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  <p:sldMasterId id="2147483683" r:id="rId3"/>
    <p:sldMasterId id="2147483789" r:id="rId4"/>
  </p:sldMasterIdLst>
  <p:notesMasterIdLst>
    <p:notesMasterId r:id="rId5"/>
  </p:notesMasterIdLst>
  <p:sldIdLst>
    <p:sldId id="344" r:id="rId6"/>
    <p:sldId id="372" r:id="rId7"/>
    <p:sldId id="1351" r:id="rId8"/>
    <p:sldId id="1521" r:id="rId9"/>
    <p:sldId id="543" r:id="rId10"/>
    <p:sldId id="651" r:id="rId11"/>
    <p:sldId id="407" r:id="rId12"/>
    <p:sldId id="408" r:id="rId13"/>
    <p:sldId id="369" r:id="rId14"/>
    <p:sldId id="409" r:id="rId15"/>
    <p:sldId id="326" r:id="rId16"/>
    <p:sldId id="694" r:id="rId17"/>
    <p:sldId id="1522" r:id="rId18"/>
    <p:sldId id="606" r:id="rId19"/>
    <p:sldId id="355" r:id="rId20"/>
    <p:sldId id="652" r:id="rId21"/>
    <p:sldId id="387" r:id="rId22"/>
    <p:sldId id="689" r:id="rId23"/>
    <p:sldId id="315" r:id="rId24"/>
    <p:sldId id="314" r:id="rId25"/>
    <p:sldId id="691" r:id="rId26"/>
    <p:sldId id="692" r:id="rId27"/>
    <p:sldId id="693" r:id="rId28"/>
    <p:sldId id="680" r:id="rId29"/>
    <p:sldId id="682" r:id="rId30"/>
    <p:sldId id="383" r:id="rId31"/>
    <p:sldId id="690" r:id="rId32"/>
    <p:sldId id="379" r:id="rId33"/>
    <p:sldId id="681" r:id="rId34"/>
    <p:sldId id="390" r:id="rId35"/>
    <p:sldId id="398" r:id="rId36"/>
    <p:sldId id="384" r:id="rId37"/>
    <p:sldId id="386" r:id="rId38"/>
    <p:sldId id="685" r:id="rId39"/>
    <p:sldId id="382" r:id="rId40"/>
    <p:sldId id="449" r:id="rId41"/>
    <p:sldId id="417" r:id="rId42"/>
    <p:sldId id="422" r:id="rId43"/>
    <p:sldId id="396" r:id="rId44"/>
    <p:sldId id="428" r:id="rId45"/>
    <p:sldId id="318" r:id="rId46"/>
  </p:sldIdLst>
  <p:sldSz cx="9144000" cy="6858000" type="screen4x3"/>
  <p:notesSz cx="6858000" cy="9144000"/>
  <p:custDataLst>
    <p:tags r:id="rId47"/>
  </p:custDataLst>
  <p:defaultTextStyle>
    <a:defPPr>
      <a:defRPr lang="zh-CN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宋体" pitchFamily="2" charset="-122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宋体" pitchFamily="2" charset="-122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宋体" pitchFamily="2" charset="-122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宋体" pitchFamily="2" charset="-122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宋体" pitchFamily="2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slideMaster" Target="slideMasters/slideMaster4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tags" Target="tags/tag622.xml" /><Relationship Id="rId48" Type="http://schemas.openxmlformats.org/officeDocument/2006/relationships/presProps" Target="presProps.xml" /><Relationship Id="rId49" Type="http://schemas.openxmlformats.org/officeDocument/2006/relationships/viewProps" Target="viewProps.xml" /><Relationship Id="rId5" Type="http://schemas.openxmlformats.org/officeDocument/2006/relationships/notesMaster" Target="notesMasters/notesMaster1.xml" /><Relationship Id="rId50" Type="http://schemas.openxmlformats.org/officeDocument/2006/relationships/theme" Target="theme/theme1.xml" /><Relationship Id="rId51" Type="http://schemas.openxmlformats.org/officeDocument/2006/relationships/tableStyles" Target="tableStyles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73.xml" /><Relationship Id="rId2" Type="http://schemas.openxmlformats.org/officeDocument/2006/relationships/tags" Target="../tags/tag274.xml" /><Relationship Id="rId3" Type="http://schemas.openxmlformats.org/officeDocument/2006/relationships/tags" Target="../tags/tag275.xml" /><Relationship Id="rId4" Type="http://schemas.openxmlformats.org/officeDocument/2006/relationships/tags" Target="../tags/tag276.xml" /><Relationship Id="rId5" Type="http://schemas.openxmlformats.org/officeDocument/2006/relationships/tags" Target="../tags/tag277.xml" /><Relationship Id="rId6" Type="http://schemas.openxmlformats.org/officeDocument/2006/relationships/tags" Target="../tags/tag278.xml" /><Relationship Id="rId7" Type="http://schemas.openxmlformats.org/officeDocument/2006/relationships/tags" Target="../tags/tag279.xml" /><Relationship Id="rId8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>
          <p:custDataLst>
            <p:tags r:id="rId1"/>
          </p:custDataLst>
        </p:nvPr>
      </p:nvGrpSpPr>
      <p:grpSpPr/>
      <p:sp>
        <p:nvSpPr>
          <p:cNvPr id="6146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US" altLang="en-US" sz="1200"/>
          </a:p>
        </p:txBody>
      </p:sp>
      <p:sp>
        <p:nvSpPr>
          <p:cNvPr id="6147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6B309D5A-7FC1-4A1D-935F-20014265BABD}" type="datetime">
              <a:rPr lang="en-US" altLang="en-US" sz="1200"/>
              <a:t>*</a:t>
            </a:fld>
            <a:endParaRPr lang="en-US" altLang="en-US" sz="1200"/>
          </a:p>
        </p:txBody>
      </p:sp>
      <p:sp>
        <p:nvSpPr>
          <p:cNvPr id="6148" name="幻灯片图像占位符 3" title=""/>
          <p:cNvSpPr>
            <a:spLocks noGrp="1" noRot="1" noChangeAspect="1"/>
          </p:cNvSpPr>
          <p:nvPr>
            <p:ph type="sldImg" idx="4294967295"/>
            <p:custDataLst>
              <p:tags r:id="rId4"/>
            </p:custDataLst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  <a:round/>
          </a:ln>
        </p:spPr>
      </p:sp>
      <p:sp>
        <p:nvSpPr>
          <p:cNvPr id="6149" name="备注占位符 4"/>
          <p:cNvSpPr>
            <a:spLocks noGrp="1" noChangeArrowheads="1"/>
          </p:cNvSpPr>
          <p:nvPr>
            <p:ph type="body" sz="quarter" idx="6"/>
            <p:custDataLst>
              <p:tags r:id="rId5"/>
            </p:custDataLst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6150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en-US" altLang="en-US" sz="1200"/>
          </a:p>
        </p:txBody>
      </p:sp>
      <p:sp>
        <p:nvSpPr>
          <p:cNvPr id="6151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8A66C223-A791-4C9C-9764-F64A63BCD9DD}" type="slidenum">
              <a:rPr lang="en-US" altLang="en-US" sz="1200"/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90.xml" /><Relationship Id="rId4" Type="http://schemas.openxmlformats.org/officeDocument/2006/relationships/tags" Target="../tags/tag291.xml" /><Relationship Id="rId5" Type="http://schemas.openxmlformats.org/officeDocument/2006/relationships/tags" Target="../tags/tag292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12.xml" /><Relationship Id="rId4" Type="http://schemas.openxmlformats.org/officeDocument/2006/relationships/tags" Target="../tags/tag313.xml" /><Relationship Id="rId5" Type="http://schemas.openxmlformats.org/officeDocument/2006/relationships/tags" Target="../tags/tag314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38.xml" /><Relationship Id="rId4" Type="http://schemas.openxmlformats.org/officeDocument/2006/relationships/tags" Target="../tags/tag339.xml" /><Relationship Id="rId5" Type="http://schemas.openxmlformats.org/officeDocument/2006/relationships/tags" Target="../tags/tag340.xml" /><Relationship Id="rId6" Type="http://schemas.openxmlformats.org/officeDocument/2006/relationships/tags" Target="../tags/tag34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71.xml" /><Relationship Id="rId4" Type="http://schemas.openxmlformats.org/officeDocument/2006/relationships/tags" Target="../tags/tag372.xml" /><Relationship Id="rId5" Type="http://schemas.openxmlformats.org/officeDocument/2006/relationships/tags" Target="../tags/tag373.xml" /><Relationship Id="rId6" Type="http://schemas.openxmlformats.org/officeDocument/2006/relationships/tags" Target="../tags/tag374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14.xml" /><Relationship Id="rId4" Type="http://schemas.openxmlformats.org/officeDocument/2006/relationships/tags" Target="../tags/tag415.xml" /><Relationship Id="rId5" Type="http://schemas.openxmlformats.org/officeDocument/2006/relationships/tags" Target="../tags/tag416.xml" /><Relationship Id="rId6" Type="http://schemas.openxmlformats.org/officeDocument/2006/relationships/tags" Target="../tags/tag417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46.xml" /><Relationship Id="rId4" Type="http://schemas.openxmlformats.org/officeDocument/2006/relationships/tags" Target="../tags/tag447.xml" /><Relationship Id="rId5" Type="http://schemas.openxmlformats.org/officeDocument/2006/relationships/tags" Target="../tags/tag448.xml" /><Relationship Id="rId6" Type="http://schemas.openxmlformats.org/officeDocument/2006/relationships/tags" Target="../tags/tag449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23.xml" /><Relationship Id="rId4" Type="http://schemas.openxmlformats.org/officeDocument/2006/relationships/tags" Target="../tags/tag524.xml" /><Relationship Id="rId5" Type="http://schemas.openxmlformats.org/officeDocument/2006/relationships/tags" Target="../tags/tag525.xml" /><Relationship Id="rId6" Type="http://schemas.openxmlformats.org/officeDocument/2006/relationships/tags" Target="../tags/tag526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84.xml" /><Relationship Id="rId4" Type="http://schemas.openxmlformats.org/officeDocument/2006/relationships/tags" Target="../tags/tag585.xml" /><Relationship Id="rId5" Type="http://schemas.openxmlformats.org/officeDocument/2006/relationships/tags" Target="../tags/tag586.xml" /><Relationship Id="rId6" Type="http://schemas.openxmlformats.org/officeDocument/2006/relationships/tags" Target="../tags/tag587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242" name="幻灯片图像占位符 1" title=""/>
          <p:cNvSpPr>
            <a:spLocks noGrp="1" noRot="1" noTextEdit="1"/>
          </p:cNvSpPr>
          <p:nvPr>
            <p:ph type="sldImg" idx="4294967295"/>
            <p:custDataLst>
              <p:tags r:id="rId4"/>
            </p:custDataLst>
          </p:nvPr>
        </p:nvSpPr>
        <p:spPr>
          <a:xfrm>
            <a:off x="1371600" y="1143000"/>
            <a:ext cx="4114800" cy="3086100"/>
          </a:xfrm>
          <a:noFill/>
          <a:ln w="12700">
            <a:miter lim="800000"/>
          </a:ln>
        </p:spPr>
      </p:sp>
      <p:sp>
        <p:nvSpPr>
          <p:cNvPr id="10243" name="文本占位符 2" title="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2290" name="幻灯片图像占位符 1" title=""/>
          <p:cNvSpPr>
            <a:spLocks noGrp="1" noRot="1" noTextEdit="1"/>
          </p:cNvSpPr>
          <p:nvPr>
            <p:ph type="sldImg" idx="4294967295"/>
            <p:custDataLst>
              <p:tags r:id="rId4"/>
            </p:custDataLst>
          </p:nvPr>
        </p:nvSpPr>
        <p:spPr>
          <a:xfrm>
            <a:off x="1371600" y="1143000"/>
            <a:ext cx="4114800" cy="3086100"/>
          </a:xfrm>
          <a:noFill/>
          <a:ln w="12700">
            <a:miter lim="800000"/>
          </a:ln>
        </p:spPr>
      </p:sp>
      <p:sp>
        <p:nvSpPr>
          <p:cNvPr id="12291" name="文本占位符 2" title="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5362" name="幻灯片图像占位符 1" title=""/>
          <p:cNvSpPr>
            <a:spLocks noGrp="1" noRot="1" noChangeAspect="1" noTextEdit="1"/>
          </p:cNvSpPr>
          <p:nvPr>
            <p:ph type="sldImg" idx="4294967295"/>
            <p:custDataLst>
              <p:tags r:id="rId4"/>
            </p:custDataLst>
          </p:nvPr>
        </p:nvSpPr>
        <p:spPr>
          <a:xfrm>
            <a:off x="1143000" y="685800"/>
            <a:ext cx="4572000" cy="3429000"/>
          </a:xfrm>
          <a:noFill/>
          <a:ln w="12700">
            <a:miter lim="800000"/>
          </a:ln>
        </p:spPr>
      </p:sp>
      <p:sp>
        <p:nvSpPr>
          <p:cNvPr id="15363" name="备注占位符 2" title="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15364" name="灯片编号占位符 3" title=""/>
          <p:cNvSpPr txBox="1">
            <a:spLocks noGrp="1"/>
          </p:cNvSpPr>
          <p:nvPr>
            <p:ph type="sldNum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defTabSz="1216025" eaLnBrk="1" hangingPunct="1"/>
            <a:fld id="{795B7BE7-A0DA-4A81-92A1-28117E773D0F}" type="slidenum">
              <a:rPr lang="en-US" altLang="en-US" sz="1200"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0482" name="幻灯片图像占位符 1" title=""/>
          <p:cNvSpPr>
            <a:spLocks noGrp="1" noRot="1" noChangeAspect="1" noTextEdit="1"/>
          </p:cNvSpPr>
          <p:nvPr>
            <p:ph type="sldImg" idx="4294967295"/>
            <p:custDataLst>
              <p:tags r:id="rId4"/>
            </p:custDataLst>
          </p:nvPr>
        </p:nvSpPr>
        <p:spPr>
          <a:xfrm>
            <a:off x="1247775" y="1279525"/>
            <a:ext cx="4606925" cy="3454400"/>
          </a:xfrm>
          <a:noFill/>
          <a:ln w="12700">
            <a:miter lim="800000"/>
          </a:ln>
        </p:spPr>
      </p:sp>
      <p:sp>
        <p:nvSpPr>
          <p:cNvPr id="20483" name="备注占位符 2" title="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indent="0"/>
          </a:p>
        </p:txBody>
      </p:sp>
      <p:sp>
        <p:nvSpPr>
          <p:cNvPr id="20484" name="灯片编号占位符 3" title=""/>
          <p:cNvSpPr txBox="1"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>
              <a:buFont typeface="Arial"/>
            </a:pPr>
            <a:fld id="{EB9B4A82-A400-405C-BBF9-F39EC2362FEC}" type="slidenum">
              <a:rPr lang="zh-CN" altLang="en-US" sz="1200">
                <a:solidFill>
                  <a:srgbClr val="000000"/>
                </a:solidFill>
              </a:rPr>
              <a:t>10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4578" name="幻灯片图像占位符 1" title=""/>
          <p:cNvSpPr>
            <a:spLocks noGrp="1" noRot="1" noChangeAspect="1" noTextEdit="1"/>
          </p:cNvSpPr>
          <p:nvPr>
            <p:ph type="sldImg" idx="4294967295"/>
            <p:custDataLst>
              <p:tags r:id="rId4"/>
            </p:custDataLst>
          </p:nvPr>
        </p:nvSpPr>
        <p:spPr>
          <a:xfrm>
            <a:off x="1247775" y="1279525"/>
            <a:ext cx="4606925" cy="3454400"/>
          </a:xfrm>
          <a:noFill/>
          <a:ln w="12700">
            <a:miter lim="800000"/>
          </a:ln>
        </p:spPr>
      </p:sp>
      <p:sp>
        <p:nvSpPr>
          <p:cNvPr id="24579" name="备注占位符 2" title="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indent="0"/>
          </a:p>
        </p:txBody>
      </p:sp>
      <p:sp>
        <p:nvSpPr>
          <p:cNvPr id="24580" name="灯片编号占位符 3" title=""/>
          <p:cNvSpPr txBox="1">
            <a:spLocks noGrp="1"/>
          </p:cNvSpPr>
          <p:nvPr>
            <p:custDataLst>
              <p:tags r:id="rId6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>
              <a:buFont typeface="Arial"/>
            </a:pPr>
            <a:fld id="{CEF3CDBD-1676-4C19-87FB-AF40B78C0167}" type="slidenum">
              <a:rPr lang="zh-CN" altLang="en-US" sz="1200">
                <a:solidFill>
                  <a:srgbClr val="000000"/>
                </a:solidFill>
              </a:rPr>
              <a:t>13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6626" name="幻灯片图像占位符 1" title=""/>
          <p:cNvSpPr>
            <a:spLocks noGrp="1" noRot="1" noChangeAspect="1" noTextEdit="1"/>
          </p:cNvSpPr>
          <p:nvPr>
            <p:ph type="sldImg" idx="4294967295"/>
            <p:custDataLst>
              <p:tags r:id="rId4"/>
            </p:custDataLst>
          </p:nvPr>
        </p:nvSpPr>
        <p:spPr>
          <a:xfrm>
            <a:off x="1143000" y="685800"/>
            <a:ext cx="4572000" cy="3429000"/>
          </a:xfrm>
          <a:noFill/>
          <a:ln w="12700">
            <a:miter lim="800000"/>
          </a:ln>
        </p:spPr>
      </p:sp>
      <p:sp>
        <p:nvSpPr>
          <p:cNvPr id="26627" name="备注占位符 2" title="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26628" name="灯片编号占位符 3" title=""/>
          <p:cNvSpPr txBox="1">
            <a:spLocks noGrp="1"/>
          </p:cNvSpPr>
          <p:nvPr>
            <p:ph type="sldNum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defTabSz="1216025" eaLnBrk="1" hangingPunct="1"/>
            <a:fld id="{0540CA69-AFA1-4312-A033-669ADE28A5AC}" type="slidenum">
              <a:rPr lang="en-US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8914" name="幻灯片图像占位符 1" title=""/>
          <p:cNvSpPr>
            <a:spLocks noGrp="1" noRot="1" noChangeAspect="1" noTextEdit="1"/>
          </p:cNvSpPr>
          <p:nvPr>
            <p:ph type="sldImg" idx="4294967295"/>
            <p:custDataLst>
              <p:tags r:id="rId4"/>
            </p:custDataLst>
          </p:nvPr>
        </p:nvSpPr>
        <p:spPr>
          <a:xfrm>
            <a:off x="1143000" y="685800"/>
            <a:ext cx="4572000" cy="3429000"/>
          </a:xfrm>
          <a:noFill/>
          <a:ln w="12700">
            <a:miter lim="800000"/>
          </a:ln>
        </p:spPr>
      </p:sp>
      <p:sp>
        <p:nvSpPr>
          <p:cNvPr id="38915" name="备注占位符 2" title="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38916" name="灯片编号占位符 3" title=""/>
          <p:cNvSpPr txBox="1">
            <a:spLocks noGrp="1"/>
          </p:cNvSpPr>
          <p:nvPr>
            <p:ph type="sldNum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defTabSz="1216025" eaLnBrk="1" hangingPunct="1"/>
            <a:fld id="{10D2CC91-B3F0-4C44-B07E-D767AA494535}" type="slidenum">
              <a:rPr lang="en-US" altLang="en-US" sz="1200"/>
              <a:t>25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9154" name="幻灯片图像占位符 1" title=""/>
          <p:cNvSpPr>
            <a:spLocks noGrp="1" noRot="1" noChangeAspect="1" noTextEdit="1"/>
          </p:cNvSpPr>
          <p:nvPr>
            <p:ph type="sldImg" idx="4294967295"/>
            <p:custDataLst>
              <p:tags r:id="rId4"/>
            </p:custDataLst>
          </p:nvPr>
        </p:nvSpPr>
        <p:spPr>
          <a:xfrm>
            <a:off x="1143000" y="685800"/>
            <a:ext cx="4572000" cy="3429000"/>
          </a:xfrm>
          <a:noFill/>
          <a:ln w="12700">
            <a:miter lim="800000"/>
          </a:ln>
        </p:spPr>
      </p:sp>
      <p:sp>
        <p:nvSpPr>
          <p:cNvPr id="49155" name="备注占位符 2" title="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noFill/>
          <a:ln w="9525">
            <a:noFill/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zh-CN" altLang="en-US"/>
          </a:p>
        </p:txBody>
      </p:sp>
      <p:sp>
        <p:nvSpPr>
          <p:cNvPr id="49156" name="灯片编号占位符 3" title=""/>
          <p:cNvSpPr txBox="1">
            <a:spLocks noGrp="1"/>
          </p:cNvSpPr>
          <p:nvPr>
            <p:ph type="sldNum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defTabSz="1216025" eaLnBrk="1" hangingPunct="1"/>
            <a:fld id="{CA7673CF-0368-4846-9848-78B6B8BFFAD8}" type="slidenum">
              <a:rPr lang="en-US" altLang="en-US" sz="1200"/>
              <a:t>34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0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71.xml" /><Relationship Id="rId3" Type="http://schemas.openxmlformats.org/officeDocument/2006/relationships/tags" Target="../tags/tag72.xml" /><Relationship Id="rId4" Type="http://schemas.openxmlformats.org/officeDocument/2006/relationships/tags" Target="../tags/tag73.xml" /><Relationship Id="rId5" Type="http://schemas.openxmlformats.org/officeDocument/2006/relationships/tags" Target="../tags/tag74.xml" /><Relationship Id="rId6" Type="http://schemas.openxmlformats.org/officeDocument/2006/relationships/tags" Target="../tags/tag75.xml" /><Relationship Id="rId7" Type="http://schemas.openxmlformats.org/officeDocument/2006/relationships/tags" Target="../tags/tag76.xml" /><Relationship Id="rId8" Type="http://schemas.openxmlformats.org/officeDocument/2006/relationships/tags" Target="../tags/tag77.xml" /><Relationship Id="rId9" Type="http://schemas.openxmlformats.org/officeDocument/2006/relationships/image" Target="../media/image1.jpeg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5.xml" /><Relationship Id="rId2" Type="http://schemas.openxmlformats.org/officeDocument/2006/relationships/tags" Target="../tags/tag86.xml" /><Relationship Id="rId3" Type="http://schemas.openxmlformats.org/officeDocument/2006/relationships/tags" Target="../tags/tag87.xml" /><Relationship Id="rId4" Type="http://schemas.openxmlformats.org/officeDocument/2006/relationships/tags" Target="../tags/tag88.xml" /><Relationship Id="rId5" Type="http://schemas.openxmlformats.org/officeDocument/2006/relationships/tags" Target="../tags/tag89.xml" /><Relationship Id="rId6" Type="http://schemas.openxmlformats.org/officeDocument/2006/relationships/tags" Target="../tags/tag90.xml" /><Relationship Id="rId7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1.xml" /><Relationship Id="rId2" Type="http://schemas.openxmlformats.org/officeDocument/2006/relationships/tags" Target="../tags/tag92.xml" /><Relationship Id="rId3" Type="http://schemas.openxmlformats.org/officeDocument/2006/relationships/tags" Target="../tags/tag93.xml" /><Relationship Id="rId4" Type="http://schemas.openxmlformats.org/officeDocument/2006/relationships/tags" Target="../tags/tag94.xml" /><Relationship Id="rId5" Type="http://schemas.openxmlformats.org/officeDocument/2006/relationships/tags" Target="../tags/tag95.xml" /><Relationship Id="rId6" Type="http://schemas.openxmlformats.org/officeDocument/2006/relationships/tags" Target="../tags/tag96.xml" /><Relationship Id="rId7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7.xml" /><Relationship Id="rId2" Type="http://schemas.openxmlformats.org/officeDocument/2006/relationships/tags" Target="../tags/tag98.xml" /><Relationship Id="rId3" Type="http://schemas.openxmlformats.org/officeDocument/2006/relationships/tags" Target="../tags/tag99.xml" /><Relationship Id="rId4" Type="http://schemas.openxmlformats.org/officeDocument/2006/relationships/tags" Target="../tags/tag100.xml" /><Relationship Id="rId5" Type="http://schemas.openxmlformats.org/officeDocument/2006/relationships/tags" Target="../tags/tag101.xml" /><Relationship Id="rId6" Type="http://schemas.openxmlformats.org/officeDocument/2006/relationships/tags" Target="../tags/tag102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3.xml" /><Relationship Id="rId2" Type="http://schemas.openxmlformats.org/officeDocument/2006/relationships/tags" Target="../tags/tag104.xml" /><Relationship Id="rId3" Type="http://schemas.openxmlformats.org/officeDocument/2006/relationships/tags" Target="../tags/tag105.xml" /><Relationship Id="rId4" Type="http://schemas.openxmlformats.org/officeDocument/2006/relationships/tags" Target="../tags/tag106.xml" /><Relationship Id="rId5" Type="http://schemas.openxmlformats.org/officeDocument/2006/relationships/tags" Target="../tags/tag107.xml" /><Relationship Id="rId6" Type="http://schemas.openxmlformats.org/officeDocument/2006/relationships/tags" Target="../tags/tag108.xml" /><Relationship Id="rId7" Type="http://schemas.openxmlformats.org/officeDocument/2006/relationships/tags" Target="../tags/tag109.xml" /><Relationship Id="rId8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0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111.xml" /><Relationship Id="rId3" Type="http://schemas.openxmlformats.org/officeDocument/2006/relationships/tags" Target="../tags/tag112.xml" /><Relationship Id="rId4" Type="http://schemas.openxmlformats.org/officeDocument/2006/relationships/tags" Target="../tags/tag113.xml" /><Relationship Id="rId5" Type="http://schemas.openxmlformats.org/officeDocument/2006/relationships/tags" Target="../tags/tag114.xml" /><Relationship Id="rId6" Type="http://schemas.openxmlformats.org/officeDocument/2006/relationships/tags" Target="../tags/tag115.xml" /><Relationship Id="rId7" Type="http://schemas.openxmlformats.org/officeDocument/2006/relationships/tags" Target="../tags/tag116.xml" /><Relationship Id="rId8" Type="http://schemas.openxmlformats.org/officeDocument/2006/relationships/tags" Target="../tags/tag117.xml" /><Relationship Id="rId9" Type="http://schemas.openxmlformats.org/officeDocument/2006/relationships/tags" Target="../tags/tag118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9.xml" /><Relationship Id="rId2" Type="http://schemas.openxmlformats.org/officeDocument/2006/relationships/tags" Target="../tags/tag120.xml" /><Relationship Id="rId3" Type="http://schemas.openxmlformats.org/officeDocument/2006/relationships/tags" Target="../tags/tag121.xml" /><Relationship Id="rId4" Type="http://schemas.openxmlformats.org/officeDocument/2006/relationships/tags" Target="../tags/tag122.xml" /><Relationship Id="rId5" Type="http://schemas.openxmlformats.org/officeDocument/2006/relationships/tags" Target="../tags/tag123.xml" /><Relationship Id="rId6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4.xml" /><Relationship Id="rId2" Type="http://schemas.openxmlformats.org/officeDocument/2006/relationships/tags" Target="../tags/tag125.xml" /><Relationship Id="rId3" Type="http://schemas.openxmlformats.org/officeDocument/2006/relationships/tags" Target="../tags/tag126.xml" /><Relationship Id="rId4" Type="http://schemas.openxmlformats.org/officeDocument/2006/relationships/tags" Target="../tags/tag127.xml" /><Relationship Id="rId5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8.xml" /><Relationship Id="rId2" Type="http://schemas.openxmlformats.org/officeDocument/2006/relationships/tags" Target="../tags/tag129.xml" /><Relationship Id="rId3" Type="http://schemas.openxmlformats.org/officeDocument/2006/relationships/tags" Target="../tags/tag130.xml" /><Relationship Id="rId4" Type="http://schemas.openxmlformats.org/officeDocument/2006/relationships/tags" Target="../tags/tag131.xml" /><Relationship Id="rId5" Type="http://schemas.openxmlformats.org/officeDocument/2006/relationships/tags" Target="../tags/tag132.xml" /><Relationship Id="rId6" Type="http://schemas.openxmlformats.org/officeDocument/2006/relationships/tags" Target="../tags/tag133.xml" /><Relationship Id="rId7" Type="http://schemas.openxmlformats.org/officeDocument/2006/relationships/tags" Target="../tags/tag134.xml" /><Relationship Id="rId8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5.xml" /><Relationship Id="rId2" Type="http://schemas.openxmlformats.org/officeDocument/2006/relationships/tags" Target="../tags/tag136.xml" /><Relationship Id="rId3" Type="http://schemas.openxmlformats.org/officeDocument/2006/relationships/tags" Target="../tags/tag137.xml" /><Relationship Id="rId4" Type="http://schemas.openxmlformats.org/officeDocument/2006/relationships/tags" Target="../tags/tag138.xml" /><Relationship Id="rId5" Type="http://schemas.openxmlformats.org/officeDocument/2006/relationships/tags" Target="../tags/tag139.xml" /><Relationship Id="rId6" Type="http://schemas.openxmlformats.org/officeDocument/2006/relationships/tags" Target="../tags/tag140.xml" /><Relationship Id="rId7" Type="http://schemas.openxmlformats.org/officeDocument/2006/relationships/tags" Target="../tags/tag141.xml" /><Relationship Id="rId8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2.xml" /><Relationship Id="rId2" Type="http://schemas.openxmlformats.org/officeDocument/2006/relationships/tags" Target="../tags/tag143.xml" /><Relationship Id="rId3" Type="http://schemas.openxmlformats.org/officeDocument/2006/relationships/tags" Target="../tags/tag144.xml" /><Relationship Id="rId4" Type="http://schemas.openxmlformats.org/officeDocument/2006/relationships/tags" Target="../tags/tag145.xml" /><Relationship Id="rId5" Type="http://schemas.openxmlformats.org/officeDocument/2006/relationships/tags" Target="../tags/tag146.xml" /><Relationship Id="rId6" Type="http://schemas.openxmlformats.org/officeDocument/2006/relationships/tags" Target="../tags/tag147.xml" /><Relationship Id="rId7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8.xml" /><Relationship Id="rId2" Type="http://schemas.openxmlformats.org/officeDocument/2006/relationships/tags" Target="../tags/tag149.xml" /><Relationship Id="rId3" Type="http://schemas.openxmlformats.org/officeDocument/2006/relationships/tags" Target="../tags/tag150.xml" /><Relationship Id="rId4" Type="http://schemas.openxmlformats.org/officeDocument/2006/relationships/tags" Target="../tags/tag151.xml" /><Relationship Id="rId5" Type="http://schemas.openxmlformats.org/officeDocument/2006/relationships/tags" Target="../tags/tag152.xml" /><Relationship Id="rId6" Type="http://schemas.openxmlformats.org/officeDocument/2006/relationships/tags" Target="../tags/tag153.xml" /><Relationship Id="rId7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1.xml" /><Relationship Id="rId2" Type="http://schemas.openxmlformats.org/officeDocument/2006/relationships/tags" Target="../tags/tag162.xml" /><Relationship Id="rId3" Type="http://schemas.openxmlformats.org/officeDocument/2006/relationships/tags" Target="../tags/tag163.xml" /><Relationship Id="rId4" Type="http://schemas.openxmlformats.org/officeDocument/2006/relationships/tags" Target="../tags/tag164.xml" /><Relationship Id="rId5" Type="http://schemas.openxmlformats.org/officeDocument/2006/relationships/tags" Target="../tags/tag165.xml" /><Relationship Id="rId6" Type="http://schemas.openxmlformats.org/officeDocument/2006/relationships/tags" Target="../tags/tag166.xml" /><Relationship Id="rId7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7.xml" /><Relationship Id="rId2" Type="http://schemas.openxmlformats.org/officeDocument/2006/relationships/tags" Target="../tags/tag168.xml" /><Relationship Id="rId3" Type="http://schemas.openxmlformats.org/officeDocument/2006/relationships/tags" Target="../tags/tag169.xml" /><Relationship Id="rId4" Type="http://schemas.openxmlformats.org/officeDocument/2006/relationships/tags" Target="../tags/tag170.xml" /><Relationship Id="rId5" Type="http://schemas.openxmlformats.org/officeDocument/2006/relationships/tags" Target="../tags/tag171.xml" /><Relationship Id="rId6" Type="http://schemas.openxmlformats.org/officeDocument/2006/relationships/tags" Target="../tags/tag172.xml" /><Relationship Id="rId7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3.xml" /><Relationship Id="rId2" Type="http://schemas.openxmlformats.org/officeDocument/2006/relationships/tags" Target="../tags/tag174.xml" /><Relationship Id="rId3" Type="http://schemas.openxmlformats.org/officeDocument/2006/relationships/tags" Target="../tags/tag175.xml" /><Relationship Id="rId4" Type="http://schemas.openxmlformats.org/officeDocument/2006/relationships/tags" Target="../tags/tag176.xml" /><Relationship Id="rId5" Type="http://schemas.openxmlformats.org/officeDocument/2006/relationships/tags" Target="../tags/tag177.xml" /><Relationship Id="rId6" Type="http://schemas.openxmlformats.org/officeDocument/2006/relationships/tags" Target="../tags/tag178.xml" /><Relationship Id="rId7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9.xml" /><Relationship Id="rId2" Type="http://schemas.openxmlformats.org/officeDocument/2006/relationships/tags" Target="../tags/tag180.xml" /><Relationship Id="rId3" Type="http://schemas.openxmlformats.org/officeDocument/2006/relationships/tags" Target="../tags/tag181.xml" /><Relationship Id="rId4" Type="http://schemas.openxmlformats.org/officeDocument/2006/relationships/tags" Target="../tags/tag182.xml" /><Relationship Id="rId5" Type="http://schemas.openxmlformats.org/officeDocument/2006/relationships/tags" Target="../tags/tag183.xml" /><Relationship Id="rId6" Type="http://schemas.openxmlformats.org/officeDocument/2006/relationships/tags" Target="../tags/tag184.xml" /><Relationship Id="rId7" Type="http://schemas.openxmlformats.org/officeDocument/2006/relationships/tags" Target="../tags/tag185.xml" /><Relationship Id="rId8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6.xml" /><Relationship Id="rId10" Type="http://schemas.openxmlformats.org/officeDocument/2006/relationships/slideMaster" Target="../slideMasters/slideMaster3.xml" /><Relationship Id="rId2" Type="http://schemas.openxmlformats.org/officeDocument/2006/relationships/tags" Target="../tags/tag187.xml" /><Relationship Id="rId3" Type="http://schemas.openxmlformats.org/officeDocument/2006/relationships/tags" Target="../tags/tag188.xml" /><Relationship Id="rId4" Type="http://schemas.openxmlformats.org/officeDocument/2006/relationships/tags" Target="../tags/tag189.xml" /><Relationship Id="rId5" Type="http://schemas.openxmlformats.org/officeDocument/2006/relationships/tags" Target="../tags/tag190.xml" /><Relationship Id="rId6" Type="http://schemas.openxmlformats.org/officeDocument/2006/relationships/tags" Target="../tags/tag191.xml" /><Relationship Id="rId7" Type="http://schemas.openxmlformats.org/officeDocument/2006/relationships/tags" Target="../tags/tag192.xml" /><Relationship Id="rId8" Type="http://schemas.openxmlformats.org/officeDocument/2006/relationships/tags" Target="../tags/tag193.xml" /><Relationship Id="rId9" Type="http://schemas.openxmlformats.org/officeDocument/2006/relationships/tags" Target="../tags/tag194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5.xml" /><Relationship Id="rId2" Type="http://schemas.openxmlformats.org/officeDocument/2006/relationships/tags" Target="../tags/tag196.xml" /><Relationship Id="rId3" Type="http://schemas.openxmlformats.org/officeDocument/2006/relationships/tags" Target="../tags/tag197.xml" /><Relationship Id="rId4" Type="http://schemas.openxmlformats.org/officeDocument/2006/relationships/tags" Target="../tags/tag198.xml" /><Relationship Id="rId5" Type="http://schemas.openxmlformats.org/officeDocument/2006/relationships/tags" Target="../tags/tag199.xml" /><Relationship Id="rId6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00.xml" /><Relationship Id="rId2" Type="http://schemas.openxmlformats.org/officeDocument/2006/relationships/tags" Target="../tags/tag201.xml" /><Relationship Id="rId3" Type="http://schemas.openxmlformats.org/officeDocument/2006/relationships/tags" Target="../tags/tag202.xml" /><Relationship Id="rId4" Type="http://schemas.openxmlformats.org/officeDocument/2006/relationships/tags" Target="../tags/tag203.xml" /><Relationship Id="rId5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04.xml" /><Relationship Id="rId2" Type="http://schemas.openxmlformats.org/officeDocument/2006/relationships/tags" Target="../tags/tag205.xml" /><Relationship Id="rId3" Type="http://schemas.openxmlformats.org/officeDocument/2006/relationships/tags" Target="../tags/tag206.xml" /><Relationship Id="rId4" Type="http://schemas.openxmlformats.org/officeDocument/2006/relationships/tags" Target="../tags/tag207.xml" /><Relationship Id="rId5" Type="http://schemas.openxmlformats.org/officeDocument/2006/relationships/tags" Target="../tags/tag208.xml" /><Relationship Id="rId6" Type="http://schemas.openxmlformats.org/officeDocument/2006/relationships/tags" Target="../tags/tag209.xml" /><Relationship Id="rId7" Type="http://schemas.openxmlformats.org/officeDocument/2006/relationships/tags" Target="../tags/tag210.xml" /><Relationship Id="rId8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1.xml" /><Relationship Id="rId2" Type="http://schemas.openxmlformats.org/officeDocument/2006/relationships/tags" Target="../tags/tag212.xml" /><Relationship Id="rId3" Type="http://schemas.openxmlformats.org/officeDocument/2006/relationships/tags" Target="../tags/tag213.xml" /><Relationship Id="rId4" Type="http://schemas.openxmlformats.org/officeDocument/2006/relationships/tags" Target="../tags/tag214.xml" /><Relationship Id="rId5" Type="http://schemas.openxmlformats.org/officeDocument/2006/relationships/tags" Target="../tags/tag215.xml" /><Relationship Id="rId6" Type="http://schemas.openxmlformats.org/officeDocument/2006/relationships/tags" Target="../tags/tag216.xml" /><Relationship Id="rId7" Type="http://schemas.openxmlformats.org/officeDocument/2006/relationships/tags" Target="../tags/tag217.xml" /><Relationship Id="rId8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8.xml" /><Relationship Id="rId2" Type="http://schemas.openxmlformats.org/officeDocument/2006/relationships/tags" Target="../tags/tag219.xml" /><Relationship Id="rId3" Type="http://schemas.openxmlformats.org/officeDocument/2006/relationships/tags" Target="../tags/tag220.xml" /><Relationship Id="rId4" Type="http://schemas.openxmlformats.org/officeDocument/2006/relationships/tags" Target="../tags/tag221.xml" /><Relationship Id="rId5" Type="http://schemas.openxmlformats.org/officeDocument/2006/relationships/tags" Target="../tags/tag222.xml" /><Relationship Id="rId6" Type="http://schemas.openxmlformats.org/officeDocument/2006/relationships/tags" Target="../tags/tag223.xml" /><Relationship Id="rId7" Type="http://schemas.openxmlformats.org/officeDocument/2006/relationships/slideMaster" Target="../slideMasters/slideMaster3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4.xml" /><Relationship Id="rId2" Type="http://schemas.openxmlformats.org/officeDocument/2006/relationships/tags" Target="../tags/tag225.xml" /><Relationship Id="rId3" Type="http://schemas.openxmlformats.org/officeDocument/2006/relationships/tags" Target="../tags/tag226.xml" /><Relationship Id="rId4" Type="http://schemas.openxmlformats.org/officeDocument/2006/relationships/tags" Target="../tags/tag227.xml" /><Relationship Id="rId5" Type="http://schemas.openxmlformats.org/officeDocument/2006/relationships/tags" Target="../tags/tag228.xml" /><Relationship Id="rId6" Type="http://schemas.openxmlformats.org/officeDocument/2006/relationships/tags" Target="../tags/tag229.xml" /><Relationship Id="rId7" Type="http://schemas.openxmlformats.org/officeDocument/2006/relationships/slideMaster" Target="../slideMasters/slideMaster3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37.xml" /><Relationship Id="rId2" Type="http://schemas.openxmlformats.org/officeDocument/2006/relationships/tags" Target="../tags/tag238.xml" /><Relationship Id="rId3" Type="http://schemas.openxmlformats.org/officeDocument/2006/relationships/tags" Target="../tags/tag239.xml" /><Relationship Id="rId4" Type="http://schemas.openxmlformats.org/officeDocument/2006/relationships/tags" Target="../tags/tag240.xml" /><Relationship Id="rId5" Type="http://schemas.openxmlformats.org/officeDocument/2006/relationships/tags" Target="../tags/tag241.xml" /><Relationship Id="rId6" Type="http://schemas.openxmlformats.org/officeDocument/2006/relationships/tags" Target="../tags/tag242.xml" /><Relationship Id="rId7" Type="http://schemas.openxmlformats.org/officeDocument/2006/relationships/slideMaster" Target="../slideMasters/slideMaster4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43.xml" /><Relationship Id="rId2" Type="http://schemas.openxmlformats.org/officeDocument/2006/relationships/tags" Target="../tags/tag244.xml" /><Relationship Id="rId3" Type="http://schemas.openxmlformats.org/officeDocument/2006/relationships/tags" Target="../tags/tag245.xml" /><Relationship Id="rId4" Type="http://schemas.openxmlformats.org/officeDocument/2006/relationships/tags" Target="../tags/tag246.xml" /><Relationship Id="rId5" Type="http://schemas.openxmlformats.org/officeDocument/2006/relationships/tags" Target="../tags/tag247.xml" /><Relationship Id="rId6" Type="http://schemas.openxmlformats.org/officeDocument/2006/relationships/tags" Target="../tags/tag248.xml" /><Relationship Id="rId7" Type="http://schemas.openxmlformats.org/officeDocument/2006/relationships/slideMaster" Target="../slideMasters/slideMaster4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49.xml" /><Relationship Id="rId2" Type="http://schemas.openxmlformats.org/officeDocument/2006/relationships/tags" Target="../tags/tag250.xml" /><Relationship Id="rId3" Type="http://schemas.openxmlformats.org/officeDocument/2006/relationships/tags" Target="../tags/tag251.xml" /><Relationship Id="rId4" Type="http://schemas.openxmlformats.org/officeDocument/2006/relationships/tags" Target="../tags/tag252.xml" /><Relationship Id="rId5" Type="http://schemas.openxmlformats.org/officeDocument/2006/relationships/tags" Target="../tags/tag253.xml" /><Relationship Id="rId6" Type="http://schemas.openxmlformats.org/officeDocument/2006/relationships/slideMaster" Target="../slideMasters/slideMaster4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54.xml" /><Relationship Id="rId2" Type="http://schemas.openxmlformats.org/officeDocument/2006/relationships/tags" Target="../tags/tag255.xml" /><Relationship Id="rId3" Type="http://schemas.openxmlformats.org/officeDocument/2006/relationships/tags" Target="../tags/tag256.xml" /><Relationship Id="rId4" Type="http://schemas.openxmlformats.org/officeDocument/2006/relationships/tags" Target="../tags/tag257.xml" /><Relationship Id="rId5" Type="http://schemas.openxmlformats.org/officeDocument/2006/relationships/slideMaster" Target="../slideMasters/slideMaster4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58.xml" /><Relationship Id="rId2" Type="http://schemas.openxmlformats.org/officeDocument/2006/relationships/tags" Target="../tags/tag259.xml" /><Relationship Id="rId3" Type="http://schemas.openxmlformats.org/officeDocument/2006/relationships/tags" Target="../tags/tag260.xml" /><Relationship Id="rId4" Type="http://schemas.openxmlformats.org/officeDocument/2006/relationships/tags" Target="../tags/tag261.xml" /><Relationship Id="rId5" Type="http://schemas.openxmlformats.org/officeDocument/2006/relationships/tags" Target="../tags/tag262.xml" /><Relationship Id="rId6" Type="http://schemas.openxmlformats.org/officeDocument/2006/relationships/tags" Target="../tags/tag263.xml" /><Relationship Id="rId7" Type="http://schemas.openxmlformats.org/officeDocument/2006/relationships/tags" Target="../tags/tag264.xml" /><Relationship Id="rId8" Type="http://schemas.openxmlformats.org/officeDocument/2006/relationships/tags" Target="../tags/tag265.xml" /><Relationship Id="rId9" Type="http://schemas.openxmlformats.org/officeDocument/2006/relationships/slideMaster" Target="../slideMasters/slideMaster4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DCFB23E8-3E6D-4ADC-8EDC-D8B79177A9B7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A5808B9F-D2A4-4587-B2A7-DE30B24DC424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DCFB23E8-3E6D-4ADC-8EDC-D8B79177A9B7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A5808B9F-D2A4-4587-B2A7-DE30B24DC424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DCFB23E8-3E6D-4ADC-8EDC-D8B79177A9B7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A5808B9F-D2A4-4587-B2A7-DE30B24DC424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2_标题和内容">
    <p:bg>
      <p:bgPr>
        <a:blipFill rotWithShape="0">
          <a:blip r:embed="rId9"/>
          <a:tile tx="0" ty="0" sx="100000" sy="100000" flip="none" algn="tl"/>
        </a:blipFill>
      </p:bgPr>
    </p:bg>
    <p:spTree>
      <p:nvGrpSpPr>
        <p:cNvPr id="1" name="" title=""/>
        <p:cNvGrpSpPr/>
        <p:nvPr>
          <p:custDataLst>
            <p:tags r:id="rId1"/>
          </p:custDataLst>
        </p:nvPr>
      </p:nvGrpSpPr>
      <p:grpSpPr/>
      <p:cxnSp>
        <p:nvCxnSpPr>
          <p:cNvPr id="5122" name="Straight Connector 6" title=""/>
          <p:cNvCxnSpPr/>
          <p:nvPr>
            <p:custDataLst>
              <p:tags r:id="rId2"/>
            </p:custDataLst>
          </p:nvPr>
        </p:nvCxnSpPr>
        <p:spPr>
          <a:xfrm>
            <a:off x="1117600" y="1544638"/>
            <a:ext cx="7054850" cy="0"/>
          </a:xfrm>
          <a:prstGeom prst="line">
            <a:avLst/>
          </a:prstGeom>
          <a:noFill/>
          <a:ln w="15875">
            <a:solidFill>
              <a:schemeClr val="accent1"/>
            </a:solidFill>
            <a:miter lim="800000"/>
          </a:ln>
          <a:effectLst>
            <a:outerShdw blurRad="40000" dist="20000" dir="5400000">
              <a:srgbClr val="00000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71551" y="715433"/>
            <a:ext cx="7200897" cy="681568"/>
          </a:xfrm>
          <a:effectLst/>
        </p:spPr>
        <p:txBody>
          <a:bodyPr rtlCol="0">
            <a:normAutofit/>
          </a:bodyPr>
          <a:lstStyle>
            <a:lvl1pPr>
              <a:defRPr lang="en-US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971551" y="2380344"/>
            <a:ext cx="7200897" cy="34955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1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  <p:custDataLst>
              <p:tags r:id="rId5"/>
            </p:custDataLst>
          </p:nvPr>
        </p:nvSpPr>
        <p:spPr>
          <a:xfrm>
            <a:off x="971551" y="1693333"/>
            <a:ext cx="3843528" cy="529959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125" name="Date Placeholder 3"/>
          <p:cNvSpPr>
            <a:spLocks noGrp="1"/>
          </p:cNvSpPr>
          <p:nvPr>
            <p:ph type="dt" sz="half" idx="14"/>
            <p:custDataLst>
              <p:tags r:id="rId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C0319EB9-508D-41E7-AE74-C18FC4982095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126" name="Footer Placeholder 4"/>
          <p:cNvSpPr>
            <a:spLocks noGrp="1"/>
          </p:cNvSpPr>
          <p:nvPr>
            <p:ph type="ftr" sz="quarter" idx="15"/>
            <p:custDataLst>
              <p:tags r:id="rId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127" name="Slide Number Placeholder 5"/>
          <p:cNvSpPr>
            <a:spLocks noGrp="1"/>
          </p:cNvSpPr>
          <p:nvPr>
            <p:ph type="sldNum" sz="quarter" idx="16"/>
            <p:custDataLst>
              <p:tags r:id="rId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AFC3C1B3-0780-4FDE-965E-B85C2C81362E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105E85C7-EE05-4580-9D47-12F549CC2CD2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86E5AD99-E8F7-455B-949B-1548C19D695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105E85C7-EE05-4580-9D47-12F549CC2CD2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86E5AD99-E8F7-455B-949B-1548C19D695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105E85C7-EE05-4580-9D47-12F549CC2CD2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86E5AD99-E8F7-455B-949B-1548C19D695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105E85C7-EE05-4580-9D47-12F549CC2CD2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86E5AD99-E8F7-455B-949B-1548C19D695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105E85C7-EE05-4580-9D47-12F549CC2CD2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86E5AD99-E8F7-455B-949B-1548C19D695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105E85C7-EE05-4580-9D47-12F549CC2CD2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86E5AD99-E8F7-455B-949B-1548C19D695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105E85C7-EE05-4580-9D47-12F549CC2CD2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86E5AD99-E8F7-455B-949B-1548C19D695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DCFB23E8-3E6D-4ADC-8EDC-D8B79177A9B7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A5808B9F-D2A4-4587-B2A7-DE30B24DC424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105E85C7-EE05-4580-9D47-12F549CC2CD2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86E5AD99-E8F7-455B-949B-1548C19D695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105E85C7-EE05-4580-9D47-12F549CC2CD2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86E5AD99-E8F7-455B-949B-1548C19D695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105E85C7-EE05-4580-9D47-12F549CC2CD2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86E5AD99-E8F7-455B-949B-1548C19D695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105E85C7-EE05-4580-9D47-12F549CC2CD2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86E5AD99-E8F7-455B-949B-1548C19D695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672525B6-4489-423B-BFF4-9C453CF3CC01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458CAECD-7021-477E-9EE9-013A55A038B6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672525B6-4489-423B-BFF4-9C453CF3CC01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458CAECD-7021-477E-9EE9-013A55A038B6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672525B6-4489-423B-BFF4-9C453CF3CC01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458CAECD-7021-477E-9EE9-013A55A038B6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672525B6-4489-423B-BFF4-9C453CF3CC01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458CAECD-7021-477E-9EE9-013A55A038B6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672525B6-4489-423B-BFF4-9C453CF3CC01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458CAECD-7021-477E-9EE9-013A55A038B6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672525B6-4489-423B-BFF4-9C453CF3CC01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458CAECD-7021-477E-9EE9-013A55A038B6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DCFB23E8-3E6D-4ADC-8EDC-D8B79177A9B7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A5808B9F-D2A4-4587-B2A7-DE30B24DC424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672525B6-4489-423B-BFF4-9C453CF3CC01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458CAECD-7021-477E-9EE9-013A55A038B6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672525B6-4489-423B-BFF4-9C453CF3CC01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458CAECD-7021-477E-9EE9-013A55A038B6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672525B6-4489-423B-BFF4-9C453CF3CC01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458CAECD-7021-477E-9EE9-013A55A038B6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672525B6-4489-423B-BFF4-9C453CF3CC01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458CAECD-7021-477E-9EE9-013A55A038B6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672525B6-4489-423B-BFF4-9C453CF3CC01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458CAECD-7021-477E-9EE9-013A55A038B6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400" b="0" i="0" u="none" baseline="0" noProof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>
              <a:buFont typeface="Arial"/>
            </a:pPr>
            <a:endParaRPr lang="en-US" altLang="en-US" sz="14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400" b="0" i="0" u="none" baseline="0" noProof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>
              <a:buFont typeface="Arial"/>
            </a:pPr>
            <a:endParaRPr lang="en-US" altLang="en-US" sz="14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400" b="0" i="0" u="none" baseline="0" noProof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>
              <a:buFont typeface="Arial"/>
            </a:pPr>
            <a:fld id="{27F17B3E-FF08-4377-A81E-4D91C0984242}" type="slidenum">
              <a:rPr lang="en-US" altLang="en-US" sz="1400"/>
              <a:t>‹#›</a:t>
            </a:fld>
            <a:endParaRPr lang="en-US" altLang="en-US" sz="1400"/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400" b="0" i="0" u="none" baseline="0" noProof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>
              <a:buFont typeface="Arial"/>
            </a:pPr>
            <a:endParaRPr lang="en-US" altLang="en-US" sz="14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400" b="0" i="0" u="none" baseline="0" noProof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>
              <a:buFont typeface="Arial"/>
            </a:pPr>
            <a:endParaRPr lang="en-US" altLang="en-US" sz="14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400" b="0" i="0" u="none" baseline="0" noProof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>
              <a:buFont typeface="Arial"/>
            </a:pPr>
            <a:fld id="{27F17B3E-FF08-4377-A81E-4D91C0984242}" type="slidenum">
              <a:rPr lang="en-US" altLang="en-US" sz="1400"/>
              <a:t>‹#›</a:t>
            </a:fld>
            <a:endParaRPr lang="en-US" altLang="en-US" sz="1400"/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400" b="0" i="0" u="none" baseline="0" noProof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>
              <a:buFont typeface="Arial"/>
            </a:pPr>
            <a:endParaRPr lang="en-US" altLang="en-US" sz="1400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400" b="0" i="0" u="none" baseline="0" noProof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>
              <a:buFont typeface="Arial"/>
            </a:pPr>
            <a:endParaRPr lang="en-US" altLang="en-US" sz="1400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400" b="0" i="0" u="none" baseline="0" noProof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>
              <a:buFont typeface="Arial"/>
            </a:pPr>
            <a:fld id="{27F17B3E-FF08-4377-A81E-4D91C0984242}" type="slidenum">
              <a:rPr lang="en-US" altLang="en-US" sz="1400"/>
              <a:t>‹#›</a:t>
            </a:fld>
            <a:endParaRPr lang="en-US" altLang="en-US" sz="1400"/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400" b="0" i="0" u="none" baseline="0" noProof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>
              <a:buFont typeface="Arial"/>
            </a:pPr>
            <a:endParaRPr lang="en-US" altLang="en-US" sz="1400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400" b="0" i="0" u="none" baseline="0" noProof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>
              <a:buFont typeface="Arial"/>
            </a:pPr>
            <a:endParaRPr lang="en-US" altLang="en-US" sz="140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400" b="0" i="0" u="none" baseline="0" noProof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>
              <a:buFont typeface="Arial"/>
            </a:pPr>
            <a:fld id="{27F17B3E-FF08-4377-A81E-4D91C0984242}" type="slidenum">
              <a:rPr lang="en-US" altLang="en-US" sz="1400"/>
              <a:t>‹#›</a:t>
            </a:fld>
            <a:endParaRPr lang="en-US" altLang="en-US" sz="1400"/>
          </a:p>
        </p:txBody>
      </p: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Rectangle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400" b="0" i="0" u="none" baseline="0" noProof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>
              <a:buFont typeface="Arial"/>
            </a:pPr>
            <a:endParaRPr lang="en-US" altLang="en-US" sz="1400"/>
          </a:p>
        </p:txBody>
      </p:sp>
      <p:sp>
        <p:nvSpPr>
          <p:cNvPr id="7" name="Rectangle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400" b="0" i="0" u="none" baseline="0" noProof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>
              <a:buFont typeface="Arial"/>
            </a:pPr>
            <a:endParaRPr lang="en-US" altLang="en-US" sz="1400"/>
          </a:p>
        </p:txBody>
      </p:sp>
      <p:sp>
        <p:nvSpPr>
          <p:cNvPr id="8" name="Rectangle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400" b="0" i="0" u="none" baseline="0" noProof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>
              <a:buFont typeface="Arial"/>
            </a:pPr>
            <a:fld id="{27F17B3E-FF08-4377-A81E-4D91C0984242}" type="slidenum">
              <a:rPr lang="en-US" altLang="en-US" sz="1400"/>
              <a:t>‹#›</a:t>
            </a:fld>
            <a:endParaRPr lang="en-US" altLang="en-US" sz="1400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DCFB23E8-3E6D-4ADC-8EDC-D8B79177A9B7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A5808B9F-D2A4-4587-B2A7-DE30B24DC424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DCFB23E8-3E6D-4ADC-8EDC-D8B79177A9B7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A5808B9F-D2A4-4587-B2A7-DE30B24DC424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DCFB23E8-3E6D-4ADC-8EDC-D8B79177A9B7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A5808B9F-D2A4-4587-B2A7-DE30B24DC424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DCFB23E8-3E6D-4ADC-8EDC-D8B79177A9B7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A5808B9F-D2A4-4587-B2A7-DE30B24DC424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DCFB23E8-3E6D-4ADC-8EDC-D8B79177A9B7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A5808B9F-D2A4-4587-B2A7-DE30B24DC424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DCFB23E8-3E6D-4ADC-8EDC-D8B79177A9B7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A5808B9F-D2A4-4587-B2A7-DE30B24DC424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ags" Target="../tags/tag78.xml" /><Relationship Id="rId14" Type="http://schemas.openxmlformats.org/officeDocument/2006/relationships/tags" Target="../tags/tag79.xml" /><Relationship Id="rId15" Type="http://schemas.openxmlformats.org/officeDocument/2006/relationships/tags" Target="../tags/tag80.xml" /><Relationship Id="rId16" Type="http://schemas.openxmlformats.org/officeDocument/2006/relationships/tags" Target="../tags/tag81.xml" /><Relationship Id="rId17" Type="http://schemas.openxmlformats.org/officeDocument/2006/relationships/tags" Target="../tags/tag82.xml" /><Relationship Id="rId18" Type="http://schemas.openxmlformats.org/officeDocument/2006/relationships/tags" Target="../tags/tag83.xml" /><Relationship Id="rId19" Type="http://schemas.openxmlformats.org/officeDocument/2006/relationships/image" Target="file:///D:\qq&#25991;&#20214;\712321467\Image\C2C\Image2\%7b75232B38-A165-1FB7-499C-2E1C792CACB5%7d.png" TargetMode="External" /><Relationship Id="rId2" Type="http://schemas.openxmlformats.org/officeDocument/2006/relationships/slideLayout" Target="../slideLayouts/slideLayout2.xml" /><Relationship Id="rId20" Type="http://schemas.openxmlformats.org/officeDocument/2006/relationships/image" Target="../media/image2.png" /><Relationship Id="rId21" Type="http://schemas.openxmlformats.org/officeDocument/2006/relationships/tags" Target="../tags/tag84.xml" /><Relationship Id="rId22" Type="http://schemas.openxmlformats.org/officeDocument/2006/relationships/image" Target="../media/image1.jpeg" /><Relationship Id="rId2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ags" Target="../tags/tag154.xml" /><Relationship Id="rId13" Type="http://schemas.openxmlformats.org/officeDocument/2006/relationships/tags" Target="../tags/tag155.xml" /><Relationship Id="rId14" Type="http://schemas.openxmlformats.org/officeDocument/2006/relationships/tags" Target="../tags/tag156.xml" /><Relationship Id="rId15" Type="http://schemas.openxmlformats.org/officeDocument/2006/relationships/tags" Target="../tags/tag157.xml" /><Relationship Id="rId16" Type="http://schemas.openxmlformats.org/officeDocument/2006/relationships/tags" Target="../tags/tag158.xml" /><Relationship Id="rId17" Type="http://schemas.openxmlformats.org/officeDocument/2006/relationships/tags" Target="../tags/tag159.xml" /><Relationship Id="rId18" Type="http://schemas.openxmlformats.org/officeDocument/2006/relationships/image" Target="file:///D:\qq&#25991;&#20214;\712321467\Image\C2C\Image2\%7b75232B38-A165-1FB7-499C-2E1C792CACB5%7d.png" TargetMode="External" /><Relationship Id="rId19" Type="http://schemas.openxmlformats.org/officeDocument/2006/relationships/image" Target="../media/image2.png" /><Relationship Id="rId2" Type="http://schemas.openxmlformats.org/officeDocument/2006/relationships/slideLayout" Target="../slideLayouts/slideLayout14.xml" /><Relationship Id="rId20" Type="http://schemas.openxmlformats.org/officeDocument/2006/relationships/tags" Target="../tags/tag160.xml" /><Relationship Id="rId21" Type="http://schemas.openxmlformats.org/officeDocument/2006/relationships/image" Target="../media/image1.jpeg" /><Relationship Id="rId22" Type="http://schemas.openxmlformats.org/officeDocument/2006/relationships/theme" Target="../theme/theme2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10" Type="http://schemas.openxmlformats.org/officeDocument/2006/relationships/slideLayout" Target="../slideLayouts/slideLayout33.xml" /><Relationship Id="rId11" Type="http://schemas.openxmlformats.org/officeDocument/2006/relationships/slideLayout" Target="../slideLayouts/slideLayout34.xml" /><Relationship Id="rId12" Type="http://schemas.openxmlformats.org/officeDocument/2006/relationships/tags" Target="../tags/tag230.xml" /><Relationship Id="rId13" Type="http://schemas.openxmlformats.org/officeDocument/2006/relationships/tags" Target="../tags/tag231.xml" /><Relationship Id="rId14" Type="http://schemas.openxmlformats.org/officeDocument/2006/relationships/tags" Target="../tags/tag232.xml" /><Relationship Id="rId15" Type="http://schemas.openxmlformats.org/officeDocument/2006/relationships/tags" Target="../tags/tag233.xml" /><Relationship Id="rId16" Type="http://schemas.openxmlformats.org/officeDocument/2006/relationships/tags" Target="../tags/tag234.xml" /><Relationship Id="rId17" Type="http://schemas.openxmlformats.org/officeDocument/2006/relationships/tags" Target="../tags/tag235.xml" /><Relationship Id="rId18" Type="http://schemas.openxmlformats.org/officeDocument/2006/relationships/image" Target="file:///D:\qq&#25991;&#20214;\712321467\Image\C2C\Image2\%7b75232B38-A165-1FB7-499C-2E1C792CACB5%7d.png" TargetMode="External" /><Relationship Id="rId19" Type="http://schemas.openxmlformats.org/officeDocument/2006/relationships/image" Target="../media/image2.png" /><Relationship Id="rId2" Type="http://schemas.openxmlformats.org/officeDocument/2006/relationships/slideLayout" Target="../slideLayouts/slideLayout25.xml" /><Relationship Id="rId20" Type="http://schemas.openxmlformats.org/officeDocument/2006/relationships/tags" Target="../tags/tag236.xml" /><Relationship Id="rId21" Type="http://schemas.openxmlformats.org/officeDocument/2006/relationships/image" Target="../media/image1.jpeg" /><Relationship Id="rId22" Type="http://schemas.openxmlformats.org/officeDocument/2006/relationships/theme" Target="../theme/theme3.xml" /><Relationship Id="rId3" Type="http://schemas.openxmlformats.org/officeDocument/2006/relationships/slideLayout" Target="../slideLayouts/slideLayout26.xml" /><Relationship Id="rId4" Type="http://schemas.openxmlformats.org/officeDocument/2006/relationships/slideLayout" Target="../slideLayouts/slideLayout27.xml" /><Relationship Id="rId5" Type="http://schemas.openxmlformats.org/officeDocument/2006/relationships/slideLayout" Target="../slideLayouts/slideLayout28.xml" /><Relationship Id="rId6" Type="http://schemas.openxmlformats.org/officeDocument/2006/relationships/slideLayout" Target="../slideLayouts/slideLayout29.xml" /><Relationship Id="rId7" Type="http://schemas.openxmlformats.org/officeDocument/2006/relationships/slideLayout" Target="../slideLayouts/slideLayout30.xml" /><Relationship Id="rId8" Type="http://schemas.openxmlformats.org/officeDocument/2006/relationships/slideLayout" Target="../slideLayouts/slideLayout31.xml" /><Relationship Id="rId9" Type="http://schemas.openxmlformats.org/officeDocument/2006/relationships/slideLayout" Target="../slideLayouts/slideLayout32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Relationship Id="rId10" Type="http://schemas.openxmlformats.org/officeDocument/2006/relationships/tags" Target="../tags/tag270.xml" /><Relationship Id="rId11" Type="http://schemas.openxmlformats.org/officeDocument/2006/relationships/tags" Target="../tags/tag27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2.png" /><Relationship Id="rId14" Type="http://schemas.openxmlformats.org/officeDocument/2006/relationships/tags" Target="../tags/tag272.xml" /><Relationship Id="rId15" Type="http://schemas.openxmlformats.org/officeDocument/2006/relationships/theme" Target="../theme/theme4.xml" /><Relationship Id="rId2" Type="http://schemas.openxmlformats.org/officeDocument/2006/relationships/slideLayout" Target="../slideLayouts/slideLayout36.xml" /><Relationship Id="rId3" Type="http://schemas.openxmlformats.org/officeDocument/2006/relationships/slideLayout" Target="../slideLayouts/slideLayout37.xml" /><Relationship Id="rId4" Type="http://schemas.openxmlformats.org/officeDocument/2006/relationships/slideLayout" Target="../slideLayouts/slideLayout38.xml" /><Relationship Id="rId5" Type="http://schemas.openxmlformats.org/officeDocument/2006/relationships/slideLayout" Target="../slideLayouts/slideLayout39.xml" /><Relationship Id="rId6" Type="http://schemas.openxmlformats.org/officeDocument/2006/relationships/tags" Target="../tags/tag266.xml" /><Relationship Id="rId7" Type="http://schemas.openxmlformats.org/officeDocument/2006/relationships/tags" Target="../tags/tag267.xml" /><Relationship Id="rId8" Type="http://schemas.openxmlformats.org/officeDocument/2006/relationships/tags" Target="../tags/tag268.xml" /><Relationship Id="rId9" Type="http://schemas.openxmlformats.org/officeDocument/2006/relationships/tags" Target="../tags/tag26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22"/>
          <a:tile tx="0" ty="0" sx="100000" sy="100000" flip="none" algn="tl"/>
        </a:blipFill>
      </p:bgPr>
    </p:bg>
    <p:spTree>
      <p:nvGrpSpPr>
        <p:cNvPr id="1" name="" title=""/>
        <p:cNvGrpSpPr/>
        <p:nvPr>
          <p:custDataLst>
            <p:tags r:id="rId13"/>
          </p:custDataLst>
        </p:nvPr>
      </p:nvGrpSpPr>
      <p:grpSpPr/>
      <p:sp>
        <p:nvSpPr>
          <p:cNvPr id="1026" name="标题占位符 1" title=""/>
          <p:cNvSpPr>
            <a:spLocks noGrp="1"/>
          </p:cNvSpPr>
          <p:nvPr>
            <p:ph type="title" idx="4294967295"/>
            <p:custDataLst>
              <p:tags r:id="rId14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 title=""/>
          <p:cNvSpPr>
            <a:spLocks noGrp="1"/>
          </p:cNvSpPr>
          <p:nvPr>
            <p:ph type="body" idx="5"/>
            <p:custDataLst>
              <p:tags r:id="rId15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DCFB23E8-3E6D-4ADC-8EDC-D8B79177A9B7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A5808B9F-D2A4-4587-B2A7-DE30B24DC424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031" name="图片 1073743875" descr="学科网 zxxk.com" title="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4" r:id="rId12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Calibri" pitchFamily="34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21"/>
          <a:tile tx="0" ty="0" sx="100000" sy="100000" flip="none" algn="tl"/>
        </a:blipFill>
      </p:bgPr>
    </p:bg>
    <p:spTree>
      <p:nvGrpSpPr>
        <p:cNvPr id="1" name="" title=""/>
        <p:cNvGrpSpPr/>
        <p:nvPr>
          <p:custDataLst>
            <p:tags r:id="rId12"/>
          </p:custDataLst>
        </p:nvPr>
      </p:nvGrpSpPr>
      <p:grpSpPr/>
      <p:sp>
        <p:nvSpPr>
          <p:cNvPr id="2050" name="标题占位符 1" title=""/>
          <p:cNvSpPr>
            <a:spLocks noGrp="1"/>
          </p:cNvSpPr>
          <p:nvPr>
            <p:ph type="title" idx="4294967295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2051" name="文本占位符 2" title=""/>
          <p:cNvSpPr>
            <a:spLocks noGrp="1"/>
          </p:cNvSpPr>
          <p:nvPr>
            <p:ph type="body" idx="5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2052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105E85C7-EE05-4580-9D47-12F549CC2CD2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86E5AD99-E8F7-455B-949B-1548C19D695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055" name="图片 1073743875" descr="学科网 zxxk.com" title="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Calibri" pitchFamily="34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21"/>
          <a:tile tx="0" ty="0" sx="100000" sy="100000" flip="none" algn="tl"/>
        </a:blipFill>
      </p:bgPr>
    </p:bg>
    <p:spTree>
      <p:nvGrpSpPr>
        <p:cNvPr id="1" name="" title=""/>
        <p:cNvGrpSpPr/>
        <p:nvPr>
          <p:custDataLst>
            <p:tags r:id="rId12"/>
          </p:custDataLst>
        </p:nvPr>
      </p:nvGrpSpPr>
      <p:grpSpPr/>
      <p:sp>
        <p:nvSpPr>
          <p:cNvPr id="3074" name="标题占位符 1" title=""/>
          <p:cNvSpPr>
            <a:spLocks noGrp="1"/>
          </p:cNvSpPr>
          <p:nvPr>
            <p:ph type="title" idx="4294967295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3075" name="文本占位符 2" title=""/>
          <p:cNvSpPr>
            <a:spLocks noGrp="1"/>
          </p:cNvSpPr>
          <p:nvPr>
            <p:ph type="body" idx="5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076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l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672525B6-4489-423B-BFF4-9C453CF3CC01}" type="datetime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077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>
            <a:noAutofit/>
          </a:bodyPr>
          <a:lstStyle>
            <a:defPPr>
              <a:defRPr lang="zh-CN"/>
            </a:defPPr>
            <a:lvl1pPr marL="0" indent="0" algn="ctr" defTabSz="914400" rtl="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078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 noProof="1">
                <a:solidFill>
                  <a:srgbClr val="898989"/>
                </a:solidFill>
                <a:effectLst/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458CAECD-7021-477E-9EE9-013A55A038B6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079" name="图片 1073743875" descr="学科网 zxxk.com" title="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Calibri" pitchFamily="34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>
          <p:custDataLst>
            <p:tags r:id="rId6"/>
          </p:custDataLst>
        </p:nvPr>
      </p:nvGrpSpPr>
      <p:grpSpPr/>
      <p:sp>
        <p:nvSpPr>
          <p:cNvPr id="4098" name="Rectangle 2" title=""/>
          <p:cNvSpPr>
            <a:spLocks noGrp="1"/>
          </p:cNvSpPr>
          <p:nvPr>
            <p:ph type="title" idx="4294967295"/>
            <p:custDataLst>
              <p:tags r:id="rId7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4099" name="Rectangle 3" title=""/>
          <p:cNvSpPr>
            <a:spLocks noGrp="1"/>
          </p:cNvSpPr>
          <p:nvPr>
            <p:ph type="body" idx="5"/>
            <p:custDataLst>
              <p:tags r:id="rId8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4100" name="Rectangle 4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400" b="0" i="0" u="none" baseline="0" noProof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>
              <a:buFont typeface="Arial"/>
            </a:pPr>
            <a:endParaRPr lang="en-US" altLang="en-US" sz="1400"/>
          </a:p>
        </p:txBody>
      </p:sp>
      <p:sp>
        <p:nvSpPr>
          <p:cNvPr id="4101" name="Rectangle 5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400" b="0" i="0" u="none" baseline="0" noProof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>
              <a:buFont typeface="Arial"/>
            </a:pPr>
            <a:endParaRPr lang="en-US" altLang="en-US" sz="1400"/>
          </a:p>
        </p:txBody>
      </p:sp>
      <p:sp>
        <p:nvSpPr>
          <p:cNvPr id="4102" name="Rectangle 6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400" b="0" i="0" u="none" baseline="0" noProof="1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>
              <a:buFont typeface="Arial"/>
            </a:pPr>
            <a:fld id="{27F17B3E-FF08-4377-A81E-4D91C0984242}" type="slidenum">
              <a:rPr lang="en-US" altLang="en-US" sz="1400"/>
              <a:t>‹#›</a:t>
            </a:fld>
            <a:endParaRPr lang="en-US" altLang="en-US" sz="1400"/>
          </a:p>
        </p:txBody>
      </p:sp>
      <p:pic>
        <p:nvPicPr>
          <p:cNvPr id="4103" name="图片 1073743875" descr="学科网 zxxk.com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2"/>
          </a:solidFill>
          <a:effectLst/>
          <a:latin typeface="Arial" pitchFamily="34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lvl="1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lvl="2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lvl="3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lvl="4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kumimoji="0" sz="1800" b="0" i="0" u="none" kern="1200" baseline="0">
          <a:solidFill>
            <a:schemeClr val="tx1"/>
          </a:solidFill>
          <a:effectLst/>
          <a:latin typeface="Arial" pitchFamily="34" charset="0"/>
          <a:ea typeface="宋体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kumimoji="0" sz="1800" b="0" i="0" u="none" kern="1200" baseline="0">
          <a:solidFill>
            <a:schemeClr val="tx1"/>
          </a:solidFill>
          <a:effectLst/>
          <a:latin typeface="Arial" pitchFamily="34" charset="0"/>
          <a:ea typeface="宋体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kumimoji="0" sz="1800" b="0" i="0" u="none" kern="1200" baseline="0">
          <a:solidFill>
            <a:schemeClr val="tx1"/>
          </a:solidFill>
          <a:effectLst/>
          <a:latin typeface="Arial" pitchFamily="34" charset="0"/>
          <a:ea typeface="宋体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kumimoji="0" sz="1800" b="0" i="0" u="none" kern="1200" baseline="0">
          <a:solidFill>
            <a:schemeClr val="tx1"/>
          </a:solidFill>
          <a:effectLst/>
          <a:latin typeface="Arial" pitchFamily="34" charset="0"/>
          <a:ea typeface="宋体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80.xml" /><Relationship Id="rId3" Type="http://schemas.openxmlformats.org/officeDocument/2006/relationships/tags" Target="../tags/tag281.xml" /><Relationship Id="rId4" Type="http://schemas.openxmlformats.org/officeDocument/2006/relationships/tags" Target="../tags/tag28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81.xml" /><Relationship Id="rId11" Type="http://schemas.openxmlformats.org/officeDocument/2006/relationships/tags" Target="../tags/tag382.xml" /><Relationship Id="rId12" Type="http://schemas.openxmlformats.org/officeDocument/2006/relationships/tags" Target="../tags/tag383.xml" /><Relationship Id="rId13" Type="http://schemas.openxmlformats.org/officeDocument/2006/relationships/tags" Target="../tags/tag384.xml" /><Relationship Id="rId14" Type="http://schemas.openxmlformats.org/officeDocument/2006/relationships/tags" Target="../tags/tag385.xml" /><Relationship Id="rId15" Type="http://schemas.openxmlformats.org/officeDocument/2006/relationships/tags" Target="../tags/tag386.xml" /><Relationship Id="rId16" Type="http://schemas.openxmlformats.org/officeDocument/2006/relationships/tags" Target="../tags/tag387.xml" /><Relationship Id="rId17" Type="http://schemas.openxmlformats.org/officeDocument/2006/relationships/tags" Target="../tags/tag388.xml" /><Relationship Id="rId18" Type="http://schemas.openxmlformats.org/officeDocument/2006/relationships/tags" Target="../tags/tag389.xml" /><Relationship Id="rId19" Type="http://schemas.openxmlformats.org/officeDocument/2006/relationships/tags" Target="../tags/tag390.xml" /><Relationship Id="rId2" Type="http://schemas.openxmlformats.org/officeDocument/2006/relationships/notesSlide" Target="../notesSlides/notesSlide4.xml" /><Relationship Id="rId20" Type="http://schemas.openxmlformats.org/officeDocument/2006/relationships/tags" Target="../tags/tag391.xml" /><Relationship Id="rId21" Type="http://schemas.openxmlformats.org/officeDocument/2006/relationships/tags" Target="../tags/tag392.xml" /><Relationship Id="rId22" Type="http://schemas.openxmlformats.org/officeDocument/2006/relationships/tags" Target="../tags/tag393.xml" /><Relationship Id="rId23" Type="http://schemas.openxmlformats.org/officeDocument/2006/relationships/tags" Target="../tags/tag394.xml" /><Relationship Id="rId24" Type="http://schemas.openxmlformats.org/officeDocument/2006/relationships/tags" Target="../tags/tag395.xml" /><Relationship Id="rId25" Type="http://schemas.openxmlformats.org/officeDocument/2006/relationships/tags" Target="../tags/tag396.xml" /><Relationship Id="rId26" Type="http://schemas.openxmlformats.org/officeDocument/2006/relationships/tags" Target="../tags/tag397.xml" /><Relationship Id="rId27" Type="http://schemas.openxmlformats.org/officeDocument/2006/relationships/tags" Target="../tags/tag398.xml" /><Relationship Id="rId28" Type="http://schemas.openxmlformats.org/officeDocument/2006/relationships/tags" Target="../tags/tag399.xml" /><Relationship Id="rId29" Type="http://schemas.openxmlformats.org/officeDocument/2006/relationships/tags" Target="../tags/tag400.xml" /><Relationship Id="rId3" Type="http://schemas.openxmlformats.org/officeDocument/2006/relationships/tags" Target="../tags/tag375.xml" /><Relationship Id="rId30" Type="http://schemas.openxmlformats.org/officeDocument/2006/relationships/tags" Target="../tags/tag401.xml" /><Relationship Id="rId31" Type="http://schemas.openxmlformats.org/officeDocument/2006/relationships/tags" Target="../tags/tag402.xml" /><Relationship Id="rId4" Type="http://schemas.openxmlformats.org/officeDocument/2006/relationships/tags" Target="../tags/tag376.xml" /><Relationship Id="rId5" Type="http://schemas.openxmlformats.org/officeDocument/2006/relationships/tags" Target="../tags/tag377.xml" /><Relationship Id="rId6" Type="http://schemas.openxmlformats.org/officeDocument/2006/relationships/tags" Target="../tags/tag378.xml" /><Relationship Id="rId7" Type="http://schemas.openxmlformats.org/officeDocument/2006/relationships/tags" Target="../tags/tag379.xml" /><Relationship Id="rId8" Type="http://schemas.openxmlformats.org/officeDocument/2006/relationships/image" Target="../media/image17.png" /><Relationship Id="rId9" Type="http://schemas.openxmlformats.org/officeDocument/2006/relationships/tags" Target="../tags/tag38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03.xml" /><Relationship Id="rId3" Type="http://schemas.openxmlformats.org/officeDocument/2006/relationships/tags" Target="../tags/tag404.xml" /><Relationship Id="rId4" Type="http://schemas.openxmlformats.org/officeDocument/2006/relationships/image" Target="../media/image18.png" /><Relationship Id="rId5" Type="http://schemas.openxmlformats.org/officeDocument/2006/relationships/tags" Target="../tags/tag405.xml" /><Relationship Id="rId6" Type="http://schemas.openxmlformats.org/officeDocument/2006/relationships/slide" Target="slide1.xml" TargetMode="Internal" /><Relationship Id="rId7" Type="http://schemas.openxmlformats.org/officeDocument/2006/relationships/tags" Target="../tags/tag406.xml" /><Relationship Id="rId8" Type="http://schemas.openxmlformats.org/officeDocument/2006/relationships/tags" Target="../tags/tag40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08.xml" /><Relationship Id="rId3" Type="http://schemas.openxmlformats.org/officeDocument/2006/relationships/image" Target="../media/image19.jpeg" /><Relationship Id="rId4" Type="http://schemas.openxmlformats.org/officeDocument/2006/relationships/tags" Target="../tags/tag409.xml" /><Relationship Id="rId5" Type="http://schemas.openxmlformats.org/officeDocument/2006/relationships/tags" Target="../tags/tag410.xml" /><Relationship Id="rId6" Type="http://schemas.openxmlformats.org/officeDocument/2006/relationships/tags" Target="../tags/tag411.xml" /><Relationship Id="rId7" Type="http://schemas.openxmlformats.org/officeDocument/2006/relationships/image" Target="../media/image20.jpeg" /><Relationship Id="rId8" Type="http://schemas.openxmlformats.org/officeDocument/2006/relationships/tags" Target="../tags/tag412.xml" /><Relationship Id="rId9" Type="http://schemas.openxmlformats.org/officeDocument/2006/relationships/tags" Target="../tags/tag41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24.xml" /><Relationship Id="rId11" Type="http://schemas.openxmlformats.org/officeDocument/2006/relationships/tags" Target="../tags/tag425.xml" /><Relationship Id="rId12" Type="http://schemas.openxmlformats.org/officeDocument/2006/relationships/tags" Target="../tags/tag426.xml" /><Relationship Id="rId13" Type="http://schemas.openxmlformats.org/officeDocument/2006/relationships/tags" Target="../tags/tag427.xml" /><Relationship Id="rId14" Type="http://schemas.openxmlformats.org/officeDocument/2006/relationships/tags" Target="../tags/tag428.xml" /><Relationship Id="rId15" Type="http://schemas.openxmlformats.org/officeDocument/2006/relationships/tags" Target="../tags/tag429.xml" /><Relationship Id="rId16" Type="http://schemas.openxmlformats.org/officeDocument/2006/relationships/tags" Target="../tags/tag430.xml" /><Relationship Id="rId17" Type="http://schemas.openxmlformats.org/officeDocument/2006/relationships/tags" Target="../tags/tag431.xml" /><Relationship Id="rId18" Type="http://schemas.openxmlformats.org/officeDocument/2006/relationships/tags" Target="../tags/tag432.xml" /><Relationship Id="rId19" Type="http://schemas.openxmlformats.org/officeDocument/2006/relationships/tags" Target="../tags/tag433.xml" /><Relationship Id="rId2" Type="http://schemas.openxmlformats.org/officeDocument/2006/relationships/notesSlide" Target="../notesSlides/notesSlide5.xml" /><Relationship Id="rId20" Type="http://schemas.openxmlformats.org/officeDocument/2006/relationships/tags" Target="../tags/tag434.xml" /><Relationship Id="rId21" Type="http://schemas.openxmlformats.org/officeDocument/2006/relationships/tags" Target="../tags/tag435.xml" /><Relationship Id="rId22" Type="http://schemas.openxmlformats.org/officeDocument/2006/relationships/tags" Target="../tags/tag436.xml" /><Relationship Id="rId23" Type="http://schemas.openxmlformats.org/officeDocument/2006/relationships/tags" Target="../tags/tag437.xml" /><Relationship Id="rId24" Type="http://schemas.openxmlformats.org/officeDocument/2006/relationships/tags" Target="../tags/tag438.xml" /><Relationship Id="rId25" Type="http://schemas.openxmlformats.org/officeDocument/2006/relationships/tags" Target="../tags/tag439.xml" /><Relationship Id="rId26" Type="http://schemas.openxmlformats.org/officeDocument/2006/relationships/tags" Target="../tags/tag440.xml" /><Relationship Id="rId27" Type="http://schemas.openxmlformats.org/officeDocument/2006/relationships/tags" Target="../tags/tag441.xml" /><Relationship Id="rId28" Type="http://schemas.openxmlformats.org/officeDocument/2006/relationships/tags" Target="../tags/tag442.xml" /><Relationship Id="rId29" Type="http://schemas.openxmlformats.org/officeDocument/2006/relationships/tags" Target="../tags/tag443.xml" /><Relationship Id="rId3" Type="http://schemas.openxmlformats.org/officeDocument/2006/relationships/tags" Target="../tags/tag418.xml" /><Relationship Id="rId30" Type="http://schemas.openxmlformats.org/officeDocument/2006/relationships/tags" Target="../tags/tag444.xml" /><Relationship Id="rId31" Type="http://schemas.openxmlformats.org/officeDocument/2006/relationships/tags" Target="../tags/tag445.xml" /><Relationship Id="rId4" Type="http://schemas.openxmlformats.org/officeDocument/2006/relationships/tags" Target="../tags/tag419.xml" /><Relationship Id="rId5" Type="http://schemas.openxmlformats.org/officeDocument/2006/relationships/tags" Target="../tags/tag420.xml" /><Relationship Id="rId6" Type="http://schemas.openxmlformats.org/officeDocument/2006/relationships/tags" Target="../tags/tag421.xml" /><Relationship Id="rId7" Type="http://schemas.openxmlformats.org/officeDocument/2006/relationships/tags" Target="../tags/tag422.xml" /><Relationship Id="rId8" Type="http://schemas.openxmlformats.org/officeDocument/2006/relationships/image" Target="../media/image17.png" /><Relationship Id="rId9" Type="http://schemas.openxmlformats.org/officeDocument/2006/relationships/tags" Target="../tags/tag42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450.xml" /><Relationship Id="rId4" Type="http://schemas.openxmlformats.org/officeDocument/2006/relationships/tags" Target="../tags/tag451.xml" /><Relationship Id="rId5" Type="http://schemas.openxmlformats.org/officeDocument/2006/relationships/image" Target="../media/image21.png" /><Relationship Id="rId6" Type="http://schemas.openxmlformats.org/officeDocument/2006/relationships/tags" Target="../tags/tag452.xml" /><Relationship Id="rId7" Type="http://schemas.openxmlformats.org/officeDocument/2006/relationships/tags" Target="../tags/tag453.xml" /><Relationship Id="rId8" Type="http://schemas.openxmlformats.org/officeDocument/2006/relationships/tags" Target="../tags/tag454.xml" /><Relationship Id="rId9" Type="http://schemas.openxmlformats.org/officeDocument/2006/relationships/tags" Target="../tags/tag45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56.xml" /><Relationship Id="rId3" Type="http://schemas.openxmlformats.org/officeDocument/2006/relationships/tags" Target="../tags/tag457.xml" /><Relationship Id="rId4" Type="http://schemas.openxmlformats.org/officeDocument/2006/relationships/tags" Target="../tags/tag458.xml" /><Relationship Id="rId5" Type="http://schemas.openxmlformats.org/officeDocument/2006/relationships/tags" Target="../tags/tag459.xml" /><Relationship Id="rId6" Type="http://schemas.openxmlformats.org/officeDocument/2006/relationships/tags" Target="../tags/tag460.xml" /><Relationship Id="rId7" Type="http://schemas.openxmlformats.org/officeDocument/2006/relationships/tags" Target="../tags/tag461.xml" /><Relationship Id="rId8" Type="http://schemas.openxmlformats.org/officeDocument/2006/relationships/tags" Target="../tags/tag46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63.xml" /><Relationship Id="rId3" Type="http://schemas.openxmlformats.org/officeDocument/2006/relationships/tags" Target="../tags/tag46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65.xml" /><Relationship Id="rId3" Type="http://schemas.openxmlformats.org/officeDocument/2006/relationships/tags" Target="../tags/tag466.xml" /><Relationship Id="rId4" Type="http://schemas.openxmlformats.org/officeDocument/2006/relationships/tags" Target="../tags/tag46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68.xml" /><Relationship Id="rId3" Type="http://schemas.openxmlformats.org/officeDocument/2006/relationships/tags" Target="../tags/tag469.xml" /><Relationship Id="rId4" Type="http://schemas.openxmlformats.org/officeDocument/2006/relationships/tags" Target="../tags/tag470.xml" /><Relationship Id="rId5" Type="http://schemas.openxmlformats.org/officeDocument/2006/relationships/tags" Target="../tags/tag47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472.xml" /><Relationship Id="rId3" Type="http://schemas.openxmlformats.org/officeDocument/2006/relationships/tags" Target="../tags/tag473.xml" /><Relationship Id="rId4" Type="http://schemas.openxmlformats.org/officeDocument/2006/relationships/tags" Target="../tags/tag474.xml" /><Relationship Id="rId5" Type="http://schemas.openxmlformats.org/officeDocument/2006/relationships/tags" Target="../tags/tag475.xml" /><Relationship Id="rId6" Type="http://schemas.openxmlformats.org/officeDocument/2006/relationships/image" Target="../media/image22.png" /><Relationship Id="rId7" Type="http://schemas.openxmlformats.org/officeDocument/2006/relationships/tags" Target="../tags/tag476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87.xml" /><Relationship Id="rId11" Type="http://schemas.openxmlformats.org/officeDocument/2006/relationships/image" Target="../media/image7.png" /><Relationship Id="rId12" Type="http://schemas.openxmlformats.org/officeDocument/2006/relationships/tags" Target="../tags/tag288.xml" /><Relationship Id="rId13" Type="http://schemas.openxmlformats.org/officeDocument/2006/relationships/image" Target="../media/image8.jpeg" /><Relationship Id="rId14" Type="http://schemas.openxmlformats.org/officeDocument/2006/relationships/tags" Target="../tags/tag289.xml" /><Relationship Id="rId2" Type="http://schemas.openxmlformats.org/officeDocument/2006/relationships/tags" Target="../tags/tag283.xml" /><Relationship Id="rId3" Type="http://schemas.openxmlformats.org/officeDocument/2006/relationships/image" Target="../media/image3.jpeg" /><Relationship Id="rId4" Type="http://schemas.openxmlformats.org/officeDocument/2006/relationships/tags" Target="../tags/tag284.xml" /><Relationship Id="rId5" Type="http://schemas.openxmlformats.org/officeDocument/2006/relationships/image" Target="../media/image4.jpeg" /><Relationship Id="rId6" Type="http://schemas.openxmlformats.org/officeDocument/2006/relationships/tags" Target="../tags/tag285.xml" /><Relationship Id="rId7" Type="http://schemas.openxmlformats.org/officeDocument/2006/relationships/image" Target="../media/image5.jpeg" /><Relationship Id="rId8" Type="http://schemas.openxmlformats.org/officeDocument/2006/relationships/tags" Target="../tags/tag286.xml" /><Relationship Id="rId9" Type="http://schemas.openxmlformats.org/officeDocument/2006/relationships/image" Target="../media/image6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477.xml" /><Relationship Id="rId3" Type="http://schemas.openxmlformats.org/officeDocument/2006/relationships/image" Target="../media/image23.png" /><Relationship Id="rId4" Type="http://schemas.openxmlformats.org/officeDocument/2006/relationships/tags" Target="../tags/tag478.xml" /><Relationship Id="rId5" Type="http://schemas.openxmlformats.org/officeDocument/2006/relationships/tags" Target="../tags/tag479.xml" /><Relationship Id="rId6" Type="http://schemas.openxmlformats.org/officeDocument/2006/relationships/tags" Target="../tags/tag480.xml" /><Relationship Id="rId7" Type="http://schemas.openxmlformats.org/officeDocument/2006/relationships/tags" Target="../tags/tag48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90.xml" /><Relationship Id="rId11" Type="http://schemas.openxmlformats.org/officeDocument/2006/relationships/tags" Target="../tags/tag491.xml" /><Relationship Id="rId12" Type="http://schemas.openxmlformats.org/officeDocument/2006/relationships/tags" Target="../tags/tag492.xml" /><Relationship Id="rId13" Type="http://schemas.openxmlformats.org/officeDocument/2006/relationships/tags" Target="../tags/tag493.xml" /><Relationship Id="rId14" Type="http://schemas.openxmlformats.org/officeDocument/2006/relationships/tags" Target="../tags/tag494.xml" /><Relationship Id="rId15" Type="http://schemas.openxmlformats.org/officeDocument/2006/relationships/tags" Target="../tags/tag495.xml" /><Relationship Id="rId16" Type="http://schemas.openxmlformats.org/officeDocument/2006/relationships/tags" Target="../tags/tag496.xml" /><Relationship Id="rId17" Type="http://schemas.openxmlformats.org/officeDocument/2006/relationships/tags" Target="../tags/tag497.xml" /><Relationship Id="rId18" Type="http://schemas.openxmlformats.org/officeDocument/2006/relationships/tags" Target="../tags/tag498.xml" /><Relationship Id="rId19" Type="http://schemas.openxmlformats.org/officeDocument/2006/relationships/tags" Target="../tags/tag499.xml" /><Relationship Id="rId2" Type="http://schemas.openxmlformats.org/officeDocument/2006/relationships/tags" Target="../tags/tag482.xml" /><Relationship Id="rId20" Type="http://schemas.openxmlformats.org/officeDocument/2006/relationships/tags" Target="../tags/tag500.xml" /><Relationship Id="rId21" Type="http://schemas.openxmlformats.org/officeDocument/2006/relationships/tags" Target="../tags/tag501.xml" /><Relationship Id="rId22" Type="http://schemas.openxmlformats.org/officeDocument/2006/relationships/tags" Target="../tags/tag502.xml" /><Relationship Id="rId3" Type="http://schemas.openxmlformats.org/officeDocument/2006/relationships/tags" Target="../tags/tag483.xml" /><Relationship Id="rId4" Type="http://schemas.openxmlformats.org/officeDocument/2006/relationships/tags" Target="../tags/tag484.xml" /><Relationship Id="rId5" Type="http://schemas.openxmlformats.org/officeDocument/2006/relationships/tags" Target="../tags/tag485.xml" /><Relationship Id="rId6" Type="http://schemas.openxmlformats.org/officeDocument/2006/relationships/tags" Target="../tags/tag486.xml" /><Relationship Id="rId7" Type="http://schemas.openxmlformats.org/officeDocument/2006/relationships/tags" Target="../tags/tag487.xml" /><Relationship Id="rId8" Type="http://schemas.openxmlformats.org/officeDocument/2006/relationships/tags" Target="../tags/tag488.xml" /><Relationship Id="rId9" Type="http://schemas.openxmlformats.org/officeDocument/2006/relationships/tags" Target="../tags/tag489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09.xml" /><Relationship Id="rId11" Type="http://schemas.openxmlformats.org/officeDocument/2006/relationships/tags" Target="../tags/tag510.xml" /><Relationship Id="rId12" Type="http://schemas.openxmlformats.org/officeDocument/2006/relationships/tags" Target="../tags/tag511.xml" /><Relationship Id="rId13" Type="http://schemas.openxmlformats.org/officeDocument/2006/relationships/tags" Target="../tags/tag512.xml" /><Relationship Id="rId2" Type="http://schemas.openxmlformats.org/officeDocument/2006/relationships/tags" Target="../tags/tag503.xml" /><Relationship Id="rId3" Type="http://schemas.openxmlformats.org/officeDocument/2006/relationships/tags" Target="../tags/tag504.xml" /><Relationship Id="rId4" Type="http://schemas.openxmlformats.org/officeDocument/2006/relationships/tags" Target="../tags/tag505.xml" /><Relationship Id="rId5" Type="http://schemas.openxmlformats.org/officeDocument/2006/relationships/image" Target="../media/image24.jpeg" /><Relationship Id="rId6" Type="http://schemas.openxmlformats.org/officeDocument/2006/relationships/tags" Target="../tags/tag506.xml" /><Relationship Id="rId7" Type="http://schemas.openxmlformats.org/officeDocument/2006/relationships/tags" Target="../tags/tag507.xml" /><Relationship Id="rId8" Type="http://schemas.openxmlformats.org/officeDocument/2006/relationships/tags" Target="../tags/tag508.xml" /><Relationship Id="rId9" Type="http://schemas.openxmlformats.org/officeDocument/2006/relationships/image" Target="../media/image25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513.xml" /><Relationship Id="rId3" Type="http://schemas.openxmlformats.org/officeDocument/2006/relationships/tags" Target="../tags/tag514.xml" /><Relationship Id="rId4" Type="http://schemas.openxmlformats.org/officeDocument/2006/relationships/image" Target="../media/image26.png" /><Relationship Id="rId5" Type="http://schemas.openxmlformats.org/officeDocument/2006/relationships/tags" Target="../tags/tag515.xml" /><Relationship Id="rId6" Type="http://schemas.openxmlformats.org/officeDocument/2006/relationships/tags" Target="../tags/tag516.xml" /><Relationship Id="rId7" Type="http://schemas.openxmlformats.org/officeDocument/2006/relationships/tags" Target="../tags/tag517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518.xml" /><Relationship Id="rId3" Type="http://schemas.openxmlformats.org/officeDocument/2006/relationships/tags" Target="../tags/tag519.xml" /><Relationship Id="rId4" Type="http://schemas.openxmlformats.org/officeDocument/2006/relationships/tags" Target="../tags/tag520.xml" /><Relationship Id="rId5" Type="http://schemas.openxmlformats.org/officeDocument/2006/relationships/tags" Target="../tags/tag521.xml" /><Relationship Id="rId6" Type="http://schemas.openxmlformats.org/officeDocument/2006/relationships/tags" Target="../tags/tag52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7.png" /><Relationship Id="rId11" Type="http://schemas.openxmlformats.org/officeDocument/2006/relationships/tags" Target="../tags/tag534.xml" /><Relationship Id="rId12" Type="http://schemas.openxmlformats.org/officeDocument/2006/relationships/image" Target="../media/image28.png" /><Relationship Id="rId13" Type="http://schemas.openxmlformats.org/officeDocument/2006/relationships/tags" Target="../tags/tag535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527.xml" /><Relationship Id="rId4" Type="http://schemas.openxmlformats.org/officeDocument/2006/relationships/tags" Target="../tags/tag528.xml" /><Relationship Id="rId5" Type="http://schemas.openxmlformats.org/officeDocument/2006/relationships/tags" Target="../tags/tag529.xml" /><Relationship Id="rId6" Type="http://schemas.openxmlformats.org/officeDocument/2006/relationships/tags" Target="../tags/tag530.xml" /><Relationship Id="rId7" Type="http://schemas.openxmlformats.org/officeDocument/2006/relationships/tags" Target="../tags/tag531.xml" /><Relationship Id="rId8" Type="http://schemas.openxmlformats.org/officeDocument/2006/relationships/tags" Target="../tags/tag532.xml" /><Relationship Id="rId9" Type="http://schemas.openxmlformats.org/officeDocument/2006/relationships/tags" Target="../tags/tag53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536.xml" /><Relationship Id="rId3" Type="http://schemas.openxmlformats.org/officeDocument/2006/relationships/tags" Target="../tags/tag537.xml" /><Relationship Id="rId4" Type="http://schemas.openxmlformats.org/officeDocument/2006/relationships/tags" Target="../tags/tag538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539.xml" /><Relationship Id="rId3" Type="http://schemas.openxmlformats.org/officeDocument/2006/relationships/tags" Target="../tags/tag540.xml" /><Relationship Id="rId4" Type="http://schemas.openxmlformats.org/officeDocument/2006/relationships/tags" Target="../tags/tag541.xml" /><Relationship Id="rId5" Type="http://schemas.openxmlformats.org/officeDocument/2006/relationships/tags" Target="../tags/tag542.xml" /><Relationship Id="rId6" Type="http://schemas.openxmlformats.org/officeDocument/2006/relationships/tags" Target="../tags/tag543.xml" /><Relationship Id="rId7" Type="http://schemas.openxmlformats.org/officeDocument/2006/relationships/tags" Target="../tags/tag544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545.xml" /><Relationship Id="rId3" Type="http://schemas.openxmlformats.org/officeDocument/2006/relationships/tags" Target="../tags/tag546.xml" /><Relationship Id="rId4" Type="http://schemas.openxmlformats.org/officeDocument/2006/relationships/tags" Target="../tags/tag547.xml" /><Relationship Id="rId5" Type="http://schemas.openxmlformats.org/officeDocument/2006/relationships/tags" Target="../tags/tag548.xml" /><Relationship Id="rId6" Type="http://schemas.openxmlformats.org/officeDocument/2006/relationships/tags" Target="../tags/tag549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58.xml" /><Relationship Id="rId11" Type="http://schemas.openxmlformats.org/officeDocument/2006/relationships/tags" Target="../tags/tag559.xml" /><Relationship Id="rId12" Type="http://schemas.openxmlformats.org/officeDocument/2006/relationships/tags" Target="../tags/tag560.xml" /><Relationship Id="rId2" Type="http://schemas.openxmlformats.org/officeDocument/2006/relationships/tags" Target="../tags/tag550.xml" /><Relationship Id="rId3" Type="http://schemas.openxmlformats.org/officeDocument/2006/relationships/tags" Target="../tags/tag551.xml" /><Relationship Id="rId4" Type="http://schemas.openxmlformats.org/officeDocument/2006/relationships/tags" Target="../tags/tag552.xml" /><Relationship Id="rId5" Type="http://schemas.openxmlformats.org/officeDocument/2006/relationships/tags" Target="../tags/tag553.xml" /><Relationship Id="rId6" Type="http://schemas.openxmlformats.org/officeDocument/2006/relationships/tags" Target="../tags/tag554.xml" /><Relationship Id="rId7" Type="http://schemas.openxmlformats.org/officeDocument/2006/relationships/tags" Target="../tags/tag555.xml" /><Relationship Id="rId8" Type="http://schemas.openxmlformats.org/officeDocument/2006/relationships/tags" Target="../tags/tag556.xml" /><Relationship Id="rId9" Type="http://schemas.openxmlformats.org/officeDocument/2006/relationships/tags" Target="../tags/tag55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1.png" /><Relationship Id="rId11" Type="http://schemas.openxmlformats.org/officeDocument/2006/relationships/tags" Target="../tags/tag298.xml" /><Relationship Id="rId12" Type="http://schemas.openxmlformats.org/officeDocument/2006/relationships/image" Target="../media/image12.png" /><Relationship Id="rId13" Type="http://schemas.openxmlformats.org/officeDocument/2006/relationships/tags" Target="../tags/tag299.xml" /><Relationship Id="rId14" Type="http://schemas.openxmlformats.org/officeDocument/2006/relationships/tags" Target="../tags/tag300.xml" /><Relationship Id="rId15" Type="http://schemas.openxmlformats.org/officeDocument/2006/relationships/tags" Target="../tags/tag301.xml" /><Relationship Id="rId16" Type="http://schemas.openxmlformats.org/officeDocument/2006/relationships/tags" Target="../tags/tag302.xml" /><Relationship Id="rId17" Type="http://schemas.openxmlformats.org/officeDocument/2006/relationships/tags" Target="../tags/tag303.xml" /><Relationship Id="rId18" Type="http://schemas.openxmlformats.org/officeDocument/2006/relationships/tags" Target="../tags/tag304.xml" /><Relationship Id="rId19" Type="http://schemas.openxmlformats.org/officeDocument/2006/relationships/tags" Target="../tags/tag305.xml" /><Relationship Id="rId2" Type="http://schemas.openxmlformats.org/officeDocument/2006/relationships/notesSlide" Target="../notesSlides/notesSlide1.xml" /><Relationship Id="rId20" Type="http://schemas.openxmlformats.org/officeDocument/2006/relationships/tags" Target="../tags/tag306.xml" /><Relationship Id="rId21" Type="http://schemas.openxmlformats.org/officeDocument/2006/relationships/tags" Target="../tags/tag307.xml" /><Relationship Id="rId22" Type="http://schemas.openxmlformats.org/officeDocument/2006/relationships/tags" Target="../tags/tag308.xml" /><Relationship Id="rId23" Type="http://schemas.openxmlformats.org/officeDocument/2006/relationships/tags" Target="../tags/tag309.xml" /><Relationship Id="rId24" Type="http://schemas.openxmlformats.org/officeDocument/2006/relationships/tags" Target="../tags/tag310.xml" /><Relationship Id="rId25" Type="http://schemas.openxmlformats.org/officeDocument/2006/relationships/tags" Target="../tags/tag311.xml" /><Relationship Id="rId3" Type="http://schemas.openxmlformats.org/officeDocument/2006/relationships/tags" Target="../tags/tag293.xml" /><Relationship Id="rId4" Type="http://schemas.openxmlformats.org/officeDocument/2006/relationships/image" Target="../media/image9.png" /><Relationship Id="rId5" Type="http://schemas.openxmlformats.org/officeDocument/2006/relationships/tags" Target="../tags/tag294.xml" /><Relationship Id="rId6" Type="http://schemas.openxmlformats.org/officeDocument/2006/relationships/tags" Target="../tags/tag295.xml" /><Relationship Id="rId7" Type="http://schemas.openxmlformats.org/officeDocument/2006/relationships/tags" Target="../tags/tag296.xml" /><Relationship Id="rId8" Type="http://schemas.openxmlformats.org/officeDocument/2006/relationships/image" Target="../media/image10.png" /><Relationship Id="rId9" Type="http://schemas.openxmlformats.org/officeDocument/2006/relationships/tags" Target="../tags/tag297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69.xml" /><Relationship Id="rId11" Type="http://schemas.openxmlformats.org/officeDocument/2006/relationships/tags" Target="../tags/tag570.xml" /><Relationship Id="rId12" Type="http://schemas.openxmlformats.org/officeDocument/2006/relationships/tags" Target="../tags/tag571.xml" /><Relationship Id="rId13" Type="http://schemas.openxmlformats.org/officeDocument/2006/relationships/tags" Target="../tags/tag572.xml" /><Relationship Id="rId2" Type="http://schemas.openxmlformats.org/officeDocument/2006/relationships/tags" Target="../tags/tag561.xml" /><Relationship Id="rId3" Type="http://schemas.openxmlformats.org/officeDocument/2006/relationships/tags" Target="../tags/tag562.xml" /><Relationship Id="rId4" Type="http://schemas.openxmlformats.org/officeDocument/2006/relationships/tags" Target="../tags/tag563.xml" /><Relationship Id="rId5" Type="http://schemas.openxmlformats.org/officeDocument/2006/relationships/tags" Target="../tags/tag564.xml" /><Relationship Id="rId6" Type="http://schemas.openxmlformats.org/officeDocument/2006/relationships/tags" Target="../tags/tag565.xml" /><Relationship Id="rId7" Type="http://schemas.openxmlformats.org/officeDocument/2006/relationships/tags" Target="../tags/tag566.xml" /><Relationship Id="rId8" Type="http://schemas.openxmlformats.org/officeDocument/2006/relationships/tags" Target="../tags/tag567.xml" /><Relationship Id="rId9" Type="http://schemas.openxmlformats.org/officeDocument/2006/relationships/tags" Target="../tags/tag568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573.xml" /><Relationship Id="rId3" Type="http://schemas.openxmlformats.org/officeDocument/2006/relationships/tags" Target="../tags/tag574.xml" /><Relationship Id="rId4" Type="http://schemas.openxmlformats.org/officeDocument/2006/relationships/tags" Target="../tags/tag575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576.xml" /><Relationship Id="rId3" Type="http://schemas.openxmlformats.org/officeDocument/2006/relationships/tags" Target="../tags/tag577.xml" /><Relationship Id="rId4" Type="http://schemas.openxmlformats.org/officeDocument/2006/relationships/image" Target="NULL" TargetMode="External" /><Relationship Id="rId5" Type="http://schemas.openxmlformats.org/officeDocument/2006/relationships/image" Target="../media/image29.png" /><Relationship Id="rId6" Type="http://schemas.openxmlformats.org/officeDocument/2006/relationships/tags" Target="../tags/tag578.xml" /><Relationship Id="rId7" Type="http://schemas.openxmlformats.org/officeDocument/2006/relationships/tags" Target="../tags/tag579.xml" /><Relationship Id="rId8" Type="http://schemas.openxmlformats.org/officeDocument/2006/relationships/tags" Target="../tags/tag580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581.xml" /><Relationship Id="rId3" Type="http://schemas.openxmlformats.org/officeDocument/2006/relationships/tags" Target="../tags/tag582.xml" /><Relationship Id="rId4" Type="http://schemas.openxmlformats.org/officeDocument/2006/relationships/tags" Target="../tags/tag583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588.xml" /><Relationship Id="rId4" Type="http://schemas.openxmlformats.org/officeDocument/2006/relationships/tags" Target="../tags/tag589.xml" /><Relationship Id="rId5" Type="http://schemas.openxmlformats.org/officeDocument/2006/relationships/tags" Target="../tags/tag590.xml" /><Relationship Id="rId6" Type="http://schemas.openxmlformats.org/officeDocument/2006/relationships/image" Target="../media/image30.png" /><Relationship Id="rId7" Type="http://schemas.openxmlformats.org/officeDocument/2006/relationships/tags" Target="../tags/tag591.xml" /><Relationship Id="rId8" Type="http://schemas.openxmlformats.org/officeDocument/2006/relationships/tags" Target="../tags/tag592.xml" /><Relationship Id="rId9" Type="http://schemas.openxmlformats.org/officeDocument/2006/relationships/tags" Target="../tags/tag593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594.xml" /><Relationship Id="rId3" Type="http://schemas.openxmlformats.org/officeDocument/2006/relationships/tags" Target="../tags/tag595.xml" /><Relationship Id="rId4" Type="http://schemas.openxmlformats.org/officeDocument/2006/relationships/tags" Target="../tags/tag596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597.xml" /><Relationship Id="rId3" Type="http://schemas.openxmlformats.org/officeDocument/2006/relationships/tags" Target="../tags/tag598.xml" /><Relationship Id="rId4" Type="http://schemas.openxmlformats.org/officeDocument/2006/relationships/tags" Target="../tags/tag599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600.xml" /><Relationship Id="rId3" Type="http://schemas.openxmlformats.org/officeDocument/2006/relationships/tags" Target="../tags/tag601.xml" /><Relationship Id="rId4" Type="http://schemas.openxmlformats.org/officeDocument/2006/relationships/tags" Target="../tags/tag602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tags" Target="../tags/tag603.xml" /><Relationship Id="rId3" Type="http://schemas.openxmlformats.org/officeDocument/2006/relationships/image" Target="../media/image31.jpeg" /><Relationship Id="rId4" Type="http://schemas.openxmlformats.org/officeDocument/2006/relationships/tags" Target="../tags/tag604.xml" /><Relationship Id="rId5" Type="http://schemas.openxmlformats.org/officeDocument/2006/relationships/tags" Target="../tags/tag605.xml" /><Relationship Id="rId6" Type="http://schemas.openxmlformats.org/officeDocument/2006/relationships/tags" Target="../tags/tag606.xml" /><Relationship Id="rId7" Type="http://schemas.openxmlformats.org/officeDocument/2006/relationships/image" Target="../media/image32.jpeg" /><Relationship Id="rId8" Type="http://schemas.openxmlformats.org/officeDocument/2006/relationships/tags" Target="../tags/tag607.xml" /><Relationship Id="rId9" Type="http://schemas.openxmlformats.org/officeDocument/2006/relationships/tags" Target="../tags/tag608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tags" Target="../tags/tag609.xml" /><Relationship Id="rId3" Type="http://schemas.openxmlformats.org/officeDocument/2006/relationships/tags" Target="../tags/tag610.xml" /><Relationship Id="rId4" Type="http://schemas.openxmlformats.org/officeDocument/2006/relationships/tags" Target="../tags/tag611.xml" /><Relationship Id="rId5" Type="http://schemas.openxmlformats.org/officeDocument/2006/relationships/tags" Target="../tags/tag61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1.png" /><Relationship Id="rId11" Type="http://schemas.openxmlformats.org/officeDocument/2006/relationships/tags" Target="../tags/tag320.xml" /><Relationship Id="rId12" Type="http://schemas.openxmlformats.org/officeDocument/2006/relationships/image" Target="../media/image12.png" /><Relationship Id="rId13" Type="http://schemas.openxmlformats.org/officeDocument/2006/relationships/tags" Target="../tags/tag321.xml" /><Relationship Id="rId14" Type="http://schemas.openxmlformats.org/officeDocument/2006/relationships/tags" Target="../tags/tag322.xml" /><Relationship Id="rId15" Type="http://schemas.openxmlformats.org/officeDocument/2006/relationships/tags" Target="../tags/tag323.xml" /><Relationship Id="rId16" Type="http://schemas.openxmlformats.org/officeDocument/2006/relationships/tags" Target="../tags/tag324.xml" /><Relationship Id="rId17" Type="http://schemas.openxmlformats.org/officeDocument/2006/relationships/tags" Target="../tags/tag325.xml" /><Relationship Id="rId18" Type="http://schemas.openxmlformats.org/officeDocument/2006/relationships/tags" Target="../tags/tag326.xml" /><Relationship Id="rId19" Type="http://schemas.openxmlformats.org/officeDocument/2006/relationships/tags" Target="../tags/tag327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328.xml" /><Relationship Id="rId21" Type="http://schemas.openxmlformats.org/officeDocument/2006/relationships/tags" Target="../tags/tag329.xml" /><Relationship Id="rId22" Type="http://schemas.openxmlformats.org/officeDocument/2006/relationships/tags" Target="../tags/tag330.xml" /><Relationship Id="rId3" Type="http://schemas.openxmlformats.org/officeDocument/2006/relationships/tags" Target="../tags/tag315.xml" /><Relationship Id="rId4" Type="http://schemas.openxmlformats.org/officeDocument/2006/relationships/image" Target="../media/image9.png" /><Relationship Id="rId5" Type="http://schemas.openxmlformats.org/officeDocument/2006/relationships/tags" Target="../tags/tag316.xml" /><Relationship Id="rId6" Type="http://schemas.openxmlformats.org/officeDocument/2006/relationships/tags" Target="../tags/tag317.xml" /><Relationship Id="rId7" Type="http://schemas.openxmlformats.org/officeDocument/2006/relationships/tags" Target="../tags/tag318.xml" /><Relationship Id="rId8" Type="http://schemas.openxmlformats.org/officeDocument/2006/relationships/image" Target="../media/image10.png" /><Relationship Id="rId9" Type="http://schemas.openxmlformats.org/officeDocument/2006/relationships/tags" Target="../tags/tag319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tags" Target="../tags/tag613.xml" /><Relationship Id="rId3" Type="http://schemas.openxmlformats.org/officeDocument/2006/relationships/tags" Target="../tags/tag614.xml" /><Relationship Id="rId4" Type="http://schemas.openxmlformats.org/officeDocument/2006/relationships/tags" Target="../tags/tag615.xml" /><Relationship Id="rId5" Type="http://schemas.openxmlformats.org/officeDocument/2006/relationships/tags" Target="../tags/tag616.xml" /><Relationship Id="rId6" Type="http://schemas.openxmlformats.org/officeDocument/2006/relationships/tags" Target="../tags/tag617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tags" Target="../tags/tag618.xml" /><Relationship Id="rId3" Type="http://schemas.openxmlformats.org/officeDocument/2006/relationships/tags" Target="../tags/tag619.xml" /><Relationship Id="rId4" Type="http://schemas.openxmlformats.org/officeDocument/2006/relationships/image" Target="../media/image33.png" /><Relationship Id="rId5" Type="http://schemas.openxmlformats.org/officeDocument/2006/relationships/tags" Target="../tags/tag620.xml" /><Relationship Id="rId6" Type="http://schemas.openxmlformats.org/officeDocument/2006/relationships/tags" Target="../tags/tag62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31.xml" /><Relationship Id="rId3" Type="http://schemas.openxmlformats.org/officeDocument/2006/relationships/tags" Target="../tags/tag332.xml" /><Relationship Id="rId4" Type="http://schemas.openxmlformats.org/officeDocument/2006/relationships/tags" Target="../tags/tag333.xml" /><Relationship Id="rId5" Type="http://schemas.openxmlformats.org/officeDocument/2006/relationships/tags" Target="../tags/tag334.xml" /><Relationship Id="rId6" Type="http://schemas.openxmlformats.org/officeDocument/2006/relationships/tags" Target="../tags/tag335.xml" /><Relationship Id="rId7" Type="http://schemas.openxmlformats.org/officeDocument/2006/relationships/tags" Target="../tags/tag336.xml" /><Relationship Id="rId8" Type="http://schemas.openxmlformats.org/officeDocument/2006/relationships/tags" Target="../tags/tag33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342.xml" /><Relationship Id="rId4" Type="http://schemas.openxmlformats.org/officeDocument/2006/relationships/tags" Target="../tags/tag343.xml" /><Relationship Id="rId5" Type="http://schemas.openxmlformats.org/officeDocument/2006/relationships/image" Target="../media/image13.png" /><Relationship Id="rId6" Type="http://schemas.openxmlformats.org/officeDocument/2006/relationships/tags" Target="../tags/tag34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50.xml" /><Relationship Id="rId11" Type="http://schemas.openxmlformats.org/officeDocument/2006/relationships/tags" Target="../tags/tag351.xml" /><Relationship Id="rId12" Type="http://schemas.openxmlformats.org/officeDocument/2006/relationships/tags" Target="../tags/tag352.xml" /><Relationship Id="rId13" Type="http://schemas.openxmlformats.org/officeDocument/2006/relationships/tags" Target="../tags/tag353.xml" /><Relationship Id="rId14" Type="http://schemas.openxmlformats.org/officeDocument/2006/relationships/tags" Target="../tags/tag354.xml" /><Relationship Id="rId15" Type="http://schemas.openxmlformats.org/officeDocument/2006/relationships/tags" Target="../tags/tag355.xml" /><Relationship Id="rId16" Type="http://schemas.openxmlformats.org/officeDocument/2006/relationships/tags" Target="../tags/tag356.xml" /><Relationship Id="rId17" Type="http://schemas.openxmlformats.org/officeDocument/2006/relationships/tags" Target="../tags/tag357.xml" /><Relationship Id="rId18" Type="http://schemas.openxmlformats.org/officeDocument/2006/relationships/tags" Target="../tags/tag358.xml" /><Relationship Id="rId19" Type="http://schemas.openxmlformats.org/officeDocument/2006/relationships/tags" Target="../tags/tag359.xml" /><Relationship Id="rId2" Type="http://schemas.openxmlformats.org/officeDocument/2006/relationships/tags" Target="../tags/tag345.xml" /><Relationship Id="rId20" Type="http://schemas.openxmlformats.org/officeDocument/2006/relationships/tags" Target="../tags/tag360.xml" /><Relationship Id="rId3" Type="http://schemas.openxmlformats.org/officeDocument/2006/relationships/image" Target="../media/image14.jpeg" /><Relationship Id="rId4" Type="http://schemas.openxmlformats.org/officeDocument/2006/relationships/tags" Target="../tags/tag346.xml" /><Relationship Id="rId5" Type="http://schemas.openxmlformats.org/officeDocument/2006/relationships/hyperlink" Target="http://invalid.uri" TargetMode="External" /><Relationship Id="rId6" Type="http://schemas.openxmlformats.org/officeDocument/2006/relationships/tags" Target="../tags/tag347.xml" /><Relationship Id="rId7" Type="http://schemas.openxmlformats.org/officeDocument/2006/relationships/tags" Target="../tags/tag348.xml" /><Relationship Id="rId8" Type="http://schemas.openxmlformats.org/officeDocument/2006/relationships/slide" Target="slide3.xml" TargetMode="Internal" /><Relationship Id="rId9" Type="http://schemas.openxmlformats.org/officeDocument/2006/relationships/tags" Target="../tags/tag349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61.xml" /><Relationship Id="rId3" Type="http://schemas.openxmlformats.org/officeDocument/2006/relationships/image" Target="../media/image15.jpeg" /><Relationship Id="rId4" Type="http://schemas.openxmlformats.org/officeDocument/2006/relationships/tags" Target="../tags/tag362.xml" /><Relationship Id="rId5" Type="http://schemas.openxmlformats.org/officeDocument/2006/relationships/tags" Target="../tags/tag363.xml" /><Relationship Id="rId6" Type="http://schemas.openxmlformats.org/officeDocument/2006/relationships/tags" Target="../tags/tag364.xml" /><Relationship Id="rId7" Type="http://schemas.openxmlformats.org/officeDocument/2006/relationships/tags" Target="../tags/tag365.xml" /><Relationship Id="rId8" Type="http://schemas.openxmlformats.org/officeDocument/2006/relationships/tags" Target="../tags/tag366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67.xml" /><Relationship Id="rId3" Type="http://schemas.openxmlformats.org/officeDocument/2006/relationships/image" Target="../media/image16.jpeg" /><Relationship Id="rId4" Type="http://schemas.openxmlformats.org/officeDocument/2006/relationships/tags" Target="../tags/tag368.xml" /><Relationship Id="rId5" Type="http://schemas.openxmlformats.org/officeDocument/2006/relationships/tags" Target="../tags/tag369.xml" /><Relationship Id="rId6" Type="http://schemas.openxmlformats.org/officeDocument/2006/relationships/tags" Target="../tags/tag370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170" name="标题 1" title="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1754188"/>
            <a:ext cx="8229600" cy="1143000"/>
          </a:xfrm>
          <a:noFill/>
          <a:ln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j-cs"/>
              </a:defRPr>
            </a:lvl1pPr>
          </a:lstStyle>
          <a:p>
            <a:pPr lvl="0">
              <a:lnSpc>
                <a:spcPct val="150000"/>
              </a:lnSpc>
            </a:pPr>
            <a:r>
              <a:rPr lang="zh-CN" altLang="zh-CN" sz="5400" b="1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5400" b="1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5400" b="1">
                <a:latin typeface="微软雅黑" pitchFamily="34" charset="-122"/>
                <a:ea typeface="微软雅黑" pitchFamily="34" charset="-122"/>
              </a:rPr>
              <a:t>节</a:t>
            </a:r>
            <a:br>
              <a:rPr lang="zh-CN" altLang="en-US" sz="5400" b="1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5400" b="1">
                <a:latin typeface="微软雅黑" pitchFamily="34" charset="-122"/>
                <a:ea typeface="微软雅黑" pitchFamily="34" charset="-122"/>
              </a:rPr>
              <a:t>细胞的多样性和统一性</a:t>
            </a:r>
            <a:endParaRPr lang="zh-CN" altLang="en-US" sz="5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71" name="标题 1" title="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237163" y="3521075"/>
            <a:ext cx="2205037" cy="5905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>
            <a:normAutofit/>
          </a:bodyPr>
          <a:lstStyle>
            <a:defPPr>
              <a:defRPr lang="zh-CN"/>
            </a:defPPr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itchFamily="34" charset="0"/>
                <a:ea typeface="微软雅黑" pitchFamily="34" charset="-122"/>
                <a:cs typeface="+mj-cs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0"/>
            <a:r>
              <a:rPr lang="en-US" altLang="zh-CN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第1</a:t>
            </a:r>
            <a:r>
              <a:rPr lang="en-US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课时</a:t>
            </a:r>
            <a:endParaRPr lang="en-US" altLang="en-US" sz="28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9458" name="Text Box 3" title=""/>
          <p:cNvSpPr txBox="1"/>
          <p:nvPr>
            <p:custDataLst>
              <p:tags r:id="rId4"/>
            </p:custDataLst>
          </p:nvPr>
        </p:nvSpPr>
        <p:spPr>
          <a:xfrm>
            <a:off x="1660525" y="1398588"/>
            <a:ext cx="184150" cy="369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59" name="Rectangle 31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35600" y="3749675"/>
            <a:ext cx="1081088" cy="471488"/>
          </a:xfrm>
          <a:prstGeom prst="rect">
            <a:avLst/>
          </a:prstGeom>
          <a:solidFill>
            <a:srgbClr val="FFFFFF">
              <a:alpha val="0"/>
            </a:srgbClr>
          </a:solidFill>
          <a:ln w="50800">
            <a:solidFill>
              <a:srgbClr val="0000FF"/>
            </a:solidFill>
            <a:miter lim="800000"/>
          </a:ln>
        </p:spPr>
        <p:txBody>
          <a:bodyPr wrap="none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hangingPunct="0"/>
            <a:endParaRPr lang="zh-CN" altLang="zh-CN" sz="31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60" name="Rectangle 29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08625" y="1773238"/>
            <a:ext cx="1066800" cy="457200"/>
          </a:xfrm>
          <a:prstGeom prst="rect">
            <a:avLst/>
          </a:prstGeom>
          <a:solidFill>
            <a:srgbClr val="FFFFFF">
              <a:alpha val="0"/>
            </a:srgbClr>
          </a:solidFill>
          <a:ln w="50800">
            <a:solidFill>
              <a:srgbClr val="0000FF"/>
            </a:solidFill>
            <a:miter lim="800000"/>
          </a:ln>
        </p:spPr>
        <p:txBody>
          <a:bodyPr wrap="none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hangingPunct="0"/>
            <a:endParaRPr lang="zh-CN" altLang="zh-CN" sz="31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61" name="Rectangle 2" title="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1306513" y="655638"/>
            <a:ext cx="3048000" cy="492125"/>
          </a:xfrm>
          <a:prstGeom prst="rect">
            <a:avLst/>
          </a:prstGeom>
          <a:noFill/>
          <a:ln>
            <a:noFill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hangingPunct="0">
              <a:lnSpc>
                <a:spcPct val="90000"/>
              </a:lnSpc>
            </a:pPr>
            <a:r>
              <a:rPr lang="en-US" altLang="zh-CN" sz="4001" b="1" spc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zh-CN" altLang="en-US" sz="4001" b="1" spc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光路</a:t>
            </a:r>
            <a:r>
              <a:rPr lang="zh-CN" altLang="en-US" sz="4001" b="1" spc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zh-CN" altLang="en-US" sz="4001" b="1" spc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：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19462" name="Picture 4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41313" y="1414463"/>
            <a:ext cx="3968750" cy="4217987"/>
          </a:xfrm>
          <a:prstGeom prst="rect">
            <a:avLst/>
          </a:prstGeom>
          <a:noFill/>
          <a:ln>
            <a:miter lim="800000"/>
          </a:ln>
        </p:spPr>
      </p:pic>
      <p:cxnSp>
        <p:nvCxnSpPr>
          <p:cNvPr id="19463" name="Line 5" title=""/>
          <p:cNvCxnSpPr/>
          <p:nvPr>
            <p:custDataLst>
              <p:tags r:id="rId10"/>
            </p:custDataLst>
          </p:nvPr>
        </p:nvCxnSpPr>
        <p:spPr>
          <a:xfrm>
            <a:off x="468313" y="4532313"/>
            <a:ext cx="1524000" cy="28575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miter lim="800000"/>
          </a:ln>
        </p:spPr>
      </p:cxnSp>
      <p:cxnSp>
        <p:nvCxnSpPr>
          <p:cNvPr id="19464" name="Line 7" title=""/>
          <p:cNvCxnSpPr/>
          <p:nvPr>
            <p:custDataLst>
              <p:tags r:id="rId11"/>
            </p:custDataLst>
          </p:nvPr>
        </p:nvCxnSpPr>
        <p:spPr>
          <a:xfrm flipH="1" flipV="1">
            <a:off x="1992313" y="4360863"/>
            <a:ext cx="0" cy="40005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miter lim="800000"/>
          </a:ln>
        </p:spPr>
      </p:cxnSp>
      <p:cxnSp>
        <p:nvCxnSpPr>
          <p:cNvPr id="19465" name="Line 8" title=""/>
          <p:cNvCxnSpPr/>
          <p:nvPr>
            <p:custDataLst>
              <p:tags r:id="rId12"/>
            </p:custDataLst>
          </p:nvPr>
        </p:nvCxnSpPr>
        <p:spPr>
          <a:xfrm flipH="1" flipV="1">
            <a:off x="2068513" y="3732213"/>
            <a:ext cx="0" cy="28575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miter lim="800000"/>
          </a:ln>
        </p:spPr>
      </p:cxnSp>
      <p:cxnSp>
        <p:nvCxnSpPr>
          <p:cNvPr id="19466" name="Line 9" title=""/>
          <p:cNvCxnSpPr/>
          <p:nvPr>
            <p:custDataLst>
              <p:tags r:id="rId13"/>
            </p:custDataLst>
          </p:nvPr>
        </p:nvCxnSpPr>
        <p:spPr>
          <a:xfrm flipH="1" flipV="1">
            <a:off x="1916113" y="1160463"/>
            <a:ext cx="152400" cy="21717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miter lim="800000"/>
          </a:ln>
        </p:spPr>
      </p:cxnSp>
      <p:sp>
        <p:nvSpPr>
          <p:cNvPr id="19467" name="Rectangle 10" title="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11575" y="4783138"/>
            <a:ext cx="100806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3199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光源</a:t>
            </a:r>
            <a:endParaRPr lang="zh-CN" altLang="en-US" sz="31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68" name="Rectangle 11" title="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11775" y="5411788"/>
            <a:ext cx="142081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3199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反光镜</a:t>
            </a:r>
            <a:endParaRPr lang="zh-CN" altLang="en-US" sz="31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69" name="Rectangle 12" title="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87975" y="4394200"/>
            <a:ext cx="142081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3199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通光孔</a:t>
            </a:r>
            <a:endParaRPr lang="zh-CN" altLang="en-US" sz="31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70" name="Rectangle 13" title="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83238" y="3692525"/>
            <a:ext cx="1008062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3199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标本</a:t>
            </a:r>
            <a:endParaRPr lang="zh-CN" altLang="en-US" sz="31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71" name="Rectangle 14" title="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540375" y="3059113"/>
            <a:ext cx="100806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3199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物镜</a:t>
            </a:r>
            <a:endParaRPr lang="zh-CN" altLang="en-US" sz="31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72" name="Rectangle 15" title="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540375" y="2341563"/>
            <a:ext cx="100806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3199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镜筒</a:t>
            </a:r>
            <a:endParaRPr lang="zh-CN" altLang="en-US" sz="31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73" name="Rectangle 16" title="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64175" y="1663700"/>
            <a:ext cx="100806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>
              <a:spcBef>
                <a:spcPct val="20000"/>
              </a:spcBef>
            </a:pPr>
            <a:r>
              <a:rPr lang="zh-CN" altLang="en-US" sz="3199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目镜</a:t>
            </a:r>
            <a:endParaRPr lang="zh-CN" altLang="en-US" sz="31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74" name="Rectangle 17" title="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16575" y="4840288"/>
            <a:ext cx="100806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3199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光圈</a:t>
            </a:r>
            <a:endParaRPr lang="zh-CN" altLang="en-US" sz="31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475" name="Rectangle 19" title="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635375" y="1697038"/>
            <a:ext cx="100806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3199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眼睛</a:t>
            </a:r>
            <a:endParaRPr lang="zh-CN" altLang="en-US" sz="31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9476" name="Line 21" title=""/>
          <p:cNvCxnSpPr/>
          <p:nvPr>
            <p:custDataLst>
              <p:tags r:id="rId23"/>
            </p:custDataLst>
          </p:nvPr>
        </p:nvCxnSpPr>
        <p:spPr>
          <a:xfrm>
            <a:off x="4321175" y="5240338"/>
            <a:ext cx="1066800" cy="34290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19477" name="Line 22" title=""/>
          <p:cNvCxnSpPr/>
          <p:nvPr>
            <p:custDataLst>
              <p:tags r:id="rId24"/>
            </p:custDataLst>
          </p:nvPr>
        </p:nvCxnSpPr>
        <p:spPr>
          <a:xfrm flipH="1" flipV="1">
            <a:off x="6115050" y="5197475"/>
            <a:ext cx="0" cy="365125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19478" name="Line 23" title=""/>
          <p:cNvCxnSpPr/>
          <p:nvPr>
            <p:custDataLst>
              <p:tags r:id="rId25"/>
            </p:custDataLst>
          </p:nvPr>
        </p:nvCxnSpPr>
        <p:spPr>
          <a:xfrm flipV="1">
            <a:off x="6115050" y="4765675"/>
            <a:ext cx="6350" cy="22860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19479" name="Line 24" title=""/>
          <p:cNvCxnSpPr/>
          <p:nvPr>
            <p:custDataLst>
              <p:tags r:id="rId26"/>
            </p:custDataLst>
          </p:nvPr>
        </p:nvCxnSpPr>
        <p:spPr>
          <a:xfrm flipH="1" flipV="1">
            <a:off x="6073775" y="4089400"/>
            <a:ext cx="0" cy="366713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19480" name="Line 25" title=""/>
          <p:cNvCxnSpPr/>
          <p:nvPr>
            <p:custDataLst>
              <p:tags r:id="rId27"/>
            </p:custDataLst>
          </p:nvPr>
        </p:nvCxnSpPr>
        <p:spPr>
          <a:xfrm flipH="1" flipV="1">
            <a:off x="6073775" y="2706688"/>
            <a:ext cx="0" cy="34290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19481" name="Line 26" title=""/>
          <p:cNvCxnSpPr/>
          <p:nvPr>
            <p:custDataLst>
              <p:tags r:id="rId28"/>
            </p:custDataLst>
          </p:nvPr>
        </p:nvCxnSpPr>
        <p:spPr>
          <a:xfrm flipH="1" flipV="1">
            <a:off x="6089650" y="3524250"/>
            <a:ext cx="25400" cy="22860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19482" name="Line 27" title=""/>
          <p:cNvCxnSpPr/>
          <p:nvPr>
            <p:custDataLst>
              <p:tags r:id="rId29"/>
            </p:custDataLst>
          </p:nvPr>
        </p:nvCxnSpPr>
        <p:spPr>
          <a:xfrm flipH="1" flipV="1">
            <a:off x="6073775" y="2168525"/>
            <a:ext cx="0" cy="34290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19483" name="Line 28" title=""/>
          <p:cNvCxnSpPr/>
          <p:nvPr>
            <p:custDataLst>
              <p:tags r:id="rId30"/>
            </p:custDataLst>
          </p:nvPr>
        </p:nvCxnSpPr>
        <p:spPr>
          <a:xfrm flipH="1">
            <a:off x="4625975" y="1754188"/>
            <a:ext cx="762000" cy="28575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tailEnd type="triangle"/>
          </a:ln>
        </p:spPr>
      </p:cxnSp>
      <p:sp>
        <p:nvSpPr>
          <p:cNvPr id="19484" name="Rectangle 30" title="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464175" y="3079750"/>
            <a:ext cx="1143000" cy="457200"/>
          </a:xfrm>
          <a:prstGeom prst="rect">
            <a:avLst/>
          </a:prstGeom>
          <a:solidFill>
            <a:srgbClr val="FFFFFF">
              <a:alpha val="0"/>
            </a:srgbClr>
          </a:solidFill>
          <a:ln w="50800">
            <a:solidFill>
              <a:srgbClr val="0000FF"/>
            </a:solidFill>
            <a:miter lim="800000"/>
          </a:ln>
        </p:spPr>
        <p:txBody>
          <a:bodyPr wrap="none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hangingPunct="0"/>
            <a:endParaRPr lang="zh-CN" altLang="zh-CN" sz="31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1506" name="Group 9" title=""/>
          <p:cNvGrpSpPr/>
          <p:nvPr>
            <p:custDataLst>
              <p:tags r:id="rId3"/>
            </p:custDataLst>
          </p:nvPr>
        </p:nvGrpSpPr>
        <p:grpSpPr>
          <a:xfrm>
            <a:off x="1457325" y="914400"/>
            <a:ext cx="6229350" cy="4743450"/>
            <a:chExt cx="12720" cy="9712"/>
          </a:xfrm>
        </p:grpSpPr>
        <p:pic>
          <p:nvPicPr>
            <p:cNvPr id="21507" name="Picture 4" title="">
              <a:hlinkClick r:id="rId6" action="ppaction://hlinksldjump"/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720" cy="971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cxnSp>
          <p:nvCxnSpPr>
            <p:cNvPr id="21508" name="Line 11" title=""/>
            <p:cNvCxnSpPr/>
            <p:nvPr>
              <p:custDataLst>
                <p:tags r:id="rId7"/>
              </p:custDataLst>
            </p:nvPr>
          </p:nvCxnSpPr>
          <p:spPr>
            <a:xfrm>
              <a:off x="8280" y="5760"/>
              <a:ext cx="2280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miter lim="800000"/>
            </a:ln>
          </p:spPr>
        </p:cxnSp>
        <p:sp>
          <p:nvSpPr>
            <p:cNvPr id="21509" name="Rectangle 12" title=""/>
            <p:cNvSpPr/>
            <p:nvPr>
              <p:custDataLst>
                <p:tags r:id="rId8"/>
              </p:custDataLst>
            </p:nvPr>
          </p:nvSpPr>
          <p:spPr>
            <a:xfrm>
              <a:off x="10680" y="5280"/>
              <a:ext cx="1680" cy="84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anchor="ctr" anchorCtr="0"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32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–"/>
                <a:defRPr kumimoji="0" lang="zh-CN" altLang="en-US" sz="20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»"/>
                <a:defRPr kumimoji="0" lang="zh-CN" altLang="en-US" sz="20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latin typeface="Arial" pitchFamily="34" charset="0"/>
                </a:rPr>
                <a:t>光圈</a:t>
              </a:r>
              <a:endParaRPr lang="zh-CN" altLang="en-US" sz="2400" b="1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2530" name="Picture 3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213" y="701675"/>
            <a:ext cx="6624637" cy="28463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2531" name="Rectangle 2" title=""/>
          <p:cNvSpPr/>
          <p:nvPr>
            <p:custDataLst>
              <p:tags r:id="rId5"/>
            </p:custDataLst>
          </p:nvPr>
        </p:nvSpPr>
        <p:spPr>
          <a:xfrm>
            <a:off x="395288" y="44450"/>
            <a:ext cx="7134225" cy="506413"/>
          </a:xfrm>
          <a:prstGeom prst="rect">
            <a:avLst/>
          </a:prstGeom>
          <a:solidFill>
            <a:srgbClr val="FCF8F7"/>
          </a:solidFill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altLang="en-US" sz="2700" b="1">
                <a:latin typeface="黑体" pitchFamily="49" charset="-122"/>
                <a:ea typeface="黑体" pitchFamily="49" charset="-122"/>
              </a:rPr>
              <a:t>③、放玻片、调焦与观察</a:t>
            </a:r>
            <a:endParaRPr lang="zh-CN" altLang="en-US" sz="27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532" name="Rectangle 4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520" y="3763809"/>
            <a:ext cx="9001125" cy="1508125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en-US" altLang="zh-CN" sz="3199" b="1" spc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801" b="1" spc="0">
                <a:latin typeface="黑体" pitchFamily="49" charset="-122"/>
                <a:ea typeface="黑体" pitchFamily="49" charset="-122"/>
              </a:rPr>
              <a:t>将玻片标本压在载物台上</a:t>
            </a:r>
            <a:r>
              <a:rPr lang="en-US" altLang="zh-CN" sz="2801" b="1" spc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1" b="1" spc="0">
                <a:latin typeface="黑体" pitchFamily="49" charset="-122"/>
                <a:ea typeface="黑体" pitchFamily="49" charset="-122"/>
              </a:rPr>
              <a:t>材料要正对通光孔的中心</a:t>
            </a:r>
            <a:r>
              <a:rPr lang="en-US" altLang="zh-CN" sz="2801" b="1" spc="0">
                <a:latin typeface="黑体" pitchFamily="49" charset="-122"/>
                <a:ea typeface="黑体" pitchFamily="49" charset="-122"/>
              </a:rPr>
              <a:t>)</a:t>
            </a:r>
            <a:endParaRPr lang="en-US" altLang="zh-CN" sz="2800" b="1">
              <a:latin typeface="黑体" pitchFamily="49" charset="-122"/>
              <a:ea typeface="黑体" pitchFamily="49" charset="-122"/>
            </a:endParaRPr>
          </a:p>
          <a:p>
            <a:pPr marL="0" lvl="0" indent="0" hangingPunct="0"/>
            <a:r>
              <a:rPr lang="en-US" altLang="zh-CN" sz="3199" b="1" spc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801" b="1" spc="0">
                <a:latin typeface="黑体" pitchFamily="49" charset="-122"/>
                <a:ea typeface="黑体" pitchFamily="49" charset="-122"/>
              </a:rPr>
              <a:t>转动粗准焦螺旋，使镜筒缓缓下降，直到物镜接近玻片标本（此时眼睛一定要看着物镜）。</a:t>
            </a:r>
            <a:endParaRPr lang="zh-CN" altLang="en-US" sz="2800" b="1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2533" name="Picture 2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37338" y="615950"/>
            <a:ext cx="2484437" cy="31146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2534" name="Rectangle 3" title=""/>
          <p:cNvSpPr/>
          <p:nvPr>
            <p:custDataLst>
              <p:tags r:id="rId9"/>
            </p:custDataLst>
          </p:nvPr>
        </p:nvSpPr>
        <p:spPr>
          <a:xfrm>
            <a:off x="250825" y="5229225"/>
            <a:ext cx="8870950" cy="1338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700" b="1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700" b="1">
                <a:latin typeface="黑体" pitchFamily="49" charset="-122"/>
                <a:ea typeface="黑体" pitchFamily="49" charset="-122"/>
              </a:rPr>
              <a:t>左眼观察（右眼睁开），逆时针方向转动粗准焦螺旋，使镜筒缓缓上升直到看清物像为止。</a:t>
            </a:r>
            <a:endParaRPr lang="zh-CN" altLang="en-US" sz="2700" b="1">
              <a:latin typeface="黑体" pitchFamily="49" charset="-122"/>
              <a:ea typeface="黑体" pitchFamily="49" charset="-122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2700" b="1"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z="2700" b="1">
                <a:latin typeface="黑体" pitchFamily="49" charset="-122"/>
                <a:ea typeface="黑体" pitchFamily="49" charset="-122"/>
              </a:rPr>
              <a:t>再略微转动细准焦螺旋，使看到的物像更加清晰。 </a:t>
            </a:r>
            <a:endParaRPr lang="zh-CN" altLang="en-US" sz="2700" b="1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3554" name="Text Box 3" title=""/>
          <p:cNvSpPr txBox="1"/>
          <p:nvPr>
            <p:custDataLst>
              <p:tags r:id="rId4"/>
            </p:custDataLst>
          </p:nvPr>
        </p:nvSpPr>
        <p:spPr>
          <a:xfrm>
            <a:off x="1660525" y="1398588"/>
            <a:ext cx="184150" cy="369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5" name="Rectangle 31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35600" y="3749675"/>
            <a:ext cx="1081088" cy="471488"/>
          </a:xfrm>
          <a:prstGeom prst="rect">
            <a:avLst/>
          </a:prstGeom>
          <a:solidFill>
            <a:srgbClr val="FFFFFF">
              <a:alpha val="0"/>
            </a:srgbClr>
          </a:solidFill>
          <a:ln w="50800">
            <a:solidFill>
              <a:srgbClr val="0000FF"/>
            </a:solidFill>
            <a:miter lim="800000"/>
          </a:ln>
        </p:spPr>
        <p:txBody>
          <a:bodyPr wrap="none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hangingPunct="0"/>
            <a:endParaRPr lang="zh-CN" altLang="zh-CN" sz="31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6" name="Rectangle 29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08625" y="1773238"/>
            <a:ext cx="1066800" cy="457200"/>
          </a:xfrm>
          <a:prstGeom prst="rect">
            <a:avLst/>
          </a:prstGeom>
          <a:solidFill>
            <a:srgbClr val="FFFFFF">
              <a:alpha val="0"/>
            </a:srgbClr>
          </a:solidFill>
          <a:ln w="50800">
            <a:solidFill>
              <a:srgbClr val="0000FF"/>
            </a:solidFill>
            <a:miter lim="800000"/>
          </a:ln>
        </p:spPr>
        <p:txBody>
          <a:bodyPr wrap="none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hangingPunct="0"/>
            <a:endParaRPr lang="zh-CN" altLang="zh-CN" sz="31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7" name="Rectangle 2" title="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1306513" y="655638"/>
            <a:ext cx="3048000" cy="492125"/>
          </a:xfrm>
          <a:prstGeom prst="rect">
            <a:avLst/>
          </a:prstGeom>
          <a:noFill/>
          <a:ln>
            <a:noFill/>
          </a:ln>
        </p:spPr>
        <p:txBody>
          <a:bodyPr anchor="b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hangingPunct="0">
              <a:lnSpc>
                <a:spcPct val="90000"/>
              </a:lnSpc>
            </a:pPr>
            <a:r>
              <a:rPr lang="en-US" altLang="zh-CN" sz="4001" b="1" spc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zh-CN" altLang="en-US" sz="4001" b="1" spc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光路</a:t>
            </a:r>
            <a:r>
              <a:rPr lang="zh-CN" altLang="en-US" sz="4001" b="1" spc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zh-CN" altLang="en-US" sz="4001" b="1" spc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：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23558" name="Picture 4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41313" y="1414463"/>
            <a:ext cx="3968750" cy="4217987"/>
          </a:xfrm>
          <a:prstGeom prst="rect">
            <a:avLst/>
          </a:prstGeom>
          <a:noFill/>
          <a:ln>
            <a:miter lim="800000"/>
          </a:ln>
        </p:spPr>
      </p:pic>
      <p:cxnSp>
        <p:nvCxnSpPr>
          <p:cNvPr id="23559" name="Line 5" title=""/>
          <p:cNvCxnSpPr/>
          <p:nvPr>
            <p:custDataLst>
              <p:tags r:id="rId10"/>
            </p:custDataLst>
          </p:nvPr>
        </p:nvCxnSpPr>
        <p:spPr>
          <a:xfrm>
            <a:off x="468313" y="4532313"/>
            <a:ext cx="1524000" cy="28575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miter lim="800000"/>
          </a:ln>
        </p:spPr>
      </p:cxnSp>
      <p:cxnSp>
        <p:nvCxnSpPr>
          <p:cNvPr id="23560" name="Line 7" title=""/>
          <p:cNvCxnSpPr/>
          <p:nvPr>
            <p:custDataLst>
              <p:tags r:id="rId11"/>
            </p:custDataLst>
          </p:nvPr>
        </p:nvCxnSpPr>
        <p:spPr>
          <a:xfrm flipH="1" flipV="1">
            <a:off x="1992313" y="4360863"/>
            <a:ext cx="0" cy="40005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miter lim="800000"/>
          </a:ln>
        </p:spPr>
      </p:cxnSp>
      <p:cxnSp>
        <p:nvCxnSpPr>
          <p:cNvPr id="23561" name="Line 8" title=""/>
          <p:cNvCxnSpPr/>
          <p:nvPr>
            <p:custDataLst>
              <p:tags r:id="rId12"/>
            </p:custDataLst>
          </p:nvPr>
        </p:nvCxnSpPr>
        <p:spPr>
          <a:xfrm flipH="1" flipV="1">
            <a:off x="2068513" y="3732213"/>
            <a:ext cx="0" cy="28575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miter lim="800000"/>
          </a:ln>
        </p:spPr>
      </p:cxnSp>
      <p:cxnSp>
        <p:nvCxnSpPr>
          <p:cNvPr id="23562" name="Line 9" title=""/>
          <p:cNvCxnSpPr/>
          <p:nvPr>
            <p:custDataLst>
              <p:tags r:id="rId13"/>
            </p:custDataLst>
          </p:nvPr>
        </p:nvCxnSpPr>
        <p:spPr>
          <a:xfrm flipH="1" flipV="1">
            <a:off x="1916113" y="1160463"/>
            <a:ext cx="152400" cy="21717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miter lim="800000"/>
          </a:ln>
        </p:spPr>
      </p:cxnSp>
      <p:sp>
        <p:nvSpPr>
          <p:cNvPr id="23563" name="Rectangle 10" title="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11575" y="4783138"/>
            <a:ext cx="100806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3199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光源</a:t>
            </a:r>
            <a:endParaRPr lang="zh-CN" altLang="en-US" sz="31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64" name="Rectangle 11" title="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11775" y="5411788"/>
            <a:ext cx="142081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3199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反光镜</a:t>
            </a:r>
            <a:endParaRPr lang="zh-CN" altLang="en-US" sz="31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65" name="Rectangle 12" title="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87975" y="4394200"/>
            <a:ext cx="142081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3199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通光孔</a:t>
            </a:r>
            <a:endParaRPr lang="zh-CN" altLang="en-US" sz="31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66" name="Rectangle 13" title="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83238" y="3692525"/>
            <a:ext cx="1008062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3199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标本</a:t>
            </a:r>
            <a:endParaRPr lang="zh-CN" altLang="en-US" sz="31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67" name="Rectangle 14" title="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540375" y="3059113"/>
            <a:ext cx="100806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3199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物镜</a:t>
            </a:r>
            <a:endParaRPr lang="zh-CN" altLang="en-US" sz="31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68" name="Rectangle 15" title="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540375" y="2341563"/>
            <a:ext cx="100806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3199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镜筒</a:t>
            </a:r>
            <a:endParaRPr lang="zh-CN" altLang="en-US" sz="31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69" name="Rectangle 16" title="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64175" y="1663700"/>
            <a:ext cx="100806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>
              <a:spcBef>
                <a:spcPct val="20000"/>
              </a:spcBef>
            </a:pPr>
            <a:r>
              <a:rPr lang="zh-CN" altLang="en-US" sz="3199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目镜</a:t>
            </a:r>
            <a:endParaRPr lang="zh-CN" altLang="en-US" sz="31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70" name="Rectangle 17" title="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16575" y="4840288"/>
            <a:ext cx="100806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3199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光圈</a:t>
            </a:r>
            <a:endParaRPr lang="zh-CN" altLang="en-US" sz="31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71" name="Rectangle 19" title="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635375" y="1697038"/>
            <a:ext cx="1008063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3199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眼睛</a:t>
            </a:r>
            <a:endParaRPr lang="zh-CN" altLang="en-US" sz="31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23572" name="Line 21" title=""/>
          <p:cNvCxnSpPr/>
          <p:nvPr>
            <p:custDataLst>
              <p:tags r:id="rId23"/>
            </p:custDataLst>
          </p:nvPr>
        </p:nvCxnSpPr>
        <p:spPr>
          <a:xfrm>
            <a:off x="4321175" y="5240338"/>
            <a:ext cx="1066800" cy="34290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23573" name="Line 22" title=""/>
          <p:cNvCxnSpPr/>
          <p:nvPr>
            <p:custDataLst>
              <p:tags r:id="rId24"/>
            </p:custDataLst>
          </p:nvPr>
        </p:nvCxnSpPr>
        <p:spPr>
          <a:xfrm flipH="1" flipV="1">
            <a:off x="6115050" y="5197475"/>
            <a:ext cx="0" cy="365125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23574" name="Line 23" title=""/>
          <p:cNvCxnSpPr/>
          <p:nvPr>
            <p:custDataLst>
              <p:tags r:id="rId25"/>
            </p:custDataLst>
          </p:nvPr>
        </p:nvCxnSpPr>
        <p:spPr>
          <a:xfrm flipV="1">
            <a:off x="6115050" y="4765675"/>
            <a:ext cx="6350" cy="22860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23575" name="Line 24" title=""/>
          <p:cNvCxnSpPr/>
          <p:nvPr>
            <p:custDataLst>
              <p:tags r:id="rId26"/>
            </p:custDataLst>
          </p:nvPr>
        </p:nvCxnSpPr>
        <p:spPr>
          <a:xfrm flipH="1" flipV="1">
            <a:off x="6073775" y="4089400"/>
            <a:ext cx="0" cy="366713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23576" name="Line 25" title=""/>
          <p:cNvCxnSpPr/>
          <p:nvPr>
            <p:custDataLst>
              <p:tags r:id="rId27"/>
            </p:custDataLst>
          </p:nvPr>
        </p:nvCxnSpPr>
        <p:spPr>
          <a:xfrm flipH="1" flipV="1">
            <a:off x="6073775" y="2706688"/>
            <a:ext cx="0" cy="34290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23577" name="Line 26" title=""/>
          <p:cNvCxnSpPr/>
          <p:nvPr>
            <p:custDataLst>
              <p:tags r:id="rId28"/>
            </p:custDataLst>
          </p:nvPr>
        </p:nvCxnSpPr>
        <p:spPr>
          <a:xfrm flipH="1" flipV="1">
            <a:off x="6089650" y="3524250"/>
            <a:ext cx="25400" cy="22860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23578" name="Line 27" title=""/>
          <p:cNvCxnSpPr/>
          <p:nvPr>
            <p:custDataLst>
              <p:tags r:id="rId29"/>
            </p:custDataLst>
          </p:nvPr>
        </p:nvCxnSpPr>
        <p:spPr>
          <a:xfrm flipH="1" flipV="1">
            <a:off x="6073775" y="2168525"/>
            <a:ext cx="0" cy="34290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tailEnd type="triangle"/>
          </a:ln>
        </p:spPr>
      </p:cxnSp>
      <p:cxnSp>
        <p:nvCxnSpPr>
          <p:cNvPr id="23579" name="Line 28" title=""/>
          <p:cNvCxnSpPr/>
          <p:nvPr>
            <p:custDataLst>
              <p:tags r:id="rId30"/>
            </p:custDataLst>
          </p:nvPr>
        </p:nvCxnSpPr>
        <p:spPr>
          <a:xfrm flipH="1">
            <a:off x="4625975" y="1754188"/>
            <a:ext cx="762000" cy="285750"/>
          </a:xfrm>
          <a:prstGeom prst="line">
            <a:avLst/>
          </a:prstGeom>
          <a:noFill/>
          <a:ln w="50800">
            <a:solidFill>
              <a:srgbClr val="FF0000"/>
            </a:solidFill>
            <a:miter lim="800000"/>
            <a:tailEnd type="triangle"/>
          </a:ln>
        </p:spPr>
      </p:cxnSp>
      <p:sp>
        <p:nvSpPr>
          <p:cNvPr id="23580" name="Rectangle 30" title="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464175" y="3079750"/>
            <a:ext cx="1143000" cy="457200"/>
          </a:xfrm>
          <a:prstGeom prst="rect">
            <a:avLst/>
          </a:prstGeom>
          <a:solidFill>
            <a:srgbClr val="FFFFFF">
              <a:alpha val="0"/>
            </a:srgbClr>
          </a:solidFill>
          <a:ln w="50800">
            <a:solidFill>
              <a:srgbClr val="0000FF"/>
            </a:solidFill>
            <a:miter lim="800000"/>
          </a:ln>
        </p:spPr>
        <p:txBody>
          <a:bodyPr wrap="none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hangingPunct="0"/>
            <a:endParaRPr lang="zh-CN" altLang="zh-CN" sz="31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="0">
  <p:cSld name="">
    <p:spTree>
      <p:nvGrpSpPr>
        <p:cNvPr id="1" name="" titl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5602" name="矩形 18" title=""/>
          <p:cNvSpPr/>
          <p:nvPr>
            <p:custDataLst>
              <p:tags r:id="rId4"/>
            </p:custDataLst>
          </p:nvPr>
        </p:nvSpPr>
        <p:spPr>
          <a:xfrm>
            <a:off x="292100" y="498475"/>
            <a:ext cx="8559800" cy="4905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just" hangingPunct="0">
              <a:lnSpc>
                <a:spcPct val="150000"/>
              </a:lnSpc>
              <a:tabLst>
                <a:tab pos="1552575"/>
              </a:tabLst>
            </a:pPr>
            <a:r>
              <a:rPr lang="en-US" altLang="zh-CN" sz="1950" b="1" spc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zh-CN" sz="1950" b="1" spc="0">
                <a:latin typeface="微软雅黑" pitchFamily="34" charset="-122"/>
                <a:ea typeface="微软雅黑" pitchFamily="34" charset="-122"/>
              </a:rPr>
              <a:t>操作步骤</a:t>
            </a:r>
            <a:endParaRPr lang="zh-CN" altLang="zh-CN" sz="1900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603" name="Picture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300" y="925513"/>
            <a:ext cx="7137400" cy="45910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5604" name="矩形 1" title=""/>
          <p:cNvSpPr/>
          <p:nvPr>
            <p:custDataLst>
              <p:tags r:id="rId7"/>
            </p:custDataLst>
          </p:nvPr>
        </p:nvSpPr>
        <p:spPr>
          <a:xfrm>
            <a:off x="4210050" y="1233488"/>
            <a:ext cx="684213" cy="39211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1950" b="1" spc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对光</a:t>
            </a:r>
            <a:endParaRPr lang="zh-CN" altLang="en-US" sz="1900" b="1">
              <a:solidFill>
                <a:srgbClr val="C0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25605" name="矩形 2" title=""/>
          <p:cNvSpPr/>
          <p:nvPr>
            <p:custDataLst>
              <p:tags r:id="rId8"/>
            </p:custDataLst>
          </p:nvPr>
        </p:nvSpPr>
        <p:spPr>
          <a:xfrm>
            <a:off x="5918200" y="2955925"/>
            <a:ext cx="1184275" cy="3937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1950" b="1" spc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视野中央</a:t>
            </a:r>
            <a:endParaRPr lang="zh-CN" altLang="en-US" sz="1900" b="1">
              <a:solidFill>
                <a:srgbClr val="C0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25606" name="矩形 3" title=""/>
          <p:cNvSpPr/>
          <p:nvPr>
            <p:custDataLst>
              <p:tags r:id="rId9"/>
            </p:custDataLst>
          </p:nvPr>
        </p:nvSpPr>
        <p:spPr>
          <a:xfrm>
            <a:off x="5356225" y="4314825"/>
            <a:ext cx="1184275" cy="39211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1950" b="1" spc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亮度适宜</a:t>
            </a:r>
            <a:endParaRPr lang="zh-CN" altLang="en-US" sz="1900" b="1">
              <a:solidFill>
                <a:srgbClr val="C00000"/>
              </a:solidFill>
              <a:latin typeface="Times New Roman" pitchFamily="18" charset="0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7650" name="Text Box 9" title=""/>
          <p:cNvSpPr txBox="1"/>
          <p:nvPr>
            <p:custDataLst>
              <p:tags r:id="rId3"/>
            </p:custDataLst>
          </p:nvPr>
        </p:nvSpPr>
        <p:spPr>
          <a:xfrm>
            <a:off x="0" y="611188"/>
            <a:ext cx="4449763" cy="554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3000" b="1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000" b="1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000" b="1">
                <a:latin typeface="黑体" pitchFamily="49" charset="-122"/>
                <a:ea typeface="黑体" pitchFamily="49" charset="-122"/>
              </a:rPr>
              <a:t>）、高倍镜用法</a:t>
            </a:r>
            <a:endParaRPr lang="zh-CN" altLang="en-US" sz="30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1" name="Rectangle 10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6213" y="3422650"/>
            <a:ext cx="8789987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0">
              <a:spcBef>
                <a:spcPct val="0"/>
              </a:spcBef>
              <a:buNone/>
            </a:pPr>
            <a:r>
              <a:rPr lang="zh-CN" altLang="en-US" sz="2801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④“调”</a:t>
            </a:r>
            <a:r>
              <a:rPr lang="en-US" altLang="zh-CN" sz="2801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—— </a:t>
            </a:r>
            <a:r>
              <a:rPr lang="zh-CN" altLang="en-US" sz="2801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观察并用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细准焦螺旋</a:t>
            </a:r>
            <a:r>
              <a:rPr lang="zh-CN" altLang="en-US" sz="2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调焦；（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不能动粗</a:t>
            </a:r>
            <a:r>
              <a:rPr lang="zh-CN" altLang="en-US" sz="2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）</a:t>
            </a:r>
            <a:endParaRPr lang="zh-CN" altLang="en-US" sz="28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 eaLnBrk="1" hangingPunct="0">
              <a:spcBef>
                <a:spcPct val="0"/>
              </a:spcBef>
              <a:buNone/>
            </a:pPr>
            <a:r>
              <a:rPr lang="zh-CN" altLang="en-US" sz="2801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  如变暗，可用</a:t>
            </a:r>
            <a:r>
              <a:rPr lang="zh-CN" altLang="en-US" sz="2801" b="1" spc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大光圈</a:t>
            </a:r>
            <a:r>
              <a:rPr lang="zh-CN" altLang="en-US" sz="2801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sz="2801" b="1" spc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凹面镜</a:t>
            </a:r>
            <a:r>
              <a:rPr lang="zh-CN" altLang="en-US" sz="2801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；</a:t>
            </a:r>
            <a:endParaRPr lang="en-US" altLang="zh-CN" sz="2800" b="1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 eaLnBrk="1" hangingPunct="0">
              <a:spcBef>
                <a:spcPct val="0"/>
              </a:spcBef>
              <a:buNone/>
            </a:pPr>
            <a:r>
              <a:rPr lang="zh-CN" altLang="en-US" sz="2801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28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2" name="Rectangle 11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2875" y="1993900"/>
            <a:ext cx="8443913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0">
              <a:spcBef>
                <a:spcPct val="0"/>
              </a:spcBef>
              <a:buNone/>
            </a:pPr>
            <a:r>
              <a:rPr lang="zh-CN" altLang="en-US" sz="2801" b="1" spc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②“移”</a:t>
            </a:r>
            <a:r>
              <a:rPr lang="en-US" altLang="zh-CN" sz="2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在低倍镜下将观察目标移到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视野中央。</a:t>
            </a:r>
            <a:endParaRPr lang="zh-CN" altLang="en-US" sz="28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3" name="Rectangle 12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2875" y="2703513"/>
            <a:ext cx="7218363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0">
              <a:spcBef>
                <a:spcPct val="0"/>
              </a:spcBef>
              <a:buNone/>
            </a:pPr>
            <a:r>
              <a:rPr lang="zh-CN" altLang="en-US" sz="2801" b="1" spc="0">
                <a:latin typeface="黑体" pitchFamily="49" charset="-122"/>
                <a:ea typeface="黑体" pitchFamily="49" charset="-122"/>
              </a:rPr>
              <a:t>③“转”</a:t>
            </a:r>
            <a:r>
              <a:rPr lang="en-US" altLang="zh-CN" sz="2801" b="1" spc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1" b="1" spc="0">
                <a:latin typeface="黑体" pitchFamily="49" charset="-122"/>
                <a:ea typeface="黑体" pitchFamily="49" charset="-122"/>
              </a:rPr>
              <a:t>转动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转换器，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换上</a:t>
            </a:r>
            <a:r>
              <a:rPr lang="zh-CN" altLang="en-US" sz="28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高倍物镜 。</a:t>
            </a:r>
            <a:endParaRPr lang="zh-CN" altLang="en-US" sz="28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4" name="Rectangle 13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6050" y="1397000"/>
            <a:ext cx="8083550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0">
              <a:spcBef>
                <a:spcPct val="0"/>
              </a:spcBef>
              <a:buNone/>
            </a:pPr>
            <a:r>
              <a:rPr lang="zh-CN" altLang="en-US" sz="2801" b="1" spc="0">
                <a:latin typeface="黑体" pitchFamily="49" charset="-122"/>
                <a:ea typeface="黑体" pitchFamily="49" charset="-122"/>
              </a:rPr>
              <a:t>①“找”</a:t>
            </a:r>
            <a:r>
              <a:rPr lang="en-US" altLang="zh-CN" sz="2801" b="1" spc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在</a:t>
            </a:r>
            <a:r>
              <a:rPr lang="zh-CN" altLang="en-US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低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倍镜下找到物像并调节至清晰。</a:t>
            </a:r>
            <a:endParaRPr lang="zh-CN" altLang="en-US" sz="28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5" name="AutoShape 54" title=""/>
          <p:cNvSpPr/>
          <p:nvPr>
            <p:custDataLst>
              <p:tags r:id="rId8"/>
            </p:custDataLst>
          </p:nvPr>
        </p:nvSpPr>
        <p:spPr bwMode="auto">
          <a:xfrm>
            <a:off x="7235825" y="2703513"/>
            <a:ext cx="517525" cy="457200"/>
          </a:xfrm>
          <a:custGeom>
            <a:cxnLst>
              <a:cxn ang="0">
                <a:pos x="0" y="174634"/>
              </a:cxn>
              <a:cxn ang="0">
                <a:pos x="194315" y="174635"/>
              </a:cxn>
              <a:cxn ang="0">
                <a:pos x="254361" y="0"/>
              </a:cxn>
              <a:cxn ang="0">
                <a:pos x="314406" y="174635"/>
              </a:cxn>
              <a:cxn ang="0">
                <a:pos x="508720" y="174634"/>
              </a:cxn>
              <a:cxn ang="0">
                <a:pos x="351515" y="282563"/>
              </a:cxn>
              <a:cxn ang="0">
                <a:pos x="411565" y="457198"/>
              </a:cxn>
              <a:cxn ang="0">
                <a:pos x="254361" y="349267"/>
              </a:cxn>
              <a:cxn ang="0">
                <a:pos x="97157" y="457198"/>
              </a:cxn>
              <a:cxn ang="0">
                <a:pos x="157204" y="282563"/>
              </a:cxn>
            </a:cxnLst>
            <a:rect l="l" t="t" r="r" b="b"/>
            <a:pathLst>
              <a:path w="518795" h="457200">
                <a:moveTo>
                  <a:pt x="0" y="174634"/>
                </a:moveTo>
                <a:lnTo>
                  <a:pt x="198163" y="174635"/>
                </a:lnTo>
                <a:lnTo>
                  <a:pt x="259397" y="0"/>
                </a:lnTo>
                <a:lnTo>
                  <a:pt x="320631" y="174635"/>
                </a:lnTo>
                <a:lnTo>
                  <a:pt x="518794" y="174634"/>
                </a:lnTo>
                <a:lnTo>
                  <a:pt x="358476" y="282563"/>
                </a:lnTo>
                <a:lnTo>
                  <a:pt x="419713" y="457198"/>
                </a:lnTo>
                <a:lnTo>
                  <a:pt x="259397" y="349267"/>
                </a:lnTo>
                <a:lnTo>
                  <a:pt x="99081" y="457198"/>
                </a:lnTo>
                <a:lnTo>
                  <a:pt x="160318" y="282563"/>
                </a:lnTo>
                <a:lnTo>
                  <a:pt x="0" y="174634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/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  <p:bldP spid="27653" grpId="0"/>
      <p:bldP spid="276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8674" name="矩形 20" title=""/>
          <p:cNvSpPr/>
          <p:nvPr>
            <p:custDataLst>
              <p:tags r:id="rId3"/>
            </p:custDataLst>
          </p:nvPr>
        </p:nvSpPr>
        <p:spPr>
          <a:xfrm>
            <a:off x="292100" y="765175"/>
            <a:ext cx="8559800" cy="445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552575"/>
              </a:tabLst>
            </a:pP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zh-CN" sz="2400" b="1">
                <a:latin typeface="微软雅黑" pitchFamily="34" charset="-122"/>
                <a:ea typeface="微软雅黑" pitchFamily="34" charset="-122"/>
              </a:rPr>
              <a:t>使用光学显微镜的几点注意事项</a:t>
            </a:r>
            <a:endParaRPr lang="zh-CN" altLang="zh-CN" sz="2400" b="1">
              <a:latin typeface="微软雅黑" pitchFamily="34" charset="-122"/>
              <a:ea typeface="微软雅黑" pitchFamily="34" charset="-122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552575"/>
              </a:tabLst>
            </a:pPr>
            <a:r>
              <a:rPr lang="en-US" altLang="zh-CN" sz="2400" b="1">
                <a:latin typeface="Times New Roman" pitchFamily="18" charset="0"/>
                <a:ea typeface="微软雅黑" pitchFamily="34" charset="-122"/>
              </a:rPr>
              <a:t>(1)</a:t>
            </a:r>
            <a:r>
              <a:rPr lang="zh-CN" altLang="zh-CN" sz="2400" b="1">
                <a:latin typeface="Times New Roman" pitchFamily="18" charset="0"/>
                <a:ea typeface="微软雅黑" pitchFamily="34" charset="-122"/>
              </a:rPr>
              <a:t>调节粗准焦螺旋使镜筒下降时，双眼要从侧面注视物镜与玻片标本之间的距离，到快接近时</a:t>
            </a:r>
            <a:r>
              <a:rPr lang="en-US" altLang="zh-CN" sz="2400" b="1">
                <a:latin typeface="Times New Roman" pitchFamily="18" charset="0"/>
                <a:ea typeface="微软雅黑" pitchFamily="34" charset="-122"/>
              </a:rPr>
              <a:t>(</a:t>
            </a:r>
            <a:r>
              <a:rPr lang="zh-CN" altLang="zh-CN" sz="2400" b="1">
                <a:latin typeface="Times New Roman" pitchFamily="18" charset="0"/>
                <a:ea typeface="微软雅黑" pitchFamily="34" charset="-122"/>
              </a:rPr>
              <a:t>距离约为</a:t>
            </a:r>
            <a:r>
              <a:rPr lang="en-US" altLang="zh-CN" sz="2400" b="1">
                <a:latin typeface="Times New Roman" pitchFamily="18" charset="0"/>
                <a:ea typeface="微软雅黑" pitchFamily="34" charset="-122"/>
              </a:rPr>
              <a:t>0.5 cm)</a:t>
            </a:r>
            <a:r>
              <a:rPr lang="zh-CN" altLang="zh-CN" sz="2400" b="1">
                <a:latin typeface="Times New Roman" pitchFamily="18" charset="0"/>
                <a:ea typeface="微软雅黑" pitchFamily="34" charset="-122"/>
              </a:rPr>
              <a:t>停止下降。</a:t>
            </a:r>
            <a:endParaRPr lang="zh-CN" altLang="zh-CN" sz="900" b="1">
              <a:latin typeface="宋体" pitchFamily="2" charset="-122"/>
              <a:ea typeface="微软雅黑" pitchFamily="34" charset="-122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552575"/>
              </a:tabLst>
            </a:pPr>
            <a:r>
              <a:rPr lang="en-US" altLang="zh-CN" sz="2400" b="1">
                <a:latin typeface="Times New Roman" pitchFamily="18" charset="0"/>
                <a:ea typeface="微软雅黑" pitchFamily="34" charset="-122"/>
              </a:rPr>
              <a:t>(2)</a:t>
            </a:r>
            <a:r>
              <a:rPr lang="zh-CN" altLang="zh-CN" sz="2400" b="1">
                <a:latin typeface="Times New Roman" pitchFamily="18" charset="0"/>
                <a:ea typeface="微软雅黑" pitchFamily="34" charset="-122"/>
              </a:rPr>
              <a:t>换用高倍物镜后，</a:t>
            </a:r>
            <a:r>
              <a:rPr lang="zh-CN" altLang="zh-CN" sz="2400" b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不能再转动粗准焦螺旋，只能用细准焦螺旋来调节</a:t>
            </a:r>
            <a:r>
              <a:rPr lang="zh-CN" altLang="zh-CN" sz="2400" b="1">
                <a:latin typeface="Times New Roman" pitchFamily="18" charset="0"/>
                <a:ea typeface="微软雅黑" pitchFamily="34" charset="-122"/>
              </a:rPr>
              <a:t>。</a:t>
            </a:r>
            <a:endParaRPr lang="zh-CN" altLang="zh-CN" sz="900" b="1">
              <a:latin typeface="宋体" pitchFamily="2" charset="-122"/>
              <a:ea typeface="Courier New" pitchFamily="49" charset="0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552575"/>
              </a:tabLst>
            </a:pPr>
            <a:r>
              <a:rPr lang="en-US" altLang="zh-CN" sz="2400" b="1">
                <a:latin typeface="Times New Roman" pitchFamily="18" charset="0"/>
                <a:ea typeface="微软雅黑" pitchFamily="34" charset="-122"/>
              </a:rPr>
              <a:t>(3)</a:t>
            </a:r>
            <a:r>
              <a:rPr lang="zh-CN" altLang="zh-CN" sz="2400" b="1">
                <a:latin typeface="Times New Roman" pitchFamily="18" charset="0"/>
                <a:ea typeface="微软雅黑" pitchFamily="34" charset="-122"/>
              </a:rPr>
              <a:t>换用高倍物镜后，若视野太暗，应先调节</a:t>
            </a:r>
            <a:r>
              <a:rPr lang="zh-CN" altLang="zh-CN" sz="2400" b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遮光器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(</a:t>
            </a:r>
            <a:r>
              <a:rPr lang="zh-CN" altLang="zh-CN" sz="2400" b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换大光圈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)</a:t>
            </a:r>
            <a:r>
              <a:rPr lang="zh-CN" altLang="zh-CN" sz="2400" b="1">
                <a:latin typeface="Times New Roman" pitchFamily="18" charset="0"/>
                <a:ea typeface="微软雅黑" pitchFamily="34" charset="-122"/>
              </a:rPr>
              <a:t>或</a:t>
            </a:r>
            <a:r>
              <a:rPr lang="zh-CN" altLang="zh-CN" sz="2400" b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反光镜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(</a:t>
            </a:r>
            <a:r>
              <a:rPr lang="zh-CN" altLang="zh-CN" sz="2400" b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用凹面反光镜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)</a:t>
            </a:r>
            <a:r>
              <a:rPr lang="zh-CN" altLang="zh-CN" sz="2400" b="1">
                <a:latin typeface="Times New Roman" pitchFamily="18" charset="0"/>
                <a:ea typeface="微软雅黑" pitchFamily="34" charset="-122"/>
              </a:rPr>
              <a:t>使视野明亮，再调节细准焦螺旋。</a:t>
            </a:r>
            <a:endParaRPr lang="zh-CN" altLang="zh-CN" sz="900" b="1">
              <a:latin typeface="宋体" pitchFamily="2" charset="-122"/>
              <a:ea typeface="Courier New" pitchFamily="49" charset="0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552575"/>
              </a:tabLst>
            </a:pPr>
            <a:r>
              <a:rPr lang="en-US" altLang="zh-CN" sz="2400" b="1">
                <a:latin typeface="Times New Roman" pitchFamily="18" charset="0"/>
                <a:ea typeface="微软雅黑" pitchFamily="34" charset="-122"/>
              </a:rPr>
              <a:t>(4)</a:t>
            </a:r>
            <a:r>
              <a:rPr lang="zh-CN" altLang="zh-CN" sz="2400" b="1">
                <a:latin typeface="Times New Roman" pitchFamily="18" charset="0"/>
                <a:ea typeface="微软雅黑" pitchFamily="34" charset="-122"/>
              </a:rPr>
              <a:t>观察颜色深的材料，视野应适当调亮，反之则应适当调暗。</a:t>
            </a:r>
            <a:endParaRPr lang="zh-CN" altLang="zh-CN" sz="700" b="1">
              <a:latin typeface="宋体" pitchFamily="2" charset="-122"/>
              <a:ea typeface="Courier New" pitchFamily="49" charset="0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9698" name="Text Box 2" title=""/>
          <p:cNvSpPr txBox="1"/>
          <p:nvPr>
            <p:custDataLst>
              <p:tags r:id="rId3"/>
            </p:custDataLst>
          </p:nvPr>
        </p:nvSpPr>
        <p:spPr>
          <a:xfrm>
            <a:off x="234950" y="460375"/>
            <a:ext cx="6278563" cy="825500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视野亮度的调节 </a:t>
            </a:r>
            <a:endParaRPr lang="zh-CN" altLang="en-US" sz="36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699" name="文本框 1" title=""/>
          <p:cNvSpPr txBox="1"/>
          <p:nvPr>
            <p:custDataLst>
              <p:tags r:id="rId4"/>
            </p:custDataLst>
          </p:nvPr>
        </p:nvSpPr>
        <p:spPr>
          <a:xfrm>
            <a:off x="677863" y="1860550"/>
            <a:ext cx="7656512" cy="2584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通过调节反光镜和光圈：</a:t>
            </a:r>
            <a:endParaRPr lang="zh-CN" altLang="en-US" sz="3600" b="1">
              <a:latin typeface="微软雅黑" pitchFamily="34" charset="-122"/>
              <a:ea typeface="微软雅黑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凹面镜、大光圈</a:t>
            </a:r>
            <a:r>
              <a:rPr lang="en-US" altLang="zh-CN" sz="3600" b="1">
                <a:latin typeface="微软雅黑" pitchFamily="34" charset="-122"/>
                <a:ea typeface="微软雅黑" pitchFamily="34" charset="-122"/>
              </a:rPr>
              <a:t>------</a:t>
            </a:r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调亮视野</a:t>
            </a:r>
            <a:endParaRPr lang="zh-CN" altLang="en-US" sz="3600" b="1">
              <a:latin typeface="微软雅黑" pitchFamily="34" charset="-122"/>
              <a:ea typeface="微软雅黑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平面镜、小光圈</a:t>
            </a:r>
            <a:r>
              <a:rPr lang="en-US" altLang="zh-CN" sz="3600" b="1">
                <a:latin typeface="微软雅黑" pitchFamily="34" charset="-122"/>
                <a:ea typeface="微软雅黑" pitchFamily="34" charset="-122"/>
              </a:rPr>
              <a:t>------</a:t>
            </a:r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调暗视野</a:t>
            </a:r>
            <a:endParaRPr lang="zh-CN" altLang="en-US" sz="3600" b="1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0722" name="矩形 3" title=""/>
          <p:cNvSpPr/>
          <p:nvPr>
            <p:custDataLst>
              <p:tags r:id="rId3"/>
            </p:custDataLst>
          </p:nvPr>
        </p:nvSpPr>
        <p:spPr>
          <a:xfrm>
            <a:off x="481013" y="4203700"/>
            <a:ext cx="8180387" cy="1754188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600" b="1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）显微镜的放大倍数是指物像</a:t>
            </a:r>
            <a:r>
              <a:rPr lang="zh-CN" altLang="en-US" sz="3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长度或宽度</a:t>
            </a:r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的放大倍数，而不是面积或体积。</a:t>
            </a:r>
            <a:endParaRPr lang="zh-CN" altLang="en-US" sz="36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23" name="矩形 3" title=""/>
          <p:cNvSpPr/>
          <p:nvPr>
            <p:custDataLst>
              <p:tags r:id="rId4"/>
            </p:custDataLst>
          </p:nvPr>
        </p:nvSpPr>
        <p:spPr>
          <a:xfrm>
            <a:off x="430213" y="438150"/>
            <a:ext cx="4859337" cy="706438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latin typeface="微软雅黑" pitchFamily="34" charset="-122"/>
                <a:ea typeface="微软雅黑" pitchFamily="34" charset="-122"/>
              </a:rPr>
              <a:t>1、</a:t>
            </a:r>
            <a:r>
              <a:rPr lang="zh-CN" altLang="en-US" sz="4000" b="1">
                <a:latin typeface="微软雅黑" pitchFamily="34" charset="-122"/>
                <a:ea typeface="微软雅黑" pitchFamily="34" charset="-122"/>
              </a:rPr>
              <a:t>放大倍数计算</a:t>
            </a:r>
            <a:endParaRPr lang="zh-CN" altLang="en-US" sz="4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24" name="矩形 3" title=""/>
          <p:cNvSpPr/>
          <p:nvPr>
            <p:custDataLst>
              <p:tags r:id="rId5"/>
            </p:custDataLst>
          </p:nvPr>
        </p:nvSpPr>
        <p:spPr>
          <a:xfrm>
            <a:off x="611188" y="1771650"/>
            <a:ext cx="8180387" cy="17526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600" b="1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）总的放大倍数是</a:t>
            </a:r>
            <a:endParaRPr lang="zh-CN" altLang="en-US" sz="3600" b="1">
              <a:latin typeface="微软雅黑" pitchFamily="34" charset="-122"/>
              <a:ea typeface="微软雅黑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目镜放大倍数</a:t>
            </a:r>
            <a:r>
              <a:rPr lang="en-US" altLang="zh-CN" sz="3600" b="1"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物镜放大倍数</a:t>
            </a:r>
            <a:endParaRPr lang="zh-CN" altLang="en-US" sz="3600" b="1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  <p:bldP spid="307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1746" name="标题 1" title="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71550" y="715963"/>
            <a:ext cx="7200900" cy="681037"/>
          </a:xfrm>
          <a:noFill/>
          <a:ln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rPr lang="zh-CN" altLang="en-US" sz="32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使用高倍镜观察细胞</a:t>
            </a:r>
            <a:endParaRPr lang="zh-CN" altLang="en-US" sz="3200" b="1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747" name="文本占位符 3" title=""/>
          <p:cNvSpPr>
            <a:spLocks noGrp="1"/>
          </p:cNvSpPr>
          <p:nvPr>
            <p:ph type="body" idx="13"/>
            <p:custDataLst>
              <p:tags r:id="rId4"/>
            </p:custDataLst>
          </p:nvPr>
        </p:nvSpPr>
        <p:spPr>
          <a:xfrm>
            <a:off x="982663" y="1728788"/>
            <a:ext cx="7743825" cy="396875"/>
          </a:xfrm>
          <a:noFill/>
          <a:ln>
            <a:miter lim="800000"/>
          </a:ln>
        </p:spPr>
        <p:txBody>
          <a:bodyPr wrap="square" lIns="91440" tIns="45720" rIns="91440" bIns="45720" anchor="b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500"/>
              </a:spcBef>
              <a:spcAft>
                <a:spcPts val="450"/>
              </a:spcAft>
              <a:buNone/>
            </a:pPr>
            <a:r>
              <a:rPr lang="zh-CN" altLang="en-US" sz="2400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放大倍数的变化与视野范围内细胞数量变化有何关系？</a:t>
            </a:r>
            <a:endParaRPr lang="zh-CN" altLang="en-US" sz="2400" b="1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748" name="内容占位符 2" title=""/>
          <p:cNvSpPr>
            <a:spLocks noGrp="1" noChangeArrowheads="1"/>
          </p:cNvSpPr>
          <p:nvPr>
            <p:ph idx="1"/>
            <p:custDataLst>
              <p:tags r:id="rId5"/>
            </p:custDataLst>
          </p:nvPr>
        </p:nvSpPr>
        <p:spPr>
          <a:xfrm>
            <a:off x="822325" y="2490788"/>
            <a:ext cx="7200900" cy="3495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hangingPunct="0">
              <a:lnSpc>
                <a:spcPct val="100000"/>
              </a:lnSpc>
              <a:buNone/>
            </a:pPr>
            <a:r>
              <a:rPr lang="zh-CN" altLang="en-US" sz="2400" b="1" spc="0">
                <a:latin typeface="黑体" pitchFamily="49" charset="-122"/>
                <a:ea typeface="黑体" pitchFamily="49" charset="-122"/>
              </a:rPr>
              <a:t>①细胞呈一行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  <a:p>
            <a:pPr marL="0" lvl="0" indent="0" hangingPunct="0">
              <a:lnSpc>
                <a:spcPct val="100000"/>
              </a:lnSpc>
              <a:buNone/>
            </a:pPr>
            <a:r>
              <a:rPr lang="zh-CN" altLang="en-US" sz="2400" b="1" spc="0">
                <a:latin typeface="黑体" pitchFamily="49" charset="-122"/>
                <a:ea typeface="黑体" pitchFamily="49" charset="-122"/>
              </a:rPr>
              <a:t>放大倍数与细胞数成反比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  <a:p>
            <a:pPr marL="0" lvl="0" indent="0" hangingPunct="0">
              <a:lnSpc>
                <a:spcPct val="100000"/>
              </a:lnSpc>
              <a:buNone/>
            </a:pPr>
            <a:endParaRPr lang="en-US" altLang="zh-CN" sz="2400" b="1">
              <a:latin typeface="黑体" pitchFamily="49" charset="-122"/>
              <a:ea typeface="黑体" pitchFamily="49" charset="-122"/>
            </a:endParaRPr>
          </a:p>
          <a:p>
            <a:pPr marL="0" lvl="0" indent="0" hangingPunct="0">
              <a:lnSpc>
                <a:spcPct val="100000"/>
              </a:lnSpc>
              <a:buNone/>
            </a:pPr>
            <a:r>
              <a:rPr lang="zh-CN" altLang="en-US" sz="2400" b="1" spc="0">
                <a:latin typeface="黑体" pitchFamily="49" charset="-122"/>
                <a:ea typeface="黑体" pitchFamily="49" charset="-122"/>
              </a:rPr>
              <a:t>如在</a:t>
            </a:r>
            <a:r>
              <a:rPr lang="en-US" altLang="zh-CN" sz="2400" b="1" spc="0">
                <a:latin typeface="黑体" pitchFamily="49" charset="-122"/>
                <a:ea typeface="黑体" pitchFamily="49" charset="-122"/>
              </a:rPr>
              <a:t>100</a:t>
            </a:r>
            <a:r>
              <a:rPr lang="zh-CN" altLang="en-US" sz="2400" b="1" spc="0">
                <a:latin typeface="黑体" pitchFamily="49" charset="-122"/>
                <a:ea typeface="黑体" pitchFamily="49" charset="-122"/>
              </a:rPr>
              <a:t>的放大倍数下看到</a:t>
            </a:r>
            <a:r>
              <a:rPr lang="en-US" altLang="zh-CN" sz="2400" b="1" spc="0">
                <a:latin typeface="黑体" pitchFamily="49" charset="-122"/>
                <a:ea typeface="黑体" pitchFamily="49" charset="-122"/>
              </a:rPr>
              <a:t>16</a:t>
            </a:r>
            <a:r>
              <a:rPr lang="zh-CN" altLang="en-US" sz="2400" b="1" spc="0">
                <a:latin typeface="黑体" pitchFamily="49" charset="-122"/>
                <a:ea typeface="黑体" pitchFamily="49" charset="-122"/>
              </a:rPr>
              <a:t>个细胞</a:t>
            </a:r>
            <a:r>
              <a:rPr lang="en-US" altLang="zh-CN" sz="2400" b="1" spc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400" b="1" spc="0">
                <a:latin typeface="黑体" pitchFamily="49" charset="-122"/>
                <a:ea typeface="黑体" pitchFamily="49" charset="-122"/>
              </a:rPr>
              <a:t>而且在视野的直径上排成一行</a:t>
            </a:r>
            <a:r>
              <a:rPr lang="en-US" altLang="zh-CN" sz="2400" b="1" spc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400" b="1" spc="0">
                <a:latin typeface="黑体" pitchFamily="49" charset="-122"/>
                <a:ea typeface="黑体" pitchFamily="49" charset="-122"/>
              </a:rPr>
              <a:t>则转换为</a:t>
            </a:r>
            <a:r>
              <a:rPr lang="en-US" altLang="zh-CN" sz="2400" b="1" spc="0">
                <a:latin typeface="黑体" pitchFamily="49" charset="-122"/>
                <a:ea typeface="黑体" pitchFamily="49" charset="-122"/>
              </a:rPr>
              <a:t>400</a:t>
            </a:r>
            <a:r>
              <a:rPr lang="zh-CN" altLang="en-US" sz="2400" b="1" spc="0">
                <a:latin typeface="黑体" pitchFamily="49" charset="-122"/>
                <a:ea typeface="黑体" pitchFamily="49" charset="-122"/>
              </a:rPr>
              <a:t>的放大倍数后</a:t>
            </a:r>
            <a:r>
              <a:rPr lang="en-US" altLang="zh-CN" sz="2400" b="1" spc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400" b="1" spc="0">
                <a:latin typeface="黑体" pitchFamily="49" charset="-122"/>
                <a:ea typeface="黑体" pitchFamily="49" charset="-122"/>
              </a:rPr>
              <a:t>看到的一行细胞数为</a:t>
            </a:r>
            <a:r>
              <a:rPr lang="en-US" altLang="zh-CN" sz="2400" b="1" spc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b="1" spc="0">
                <a:latin typeface="黑体" pitchFamily="49" charset="-122"/>
                <a:ea typeface="黑体" pitchFamily="49" charset="-122"/>
              </a:rPr>
              <a:t>个。</a:t>
            </a:r>
            <a:endParaRPr lang="zh-CN" altLang="en-US" sz="2400" b="1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1749" name="图片 4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84663" y="2349500"/>
            <a:ext cx="4330700" cy="194468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194" name="图片 435201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2857500" cy="38306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5" name="图片 43520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l="7083" t="-1109"/>
          <a:stretch>
            <a:fillRect/>
          </a:stretch>
        </p:blipFill>
        <p:spPr>
          <a:xfrm>
            <a:off x="0" y="3746500"/>
            <a:ext cx="2798763" cy="3111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6" name="图片 435203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86500" y="38100"/>
            <a:ext cx="2771775" cy="378301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7" name="图片 435204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16663" y="3635375"/>
            <a:ext cx="2735262" cy="30876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8" name="Picture 3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rcRect r="102" b="157"/>
          <a:stretch>
            <a:fillRect/>
          </a:stretch>
        </p:blipFill>
        <p:spPr>
          <a:xfrm>
            <a:off x="2946400" y="12700"/>
            <a:ext cx="3225800" cy="38274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9" name="Picture 5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rcRect r="-201" b="-195"/>
          <a:stretch>
            <a:fillRect/>
          </a:stretch>
        </p:blipFill>
        <p:spPr>
          <a:xfrm>
            <a:off x="2798763" y="3355975"/>
            <a:ext cx="3487737" cy="35020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2770" name="图片 5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63938" y="2222500"/>
            <a:ext cx="4608512" cy="17621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2771" name="标题 1" title="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971550" y="715963"/>
            <a:ext cx="7200900" cy="681037"/>
          </a:xfrm>
          <a:noFill/>
          <a:ln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rPr lang="zh-CN" altLang="en-US" sz="2800" b="1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使用高倍镜观察细胞</a:t>
            </a:r>
            <a:endParaRPr lang="zh-CN" altLang="en-US" sz="2800" b="1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2772" name="文本占位符 3" title=""/>
          <p:cNvSpPr>
            <a:spLocks noGrp="1"/>
          </p:cNvSpPr>
          <p:nvPr>
            <p:ph type="body" idx="13"/>
            <p:custDataLst>
              <p:tags r:id="rId6"/>
            </p:custDataLst>
          </p:nvPr>
        </p:nvSpPr>
        <p:spPr>
          <a:xfrm>
            <a:off x="1079500" y="1747838"/>
            <a:ext cx="7885113" cy="398462"/>
          </a:xfrm>
          <a:noFill/>
          <a:ln>
            <a:miter lim="800000"/>
          </a:ln>
        </p:spPr>
        <p:txBody>
          <a:bodyPr wrap="square" lIns="91440" tIns="45720" rIns="91440" bIns="45720" anchor="b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500"/>
              </a:spcBef>
              <a:spcAft>
                <a:spcPts val="450"/>
              </a:spcAft>
              <a:buNone/>
            </a:pPr>
            <a:r>
              <a:rPr lang="zh-CN" altLang="en-US" sz="2400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放大倍数的变化与视野范围内细胞数量变化有何关系？</a:t>
            </a:r>
            <a:endParaRPr lang="zh-CN" altLang="en-US" sz="2400" b="1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2773" name="内容占位符 2" title="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1079500" y="4076700"/>
            <a:ext cx="7453313" cy="3495675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buNone/>
            </a:pP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②细胞呈圆形视野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放大倍数的</a:t>
            </a:r>
            <a:r>
              <a:rPr lang="zh-CN" altLang="en-US" sz="24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平方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成与细胞数成反比</a:t>
            </a:r>
            <a:endParaRPr lang="en-US" altLang="zh-CN" sz="2400" b="1">
              <a:latin typeface="黑体" pitchFamily="49" charset="-122"/>
              <a:ea typeface="黑体" pitchFamily="49" charset="-122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如在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100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的放大倍数下看到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64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个细胞充满视野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则转换为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400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的放大倍数后看到充满视野的细胞数为</a:t>
            </a:r>
            <a:r>
              <a:rPr lang="en-US" altLang="zh-CN" sz="2400" b="1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个。</a:t>
            </a:r>
            <a:endParaRPr lang="zh-CN" altLang="en-US" sz="2400" b="1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3794" name="文本框 106499" title=""/>
          <p:cNvSpPr txBox="1"/>
          <p:nvPr>
            <p:custDataLst>
              <p:tags r:id="rId3"/>
            </p:custDataLst>
          </p:nvPr>
        </p:nvSpPr>
        <p:spPr>
          <a:xfrm>
            <a:off x="538163" y="815975"/>
            <a:ext cx="2362200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计算方法：</a:t>
            </a:r>
            <a:endParaRPr lang="zh-CN" altLang="en-US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3795" name="组合 106520" title=""/>
          <p:cNvGrpSpPr/>
          <p:nvPr>
            <p:custDataLst>
              <p:tags r:id="rId4"/>
            </p:custDataLst>
          </p:nvPr>
        </p:nvGrpSpPr>
        <p:grpSpPr>
          <a:xfrm>
            <a:off x="385763" y="1806575"/>
            <a:ext cx="8686800" cy="3556000"/>
            <a:chOff x="288" y="912"/>
            <a:chExt cx="5472" cy="2240"/>
          </a:xfrm>
        </p:grpSpPr>
        <p:sp>
          <p:nvSpPr>
            <p:cNvPr id="33796" name="左大括号 106500" title=""/>
            <p:cNvSpPr/>
            <p:nvPr>
              <p:custDataLst>
                <p:tags r:id="rId5"/>
              </p:custDataLst>
            </p:nvPr>
          </p:nvSpPr>
          <p:spPr>
            <a:xfrm>
              <a:off x="1632" y="1296"/>
              <a:ext cx="288" cy="1392"/>
            </a:xfrm>
            <a:prstGeom prst="leftBrace">
              <a:avLst>
                <a:gd name="adj1" fmla="val 40099"/>
                <a:gd name="adj2" fmla="val 50000"/>
              </a:avLst>
            </a:prstGeom>
            <a:noFill/>
            <a:ln w="28575">
              <a:solidFill>
                <a:prstClr val="black"/>
              </a:solidFill>
              <a:round/>
            </a:ln>
          </p:spPr>
          <p:txBody>
            <a:bodyPr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32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–"/>
                <a:defRPr kumimoji="0" lang="zh-CN" altLang="en-US" sz="20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»"/>
                <a:defRPr kumimoji="0" lang="zh-CN" altLang="en-US" sz="20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zh-CN" altLang="en-US" sz="18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797" name="文本框 106502" title=""/>
            <p:cNvSpPr txBox="1"/>
            <p:nvPr>
              <p:custDataLst>
                <p:tags r:id="rId6"/>
              </p:custDataLst>
            </p:nvPr>
          </p:nvSpPr>
          <p:spPr>
            <a:xfrm>
              <a:off x="288" y="1536"/>
              <a:ext cx="1536" cy="67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32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–"/>
                <a:defRPr kumimoji="0" lang="zh-CN" altLang="en-US" sz="20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»"/>
                <a:defRPr kumimoji="0" lang="zh-CN" altLang="en-US" sz="20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高倍镜看到的细胞数</a:t>
              </a:r>
              <a:endPara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3798" name="组合 106518" title=""/>
            <p:cNvGrpSpPr/>
            <p:nvPr>
              <p:custDataLst>
                <p:tags r:id="rId7"/>
              </p:custDataLst>
            </p:nvPr>
          </p:nvGrpSpPr>
          <p:grpSpPr>
            <a:xfrm>
              <a:off x="1920" y="912"/>
              <a:ext cx="3696" cy="848"/>
              <a:chOff x="1920" y="912"/>
              <a:chExt cx="3696" cy="848"/>
            </a:xfrm>
          </p:grpSpPr>
          <p:sp>
            <p:nvSpPr>
              <p:cNvPr id="33807" name="文本框 106504" title="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920" y="1104"/>
                <a:ext cx="816" cy="36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342900" indent="-3429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defRPr kumimoji="0" lang="zh-CN" altLang="en-US" sz="32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–"/>
                  <a:defRPr kumimoji="0" lang="zh-CN" altLang="en-US" sz="28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defRPr kumimoji="0" lang="zh-CN" altLang="en-US" sz="24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–"/>
                  <a:defRPr kumimoji="0" lang="zh-CN" altLang="en-US" sz="20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»"/>
                  <a:defRPr kumimoji="0" lang="zh-CN" altLang="en-US" sz="20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eaLnBrk="1" hangingPunct="1">
                  <a:spcBef>
                    <a:spcPct val="50000"/>
                  </a:spcBef>
                  <a:buFontTx/>
                  <a:buNone/>
                </a:pPr>
                <a:r>
                  <a:rPr lang="zh-CN" altLang="en-US" b="1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一行</a:t>
                </a:r>
                <a:endParaRPr lang="zh-CN" altLang="en-US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3808" name="文本框 106505" title="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2976" y="912"/>
                <a:ext cx="2640" cy="36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342900" indent="-3429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defRPr kumimoji="0" lang="zh-CN" altLang="en-US" sz="32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–"/>
                  <a:defRPr kumimoji="0" lang="zh-CN" altLang="en-US" sz="28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defRPr kumimoji="0" lang="zh-CN" altLang="en-US" sz="24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–"/>
                  <a:defRPr kumimoji="0" lang="zh-CN" altLang="en-US" sz="20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»"/>
                  <a:defRPr kumimoji="0" lang="zh-CN" altLang="en-US" sz="20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eaLnBrk="1" hangingPunct="1">
                  <a:spcBef>
                    <a:spcPct val="50000"/>
                  </a:spcBef>
                  <a:buFontTx/>
                  <a:buNone/>
                </a:pPr>
                <a:r>
                  <a:rPr lang="zh-CN" altLang="en-US" b="1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低倍镜看到的细胞数</a:t>
                </a:r>
                <a:endParaRPr lang="zh-CN" altLang="en-US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33809" name="直接连接符 106506" title="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3024" y="1344"/>
                <a:ext cx="2496" cy="0"/>
              </a:xfrm>
              <a:prstGeom prst="line">
                <a:avLst/>
              </a:prstGeom>
              <a:noFill/>
              <a:ln w="38100">
                <a:solidFill>
                  <a:prstClr val="black"/>
                </a:solidFill>
                <a:miter lim="800000"/>
              </a:ln>
            </p:spPr>
          </p:cxnSp>
          <p:sp>
            <p:nvSpPr>
              <p:cNvPr id="33810" name="文本框 106507" title="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312" y="1392"/>
                <a:ext cx="1296" cy="36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342900" indent="-3429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defRPr kumimoji="0" lang="zh-CN" altLang="en-US" sz="32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–"/>
                  <a:defRPr kumimoji="0" lang="zh-CN" altLang="en-US" sz="28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defRPr kumimoji="0" lang="zh-CN" altLang="en-US" sz="24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–"/>
                  <a:defRPr kumimoji="0" lang="zh-CN" altLang="en-US" sz="20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»"/>
                  <a:defRPr kumimoji="0" lang="zh-CN" altLang="en-US" sz="20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eaLnBrk="1" hangingPunct="1">
                  <a:spcBef>
                    <a:spcPct val="50000"/>
                  </a:spcBef>
                  <a:buFontTx/>
                  <a:buNone/>
                </a:pPr>
                <a:r>
                  <a:rPr lang="zh-CN" altLang="en-US" b="1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放大倍数</a:t>
                </a:r>
                <a:endParaRPr lang="zh-CN" altLang="en-US" b="1" baseline="300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33811" name="组合 106510" title="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2544" y="1296"/>
                <a:ext cx="336" cy="96"/>
                <a:chOff x="3600" y="2160"/>
                <a:chExt cx="576" cy="192"/>
              </a:xfrm>
            </p:grpSpPr>
            <p:cxnSp>
              <p:nvCxnSpPr>
                <p:cNvPr id="33812" name="直接连接符 106508" title=""/>
                <p:cNvCxnSpPr/>
                <p:nvPr>
                  <p:custDataLst>
                    <p:tags r:id="rId13"/>
                  </p:custDataLst>
                </p:nvPr>
              </p:nvCxnSpPr>
              <p:spPr>
                <a:xfrm>
                  <a:off x="3600" y="216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prstClr val="black"/>
                  </a:solidFill>
                  <a:miter lim="800000"/>
                </a:ln>
              </p:spPr>
            </p:cxnSp>
            <p:cxnSp>
              <p:nvCxnSpPr>
                <p:cNvPr id="33813" name="直接连接符 106509" title=""/>
                <p:cNvCxnSpPr/>
                <p:nvPr>
                  <p:custDataLst>
                    <p:tags r:id="rId14"/>
                  </p:custDataLst>
                </p:nvPr>
              </p:nvCxnSpPr>
              <p:spPr>
                <a:xfrm>
                  <a:off x="3600" y="2352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prstClr val="black"/>
                  </a:solidFill>
                  <a:miter lim="800000"/>
                </a:ln>
              </p:spPr>
            </p:cxnSp>
          </p:grpSp>
        </p:grpSp>
        <p:grpSp>
          <p:nvGrpSpPr>
            <p:cNvPr id="33799" name="组合 106519" title=""/>
            <p:cNvGrpSpPr/>
            <p:nvPr>
              <p:custDataLst>
                <p:tags r:id="rId15"/>
              </p:custDataLst>
            </p:nvPr>
          </p:nvGrpSpPr>
          <p:grpSpPr>
            <a:xfrm>
              <a:off x="1968" y="2256"/>
              <a:ext cx="3792" cy="896"/>
              <a:chOff x="1968" y="2256"/>
              <a:chExt cx="3792" cy="896"/>
            </a:xfrm>
          </p:grpSpPr>
          <p:sp>
            <p:nvSpPr>
              <p:cNvPr id="33800" name="文本框 106511" title="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408" y="2784"/>
                <a:ext cx="1296" cy="36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342900" indent="-3429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defRPr kumimoji="0" lang="zh-CN" altLang="en-US" sz="32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–"/>
                  <a:defRPr kumimoji="0" lang="zh-CN" altLang="en-US" sz="28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defRPr kumimoji="0" lang="zh-CN" altLang="en-US" sz="24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–"/>
                  <a:defRPr kumimoji="0" lang="zh-CN" altLang="en-US" sz="20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»"/>
                  <a:defRPr kumimoji="0" lang="zh-CN" altLang="en-US" sz="20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eaLnBrk="1" hangingPunct="1">
                  <a:spcBef>
                    <a:spcPct val="50000"/>
                  </a:spcBef>
                  <a:buFontTx/>
                  <a:buNone/>
                </a:pPr>
                <a:r>
                  <a:rPr lang="zh-CN" altLang="en-US" b="1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放大倍数</a:t>
                </a:r>
                <a:r>
                  <a:rPr lang="en-US" altLang="zh-CN" sz="4400" b="1" baseline="30000">
                    <a:latin typeface="微软雅黑" pitchFamily="34" charset="-122"/>
                    <a:ea typeface="微软雅黑" pitchFamily="34" charset="-122"/>
                  </a:rPr>
                  <a:t>2</a:t>
                </a:r>
                <a:endParaRPr lang="en-US" altLang="zh-CN" sz="4400" b="1" baseline="300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3801" name="文本框 106512" title="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968" y="2496"/>
                <a:ext cx="816" cy="36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342900" indent="-3429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defRPr kumimoji="0" lang="zh-CN" altLang="en-US" sz="32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–"/>
                  <a:defRPr kumimoji="0" lang="zh-CN" altLang="en-US" sz="28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defRPr kumimoji="0" lang="zh-CN" altLang="en-US" sz="24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–"/>
                  <a:defRPr kumimoji="0" lang="zh-CN" altLang="en-US" sz="20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»"/>
                  <a:defRPr kumimoji="0" lang="zh-CN" altLang="en-US" sz="20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eaLnBrk="1" hangingPunct="1">
                  <a:spcBef>
                    <a:spcPct val="50000"/>
                  </a:spcBef>
                  <a:buFontTx/>
                  <a:buNone/>
                </a:pPr>
                <a:r>
                  <a:rPr lang="zh-CN" altLang="en-US" b="1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视野</a:t>
                </a:r>
                <a:endParaRPr lang="zh-CN" altLang="en-US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33802" name="组合 106513" title=""/>
              <p:cNvGrpSpPr/>
              <p:nvPr>
                <p:custDataLst>
                  <p:tags r:id="rId18"/>
                </p:custDataLst>
              </p:nvPr>
            </p:nvGrpSpPr>
            <p:grpSpPr>
              <a:xfrm>
                <a:off x="2592" y="2688"/>
                <a:ext cx="336" cy="96"/>
                <a:chOff x="3600" y="2160"/>
                <a:chExt cx="576" cy="192"/>
              </a:xfrm>
            </p:grpSpPr>
            <p:cxnSp>
              <p:nvCxnSpPr>
                <p:cNvPr id="33805" name="直接连接符 106514" title=""/>
                <p:cNvCxnSpPr/>
                <p:nvPr>
                  <p:custDataLst>
                    <p:tags r:id="rId19"/>
                  </p:custDataLst>
                </p:nvPr>
              </p:nvCxnSpPr>
              <p:spPr>
                <a:xfrm>
                  <a:off x="3600" y="216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prstClr val="black"/>
                  </a:solidFill>
                  <a:miter lim="800000"/>
                </a:ln>
              </p:spPr>
            </p:cxnSp>
            <p:cxnSp>
              <p:nvCxnSpPr>
                <p:cNvPr id="33806" name="直接连接符 106515" title=""/>
                <p:cNvCxnSpPr/>
                <p:nvPr>
                  <p:custDataLst>
                    <p:tags r:id="rId20"/>
                  </p:custDataLst>
                </p:nvPr>
              </p:nvCxnSpPr>
              <p:spPr>
                <a:xfrm>
                  <a:off x="3600" y="2352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prstClr val="black"/>
                  </a:solidFill>
                  <a:miter lim="800000"/>
                </a:ln>
              </p:spPr>
            </p:cxnSp>
          </p:grpSp>
          <p:sp>
            <p:nvSpPr>
              <p:cNvPr id="33803" name="文本框 106516" title="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120" y="2256"/>
                <a:ext cx="2640" cy="368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342900" indent="-3429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defRPr kumimoji="0" lang="zh-CN" altLang="en-US" sz="32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–"/>
                  <a:defRPr kumimoji="0" lang="zh-CN" altLang="en-US" sz="28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defRPr kumimoji="0" lang="zh-CN" altLang="en-US" sz="24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–"/>
                  <a:defRPr kumimoji="0" lang="zh-CN" altLang="en-US" sz="20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0" fontAlgn="base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»"/>
                  <a:defRPr kumimoji="0" lang="zh-CN" altLang="en-US" sz="2000" b="0" i="0" u="non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lang="zh-CN" altLang="en-US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eaLnBrk="1" hangingPunct="1">
                  <a:spcBef>
                    <a:spcPct val="50000"/>
                  </a:spcBef>
                  <a:buFontTx/>
                  <a:buNone/>
                </a:pPr>
                <a:r>
                  <a:rPr lang="zh-CN" altLang="en-US" b="1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低倍镜看到的细胞数</a:t>
                </a:r>
                <a:endParaRPr lang="zh-CN" altLang="en-US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33804" name="直接连接符 106517" title="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3120" y="2736"/>
                <a:ext cx="2496" cy="0"/>
              </a:xfrm>
              <a:prstGeom prst="line">
                <a:avLst/>
              </a:prstGeom>
              <a:noFill/>
              <a:ln w="38100">
                <a:solidFill>
                  <a:prstClr val="black"/>
                </a:solidFill>
                <a:miter lim="800000"/>
              </a:ln>
            </p:spPr>
          </p:cxnSp>
        </p:grpSp>
      </p:grp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4818" name="矩形 3" title=""/>
          <p:cNvSpPr/>
          <p:nvPr>
            <p:custDataLst>
              <p:tags r:id="rId3"/>
            </p:custDataLst>
          </p:nvPr>
        </p:nvSpPr>
        <p:spPr>
          <a:xfrm>
            <a:off x="495300" y="392113"/>
            <a:ext cx="3494088" cy="906462"/>
          </a:xfrm>
          <a:prstGeom prst="rect">
            <a:avLst/>
          </a:prstGeom>
          <a:solidFill>
            <a:srgbClr val="FFFF00"/>
          </a:solidFill>
          <a:ln>
            <a:solidFill>
              <a:srgbClr val="12B04A"/>
            </a:solidFill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4000" b="1">
                <a:latin typeface="微软雅黑" pitchFamily="34" charset="-122"/>
                <a:ea typeface="微软雅黑" pitchFamily="34" charset="-122"/>
              </a:rPr>
              <a:t>目镜、物镜</a:t>
            </a:r>
            <a:endParaRPr lang="zh-CN" altLang="en-US" sz="4000" b="1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4819" name="Group 4" title=""/>
          <p:cNvGrpSpPr/>
          <p:nvPr>
            <p:custDataLst>
              <p:tags r:id="rId4"/>
            </p:custDataLst>
          </p:nvPr>
        </p:nvGrpSpPr>
        <p:grpSpPr>
          <a:xfrm>
            <a:off x="4092575" y="2125663"/>
            <a:ext cx="4340225" cy="2516187"/>
            <a:chOff x="-383" y="0"/>
            <a:chExt cx="9507" cy="5110"/>
          </a:xfrm>
        </p:grpSpPr>
        <p:pic>
          <p:nvPicPr>
            <p:cNvPr id="34825" name="Picture 5" descr="DSC01779" title="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5"/>
            <a:srcRect l="18276" t="38524" r="21633" b="23091"/>
            <a:stretch>
              <a:fillRect/>
            </a:stretch>
          </p:blipFill>
          <p:spPr>
            <a:xfrm>
              <a:off x="120" y="0"/>
              <a:ext cx="7670" cy="4080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4826" name="Text Box 6" title=""/>
            <p:cNvSpPr txBox="1"/>
            <p:nvPr>
              <p:custDataLst>
                <p:tags r:id="rId7"/>
              </p:custDataLst>
            </p:nvPr>
          </p:nvSpPr>
          <p:spPr>
            <a:xfrm>
              <a:off x="-383" y="4081"/>
              <a:ext cx="9507" cy="1029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32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–"/>
                <a:defRPr kumimoji="0" lang="zh-CN" altLang="en-US" sz="20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»"/>
                <a:defRPr kumimoji="0" lang="zh-CN" altLang="en-US" sz="20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700">
                  <a:solidFill>
                    <a:srgbClr val="000000"/>
                  </a:solidFill>
                  <a:latin typeface="Arial" pitchFamily="34" charset="0"/>
                  <a:ea typeface="华文行楷" pitchFamily="2" charset="-122"/>
                </a:rPr>
                <a:t>     4x        10x       40x   </a:t>
              </a:r>
              <a:endParaRPr lang="en-US" altLang="zh-CN" sz="2700">
                <a:solidFill>
                  <a:srgbClr val="000000"/>
                </a:solidFill>
                <a:latin typeface="Arial" pitchFamily="34" charset="0"/>
                <a:ea typeface="华文行楷" pitchFamily="2" charset="-122"/>
              </a:endParaRPr>
            </a:p>
          </p:txBody>
        </p:sp>
      </p:grpSp>
      <p:grpSp>
        <p:nvGrpSpPr>
          <p:cNvPr id="34820" name="Group 8" title=""/>
          <p:cNvGrpSpPr/>
          <p:nvPr>
            <p:custDataLst>
              <p:tags r:id="rId8"/>
            </p:custDataLst>
          </p:nvPr>
        </p:nvGrpSpPr>
        <p:grpSpPr>
          <a:xfrm>
            <a:off x="930275" y="2125663"/>
            <a:ext cx="3205163" cy="2509837"/>
            <a:chOff x="-463" y="0"/>
            <a:chExt cx="7019" cy="5270"/>
          </a:xfrm>
        </p:grpSpPr>
        <p:pic>
          <p:nvPicPr>
            <p:cNvPr id="34823" name="Picture 9" descr="DSC01781" title="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/>
            <a:srcRect l="28991" t="36645" r="22940" b="21746"/>
            <a:stretch>
              <a:fillRect/>
            </a:stretch>
          </p:blipFill>
          <p:spPr>
            <a:xfrm>
              <a:off x="0" y="0"/>
              <a:ext cx="6556" cy="4257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34824" name="Text Box 10" title=""/>
            <p:cNvSpPr txBox="1"/>
            <p:nvPr>
              <p:custDataLst>
                <p:tags r:id="rId11"/>
              </p:custDataLst>
            </p:nvPr>
          </p:nvSpPr>
          <p:spPr>
            <a:xfrm>
              <a:off x="-463" y="4206"/>
              <a:ext cx="6237" cy="106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32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–"/>
                <a:defRPr kumimoji="0" lang="zh-CN" altLang="en-US" sz="28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defRPr kumimoji="0" lang="zh-CN" altLang="en-US" sz="24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–"/>
                <a:defRPr kumimoji="0" lang="zh-CN" altLang="en-US" sz="20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»"/>
                <a:defRPr kumimoji="0" lang="zh-CN" altLang="en-US" sz="2000" b="0" i="0" u="none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lang="zh-CN" altLang="en-US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700">
                  <a:solidFill>
                    <a:srgbClr val="000000"/>
                  </a:solidFill>
                  <a:latin typeface="Arial" pitchFamily="34" charset="0"/>
                  <a:ea typeface="华文行楷" pitchFamily="2" charset="-122"/>
                </a:rPr>
                <a:t>       16x        10x      </a:t>
              </a:r>
              <a:endParaRPr lang="en-US" altLang="zh-CN" sz="2700">
                <a:solidFill>
                  <a:srgbClr val="000000"/>
                </a:solidFill>
                <a:latin typeface="Arial" pitchFamily="34" charset="0"/>
                <a:ea typeface="华文行楷" pitchFamily="2" charset="-122"/>
              </a:endParaRPr>
            </a:p>
          </p:txBody>
        </p:sp>
      </p:grpSp>
      <p:sp>
        <p:nvSpPr>
          <p:cNvPr id="34821" name="Rectangle 11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81200" y="4565650"/>
            <a:ext cx="1538288" cy="563563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0"/>
            <a:r>
              <a:rPr lang="en-US" altLang="en-US" sz="3600" b="1" spc="0">
                <a:effectLst>
                  <a:outerShdw blurRad="38100" dist="38100" dir="2700000" algn="tl">
                    <a:srgbClr val="FFFFFF"/>
                  </a:outerShdw>
                </a:effectLst>
                <a:latin typeface="华文新魏" pitchFamily="2" charset="-122"/>
                <a:ea typeface="华文新魏" pitchFamily="2" charset="-122"/>
              </a:rPr>
              <a:t>目镜</a:t>
            </a:r>
            <a:endParaRPr lang="en-US" altLang="en-US" sz="3600" b="1">
              <a:effectLst>
                <a:outerShdw blurRad="38100" dist="38100" dir="2700000" algn="tl">
                  <a:srgbClr val="FFFFFF"/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4822" name="Rectangle 11" title="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21263" y="4635500"/>
            <a:ext cx="1538287" cy="563563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0"/>
            <a:r>
              <a:rPr lang="en-US" altLang="en-US" sz="3600" b="1" spc="0">
                <a:effectLst>
                  <a:outerShdw blurRad="38100" dist="38100" dir="2700000" algn="tl">
                    <a:srgbClr val="FFFFFF"/>
                  </a:outerShdw>
                </a:effectLst>
                <a:latin typeface="华文新魏" pitchFamily="2" charset="-122"/>
                <a:ea typeface="华文新魏" pitchFamily="2" charset="-122"/>
              </a:rPr>
              <a:t>物镜</a:t>
            </a:r>
            <a:endParaRPr lang="en-US" altLang="en-US" sz="3600" b="1">
              <a:effectLst>
                <a:outerShdw blurRad="38100" dist="38100" dir="2700000" algn="tl">
                  <a:srgbClr val="FFFFFF"/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5842" name="矩形 3" title=""/>
          <p:cNvSpPr/>
          <p:nvPr>
            <p:custDataLst>
              <p:tags r:id="rId3"/>
            </p:custDataLst>
          </p:nvPr>
        </p:nvSpPr>
        <p:spPr>
          <a:xfrm>
            <a:off x="612775" y="3184525"/>
            <a:ext cx="7572375" cy="1309688"/>
          </a:xfrm>
          <a:prstGeom prst="rect">
            <a:avLst/>
          </a:prstGeom>
          <a:solidFill>
            <a:schemeClr val="bg1"/>
          </a:solidFill>
          <a:ln>
            <a:solidFill>
              <a:srgbClr val="12B04A"/>
            </a:solidFill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目镜镜筒越长，放大倍数越小，反之则放大倍数越大。（无螺纹）</a:t>
            </a:r>
            <a:endParaRPr lang="zh-CN" altLang="en-US" sz="2800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5843" name="Picture 6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13225" y="393700"/>
            <a:ext cx="4603750" cy="2459038"/>
          </a:xfrm>
          <a:prstGeom prst="rect">
            <a:avLst/>
          </a:prstGeom>
          <a:noFill/>
          <a:ln>
            <a:solidFill>
              <a:srgbClr val="12B04A"/>
            </a:solidFill>
            <a:miter lim="800000"/>
          </a:ln>
        </p:spPr>
      </p:pic>
      <p:sp>
        <p:nvSpPr>
          <p:cNvPr id="35844" name="矩形 3" title=""/>
          <p:cNvSpPr/>
          <p:nvPr>
            <p:custDataLst>
              <p:tags r:id="rId6"/>
            </p:custDataLst>
          </p:nvPr>
        </p:nvSpPr>
        <p:spPr>
          <a:xfrm>
            <a:off x="495300" y="392113"/>
            <a:ext cx="3494088" cy="744537"/>
          </a:xfrm>
          <a:prstGeom prst="rect">
            <a:avLst/>
          </a:prstGeom>
          <a:solidFill>
            <a:srgbClr val="FFFF00"/>
          </a:solidFill>
          <a:ln>
            <a:solidFill>
              <a:srgbClr val="12B04A"/>
            </a:solidFill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目镜、物镜</a:t>
            </a:r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845" name="矩形 3" title=""/>
          <p:cNvSpPr/>
          <p:nvPr>
            <p:custDataLst>
              <p:tags r:id="rId7"/>
            </p:custDataLst>
          </p:nvPr>
        </p:nvSpPr>
        <p:spPr>
          <a:xfrm>
            <a:off x="612775" y="4829175"/>
            <a:ext cx="7572375" cy="1308100"/>
          </a:xfrm>
          <a:prstGeom prst="rect">
            <a:avLst/>
          </a:prstGeom>
          <a:solidFill>
            <a:schemeClr val="bg1"/>
          </a:solidFill>
          <a:ln>
            <a:solidFill>
              <a:srgbClr val="12B04A"/>
            </a:solidFill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物镜越长，放大倍数越大，物镜距装片距离越近。（有螺纹） </a:t>
            </a:r>
            <a:endParaRPr lang="zh-CN" altLang="en-US" sz="2800" b="1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4" grpId="0" animBg="1"/>
      <p:bldP spid="358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6866" name="矩形 20" title=""/>
          <p:cNvSpPr/>
          <p:nvPr>
            <p:custDataLst>
              <p:tags r:id="rId3"/>
            </p:custDataLst>
          </p:nvPr>
        </p:nvSpPr>
        <p:spPr>
          <a:xfrm>
            <a:off x="292100" y="765175"/>
            <a:ext cx="8559800" cy="5810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just" hangingPunct="0">
              <a:lnSpc>
                <a:spcPct val="150000"/>
              </a:lnSpc>
              <a:tabLst>
                <a:tab pos="1552575"/>
              </a:tabLst>
            </a:pPr>
            <a:r>
              <a:rPr lang="en-US" altLang="zh-CN" sz="2400" b="1" spc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zh-CN" sz="2400" b="1" spc="0">
                <a:latin typeface="微软雅黑" pitchFamily="34" charset="-122"/>
                <a:ea typeface="微软雅黑" pitchFamily="34" charset="-122"/>
              </a:rPr>
              <a:t>使用低倍镜与高倍镜观察细胞标本时的不同点</a:t>
            </a:r>
            <a:endParaRPr lang="zh-CN" altLang="zh-CN" sz="2400" b="1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6867" name="表格 2" title="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47662" y="1536700"/>
          <a:ext cx="8421688" cy="1741429"/>
        </p:xfrm>
        <a:graphic>
          <a:graphicData uri="http://schemas.openxmlformats.org/drawingml/2006/table">
            <a:tbl>
              <a:tblPr/>
              <a:tblGrid>
                <a:gridCol w="893762"/>
                <a:gridCol w="2070100"/>
                <a:gridCol w="2070100"/>
                <a:gridCol w="1130300"/>
                <a:gridCol w="1128712"/>
                <a:gridCol w="1128712"/>
              </a:tblGrid>
              <a:tr h="428625">
                <a:tc>
                  <a:txBody>
                    <a:bodyPr vert="horz" wrap="square" lIns="37669" tIns="0" rIns="37669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项目</a:t>
                      </a:r>
                      <a:endParaRPr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7669" marR="37669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37669" tIns="0" rIns="37669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物镜与装片的距离</a:t>
                      </a:r>
                      <a:endParaRPr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7669" marR="37669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37669" tIns="0" rIns="37669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视野中的细胞数目</a:t>
                      </a:r>
                      <a:endParaRPr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7669" marR="37669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37669" tIns="0" rIns="37669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物像大小</a:t>
                      </a:r>
                      <a:endParaRPr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7669" marR="37669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37669" tIns="0" rIns="37669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视野亮度</a:t>
                      </a:r>
                      <a:endParaRPr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7669" marR="37669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37669" tIns="0" rIns="37669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视野范围</a:t>
                      </a:r>
                      <a:endParaRPr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7669" marR="37669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</a:tr>
              <a:tr h="428625">
                <a:tc>
                  <a:txBody>
                    <a:bodyPr vert="horz" wrap="square" lIns="37669" tIns="0" rIns="37669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低倍镜</a:t>
                      </a:r>
                      <a:endParaRPr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7669" marR="37669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37669" tIns="0" rIns="37669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远</a:t>
                      </a:r>
                      <a:endParaRPr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7669" marR="37669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37669" tIns="0" rIns="37669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多</a:t>
                      </a:r>
                      <a:endParaRPr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7669" marR="37669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37669" tIns="0" rIns="37669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小</a:t>
                      </a:r>
                      <a:endParaRPr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7669" marR="37669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37669" tIns="0" rIns="37669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亮</a:t>
                      </a:r>
                      <a:endParaRPr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7669" marR="37669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37669" tIns="0" rIns="37669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大</a:t>
                      </a:r>
                      <a:endParaRPr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7669" marR="37669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</a:tr>
              <a:tr h="428625">
                <a:tc>
                  <a:txBody>
                    <a:bodyPr vert="horz" wrap="square" lIns="37669" tIns="0" rIns="37669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高倍镜</a:t>
                      </a:r>
                      <a:endParaRPr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7669" marR="37669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37669" tIns="0" rIns="37669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近</a:t>
                      </a:r>
                      <a:endParaRPr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7669" marR="37669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37669" tIns="0" rIns="37669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少</a:t>
                      </a:r>
                      <a:endParaRPr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7669" marR="37669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37669" tIns="0" rIns="37669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大</a:t>
                      </a:r>
                      <a:endParaRPr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7669" marR="37669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37669" tIns="0" rIns="37669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暗</a:t>
                      </a:r>
                      <a:endParaRPr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7669" marR="37669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37669" tIns="0" rIns="37669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小</a:t>
                      </a:r>
                      <a:endParaRPr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37669" marR="37669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6897" name="矩形 4" title=""/>
          <p:cNvSpPr/>
          <p:nvPr>
            <p:custDataLst>
              <p:tags r:id="rId5"/>
            </p:custDataLst>
          </p:nvPr>
        </p:nvSpPr>
        <p:spPr>
          <a:xfrm>
            <a:off x="292100" y="3109913"/>
            <a:ext cx="8559800" cy="5810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just" hangingPunct="0">
              <a:lnSpc>
                <a:spcPct val="150000"/>
              </a:lnSpc>
              <a:tabLst>
                <a:tab pos="1552575"/>
              </a:tabLst>
            </a:pPr>
            <a:r>
              <a:rPr lang="en-US" altLang="zh-CN" sz="2400" b="1" spc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zh-CN" sz="2400" b="1" spc="0">
                <a:latin typeface="微软雅黑" pitchFamily="34" charset="-122"/>
                <a:ea typeface="微软雅黑" pitchFamily="34" charset="-122"/>
              </a:rPr>
              <a:t>放大倍数的变化与视野范围内细胞数量变化的推算</a:t>
            </a:r>
            <a:endParaRPr lang="zh-CN" altLang="zh-CN" sz="2400" b="1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6898" name="表格 5" title="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360362" y="3790950"/>
          <a:ext cx="8423275" cy="1280938"/>
        </p:xfrm>
        <a:graphic>
          <a:graphicData uri="http://schemas.openxmlformats.org/drawingml/2006/table">
            <a:tbl>
              <a:tblPr/>
              <a:tblGrid>
                <a:gridCol w="3036888"/>
                <a:gridCol w="2627312"/>
                <a:gridCol w="2759075"/>
              </a:tblGrid>
              <a:tr h="403225">
                <a:tc>
                  <a:txBody>
                    <a:bodyPr vert="horz" wrap="square" lIns="41856" tIns="0" rIns="41856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项目</a:t>
                      </a:r>
                      <a:endParaRPr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41856" marR="41856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41856" tIns="0" rIns="41856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低倍镜下放大倍数为</a:t>
                      </a:r>
                      <a:r>
                        <a:rPr lang="en-US" altLang="zh-CN" sz="2000" b="1">
                          <a:latin typeface="微软雅黑" pitchFamily="34" charset="-122"/>
                          <a:ea typeface="微软雅黑" pitchFamily="34" charset="-122"/>
                        </a:rPr>
                        <a:t>a</a:t>
                      </a:r>
                      <a:endParaRPr lang="zh-CN" altLang="zh-CN"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41856" marR="41856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41856" tIns="0" rIns="41856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高倍镜下放大倍数为</a:t>
                      </a:r>
                      <a:r>
                        <a:rPr lang="en-US" altLang="zh-CN" sz="2000" b="1">
                          <a:latin typeface="微软雅黑" pitchFamily="34" charset="-122"/>
                          <a:ea typeface="微软雅黑" pitchFamily="34" charset="-122"/>
                        </a:rPr>
                        <a:t>na</a:t>
                      </a:r>
                      <a:endParaRPr lang="zh-CN" altLang="zh-CN"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41856" marR="41856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</a:tr>
              <a:tr h="403225">
                <a:tc>
                  <a:txBody>
                    <a:bodyPr vert="horz" wrap="square" lIns="41856" tIns="0" rIns="41856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视野中一行细胞数量</a:t>
                      </a:r>
                      <a:endParaRPr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41856" marR="41856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41856" tIns="0" rIns="41856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lang="en-US" altLang="zh-CN" sz="2000" b="1">
                          <a:latin typeface="微软雅黑" pitchFamily="34" charset="-122"/>
                          <a:ea typeface="微软雅黑" pitchFamily="34" charset="-122"/>
                        </a:rPr>
                        <a:t>c</a:t>
                      </a:r>
                      <a:endParaRPr lang="zh-CN" altLang="zh-CN"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41856" marR="41856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41856" tIns="0" rIns="41856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lang="en-US" altLang="zh-CN" sz="2000" b="1">
                          <a:latin typeface="微软雅黑" pitchFamily="34" charset="-122"/>
                          <a:ea typeface="微软雅黑" pitchFamily="34" charset="-122"/>
                        </a:rPr>
                        <a:t>c×(1/n)</a:t>
                      </a:r>
                      <a:endParaRPr lang="zh-CN" altLang="zh-CN"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41856" marR="41856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</a:tr>
              <a:tr h="403225">
                <a:tc>
                  <a:txBody>
                    <a:bodyPr vert="horz" wrap="square" lIns="41856" tIns="0" rIns="41856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sz="2000" b="1">
                          <a:latin typeface="微软雅黑" pitchFamily="34" charset="-122"/>
                          <a:ea typeface="微软雅黑" pitchFamily="34" charset="-122"/>
                        </a:rPr>
                        <a:t>圆形视野范围内细胞数量</a:t>
                      </a:r>
                      <a:endParaRPr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41856" marR="41856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41856" tIns="0" rIns="41856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lang="en-US" altLang="zh-CN" sz="2000" b="1">
                          <a:latin typeface="微软雅黑" pitchFamily="34" charset="-122"/>
                          <a:ea typeface="微软雅黑" pitchFamily="34" charset="-122"/>
                        </a:rPr>
                        <a:t>d</a:t>
                      </a:r>
                      <a:endParaRPr lang="zh-CN" altLang="zh-CN"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41856" marR="41856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lIns="41856" tIns="0" rIns="41856" bIns="0" anchor="ctr" anchorCtr="0">
                      <a:noAutofit/>
                    </a:bodyPr>
                    <a:lstStyle>
                      <a:defPPr>
                        <a:defRPr lang="zh-CN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zh-CN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tabLst>
                          <a:tab pos="2070100"/>
                        </a:tabLst>
                      </a:pPr>
                      <a:r>
                        <a:rPr lang="en-US" altLang="zh-CN" sz="2000" b="1">
                          <a:latin typeface="微软雅黑" pitchFamily="34" charset="-122"/>
                          <a:ea typeface="微软雅黑" pitchFamily="34" charset="-122"/>
                        </a:rPr>
                        <a:t>d×(1/n</a:t>
                      </a:r>
                      <a:r>
                        <a:rPr lang="en-US" altLang="zh-CN" sz="2000" b="1" baseline="30000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  <a:r>
                        <a:rPr lang="en-US" altLang="zh-CN" sz="2000" b="1">
                          <a:latin typeface="微软雅黑" pitchFamily="34" charset="-122"/>
                          <a:ea typeface="微软雅黑" pitchFamily="34" charset="-122"/>
                        </a:rPr>
                        <a:t>)</a:t>
                      </a:r>
                      <a:endParaRPr lang="zh-CN" altLang="zh-CN" sz="20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41856" marR="41856" marT="0" marB="0" anchor="ctr">
                    <a:lnL w="12700">
                      <a:solidFill>
                        <a:srgbClr val="9BBB59"/>
                      </a:solidFill>
                      <a:miter lim="800000"/>
                    </a:lnL>
                    <a:lnR w="12700">
                      <a:solidFill>
                        <a:srgbClr val="9BBB59"/>
                      </a:solidFill>
                      <a:miter lim="800000"/>
                    </a:lnR>
                    <a:lnT w="12700">
                      <a:solidFill>
                        <a:srgbClr val="9BBB59"/>
                      </a:solidFill>
                      <a:miter lim="800000"/>
                    </a:lnT>
                    <a:lnB w="12700">
                      <a:solidFill>
                        <a:srgbClr val="9BBB59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7890" name="矩形 32" title=""/>
          <p:cNvSpPr/>
          <p:nvPr>
            <p:custDataLst>
              <p:tags r:id="rId4"/>
            </p:custDataLst>
          </p:nvPr>
        </p:nvSpPr>
        <p:spPr>
          <a:xfrm>
            <a:off x="292100" y="1079500"/>
            <a:ext cx="8559800" cy="3543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552575"/>
              </a:tabLst>
            </a:pPr>
            <a:r>
              <a:rPr lang="zh-CN" altLang="zh-CN" sz="2000" b="1">
                <a:latin typeface="Times New Roman" pitchFamily="18" charset="0"/>
                <a:ea typeface="微软雅黑" pitchFamily="34" charset="-122"/>
              </a:rPr>
              <a:t>甲图中</a:t>
            </a:r>
            <a:r>
              <a:rPr lang="en-US" altLang="zh-CN" sz="2000" b="1">
                <a:latin typeface="宋体" pitchFamily="2" charset="-122"/>
                <a:ea typeface="微软雅黑" pitchFamily="34" charset="-122"/>
              </a:rPr>
              <a:t>①②③④</a:t>
            </a:r>
            <a:r>
              <a:rPr lang="zh-CN" altLang="zh-CN" sz="2000" b="1">
                <a:latin typeface="Times New Roman" pitchFamily="18" charset="0"/>
                <a:ea typeface="微软雅黑" pitchFamily="34" charset="-122"/>
              </a:rPr>
              <a:t>表示目镜或物镜，</a:t>
            </a:r>
            <a:r>
              <a:rPr lang="en-US" altLang="zh-CN" sz="2000" b="1">
                <a:latin typeface="宋体" pitchFamily="2" charset="-122"/>
                <a:ea typeface="微软雅黑" pitchFamily="34" charset="-122"/>
              </a:rPr>
              <a:t>⑤⑥</a:t>
            </a:r>
            <a:r>
              <a:rPr lang="zh-CN" altLang="zh-CN" sz="2000" b="1">
                <a:latin typeface="Times New Roman" pitchFamily="18" charset="0"/>
                <a:ea typeface="微软雅黑" pitchFamily="34" charset="-122"/>
              </a:rPr>
              <a:t>表示物镜与载玻片之间的距离，乙图和丙图分别表示不同物镜下观察到的图像。据图分析：</a:t>
            </a:r>
            <a:endParaRPr lang="zh-CN" altLang="zh-CN" sz="800" b="1">
              <a:latin typeface="宋体" pitchFamily="2" charset="-122"/>
              <a:ea typeface="微软雅黑" pitchFamily="34" charset="-122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552575"/>
              </a:tabLst>
            </a:pPr>
            <a:endParaRPr lang="en-US" altLang="zh-CN" sz="2000" b="1">
              <a:latin typeface="Times New Roman" pitchFamily="18" charset="0"/>
              <a:ea typeface="微软雅黑" pitchFamily="34" charset="-122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552575"/>
              </a:tabLst>
            </a:pPr>
            <a:endParaRPr lang="en-US" altLang="zh-CN" sz="2000" b="1">
              <a:latin typeface="Times New Roman" pitchFamily="18" charset="0"/>
              <a:ea typeface="微软雅黑" pitchFamily="34" charset="-122"/>
            </a:endParaRPr>
          </a:p>
          <a:p>
            <a:pPr marL="0" lvl="0" indent="0" algn="just">
              <a:lnSpc>
                <a:spcPct val="240000"/>
              </a:lnSpc>
              <a:spcBef>
                <a:spcPct val="0"/>
              </a:spcBef>
              <a:buFontTx/>
              <a:buNone/>
              <a:tabLst>
                <a:tab pos="1552575"/>
              </a:tabLst>
            </a:pPr>
            <a:endParaRPr lang="en-US" altLang="zh-CN" sz="2000" b="1">
              <a:latin typeface="Times New Roman" pitchFamily="18" charset="0"/>
              <a:ea typeface="微软雅黑" pitchFamily="34" charset="-122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552575"/>
              </a:tabLst>
            </a:pPr>
            <a:r>
              <a:rPr lang="en-US" altLang="zh-CN" sz="2000" b="1">
                <a:latin typeface="Times New Roman" pitchFamily="18" charset="0"/>
                <a:ea typeface="微软雅黑" pitchFamily="34" charset="-122"/>
              </a:rPr>
              <a:t>(1)</a:t>
            </a:r>
            <a:r>
              <a:rPr lang="en-US" altLang="zh-CN" sz="2000" b="1">
                <a:latin typeface="宋体" pitchFamily="2" charset="-122"/>
                <a:ea typeface="微软雅黑" pitchFamily="34" charset="-122"/>
              </a:rPr>
              <a:t>①②③④</a:t>
            </a:r>
            <a:r>
              <a:rPr lang="zh-CN" altLang="zh-CN" sz="2000" b="1">
                <a:latin typeface="Times New Roman" pitchFamily="18" charset="0"/>
                <a:ea typeface="微软雅黑" pitchFamily="34" charset="-122"/>
              </a:rPr>
              <a:t>中哪些是目镜，哪些是物镜？如何判断？它们的放大倍数和长度各有什么关系？</a:t>
            </a:r>
            <a:endParaRPr lang="zh-CN" altLang="zh-CN" sz="800" b="1">
              <a:latin typeface="宋体" pitchFamily="2" charset="-122"/>
              <a:ea typeface="Courier New" pitchFamily="49" charset="0"/>
            </a:endParaRPr>
          </a:p>
        </p:txBody>
      </p:sp>
      <p:sp>
        <p:nvSpPr>
          <p:cNvPr id="37891" name="矩形 5" title=""/>
          <p:cNvSpPr/>
          <p:nvPr>
            <p:custDataLst>
              <p:tags r:id="rId5"/>
            </p:custDataLst>
          </p:nvPr>
        </p:nvSpPr>
        <p:spPr>
          <a:xfrm>
            <a:off x="688975" y="620713"/>
            <a:ext cx="1458913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altLang="zh-CN" sz="2000" b="1">
                <a:latin typeface="微软雅黑" pitchFamily="34" charset="-122"/>
                <a:ea typeface="微软雅黑" pitchFamily="34" charset="-122"/>
              </a:rPr>
              <a:t>问题探究</a:t>
            </a:r>
            <a:endParaRPr lang="zh-CN" altLang="zh-CN" sz="2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892" name="矩形 6" title=""/>
          <p:cNvSpPr/>
          <p:nvPr>
            <p:custDataLst>
              <p:tags r:id="rId6"/>
            </p:custDataLst>
          </p:nvPr>
        </p:nvSpPr>
        <p:spPr>
          <a:xfrm>
            <a:off x="280988" y="633413"/>
            <a:ext cx="350837" cy="350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hangingPunct="0"/>
            <a:endParaRPr lang="zh-CN" altLang="en-US" sz="20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893" name="矩形 7" title=""/>
          <p:cNvSpPr/>
          <p:nvPr>
            <p:custDataLst>
              <p:tags r:id="rId7"/>
            </p:custDataLst>
          </p:nvPr>
        </p:nvSpPr>
        <p:spPr>
          <a:xfrm>
            <a:off x="454025" y="795338"/>
            <a:ext cx="188913" cy="18891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hangingPunct="0"/>
            <a:endParaRPr lang="zh-CN" altLang="en-US" sz="2000" b="1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7894" name="直接连接符 8" title=""/>
          <p:cNvCxnSpPr/>
          <p:nvPr>
            <p:custDataLst>
              <p:tags r:id="rId8"/>
            </p:custDataLst>
          </p:nvPr>
        </p:nvCxnSpPr>
        <p:spPr>
          <a:xfrm>
            <a:off x="261938" y="1039813"/>
            <a:ext cx="1609725" cy="0"/>
          </a:xfrm>
          <a:prstGeom prst="line">
            <a:avLst/>
          </a:prstGeom>
          <a:noFill/>
          <a:ln w="12700">
            <a:solidFill>
              <a:srgbClr val="A6A6A6"/>
            </a:solidFill>
            <a:miter lim="800000"/>
          </a:ln>
        </p:spPr>
      </p:cxnSp>
      <p:sp>
        <p:nvSpPr>
          <p:cNvPr id="37895" name="矩形 9" title=""/>
          <p:cNvSpPr/>
          <p:nvPr>
            <p:custDataLst>
              <p:tags r:id="rId9"/>
            </p:custDataLst>
          </p:nvPr>
        </p:nvSpPr>
        <p:spPr>
          <a:xfrm>
            <a:off x="292100" y="4497388"/>
            <a:ext cx="8559800" cy="957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552575"/>
              </a:tabLst>
            </a:pPr>
            <a:r>
              <a:rPr lang="zh-CN" altLang="zh-CN" sz="2000" b="1">
                <a:solidFill>
                  <a:srgbClr val="0000FF"/>
                </a:solidFill>
                <a:latin typeface="Times New Roman" pitchFamily="18" charset="0"/>
                <a:ea typeface="微软雅黑" pitchFamily="34" charset="-122"/>
              </a:rPr>
              <a:t>提示　</a:t>
            </a:r>
            <a:r>
              <a:rPr lang="en-US" altLang="zh-CN" sz="2000" b="1">
                <a:solidFill>
                  <a:srgbClr val="C00000"/>
                </a:solidFill>
                <a:latin typeface="宋体" pitchFamily="2" charset="-122"/>
                <a:ea typeface="微软雅黑" pitchFamily="34" charset="-122"/>
              </a:rPr>
              <a:t>①②</a:t>
            </a:r>
            <a:r>
              <a:rPr lang="zh-CN" altLang="zh-CN" sz="2000" b="1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无螺纹，是目镜，目镜越长，放大倍数越小；</a:t>
            </a:r>
            <a:r>
              <a:rPr lang="en-US" altLang="zh-CN" sz="2000" b="1">
                <a:solidFill>
                  <a:srgbClr val="C00000"/>
                </a:solidFill>
                <a:latin typeface="宋体" pitchFamily="2" charset="-122"/>
                <a:ea typeface="微软雅黑" pitchFamily="34" charset="-122"/>
              </a:rPr>
              <a:t>③④</a:t>
            </a:r>
            <a:r>
              <a:rPr lang="zh-CN" altLang="zh-CN" sz="2000" b="1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</a:rPr>
              <a:t>有螺纹，是物镜，物镜越长，放大倍数越大。</a:t>
            </a:r>
            <a:endParaRPr lang="zh-CN" altLang="zh-CN" sz="800" b="1">
              <a:latin typeface="宋体" pitchFamily="2" charset="-122"/>
              <a:ea typeface="微软雅黑" pitchFamily="34" charset="-122"/>
            </a:endParaRPr>
          </a:p>
        </p:txBody>
      </p:sp>
      <p:pic>
        <p:nvPicPr>
          <p:cNvPr id="37896" name="Picture 2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6375" y="2082800"/>
            <a:ext cx="5502275" cy="16335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" name="Picture 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 flipH="1">
            <a:off x="10883900" y="103886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9938" name="矩形 31745" title=""/>
          <p:cNvSpPr/>
          <p:nvPr>
            <p:custDataLst>
              <p:tags r:id="rId3"/>
            </p:custDataLst>
          </p:nvPr>
        </p:nvSpPr>
        <p:spPr>
          <a:xfrm>
            <a:off x="550863" y="715963"/>
            <a:ext cx="8042275" cy="39306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13335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低倍镜换成高倍镜，一个视野内（     ）</a:t>
            </a:r>
            <a:endParaRPr lang="zh-CN" altLang="en-US" b="1">
              <a:latin typeface="微软雅黑" pitchFamily="34" charset="-122"/>
              <a:ea typeface="微软雅黑" pitchFamily="34" charset="-122"/>
            </a:endParaRPr>
          </a:p>
          <a:p>
            <a:pPr marL="0" lvl="0" indent="13335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b="1">
              <a:latin typeface="微软雅黑" pitchFamily="34" charset="-122"/>
              <a:ea typeface="微软雅黑" pitchFamily="34" charset="-122"/>
            </a:endParaRPr>
          </a:p>
          <a:p>
            <a:pPr marL="0" lvl="0" indent="13335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A：细胞数目增多，体积变大，视野变暗     </a:t>
            </a:r>
            <a:endParaRPr lang="zh-CN" altLang="en-US" b="1">
              <a:latin typeface="微软雅黑" pitchFamily="34" charset="-122"/>
              <a:ea typeface="微软雅黑" pitchFamily="34" charset="-122"/>
            </a:endParaRPr>
          </a:p>
          <a:p>
            <a:pPr marL="0" lvl="0" indent="13335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B：细胞数目减少，体积变小，视野变亮</a:t>
            </a:r>
            <a:endParaRPr lang="zh-CN" altLang="en-US" b="1">
              <a:latin typeface="微软雅黑" pitchFamily="34" charset="-122"/>
              <a:ea typeface="微软雅黑" pitchFamily="34" charset="-122"/>
            </a:endParaRPr>
          </a:p>
          <a:p>
            <a:pPr marL="0" lvl="0" indent="13335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C：细胞数目增多，体积变小，视野变亮     </a:t>
            </a:r>
            <a:endParaRPr lang="zh-CN" altLang="en-US" b="1">
              <a:latin typeface="微软雅黑" pitchFamily="34" charset="-122"/>
              <a:ea typeface="微软雅黑" pitchFamily="34" charset="-122"/>
            </a:endParaRPr>
          </a:p>
          <a:p>
            <a:pPr marL="0" lvl="0" indent="13335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D：细胞数目减少， 体积变大，视野变暗</a:t>
            </a:r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939" name="矩形 31746" title=""/>
          <p:cNvSpPr/>
          <p:nvPr>
            <p:custDataLst>
              <p:tags r:id="rId4"/>
            </p:custDataLst>
          </p:nvPr>
        </p:nvSpPr>
        <p:spPr>
          <a:xfrm>
            <a:off x="6389688" y="788988"/>
            <a:ext cx="1120775" cy="76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4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en-US" altLang="zh-CN" sz="44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0962" name="文本占位符 49153" title=""/>
          <p:cNvSpPr>
            <a:spLocks noGrp="1" noRot="1"/>
          </p:cNvSpPr>
          <p:nvPr>
            <p:ph idx="1"/>
            <p:custDataLst>
              <p:tags r:id="rId3"/>
            </p:custDataLst>
          </p:nvPr>
        </p:nvSpPr>
        <p:spPr>
          <a:xfrm>
            <a:off x="304800" y="304800"/>
            <a:ext cx="8540750" cy="28082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3200" b="1" spc="0">
                <a:latin typeface="微软雅黑" pitchFamily="34" charset="-122"/>
                <a:ea typeface="微软雅黑" pitchFamily="34" charset="-122"/>
              </a:rPr>
              <a:t>显微镜目镜为</a:t>
            </a:r>
            <a:r>
              <a:rPr lang="en-US" altLang="zh-CN" sz="3200" b="1" spc="0">
                <a:latin typeface="微软雅黑" pitchFamily="34" charset="-122"/>
                <a:ea typeface="微软雅黑" pitchFamily="34" charset="-122"/>
              </a:rPr>
              <a:t>10×</a:t>
            </a:r>
            <a:r>
              <a:rPr lang="en-US" altLang="en-US" sz="3200" b="1" spc="0">
                <a:latin typeface="微软雅黑" pitchFamily="34" charset="-122"/>
                <a:ea typeface="微软雅黑" pitchFamily="34" charset="-122"/>
              </a:rPr>
              <a:t>，物镜为</a:t>
            </a:r>
            <a:r>
              <a:rPr lang="en-US" altLang="zh-CN" sz="3200" b="1" spc="0">
                <a:latin typeface="微软雅黑" pitchFamily="34" charset="-122"/>
                <a:ea typeface="微软雅黑" pitchFamily="34" charset="-122"/>
              </a:rPr>
              <a:t>10×</a:t>
            </a:r>
            <a:r>
              <a:rPr lang="en-US" altLang="en-US" sz="3200" b="1" spc="0">
                <a:latin typeface="微软雅黑" pitchFamily="34" charset="-122"/>
                <a:ea typeface="微软雅黑" pitchFamily="34" charset="-122"/>
              </a:rPr>
              <a:t>，视野中被相连的</a:t>
            </a:r>
            <a:r>
              <a:rPr lang="en-US" altLang="zh-CN" sz="3200" b="1" spc="0">
                <a:latin typeface="微软雅黑" pitchFamily="34" charset="-122"/>
                <a:ea typeface="微软雅黑" pitchFamily="34" charset="-122"/>
              </a:rPr>
              <a:t>64</a:t>
            </a:r>
            <a:r>
              <a:rPr lang="en-US" altLang="en-US" sz="3200" b="1" spc="0">
                <a:latin typeface="微软雅黑" pitchFamily="34" charset="-122"/>
                <a:ea typeface="微软雅黑" pitchFamily="34" charset="-122"/>
              </a:rPr>
              <a:t>个分生组织细胞所充满，若物镜转换为</a:t>
            </a:r>
            <a:r>
              <a:rPr lang="en-US" altLang="zh-CN" sz="3200" b="1" spc="0"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en-US" altLang="en-US" b="1">
                <a:latin typeface="微软雅黑" pitchFamily="34" charset="-122"/>
                <a:ea typeface="微软雅黑" pitchFamily="34" charset="-122"/>
              </a:rPr>
              <a:t>后，则在视野中可检测到的分生组织细胞数为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(        )</a:t>
            </a:r>
            <a:endParaRPr lang="en-US" altLang="zh-CN" b="1">
              <a:latin typeface="微软雅黑" pitchFamily="34" charset="-122"/>
              <a:ea typeface="微软雅黑" pitchFamily="34" charset="-122"/>
            </a:endParaRPr>
          </a:p>
          <a:p>
            <a:pPr marL="342900" lvl="0" indent="-342900" eaLnBrk="1" hangingPunct="0">
              <a:lnSpc>
                <a:spcPct val="120000"/>
              </a:lnSpc>
              <a:spcBef>
                <a:spcPct val="0"/>
              </a:spcBef>
            </a:pPr>
            <a:endParaRPr lang="en-US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63" name="矩形 49154" title=""/>
          <p:cNvSpPr/>
          <p:nvPr>
            <p:custDataLst>
              <p:tags r:id="rId4"/>
            </p:custDataLst>
          </p:nvPr>
        </p:nvSpPr>
        <p:spPr>
          <a:xfrm>
            <a:off x="1587500" y="2071688"/>
            <a:ext cx="565150" cy="76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4400" b="1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en-US" altLang="zh-CN" sz="4400" b="1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64" name="文本框 49155" title=""/>
          <p:cNvSpPr txBox="1"/>
          <p:nvPr>
            <p:custDataLst>
              <p:tags r:id="rId5"/>
            </p:custDataLst>
          </p:nvPr>
        </p:nvSpPr>
        <p:spPr>
          <a:xfrm>
            <a:off x="1895475" y="4786313"/>
            <a:ext cx="625475" cy="76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4400" b="1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en-US" altLang="zh-CN" sz="4400" b="1">
              <a:solidFill>
                <a:srgbClr val="FF33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65" name="矩形 49159" title=""/>
          <p:cNvSpPr/>
          <p:nvPr>
            <p:custDataLst>
              <p:tags r:id="rId6"/>
            </p:custDataLst>
          </p:nvPr>
        </p:nvSpPr>
        <p:spPr>
          <a:xfrm>
            <a:off x="412750" y="2995613"/>
            <a:ext cx="8534400" cy="2454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显微镜目镜为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10×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，物镜为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10×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，视野中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有一行相连的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64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个分生组织细胞。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若物镜转换为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40×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后，则在视野中可检测到的分生组织细胞数为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        )</a:t>
            </a:r>
            <a:endParaRPr lang="en-US" altLang="zh-CN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966" name="文本框 1" title=""/>
          <p:cNvSpPr txBox="1"/>
          <p:nvPr>
            <p:custDataLst>
              <p:tags r:id="rId7"/>
            </p:custDataLst>
          </p:nvPr>
        </p:nvSpPr>
        <p:spPr>
          <a:xfrm>
            <a:off x="304800" y="5554663"/>
            <a:ext cx="8293100" cy="681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       B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      C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       D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个</a:t>
            </a:r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1986" name="矩形 47108" title=""/>
          <p:cNvSpPr/>
          <p:nvPr>
            <p:custDataLst>
              <p:tags r:id="rId3"/>
            </p:custDataLst>
          </p:nvPr>
        </p:nvSpPr>
        <p:spPr>
          <a:xfrm>
            <a:off x="228600" y="482600"/>
            <a:ext cx="8915400" cy="20605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若显微镜下的物象被放大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400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倍，这里的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400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指的是被观察物体的（  ）</a:t>
            </a:r>
            <a:endParaRPr lang="zh-CN" altLang="en-US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Ａ、表面积         Ｂ、体积  </a:t>
            </a:r>
            <a:endParaRPr lang="zh-CN" altLang="en-US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Ｃ、面 积           Ｄ、长度或宽度</a:t>
            </a:r>
            <a:endParaRPr lang="zh-CN" altLang="en-US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987" name="文本框 47111" title=""/>
          <p:cNvSpPr txBox="1"/>
          <p:nvPr>
            <p:custDataLst>
              <p:tags r:id="rId4"/>
            </p:custDataLst>
          </p:nvPr>
        </p:nvSpPr>
        <p:spPr>
          <a:xfrm>
            <a:off x="157163" y="3143250"/>
            <a:ext cx="9144000" cy="30464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实验室中有下列四台不同配置的显微镜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如果用它们观察同一装片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则一个视野中看到细胞数最多和最少的分别是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   )</a:t>
            </a:r>
            <a:endParaRPr lang="en-US" altLang="zh-CN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①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目镜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10×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，物镜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10× ②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目镜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5×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，物镜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40×</a:t>
            </a:r>
            <a:endParaRPr lang="en-US" altLang="zh-CN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③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目镜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5×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，物镜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10×  ④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目镜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10×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，物镜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40× 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　　　</a:t>
            </a:r>
            <a:endParaRPr lang="zh-CN" altLang="en-US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Ａ、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②③   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Ｂ、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①④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　 Ｃ、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④③   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Ｄ、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③④</a:t>
            </a:r>
            <a:endParaRPr lang="en-US" altLang="zh-CN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988" name="矩形 49154" title=""/>
          <p:cNvSpPr/>
          <p:nvPr>
            <p:custDataLst>
              <p:tags r:id="rId5"/>
            </p:custDataLst>
          </p:nvPr>
        </p:nvSpPr>
        <p:spPr>
          <a:xfrm>
            <a:off x="3786188" y="885825"/>
            <a:ext cx="625475" cy="76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4400" b="1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en-US" altLang="zh-CN" sz="4400" b="1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989" name="矩形 1" title=""/>
          <p:cNvSpPr/>
          <p:nvPr>
            <p:custDataLst>
              <p:tags r:id="rId6"/>
            </p:custDataLst>
          </p:nvPr>
        </p:nvSpPr>
        <p:spPr>
          <a:xfrm>
            <a:off x="2755900" y="4087813"/>
            <a:ext cx="625475" cy="76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4400" b="1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en-US" altLang="zh-CN" sz="4400" b="1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3010" name="矩形 20" title=""/>
          <p:cNvSpPr/>
          <p:nvPr>
            <p:custDataLst>
              <p:tags r:id="rId3"/>
            </p:custDataLst>
          </p:nvPr>
        </p:nvSpPr>
        <p:spPr>
          <a:xfrm>
            <a:off x="312738" y="-26988"/>
            <a:ext cx="8561387" cy="575151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just" hangingPunct="0">
              <a:lnSpc>
                <a:spcPct val="150000"/>
              </a:lnSpc>
              <a:tabLst>
                <a:tab pos="1552575"/>
              </a:tabLst>
            </a:pPr>
            <a:r>
              <a:rPr lang="en-US" altLang="zh-CN" sz="2400" b="1" spc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zh-CN" sz="2400" b="1" spc="0">
                <a:latin typeface="微软雅黑" pitchFamily="34" charset="-122"/>
                <a:ea typeface="微软雅黑" pitchFamily="34" charset="-122"/>
              </a:rPr>
              <a:t>显微镜的成像特点和物像移动规律</a:t>
            </a:r>
            <a:endParaRPr lang="zh-CN" altLang="zh-CN" sz="2400" b="1">
              <a:latin typeface="微软雅黑" pitchFamily="34" charset="-122"/>
              <a:ea typeface="微软雅黑" pitchFamily="34" charset="-122"/>
            </a:endParaRPr>
          </a:p>
          <a:p>
            <a:pPr marL="0" lvl="0" indent="0" algn="just" hangingPunct="0">
              <a:lnSpc>
                <a:spcPct val="150000"/>
              </a:lnSpc>
              <a:tabLst>
                <a:tab pos="1552575"/>
              </a:tabLst>
            </a:pPr>
            <a:r>
              <a:rPr lang="en-US" altLang="zh-CN" sz="2400" b="1" spc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zh-CN" sz="2400" b="1" spc="0">
                <a:latin typeface="微软雅黑" pitchFamily="34" charset="-122"/>
                <a:ea typeface="微软雅黑" pitchFamily="34" charset="-122"/>
              </a:rPr>
              <a:t>成像特点：显微镜成放大倒立的虚像，实物与像之间的关系是实物旋转</a:t>
            </a:r>
            <a:r>
              <a:rPr lang="en-US" altLang="zh-CN" sz="2400" b="1" spc="0">
                <a:latin typeface="微软雅黑" pitchFamily="34" charset="-122"/>
                <a:ea typeface="微软雅黑" pitchFamily="34" charset="-122"/>
              </a:rPr>
              <a:t>180°</a:t>
            </a:r>
            <a:r>
              <a:rPr lang="zh-CN" altLang="zh-CN" sz="2400" b="1" spc="0">
                <a:latin typeface="微软雅黑" pitchFamily="34" charset="-122"/>
                <a:ea typeface="微软雅黑" pitchFamily="34" charset="-122"/>
              </a:rPr>
              <a:t>，如实物为字母</a:t>
            </a:r>
            <a:r>
              <a:rPr lang="en-US" altLang="zh-CN" sz="2400" b="1" spc="0">
                <a:latin typeface="微软雅黑" pitchFamily="34" charset="-122"/>
                <a:ea typeface="微软雅黑" pitchFamily="34" charset="-122"/>
              </a:rPr>
              <a:t>“b”</a:t>
            </a:r>
            <a:r>
              <a:rPr lang="zh-CN" altLang="zh-CN" sz="2400" b="1" spc="0">
                <a:latin typeface="微软雅黑" pitchFamily="34" charset="-122"/>
                <a:ea typeface="微软雅黑" pitchFamily="34" charset="-122"/>
              </a:rPr>
              <a:t>，则视野中观察到的为</a:t>
            </a:r>
            <a:r>
              <a:rPr lang="en-US" altLang="zh-CN" sz="2400" b="1" spc="0">
                <a:latin typeface="微软雅黑" pitchFamily="34" charset="-122"/>
                <a:ea typeface="微软雅黑" pitchFamily="34" charset="-122"/>
              </a:rPr>
              <a:t>“q”</a:t>
            </a:r>
            <a:r>
              <a:rPr lang="zh-CN" altLang="zh-CN" sz="2400" b="1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2400" b="1">
              <a:latin typeface="微软雅黑" pitchFamily="34" charset="-122"/>
              <a:ea typeface="微软雅黑" pitchFamily="34" charset="-122"/>
            </a:endParaRPr>
          </a:p>
          <a:p>
            <a:pPr marL="0" lvl="0" indent="0" algn="just" hangingPunct="0">
              <a:lnSpc>
                <a:spcPct val="150000"/>
              </a:lnSpc>
              <a:tabLst>
                <a:tab pos="1552575"/>
              </a:tabLst>
            </a:pPr>
            <a:r>
              <a:rPr lang="en-US" altLang="zh-CN" sz="2400" b="1" spc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zh-CN" sz="2400" b="1" spc="0">
                <a:latin typeface="微软雅黑" pitchFamily="34" charset="-122"/>
                <a:ea typeface="微软雅黑" pitchFamily="34" charset="-122"/>
              </a:rPr>
              <a:t>移动规律：在视野中物像偏向哪个方向，则应向哪个方向移动</a:t>
            </a:r>
            <a:r>
              <a:rPr lang="en-US" altLang="zh-CN" sz="2400" b="1" spc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zh-CN" sz="2400" b="1" spc="0">
                <a:latin typeface="微软雅黑" pitchFamily="34" charset="-122"/>
                <a:ea typeface="微软雅黑" pitchFamily="34" charset="-122"/>
              </a:rPr>
              <a:t>或同向移动</a:t>
            </a:r>
            <a:r>
              <a:rPr lang="en-US" altLang="zh-CN" sz="2400" b="1" spc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zh-CN" sz="2400" b="1" spc="0">
                <a:latin typeface="微软雅黑" pitchFamily="34" charset="-122"/>
                <a:ea typeface="微软雅黑" pitchFamily="34" charset="-122"/>
              </a:rPr>
              <a:t>装片。如物像在偏左上方，则装片应向左上方移动。</a:t>
            </a:r>
            <a:endParaRPr lang="zh-CN" altLang="zh-CN" sz="2400" b="1">
              <a:latin typeface="微软雅黑" pitchFamily="34" charset="-122"/>
              <a:ea typeface="微软雅黑" pitchFamily="34" charset="-122"/>
            </a:endParaRPr>
          </a:p>
          <a:p>
            <a:pPr marL="0" lvl="0" indent="0" algn="just" hangingPunct="0">
              <a:lnSpc>
                <a:spcPct val="150000"/>
              </a:lnSpc>
              <a:tabLst>
                <a:tab pos="1552575"/>
              </a:tabLst>
            </a:pPr>
            <a:r>
              <a:rPr lang="en-US" altLang="zh-CN" sz="2400" b="1" spc="0"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zh-CN" sz="2400" b="1" spc="0">
                <a:latin typeface="微软雅黑" pitchFamily="34" charset="-122"/>
                <a:ea typeface="微软雅黑" pitchFamily="34" charset="-122"/>
              </a:rPr>
              <a:t>污物位置的判断</a:t>
            </a:r>
            <a:r>
              <a:rPr lang="zh-CN" altLang="en-US" sz="2400" b="1" spc="0">
                <a:latin typeface="微软雅黑" pitchFamily="34" charset="-122"/>
                <a:ea typeface="微软雅黑" pitchFamily="34" charset="-122"/>
              </a:rPr>
              <a:t>（常位于装片、目镜、物镜上）</a:t>
            </a:r>
            <a:endParaRPr lang="en-US" altLang="zh-CN" sz="2400" b="1">
              <a:latin typeface="微软雅黑" pitchFamily="34" charset="-122"/>
              <a:ea typeface="微软雅黑" pitchFamily="34" charset="-122"/>
            </a:endParaRPr>
          </a:p>
          <a:p>
            <a:pPr marL="0" lvl="0" indent="0" algn="just" hangingPunct="0">
              <a:lnSpc>
                <a:spcPct val="200000"/>
              </a:lnSpc>
              <a:tabLst>
                <a:tab pos="1552575"/>
              </a:tabLst>
            </a:pPr>
            <a:endParaRPr lang="en-US" altLang="zh-CN" sz="2400" b="1">
              <a:latin typeface="微软雅黑" pitchFamily="34" charset="-122"/>
              <a:ea typeface="微软雅黑" pitchFamily="34" charset="-122"/>
            </a:endParaRPr>
          </a:p>
          <a:p>
            <a:pPr marL="0" lvl="0" indent="0" algn="just" hangingPunct="0">
              <a:lnSpc>
                <a:spcPct val="150000"/>
              </a:lnSpc>
              <a:tabLst>
                <a:tab pos="1552575"/>
              </a:tabLst>
            </a:pPr>
            <a:r>
              <a:rPr lang="zh-CN" altLang="zh-CN" sz="2400" b="1" spc="0">
                <a:latin typeface="微软雅黑" pitchFamily="34" charset="-122"/>
                <a:ea typeface="微软雅黑" pitchFamily="34" charset="-122"/>
              </a:rPr>
              <a:t>移动装片</a:t>
            </a:r>
            <a:endParaRPr lang="zh-CN" altLang="zh-CN" sz="2400" b="1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3011" name="组合 3" title=""/>
          <p:cNvGrpSpPr/>
          <p:nvPr>
            <p:custDataLst>
              <p:tags r:id="rId4"/>
            </p:custDataLst>
          </p:nvPr>
        </p:nvGrpSpPr>
        <p:grpSpPr>
          <a:xfrm>
            <a:off x="1835150" y="4403725"/>
            <a:ext cx="5822950" cy="2487613"/>
            <a:chOff x="1881178" y="3669457"/>
            <a:chExt cx="7761567" cy="3314294"/>
          </a:xfrm>
        </p:grpSpPr>
        <p:sp>
          <p:nvSpPr>
            <p:cNvPr id="43012" name="矩形 2"/>
            <p:cNvSpPr/>
            <p:nvPr>
              <p:custDataLst>
                <p:tags r:id="rId5"/>
              </p:custDataLst>
            </p:nvPr>
          </p:nvSpPr>
          <p:spPr>
            <a:xfrm>
              <a:off x="1995443" y="3669457"/>
              <a:ext cx="3959077" cy="2415394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hangingPunct="0">
                <a:lnSpc>
                  <a:spcPct val="150000"/>
                </a:lnSpc>
              </a:pPr>
              <a:r>
                <a:rPr lang="zh-CN" altLang="zh-CN" sz="2400" b="1" spc="0">
                  <a:latin typeface="微软雅黑" pitchFamily="34" charset="-122"/>
                  <a:ea typeface="微软雅黑" pitchFamily="34" charset="-122"/>
                </a:rPr>
                <a:t>污物移动</a:t>
              </a:r>
              <a:r>
                <a:rPr lang="en-US" altLang="zh-CN" sz="2400" b="1" spc="0">
                  <a:latin typeface="微软雅黑" pitchFamily="34" charset="-122"/>
                  <a:ea typeface="微软雅黑" pitchFamily="34" charset="-122"/>
                </a:rPr>
                <a:t>→</a:t>
              </a:r>
              <a:r>
                <a:rPr lang="zh-CN" altLang="zh-CN" sz="2400" b="1" spc="0">
                  <a:latin typeface="微软雅黑" pitchFamily="34" charset="-122"/>
                  <a:ea typeface="微软雅黑" pitchFamily="34" charset="-122"/>
                </a:rPr>
                <a:t>在装片上</a:t>
              </a:r>
              <a:endParaRPr lang="en-US" altLang="zh-CN" sz="2400" b="1">
                <a:latin typeface="微软雅黑" pitchFamily="34" charset="-122"/>
                <a:ea typeface="微软雅黑" pitchFamily="34" charset="-122"/>
              </a:endParaRPr>
            </a:p>
            <a:p>
              <a:pPr marL="0" lvl="0" indent="0" hangingPunct="0">
                <a:lnSpc>
                  <a:spcPct val="220000"/>
                </a:lnSpc>
              </a:pPr>
              <a:endParaRPr lang="en-US" altLang="zh-CN" sz="2000" b="1">
                <a:latin typeface="微软雅黑" pitchFamily="34" charset="-122"/>
                <a:ea typeface="微软雅黑" pitchFamily="34" charset="-122"/>
              </a:endParaRPr>
            </a:p>
            <a:p>
              <a:pPr marL="0" lvl="0" indent="0" hangingPunct="0">
                <a:lnSpc>
                  <a:spcPct val="150000"/>
                </a:lnSpc>
              </a:pPr>
              <a:r>
                <a:rPr lang="zh-CN" altLang="zh-CN" sz="2400" b="1" spc="0">
                  <a:latin typeface="微软雅黑" pitchFamily="34" charset="-122"/>
                  <a:ea typeface="微软雅黑" pitchFamily="34" charset="-122"/>
                </a:rPr>
                <a:t>污物不动</a:t>
              </a:r>
              <a:endParaRPr lang="zh-CN" altLang="en-US" sz="24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013" name="左大括号 4" title=""/>
            <p:cNvSpPr/>
            <p:nvPr>
              <p:custDataLst>
                <p:tags r:id="rId6"/>
              </p:custDataLst>
            </p:nvPr>
          </p:nvSpPr>
          <p:spPr>
            <a:xfrm>
              <a:off x="1881178" y="3885193"/>
              <a:ext cx="179862" cy="1782993"/>
            </a:xfrm>
            <a:prstGeom prst="leftBrace">
              <a:avLst>
                <a:gd name="adj1" fmla="val 34925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 hangingPunct="0"/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014" name="矩形 5"/>
            <p:cNvSpPr/>
            <p:nvPr>
              <p:custDataLst>
                <p:tags r:id="rId7"/>
              </p:custDataLst>
            </p:nvPr>
          </p:nvSpPr>
          <p:spPr>
            <a:xfrm>
              <a:off x="4012012" y="4422417"/>
              <a:ext cx="2518066" cy="225042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hangingPunct="0">
                <a:lnSpc>
                  <a:spcPct val="150000"/>
                </a:lnSpc>
              </a:pPr>
              <a:r>
                <a:rPr lang="zh-CN" altLang="zh-CN" sz="2400" b="1" spc="0">
                  <a:latin typeface="微软雅黑" pitchFamily="34" charset="-122"/>
                  <a:ea typeface="微软雅黑" pitchFamily="34" charset="-122"/>
                </a:rPr>
                <a:t>转动目镜</a:t>
              </a:r>
              <a:endParaRPr lang="en-US" altLang="zh-CN" sz="2400" b="1">
                <a:latin typeface="微软雅黑" pitchFamily="34" charset="-122"/>
                <a:ea typeface="微软雅黑" pitchFamily="34" charset="-122"/>
              </a:endParaRPr>
            </a:p>
            <a:p>
              <a:pPr marL="0" lvl="0" indent="0" hangingPunct="0">
                <a:lnSpc>
                  <a:spcPct val="150000"/>
                </a:lnSpc>
              </a:pPr>
              <a:endParaRPr lang="en-US" altLang="zh-CN" sz="2400" b="1">
                <a:latin typeface="微软雅黑" pitchFamily="34" charset="-122"/>
                <a:ea typeface="微软雅黑" pitchFamily="34" charset="-122"/>
              </a:endParaRPr>
            </a:p>
            <a:p>
              <a:pPr marL="0" lvl="0" indent="0" hangingPunct="0">
                <a:lnSpc>
                  <a:spcPct val="150000"/>
                </a:lnSpc>
              </a:pPr>
              <a:r>
                <a:rPr lang="zh-CN" altLang="zh-CN" sz="2400" b="1" spc="0">
                  <a:latin typeface="微软雅黑" pitchFamily="34" charset="-122"/>
                  <a:ea typeface="微软雅黑" pitchFamily="34" charset="-122"/>
                </a:rPr>
                <a:t>转换物镜</a:t>
              </a:r>
              <a:endParaRPr lang="zh-CN" altLang="en-US" sz="24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015" name="矩形 6"/>
            <p:cNvSpPr/>
            <p:nvPr>
              <p:custDataLst>
                <p:tags r:id="rId8"/>
              </p:custDataLst>
            </p:nvPr>
          </p:nvSpPr>
          <p:spPr>
            <a:xfrm>
              <a:off x="6043393" y="4153806"/>
              <a:ext cx="3599352" cy="1512265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hangingPunct="0">
                <a:lnSpc>
                  <a:spcPct val="150000"/>
                </a:lnSpc>
              </a:pPr>
              <a:r>
                <a:rPr lang="zh-CN" altLang="zh-CN" sz="2400" b="1" spc="0">
                  <a:latin typeface="微软雅黑" pitchFamily="34" charset="-122"/>
                  <a:ea typeface="微软雅黑" pitchFamily="34" charset="-122"/>
                </a:rPr>
                <a:t>动</a:t>
              </a:r>
              <a:r>
                <a:rPr lang="en-US" altLang="zh-CN" sz="2400" b="1" spc="0">
                  <a:latin typeface="微软雅黑" pitchFamily="34" charset="-122"/>
                  <a:ea typeface="微软雅黑" pitchFamily="34" charset="-122"/>
                </a:rPr>
                <a:t>→</a:t>
              </a:r>
              <a:r>
                <a:rPr lang="zh-CN" altLang="zh-CN" sz="2400" b="1" spc="0">
                  <a:latin typeface="微软雅黑" pitchFamily="34" charset="-122"/>
                  <a:ea typeface="微软雅黑" pitchFamily="34" charset="-122"/>
                </a:rPr>
                <a:t>在目镜上</a:t>
              </a:r>
              <a:endParaRPr lang="en-US" altLang="zh-CN" sz="2400" b="1">
                <a:latin typeface="微软雅黑" pitchFamily="34" charset="-122"/>
                <a:ea typeface="微软雅黑" pitchFamily="34" charset="-122"/>
              </a:endParaRPr>
            </a:p>
            <a:p>
              <a:pPr marL="0" lvl="0" indent="0" hangingPunct="0">
                <a:lnSpc>
                  <a:spcPct val="150000"/>
                </a:lnSpc>
              </a:pPr>
              <a:r>
                <a:rPr lang="zh-CN" altLang="zh-CN" sz="2400" b="1" spc="0">
                  <a:latin typeface="微软雅黑" pitchFamily="34" charset="-122"/>
                  <a:ea typeface="微软雅黑" pitchFamily="34" charset="-122"/>
                </a:rPr>
                <a:t>不动</a:t>
              </a:r>
              <a:r>
                <a:rPr lang="en-US" altLang="zh-CN" sz="2400" b="1" spc="0">
                  <a:latin typeface="微软雅黑" pitchFamily="34" charset="-122"/>
                  <a:ea typeface="微软雅黑" pitchFamily="34" charset="-122"/>
                </a:rPr>
                <a:t>→</a:t>
              </a:r>
              <a:r>
                <a:rPr lang="zh-CN" altLang="zh-CN" sz="2400" b="1" spc="0">
                  <a:latin typeface="微软雅黑" pitchFamily="34" charset="-122"/>
                  <a:ea typeface="微软雅黑" pitchFamily="34" charset="-122"/>
                </a:rPr>
                <a:t>在物镜上</a:t>
              </a:r>
              <a:endParaRPr lang="zh-CN" altLang="en-US" sz="24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016" name="左大括号 8" title=""/>
            <p:cNvSpPr/>
            <p:nvPr>
              <p:custDataLst>
                <p:tags r:id="rId9"/>
              </p:custDataLst>
            </p:nvPr>
          </p:nvSpPr>
          <p:spPr>
            <a:xfrm>
              <a:off x="3734813" y="4771402"/>
              <a:ext cx="179862" cy="1512265"/>
            </a:xfrm>
            <a:prstGeom prst="leftBrace">
              <a:avLst>
                <a:gd name="adj1" fmla="val 34916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 hangingPunct="0"/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017" name="左大括号 9" title=""/>
            <p:cNvSpPr/>
            <p:nvPr>
              <p:custDataLst>
                <p:tags r:id="rId10"/>
              </p:custDataLst>
            </p:nvPr>
          </p:nvSpPr>
          <p:spPr>
            <a:xfrm>
              <a:off x="5829674" y="4542976"/>
              <a:ext cx="179862" cy="917934"/>
            </a:xfrm>
            <a:prstGeom prst="leftBrace">
              <a:avLst>
                <a:gd name="adj1" fmla="val 34898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 hangingPunct="0"/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018" name="矩形 11"/>
            <p:cNvSpPr/>
            <p:nvPr>
              <p:custDataLst>
                <p:tags r:id="rId11"/>
              </p:custDataLst>
            </p:nvPr>
          </p:nvSpPr>
          <p:spPr>
            <a:xfrm>
              <a:off x="6009537" y="5471485"/>
              <a:ext cx="3601469" cy="1512266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hangingPunct="0">
                <a:lnSpc>
                  <a:spcPct val="150000"/>
                </a:lnSpc>
              </a:pPr>
              <a:r>
                <a:rPr lang="zh-CN" altLang="zh-CN" sz="2400" b="1" spc="0">
                  <a:latin typeface="微软雅黑" pitchFamily="34" charset="-122"/>
                  <a:ea typeface="微软雅黑" pitchFamily="34" charset="-122"/>
                </a:rPr>
                <a:t>消失</a:t>
              </a:r>
              <a:r>
                <a:rPr lang="en-US" altLang="zh-CN" sz="2400" b="1" spc="0">
                  <a:latin typeface="微软雅黑" pitchFamily="34" charset="-122"/>
                  <a:ea typeface="微软雅黑" pitchFamily="34" charset="-122"/>
                </a:rPr>
                <a:t>→</a:t>
              </a:r>
              <a:r>
                <a:rPr lang="zh-CN" altLang="zh-CN" sz="2400" b="1" spc="0">
                  <a:latin typeface="微软雅黑" pitchFamily="34" charset="-122"/>
                  <a:ea typeface="微软雅黑" pitchFamily="34" charset="-122"/>
                </a:rPr>
                <a:t>在物镜上</a:t>
              </a:r>
              <a:endParaRPr lang="en-US" altLang="zh-CN" sz="2400" b="1">
                <a:latin typeface="微软雅黑" pitchFamily="34" charset="-122"/>
                <a:ea typeface="微软雅黑" pitchFamily="34" charset="-122"/>
              </a:endParaRPr>
            </a:p>
            <a:p>
              <a:pPr marL="0" lvl="0" indent="0" hangingPunct="0">
                <a:lnSpc>
                  <a:spcPct val="150000"/>
                </a:lnSpc>
              </a:pPr>
              <a:r>
                <a:rPr lang="zh-CN" altLang="zh-CN" sz="2400" b="1" spc="0">
                  <a:latin typeface="微软雅黑" pitchFamily="34" charset="-122"/>
                  <a:ea typeface="微软雅黑" pitchFamily="34" charset="-122"/>
                </a:rPr>
                <a:t>不消失</a:t>
              </a:r>
              <a:r>
                <a:rPr lang="en-US" altLang="zh-CN" sz="2400" b="1" spc="0">
                  <a:latin typeface="微软雅黑" pitchFamily="34" charset="-122"/>
                  <a:ea typeface="微软雅黑" pitchFamily="34" charset="-122"/>
                </a:rPr>
                <a:t>→</a:t>
              </a:r>
              <a:r>
                <a:rPr lang="zh-CN" altLang="zh-CN" sz="2400" b="1" spc="0">
                  <a:latin typeface="微软雅黑" pitchFamily="34" charset="-122"/>
                  <a:ea typeface="微软雅黑" pitchFamily="34" charset="-122"/>
                </a:rPr>
                <a:t>在目镜上</a:t>
              </a:r>
              <a:endParaRPr lang="zh-CN" altLang="en-US" sz="24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019" name="左大括号 12" title=""/>
            <p:cNvSpPr/>
            <p:nvPr>
              <p:custDataLst>
                <p:tags r:id="rId12"/>
              </p:custDataLst>
            </p:nvPr>
          </p:nvSpPr>
          <p:spPr>
            <a:xfrm>
              <a:off x="5819095" y="5843735"/>
              <a:ext cx="179861" cy="917934"/>
            </a:xfrm>
            <a:prstGeom prst="leftBrace">
              <a:avLst>
                <a:gd name="adj1" fmla="val 34898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</a:ln>
          </p:spPr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 hangingPunct="0"/>
              <a:endParaRPr lang="zh-CN" altLang="en-US" sz="2000" b="1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9218" name="图片 2" title="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35550" y="304800"/>
            <a:ext cx="1700213" cy="1543050"/>
          </a:xfrm>
          <a:prstGeom prst="rect">
            <a:avLst/>
          </a:prstGeom>
          <a:noFill/>
          <a:ln>
            <a:miter lim="800000"/>
          </a:ln>
        </p:spPr>
      </p:pic>
      <p:grpSp>
        <p:nvGrpSpPr>
          <p:cNvPr id="9219" name="组合 13" title=""/>
          <p:cNvGrpSpPr/>
          <p:nvPr>
            <p:custDataLst>
              <p:tags r:id="rId6"/>
            </p:custDataLst>
          </p:nvPr>
        </p:nvGrpSpPr>
        <p:grpSpPr>
          <a:xfrm>
            <a:off x="6953250" y="304800"/>
            <a:ext cx="1700213" cy="1544638"/>
            <a:chOff x="6147" y="985"/>
            <a:chExt cx="3112" cy="2462"/>
          </a:xfrm>
        </p:grpSpPr>
        <p:sp>
          <p:nvSpPr>
            <p:cNvPr id="9233" name="圆角矩形 7"/>
            <p:cNvSpPr/>
            <p:nvPr>
              <p:custDataLst>
                <p:tags r:id="rId7"/>
              </p:custDataLst>
            </p:nvPr>
          </p:nvSpPr>
          <p:spPr>
            <a:xfrm>
              <a:off x="6167" y="985"/>
              <a:ext cx="3092" cy="241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 eaLnBrk="1" hangingPunct="0"/>
              <a:endParaRPr lang="en-US" altLang="en-US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9234" name="图片 3" title="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6151" y="995"/>
              <a:ext cx="3102" cy="2449"/>
            </a:xfrm>
            <a:prstGeom prst="rect">
              <a:avLst/>
            </a:prstGeom>
            <a:noFill/>
            <a:ln>
              <a:miter lim="800000"/>
            </a:ln>
          </p:spPr>
        </p:pic>
      </p:grpSp>
      <p:pic>
        <p:nvPicPr>
          <p:cNvPr id="9220" name="图片 4" title=""/>
          <p:cNvPicPr/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035550" y="2024063"/>
            <a:ext cx="1700213" cy="15478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9221" name="图片 5" title=""/>
          <p:cNvPicPr/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954838" y="2024063"/>
            <a:ext cx="1695450" cy="15414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9222" name="圆角矩形 14" title=""/>
          <p:cNvSpPr/>
          <p:nvPr>
            <p:custDataLst>
              <p:tags r:id="rId14"/>
            </p:custDataLst>
          </p:nvPr>
        </p:nvSpPr>
        <p:spPr>
          <a:xfrm>
            <a:off x="5041900" y="303213"/>
            <a:ext cx="1698625" cy="154463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0"/>
            <a:endParaRPr lang="en-US" altLang="en-US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23" name="圆角矩形 15" title=""/>
          <p:cNvSpPr/>
          <p:nvPr>
            <p:custDataLst>
              <p:tags r:id="rId15"/>
            </p:custDataLst>
          </p:nvPr>
        </p:nvSpPr>
        <p:spPr>
          <a:xfrm>
            <a:off x="6954838" y="303213"/>
            <a:ext cx="1698625" cy="154463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0"/>
            <a:endParaRPr lang="en-US" altLang="en-US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24" name="圆角矩形 16" title=""/>
          <p:cNvSpPr/>
          <p:nvPr>
            <p:custDataLst>
              <p:tags r:id="rId16"/>
            </p:custDataLst>
          </p:nvPr>
        </p:nvSpPr>
        <p:spPr>
          <a:xfrm>
            <a:off x="6954838" y="2032000"/>
            <a:ext cx="1698625" cy="154305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0"/>
            <a:endParaRPr lang="en-US" altLang="en-US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25" name="圆角矩形 17" title=""/>
          <p:cNvSpPr/>
          <p:nvPr>
            <p:custDataLst>
              <p:tags r:id="rId17"/>
            </p:custDataLst>
          </p:nvPr>
        </p:nvSpPr>
        <p:spPr>
          <a:xfrm>
            <a:off x="5027613" y="2032000"/>
            <a:ext cx="1698625" cy="154305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0"/>
            <a:endParaRPr lang="en-US" altLang="en-US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26" name="文本框 18" title=""/>
          <p:cNvSpPr txBox="1"/>
          <p:nvPr>
            <p:custDataLst>
              <p:tags r:id="rId18"/>
            </p:custDataLst>
          </p:nvPr>
        </p:nvSpPr>
        <p:spPr>
          <a:xfrm>
            <a:off x="4806950" y="3648075"/>
            <a:ext cx="419735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7030A0"/>
                </a:solidFill>
                <a:latin typeface="Arial" pitchFamily="34" charset="0"/>
                <a:ea typeface="微软雅黑" pitchFamily="34" charset="-122"/>
              </a:rPr>
              <a:t>光学显微镜下的几种细胞</a:t>
            </a:r>
            <a:endParaRPr lang="zh-CN" altLang="en-US" sz="2800" b="1">
              <a:solidFill>
                <a:srgbClr val="7030A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9227" name="文本框 6" title=""/>
          <p:cNvSpPr txBox="1"/>
          <p:nvPr>
            <p:custDataLst>
              <p:tags r:id="rId19"/>
            </p:custDataLst>
          </p:nvPr>
        </p:nvSpPr>
        <p:spPr>
          <a:xfrm>
            <a:off x="250825" y="169863"/>
            <a:ext cx="1789113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00FF"/>
                </a:solidFill>
                <a:latin typeface="Arial" pitchFamily="34" charset="0"/>
                <a:ea typeface="微软雅黑" pitchFamily="34" charset="-122"/>
              </a:rPr>
              <a:t>问题探讨</a:t>
            </a:r>
            <a:endParaRPr lang="zh-CN" altLang="en-US" sz="2800" b="1">
              <a:solidFill>
                <a:srgbClr val="0000FF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9228" name="文本框 4" title=""/>
          <p:cNvSpPr txBox="1"/>
          <p:nvPr>
            <p:custDataLst>
              <p:tags r:id="rId20"/>
            </p:custDataLst>
          </p:nvPr>
        </p:nvSpPr>
        <p:spPr>
          <a:xfrm>
            <a:off x="479425" y="817563"/>
            <a:ext cx="4435475" cy="18145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latin typeface="Arial" pitchFamily="34" charset="0"/>
                <a:ea typeface="微软雅黑" pitchFamily="34" charset="-122"/>
              </a:rPr>
              <a:t>       </a:t>
            </a:r>
            <a:r>
              <a:rPr lang="zh-CN" altLang="zh-CN" sz="2800" b="1">
                <a:latin typeface="Arial" pitchFamily="34" charset="0"/>
                <a:ea typeface="微软雅黑" pitchFamily="34" charset="-122"/>
              </a:rPr>
              <a:t>看看右图中的四张照片，是否曾相识？这些细胞都是你在初中生物实验课上观察过的。</a:t>
            </a:r>
            <a:endParaRPr lang="zh-CN" altLang="zh-CN" sz="2800" b="1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9229" name="文本框 4" title=""/>
          <p:cNvSpPr txBox="1"/>
          <p:nvPr>
            <p:custDataLst>
              <p:tags r:id="rId21"/>
            </p:custDataLst>
          </p:nvPr>
        </p:nvSpPr>
        <p:spPr>
          <a:xfrm>
            <a:off x="461963" y="2701925"/>
            <a:ext cx="1577975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zh-CN" sz="2800" b="1">
                <a:solidFill>
                  <a:srgbClr val="7030A0"/>
                </a:solidFill>
                <a:latin typeface="Arial" pitchFamily="34" charset="0"/>
                <a:ea typeface="微软雅黑" pitchFamily="34" charset="-122"/>
              </a:rPr>
              <a:t>讨论</a:t>
            </a:r>
            <a:endParaRPr lang="zh-CN" altLang="zh-CN" sz="2800" b="1">
              <a:solidFill>
                <a:srgbClr val="7030A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9230" name="文本框 4" title=""/>
          <p:cNvSpPr txBox="1"/>
          <p:nvPr>
            <p:custDataLst>
              <p:tags r:id="rId22"/>
            </p:custDataLst>
          </p:nvPr>
        </p:nvSpPr>
        <p:spPr>
          <a:xfrm>
            <a:off x="461963" y="3279775"/>
            <a:ext cx="4435475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latin typeface="Arial" pitchFamily="34" charset="0"/>
                <a:ea typeface="微软雅黑" pitchFamily="34" charset="-122"/>
              </a:rPr>
              <a:t>1.</a:t>
            </a:r>
            <a:r>
              <a:rPr lang="zh-CN" altLang="en-US" sz="2800" b="1">
                <a:latin typeface="Arial" pitchFamily="34" charset="0"/>
                <a:ea typeface="微软雅黑" pitchFamily="34" charset="-122"/>
              </a:rPr>
              <a:t>图中共有几种细胞？它们的名称分别是什么？有哪些共同的结构？</a:t>
            </a:r>
            <a:endParaRPr lang="zh-CN" altLang="en-US" sz="2800" b="1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9231" name="文本框 4" title=""/>
          <p:cNvSpPr txBox="1"/>
          <p:nvPr>
            <p:custDataLst>
              <p:tags r:id="rId23"/>
            </p:custDataLst>
          </p:nvPr>
        </p:nvSpPr>
        <p:spPr>
          <a:xfrm>
            <a:off x="479425" y="4598988"/>
            <a:ext cx="8502650" cy="9540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zh-CN" sz="2800" b="1">
                <a:solidFill>
                  <a:srgbClr val="C00000"/>
                </a:solidFill>
                <a:latin typeface="Arial" pitchFamily="34" charset="0"/>
                <a:ea typeface="微软雅黑" pitchFamily="34" charset="-122"/>
              </a:rPr>
              <a:t>从图中可以看出</a:t>
            </a:r>
            <a:r>
              <a:rPr lang="en-US" altLang="zh-CN" sz="2800" b="1">
                <a:solidFill>
                  <a:srgbClr val="C00000"/>
                </a:solidFill>
                <a:latin typeface="Arial" pitchFamily="34" charset="0"/>
                <a:ea typeface="微软雅黑" pitchFamily="34" charset="-122"/>
              </a:rPr>
              <a:t>5</a:t>
            </a:r>
            <a:r>
              <a:rPr lang="zh-CN" altLang="en-US" sz="2800" b="1">
                <a:solidFill>
                  <a:srgbClr val="C00000"/>
                </a:solidFill>
                <a:latin typeface="Arial" pitchFamily="34" charset="0"/>
                <a:ea typeface="微软雅黑" pitchFamily="34" charset="-122"/>
              </a:rPr>
              <a:t>种细胞，它们分别是：红细胞、白细胞、口腔上皮细胞、洋葱根尖细胞和洋葱表皮细胞</a:t>
            </a:r>
            <a:endParaRPr lang="zh-CN" altLang="en-US" sz="2800" b="1">
              <a:solidFill>
                <a:srgbClr val="C0000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9232" name="文本框 4" title=""/>
          <p:cNvSpPr txBox="1"/>
          <p:nvPr>
            <p:custDataLst>
              <p:tags r:id="rId24"/>
            </p:custDataLst>
          </p:nvPr>
        </p:nvSpPr>
        <p:spPr>
          <a:xfrm>
            <a:off x="479425" y="5545138"/>
            <a:ext cx="8502650" cy="952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zh-CN" sz="2800" b="1">
                <a:solidFill>
                  <a:srgbClr val="C00000"/>
                </a:solidFill>
                <a:latin typeface="Arial" pitchFamily="34" charset="0"/>
                <a:ea typeface="微软雅黑" pitchFamily="34" charset="-122"/>
              </a:rPr>
              <a:t>这些细胞共同的结构有细胞膜、细胞质和细胞核</a:t>
            </a:r>
            <a:r>
              <a:rPr lang="en-US" altLang="zh-CN" sz="2800" b="1">
                <a:solidFill>
                  <a:srgbClr val="C00000"/>
                </a:solidFill>
                <a:latin typeface="Arial" pitchFamily="34" charset="0"/>
                <a:ea typeface="微软雅黑" pitchFamily="34" charset="-122"/>
              </a:rPr>
              <a:t>(</a:t>
            </a:r>
            <a:r>
              <a:rPr lang="zh-CN" altLang="en-US" sz="2800" b="1">
                <a:solidFill>
                  <a:srgbClr val="C00000"/>
                </a:solidFill>
                <a:latin typeface="Arial" pitchFamily="34" charset="0"/>
                <a:ea typeface="微软雅黑" pitchFamily="34" charset="-122"/>
              </a:rPr>
              <a:t>植物细胞还有细胞壁、哺乳动物成熟红细胞没有细胞核</a:t>
            </a:r>
            <a:r>
              <a:rPr lang="en-US" altLang="zh-CN" sz="2800" b="1">
                <a:solidFill>
                  <a:srgbClr val="C00000"/>
                </a:solidFill>
                <a:latin typeface="Arial" pitchFamily="34" charset="0"/>
                <a:ea typeface="微软雅黑" pitchFamily="34" charset="-122"/>
              </a:rPr>
              <a:t>)</a:t>
            </a:r>
            <a:endParaRPr lang="en-US" altLang="zh-CN" sz="2800" b="1">
              <a:solidFill>
                <a:srgbClr val="C00000"/>
              </a:solidFill>
              <a:latin typeface="Arial" pitchFamily="34" charset="0"/>
              <a:ea typeface="微软雅黑" pitchFamily="34" charset="-122"/>
            </a:endParaRPr>
          </a:p>
        </p:txBody>
      </p:sp>
    </p:spTree>
    <p:custDataLst>
      <p:tags r:id="rId2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9230" grpId="0"/>
      <p:bldP spid="9231" grpId="0"/>
      <p:bldP spid="92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4034" name="文本框 56324" title=""/>
          <p:cNvSpPr txBox="1"/>
          <p:nvPr>
            <p:custDataLst>
              <p:tags r:id="rId3"/>
            </p:custDataLst>
          </p:nvPr>
        </p:nvSpPr>
        <p:spPr>
          <a:xfrm>
            <a:off x="161925" y="506413"/>
            <a:ext cx="8766175" cy="12715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pqbd”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字体通过显微镜看到的是（      ）</a:t>
            </a:r>
            <a:endParaRPr lang="zh-CN" altLang="en-US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pqdb    B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pdqb    C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pqbd    D</a:t>
            </a: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bpqd</a:t>
            </a:r>
            <a:endParaRPr lang="en-US" altLang="zh-CN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035" name="文本框 56325" title=""/>
          <p:cNvSpPr txBox="1"/>
          <p:nvPr>
            <p:custDataLst>
              <p:tags r:id="rId4"/>
            </p:custDataLst>
          </p:nvPr>
        </p:nvSpPr>
        <p:spPr>
          <a:xfrm>
            <a:off x="7005638" y="506413"/>
            <a:ext cx="560387" cy="768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4400" b="1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en-US" altLang="zh-CN" sz="4400" b="1">
              <a:solidFill>
                <a:srgbClr val="FF33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036" name="文本框 56326" title=""/>
          <p:cNvSpPr txBox="1"/>
          <p:nvPr>
            <p:custDataLst>
              <p:tags r:id="rId5"/>
            </p:custDataLst>
          </p:nvPr>
        </p:nvSpPr>
        <p:spPr>
          <a:xfrm>
            <a:off x="128588" y="2155825"/>
            <a:ext cx="9086850" cy="41513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在显微镜视野中观察到黑藻细胞的细胞质流动时，视野中一叶绿体位于液泡右下方，细胞质环流方向为逆时针，如图所示。实际叶绿体的位置和细胞质环流方向分别为（        ）</a:t>
            </a:r>
            <a:endParaRPr lang="zh-CN" altLang="en-US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、叶绿体在液泡右下方，逆时针。</a:t>
            </a:r>
            <a:endParaRPr lang="zh-CN" altLang="en-US" sz="28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、叶绿体在液泡左上方，逆时针。</a:t>
            </a:r>
            <a:endParaRPr lang="zh-CN" altLang="en-US" sz="28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、叶绿体在液泡右下方，顺时针。</a:t>
            </a:r>
            <a:endParaRPr lang="zh-CN" altLang="en-US" sz="28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、叶绿体在液泡左下方，顺时针。</a:t>
            </a:r>
            <a:endParaRPr lang="zh-CN" altLang="en-US" sz="28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037" name="矩形 56328" title=""/>
          <p:cNvSpPr/>
          <p:nvPr>
            <p:custDataLst>
              <p:tags r:id="rId6"/>
            </p:custDataLst>
          </p:nvPr>
        </p:nvSpPr>
        <p:spPr>
          <a:xfrm>
            <a:off x="6319838" y="3832225"/>
            <a:ext cx="2286000" cy="20574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038" name="椭圆 56329" title=""/>
          <p:cNvSpPr/>
          <p:nvPr>
            <p:custDataLst>
              <p:tags r:id="rId7"/>
            </p:custDataLst>
          </p:nvPr>
        </p:nvSpPr>
        <p:spPr>
          <a:xfrm>
            <a:off x="7081838" y="4518025"/>
            <a:ext cx="685800" cy="8382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b="1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4039" name="直接连接符 56330" title=""/>
          <p:cNvCxnSpPr/>
          <p:nvPr>
            <p:custDataLst>
              <p:tags r:id="rId8"/>
            </p:custDataLst>
          </p:nvPr>
        </p:nvCxnSpPr>
        <p:spPr>
          <a:xfrm flipH="1">
            <a:off x="7081838" y="4137025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tailEnd type="triangle"/>
          </a:ln>
        </p:spPr>
      </p:cxnSp>
      <p:cxnSp>
        <p:nvCxnSpPr>
          <p:cNvPr id="44040" name="直接连接符 56331" title=""/>
          <p:cNvCxnSpPr/>
          <p:nvPr>
            <p:custDataLst>
              <p:tags r:id="rId9"/>
            </p:custDataLst>
          </p:nvPr>
        </p:nvCxnSpPr>
        <p:spPr>
          <a:xfrm flipH="1">
            <a:off x="6700838" y="4365625"/>
            <a:ext cx="0" cy="76200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  <a:tailEnd type="triangle"/>
          </a:ln>
        </p:spPr>
      </p:cxnSp>
      <p:cxnSp>
        <p:nvCxnSpPr>
          <p:cNvPr id="44041" name="直接连接符 56333" title=""/>
          <p:cNvCxnSpPr/>
          <p:nvPr>
            <p:custDataLst>
              <p:tags r:id="rId10"/>
            </p:custDataLst>
          </p:nvPr>
        </p:nvCxnSpPr>
        <p:spPr>
          <a:xfrm>
            <a:off x="7005638" y="55848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tailEnd type="triangle"/>
          </a:ln>
        </p:spPr>
      </p:cxnSp>
      <p:cxnSp>
        <p:nvCxnSpPr>
          <p:cNvPr id="44042" name="直接连接符 56334" title=""/>
          <p:cNvCxnSpPr/>
          <p:nvPr>
            <p:custDataLst>
              <p:tags r:id="rId11"/>
            </p:custDataLst>
          </p:nvPr>
        </p:nvCxnSpPr>
        <p:spPr>
          <a:xfrm flipH="1" flipV="1">
            <a:off x="8148638" y="4365625"/>
            <a:ext cx="0" cy="762000"/>
          </a:xfrm>
          <a:prstGeom prst="line">
            <a:avLst/>
          </a:prstGeom>
          <a:noFill/>
          <a:ln>
            <a:solidFill>
              <a:schemeClr val="tx1"/>
            </a:solidFill>
            <a:miter lim="800000"/>
            <a:tailEnd type="triangle"/>
          </a:ln>
        </p:spPr>
      </p:cxnSp>
      <p:sp>
        <p:nvSpPr>
          <p:cNvPr id="44043" name="椭圆 56335" title=""/>
          <p:cNvSpPr/>
          <p:nvPr>
            <p:custDataLst>
              <p:tags r:id="rId12"/>
            </p:custDataLst>
          </p:nvPr>
        </p:nvSpPr>
        <p:spPr>
          <a:xfrm>
            <a:off x="8301038" y="5356225"/>
            <a:ext cx="152400" cy="1524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sz="18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044" name="文本框 56336" title=""/>
          <p:cNvSpPr txBox="1"/>
          <p:nvPr>
            <p:custDataLst>
              <p:tags r:id="rId13"/>
            </p:custDataLst>
          </p:nvPr>
        </p:nvSpPr>
        <p:spPr>
          <a:xfrm>
            <a:off x="4424363" y="3814763"/>
            <a:ext cx="530225" cy="706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en-US" altLang="zh-CN" sz="4000" b="1">
              <a:solidFill>
                <a:srgbClr val="FF33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5058" name="文本占位符 30721" title="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96888" y="1109663"/>
            <a:ext cx="8150225" cy="3394075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当你在开始使用低倍物镜观察自制的装片时，发现视野中有一异物，移动装片，异物不动，转换高倍镜后，异物仍存在。这个异物可能（    ）</a:t>
            </a:r>
            <a:endParaRPr lang="zh-CN" altLang="en-US" b="1">
              <a:latin typeface="微软雅黑" pitchFamily="34" charset="-122"/>
              <a:ea typeface="微软雅黑" pitchFamily="34" charset="-122"/>
            </a:endParaRP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  A、反光镜上         B、装片上</a:t>
            </a:r>
            <a:endParaRPr lang="zh-CN" altLang="en-US" b="1">
              <a:latin typeface="微软雅黑" pitchFamily="34" charset="-122"/>
              <a:ea typeface="微软雅黑" pitchFamily="34" charset="-122"/>
            </a:endParaRP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  C、物镜上            D、目镜上</a:t>
            </a:r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059" name="文本框 30722" title=""/>
          <p:cNvSpPr txBox="1"/>
          <p:nvPr>
            <p:custDataLst>
              <p:tags r:id="rId4"/>
            </p:custDataLst>
          </p:nvPr>
        </p:nvSpPr>
        <p:spPr>
          <a:xfrm>
            <a:off x="1727200" y="3076575"/>
            <a:ext cx="647700" cy="706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>
                <a:solidFill>
                  <a:srgbClr val="FF0000"/>
                </a:solidFill>
                <a:latin typeface="Arial" pitchFamily="34" charset="0"/>
              </a:rPr>
              <a:t>D</a:t>
            </a:r>
            <a:endParaRPr lang="en-US" altLang="zh-CN" sz="4000" b="1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="0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6082" name="TextBox 1" title=""/>
          <p:cNvSpPr txBox="1"/>
          <p:nvPr>
            <p:custDataLst>
              <p:tags r:id="rId3"/>
            </p:custDataLst>
          </p:nvPr>
        </p:nvSpPr>
        <p:spPr>
          <a:xfrm>
            <a:off x="323850" y="115888"/>
            <a:ext cx="8543925" cy="19923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如图所示：甲图中①②表示目镜，③④表示物镜，⑤⑥表示物镜与载玻片之间的距离，乙和丙分别表示不同物镜下观察到的图像。下面描述正确的是                                          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　　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)</a:t>
            </a:r>
            <a:endParaRPr lang="en-US" altLang="zh-CN" sz="2400" b="1">
              <a:latin typeface="微软雅黑" pitchFamily="34" charset="-122"/>
              <a:ea typeface="微软雅黑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2800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6083" name="Picture 1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 r:link="rId4"/>
          <a:stretch>
            <a:fillRect/>
          </a:stretch>
        </p:blipFill>
        <p:spPr>
          <a:xfrm>
            <a:off x="611188" y="1628775"/>
            <a:ext cx="7605712" cy="23241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6084" name="文本框 6" title=""/>
          <p:cNvSpPr txBox="1"/>
          <p:nvPr>
            <p:custDataLst>
              <p:tags r:id="rId7"/>
            </p:custDataLst>
          </p:nvPr>
        </p:nvSpPr>
        <p:spPr>
          <a:xfrm>
            <a:off x="539750" y="4040188"/>
            <a:ext cx="7869238" cy="2713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．①比②的放大倍数大，③比④放大倍数小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．把视野里的标本从图中的乙转为丙时，应选用③，同时提升镜筒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．从图中的乙转为丙，正确调节顺序：转动转换器</a:t>
            </a:r>
            <a:r>
              <a:rPr lang="en-US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→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调节光圈</a:t>
            </a:r>
            <a:r>
              <a:rPr lang="en-US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移动标本</a:t>
            </a:r>
            <a:r>
              <a:rPr lang="en-US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转动细准焦螺旋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．若使物像放大倍数最大，甲图中的组合一般是②③⑤。</a:t>
            </a:r>
            <a:endParaRPr lang="zh-CN" altLang="en-US" sz="2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085" name="文本框 5" title=""/>
          <p:cNvSpPr txBox="1"/>
          <p:nvPr>
            <p:custDataLst>
              <p:tags r:id="rId8"/>
            </p:custDataLst>
          </p:nvPr>
        </p:nvSpPr>
        <p:spPr>
          <a:xfrm>
            <a:off x="7740650" y="1017588"/>
            <a:ext cx="476250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0000"/>
                </a:solidFill>
                <a:latin typeface="Arial" pitchFamily="34" charset="0"/>
              </a:rPr>
              <a:t>D</a:t>
            </a:r>
            <a:endParaRPr lang="zh-CN" altLang="en-US" sz="3600" b="1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="0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7106" name="TextBox 1" title=""/>
          <p:cNvSpPr txBox="1"/>
          <p:nvPr>
            <p:custDataLst>
              <p:tags r:id="rId3"/>
            </p:custDataLst>
          </p:nvPr>
        </p:nvSpPr>
        <p:spPr>
          <a:xfrm>
            <a:off x="684213" y="730250"/>
            <a:ext cx="7920037" cy="46148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解析</a:t>
            </a:r>
            <a:r>
              <a:rPr lang="en-US" altLang="zh-CN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目镜放大倍数与镜头长度成反比，物镜放大倍数与镜头长度成正比，故①比②的放大倍数小，③比④的放大倍数大；物镜放大倍数越大，与玻片的距离越小；低倍镜转换为高倍镜时，应先移动装片，将所要观察的物像移到视野中央，正确顺序为：移动标本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转动转换器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调节光圈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→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转动细准焦螺旋。</a:t>
            </a:r>
            <a:endParaRPr lang="zh-CN" altLang="en-US" sz="28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107" name="TextBox 2" title=""/>
          <p:cNvSpPr txBox="1"/>
          <p:nvPr>
            <p:custDataLst>
              <p:tags r:id="rId4"/>
            </p:custDataLst>
          </p:nvPr>
        </p:nvSpPr>
        <p:spPr>
          <a:xfrm>
            <a:off x="827088" y="5256213"/>
            <a:ext cx="4071937" cy="1168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r>
              <a:rPr lang="en-US" altLang="zh-CN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]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　</a:t>
            </a:r>
            <a:r>
              <a:rPr lang="en-US" altLang="zh-CN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en-US" altLang="zh-CN" sz="28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zh-CN" sz="28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8130" name="矩形 32" title=""/>
          <p:cNvSpPr/>
          <p:nvPr>
            <p:custDataLst>
              <p:tags r:id="rId4"/>
            </p:custDataLst>
          </p:nvPr>
        </p:nvSpPr>
        <p:spPr>
          <a:xfrm>
            <a:off x="292100" y="944563"/>
            <a:ext cx="8559800" cy="4806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552575"/>
              </a:tabLst>
            </a:pPr>
            <a:r>
              <a:rPr lang="en-US" altLang="zh-CN" sz="1900" b="1">
                <a:latin typeface="Times New Roman" pitchFamily="18" charset="0"/>
                <a:ea typeface="微软雅黑" pitchFamily="34" charset="-122"/>
              </a:rPr>
              <a:t>8.</a:t>
            </a:r>
            <a:r>
              <a:rPr lang="zh-CN" altLang="zh-CN" sz="1900" b="1">
                <a:latin typeface="Times New Roman" pitchFamily="18" charset="0"/>
                <a:ea typeface="微软雅黑" pitchFamily="34" charset="-122"/>
              </a:rPr>
              <a:t>下列关于高倍物镜的叙述中，不正确的是</a:t>
            </a:r>
            <a:r>
              <a:rPr lang="en-US" altLang="zh-CN" sz="1900" b="1">
                <a:latin typeface="Times New Roman" pitchFamily="18" charset="0"/>
                <a:ea typeface="楷体_GB2312" pitchFamily="49" charset="-122"/>
              </a:rPr>
              <a:t>(</a:t>
            </a:r>
            <a:r>
              <a:rPr lang="zh-CN" altLang="en-US" sz="1900" b="1">
                <a:latin typeface="Times New Roman" pitchFamily="18" charset="0"/>
                <a:ea typeface="楷体_GB2312" pitchFamily="49" charset="-122"/>
              </a:rPr>
              <a:t>多选</a:t>
            </a:r>
            <a:r>
              <a:rPr lang="en-US" altLang="zh-CN" sz="1900" b="1">
                <a:latin typeface="Times New Roman" pitchFamily="18" charset="0"/>
                <a:ea typeface="楷体_GB2312" pitchFamily="49" charset="-122"/>
              </a:rPr>
              <a:t>)</a:t>
            </a:r>
            <a:endParaRPr lang="zh-CN" altLang="zh-CN" sz="700" b="1">
              <a:latin typeface="宋体" pitchFamily="2" charset="-122"/>
              <a:ea typeface="微软雅黑" pitchFamily="34" charset="-122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552575"/>
              </a:tabLst>
            </a:pPr>
            <a:endParaRPr lang="en-US" altLang="zh-CN" sz="1900" b="1">
              <a:latin typeface="Times New Roman" pitchFamily="18" charset="0"/>
              <a:ea typeface="微软雅黑" pitchFamily="34" charset="-122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552575"/>
              </a:tabLst>
            </a:pPr>
            <a:endParaRPr lang="en-US" altLang="zh-CN" sz="1900" b="1">
              <a:latin typeface="Times New Roman" pitchFamily="18" charset="0"/>
              <a:ea typeface="微软雅黑" pitchFamily="34" charset="-122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552575"/>
              </a:tabLst>
            </a:pPr>
            <a:endParaRPr lang="en-US" altLang="zh-CN" sz="1900" b="1">
              <a:latin typeface="Times New Roman" pitchFamily="18" charset="0"/>
              <a:ea typeface="微软雅黑" pitchFamily="34" charset="-122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552575"/>
              </a:tabLst>
            </a:pPr>
            <a:endParaRPr lang="en-US" altLang="zh-CN" sz="1900" b="1">
              <a:latin typeface="Times New Roman" pitchFamily="18" charset="0"/>
              <a:ea typeface="微软雅黑" pitchFamily="34" charset="-122"/>
            </a:endParaRPr>
          </a:p>
          <a:p>
            <a:pPr marL="0" lvl="0" indent="0" algn="just">
              <a:lnSpc>
                <a:spcPct val="240000"/>
              </a:lnSpc>
              <a:spcBef>
                <a:spcPct val="0"/>
              </a:spcBef>
              <a:buFontTx/>
              <a:buNone/>
              <a:tabLst>
                <a:tab pos="1552575"/>
              </a:tabLst>
            </a:pPr>
            <a:endParaRPr lang="en-US" altLang="zh-CN" sz="1900" b="1">
              <a:latin typeface="Times New Roman" pitchFamily="18" charset="0"/>
              <a:ea typeface="微软雅黑" pitchFamily="34" charset="-122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552575"/>
              </a:tabLst>
            </a:pPr>
            <a:r>
              <a:rPr lang="en-US" altLang="zh-CN" sz="1900" b="1">
                <a:latin typeface="Times New Roman" pitchFamily="18" charset="0"/>
                <a:ea typeface="微软雅黑" pitchFamily="34" charset="-122"/>
              </a:rPr>
              <a:t>A.</a:t>
            </a:r>
            <a:r>
              <a:rPr lang="zh-CN" altLang="zh-CN" sz="1900" b="1">
                <a:latin typeface="Times New Roman" pitchFamily="18" charset="0"/>
                <a:ea typeface="微软雅黑" pitchFamily="34" charset="-122"/>
              </a:rPr>
              <a:t>因为藓类叶片大，在高倍镜下容易找到，所以可以直接使用高倍物镜观察</a:t>
            </a:r>
            <a:endParaRPr lang="zh-CN" altLang="zh-CN" sz="700" b="1">
              <a:latin typeface="宋体" pitchFamily="2" charset="-122"/>
              <a:ea typeface="Courier New" pitchFamily="49" charset="0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552575"/>
              </a:tabLst>
            </a:pPr>
            <a:r>
              <a:rPr lang="en-US" altLang="zh-CN" sz="1900" b="1">
                <a:latin typeface="Times New Roman" pitchFamily="18" charset="0"/>
                <a:ea typeface="微软雅黑" pitchFamily="34" charset="-122"/>
              </a:rPr>
              <a:t>B.</a:t>
            </a:r>
            <a:r>
              <a:rPr lang="zh-CN" altLang="zh-CN" sz="1900" b="1">
                <a:latin typeface="Times New Roman" pitchFamily="18" charset="0"/>
                <a:ea typeface="微软雅黑" pitchFamily="34" charset="-122"/>
              </a:rPr>
              <a:t>为了使高倍物镜下的视野更亮一些，可使用更大的光圈或凹面反光镜</a:t>
            </a:r>
            <a:endParaRPr lang="zh-CN" altLang="zh-CN" sz="700" b="1">
              <a:latin typeface="宋体" pitchFamily="2" charset="-122"/>
              <a:ea typeface="Courier New" pitchFamily="49" charset="0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552575"/>
              </a:tabLst>
            </a:pPr>
            <a:r>
              <a:rPr lang="en-US" altLang="zh-CN" sz="1900" b="1">
                <a:latin typeface="Times New Roman" pitchFamily="18" charset="0"/>
                <a:ea typeface="微软雅黑" pitchFamily="34" charset="-122"/>
              </a:rPr>
              <a:t>C.</a:t>
            </a:r>
            <a:r>
              <a:rPr lang="zh-CN" altLang="zh-CN" sz="1900" b="1">
                <a:latin typeface="Times New Roman" pitchFamily="18" charset="0"/>
                <a:ea typeface="微软雅黑" pitchFamily="34" charset="-122"/>
              </a:rPr>
              <a:t>换上高倍物镜后，必须先用粗准焦螺旋调焦，再用细准焦螺旋调至物像最清晰</a:t>
            </a:r>
            <a:endParaRPr lang="zh-CN" altLang="zh-CN" sz="700" b="1">
              <a:latin typeface="宋体" pitchFamily="2" charset="-122"/>
              <a:ea typeface="Courier New" pitchFamily="49" charset="0"/>
            </a:endParaRPr>
          </a:p>
          <a:p>
            <a:pPr marL="0" lvl="0" indent="0" algn="just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552575"/>
              </a:tabLst>
            </a:pPr>
            <a:r>
              <a:rPr lang="en-US" altLang="zh-CN" sz="1900" b="1">
                <a:latin typeface="Times New Roman" pitchFamily="18" charset="0"/>
                <a:ea typeface="微软雅黑" pitchFamily="34" charset="-122"/>
              </a:rPr>
              <a:t>D.</a:t>
            </a:r>
            <a:r>
              <a:rPr lang="zh-CN" altLang="zh-CN" sz="1900" b="1">
                <a:latin typeface="Times New Roman" pitchFamily="18" charset="0"/>
                <a:ea typeface="微软雅黑" pitchFamily="34" charset="-122"/>
              </a:rPr>
              <a:t>要观察图</a:t>
            </a:r>
            <a:r>
              <a:rPr lang="en-US" altLang="zh-CN" sz="1900" b="1">
                <a:latin typeface="Times New Roman" pitchFamily="18" charset="0"/>
                <a:ea typeface="微软雅黑" pitchFamily="34" charset="-122"/>
              </a:rPr>
              <a:t>1</a:t>
            </a:r>
            <a:r>
              <a:rPr lang="zh-CN" altLang="zh-CN" sz="1900" b="1">
                <a:latin typeface="Times New Roman" pitchFamily="18" charset="0"/>
                <a:ea typeface="微软雅黑" pitchFamily="34" charset="-122"/>
              </a:rPr>
              <a:t>所示微生物，应把载玻片向图</a:t>
            </a:r>
            <a:r>
              <a:rPr lang="en-US" altLang="zh-CN" sz="1900" b="1">
                <a:latin typeface="Times New Roman" pitchFamily="18" charset="0"/>
                <a:ea typeface="微软雅黑" pitchFamily="34" charset="-122"/>
              </a:rPr>
              <a:t>2</a:t>
            </a:r>
            <a:r>
              <a:rPr lang="zh-CN" altLang="zh-CN" sz="1900" b="1">
                <a:latin typeface="Times New Roman" pitchFamily="18" charset="0"/>
                <a:ea typeface="微软雅黑" pitchFamily="34" charset="-122"/>
              </a:rPr>
              <a:t>中甲方向移动</a:t>
            </a:r>
            <a:endParaRPr lang="zh-CN" altLang="zh-CN" sz="700" b="1">
              <a:latin typeface="宋体" pitchFamily="2" charset="-122"/>
              <a:ea typeface="Courier New" pitchFamily="49" charset="0"/>
            </a:endParaRPr>
          </a:p>
        </p:txBody>
      </p:sp>
      <p:sp>
        <p:nvSpPr>
          <p:cNvPr id="48131" name="TextBox 20" title=""/>
          <p:cNvSpPr txBox="1"/>
          <p:nvPr>
            <p:custDataLst>
              <p:tags r:id="rId5"/>
            </p:custDataLst>
          </p:nvPr>
        </p:nvSpPr>
        <p:spPr>
          <a:xfrm>
            <a:off x="190500" y="3925888"/>
            <a:ext cx="539750" cy="6127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3375" b="1" spc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3300" b="1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48132" name="Picture 2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7650" y="1484313"/>
            <a:ext cx="6108700" cy="23495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8133" name="TextBox 20" title=""/>
          <p:cNvSpPr txBox="1"/>
          <p:nvPr>
            <p:custDataLst>
              <p:tags r:id="rId8"/>
            </p:custDataLst>
          </p:nvPr>
        </p:nvSpPr>
        <p:spPr>
          <a:xfrm>
            <a:off x="182563" y="4754563"/>
            <a:ext cx="539750" cy="6111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3375" b="1" spc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3300" b="1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8134" name="TextBox 20" title=""/>
          <p:cNvSpPr txBox="1"/>
          <p:nvPr>
            <p:custDataLst>
              <p:tags r:id="rId9"/>
            </p:custDataLst>
          </p:nvPr>
        </p:nvSpPr>
        <p:spPr>
          <a:xfrm>
            <a:off x="190500" y="5583238"/>
            <a:ext cx="539750" cy="6111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3375" b="1" spc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3300" b="1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3" grpId="0"/>
      <p:bldP spid="481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0178" name="文本占位符 29697" title="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0713" y="269875"/>
            <a:ext cx="8210550" cy="2971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hangingPunct="0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en-US" sz="3200" b="1" spc="0">
                <a:latin typeface="微软雅黑" pitchFamily="34" charset="-122"/>
                <a:ea typeface="微软雅黑" pitchFamily="34" charset="-122"/>
              </a:rPr>
              <a:t>在光线明亮的实验室里，观察透明的口腔上皮细胞后再观察颜色较深的黑藻细胞，为便于观察，此时应（   ）</a:t>
            </a:r>
            <a:endParaRPr lang="en-US" altLang="en-US" b="1">
              <a:latin typeface="微软雅黑" pitchFamily="34" charset="-122"/>
              <a:ea typeface="微软雅黑" pitchFamily="34" charset="-122"/>
            </a:endParaRPr>
          </a:p>
          <a:p>
            <a:pPr marL="0" lvl="0" indent="0" hangingPunct="0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3200" b="1" spc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en-US" altLang="en-US" sz="3200" b="1" spc="0">
                <a:latin typeface="微软雅黑" pitchFamily="34" charset="-122"/>
                <a:ea typeface="微软雅黑" pitchFamily="34" charset="-122"/>
              </a:rPr>
              <a:t>、改用凹面反光镜，扩大光圈</a:t>
            </a:r>
            <a:endParaRPr lang="en-US" altLang="en-US" b="1">
              <a:latin typeface="微软雅黑" pitchFamily="34" charset="-122"/>
              <a:ea typeface="微软雅黑" pitchFamily="34" charset="-122"/>
            </a:endParaRPr>
          </a:p>
          <a:p>
            <a:pPr marL="0" lvl="0" indent="0" hangingPunct="0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3200" b="1" spc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en-US" altLang="en-US" sz="3200" b="1" spc="0">
                <a:latin typeface="微软雅黑" pitchFamily="34" charset="-122"/>
                <a:ea typeface="微软雅黑" pitchFamily="34" charset="-122"/>
              </a:rPr>
              <a:t>、改用凹面反光镜，缩小光圈</a:t>
            </a:r>
            <a:endParaRPr lang="en-US" altLang="en-US" b="1">
              <a:latin typeface="微软雅黑" pitchFamily="34" charset="-122"/>
              <a:ea typeface="微软雅黑" pitchFamily="34" charset="-122"/>
            </a:endParaRPr>
          </a:p>
          <a:p>
            <a:pPr marL="0" lvl="0" indent="0" hangingPunct="0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3200" b="1" spc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en-US" altLang="en-US" sz="3200" b="1" spc="0">
                <a:latin typeface="微软雅黑" pitchFamily="34" charset="-122"/>
                <a:ea typeface="微软雅黑" pitchFamily="34" charset="-122"/>
              </a:rPr>
              <a:t>、改用平面反光镜，扩大光圈</a:t>
            </a:r>
            <a:endParaRPr lang="en-US" altLang="en-US" b="1">
              <a:latin typeface="微软雅黑" pitchFamily="34" charset="-122"/>
              <a:ea typeface="微软雅黑" pitchFamily="34" charset="-122"/>
            </a:endParaRPr>
          </a:p>
          <a:p>
            <a:pPr marL="0" lvl="0" indent="0" hangingPunct="0">
              <a:lnSpc>
                <a:spcPct val="125000"/>
              </a:lnSpc>
              <a:spcBef>
                <a:spcPct val="0"/>
              </a:spcBef>
              <a:buNone/>
            </a:pPr>
            <a:r>
              <a:rPr lang="en-US" altLang="zh-CN" sz="3200" b="1" spc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en-US" altLang="en-US" sz="3200" b="1" spc="0">
                <a:latin typeface="微软雅黑" pitchFamily="34" charset="-122"/>
                <a:ea typeface="微软雅黑" pitchFamily="34" charset="-122"/>
              </a:rPr>
              <a:t>、改用平面反光镜，缩小光圈</a:t>
            </a:r>
            <a:endParaRPr lang="en-US" altLang="en-US" b="1">
              <a:latin typeface="微软雅黑" pitchFamily="34" charset="-122"/>
              <a:ea typeface="微软雅黑" pitchFamily="34" charset="-122"/>
            </a:endParaRPr>
          </a:p>
          <a:p>
            <a:pPr marL="342900" lvl="0" indent="-342900" hangingPunct="0"/>
            <a:endParaRPr lang="en-US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179" name="文本框 29698" title=""/>
          <p:cNvSpPr txBox="1"/>
          <p:nvPr>
            <p:custDataLst>
              <p:tags r:id="rId4"/>
            </p:custDataLst>
          </p:nvPr>
        </p:nvSpPr>
        <p:spPr>
          <a:xfrm>
            <a:off x="3743325" y="1550988"/>
            <a:ext cx="863600" cy="706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800" b="1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altLang="zh-CN" sz="4000" b="1">
                <a:solidFill>
                  <a:srgbClr val="FF0000"/>
                </a:solidFill>
                <a:latin typeface="Arial" pitchFamily="34" charset="0"/>
              </a:rPr>
              <a:t>A</a:t>
            </a:r>
            <a:endParaRPr lang="en-US" altLang="zh-CN" sz="4000" b="1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1202" name="矩形 3" title=""/>
          <p:cNvSpPr/>
          <p:nvPr>
            <p:custDataLst>
              <p:tags r:id="rId3"/>
            </p:custDataLst>
          </p:nvPr>
        </p:nvSpPr>
        <p:spPr>
          <a:xfrm>
            <a:off x="0" y="20638"/>
            <a:ext cx="3154363" cy="646112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微软雅黑" pitchFamily="34" charset="-122"/>
                <a:ea typeface="微软雅黑" pitchFamily="34" charset="-122"/>
              </a:rPr>
              <a:t>7、</a:t>
            </a:r>
            <a:r>
              <a:rPr lang="zh-CN" altLang="zh-CN" sz="3600" b="1">
                <a:latin typeface="微软雅黑" pitchFamily="34" charset="-122"/>
                <a:ea typeface="微软雅黑" pitchFamily="34" charset="-122"/>
              </a:rPr>
              <a:t>特殊情况</a:t>
            </a:r>
            <a:endParaRPr lang="zh-CN" altLang="zh-CN" sz="36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03" name="文本框 3" title=""/>
          <p:cNvSpPr txBox="1"/>
          <p:nvPr>
            <p:custDataLst>
              <p:tags r:id="rId4"/>
            </p:custDataLst>
          </p:nvPr>
        </p:nvSpPr>
        <p:spPr>
          <a:xfrm>
            <a:off x="447675" y="1284288"/>
            <a:ext cx="8342313" cy="35385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）若视野一半亮一半暗，则可能是反光镜的调节角度不对。</a:t>
            </a:r>
            <a:endParaRPr lang="zh-CN" altLang="en-US" b="1">
              <a:latin typeface="微软雅黑" pitchFamily="34" charset="-122"/>
              <a:ea typeface="微软雅黑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）若观察花生切片标本材料一半清晰一半模糊，则可能是花生切片厚度不均匀造成的。</a:t>
            </a:r>
            <a:endParaRPr lang="zh-CN" altLang="en-US" b="1">
              <a:latin typeface="微软雅黑" pitchFamily="34" charset="-122"/>
              <a:ea typeface="微软雅黑" pitchFamily="34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2226" name="文本框 3" title=""/>
          <p:cNvSpPr txBox="1"/>
          <p:nvPr>
            <p:custDataLst>
              <p:tags r:id="rId3"/>
            </p:custDataLst>
          </p:nvPr>
        </p:nvSpPr>
        <p:spPr>
          <a:xfrm>
            <a:off x="1295400" y="793750"/>
            <a:ext cx="6973888" cy="830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4800" b="1">
                <a:latin typeface="微软雅黑" pitchFamily="34" charset="-122"/>
                <a:ea typeface="微软雅黑" pitchFamily="34" charset="-122"/>
              </a:rPr>
              <a:t>真核细胞和原核细胞</a:t>
            </a:r>
            <a:endParaRPr lang="zh-CN" altLang="en-US" sz="48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227" name="Text Box 14" title=""/>
          <p:cNvSpPr txBox="1"/>
          <p:nvPr>
            <p:custDataLst>
              <p:tags r:id="rId4"/>
            </p:custDataLst>
          </p:nvPr>
        </p:nvSpPr>
        <p:spPr>
          <a:xfrm>
            <a:off x="215900" y="2141538"/>
            <a:ext cx="8712200" cy="1568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根据细胞内有无</a:t>
            </a:r>
            <a:r>
              <a:rPr lang="zh-CN" altLang="en-US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以核膜为界限的细胞核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，将细胞分为两大类：真核细胞和原核细胞。</a:t>
            </a:r>
            <a:endParaRPr lang="en-US" altLang="zh-CN" b="1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53250" name="Picture 4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46488" y="1173163"/>
            <a:ext cx="5181600" cy="4511675"/>
          </a:xfrm>
          <a:prstGeom prst="rect">
            <a:avLst/>
          </a:prstGeom>
          <a:noFill/>
          <a:ln>
            <a:noFill/>
            <a:miter lim="800000"/>
          </a:ln>
          <a:effectLst>
            <a:outerShdw dist="139700" dir="2700000" algn="ctr">
              <a:srgbClr val="333333">
                <a:alpha val="56998"/>
              </a:srgbClr>
            </a:outerShdw>
          </a:effectLst>
        </p:spPr>
      </p:pic>
      <p:sp>
        <p:nvSpPr>
          <p:cNvPr id="53251" name="Text Box 7" title=""/>
          <p:cNvSpPr txBox="1"/>
          <p:nvPr>
            <p:custDataLst>
              <p:tags r:id="rId5"/>
            </p:custDataLst>
          </p:nvPr>
        </p:nvSpPr>
        <p:spPr>
          <a:xfrm>
            <a:off x="4252913" y="5999163"/>
            <a:ext cx="3733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大肠杆菌细胞模式图</a:t>
            </a:r>
            <a:endParaRPr lang="zh-CN" altLang="en-US" sz="28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252" name="Text Box 14" title=""/>
          <p:cNvSpPr txBox="1"/>
          <p:nvPr>
            <p:custDataLst>
              <p:tags r:id="rId6"/>
            </p:custDataLst>
          </p:nvPr>
        </p:nvSpPr>
        <p:spPr>
          <a:xfrm>
            <a:off x="381000" y="1508125"/>
            <a:ext cx="609600" cy="5035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光学显微镜下的大肠杆菌</a:t>
            </a:r>
            <a:endParaRPr lang="zh-CN" altLang="en-US" sz="2800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3253" name="Picture 16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0600" y="1270000"/>
            <a:ext cx="2514600" cy="48164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3254" name="Text Box 7" title=""/>
          <p:cNvSpPr txBox="1"/>
          <p:nvPr>
            <p:custDataLst>
              <p:tags r:id="rId9"/>
            </p:custDataLst>
          </p:nvPr>
        </p:nvSpPr>
        <p:spPr>
          <a:xfrm>
            <a:off x="1562100" y="104775"/>
            <a:ext cx="5580063" cy="838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大肠杆菌（书图</a:t>
            </a:r>
            <a:r>
              <a:rPr lang="en-US" altLang="zh-CN" sz="3600" b="1">
                <a:latin typeface="微软雅黑" pitchFamily="34" charset="-122"/>
                <a:ea typeface="微软雅黑" pitchFamily="34" charset="-122"/>
              </a:rPr>
              <a:t>P1-4</a:t>
            </a:r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3600" b="1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/>
      <p:bldP spid="5325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4274" name="文本框 1" title=""/>
          <p:cNvSpPr txBox="1"/>
          <p:nvPr>
            <p:custDataLst>
              <p:tags r:id="rId3"/>
            </p:custDataLst>
          </p:nvPr>
        </p:nvSpPr>
        <p:spPr>
          <a:xfrm>
            <a:off x="285750" y="301625"/>
            <a:ext cx="4889500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易混考点：</a:t>
            </a:r>
            <a:endParaRPr lang="zh-CN" altLang="en-US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275" name="文本框 2" title=""/>
          <p:cNvSpPr txBox="1"/>
          <p:nvPr>
            <p:custDataLst>
              <p:tags r:id="rId4"/>
            </p:custDataLst>
          </p:nvPr>
        </p:nvSpPr>
        <p:spPr>
          <a:xfrm>
            <a:off x="460375" y="1147763"/>
            <a:ext cx="8221663" cy="233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、以“杆”、“球”、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“弧”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“螺旋”等形状命名的菌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的都属于细菌 ，但乳酸杆菌常简称乳酸菌，都是原核生物，如大肠杆菌、葡萄球菌、霍乱弧菌等，放线菌也是原核生物。</a:t>
            </a:r>
            <a:endParaRPr lang="zh-CN" altLang="en-US" sz="28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276" name="文本框 3" title=""/>
          <p:cNvSpPr txBox="1"/>
          <p:nvPr>
            <p:custDataLst>
              <p:tags r:id="rId5"/>
            </p:custDataLst>
          </p:nvPr>
        </p:nvSpPr>
        <p:spPr>
          <a:xfrm>
            <a:off x="561975" y="3946525"/>
            <a:ext cx="8221663" cy="17716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2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、藻类中只有蓝藻（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颤藻、蓝球藻、念珠藻和发菜）是原核生物，其他带藻的生物均为真核生物，如绿藻（衣藻、小球藻）、黑藻、红藻等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。</a:t>
            </a:r>
            <a:endParaRPr lang="zh-CN" altLang="en-US" sz="2800" b="1"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11266" name="图片 2" title=""/>
          <p:cNvPicPr/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35550" y="304800"/>
            <a:ext cx="1700213" cy="1543050"/>
          </a:xfrm>
          <a:prstGeom prst="rect">
            <a:avLst/>
          </a:prstGeom>
          <a:noFill/>
          <a:ln>
            <a:miter lim="800000"/>
          </a:ln>
        </p:spPr>
      </p:pic>
      <p:grpSp>
        <p:nvGrpSpPr>
          <p:cNvPr id="11267" name="组合 13" title=""/>
          <p:cNvGrpSpPr/>
          <p:nvPr>
            <p:custDataLst>
              <p:tags r:id="rId6"/>
            </p:custDataLst>
          </p:nvPr>
        </p:nvGrpSpPr>
        <p:grpSpPr>
          <a:xfrm>
            <a:off x="6953250" y="304800"/>
            <a:ext cx="1700213" cy="1544638"/>
            <a:chOff x="6147" y="985"/>
            <a:chExt cx="3112" cy="2462"/>
          </a:xfrm>
        </p:grpSpPr>
        <p:sp>
          <p:nvSpPr>
            <p:cNvPr id="11278" name="圆角矩形 7"/>
            <p:cNvSpPr/>
            <p:nvPr>
              <p:custDataLst>
                <p:tags r:id="rId7"/>
              </p:custDataLst>
            </p:nvPr>
          </p:nvSpPr>
          <p:spPr>
            <a:xfrm>
              <a:off x="6167" y="985"/>
              <a:ext cx="3092" cy="241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 eaLnBrk="1" hangingPunct="0"/>
              <a:endParaRPr lang="en-US" altLang="en-US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pic>
          <p:nvPicPr>
            <p:cNvPr id="11279" name="图片 3" title="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6151" y="995"/>
              <a:ext cx="3102" cy="2449"/>
            </a:xfrm>
            <a:prstGeom prst="rect">
              <a:avLst/>
            </a:prstGeom>
            <a:noFill/>
            <a:ln>
              <a:miter lim="800000"/>
            </a:ln>
          </p:spPr>
        </p:pic>
      </p:grpSp>
      <p:pic>
        <p:nvPicPr>
          <p:cNvPr id="11268" name="图片 4" title=""/>
          <p:cNvPicPr/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035550" y="2024063"/>
            <a:ext cx="1700213" cy="154781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1269" name="图片 5" title=""/>
          <p:cNvPicPr/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954838" y="2024063"/>
            <a:ext cx="1695450" cy="15414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11270" name="圆角矩形 14" title=""/>
          <p:cNvSpPr/>
          <p:nvPr>
            <p:custDataLst>
              <p:tags r:id="rId14"/>
            </p:custDataLst>
          </p:nvPr>
        </p:nvSpPr>
        <p:spPr>
          <a:xfrm>
            <a:off x="5041900" y="303213"/>
            <a:ext cx="1698625" cy="154463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0"/>
            <a:endParaRPr lang="en-US" altLang="en-US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1" name="圆角矩形 15" title=""/>
          <p:cNvSpPr/>
          <p:nvPr>
            <p:custDataLst>
              <p:tags r:id="rId15"/>
            </p:custDataLst>
          </p:nvPr>
        </p:nvSpPr>
        <p:spPr>
          <a:xfrm>
            <a:off x="6954838" y="303213"/>
            <a:ext cx="1698625" cy="154463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0"/>
            <a:endParaRPr lang="en-US" altLang="en-US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2" name="圆角矩形 16" title=""/>
          <p:cNvSpPr/>
          <p:nvPr>
            <p:custDataLst>
              <p:tags r:id="rId16"/>
            </p:custDataLst>
          </p:nvPr>
        </p:nvSpPr>
        <p:spPr>
          <a:xfrm>
            <a:off x="6954838" y="2032000"/>
            <a:ext cx="1698625" cy="154305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0"/>
            <a:endParaRPr lang="en-US" altLang="en-US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3" name="圆角矩形 17" title=""/>
          <p:cNvSpPr/>
          <p:nvPr>
            <p:custDataLst>
              <p:tags r:id="rId17"/>
            </p:custDataLst>
          </p:nvPr>
        </p:nvSpPr>
        <p:spPr>
          <a:xfrm>
            <a:off x="5027613" y="2032000"/>
            <a:ext cx="1698625" cy="154305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0"/>
            <a:endParaRPr lang="en-US" altLang="en-US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274" name="文本框 18" title=""/>
          <p:cNvSpPr txBox="1"/>
          <p:nvPr>
            <p:custDataLst>
              <p:tags r:id="rId18"/>
            </p:custDataLst>
          </p:nvPr>
        </p:nvSpPr>
        <p:spPr>
          <a:xfrm>
            <a:off x="4806950" y="3648075"/>
            <a:ext cx="419735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7030A0"/>
                </a:solidFill>
                <a:latin typeface="Arial" pitchFamily="34" charset="0"/>
                <a:ea typeface="微软雅黑" pitchFamily="34" charset="-122"/>
              </a:rPr>
              <a:t>光学显微镜下的几种细胞</a:t>
            </a:r>
            <a:endParaRPr lang="zh-CN" altLang="en-US" sz="2800" b="1">
              <a:solidFill>
                <a:srgbClr val="7030A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275" name="文本框 4" title=""/>
          <p:cNvSpPr txBox="1"/>
          <p:nvPr>
            <p:custDataLst>
              <p:tags r:id="rId19"/>
            </p:custDataLst>
          </p:nvPr>
        </p:nvSpPr>
        <p:spPr>
          <a:xfrm>
            <a:off x="17463" y="42863"/>
            <a:ext cx="5172075" cy="9540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latin typeface="Arial" pitchFamily="34" charset="0"/>
                <a:ea typeface="微软雅黑" pitchFamily="34" charset="-122"/>
              </a:rPr>
              <a:t>2.</a:t>
            </a:r>
            <a:r>
              <a:rPr lang="zh-CN" altLang="en-US" sz="2800" b="1">
                <a:latin typeface="Arial" pitchFamily="34" charset="0"/>
                <a:ea typeface="微软雅黑" pitchFamily="34" charset="-122"/>
              </a:rPr>
              <a:t>请一两个例子，说说不同种类细胞的形态结构不同原因？</a:t>
            </a:r>
            <a:endParaRPr lang="zh-CN" altLang="en-US" sz="2800" b="1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276" name="文本框 4" title=""/>
          <p:cNvSpPr txBox="1"/>
          <p:nvPr>
            <p:custDataLst>
              <p:tags r:id="rId20"/>
            </p:custDataLst>
          </p:nvPr>
        </p:nvSpPr>
        <p:spPr>
          <a:xfrm>
            <a:off x="136525" y="1074738"/>
            <a:ext cx="4435475" cy="3832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zh-CN" sz="2700" b="1">
                <a:solidFill>
                  <a:srgbClr val="002060"/>
                </a:solidFill>
                <a:latin typeface="Arial" pitchFamily="34" charset="0"/>
                <a:ea typeface="微软雅黑" pitchFamily="34" charset="-122"/>
              </a:rPr>
              <a:t>细胞具有不同的形态结构是因为生物体内的细胞所处的位置不同，功能不同，是细胞分化的结果。</a:t>
            </a:r>
            <a:endParaRPr lang="zh-CN" altLang="zh-CN" sz="2700" b="1">
              <a:solidFill>
                <a:srgbClr val="002060"/>
              </a:solidFill>
              <a:latin typeface="Arial" pitchFamily="34" charset="0"/>
              <a:ea typeface="微软雅黑" pitchFamily="34" charset="-122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zh-CN" sz="2700" b="1">
                <a:solidFill>
                  <a:srgbClr val="C00000"/>
                </a:solidFill>
                <a:latin typeface="Arial" pitchFamily="34" charset="0"/>
                <a:ea typeface="微软雅黑" pitchFamily="34" charset="-122"/>
              </a:rPr>
              <a:t>例如：红细胞呈两面凹的圆饼状，这有利于与氧气充分接触，起到运输氧气的作用，细胞内没有细胞核，留出更多的空间运输氧气。</a:t>
            </a:r>
            <a:endParaRPr lang="zh-CN" altLang="zh-CN" sz="2700" b="1">
              <a:solidFill>
                <a:srgbClr val="C00000"/>
              </a:solidFill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1277" name="文本框 4" title=""/>
          <p:cNvSpPr txBox="1"/>
          <p:nvPr>
            <p:custDataLst>
              <p:tags r:id="rId21"/>
            </p:custDataLst>
          </p:nvPr>
        </p:nvSpPr>
        <p:spPr>
          <a:xfrm>
            <a:off x="136525" y="4979988"/>
            <a:ext cx="8502650" cy="923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zh-CN" sz="2700" b="1">
                <a:solidFill>
                  <a:srgbClr val="C00000"/>
                </a:solidFill>
                <a:latin typeface="Arial" pitchFamily="34" charset="0"/>
                <a:ea typeface="微软雅黑" pitchFamily="34" charset="-122"/>
              </a:rPr>
              <a:t>例如：洋葱表皮细胞呈长体形状，排列紧密，有利于起到保护作用。</a:t>
            </a:r>
            <a:endParaRPr lang="zh-CN" altLang="zh-CN" sz="2700" b="1">
              <a:solidFill>
                <a:srgbClr val="C00000"/>
              </a:solidFill>
              <a:latin typeface="Arial" pitchFamily="34" charset="0"/>
              <a:ea typeface="微软雅黑" pitchFamily="34" charset="-122"/>
            </a:endParaRPr>
          </a:p>
        </p:txBody>
      </p:sp>
    </p:spTree>
    <p:custDataLst>
      <p:tags r:id="rId2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  <p:bldP spid="11276" grpId="0"/>
      <p:bldP spid="1127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5298" name="文本框 1" title=""/>
          <p:cNvSpPr txBox="1"/>
          <p:nvPr>
            <p:custDataLst>
              <p:tags r:id="rId3"/>
            </p:custDataLst>
          </p:nvPr>
        </p:nvSpPr>
        <p:spPr>
          <a:xfrm>
            <a:off x="608013" y="893763"/>
            <a:ext cx="8067675" cy="952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、酵母菌、霉菌和食用菌（蘑菇），属于真核生物。</a:t>
            </a:r>
            <a:endParaRPr lang="zh-CN" altLang="en-US" sz="28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299" name="文本框 2" title=""/>
          <p:cNvSpPr txBox="1"/>
          <p:nvPr>
            <p:custDataLst>
              <p:tags r:id="rId4"/>
            </p:custDataLst>
          </p:nvPr>
        </p:nvSpPr>
        <p:spPr>
          <a:xfrm>
            <a:off x="608013" y="2009775"/>
            <a:ext cx="8067675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、草履虫、变形虫、疟原虫等属于原生生物，是真核生物。</a:t>
            </a:r>
            <a:endParaRPr lang="zh-CN" altLang="en-US" sz="28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300" name="文本框 5" title=""/>
          <p:cNvSpPr txBox="1"/>
          <p:nvPr>
            <p:custDataLst>
              <p:tags r:id="rId5"/>
            </p:custDataLst>
          </p:nvPr>
        </p:nvSpPr>
        <p:spPr>
          <a:xfrm>
            <a:off x="679450" y="3575050"/>
            <a:ext cx="8067675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理解：细胞生物中碱基</a:t>
            </a:r>
            <a:r>
              <a:rPr lang="en-US" altLang="zh-CN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的数量多于</a:t>
            </a:r>
            <a:r>
              <a:rPr lang="en-US" altLang="zh-CN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的原因。</a:t>
            </a:r>
            <a:endParaRPr lang="zh-CN" altLang="en-US" sz="28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301" name="文本框 6" title=""/>
          <p:cNvSpPr txBox="1"/>
          <p:nvPr>
            <p:custDataLst>
              <p:tags r:id="rId6"/>
            </p:custDataLst>
          </p:nvPr>
        </p:nvSpPr>
        <p:spPr>
          <a:xfrm>
            <a:off x="750888" y="4168775"/>
            <a:ext cx="8140700" cy="1641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细胞生物（原核生物和真核生物）既含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DNA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又含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RNA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，在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DNA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中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A=T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，而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RNA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中含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不含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T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，所以细胞生物中碱基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的数量多于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T</a:t>
            </a:r>
            <a:endParaRPr lang="en-US" altLang="zh-CN" sz="2800" b="1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6322" name="标题 1" title="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0"/>
            <a:ext cx="9144000" cy="857250"/>
          </a:xfrm>
          <a:solidFill>
            <a:srgbClr val="92D050"/>
          </a:solidFill>
          <a:ln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 baseline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j-cs"/>
              </a:defRPr>
            </a:lvl1pPr>
          </a:lstStyle>
          <a:p>
            <a:pPr lvl="0" eaLnBrk="1" hangingPunct="1"/>
            <a:r>
              <a:rPr lang="zh-CN" altLang="en-US" sz="4800" b="1">
                <a:latin typeface="楷体" pitchFamily="49" charset="-122"/>
                <a:ea typeface="楷体" pitchFamily="49" charset="-122"/>
              </a:rPr>
              <a:t>高频考点：病毒</a:t>
            </a:r>
            <a:endParaRPr lang="zh-CN" altLang="en-US" sz="4800" b="1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6323" name="Picture 7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1438" y="857250"/>
            <a:ext cx="9001125" cy="58578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6324" name="椭圆 6" title=""/>
          <p:cNvSpPr/>
          <p:nvPr>
            <p:custDataLst>
              <p:tags r:id="rId6"/>
            </p:custDataLst>
          </p:nvPr>
        </p:nvSpPr>
        <p:spPr>
          <a:xfrm>
            <a:off x="3500438" y="2357438"/>
            <a:ext cx="1357312" cy="1428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0"/>
            <a:r>
              <a:rPr lang="zh-CN" altLang="en-US" sz="3600" b="1" spc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病毒</a:t>
            </a:r>
            <a:endParaRPr lang="zh-CN" altLang="en-US" sz="3600" b="1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13314" name="直接连接符 17" title=""/>
          <p:cNvCxnSpPr/>
          <p:nvPr>
            <p:custDataLst>
              <p:tags r:id="rId3"/>
            </p:custDataLst>
          </p:nvPr>
        </p:nvCxnSpPr>
        <p:spPr>
          <a:xfrm flipH="1">
            <a:off x="1306513" y="857250"/>
            <a:ext cx="2963862" cy="5141913"/>
          </a:xfrm>
          <a:prstGeom prst="line">
            <a:avLst/>
          </a:prstGeom>
          <a:noFill/>
          <a:ln w="12700">
            <a:solidFill>
              <a:srgbClr val="7BC14A"/>
            </a:solidFill>
            <a:miter lim="800000"/>
          </a:ln>
        </p:spPr>
      </p:cxnSp>
      <p:sp>
        <p:nvSpPr>
          <p:cNvPr id="13315" name="平行四边形 11" title=""/>
          <p:cNvSpPr/>
          <p:nvPr>
            <p:custDataLst>
              <p:tags r:id="rId4"/>
            </p:custDataLst>
          </p:nvPr>
        </p:nvSpPr>
        <p:spPr>
          <a:xfrm>
            <a:off x="3006725" y="1863725"/>
            <a:ext cx="746125" cy="1050925"/>
          </a:xfrm>
          <a:prstGeom prst="parallelogram">
            <a:avLst>
              <a:gd name="adj" fmla="val 81009"/>
            </a:avLst>
          </a:prstGeom>
          <a:solidFill>
            <a:srgbClr val="7BC14A"/>
          </a:solidFill>
          <a:ln w="25400">
            <a:noFill/>
            <a:miter lim="800000"/>
          </a:ln>
        </p:spPr>
        <p:txBody>
          <a:bodyPr lIns="68564" tIns="34282" rIns="68564" bIns="34282"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hangingPunct="0"/>
            <a:endParaRPr lang="zh-CN" altLang="en-US">
              <a:solidFill>
                <a:srgbClr val="7BC14A"/>
              </a:solidFill>
              <a:latin typeface="Calibri" pitchFamily="34" charset="0"/>
            </a:endParaRPr>
          </a:p>
        </p:txBody>
      </p:sp>
      <p:sp>
        <p:nvSpPr>
          <p:cNvPr id="13316" name="任意多边形: 形状 16" title=""/>
          <p:cNvSpPr/>
          <p:nvPr>
            <p:custDataLst>
              <p:tags r:id="rId5"/>
            </p:custDataLst>
          </p:nvPr>
        </p:nvSpPr>
        <p:spPr>
          <a:xfrm>
            <a:off x="304800" y="2997200"/>
            <a:ext cx="8839200" cy="1565275"/>
          </a:xfrm>
          <a:custGeom>
            <a:gdLst>
              <a:gd name="connsiteX0" fmla="*/ 1402300 w 11787648"/>
              <a:gd name="connsiteY0" fmla="*/ 0 h 2443656"/>
              <a:gd name="connsiteX1" fmla="*/ 11787648 w 11787648"/>
              <a:gd name="connsiteY1" fmla="*/ 0 h 2443656"/>
              <a:gd name="connsiteX2" fmla="*/ 11787648 w 11787648"/>
              <a:gd name="connsiteY2" fmla="*/ 2443656 h 2443656"/>
              <a:gd name="connsiteX3" fmla="*/ 0 w 11787648"/>
              <a:gd name="connsiteY3" fmla="*/ 2443656 h 24436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7648" h="2443656">
                <a:moveTo>
                  <a:pt x="1402300" y="0"/>
                </a:moveTo>
                <a:lnTo>
                  <a:pt x="11787648" y="0"/>
                </a:lnTo>
                <a:lnTo>
                  <a:pt x="11787648" y="2443656"/>
                </a:lnTo>
                <a:lnTo>
                  <a:pt x="0" y="2443656"/>
                </a:lnTo>
                <a:close/>
              </a:path>
            </a:pathLst>
          </a:custGeom>
          <a:solidFill>
            <a:srgbClr val="7BC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7" name="矩形 13" title=""/>
          <p:cNvSpPr/>
          <p:nvPr>
            <p:custDataLst>
              <p:tags r:id="rId6"/>
            </p:custDataLst>
          </p:nvPr>
        </p:nvSpPr>
        <p:spPr>
          <a:xfrm>
            <a:off x="7245350" y="3267075"/>
            <a:ext cx="1376363" cy="10255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hangingPunct="0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318" name="文本框 14" title=""/>
          <p:cNvSpPr txBox="1"/>
          <p:nvPr>
            <p:custDataLst>
              <p:tags r:id="rId7"/>
            </p:custDataLst>
          </p:nvPr>
        </p:nvSpPr>
        <p:spPr>
          <a:xfrm>
            <a:off x="7316788" y="3429000"/>
            <a:ext cx="1062037" cy="71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49" b="0" i="0" u="none" strike="noStrike" kern="1200" cap="none" spc="0" normalizeH="0" baseline="0" noProof="0">
                <a:ln>
                  <a:noFill/>
                </a:ln>
                <a:solidFill>
                  <a:srgbClr val="7BC14A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cs"/>
              </a:rPr>
              <a:t>02</a:t>
            </a:r>
          </a:p>
        </p:txBody>
      </p:sp>
      <p:sp>
        <p:nvSpPr>
          <p:cNvPr id="13319" name="文本框 15" title=""/>
          <p:cNvSpPr txBox="1"/>
          <p:nvPr>
            <p:custDataLst>
              <p:tags r:id="rId8"/>
            </p:custDataLst>
          </p:nvPr>
        </p:nvSpPr>
        <p:spPr>
          <a:xfrm flipH="1">
            <a:off x="1060450" y="3481388"/>
            <a:ext cx="6027738" cy="554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buFontTx/>
              <a:buNone/>
            </a:pPr>
            <a:r>
              <a:rPr lang="zh-CN" altLang="en-US" sz="3000">
                <a:solidFill>
                  <a:schemeClr val="bg1"/>
                </a:solidFill>
                <a:latin typeface="思源黑体 CN Normal"/>
                <a:ea typeface="思源黑体 CN Normal"/>
              </a:rPr>
              <a:t>用显微镜观察多种多样的细胞</a:t>
            </a:r>
            <a:endParaRPr lang="en-US" altLang="zh-CN" sz="3000">
              <a:solidFill>
                <a:schemeClr val="bg1"/>
              </a:solidFill>
              <a:latin typeface="思源黑体 CN Normal"/>
              <a:ea typeface="思源黑体 CN Normal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4338" name="矩形 18" title=""/>
          <p:cNvSpPr/>
          <p:nvPr>
            <p:custDataLst>
              <p:tags r:id="rId4"/>
            </p:custDataLst>
          </p:nvPr>
        </p:nvSpPr>
        <p:spPr>
          <a:xfrm>
            <a:off x="292100" y="549275"/>
            <a:ext cx="8559800" cy="5810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just" hangingPunct="0">
              <a:lnSpc>
                <a:spcPct val="150000"/>
              </a:lnSpc>
              <a:tabLst>
                <a:tab pos="1552575"/>
              </a:tabLst>
            </a:pPr>
            <a:r>
              <a:rPr lang="en-US" altLang="zh-CN" sz="2400" b="1" spc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zh-CN" sz="2400" b="1" spc="0">
                <a:latin typeface="微软雅黑" pitchFamily="34" charset="-122"/>
                <a:ea typeface="微软雅黑" pitchFamily="34" charset="-122"/>
              </a:rPr>
              <a:t>认识显微镜结构</a:t>
            </a:r>
            <a:endParaRPr lang="zh-CN" altLang="zh-CN" sz="2400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339" name="Picture 2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900" y="1484313"/>
            <a:ext cx="6934200" cy="42132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slow"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6386" name="图片 12289" title="">
            <a:hlinkClick r:id="rId5" action="ppaction://hlinkfile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t="4404" b="6639"/>
          <a:stretch>
            <a:fillRect/>
          </a:stretch>
        </p:blipFill>
        <p:spPr>
          <a:xfrm>
            <a:off x="2198688" y="1495425"/>
            <a:ext cx="2925762" cy="38687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6387" name="矩形 12290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7050" y="962025"/>
            <a:ext cx="973138" cy="46815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anchor="ctr" anchorCtr="0"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hangingPunct="0"/>
            <a:r>
              <a:rPr lang="zh-CN" altLang="en-US" sz="3199" b="1" spc="0">
                <a:solidFill>
                  <a:srgbClr val="0000FF"/>
                </a:solidFill>
                <a:latin typeface="Calibri" pitchFamily="34" charset="0"/>
              </a:rPr>
              <a:t>显</a:t>
            </a:r>
            <a:br>
              <a:rPr lang="zh-CN" altLang="en-US" sz="3199" b="1" spc="0">
                <a:solidFill>
                  <a:srgbClr val="0000FF"/>
                </a:solidFill>
                <a:latin typeface="Calibri" pitchFamily="34" charset="0"/>
              </a:rPr>
            </a:br>
            <a:r>
              <a:rPr lang="zh-CN" altLang="en-US" sz="3199" b="1" spc="0">
                <a:solidFill>
                  <a:srgbClr val="0000FF"/>
                </a:solidFill>
                <a:latin typeface="Calibri" pitchFamily="34" charset="0"/>
              </a:rPr>
              <a:t>微</a:t>
            </a:r>
            <a:br>
              <a:rPr lang="zh-CN" altLang="en-US" sz="3199" b="1" spc="0">
                <a:solidFill>
                  <a:srgbClr val="0000FF"/>
                </a:solidFill>
                <a:latin typeface="Calibri" pitchFamily="34" charset="0"/>
              </a:rPr>
            </a:br>
            <a:r>
              <a:rPr lang="zh-CN" altLang="en-US" sz="3199" b="1" spc="0">
                <a:solidFill>
                  <a:srgbClr val="0000FF"/>
                </a:solidFill>
                <a:latin typeface="Calibri" pitchFamily="34" charset="0"/>
              </a:rPr>
              <a:t>镜</a:t>
            </a:r>
            <a:br>
              <a:rPr lang="zh-CN" altLang="en-US" sz="3199" b="1" spc="0">
                <a:solidFill>
                  <a:srgbClr val="0000FF"/>
                </a:solidFill>
                <a:latin typeface="Calibri" pitchFamily="34" charset="0"/>
              </a:rPr>
            </a:br>
            <a:r>
              <a:rPr lang="zh-CN" altLang="en-US" sz="3199" b="1" spc="0">
                <a:solidFill>
                  <a:srgbClr val="0000FF"/>
                </a:solidFill>
                <a:latin typeface="Calibri" pitchFamily="34" charset="0"/>
              </a:rPr>
              <a:t>的</a:t>
            </a:r>
            <a:br>
              <a:rPr lang="zh-CN" altLang="en-US" sz="3199" b="1" spc="0">
                <a:solidFill>
                  <a:srgbClr val="0000FF"/>
                </a:solidFill>
                <a:latin typeface="Calibri" pitchFamily="34" charset="0"/>
              </a:rPr>
            </a:br>
            <a:r>
              <a:rPr lang="zh-CN" altLang="en-US" sz="3199" b="1" spc="0">
                <a:solidFill>
                  <a:srgbClr val="0000FF"/>
                </a:solidFill>
                <a:latin typeface="Calibri" pitchFamily="34" charset="0"/>
              </a:rPr>
              <a:t>使</a:t>
            </a:r>
            <a:br>
              <a:rPr lang="zh-CN" altLang="en-US" sz="3199" b="1" spc="0">
                <a:solidFill>
                  <a:srgbClr val="0000FF"/>
                </a:solidFill>
                <a:latin typeface="Calibri" pitchFamily="34" charset="0"/>
              </a:rPr>
            </a:br>
            <a:r>
              <a:rPr lang="zh-CN" altLang="en-US" sz="3199" b="1" spc="0">
                <a:solidFill>
                  <a:srgbClr val="0000FF"/>
                </a:solidFill>
                <a:latin typeface="Calibri" pitchFamily="34" charset="0"/>
              </a:rPr>
              <a:t>用</a:t>
            </a:r>
            <a:br>
              <a:rPr lang="zh-CN" altLang="en-US" sz="3199" b="1" spc="0">
                <a:solidFill>
                  <a:srgbClr val="0000FF"/>
                </a:solidFill>
                <a:latin typeface="Calibri" pitchFamily="34" charset="0"/>
              </a:rPr>
            </a:br>
            <a:r>
              <a:rPr lang="zh-CN" altLang="en-US" sz="3199" b="1" spc="0">
                <a:solidFill>
                  <a:srgbClr val="0000FF"/>
                </a:solidFill>
                <a:latin typeface="Calibri" pitchFamily="34" charset="0"/>
              </a:rPr>
              <a:t>方</a:t>
            </a:r>
            <a:endParaRPr lang="zh-CN" altLang="en-US" sz="3100" b="1">
              <a:solidFill>
                <a:srgbClr val="0000FF"/>
              </a:solidFill>
              <a:latin typeface="Calibri" pitchFamily="34" charset="0"/>
            </a:endParaRPr>
          </a:p>
          <a:p>
            <a:pPr marL="0" lvl="0" indent="0" algn="ctr" hangingPunct="0"/>
            <a:r>
              <a:rPr lang="zh-CN" altLang="en-US" sz="3199" b="1" spc="0">
                <a:solidFill>
                  <a:srgbClr val="0000FF"/>
                </a:solidFill>
                <a:latin typeface="Calibri" pitchFamily="34" charset="0"/>
              </a:rPr>
              <a:t>法</a:t>
            </a:r>
            <a:endParaRPr lang="zh-CN" altLang="en-US" sz="31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6388" name="矩形 12291" title="">
            <a:hlinkClick r:id="rId8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5534025" y="1225550"/>
            <a:ext cx="1030288" cy="5064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altLang="en-US" sz="2700" b="1">
                <a:solidFill>
                  <a:srgbClr val="FF0000"/>
                </a:solidFill>
                <a:latin typeface="Comic Sans MS" pitchFamily="66" charset="0"/>
              </a:rPr>
              <a:t>取镜</a:t>
            </a:r>
            <a:r>
              <a:rPr lang="zh-CN" altLang="en-US" sz="2700" b="1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zh-CN" altLang="en-US" sz="27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6389" name="矩形 12292" title="">
            <a:hlinkClick r:id="rId8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586413" y="2571750"/>
            <a:ext cx="881062" cy="508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altLang="en-US" sz="2700" b="1">
                <a:solidFill>
                  <a:srgbClr val="FF0000"/>
                </a:solidFill>
                <a:latin typeface="Comic Sans MS" pitchFamily="66" charset="0"/>
              </a:rPr>
              <a:t>对光</a:t>
            </a:r>
            <a:endParaRPr lang="zh-CN" altLang="en-US" sz="27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390" name="矩形 12293" title="">
            <a:hlinkClick r:id="rId8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5262563" y="4678363"/>
            <a:ext cx="1924050" cy="508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altLang="en-US" sz="2700" b="1">
                <a:solidFill>
                  <a:srgbClr val="FF0000"/>
                </a:solidFill>
                <a:latin typeface="Comic Sans MS" pitchFamily="66" charset="0"/>
              </a:rPr>
              <a:t>低倍镜观察</a:t>
            </a:r>
            <a:endParaRPr lang="zh-CN" altLang="en-US" sz="27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391" name="矩形 12294" title="">
            <a:hlinkClick r:id="rId8" action="ppaction://hlinksldjump"/>
          </p:cNvPr>
          <p:cNvSpPr/>
          <p:nvPr>
            <p:custDataLst>
              <p:tags r:id="rId11"/>
            </p:custDataLst>
          </p:nvPr>
        </p:nvSpPr>
        <p:spPr>
          <a:xfrm>
            <a:off x="5208588" y="5381625"/>
            <a:ext cx="1924050" cy="508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altLang="en-US" sz="2700" b="1">
                <a:solidFill>
                  <a:srgbClr val="FF0000"/>
                </a:solidFill>
                <a:latin typeface="Comic Sans MS" pitchFamily="66" charset="0"/>
              </a:rPr>
              <a:t>高倍镜观察</a:t>
            </a:r>
            <a:endParaRPr lang="zh-CN" altLang="en-US" sz="2700" b="1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392" name="文本框 1" title="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534025" y="1978025"/>
            <a:ext cx="881063" cy="508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zh-CN" altLang="en-US" sz="2700" b="1" spc="0">
                <a:solidFill>
                  <a:srgbClr val="FF0000"/>
                </a:solidFill>
                <a:latin typeface="Comic Sans MS" pitchFamily="66" charset="0"/>
                <a:sym typeface="Arial" pitchFamily="34" charset="0"/>
              </a:rPr>
              <a:t>安放</a:t>
            </a:r>
            <a:endParaRPr lang="zh-CN" altLang="en-US" sz="100">
              <a:solidFill>
                <a:srgbClr val="FF0000"/>
              </a:solidFill>
            </a:endParaRPr>
          </a:p>
        </p:txBody>
      </p:sp>
      <p:sp>
        <p:nvSpPr>
          <p:cNvPr id="16393" name="文本框 2" title=""/>
          <p:cNvSpPr txBox="1"/>
          <p:nvPr>
            <p:custDataLst>
              <p:tags r:id="rId13"/>
            </p:custDataLst>
          </p:nvPr>
        </p:nvSpPr>
        <p:spPr>
          <a:xfrm>
            <a:off x="5478463" y="4030663"/>
            <a:ext cx="881062" cy="508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altLang="en-US" sz="2700" b="1">
                <a:solidFill>
                  <a:srgbClr val="FF0000"/>
                </a:solidFill>
                <a:latin typeface="Comic Sans MS" pitchFamily="66" charset="0"/>
              </a:rPr>
              <a:t>调焦</a:t>
            </a:r>
            <a:endParaRPr lang="zh-CN" altLang="en-US" sz="2700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394" name="直接连接符 26648" title=""/>
          <p:cNvCxnSpPr/>
          <p:nvPr>
            <p:custDataLst>
              <p:tags r:id="rId14"/>
            </p:custDataLst>
          </p:nvPr>
        </p:nvCxnSpPr>
        <p:spPr>
          <a:xfrm rot="18960000" flipH="1">
            <a:off x="5811838" y="1751013"/>
            <a:ext cx="236537" cy="276225"/>
          </a:xfrm>
          <a:prstGeom prst="line">
            <a:avLst/>
          </a:prstGeom>
          <a:noFill/>
          <a:ln w="57150">
            <a:solidFill>
              <a:srgbClr val="0000FF"/>
            </a:solidFill>
            <a:miter lim="800000"/>
            <a:tailEnd type="triangle"/>
          </a:ln>
        </p:spPr>
      </p:cxnSp>
      <p:cxnSp>
        <p:nvCxnSpPr>
          <p:cNvPr id="16395" name="直接连接符 4" title=""/>
          <p:cNvCxnSpPr/>
          <p:nvPr>
            <p:custDataLst>
              <p:tags r:id="rId15"/>
            </p:custDataLst>
          </p:nvPr>
        </p:nvCxnSpPr>
        <p:spPr>
          <a:xfrm rot="19140000" flipH="1">
            <a:off x="5810250" y="2398713"/>
            <a:ext cx="236538" cy="276225"/>
          </a:xfrm>
          <a:prstGeom prst="line">
            <a:avLst/>
          </a:prstGeom>
          <a:noFill/>
          <a:ln w="57150">
            <a:solidFill>
              <a:srgbClr val="0000FF"/>
            </a:solidFill>
            <a:miter lim="800000"/>
            <a:tailEnd type="triangle"/>
          </a:ln>
        </p:spPr>
      </p:cxnSp>
      <p:cxnSp>
        <p:nvCxnSpPr>
          <p:cNvPr id="16396" name="直接连接符 5" title=""/>
          <p:cNvCxnSpPr/>
          <p:nvPr>
            <p:custDataLst>
              <p:tags r:id="rId16"/>
            </p:custDataLst>
          </p:nvPr>
        </p:nvCxnSpPr>
        <p:spPr>
          <a:xfrm rot="19080000" flipH="1">
            <a:off x="5811838" y="3749675"/>
            <a:ext cx="236537" cy="277813"/>
          </a:xfrm>
          <a:prstGeom prst="line">
            <a:avLst/>
          </a:prstGeom>
          <a:noFill/>
          <a:ln w="57150">
            <a:solidFill>
              <a:srgbClr val="0000FF"/>
            </a:solidFill>
            <a:miter lim="800000"/>
            <a:tailEnd type="triangle"/>
          </a:ln>
        </p:spPr>
      </p:cxnSp>
      <p:cxnSp>
        <p:nvCxnSpPr>
          <p:cNvPr id="16397" name="直接连接符 6" title=""/>
          <p:cNvCxnSpPr/>
          <p:nvPr>
            <p:custDataLst>
              <p:tags r:id="rId17"/>
            </p:custDataLst>
          </p:nvPr>
        </p:nvCxnSpPr>
        <p:spPr>
          <a:xfrm rot="19260000" flipH="1">
            <a:off x="5810250" y="4452938"/>
            <a:ext cx="236538" cy="276225"/>
          </a:xfrm>
          <a:prstGeom prst="line">
            <a:avLst/>
          </a:prstGeom>
          <a:noFill/>
          <a:ln w="57150">
            <a:solidFill>
              <a:srgbClr val="0000FF"/>
            </a:solidFill>
            <a:miter lim="800000"/>
            <a:tailEnd type="triangle"/>
          </a:ln>
        </p:spPr>
      </p:cxnSp>
      <p:cxnSp>
        <p:nvCxnSpPr>
          <p:cNvPr id="16398" name="直接连接符 7" title=""/>
          <p:cNvCxnSpPr/>
          <p:nvPr>
            <p:custDataLst>
              <p:tags r:id="rId18"/>
            </p:custDataLst>
          </p:nvPr>
        </p:nvCxnSpPr>
        <p:spPr>
          <a:xfrm rot="19320000" flipH="1">
            <a:off x="5810250" y="5153025"/>
            <a:ext cx="234950" cy="277813"/>
          </a:xfrm>
          <a:prstGeom prst="line">
            <a:avLst/>
          </a:prstGeom>
          <a:noFill/>
          <a:ln w="57150">
            <a:solidFill>
              <a:srgbClr val="0000FF"/>
            </a:solidFill>
            <a:miter lim="800000"/>
            <a:tailEnd type="triangle"/>
          </a:ln>
        </p:spPr>
      </p:cxnSp>
      <p:sp>
        <p:nvSpPr>
          <p:cNvPr id="16399" name="矩形 3" title="">
            <a:hlinkClick r:id="rId8" action="ppaction://hlinksldjump"/>
          </p:cNvPr>
          <p:cNvSpPr/>
          <p:nvPr>
            <p:custDataLst>
              <p:tags r:id="rId19"/>
            </p:custDataLst>
          </p:nvPr>
        </p:nvSpPr>
        <p:spPr>
          <a:xfrm>
            <a:off x="5534025" y="3314700"/>
            <a:ext cx="1228725" cy="5064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altLang="en-US" sz="2700" b="1">
                <a:solidFill>
                  <a:srgbClr val="FF0000"/>
                </a:solidFill>
                <a:latin typeface="Comic Sans MS" pitchFamily="66" charset="0"/>
              </a:rPr>
              <a:t>放玻片</a:t>
            </a:r>
            <a:endParaRPr lang="zh-CN" altLang="en-US" sz="2700" b="1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400" name="直接连接符 8" title=""/>
          <p:cNvCxnSpPr/>
          <p:nvPr>
            <p:custDataLst>
              <p:tags r:id="rId20"/>
            </p:custDataLst>
          </p:nvPr>
        </p:nvCxnSpPr>
        <p:spPr>
          <a:xfrm rot="19140000" flipH="1">
            <a:off x="5810250" y="2994025"/>
            <a:ext cx="236538" cy="276225"/>
          </a:xfrm>
          <a:prstGeom prst="line">
            <a:avLst/>
          </a:prstGeom>
          <a:noFill/>
          <a:ln w="57150">
            <a:solidFill>
              <a:srgbClr val="0000FF"/>
            </a:solidFill>
            <a:miter lim="800000"/>
            <a:tailEnd type="triangle"/>
          </a:ln>
        </p:spPr>
      </p:cxnSp>
    </p:spTree>
  </p:cSld>
  <p:clrMapOvr>
    <a:masterClrMapping/>
  </p:clrMapOvr>
  <p:transition spd="med"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7410" name="Picture 4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12963" y="1484313"/>
            <a:ext cx="6935787" cy="32400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7411" name="Text Box 2" title=""/>
          <p:cNvSpPr txBox="1"/>
          <p:nvPr>
            <p:custDataLst>
              <p:tags r:id="rId5"/>
            </p:custDataLst>
          </p:nvPr>
        </p:nvSpPr>
        <p:spPr>
          <a:xfrm>
            <a:off x="2843213" y="44450"/>
            <a:ext cx="3468687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altLang="en-US" b="1">
                <a:latin typeface="黑体" pitchFamily="49" charset="-122"/>
                <a:ea typeface="黑体" pitchFamily="49" charset="-122"/>
              </a:rPr>
              <a:t>显微镜的使用方法</a:t>
            </a:r>
            <a:endParaRPr lang="zh-CN" altLang="en-US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412" name="Rectangle 5" title=""/>
          <p:cNvSpPr/>
          <p:nvPr>
            <p:custDataLst>
              <p:tags r:id="rId6"/>
            </p:custDataLst>
          </p:nvPr>
        </p:nvSpPr>
        <p:spPr>
          <a:xfrm>
            <a:off x="1831975" y="4979988"/>
            <a:ext cx="7312025" cy="1108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000" b="1"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3000" b="1">
                <a:latin typeface="黑体" pitchFamily="49" charset="-122"/>
                <a:ea typeface="黑体" pitchFamily="49" charset="-122"/>
              </a:rPr>
              <a:t>右手握住镜臂，左手托住镜座。</a:t>
            </a:r>
            <a:endParaRPr lang="zh-CN" altLang="en-US" sz="3000" b="1">
              <a:latin typeface="黑体" pitchFamily="49" charset="-122"/>
              <a:ea typeface="黑体" pitchFamily="49" charset="-122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altLang="en-US" sz="3000" b="1">
                <a:latin typeface="黑体" pitchFamily="49" charset="-122"/>
                <a:ea typeface="黑体" pitchFamily="49" charset="-122"/>
              </a:rPr>
              <a:t> </a:t>
            </a:r>
            <a:r>
              <a:rPr lang="en-US" altLang="zh-CN" sz="3000" b="1"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3000" b="1">
                <a:latin typeface="黑体" pitchFamily="49" charset="-122"/>
                <a:ea typeface="黑体" pitchFamily="49" charset="-122"/>
              </a:rPr>
              <a:t>把显微镜放在实验台略偏左位置。</a:t>
            </a:r>
            <a:endParaRPr lang="zh-CN" altLang="en-US" sz="30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413" name="文本框 1" title=""/>
          <p:cNvSpPr txBox="1"/>
          <p:nvPr>
            <p:custDataLst>
              <p:tags r:id="rId7"/>
            </p:custDataLst>
          </p:nvPr>
        </p:nvSpPr>
        <p:spPr>
          <a:xfrm>
            <a:off x="95250" y="847725"/>
            <a:ext cx="5908675" cy="554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>
              <a:spcBef>
                <a:spcPct val="50000"/>
              </a:spcBef>
              <a:buFont typeface="Arial"/>
            </a:pPr>
            <a:r>
              <a:rPr lang="zh-CN" altLang="en-US" sz="3000" b="1" spc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000" b="1" spc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000" b="1" spc="0">
                <a:latin typeface="黑体" pitchFamily="49" charset="-122"/>
                <a:ea typeface="黑体" pitchFamily="49" charset="-122"/>
              </a:rPr>
              <a:t>）、低倍镜用法步骤</a:t>
            </a:r>
            <a:endParaRPr lang="zh-CN" altLang="en-US" sz="30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414" name="文本框 2" title=""/>
          <p:cNvSpPr txBox="1"/>
          <p:nvPr>
            <p:custDataLst>
              <p:tags r:id="rId8"/>
            </p:custDataLst>
          </p:nvPr>
        </p:nvSpPr>
        <p:spPr>
          <a:xfrm>
            <a:off x="95250" y="2293938"/>
            <a:ext cx="2112963" cy="508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altLang="en-US" sz="2700" b="1">
                <a:latin typeface="黑体" pitchFamily="49" charset="-122"/>
                <a:ea typeface="黑体" pitchFamily="49" charset="-122"/>
              </a:rPr>
              <a:t>①</a:t>
            </a:r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取镜和安放</a:t>
            </a:r>
            <a:endParaRPr lang="zh-CN" altLang="en-US" sz="2400" b="1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8434" name="Picture 3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16088" y="1089025"/>
            <a:ext cx="7427912" cy="28606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8435" name="Rectangle 4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3850" y="4165600"/>
            <a:ext cx="8991600" cy="2000250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hangingPunct="0"/>
            <a:r>
              <a:rPr lang="en-US" altLang="zh-CN" sz="3199" b="1" spc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801" b="1" spc="0">
                <a:latin typeface="黑体" pitchFamily="49" charset="-122"/>
                <a:ea typeface="黑体" pitchFamily="49" charset="-122"/>
              </a:rPr>
              <a:t>转动转换器</a:t>
            </a:r>
            <a:r>
              <a:rPr lang="en-US" altLang="zh-CN" sz="2801" b="1" spc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sz="2801" b="1" spc="0">
                <a:latin typeface="黑体" pitchFamily="49" charset="-122"/>
                <a:ea typeface="黑体" pitchFamily="49" charset="-122"/>
              </a:rPr>
              <a:t>使低倍物镜对准通光孔</a:t>
            </a:r>
            <a:r>
              <a:rPr lang="en-US" altLang="zh-CN" sz="2801" b="1" spc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1" b="1" spc="0">
                <a:latin typeface="黑体" pitchFamily="49" charset="-122"/>
                <a:ea typeface="黑体" pitchFamily="49" charset="-122"/>
              </a:rPr>
              <a:t>物镜距载物台</a:t>
            </a:r>
            <a:r>
              <a:rPr lang="en-US" altLang="zh-CN" sz="2801" b="1" spc="0">
                <a:latin typeface="黑体" pitchFamily="49" charset="-122"/>
                <a:ea typeface="黑体" pitchFamily="49" charset="-122"/>
              </a:rPr>
              <a:t>2cm)</a:t>
            </a:r>
            <a:endParaRPr lang="en-US" altLang="zh-CN" sz="2800" b="1">
              <a:latin typeface="黑体" pitchFamily="49" charset="-122"/>
              <a:ea typeface="黑体" pitchFamily="49" charset="-122"/>
            </a:endParaRPr>
          </a:p>
          <a:p>
            <a:pPr marL="0" lvl="0" indent="0" hangingPunct="0"/>
            <a:r>
              <a:rPr lang="en-US" altLang="zh-CN" sz="3199" b="1" spc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801" b="1" spc="0">
                <a:latin typeface="黑体" pitchFamily="49" charset="-122"/>
                <a:ea typeface="黑体" pitchFamily="49" charset="-122"/>
              </a:rPr>
              <a:t>选一个较大的光圈对准通光孔。</a:t>
            </a:r>
            <a:endParaRPr lang="zh-CN" altLang="en-US" sz="2800" b="1">
              <a:latin typeface="黑体" pitchFamily="49" charset="-122"/>
              <a:ea typeface="黑体" pitchFamily="49" charset="-122"/>
            </a:endParaRPr>
          </a:p>
          <a:p>
            <a:pPr marL="0" lvl="0" indent="0" hangingPunct="0"/>
            <a:r>
              <a:rPr lang="en-US" altLang="zh-CN" sz="3199" b="1" spc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801" b="1" spc="0">
                <a:latin typeface="黑体" pitchFamily="49" charset="-122"/>
                <a:ea typeface="黑体" pitchFamily="49" charset="-122"/>
              </a:rPr>
              <a:t>转动反光镜，直到通过目镜看到白亮的圆形视野。</a:t>
            </a:r>
            <a:endParaRPr lang="zh-CN" altLang="en-US" sz="28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436" name="文本框 1" title=""/>
          <p:cNvSpPr txBox="1"/>
          <p:nvPr>
            <p:custDataLst>
              <p:tags r:id="rId6"/>
            </p:custDataLst>
          </p:nvPr>
        </p:nvSpPr>
        <p:spPr>
          <a:xfrm>
            <a:off x="755650" y="319088"/>
            <a:ext cx="2065338" cy="554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zh-CN" altLang="en-US" sz="3000" b="1">
                <a:latin typeface="黑体" pitchFamily="49" charset="-122"/>
                <a:ea typeface="黑体" pitchFamily="49" charset="-122"/>
              </a:rPr>
              <a:t>②对光</a:t>
            </a:r>
            <a:endParaRPr lang="zh-CN" altLang="en-US" sz="3000" b="1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med"/>
  <p:timing/>
</p:sld>
</file>

<file path=ppt/tags/tag1.xml><?xml version="1.0" encoding="utf-8"?>
<p:tagLst xmlns:p="http://schemas.openxmlformats.org/presentationml/2006/main">
  <p:tag name="AS_UNIQUEID" val="993"/>
</p:tagLst>
</file>

<file path=ppt/tags/tag10.xml><?xml version="1.0" encoding="utf-8"?>
<p:tagLst xmlns:p="http://schemas.openxmlformats.org/presentationml/2006/main">
  <p:tag name="AS_UNIQUEID" val="1002"/>
</p:tagLst>
</file>

<file path=ppt/tags/tag100.xml><?xml version="1.0" encoding="utf-8"?>
<p:tagLst xmlns:p="http://schemas.openxmlformats.org/presentationml/2006/main">
  <p:tag name="AS_UNIQUEID" val="1091"/>
</p:tagLst>
</file>

<file path=ppt/tags/tag101.xml><?xml version="1.0" encoding="utf-8"?>
<p:tagLst xmlns:p="http://schemas.openxmlformats.org/presentationml/2006/main">
  <p:tag name="AS_UNIQUEID" val="1092"/>
</p:tagLst>
</file>

<file path=ppt/tags/tag102.xml><?xml version="1.0" encoding="utf-8"?>
<p:tagLst xmlns:p="http://schemas.openxmlformats.org/presentationml/2006/main">
  <p:tag name="AS_UNIQUEID" val="1093"/>
</p:tagLst>
</file>

<file path=ppt/tags/tag103.xml><?xml version="1.0" encoding="utf-8"?>
<p:tagLst xmlns:p="http://schemas.openxmlformats.org/presentationml/2006/main">
  <p:tag name="AS_UNIQUEID" val="1094"/>
</p:tagLst>
</file>

<file path=ppt/tags/tag104.xml><?xml version="1.0" encoding="utf-8"?>
<p:tagLst xmlns:p="http://schemas.openxmlformats.org/presentationml/2006/main">
  <p:tag name="AS_UNIQUEID" val="1095"/>
</p:tagLst>
</file>

<file path=ppt/tags/tag105.xml><?xml version="1.0" encoding="utf-8"?>
<p:tagLst xmlns:p="http://schemas.openxmlformats.org/presentationml/2006/main">
  <p:tag name="AS_UNIQUEID" val="1096"/>
</p:tagLst>
</file>

<file path=ppt/tags/tag106.xml><?xml version="1.0" encoding="utf-8"?>
<p:tagLst xmlns:p="http://schemas.openxmlformats.org/presentationml/2006/main">
  <p:tag name="AS_UNIQUEID" val="1097"/>
</p:tagLst>
</file>

<file path=ppt/tags/tag107.xml><?xml version="1.0" encoding="utf-8"?>
<p:tagLst xmlns:p="http://schemas.openxmlformats.org/presentationml/2006/main">
  <p:tag name="AS_UNIQUEID" val="1098"/>
</p:tagLst>
</file>

<file path=ppt/tags/tag108.xml><?xml version="1.0" encoding="utf-8"?>
<p:tagLst xmlns:p="http://schemas.openxmlformats.org/presentationml/2006/main">
  <p:tag name="AS_UNIQUEID" val="1099"/>
</p:tagLst>
</file>

<file path=ppt/tags/tag109.xml><?xml version="1.0" encoding="utf-8"?>
<p:tagLst xmlns:p="http://schemas.openxmlformats.org/presentationml/2006/main">
  <p:tag name="AS_UNIQUEID" val="1100"/>
</p:tagLst>
</file>

<file path=ppt/tags/tag11.xml><?xml version="1.0" encoding="utf-8"?>
<p:tagLst xmlns:p="http://schemas.openxmlformats.org/presentationml/2006/main">
  <p:tag name="AS_UNIQUEID" val="1003"/>
</p:tagLst>
</file>

<file path=ppt/tags/tag110.xml><?xml version="1.0" encoding="utf-8"?>
<p:tagLst xmlns:p="http://schemas.openxmlformats.org/presentationml/2006/main">
  <p:tag name="AS_UNIQUEID" val="1101"/>
</p:tagLst>
</file>

<file path=ppt/tags/tag111.xml><?xml version="1.0" encoding="utf-8"?>
<p:tagLst xmlns:p="http://schemas.openxmlformats.org/presentationml/2006/main">
  <p:tag name="AS_UNIQUEID" val="1102"/>
</p:tagLst>
</file>

<file path=ppt/tags/tag112.xml><?xml version="1.0" encoding="utf-8"?>
<p:tagLst xmlns:p="http://schemas.openxmlformats.org/presentationml/2006/main">
  <p:tag name="AS_UNIQUEID" val="1103"/>
</p:tagLst>
</file>

<file path=ppt/tags/tag113.xml><?xml version="1.0" encoding="utf-8"?>
<p:tagLst xmlns:p="http://schemas.openxmlformats.org/presentationml/2006/main">
  <p:tag name="AS_UNIQUEID" val="1104"/>
</p:tagLst>
</file>

<file path=ppt/tags/tag114.xml><?xml version="1.0" encoding="utf-8"?>
<p:tagLst xmlns:p="http://schemas.openxmlformats.org/presentationml/2006/main">
  <p:tag name="AS_UNIQUEID" val="1105"/>
</p:tagLst>
</file>

<file path=ppt/tags/tag115.xml><?xml version="1.0" encoding="utf-8"?>
<p:tagLst xmlns:p="http://schemas.openxmlformats.org/presentationml/2006/main">
  <p:tag name="AS_UNIQUEID" val="1106"/>
</p:tagLst>
</file>

<file path=ppt/tags/tag116.xml><?xml version="1.0" encoding="utf-8"?>
<p:tagLst xmlns:p="http://schemas.openxmlformats.org/presentationml/2006/main">
  <p:tag name="AS_UNIQUEID" val="1107"/>
</p:tagLst>
</file>

<file path=ppt/tags/tag117.xml><?xml version="1.0" encoding="utf-8"?>
<p:tagLst xmlns:p="http://schemas.openxmlformats.org/presentationml/2006/main">
  <p:tag name="AS_UNIQUEID" val="1108"/>
</p:tagLst>
</file>

<file path=ppt/tags/tag118.xml><?xml version="1.0" encoding="utf-8"?>
<p:tagLst xmlns:p="http://schemas.openxmlformats.org/presentationml/2006/main">
  <p:tag name="AS_UNIQUEID" val="1109"/>
</p:tagLst>
</file>

<file path=ppt/tags/tag119.xml><?xml version="1.0" encoding="utf-8"?>
<p:tagLst xmlns:p="http://schemas.openxmlformats.org/presentationml/2006/main">
  <p:tag name="AS_UNIQUEID" val="1110"/>
</p:tagLst>
</file>

<file path=ppt/tags/tag12.xml><?xml version="1.0" encoding="utf-8"?>
<p:tagLst xmlns:p="http://schemas.openxmlformats.org/presentationml/2006/main">
  <p:tag name="AS_UNIQUEID" val="1004"/>
</p:tagLst>
</file>

<file path=ppt/tags/tag120.xml><?xml version="1.0" encoding="utf-8"?>
<p:tagLst xmlns:p="http://schemas.openxmlformats.org/presentationml/2006/main">
  <p:tag name="AS_UNIQUEID" val="1111"/>
</p:tagLst>
</file>

<file path=ppt/tags/tag121.xml><?xml version="1.0" encoding="utf-8"?>
<p:tagLst xmlns:p="http://schemas.openxmlformats.org/presentationml/2006/main">
  <p:tag name="AS_UNIQUEID" val="1112"/>
</p:tagLst>
</file>

<file path=ppt/tags/tag122.xml><?xml version="1.0" encoding="utf-8"?>
<p:tagLst xmlns:p="http://schemas.openxmlformats.org/presentationml/2006/main">
  <p:tag name="AS_UNIQUEID" val="1113"/>
</p:tagLst>
</file>

<file path=ppt/tags/tag123.xml><?xml version="1.0" encoding="utf-8"?>
<p:tagLst xmlns:p="http://schemas.openxmlformats.org/presentationml/2006/main">
  <p:tag name="AS_UNIQUEID" val="1114"/>
</p:tagLst>
</file>

<file path=ppt/tags/tag124.xml><?xml version="1.0" encoding="utf-8"?>
<p:tagLst xmlns:p="http://schemas.openxmlformats.org/presentationml/2006/main">
  <p:tag name="AS_UNIQUEID" val="1115"/>
</p:tagLst>
</file>

<file path=ppt/tags/tag125.xml><?xml version="1.0" encoding="utf-8"?>
<p:tagLst xmlns:p="http://schemas.openxmlformats.org/presentationml/2006/main">
  <p:tag name="AS_UNIQUEID" val="1116"/>
</p:tagLst>
</file>

<file path=ppt/tags/tag126.xml><?xml version="1.0" encoding="utf-8"?>
<p:tagLst xmlns:p="http://schemas.openxmlformats.org/presentationml/2006/main">
  <p:tag name="AS_UNIQUEID" val="1117"/>
</p:tagLst>
</file>

<file path=ppt/tags/tag127.xml><?xml version="1.0" encoding="utf-8"?>
<p:tagLst xmlns:p="http://schemas.openxmlformats.org/presentationml/2006/main">
  <p:tag name="AS_UNIQUEID" val="1118"/>
</p:tagLst>
</file>

<file path=ppt/tags/tag128.xml><?xml version="1.0" encoding="utf-8"?>
<p:tagLst xmlns:p="http://schemas.openxmlformats.org/presentationml/2006/main">
  <p:tag name="AS_UNIQUEID" val="1119"/>
</p:tagLst>
</file>

<file path=ppt/tags/tag129.xml><?xml version="1.0" encoding="utf-8"?>
<p:tagLst xmlns:p="http://schemas.openxmlformats.org/presentationml/2006/main">
  <p:tag name="AS_UNIQUEID" val="1120"/>
</p:tagLst>
</file>

<file path=ppt/tags/tag13.xml><?xml version="1.0" encoding="utf-8"?>
<p:tagLst xmlns:p="http://schemas.openxmlformats.org/presentationml/2006/main">
  <p:tag name="AS_UNIQUEID" val="1005"/>
</p:tagLst>
</file>

<file path=ppt/tags/tag130.xml><?xml version="1.0" encoding="utf-8"?>
<p:tagLst xmlns:p="http://schemas.openxmlformats.org/presentationml/2006/main">
  <p:tag name="AS_UNIQUEID" val="1121"/>
</p:tagLst>
</file>

<file path=ppt/tags/tag131.xml><?xml version="1.0" encoding="utf-8"?>
<p:tagLst xmlns:p="http://schemas.openxmlformats.org/presentationml/2006/main">
  <p:tag name="AS_UNIQUEID" val="1122"/>
</p:tagLst>
</file>

<file path=ppt/tags/tag132.xml><?xml version="1.0" encoding="utf-8"?>
<p:tagLst xmlns:p="http://schemas.openxmlformats.org/presentationml/2006/main">
  <p:tag name="AS_UNIQUEID" val="1123"/>
</p:tagLst>
</file>

<file path=ppt/tags/tag133.xml><?xml version="1.0" encoding="utf-8"?>
<p:tagLst xmlns:p="http://schemas.openxmlformats.org/presentationml/2006/main">
  <p:tag name="AS_UNIQUEID" val="1124"/>
</p:tagLst>
</file>

<file path=ppt/tags/tag134.xml><?xml version="1.0" encoding="utf-8"?>
<p:tagLst xmlns:p="http://schemas.openxmlformats.org/presentationml/2006/main">
  <p:tag name="AS_UNIQUEID" val="1125"/>
</p:tagLst>
</file>

<file path=ppt/tags/tag135.xml><?xml version="1.0" encoding="utf-8"?>
<p:tagLst xmlns:p="http://schemas.openxmlformats.org/presentationml/2006/main">
  <p:tag name="AS_UNIQUEID" val="1126"/>
</p:tagLst>
</file>

<file path=ppt/tags/tag136.xml><?xml version="1.0" encoding="utf-8"?>
<p:tagLst xmlns:p="http://schemas.openxmlformats.org/presentationml/2006/main">
  <p:tag name="AS_UNIQUEID" val="1127"/>
</p:tagLst>
</file>

<file path=ppt/tags/tag137.xml><?xml version="1.0" encoding="utf-8"?>
<p:tagLst xmlns:p="http://schemas.openxmlformats.org/presentationml/2006/main">
  <p:tag name="AS_UNIQUEID" val="1128"/>
</p:tagLst>
</file>

<file path=ppt/tags/tag138.xml><?xml version="1.0" encoding="utf-8"?>
<p:tagLst xmlns:p="http://schemas.openxmlformats.org/presentationml/2006/main">
  <p:tag name="AS_UNIQUEID" val="1129"/>
</p:tagLst>
</file>

<file path=ppt/tags/tag139.xml><?xml version="1.0" encoding="utf-8"?>
<p:tagLst xmlns:p="http://schemas.openxmlformats.org/presentationml/2006/main">
  <p:tag name="AS_UNIQUEID" val="1130"/>
</p:tagLst>
</file>

<file path=ppt/tags/tag14.xml><?xml version="1.0" encoding="utf-8"?>
<p:tagLst xmlns:p="http://schemas.openxmlformats.org/presentationml/2006/main">
  <p:tag name="AS_UNIQUEID" val="1006"/>
</p:tagLst>
</file>

<file path=ppt/tags/tag140.xml><?xml version="1.0" encoding="utf-8"?>
<p:tagLst xmlns:p="http://schemas.openxmlformats.org/presentationml/2006/main">
  <p:tag name="AS_UNIQUEID" val="1131"/>
</p:tagLst>
</file>

<file path=ppt/tags/tag141.xml><?xml version="1.0" encoding="utf-8"?>
<p:tagLst xmlns:p="http://schemas.openxmlformats.org/presentationml/2006/main">
  <p:tag name="AS_UNIQUEID" val="1132"/>
</p:tagLst>
</file>

<file path=ppt/tags/tag142.xml><?xml version="1.0" encoding="utf-8"?>
<p:tagLst xmlns:p="http://schemas.openxmlformats.org/presentationml/2006/main">
  <p:tag name="AS_UNIQUEID" val="1133"/>
</p:tagLst>
</file>

<file path=ppt/tags/tag143.xml><?xml version="1.0" encoding="utf-8"?>
<p:tagLst xmlns:p="http://schemas.openxmlformats.org/presentationml/2006/main">
  <p:tag name="AS_UNIQUEID" val="1134"/>
</p:tagLst>
</file>

<file path=ppt/tags/tag144.xml><?xml version="1.0" encoding="utf-8"?>
<p:tagLst xmlns:p="http://schemas.openxmlformats.org/presentationml/2006/main">
  <p:tag name="AS_UNIQUEID" val="1135"/>
</p:tagLst>
</file>

<file path=ppt/tags/tag145.xml><?xml version="1.0" encoding="utf-8"?>
<p:tagLst xmlns:p="http://schemas.openxmlformats.org/presentationml/2006/main">
  <p:tag name="AS_UNIQUEID" val="1136"/>
</p:tagLst>
</file>

<file path=ppt/tags/tag146.xml><?xml version="1.0" encoding="utf-8"?>
<p:tagLst xmlns:p="http://schemas.openxmlformats.org/presentationml/2006/main">
  <p:tag name="AS_UNIQUEID" val="1137"/>
</p:tagLst>
</file>

<file path=ppt/tags/tag147.xml><?xml version="1.0" encoding="utf-8"?>
<p:tagLst xmlns:p="http://schemas.openxmlformats.org/presentationml/2006/main">
  <p:tag name="AS_UNIQUEID" val="1138"/>
</p:tagLst>
</file>

<file path=ppt/tags/tag148.xml><?xml version="1.0" encoding="utf-8"?>
<p:tagLst xmlns:p="http://schemas.openxmlformats.org/presentationml/2006/main">
  <p:tag name="AS_UNIQUEID" val="1139"/>
</p:tagLst>
</file>

<file path=ppt/tags/tag149.xml><?xml version="1.0" encoding="utf-8"?>
<p:tagLst xmlns:p="http://schemas.openxmlformats.org/presentationml/2006/main">
  <p:tag name="AS_UNIQUEID" val="1140"/>
</p:tagLst>
</file>

<file path=ppt/tags/tag15.xml><?xml version="1.0" encoding="utf-8"?>
<p:tagLst xmlns:p="http://schemas.openxmlformats.org/presentationml/2006/main">
  <p:tag name="AS_UNIQUEID" val="1007"/>
</p:tagLst>
</file>

<file path=ppt/tags/tag150.xml><?xml version="1.0" encoding="utf-8"?>
<p:tagLst xmlns:p="http://schemas.openxmlformats.org/presentationml/2006/main">
  <p:tag name="AS_UNIQUEID" val="1141"/>
</p:tagLst>
</file>

<file path=ppt/tags/tag151.xml><?xml version="1.0" encoding="utf-8"?>
<p:tagLst xmlns:p="http://schemas.openxmlformats.org/presentationml/2006/main">
  <p:tag name="AS_UNIQUEID" val="1142"/>
</p:tagLst>
</file>

<file path=ppt/tags/tag152.xml><?xml version="1.0" encoding="utf-8"?>
<p:tagLst xmlns:p="http://schemas.openxmlformats.org/presentationml/2006/main">
  <p:tag name="AS_UNIQUEID" val="1143"/>
</p:tagLst>
</file>

<file path=ppt/tags/tag153.xml><?xml version="1.0" encoding="utf-8"?>
<p:tagLst xmlns:p="http://schemas.openxmlformats.org/presentationml/2006/main">
  <p:tag name="AS_UNIQUEID" val="1144"/>
</p:tagLst>
</file>

<file path=ppt/tags/tag154.xml><?xml version="1.0" encoding="utf-8"?>
<p:tagLst xmlns:p="http://schemas.openxmlformats.org/presentationml/2006/main">
  <p:tag name="AS_UNIQUEID" val="1145"/>
</p:tagLst>
</file>

<file path=ppt/tags/tag155.xml><?xml version="1.0" encoding="utf-8"?>
<p:tagLst xmlns:p="http://schemas.openxmlformats.org/presentationml/2006/main">
  <p:tag name="AS_UNIQUEID" val="1146"/>
</p:tagLst>
</file>

<file path=ppt/tags/tag156.xml><?xml version="1.0" encoding="utf-8"?>
<p:tagLst xmlns:p="http://schemas.openxmlformats.org/presentationml/2006/main">
  <p:tag name="AS_UNIQUEID" val="1147"/>
</p:tagLst>
</file>

<file path=ppt/tags/tag157.xml><?xml version="1.0" encoding="utf-8"?>
<p:tagLst xmlns:p="http://schemas.openxmlformats.org/presentationml/2006/main">
  <p:tag name="AS_UNIQUEID" val="1148"/>
</p:tagLst>
</file>

<file path=ppt/tags/tag158.xml><?xml version="1.0" encoding="utf-8"?>
<p:tagLst xmlns:p="http://schemas.openxmlformats.org/presentationml/2006/main">
  <p:tag name="AS_UNIQUEID" val="1149"/>
</p:tagLst>
</file>

<file path=ppt/tags/tag159.xml><?xml version="1.0" encoding="utf-8"?>
<p:tagLst xmlns:p="http://schemas.openxmlformats.org/presentationml/2006/main">
  <p:tag name="AS_UNIQUEID" val="1150"/>
</p:tagLst>
</file>

<file path=ppt/tags/tag16.xml><?xml version="1.0" encoding="utf-8"?>
<p:tagLst xmlns:p="http://schemas.openxmlformats.org/presentationml/2006/main">
  <p:tag name="AS_UNIQUEID" val="1008"/>
</p:tagLst>
</file>

<file path=ppt/tags/tag160.xml><?xml version="1.0" encoding="utf-8"?>
<p:tagLst xmlns:p="http://schemas.openxmlformats.org/presentationml/2006/main">
  <p:tag name="AS_UNIQUEID" val="1510"/>
</p:tagLst>
</file>

<file path=ppt/tags/tag161.xml><?xml version="1.0" encoding="utf-8"?>
<p:tagLst xmlns:p="http://schemas.openxmlformats.org/presentationml/2006/main">
  <p:tag name="AS_UNIQUEID" val="1151"/>
</p:tagLst>
</file>

<file path=ppt/tags/tag162.xml><?xml version="1.0" encoding="utf-8"?>
<p:tagLst xmlns:p="http://schemas.openxmlformats.org/presentationml/2006/main">
  <p:tag name="AS_UNIQUEID" val="1152"/>
</p:tagLst>
</file>

<file path=ppt/tags/tag163.xml><?xml version="1.0" encoding="utf-8"?>
<p:tagLst xmlns:p="http://schemas.openxmlformats.org/presentationml/2006/main">
  <p:tag name="AS_UNIQUEID" val="1153"/>
</p:tagLst>
</file>

<file path=ppt/tags/tag164.xml><?xml version="1.0" encoding="utf-8"?>
<p:tagLst xmlns:p="http://schemas.openxmlformats.org/presentationml/2006/main">
  <p:tag name="AS_UNIQUEID" val="1154"/>
</p:tagLst>
</file>

<file path=ppt/tags/tag165.xml><?xml version="1.0" encoding="utf-8"?>
<p:tagLst xmlns:p="http://schemas.openxmlformats.org/presentationml/2006/main">
  <p:tag name="AS_UNIQUEID" val="1155"/>
</p:tagLst>
</file>

<file path=ppt/tags/tag166.xml><?xml version="1.0" encoding="utf-8"?>
<p:tagLst xmlns:p="http://schemas.openxmlformats.org/presentationml/2006/main">
  <p:tag name="AS_UNIQUEID" val="1156"/>
</p:tagLst>
</file>

<file path=ppt/tags/tag167.xml><?xml version="1.0" encoding="utf-8"?>
<p:tagLst xmlns:p="http://schemas.openxmlformats.org/presentationml/2006/main">
  <p:tag name="AS_UNIQUEID" val="1157"/>
</p:tagLst>
</file>

<file path=ppt/tags/tag168.xml><?xml version="1.0" encoding="utf-8"?>
<p:tagLst xmlns:p="http://schemas.openxmlformats.org/presentationml/2006/main">
  <p:tag name="AS_UNIQUEID" val="1158"/>
</p:tagLst>
</file>

<file path=ppt/tags/tag169.xml><?xml version="1.0" encoding="utf-8"?>
<p:tagLst xmlns:p="http://schemas.openxmlformats.org/presentationml/2006/main">
  <p:tag name="AS_UNIQUEID" val="1159"/>
</p:tagLst>
</file>

<file path=ppt/tags/tag17.xml><?xml version="1.0" encoding="utf-8"?>
<p:tagLst xmlns:p="http://schemas.openxmlformats.org/presentationml/2006/main">
  <p:tag name="AS_UNIQUEID" val="1009"/>
</p:tagLst>
</file>

<file path=ppt/tags/tag170.xml><?xml version="1.0" encoding="utf-8"?>
<p:tagLst xmlns:p="http://schemas.openxmlformats.org/presentationml/2006/main">
  <p:tag name="AS_UNIQUEID" val="1160"/>
</p:tagLst>
</file>

<file path=ppt/tags/tag171.xml><?xml version="1.0" encoding="utf-8"?>
<p:tagLst xmlns:p="http://schemas.openxmlformats.org/presentationml/2006/main">
  <p:tag name="AS_UNIQUEID" val="1161"/>
</p:tagLst>
</file>

<file path=ppt/tags/tag172.xml><?xml version="1.0" encoding="utf-8"?>
<p:tagLst xmlns:p="http://schemas.openxmlformats.org/presentationml/2006/main">
  <p:tag name="AS_UNIQUEID" val="1162"/>
</p:tagLst>
</file>

<file path=ppt/tags/tag173.xml><?xml version="1.0" encoding="utf-8"?>
<p:tagLst xmlns:p="http://schemas.openxmlformats.org/presentationml/2006/main">
  <p:tag name="AS_UNIQUEID" val="1163"/>
</p:tagLst>
</file>

<file path=ppt/tags/tag174.xml><?xml version="1.0" encoding="utf-8"?>
<p:tagLst xmlns:p="http://schemas.openxmlformats.org/presentationml/2006/main">
  <p:tag name="AS_UNIQUEID" val="1164"/>
</p:tagLst>
</file>

<file path=ppt/tags/tag175.xml><?xml version="1.0" encoding="utf-8"?>
<p:tagLst xmlns:p="http://schemas.openxmlformats.org/presentationml/2006/main">
  <p:tag name="AS_UNIQUEID" val="1165"/>
</p:tagLst>
</file>

<file path=ppt/tags/tag176.xml><?xml version="1.0" encoding="utf-8"?>
<p:tagLst xmlns:p="http://schemas.openxmlformats.org/presentationml/2006/main">
  <p:tag name="AS_UNIQUEID" val="1166"/>
</p:tagLst>
</file>

<file path=ppt/tags/tag177.xml><?xml version="1.0" encoding="utf-8"?>
<p:tagLst xmlns:p="http://schemas.openxmlformats.org/presentationml/2006/main">
  <p:tag name="AS_UNIQUEID" val="1167"/>
</p:tagLst>
</file>

<file path=ppt/tags/tag178.xml><?xml version="1.0" encoding="utf-8"?>
<p:tagLst xmlns:p="http://schemas.openxmlformats.org/presentationml/2006/main">
  <p:tag name="AS_UNIQUEID" val="1168"/>
</p:tagLst>
</file>

<file path=ppt/tags/tag179.xml><?xml version="1.0" encoding="utf-8"?>
<p:tagLst xmlns:p="http://schemas.openxmlformats.org/presentationml/2006/main">
  <p:tag name="AS_UNIQUEID" val="1169"/>
</p:tagLst>
</file>

<file path=ppt/tags/tag18.xml><?xml version="1.0" encoding="utf-8"?>
<p:tagLst xmlns:p="http://schemas.openxmlformats.org/presentationml/2006/main">
  <p:tag name="AS_UNIQUEID" val="1010"/>
</p:tagLst>
</file>

<file path=ppt/tags/tag180.xml><?xml version="1.0" encoding="utf-8"?>
<p:tagLst xmlns:p="http://schemas.openxmlformats.org/presentationml/2006/main">
  <p:tag name="AS_UNIQUEID" val="1170"/>
</p:tagLst>
</file>

<file path=ppt/tags/tag181.xml><?xml version="1.0" encoding="utf-8"?>
<p:tagLst xmlns:p="http://schemas.openxmlformats.org/presentationml/2006/main">
  <p:tag name="AS_UNIQUEID" val="1171"/>
</p:tagLst>
</file>

<file path=ppt/tags/tag182.xml><?xml version="1.0" encoding="utf-8"?>
<p:tagLst xmlns:p="http://schemas.openxmlformats.org/presentationml/2006/main">
  <p:tag name="AS_UNIQUEID" val="1172"/>
</p:tagLst>
</file>

<file path=ppt/tags/tag183.xml><?xml version="1.0" encoding="utf-8"?>
<p:tagLst xmlns:p="http://schemas.openxmlformats.org/presentationml/2006/main">
  <p:tag name="AS_UNIQUEID" val="1173"/>
</p:tagLst>
</file>

<file path=ppt/tags/tag184.xml><?xml version="1.0" encoding="utf-8"?>
<p:tagLst xmlns:p="http://schemas.openxmlformats.org/presentationml/2006/main">
  <p:tag name="AS_UNIQUEID" val="1174"/>
</p:tagLst>
</file>

<file path=ppt/tags/tag185.xml><?xml version="1.0" encoding="utf-8"?>
<p:tagLst xmlns:p="http://schemas.openxmlformats.org/presentationml/2006/main">
  <p:tag name="AS_UNIQUEID" val="1175"/>
</p:tagLst>
</file>

<file path=ppt/tags/tag186.xml><?xml version="1.0" encoding="utf-8"?>
<p:tagLst xmlns:p="http://schemas.openxmlformats.org/presentationml/2006/main">
  <p:tag name="AS_UNIQUEID" val="1176"/>
</p:tagLst>
</file>

<file path=ppt/tags/tag187.xml><?xml version="1.0" encoding="utf-8"?>
<p:tagLst xmlns:p="http://schemas.openxmlformats.org/presentationml/2006/main">
  <p:tag name="AS_UNIQUEID" val="1177"/>
</p:tagLst>
</file>

<file path=ppt/tags/tag188.xml><?xml version="1.0" encoding="utf-8"?>
<p:tagLst xmlns:p="http://schemas.openxmlformats.org/presentationml/2006/main">
  <p:tag name="AS_UNIQUEID" val="1178"/>
</p:tagLst>
</file>

<file path=ppt/tags/tag189.xml><?xml version="1.0" encoding="utf-8"?>
<p:tagLst xmlns:p="http://schemas.openxmlformats.org/presentationml/2006/main">
  <p:tag name="AS_UNIQUEID" val="1179"/>
</p:tagLst>
</file>

<file path=ppt/tags/tag19.xml><?xml version="1.0" encoding="utf-8"?>
<p:tagLst xmlns:p="http://schemas.openxmlformats.org/presentationml/2006/main">
  <p:tag name="AS_UNIQUEID" val="1011"/>
</p:tagLst>
</file>

<file path=ppt/tags/tag190.xml><?xml version="1.0" encoding="utf-8"?>
<p:tagLst xmlns:p="http://schemas.openxmlformats.org/presentationml/2006/main">
  <p:tag name="AS_UNIQUEID" val="1180"/>
</p:tagLst>
</file>

<file path=ppt/tags/tag191.xml><?xml version="1.0" encoding="utf-8"?>
<p:tagLst xmlns:p="http://schemas.openxmlformats.org/presentationml/2006/main">
  <p:tag name="AS_UNIQUEID" val="1181"/>
</p:tagLst>
</file>

<file path=ppt/tags/tag192.xml><?xml version="1.0" encoding="utf-8"?>
<p:tagLst xmlns:p="http://schemas.openxmlformats.org/presentationml/2006/main">
  <p:tag name="AS_UNIQUEID" val="1182"/>
</p:tagLst>
</file>

<file path=ppt/tags/tag193.xml><?xml version="1.0" encoding="utf-8"?>
<p:tagLst xmlns:p="http://schemas.openxmlformats.org/presentationml/2006/main">
  <p:tag name="AS_UNIQUEID" val="1183"/>
</p:tagLst>
</file>

<file path=ppt/tags/tag194.xml><?xml version="1.0" encoding="utf-8"?>
<p:tagLst xmlns:p="http://schemas.openxmlformats.org/presentationml/2006/main">
  <p:tag name="AS_UNIQUEID" val="1184"/>
</p:tagLst>
</file>

<file path=ppt/tags/tag195.xml><?xml version="1.0" encoding="utf-8"?>
<p:tagLst xmlns:p="http://schemas.openxmlformats.org/presentationml/2006/main">
  <p:tag name="AS_UNIQUEID" val="1185"/>
</p:tagLst>
</file>

<file path=ppt/tags/tag196.xml><?xml version="1.0" encoding="utf-8"?>
<p:tagLst xmlns:p="http://schemas.openxmlformats.org/presentationml/2006/main">
  <p:tag name="AS_UNIQUEID" val="1186"/>
</p:tagLst>
</file>

<file path=ppt/tags/tag197.xml><?xml version="1.0" encoding="utf-8"?>
<p:tagLst xmlns:p="http://schemas.openxmlformats.org/presentationml/2006/main">
  <p:tag name="AS_UNIQUEID" val="1187"/>
</p:tagLst>
</file>

<file path=ppt/tags/tag198.xml><?xml version="1.0" encoding="utf-8"?>
<p:tagLst xmlns:p="http://schemas.openxmlformats.org/presentationml/2006/main">
  <p:tag name="AS_UNIQUEID" val="1188"/>
</p:tagLst>
</file>

<file path=ppt/tags/tag199.xml><?xml version="1.0" encoding="utf-8"?>
<p:tagLst xmlns:p="http://schemas.openxmlformats.org/presentationml/2006/main">
  <p:tag name="AS_UNIQUEID" val="1189"/>
</p:tagLst>
</file>

<file path=ppt/tags/tag2.xml><?xml version="1.0" encoding="utf-8"?>
<p:tagLst xmlns:p="http://schemas.openxmlformats.org/presentationml/2006/main">
  <p:tag name="AS_UNIQUEID" val="994"/>
</p:tagLst>
</file>

<file path=ppt/tags/tag20.xml><?xml version="1.0" encoding="utf-8"?>
<p:tagLst xmlns:p="http://schemas.openxmlformats.org/presentationml/2006/main">
  <p:tag name="AS_UNIQUEID" val="1012"/>
</p:tagLst>
</file>

<file path=ppt/tags/tag200.xml><?xml version="1.0" encoding="utf-8"?>
<p:tagLst xmlns:p="http://schemas.openxmlformats.org/presentationml/2006/main">
  <p:tag name="AS_UNIQUEID" val="1190"/>
</p:tagLst>
</file>

<file path=ppt/tags/tag201.xml><?xml version="1.0" encoding="utf-8"?>
<p:tagLst xmlns:p="http://schemas.openxmlformats.org/presentationml/2006/main">
  <p:tag name="AS_UNIQUEID" val="1191"/>
</p:tagLst>
</file>

<file path=ppt/tags/tag202.xml><?xml version="1.0" encoding="utf-8"?>
<p:tagLst xmlns:p="http://schemas.openxmlformats.org/presentationml/2006/main">
  <p:tag name="AS_UNIQUEID" val="1192"/>
</p:tagLst>
</file>

<file path=ppt/tags/tag203.xml><?xml version="1.0" encoding="utf-8"?>
<p:tagLst xmlns:p="http://schemas.openxmlformats.org/presentationml/2006/main">
  <p:tag name="AS_UNIQUEID" val="1193"/>
</p:tagLst>
</file>

<file path=ppt/tags/tag204.xml><?xml version="1.0" encoding="utf-8"?>
<p:tagLst xmlns:p="http://schemas.openxmlformats.org/presentationml/2006/main">
  <p:tag name="AS_UNIQUEID" val="1194"/>
</p:tagLst>
</file>

<file path=ppt/tags/tag205.xml><?xml version="1.0" encoding="utf-8"?>
<p:tagLst xmlns:p="http://schemas.openxmlformats.org/presentationml/2006/main">
  <p:tag name="AS_UNIQUEID" val="1195"/>
</p:tagLst>
</file>

<file path=ppt/tags/tag206.xml><?xml version="1.0" encoding="utf-8"?>
<p:tagLst xmlns:p="http://schemas.openxmlformats.org/presentationml/2006/main">
  <p:tag name="AS_UNIQUEID" val="1196"/>
</p:tagLst>
</file>

<file path=ppt/tags/tag207.xml><?xml version="1.0" encoding="utf-8"?>
<p:tagLst xmlns:p="http://schemas.openxmlformats.org/presentationml/2006/main">
  <p:tag name="AS_UNIQUEID" val="1197"/>
</p:tagLst>
</file>

<file path=ppt/tags/tag208.xml><?xml version="1.0" encoding="utf-8"?>
<p:tagLst xmlns:p="http://schemas.openxmlformats.org/presentationml/2006/main">
  <p:tag name="AS_UNIQUEID" val="1198"/>
</p:tagLst>
</file>

<file path=ppt/tags/tag209.xml><?xml version="1.0" encoding="utf-8"?>
<p:tagLst xmlns:p="http://schemas.openxmlformats.org/presentationml/2006/main">
  <p:tag name="AS_UNIQUEID" val="1199"/>
</p:tagLst>
</file>

<file path=ppt/tags/tag21.xml><?xml version="1.0" encoding="utf-8"?>
<p:tagLst xmlns:p="http://schemas.openxmlformats.org/presentationml/2006/main">
  <p:tag name="AS_UNIQUEID" val="1013"/>
</p:tagLst>
</file>

<file path=ppt/tags/tag210.xml><?xml version="1.0" encoding="utf-8"?>
<p:tagLst xmlns:p="http://schemas.openxmlformats.org/presentationml/2006/main">
  <p:tag name="AS_UNIQUEID" val="1200"/>
</p:tagLst>
</file>

<file path=ppt/tags/tag211.xml><?xml version="1.0" encoding="utf-8"?>
<p:tagLst xmlns:p="http://schemas.openxmlformats.org/presentationml/2006/main">
  <p:tag name="AS_UNIQUEID" val="1201"/>
</p:tagLst>
</file>

<file path=ppt/tags/tag212.xml><?xml version="1.0" encoding="utf-8"?>
<p:tagLst xmlns:p="http://schemas.openxmlformats.org/presentationml/2006/main">
  <p:tag name="AS_UNIQUEID" val="1202"/>
</p:tagLst>
</file>

<file path=ppt/tags/tag213.xml><?xml version="1.0" encoding="utf-8"?>
<p:tagLst xmlns:p="http://schemas.openxmlformats.org/presentationml/2006/main">
  <p:tag name="AS_UNIQUEID" val="1203"/>
</p:tagLst>
</file>

<file path=ppt/tags/tag214.xml><?xml version="1.0" encoding="utf-8"?>
<p:tagLst xmlns:p="http://schemas.openxmlformats.org/presentationml/2006/main">
  <p:tag name="AS_UNIQUEID" val="1204"/>
</p:tagLst>
</file>

<file path=ppt/tags/tag215.xml><?xml version="1.0" encoding="utf-8"?>
<p:tagLst xmlns:p="http://schemas.openxmlformats.org/presentationml/2006/main">
  <p:tag name="AS_UNIQUEID" val="1205"/>
</p:tagLst>
</file>

<file path=ppt/tags/tag216.xml><?xml version="1.0" encoding="utf-8"?>
<p:tagLst xmlns:p="http://schemas.openxmlformats.org/presentationml/2006/main">
  <p:tag name="AS_UNIQUEID" val="1206"/>
</p:tagLst>
</file>

<file path=ppt/tags/tag217.xml><?xml version="1.0" encoding="utf-8"?>
<p:tagLst xmlns:p="http://schemas.openxmlformats.org/presentationml/2006/main">
  <p:tag name="AS_UNIQUEID" val="1207"/>
</p:tagLst>
</file>

<file path=ppt/tags/tag218.xml><?xml version="1.0" encoding="utf-8"?>
<p:tagLst xmlns:p="http://schemas.openxmlformats.org/presentationml/2006/main">
  <p:tag name="AS_UNIQUEID" val="1208"/>
</p:tagLst>
</file>

<file path=ppt/tags/tag219.xml><?xml version="1.0" encoding="utf-8"?>
<p:tagLst xmlns:p="http://schemas.openxmlformats.org/presentationml/2006/main">
  <p:tag name="AS_UNIQUEID" val="1209"/>
</p:tagLst>
</file>

<file path=ppt/tags/tag22.xml><?xml version="1.0" encoding="utf-8"?>
<p:tagLst xmlns:p="http://schemas.openxmlformats.org/presentationml/2006/main">
  <p:tag name="AS_UNIQUEID" val="1014"/>
</p:tagLst>
</file>

<file path=ppt/tags/tag220.xml><?xml version="1.0" encoding="utf-8"?>
<p:tagLst xmlns:p="http://schemas.openxmlformats.org/presentationml/2006/main">
  <p:tag name="AS_UNIQUEID" val="1210"/>
</p:tagLst>
</file>

<file path=ppt/tags/tag221.xml><?xml version="1.0" encoding="utf-8"?>
<p:tagLst xmlns:p="http://schemas.openxmlformats.org/presentationml/2006/main">
  <p:tag name="AS_UNIQUEID" val="1211"/>
</p:tagLst>
</file>

<file path=ppt/tags/tag222.xml><?xml version="1.0" encoding="utf-8"?>
<p:tagLst xmlns:p="http://schemas.openxmlformats.org/presentationml/2006/main">
  <p:tag name="AS_UNIQUEID" val="1212"/>
</p:tagLst>
</file>

<file path=ppt/tags/tag223.xml><?xml version="1.0" encoding="utf-8"?>
<p:tagLst xmlns:p="http://schemas.openxmlformats.org/presentationml/2006/main">
  <p:tag name="AS_UNIQUEID" val="1213"/>
</p:tagLst>
</file>

<file path=ppt/tags/tag224.xml><?xml version="1.0" encoding="utf-8"?>
<p:tagLst xmlns:p="http://schemas.openxmlformats.org/presentationml/2006/main">
  <p:tag name="AS_UNIQUEID" val="1214"/>
</p:tagLst>
</file>

<file path=ppt/tags/tag225.xml><?xml version="1.0" encoding="utf-8"?>
<p:tagLst xmlns:p="http://schemas.openxmlformats.org/presentationml/2006/main">
  <p:tag name="AS_UNIQUEID" val="1215"/>
</p:tagLst>
</file>

<file path=ppt/tags/tag226.xml><?xml version="1.0" encoding="utf-8"?>
<p:tagLst xmlns:p="http://schemas.openxmlformats.org/presentationml/2006/main">
  <p:tag name="AS_UNIQUEID" val="1216"/>
</p:tagLst>
</file>

<file path=ppt/tags/tag227.xml><?xml version="1.0" encoding="utf-8"?>
<p:tagLst xmlns:p="http://schemas.openxmlformats.org/presentationml/2006/main">
  <p:tag name="AS_UNIQUEID" val="1217"/>
</p:tagLst>
</file>

<file path=ppt/tags/tag228.xml><?xml version="1.0" encoding="utf-8"?>
<p:tagLst xmlns:p="http://schemas.openxmlformats.org/presentationml/2006/main">
  <p:tag name="AS_UNIQUEID" val="1218"/>
</p:tagLst>
</file>

<file path=ppt/tags/tag229.xml><?xml version="1.0" encoding="utf-8"?>
<p:tagLst xmlns:p="http://schemas.openxmlformats.org/presentationml/2006/main">
  <p:tag name="AS_UNIQUEID" val="1219"/>
</p:tagLst>
</file>

<file path=ppt/tags/tag23.xml><?xml version="1.0" encoding="utf-8"?>
<p:tagLst xmlns:p="http://schemas.openxmlformats.org/presentationml/2006/main">
  <p:tag name="AS_UNIQUEID" val="1015"/>
</p:tagLst>
</file>

<file path=ppt/tags/tag230.xml><?xml version="1.0" encoding="utf-8"?>
<p:tagLst xmlns:p="http://schemas.openxmlformats.org/presentationml/2006/main">
  <p:tag name="AS_UNIQUEID" val="1220"/>
</p:tagLst>
</file>

<file path=ppt/tags/tag231.xml><?xml version="1.0" encoding="utf-8"?>
<p:tagLst xmlns:p="http://schemas.openxmlformats.org/presentationml/2006/main">
  <p:tag name="AS_UNIQUEID" val="1221"/>
</p:tagLst>
</file>

<file path=ppt/tags/tag232.xml><?xml version="1.0" encoding="utf-8"?>
<p:tagLst xmlns:p="http://schemas.openxmlformats.org/presentationml/2006/main">
  <p:tag name="AS_UNIQUEID" val="1222"/>
</p:tagLst>
</file>

<file path=ppt/tags/tag233.xml><?xml version="1.0" encoding="utf-8"?>
<p:tagLst xmlns:p="http://schemas.openxmlformats.org/presentationml/2006/main">
  <p:tag name="AS_UNIQUEID" val="1223"/>
</p:tagLst>
</file>

<file path=ppt/tags/tag234.xml><?xml version="1.0" encoding="utf-8"?>
<p:tagLst xmlns:p="http://schemas.openxmlformats.org/presentationml/2006/main">
  <p:tag name="AS_UNIQUEID" val="1224"/>
</p:tagLst>
</file>

<file path=ppt/tags/tag235.xml><?xml version="1.0" encoding="utf-8"?>
<p:tagLst xmlns:p="http://schemas.openxmlformats.org/presentationml/2006/main">
  <p:tag name="AS_UNIQUEID" val="1225"/>
</p:tagLst>
</file>

<file path=ppt/tags/tag236.xml><?xml version="1.0" encoding="utf-8"?>
<p:tagLst xmlns:p="http://schemas.openxmlformats.org/presentationml/2006/main">
  <p:tag name="AS_UNIQUEID" val="1511"/>
</p:tagLst>
</file>

<file path=ppt/tags/tag237.xml><?xml version="1.0" encoding="utf-8"?>
<p:tagLst xmlns:p="http://schemas.openxmlformats.org/presentationml/2006/main">
  <p:tag name="AS_UNIQUEID" val="1226"/>
</p:tagLst>
</file>

<file path=ppt/tags/tag238.xml><?xml version="1.0" encoding="utf-8"?>
<p:tagLst xmlns:p="http://schemas.openxmlformats.org/presentationml/2006/main">
  <p:tag name="AS_UNIQUEID" val="1227"/>
</p:tagLst>
</file>

<file path=ppt/tags/tag239.xml><?xml version="1.0" encoding="utf-8"?>
<p:tagLst xmlns:p="http://schemas.openxmlformats.org/presentationml/2006/main">
  <p:tag name="AS_UNIQUEID" val="1228"/>
</p:tagLst>
</file>

<file path=ppt/tags/tag24.xml><?xml version="1.0" encoding="utf-8"?>
<p:tagLst xmlns:p="http://schemas.openxmlformats.org/presentationml/2006/main">
  <p:tag name="AS_UNIQUEID" val="1016"/>
</p:tagLst>
</file>

<file path=ppt/tags/tag240.xml><?xml version="1.0" encoding="utf-8"?>
<p:tagLst xmlns:p="http://schemas.openxmlformats.org/presentationml/2006/main">
  <p:tag name="AS_UNIQUEID" val="1229"/>
</p:tagLst>
</file>

<file path=ppt/tags/tag241.xml><?xml version="1.0" encoding="utf-8"?>
<p:tagLst xmlns:p="http://schemas.openxmlformats.org/presentationml/2006/main">
  <p:tag name="AS_UNIQUEID" val="1230"/>
</p:tagLst>
</file>

<file path=ppt/tags/tag242.xml><?xml version="1.0" encoding="utf-8"?>
<p:tagLst xmlns:p="http://schemas.openxmlformats.org/presentationml/2006/main">
  <p:tag name="AS_UNIQUEID" val="1231"/>
</p:tagLst>
</file>

<file path=ppt/tags/tag243.xml><?xml version="1.0" encoding="utf-8"?>
<p:tagLst xmlns:p="http://schemas.openxmlformats.org/presentationml/2006/main">
  <p:tag name="AS_UNIQUEID" val="1232"/>
</p:tagLst>
</file>

<file path=ppt/tags/tag244.xml><?xml version="1.0" encoding="utf-8"?>
<p:tagLst xmlns:p="http://schemas.openxmlformats.org/presentationml/2006/main">
  <p:tag name="AS_UNIQUEID" val="1233"/>
</p:tagLst>
</file>

<file path=ppt/tags/tag245.xml><?xml version="1.0" encoding="utf-8"?>
<p:tagLst xmlns:p="http://schemas.openxmlformats.org/presentationml/2006/main">
  <p:tag name="AS_UNIQUEID" val="1234"/>
</p:tagLst>
</file>

<file path=ppt/tags/tag246.xml><?xml version="1.0" encoding="utf-8"?>
<p:tagLst xmlns:p="http://schemas.openxmlformats.org/presentationml/2006/main">
  <p:tag name="AS_UNIQUEID" val="1235"/>
</p:tagLst>
</file>

<file path=ppt/tags/tag247.xml><?xml version="1.0" encoding="utf-8"?>
<p:tagLst xmlns:p="http://schemas.openxmlformats.org/presentationml/2006/main">
  <p:tag name="AS_UNIQUEID" val="1236"/>
</p:tagLst>
</file>

<file path=ppt/tags/tag248.xml><?xml version="1.0" encoding="utf-8"?>
<p:tagLst xmlns:p="http://schemas.openxmlformats.org/presentationml/2006/main">
  <p:tag name="AS_UNIQUEID" val="1237"/>
</p:tagLst>
</file>

<file path=ppt/tags/tag249.xml><?xml version="1.0" encoding="utf-8"?>
<p:tagLst xmlns:p="http://schemas.openxmlformats.org/presentationml/2006/main">
  <p:tag name="AS_UNIQUEID" val="1238"/>
</p:tagLst>
</file>

<file path=ppt/tags/tag25.xml><?xml version="1.0" encoding="utf-8"?>
<p:tagLst xmlns:p="http://schemas.openxmlformats.org/presentationml/2006/main">
  <p:tag name="AS_UNIQUEID" val="1017"/>
</p:tagLst>
</file>

<file path=ppt/tags/tag250.xml><?xml version="1.0" encoding="utf-8"?>
<p:tagLst xmlns:p="http://schemas.openxmlformats.org/presentationml/2006/main">
  <p:tag name="AS_UNIQUEID" val="1239"/>
</p:tagLst>
</file>

<file path=ppt/tags/tag251.xml><?xml version="1.0" encoding="utf-8"?>
<p:tagLst xmlns:p="http://schemas.openxmlformats.org/presentationml/2006/main">
  <p:tag name="AS_UNIQUEID" val="1240"/>
</p:tagLst>
</file>

<file path=ppt/tags/tag252.xml><?xml version="1.0" encoding="utf-8"?>
<p:tagLst xmlns:p="http://schemas.openxmlformats.org/presentationml/2006/main">
  <p:tag name="AS_UNIQUEID" val="1241"/>
</p:tagLst>
</file>

<file path=ppt/tags/tag253.xml><?xml version="1.0" encoding="utf-8"?>
<p:tagLst xmlns:p="http://schemas.openxmlformats.org/presentationml/2006/main">
  <p:tag name="AS_UNIQUEID" val="1242"/>
</p:tagLst>
</file>

<file path=ppt/tags/tag254.xml><?xml version="1.0" encoding="utf-8"?>
<p:tagLst xmlns:p="http://schemas.openxmlformats.org/presentationml/2006/main">
  <p:tag name="AS_UNIQUEID" val="1243"/>
</p:tagLst>
</file>

<file path=ppt/tags/tag255.xml><?xml version="1.0" encoding="utf-8"?>
<p:tagLst xmlns:p="http://schemas.openxmlformats.org/presentationml/2006/main">
  <p:tag name="AS_UNIQUEID" val="1244"/>
</p:tagLst>
</file>

<file path=ppt/tags/tag256.xml><?xml version="1.0" encoding="utf-8"?>
<p:tagLst xmlns:p="http://schemas.openxmlformats.org/presentationml/2006/main">
  <p:tag name="AS_UNIQUEID" val="1245"/>
</p:tagLst>
</file>

<file path=ppt/tags/tag257.xml><?xml version="1.0" encoding="utf-8"?>
<p:tagLst xmlns:p="http://schemas.openxmlformats.org/presentationml/2006/main">
  <p:tag name="AS_UNIQUEID" val="1246"/>
</p:tagLst>
</file>

<file path=ppt/tags/tag258.xml><?xml version="1.0" encoding="utf-8"?>
<p:tagLst xmlns:p="http://schemas.openxmlformats.org/presentationml/2006/main">
  <p:tag name="AS_UNIQUEID" val="1247"/>
</p:tagLst>
</file>

<file path=ppt/tags/tag259.xml><?xml version="1.0" encoding="utf-8"?>
<p:tagLst xmlns:p="http://schemas.openxmlformats.org/presentationml/2006/main">
  <p:tag name="AS_UNIQUEID" val="1248"/>
</p:tagLst>
</file>

<file path=ppt/tags/tag26.xml><?xml version="1.0" encoding="utf-8"?>
<p:tagLst xmlns:p="http://schemas.openxmlformats.org/presentationml/2006/main">
  <p:tag name="AS_UNIQUEID" val="1018"/>
</p:tagLst>
</file>

<file path=ppt/tags/tag260.xml><?xml version="1.0" encoding="utf-8"?>
<p:tagLst xmlns:p="http://schemas.openxmlformats.org/presentationml/2006/main">
  <p:tag name="AS_UNIQUEID" val="1249"/>
</p:tagLst>
</file>

<file path=ppt/tags/tag261.xml><?xml version="1.0" encoding="utf-8"?>
<p:tagLst xmlns:p="http://schemas.openxmlformats.org/presentationml/2006/main">
  <p:tag name="AS_UNIQUEID" val="1250"/>
</p:tagLst>
</file>

<file path=ppt/tags/tag262.xml><?xml version="1.0" encoding="utf-8"?>
<p:tagLst xmlns:p="http://schemas.openxmlformats.org/presentationml/2006/main">
  <p:tag name="AS_UNIQUEID" val="1251"/>
</p:tagLst>
</file>

<file path=ppt/tags/tag263.xml><?xml version="1.0" encoding="utf-8"?>
<p:tagLst xmlns:p="http://schemas.openxmlformats.org/presentationml/2006/main">
  <p:tag name="AS_UNIQUEID" val="1252"/>
</p:tagLst>
</file>

<file path=ppt/tags/tag264.xml><?xml version="1.0" encoding="utf-8"?>
<p:tagLst xmlns:p="http://schemas.openxmlformats.org/presentationml/2006/main">
  <p:tag name="AS_UNIQUEID" val="1253"/>
</p:tagLst>
</file>

<file path=ppt/tags/tag265.xml><?xml version="1.0" encoding="utf-8"?>
<p:tagLst xmlns:p="http://schemas.openxmlformats.org/presentationml/2006/main">
  <p:tag name="AS_UNIQUEID" val="1254"/>
</p:tagLst>
</file>

<file path=ppt/tags/tag266.xml><?xml version="1.0" encoding="utf-8"?>
<p:tagLst xmlns:p="http://schemas.openxmlformats.org/presentationml/2006/main">
  <p:tag name="AS_UNIQUEID" val="1255"/>
</p:tagLst>
</file>

<file path=ppt/tags/tag267.xml><?xml version="1.0" encoding="utf-8"?>
<p:tagLst xmlns:p="http://schemas.openxmlformats.org/presentationml/2006/main">
  <p:tag name="AS_UNIQUEID" val="1256"/>
</p:tagLst>
</file>

<file path=ppt/tags/tag268.xml><?xml version="1.0" encoding="utf-8"?>
<p:tagLst xmlns:p="http://schemas.openxmlformats.org/presentationml/2006/main">
  <p:tag name="AS_UNIQUEID" val="1257"/>
</p:tagLst>
</file>

<file path=ppt/tags/tag269.xml><?xml version="1.0" encoding="utf-8"?>
<p:tagLst xmlns:p="http://schemas.openxmlformats.org/presentationml/2006/main">
  <p:tag name="AS_UNIQUEID" val="1258"/>
</p:tagLst>
</file>

<file path=ppt/tags/tag27.xml><?xml version="1.0" encoding="utf-8"?>
<p:tagLst xmlns:p="http://schemas.openxmlformats.org/presentationml/2006/main">
  <p:tag name="AS_UNIQUEID" val="1019"/>
</p:tagLst>
</file>

<file path=ppt/tags/tag270.xml><?xml version="1.0" encoding="utf-8"?>
<p:tagLst xmlns:p="http://schemas.openxmlformats.org/presentationml/2006/main">
  <p:tag name="AS_UNIQUEID" val="1259"/>
</p:tagLst>
</file>

<file path=ppt/tags/tag271.xml><?xml version="1.0" encoding="utf-8"?>
<p:tagLst xmlns:p="http://schemas.openxmlformats.org/presentationml/2006/main">
  <p:tag name="AS_UNIQUEID" val="1260"/>
</p:tagLst>
</file>

<file path=ppt/tags/tag272.xml><?xml version="1.0" encoding="utf-8"?>
<p:tagLst xmlns:p="http://schemas.openxmlformats.org/presentationml/2006/main">
  <p:tag name="AS_UNIQUEID" val="1512"/>
</p:tagLst>
</file>

<file path=ppt/tags/tag273.xml><?xml version="1.0" encoding="utf-8"?>
<p:tagLst xmlns:p="http://schemas.openxmlformats.org/presentationml/2006/main">
  <p:tag name="AS_UNIQUEID" val="1261"/>
</p:tagLst>
</file>

<file path=ppt/tags/tag274.xml><?xml version="1.0" encoding="utf-8"?>
<p:tagLst xmlns:p="http://schemas.openxmlformats.org/presentationml/2006/main">
  <p:tag name="AS_UNIQUEID" val="1262"/>
</p:tagLst>
</file>

<file path=ppt/tags/tag275.xml><?xml version="1.0" encoding="utf-8"?>
<p:tagLst xmlns:p="http://schemas.openxmlformats.org/presentationml/2006/main">
  <p:tag name="AS_UNIQUEID" val="1263"/>
</p:tagLst>
</file>

<file path=ppt/tags/tag276.xml><?xml version="1.0" encoding="utf-8"?>
<p:tagLst xmlns:p="http://schemas.openxmlformats.org/presentationml/2006/main">
  <p:tag name="AS_UNIQUEID" val="1264"/>
</p:tagLst>
</file>

<file path=ppt/tags/tag277.xml><?xml version="1.0" encoding="utf-8"?>
<p:tagLst xmlns:p="http://schemas.openxmlformats.org/presentationml/2006/main">
  <p:tag name="AS_UNIQUEID" val="1265"/>
</p:tagLst>
</file>

<file path=ppt/tags/tag278.xml><?xml version="1.0" encoding="utf-8"?>
<p:tagLst xmlns:p="http://schemas.openxmlformats.org/presentationml/2006/main">
  <p:tag name="AS_UNIQUEID" val="1266"/>
</p:tagLst>
</file>

<file path=ppt/tags/tag279.xml><?xml version="1.0" encoding="utf-8"?>
<p:tagLst xmlns:p="http://schemas.openxmlformats.org/presentationml/2006/main">
  <p:tag name="AS_UNIQUEID" val="1267"/>
</p:tagLst>
</file>

<file path=ppt/tags/tag28.xml><?xml version="1.0" encoding="utf-8"?>
<p:tagLst xmlns:p="http://schemas.openxmlformats.org/presentationml/2006/main">
  <p:tag name="AS_UNIQUEID" val="1020"/>
</p:tagLst>
</file>

<file path=ppt/tags/tag280.xml><?xml version="1.0" encoding="utf-8"?>
<p:tagLst xmlns:p="http://schemas.openxmlformats.org/presentationml/2006/main">
  <p:tag name="AS_UNIQUEID" val="1268"/>
</p:tagLst>
</file>

<file path=ppt/tags/tag281.xml><?xml version="1.0" encoding="utf-8"?>
<p:tagLst xmlns:p="http://schemas.openxmlformats.org/presentationml/2006/main">
  <p:tag name="AS_UNIQUEID" val="1269"/>
</p:tagLst>
</file>

<file path=ppt/tags/tag282.xml><?xml version="1.0" encoding="utf-8"?>
<p:tagLst xmlns:p="http://schemas.openxmlformats.org/presentationml/2006/main">
  <p:tag name="AS_UNIQUEID" val="1270"/>
</p:tagLst>
</file>

<file path=ppt/tags/tag283.xml><?xml version="1.0" encoding="utf-8"?>
<p:tagLst xmlns:p="http://schemas.openxmlformats.org/presentationml/2006/main">
  <p:tag name="AS_UNIQUEID" val="1271"/>
</p:tagLst>
</file>

<file path=ppt/tags/tag284.xml><?xml version="1.0" encoding="utf-8"?>
<p:tagLst xmlns:p="http://schemas.openxmlformats.org/presentationml/2006/main">
  <p:tag name="AS_UNIQUEID" val="1272"/>
</p:tagLst>
</file>

<file path=ppt/tags/tag285.xml><?xml version="1.0" encoding="utf-8"?>
<p:tagLst xmlns:p="http://schemas.openxmlformats.org/presentationml/2006/main">
  <p:tag name="AS_UNIQUEID" val="1273"/>
</p:tagLst>
</file>

<file path=ppt/tags/tag286.xml><?xml version="1.0" encoding="utf-8"?>
<p:tagLst xmlns:p="http://schemas.openxmlformats.org/presentationml/2006/main">
  <p:tag name="AS_UNIQUEID" val="1274"/>
</p:tagLst>
</file>

<file path=ppt/tags/tag287.xml><?xml version="1.0" encoding="utf-8"?>
<p:tagLst xmlns:p="http://schemas.openxmlformats.org/presentationml/2006/main">
  <p:tag name="AS_UNIQUEID" val="1275"/>
</p:tagLst>
</file>

<file path=ppt/tags/tag288.xml><?xml version="1.0" encoding="utf-8"?>
<p:tagLst xmlns:p="http://schemas.openxmlformats.org/presentationml/2006/main">
  <p:tag name="AS_UNIQUEID" val="1276"/>
</p:tagLst>
</file>

<file path=ppt/tags/tag289.xml><?xml version="1.0" encoding="utf-8"?>
<p:tagLst xmlns:p="http://schemas.openxmlformats.org/presentationml/2006/main">
  <p:tag name="AS_UNIQUEID" val="1277"/>
</p:tagLst>
</file>

<file path=ppt/tags/tag29.xml><?xml version="1.0" encoding="utf-8"?>
<p:tagLst xmlns:p="http://schemas.openxmlformats.org/presentationml/2006/main">
  <p:tag name="AS_UNIQUEID" val="1021"/>
</p:tagLst>
</file>

<file path=ppt/tags/tag290.xml><?xml version="1.0" encoding="utf-8"?>
<p:tagLst xmlns:p="http://schemas.openxmlformats.org/presentationml/2006/main">
  <p:tag name="AS_UNIQUEID" val="1278"/>
</p:tagLst>
</file>

<file path=ppt/tags/tag291.xml><?xml version="1.0" encoding="utf-8"?>
<p:tagLst xmlns:p="http://schemas.openxmlformats.org/presentationml/2006/main">
  <p:tag name="AS_UNIQUEID" val="1279"/>
</p:tagLst>
</file>

<file path=ppt/tags/tag292.xml><?xml version="1.0" encoding="utf-8"?>
<p:tagLst xmlns:p="http://schemas.openxmlformats.org/presentationml/2006/main">
  <p:tag name="AS_UNIQUEID" val="1280"/>
</p:tagLst>
</file>

<file path=ppt/tags/tag293.xml><?xml version="1.0" encoding="utf-8"?>
<p:tagLst xmlns:p="http://schemas.openxmlformats.org/presentationml/2006/main">
  <p:tag name="AS_UNIQUEID" val="1281"/>
</p:tagLst>
</file>

<file path=ppt/tags/tag294.xml><?xml version="1.0" encoding="utf-8"?>
<p:tagLst xmlns:p="http://schemas.openxmlformats.org/presentationml/2006/main">
  <p:tag name="AS_UNIQUEID" val="1282"/>
</p:tagLst>
</file>

<file path=ppt/tags/tag295.xml><?xml version="1.0" encoding="utf-8"?>
<p:tagLst xmlns:p="http://schemas.openxmlformats.org/presentationml/2006/main">
  <p:tag name="AS_UNIQUEID" val="1283"/>
</p:tagLst>
</file>

<file path=ppt/tags/tag296.xml><?xml version="1.0" encoding="utf-8"?>
<p:tagLst xmlns:p="http://schemas.openxmlformats.org/presentationml/2006/main">
  <p:tag name="AS_UNIQUEID" val="1284"/>
</p:tagLst>
</file>

<file path=ppt/tags/tag297.xml><?xml version="1.0" encoding="utf-8"?>
<p:tagLst xmlns:p="http://schemas.openxmlformats.org/presentationml/2006/main">
  <p:tag name="AS_UNIQUEID" val="1285"/>
</p:tagLst>
</file>

<file path=ppt/tags/tag298.xml><?xml version="1.0" encoding="utf-8"?>
<p:tagLst xmlns:p="http://schemas.openxmlformats.org/presentationml/2006/main">
  <p:tag name="AS_UNIQUEID" val="1286"/>
</p:tagLst>
</file>

<file path=ppt/tags/tag299.xml><?xml version="1.0" encoding="utf-8"?>
<p:tagLst xmlns:p="http://schemas.openxmlformats.org/presentationml/2006/main">
  <p:tag name="AS_UNIQUEID" val="1287"/>
</p:tagLst>
</file>

<file path=ppt/tags/tag3.xml><?xml version="1.0" encoding="utf-8"?>
<p:tagLst xmlns:p="http://schemas.openxmlformats.org/presentationml/2006/main">
  <p:tag name="AS_UNIQUEID" val="995"/>
</p:tagLst>
</file>

<file path=ppt/tags/tag30.xml><?xml version="1.0" encoding="utf-8"?>
<p:tagLst xmlns:p="http://schemas.openxmlformats.org/presentationml/2006/main">
  <p:tag name="AS_UNIQUEID" val="1022"/>
</p:tagLst>
</file>

<file path=ppt/tags/tag300.xml><?xml version="1.0" encoding="utf-8"?>
<p:tagLst xmlns:p="http://schemas.openxmlformats.org/presentationml/2006/main">
  <p:tag name="AS_UNIQUEID" val="1288"/>
</p:tagLst>
</file>

<file path=ppt/tags/tag301.xml><?xml version="1.0" encoding="utf-8"?>
<p:tagLst xmlns:p="http://schemas.openxmlformats.org/presentationml/2006/main">
  <p:tag name="AS_UNIQUEID" val="1289"/>
</p:tagLst>
</file>

<file path=ppt/tags/tag302.xml><?xml version="1.0" encoding="utf-8"?>
<p:tagLst xmlns:p="http://schemas.openxmlformats.org/presentationml/2006/main">
  <p:tag name="AS_UNIQUEID" val="1290"/>
</p:tagLst>
</file>

<file path=ppt/tags/tag303.xml><?xml version="1.0" encoding="utf-8"?>
<p:tagLst xmlns:p="http://schemas.openxmlformats.org/presentationml/2006/main">
  <p:tag name="AS_UNIQUEID" val="1291"/>
</p:tagLst>
</file>

<file path=ppt/tags/tag304.xml><?xml version="1.0" encoding="utf-8"?>
<p:tagLst xmlns:p="http://schemas.openxmlformats.org/presentationml/2006/main">
  <p:tag name="AS_UNIQUEID" val="1292"/>
</p:tagLst>
</file>

<file path=ppt/tags/tag305.xml><?xml version="1.0" encoding="utf-8"?>
<p:tagLst xmlns:p="http://schemas.openxmlformats.org/presentationml/2006/main">
  <p:tag name="AS_UNIQUEID" val="1293"/>
</p:tagLst>
</file>

<file path=ppt/tags/tag306.xml><?xml version="1.0" encoding="utf-8"?>
<p:tagLst xmlns:p="http://schemas.openxmlformats.org/presentationml/2006/main">
  <p:tag name="AS_UNIQUEID" val="1294"/>
</p:tagLst>
</file>

<file path=ppt/tags/tag307.xml><?xml version="1.0" encoding="utf-8"?>
<p:tagLst xmlns:p="http://schemas.openxmlformats.org/presentationml/2006/main">
  <p:tag name="AS_UNIQUEID" val="1295"/>
</p:tagLst>
</file>

<file path=ppt/tags/tag308.xml><?xml version="1.0" encoding="utf-8"?>
<p:tagLst xmlns:p="http://schemas.openxmlformats.org/presentationml/2006/main">
  <p:tag name="AS_UNIQUEID" val="1296"/>
</p:tagLst>
</file>

<file path=ppt/tags/tag309.xml><?xml version="1.0" encoding="utf-8"?>
<p:tagLst xmlns:p="http://schemas.openxmlformats.org/presentationml/2006/main">
  <p:tag name="AS_UNIQUEID" val="1297"/>
</p:tagLst>
</file>

<file path=ppt/tags/tag31.xml><?xml version="1.0" encoding="utf-8"?>
<p:tagLst xmlns:p="http://schemas.openxmlformats.org/presentationml/2006/main">
  <p:tag name="AS_UNIQUEID" val="1023"/>
</p:tagLst>
</file>

<file path=ppt/tags/tag310.xml><?xml version="1.0" encoding="utf-8"?>
<p:tagLst xmlns:p="http://schemas.openxmlformats.org/presentationml/2006/main">
  <p:tag name="AS_UNIQUEID" val="1298"/>
</p:tagLst>
</file>

<file path=ppt/tags/tag311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312.xml><?xml version="1.0" encoding="utf-8"?>
<p:tagLst xmlns:p="http://schemas.openxmlformats.org/presentationml/2006/main">
  <p:tag name="AS_UNIQUEID" val="1299"/>
</p:tagLst>
</file>

<file path=ppt/tags/tag313.xml><?xml version="1.0" encoding="utf-8"?>
<p:tagLst xmlns:p="http://schemas.openxmlformats.org/presentationml/2006/main">
  <p:tag name="AS_UNIQUEID" val="1300"/>
</p:tagLst>
</file>

<file path=ppt/tags/tag314.xml><?xml version="1.0" encoding="utf-8"?>
<p:tagLst xmlns:p="http://schemas.openxmlformats.org/presentationml/2006/main">
  <p:tag name="AS_UNIQUEID" val="1301"/>
</p:tagLst>
</file>

<file path=ppt/tags/tag315.xml><?xml version="1.0" encoding="utf-8"?>
<p:tagLst xmlns:p="http://schemas.openxmlformats.org/presentationml/2006/main">
  <p:tag name="AS_UNIQUEID" val="1302"/>
</p:tagLst>
</file>

<file path=ppt/tags/tag316.xml><?xml version="1.0" encoding="utf-8"?>
<p:tagLst xmlns:p="http://schemas.openxmlformats.org/presentationml/2006/main">
  <p:tag name="AS_UNIQUEID" val="1303"/>
</p:tagLst>
</file>

<file path=ppt/tags/tag317.xml><?xml version="1.0" encoding="utf-8"?>
<p:tagLst xmlns:p="http://schemas.openxmlformats.org/presentationml/2006/main">
  <p:tag name="AS_UNIQUEID" val="1304"/>
</p:tagLst>
</file>

<file path=ppt/tags/tag318.xml><?xml version="1.0" encoding="utf-8"?>
<p:tagLst xmlns:p="http://schemas.openxmlformats.org/presentationml/2006/main">
  <p:tag name="AS_UNIQUEID" val="1305"/>
</p:tagLst>
</file>

<file path=ppt/tags/tag319.xml><?xml version="1.0" encoding="utf-8"?>
<p:tagLst xmlns:p="http://schemas.openxmlformats.org/presentationml/2006/main">
  <p:tag name="AS_UNIQUEID" val="1306"/>
</p:tagLst>
</file>

<file path=ppt/tags/tag32.xml><?xml version="1.0" encoding="utf-8"?>
<p:tagLst xmlns:p="http://schemas.openxmlformats.org/presentationml/2006/main">
  <p:tag name="AS_UNIQUEID" val="1024"/>
</p:tagLst>
</file>

<file path=ppt/tags/tag320.xml><?xml version="1.0" encoding="utf-8"?>
<p:tagLst xmlns:p="http://schemas.openxmlformats.org/presentationml/2006/main">
  <p:tag name="AS_UNIQUEID" val="1307"/>
</p:tagLst>
</file>

<file path=ppt/tags/tag321.xml><?xml version="1.0" encoding="utf-8"?>
<p:tagLst xmlns:p="http://schemas.openxmlformats.org/presentationml/2006/main">
  <p:tag name="AS_UNIQUEID" val="1308"/>
</p:tagLst>
</file>

<file path=ppt/tags/tag322.xml><?xml version="1.0" encoding="utf-8"?>
<p:tagLst xmlns:p="http://schemas.openxmlformats.org/presentationml/2006/main">
  <p:tag name="AS_UNIQUEID" val="1309"/>
</p:tagLst>
</file>

<file path=ppt/tags/tag323.xml><?xml version="1.0" encoding="utf-8"?>
<p:tagLst xmlns:p="http://schemas.openxmlformats.org/presentationml/2006/main">
  <p:tag name="AS_UNIQUEID" val="1310"/>
</p:tagLst>
</file>

<file path=ppt/tags/tag324.xml><?xml version="1.0" encoding="utf-8"?>
<p:tagLst xmlns:p="http://schemas.openxmlformats.org/presentationml/2006/main">
  <p:tag name="AS_UNIQUEID" val="1311"/>
</p:tagLst>
</file>

<file path=ppt/tags/tag325.xml><?xml version="1.0" encoding="utf-8"?>
<p:tagLst xmlns:p="http://schemas.openxmlformats.org/presentationml/2006/main">
  <p:tag name="AS_UNIQUEID" val="1312"/>
</p:tagLst>
</file>

<file path=ppt/tags/tag326.xml><?xml version="1.0" encoding="utf-8"?>
<p:tagLst xmlns:p="http://schemas.openxmlformats.org/presentationml/2006/main">
  <p:tag name="AS_UNIQUEID" val="1313"/>
</p:tagLst>
</file>

<file path=ppt/tags/tag327.xml><?xml version="1.0" encoding="utf-8"?>
<p:tagLst xmlns:p="http://schemas.openxmlformats.org/presentationml/2006/main">
  <p:tag name="AS_UNIQUEID" val="1314"/>
</p:tagLst>
</file>

<file path=ppt/tags/tag328.xml><?xml version="1.0" encoding="utf-8"?>
<p:tagLst xmlns:p="http://schemas.openxmlformats.org/presentationml/2006/main">
  <p:tag name="AS_UNIQUEID" val="1315"/>
</p:tagLst>
</file>

<file path=ppt/tags/tag329.xml><?xml version="1.0" encoding="utf-8"?>
<p:tagLst xmlns:p="http://schemas.openxmlformats.org/presentationml/2006/main">
  <p:tag name="AS_UNIQUEID" val="1316"/>
</p:tagLst>
</file>

<file path=ppt/tags/tag33.xml><?xml version="1.0" encoding="utf-8"?>
<p:tagLst xmlns:p="http://schemas.openxmlformats.org/presentationml/2006/main">
  <p:tag name="AS_UNIQUEID" val="1025"/>
</p:tagLst>
</file>

<file path=ppt/tags/tag330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5081"/>
</p:tagLst>
</file>

<file path=ppt/tags/tag331.xml><?xml version="1.0" encoding="utf-8"?>
<p:tagLst xmlns:p="http://schemas.openxmlformats.org/presentationml/2006/main">
  <p:tag name="AS_UNIQUEID" val="1317"/>
</p:tagLst>
</file>

<file path=ppt/tags/tag332.xml><?xml version="1.0" encoding="utf-8"?>
<p:tagLst xmlns:p="http://schemas.openxmlformats.org/presentationml/2006/main">
  <p:tag name="AS_UNIQUEID" val="1318"/>
</p:tagLst>
</file>

<file path=ppt/tags/tag333.xml><?xml version="1.0" encoding="utf-8"?>
<p:tagLst xmlns:p="http://schemas.openxmlformats.org/presentationml/2006/main">
  <p:tag name="AS_UNIQUEID" val="1319"/>
</p:tagLst>
</file>

<file path=ppt/tags/tag334.xml><?xml version="1.0" encoding="utf-8"?>
<p:tagLst xmlns:p="http://schemas.openxmlformats.org/presentationml/2006/main">
  <p:tag name="AS_UNIQUEID" val="1320"/>
</p:tagLst>
</file>

<file path=ppt/tags/tag335.xml><?xml version="1.0" encoding="utf-8"?>
<p:tagLst xmlns:p="http://schemas.openxmlformats.org/presentationml/2006/main">
  <p:tag name="AS_UNIQUEID" val="1321"/>
</p:tagLst>
</file>

<file path=ppt/tags/tag336.xml><?xml version="1.0" encoding="utf-8"?>
<p:tagLst xmlns:p="http://schemas.openxmlformats.org/presentationml/2006/main">
  <p:tag name="AS_UNIQUEID" val="1322"/>
</p:tagLst>
</file>

<file path=ppt/tags/tag337.xml><?xml version="1.0" encoding="utf-8"?>
<p:tagLst xmlns:p="http://schemas.openxmlformats.org/presentationml/2006/main">
  <p:tag name="AS_UNIQUEID" val="1323"/>
</p:tagLst>
</file>

<file path=ppt/tags/tag338.xml><?xml version="1.0" encoding="utf-8"?>
<p:tagLst xmlns:p="http://schemas.openxmlformats.org/presentationml/2006/main">
  <p:tag name="AS_UNIQUEID" val="1324"/>
</p:tagLst>
</file>

<file path=ppt/tags/tag339.xml><?xml version="1.0" encoding="utf-8"?>
<p:tagLst xmlns:p="http://schemas.openxmlformats.org/presentationml/2006/main">
  <p:tag name="AS_UNIQUEID" val="1325"/>
</p:tagLst>
</file>

<file path=ppt/tags/tag34.xml><?xml version="1.0" encoding="utf-8"?>
<p:tagLst xmlns:p="http://schemas.openxmlformats.org/presentationml/2006/main">
  <p:tag name="AS_UNIQUEID" val="1026"/>
</p:tagLst>
</file>

<file path=ppt/tags/tag340.xml><?xml version="1.0" encoding="utf-8"?>
<p:tagLst xmlns:p="http://schemas.openxmlformats.org/presentationml/2006/main">
  <p:tag name="AS_UNIQUEID" val="1326"/>
</p:tagLst>
</file>

<file path=ppt/tags/tag341.xml><?xml version="1.0" encoding="utf-8"?>
<p:tagLst xmlns:p="http://schemas.openxmlformats.org/presentationml/2006/main">
  <p:tag name="AS_UNIQUEID" val="1327"/>
</p:tagLst>
</file>

<file path=ppt/tags/tag342.xml><?xml version="1.0" encoding="utf-8"?>
<p:tagLst xmlns:p="http://schemas.openxmlformats.org/presentationml/2006/main">
  <p:tag name="AS_UNIQUEID" val="1328"/>
</p:tagLst>
</file>

<file path=ppt/tags/tag343.xml><?xml version="1.0" encoding="utf-8"?>
<p:tagLst xmlns:p="http://schemas.openxmlformats.org/presentationml/2006/main">
  <p:tag name="AS_UNIQUEID" val="1329"/>
</p:tagLst>
</file>

<file path=ppt/tags/tag344.xml><?xml version="1.0" encoding="utf-8"?>
<p:tagLst xmlns:p="http://schemas.openxmlformats.org/presentationml/2006/main">
  <p:tag name="AS_UNIQUEID" val="1330"/>
</p:tagLst>
</file>

<file path=ppt/tags/tag345.xml><?xml version="1.0" encoding="utf-8"?>
<p:tagLst xmlns:p="http://schemas.openxmlformats.org/presentationml/2006/main">
  <p:tag name="AS_UNIQUEID" val="1331"/>
</p:tagLst>
</file>

<file path=ppt/tags/tag346.xml><?xml version="1.0" encoding="utf-8"?>
<p:tagLst xmlns:p="http://schemas.openxmlformats.org/presentationml/2006/main">
  <p:tag name="AS_UNIQUEID" val="922"/>
</p:tagLst>
</file>

<file path=ppt/tags/tag347.xml><?xml version="1.0" encoding="utf-8"?>
<p:tagLst xmlns:p="http://schemas.openxmlformats.org/presentationml/2006/main">
  <p:tag name="AS_UNIQUEID" val="923"/>
</p:tagLst>
</file>

<file path=ppt/tags/tag348.xml><?xml version="1.0" encoding="utf-8"?>
<p:tagLst xmlns:p="http://schemas.openxmlformats.org/presentationml/2006/main">
  <p:tag name="AS_UNIQUEID" val="924"/>
</p:tagLst>
</file>

<file path=ppt/tags/tag349.xml><?xml version="1.0" encoding="utf-8"?>
<p:tagLst xmlns:p="http://schemas.openxmlformats.org/presentationml/2006/main">
  <p:tag name="AS_UNIQUEID" val="925"/>
</p:tagLst>
</file>

<file path=ppt/tags/tag35.xml><?xml version="1.0" encoding="utf-8"?>
<p:tagLst xmlns:p="http://schemas.openxmlformats.org/presentationml/2006/main">
  <p:tag name="AS_UNIQUEID" val="1027"/>
</p:tagLst>
</file>

<file path=ppt/tags/tag350.xml><?xml version="1.0" encoding="utf-8"?>
<p:tagLst xmlns:p="http://schemas.openxmlformats.org/presentationml/2006/main">
  <p:tag name="AS_UNIQUEID" val="926"/>
</p:tagLst>
</file>

<file path=ppt/tags/tag351.xml><?xml version="1.0" encoding="utf-8"?>
<p:tagLst xmlns:p="http://schemas.openxmlformats.org/presentationml/2006/main">
  <p:tag name="AS_UNIQUEID" val="927"/>
</p:tagLst>
</file>

<file path=ppt/tags/tag352.xml><?xml version="1.0" encoding="utf-8"?>
<p:tagLst xmlns:p="http://schemas.openxmlformats.org/presentationml/2006/main">
  <p:tag name="AS_UNIQUEID" val="928"/>
</p:tagLst>
</file>

<file path=ppt/tags/tag353.xml><?xml version="1.0" encoding="utf-8"?>
<p:tagLst xmlns:p="http://schemas.openxmlformats.org/presentationml/2006/main">
  <p:tag name="AS_UNIQUEID" val="929"/>
</p:tagLst>
</file>

<file path=ppt/tags/tag354.xml><?xml version="1.0" encoding="utf-8"?>
<p:tagLst xmlns:p="http://schemas.openxmlformats.org/presentationml/2006/main">
  <p:tag name="AS_UNIQUEID" val="930"/>
</p:tagLst>
</file>

<file path=ppt/tags/tag355.xml><?xml version="1.0" encoding="utf-8"?>
<p:tagLst xmlns:p="http://schemas.openxmlformats.org/presentationml/2006/main">
  <p:tag name="AS_UNIQUEID" val="931"/>
</p:tagLst>
</file>

<file path=ppt/tags/tag356.xml><?xml version="1.0" encoding="utf-8"?>
<p:tagLst xmlns:p="http://schemas.openxmlformats.org/presentationml/2006/main">
  <p:tag name="AS_UNIQUEID" val="932"/>
</p:tagLst>
</file>

<file path=ppt/tags/tag357.xml><?xml version="1.0" encoding="utf-8"?>
<p:tagLst xmlns:p="http://schemas.openxmlformats.org/presentationml/2006/main">
  <p:tag name="AS_UNIQUEID" val="933"/>
</p:tagLst>
</file>

<file path=ppt/tags/tag358.xml><?xml version="1.0" encoding="utf-8"?>
<p:tagLst xmlns:p="http://schemas.openxmlformats.org/presentationml/2006/main">
  <p:tag name="AS_UNIQUEID" val="934"/>
</p:tagLst>
</file>

<file path=ppt/tags/tag359.xml><?xml version="1.0" encoding="utf-8"?>
<p:tagLst xmlns:p="http://schemas.openxmlformats.org/presentationml/2006/main">
  <p:tag name="AS_UNIQUEID" val="935"/>
</p:tagLst>
</file>

<file path=ppt/tags/tag36.xml><?xml version="1.0" encoding="utf-8"?>
<p:tagLst xmlns:p="http://schemas.openxmlformats.org/presentationml/2006/main">
  <p:tag name="AS_UNIQUEID" val="1028"/>
</p:tagLst>
</file>

<file path=ppt/tags/tag360.xml><?xml version="1.0" encoding="utf-8"?>
<p:tagLst xmlns:p="http://schemas.openxmlformats.org/presentationml/2006/main">
  <p:tag name="AS_UNIQUEID" val="936"/>
</p:tagLst>
</file>

<file path=ppt/tags/tag361.xml><?xml version="1.0" encoding="utf-8"?>
<p:tagLst xmlns:p="http://schemas.openxmlformats.org/presentationml/2006/main">
  <p:tag name="AS_UNIQUEID" val="1332"/>
</p:tagLst>
</file>

<file path=ppt/tags/tag362.xml><?xml version="1.0" encoding="utf-8"?>
<p:tagLst xmlns:p="http://schemas.openxmlformats.org/presentationml/2006/main">
  <p:tag name="AS_UNIQUEID" val="938"/>
</p:tagLst>
</file>

<file path=ppt/tags/tag363.xml><?xml version="1.0" encoding="utf-8"?>
<p:tagLst xmlns:p="http://schemas.openxmlformats.org/presentationml/2006/main">
  <p:tag name="AS_UNIQUEID" val="939"/>
</p:tagLst>
</file>

<file path=ppt/tags/tag364.xml><?xml version="1.0" encoding="utf-8"?>
<p:tagLst xmlns:p="http://schemas.openxmlformats.org/presentationml/2006/main">
  <p:tag name="AS_UNIQUEID" val="940"/>
</p:tagLst>
</file>

<file path=ppt/tags/tag365.xml><?xml version="1.0" encoding="utf-8"?>
<p:tagLst xmlns:p="http://schemas.openxmlformats.org/presentationml/2006/main">
  <p:tag name="AS_UNIQUEID" val="941"/>
</p:tagLst>
</file>

<file path=ppt/tags/tag366.xml><?xml version="1.0" encoding="utf-8"?>
<p:tagLst xmlns:p="http://schemas.openxmlformats.org/presentationml/2006/main">
  <p:tag name="AS_UNIQUEID" val="942"/>
</p:tagLst>
</file>

<file path=ppt/tags/tag367.xml><?xml version="1.0" encoding="utf-8"?>
<p:tagLst xmlns:p="http://schemas.openxmlformats.org/presentationml/2006/main">
  <p:tag name="AS_UNIQUEID" val="1333"/>
</p:tagLst>
</file>

<file path=ppt/tags/tag368.xml><?xml version="1.0" encoding="utf-8"?>
<p:tagLst xmlns:p="http://schemas.openxmlformats.org/presentationml/2006/main">
  <p:tag name="AS_UNIQUEID" val="944"/>
</p:tagLst>
</file>

<file path=ppt/tags/tag369.xml><?xml version="1.0" encoding="utf-8"?>
<p:tagLst xmlns:p="http://schemas.openxmlformats.org/presentationml/2006/main">
  <p:tag name="AS_UNIQUEID" val="945"/>
</p:tagLst>
</file>

<file path=ppt/tags/tag37.xml><?xml version="1.0" encoding="utf-8"?>
<p:tagLst xmlns:p="http://schemas.openxmlformats.org/presentationml/2006/main">
  <p:tag name="AS_UNIQUEID" val="1029"/>
</p:tagLst>
</file>

<file path=ppt/tags/tag370.xml><?xml version="1.0" encoding="utf-8"?>
<p:tagLst xmlns:p="http://schemas.openxmlformats.org/presentationml/2006/main">
  <p:tag name="AS_UNIQUEID" val="946"/>
</p:tagLst>
</file>

<file path=ppt/tags/tag371.xml><?xml version="1.0" encoding="utf-8"?>
<p:tagLst xmlns:p="http://schemas.openxmlformats.org/presentationml/2006/main">
  <p:tag name="AS_UNIQUEID" val="1334"/>
</p:tagLst>
</file>

<file path=ppt/tags/tag372.xml><?xml version="1.0" encoding="utf-8"?>
<p:tagLst xmlns:p="http://schemas.openxmlformats.org/presentationml/2006/main">
  <p:tag name="AS_UNIQUEID" val="948"/>
</p:tagLst>
</file>

<file path=ppt/tags/tag373.xml><?xml version="1.0" encoding="utf-8"?>
<p:tagLst xmlns:p="http://schemas.openxmlformats.org/presentationml/2006/main">
  <p:tag name="AS_UNIQUEID" val="949"/>
</p:tagLst>
</file>

<file path=ppt/tags/tag374.xml><?xml version="1.0" encoding="utf-8"?>
<p:tagLst xmlns:p="http://schemas.openxmlformats.org/presentationml/2006/main">
  <p:tag name="AS_UNIQUEID" val="950"/>
</p:tagLst>
</file>

<file path=ppt/tags/tag375.xml><?xml version="1.0" encoding="utf-8"?>
<p:tagLst xmlns:p="http://schemas.openxmlformats.org/presentationml/2006/main">
  <p:tag name="AS_UNIQUEID" val="1335"/>
</p:tagLst>
</file>

<file path=ppt/tags/tag376.xml><?xml version="1.0" encoding="utf-8"?>
<p:tagLst xmlns:p="http://schemas.openxmlformats.org/presentationml/2006/main">
  <p:tag name="AS_UNIQUEID" val="952"/>
</p:tagLst>
</file>

<file path=ppt/tags/tag377.xml><?xml version="1.0" encoding="utf-8"?>
<p:tagLst xmlns:p="http://schemas.openxmlformats.org/presentationml/2006/main">
  <p:tag name="AS_UNIQUEID" val="953"/>
</p:tagLst>
</file>

<file path=ppt/tags/tag378.xml><?xml version="1.0" encoding="utf-8"?>
<p:tagLst xmlns:p="http://schemas.openxmlformats.org/presentationml/2006/main">
  <p:tag name="AS_UNIQUEID" val="954"/>
</p:tagLst>
</file>

<file path=ppt/tags/tag379.xml><?xml version="1.0" encoding="utf-8"?>
<p:tagLst xmlns:p="http://schemas.openxmlformats.org/presentationml/2006/main">
  <p:tag name="AS_UNIQUEID" val="955"/>
</p:tagLst>
</file>

<file path=ppt/tags/tag38.xml><?xml version="1.0" encoding="utf-8"?>
<p:tagLst xmlns:p="http://schemas.openxmlformats.org/presentationml/2006/main">
  <p:tag name="AS_UNIQUEID" val="1030"/>
</p:tagLst>
</file>

<file path=ppt/tags/tag380.xml><?xml version="1.0" encoding="utf-8"?>
<p:tagLst xmlns:p="http://schemas.openxmlformats.org/presentationml/2006/main">
  <p:tag name="AS_UNIQUEID" val="956"/>
</p:tagLst>
</file>

<file path=ppt/tags/tag381.xml><?xml version="1.0" encoding="utf-8"?>
<p:tagLst xmlns:p="http://schemas.openxmlformats.org/presentationml/2006/main">
  <p:tag name="AS_UNIQUEID" val="957"/>
</p:tagLst>
</file>

<file path=ppt/tags/tag382.xml><?xml version="1.0" encoding="utf-8"?>
<p:tagLst xmlns:p="http://schemas.openxmlformats.org/presentationml/2006/main">
  <p:tag name="AS_UNIQUEID" val="958"/>
</p:tagLst>
</file>

<file path=ppt/tags/tag383.xml><?xml version="1.0" encoding="utf-8"?>
<p:tagLst xmlns:p="http://schemas.openxmlformats.org/presentationml/2006/main">
  <p:tag name="AS_UNIQUEID" val="959"/>
</p:tagLst>
</file>

<file path=ppt/tags/tag384.xml><?xml version="1.0" encoding="utf-8"?>
<p:tagLst xmlns:p="http://schemas.openxmlformats.org/presentationml/2006/main">
  <p:tag name="AS_UNIQUEID" val="960"/>
</p:tagLst>
</file>

<file path=ppt/tags/tag385.xml><?xml version="1.0" encoding="utf-8"?>
<p:tagLst xmlns:p="http://schemas.openxmlformats.org/presentationml/2006/main">
  <p:tag name="AS_UNIQUEID" val="961"/>
</p:tagLst>
</file>

<file path=ppt/tags/tag386.xml><?xml version="1.0" encoding="utf-8"?>
<p:tagLst xmlns:p="http://schemas.openxmlformats.org/presentationml/2006/main">
  <p:tag name="AS_UNIQUEID" val="962"/>
</p:tagLst>
</file>

<file path=ppt/tags/tag387.xml><?xml version="1.0" encoding="utf-8"?>
<p:tagLst xmlns:p="http://schemas.openxmlformats.org/presentationml/2006/main">
  <p:tag name="AS_UNIQUEID" val="963"/>
</p:tagLst>
</file>

<file path=ppt/tags/tag388.xml><?xml version="1.0" encoding="utf-8"?>
<p:tagLst xmlns:p="http://schemas.openxmlformats.org/presentationml/2006/main">
  <p:tag name="AS_UNIQUEID" val="964"/>
</p:tagLst>
</file>

<file path=ppt/tags/tag389.xml><?xml version="1.0" encoding="utf-8"?>
<p:tagLst xmlns:p="http://schemas.openxmlformats.org/presentationml/2006/main">
  <p:tag name="AS_UNIQUEID" val="965"/>
</p:tagLst>
</file>

<file path=ppt/tags/tag39.xml><?xml version="1.0" encoding="utf-8"?>
<p:tagLst xmlns:p="http://schemas.openxmlformats.org/presentationml/2006/main">
  <p:tag name="AS_UNIQUEID" val="1031"/>
</p:tagLst>
</file>

<file path=ppt/tags/tag390.xml><?xml version="1.0" encoding="utf-8"?>
<p:tagLst xmlns:p="http://schemas.openxmlformats.org/presentationml/2006/main">
  <p:tag name="AS_UNIQUEID" val="966"/>
</p:tagLst>
</file>

<file path=ppt/tags/tag391.xml><?xml version="1.0" encoding="utf-8"?>
<p:tagLst xmlns:p="http://schemas.openxmlformats.org/presentationml/2006/main">
  <p:tag name="AS_UNIQUEID" val="967"/>
</p:tagLst>
</file>

<file path=ppt/tags/tag392.xml><?xml version="1.0" encoding="utf-8"?>
<p:tagLst xmlns:p="http://schemas.openxmlformats.org/presentationml/2006/main">
  <p:tag name="AS_UNIQUEID" val="968"/>
</p:tagLst>
</file>

<file path=ppt/tags/tag393.xml><?xml version="1.0" encoding="utf-8"?>
<p:tagLst xmlns:p="http://schemas.openxmlformats.org/presentationml/2006/main">
  <p:tag name="AS_UNIQUEID" val="969"/>
</p:tagLst>
</file>

<file path=ppt/tags/tag394.xml><?xml version="1.0" encoding="utf-8"?>
<p:tagLst xmlns:p="http://schemas.openxmlformats.org/presentationml/2006/main">
  <p:tag name="AS_UNIQUEID" val="970"/>
</p:tagLst>
</file>

<file path=ppt/tags/tag395.xml><?xml version="1.0" encoding="utf-8"?>
<p:tagLst xmlns:p="http://schemas.openxmlformats.org/presentationml/2006/main">
  <p:tag name="AS_UNIQUEID" val="971"/>
</p:tagLst>
</file>

<file path=ppt/tags/tag396.xml><?xml version="1.0" encoding="utf-8"?>
<p:tagLst xmlns:p="http://schemas.openxmlformats.org/presentationml/2006/main">
  <p:tag name="AS_UNIQUEID" val="972"/>
</p:tagLst>
</file>

<file path=ppt/tags/tag397.xml><?xml version="1.0" encoding="utf-8"?>
<p:tagLst xmlns:p="http://schemas.openxmlformats.org/presentationml/2006/main">
  <p:tag name="AS_UNIQUEID" val="973"/>
</p:tagLst>
</file>

<file path=ppt/tags/tag398.xml><?xml version="1.0" encoding="utf-8"?>
<p:tagLst xmlns:p="http://schemas.openxmlformats.org/presentationml/2006/main">
  <p:tag name="AS_UNIQUEID" val="974"/>
</p:tagLst>
</file>

<file path=ppt/tags/tag399.xml><?xml version="1.0" encoding="utf-8"?>
<p:tagLst xmlns:p="http://schemas.openxmlformats.org/presentationml/2006/main">
  <p:tag name="AS_UNIQUEID" val="975"/>
</p:tagLst>
</file>

<file path=ppt/tags/tag4.xml><?xml version="1.0" encoding="utf-8"?>
<p:tagLst xmlns:p="http://schemas.openxmlformats.org/presentationml/2006/main">
  <p:tag name="AS_UNIQUEID" val="996"/>
</p:tagLst>
</file>

<file path=ppt/tags/tag40.xml><?xml version="1.0" encoding="utf-8"?>
<p:tagLst xmlns:p="http://schemas.openxmlformats.org/presentationml/2006/main">
  <p:tag name="AS_UNIQUEID" val="1032"/>
</p:tagLst>
</file>

<file path=ppt/tags/tag400.xml><?xml version="1.0" encoding="utf-8"?>
<p:tagLst xmlns:p="http://schemas.openxmlformats.org/presentationml/2006/main">
  <p:tag name="AS_UNIQUEID" val="976"/>
</p:tagLst>
</file>

<file path=ppt/tags/tag401.xml><?xml version="1.0" encoding="utf-8"?>
<p:tagLst xmlns:p="http://schemas.openxmlformats.org/presentationml/2006/main">
  <p:tag name="AS_UNIQUEID" val="977"/>
</p:tagLst>
</file>

<file path=ppt/tags/tag402.xml><?xml version="1.0" encoding="utf-8"?>
<p:tagLst xmlns:p="http://schemas.openxmlformats.org/presentationml/2006/main">
  <p:tag name="AS_UNIQUEID" val="978"/>
</p:tagLst>
</file>

<file path=ppt/tags/tag403.xml><?xml version="1.0" encoding="utf-8"?>
<p:tagLst xmlns:p="http://schemas.openxmlformats.org/presentationml/2006/main">
  <p:tag name="AS_UNIQUEID" val="1336"/>
</p:tagLst>
</file>

<file path=ppt/tags/tag404.xml><?xml version="1.0" encoding="utf-8"?>
<p:tagLst xmlns:p="http://schemas.openxmlformats.org/presentationml/2006/main">
  <p:tag name="AS_UNIQUEID" val="898"/>
</p:tagLst>
</file>

<file path=ppt/tags/tag405.xml><?xml version="1.0" encoding="utf-8"?>
<p:tagLst xmlns:p="http://schemas.openxmlformats.org/presentationml/2006/main">
  <p:tag name="AS_UNIQUEID" val="899"/>
</p:tagLst>
</file>

<file path=ppt/tags/tag406.xml><?xml version="1.0" encoding="utf-8"?>
<p:tagLst xmlns:p="http://schemas.openxmlformats.org/presentationml/2006/main">
  <p:tag name="AS_UNIQUEID" val="900"/>
</p:tagLst>
</file>

<file path=ppt/tags/tag407.xml><?xml version="1.0" encoding="utf-8"?>
<p:tagLst xmlns:p="http://schemas.openxmlformats.org/presentationml/2006/main">
  <p:tag name="AS_UNIQUEID" val="901"/>
</p:tagLst>
</file>

<file path=ppt/tags/tag408.xml><?xml version="1.0" encoding="utf-8"?>
<p:tagLst xmlns:p="http://schemas.openxmlformats.org/presentationml/2006/main">
  <p:tag name="AS_UNIQUEID" val="1337"/>
</p:tagLst>
</file>

<file path=ppt/tags/tag409.xml><?xml version="1.0" encoding="utf-8"?>
<p:tagLst xmlns:p="http://schemas.openxmlformats.org/presentationml/2006/main">
  <p:tag name="AS_UNIQUEID" val="980"/>
</p:tagLst>
</file>

<file path=ppt/tags/tag41.xml><?xml version="1.0" encoding="utf-8"?>
<p:tagLst xmlns:p="http://schemas.openxmlformats.org/presentationml/2006/main">
  <p:tag name="AS_UNIQUEID" val="1033"/>
</p:tagLst>
</file>

<file path=ppt/tags/tag410.xml><?xml version="1.0" encoding="utf-8"?>
<p:tagLst xmlns:p="http://schemas.openxmlformats.org/presentationml/2006/main">
  <p:tag name="AS_UNIQUEID" val="981"/>
</p:tagLst>
</file>

<file path=ppt/tags/tag411.xml><?xml version="1.0" encoding="utf-8"?>
<p:tagLst xmlns:p="http://schemas.openxmlformats.org/presentationml/2006/main">
  <p:tag name="AS_UNIQUEID" val="982"/>
</p:tagLst>
</file>

<file path=ppt/tags/tag412.xml><?xml version="1.0" encoding="utf-8"?>
<p:tagLst xmlns:p="http://schemas.openxmlformats.org/presentationml/2006/main">
  <p:tag name="AS_UNIQUEID" val="984"/>
</p:tagLst>
</file>

<file path=ppt/tags/tag413.xml><?xml version="1.0" encoding="utf-8"?>
<p:tagLst xmlns:p="http://schemas.openxmlformats.org/presentationml/2006/main">
  <p:tag name="AS_UNIQUEID" val="985"/>
</p:tagLst>
</file>

<file path=ppt/tags/tag414.xml><?xml version="1.0" encoding="utf-8"?>
<p:tagLst xmlns:p="http://schemas.openxmlformats.org/presentationml/2006/main">
  <p:tag name="AS_UNIQUEID" val="1338"/>
</p:tagLst>
</file>

<file path=ppt/tags/tag415.xml><?xml version="1.0" encoding="utf-8"?>
<p:tagLst xmlns:p="http://schemas.openxmlformats.org/presentationml/2006/main">
  <p:tag name="AS_UNIQUEID" val="948"/>
</p:tagLst>
</file>

<file path=ppt/tags/tag416.xml><?xml version="1.0" encoding="utf-8"?>
<p:tagLst xmlns:p="http://schemas.openxmlformats.org/presentationml/2006/main">
  <p:tag name="AS_UNIQUEID" val="949"/>
</p:tagLst>
</file>

<file path=ppt/tags/tag417.xml><?xml version="1.0" encoding="utf-8"?>
<p:tagLst xmlns:p="http://schemas.openxmlformats.org/presentationml/2006/main">
  <p:tag name="AS_UNIQUEID" val="950"/>
</p:tagLst>
</file>

<file path=ppt/tags/tag418.xml><?xml version="1.0" encoding="utf-8"?>
<p:tagLst xmlns:p="http://schemas.openxmlformats.org/presentationml/2006/main">
  <p:tag name="AS_UNIQUEID" val="1339"/>
</p:tagLst>
</file>

<file path=ppt/tags/tag419.xml><?xml version="1.0" encoding="utf-8"?>
<p:tagLst xmlns:p="http://schemas.openxmlformats.org/presentationml/2006/main">
  <p:tag name="AS_UNIQUEID" val="952"/>
</p:tagLst>
</file>

<file path=ppt/tags/tag42.xml><?xml version="1.0" encoding="utf-8"?>
<p:tagLst xmlns:p="http://schemas.openxmlformats.org/presentationml/2006/main">
  <p:tag name="AS_UNIQUEID" val="1034"/>
</p:tagLst>
</file>

<file path=ppt/tags/tag420.xml><?xml version="1.0" encoding="utf-8"?>
<p:tagLst xmlns:p="http://schemas.openxmlformats.org/presentationml/2006/main">
  <p:tag name="AS_UNIQUEID" val="953"/>
</p:tagLst>
</file>

<file path=ppt/tags/tag421.xml><?xml version="1.0" encoding="utf-8"?>
<p:tagLst xmlns:p="http://schemas.openxmlformats.org/presentationml/2006/main">
  <p:tag name="AS_UNIQUEID" val="954"/>
</p:tagLst>
</file>

<file path=ppt/tags/tag422.xml><?xml version="1.0" encoding="utf-8"?>
<p:tagLst xmlns:p="http://schemas.openxmlformats.org/presentationml/2006/main">
  <p:tag name="AS_UNIQUEID" val="955"/>
</p:tagLst>
</file>

<file path=ppt/tags/tag423.xml><?xml version="1.0" encoding="utf-8"?>
<p:tagLst xmlns:p="http://schemas.openxmlformats.org/presentationml/2006/main">
  <p:tag name="AS_UNIQUEID" val="956"/>
</p:tagLst>
</file>

<file path=ppt/tags/tag424.xml><?xml version="1.0" encoding="utf-8"?>
<p:tagLst xmlns:p="http://schemas.openxmlformats.org/presentationml/2006/main">
  <p:tag name="AS_UNIQUEID" val="957"/>
</p:tagLst>
</file>

<file path=ppt/tags/tag425.xml><?xml version="1.0" encoding="utf-8"?>
<p:tagLst xmlns:p="http://schemas.openxmlformats.org/presentationml/2006/main">
  <p:tag name="AS_UNIQUEID" val="958"/>
</p:tagLst>
</file>

<file path=ppt/tags/tag426.xml><?xml version="1.0" encoding="utf-8"?>
<p:tagLst xmlns:p="http://schemas.openxmlformats.org/presentationml/2006/main">
  <p:tag name="AS_UNIQUEID" val="959"/>
</p:tagLst>
</file>

<file path=ppt/tags/tag427.xml><?xml version="1.0" encoding="utf-8"?>
<p:tagLst xmlns:p="http://schemas.openxmlformats.org/presentationml/2006/main">
  <p:tag name="AS_UNIQUEID" val="960"/>
</p:tagLst>
</file>

<file path=ppt/tags/tag428.xml><?xml version="1.0" encoding="utf-8"?>
<p:tagLst xmlns:p="http://schemas.openxmlformats.org/presentationml/2006/main">
  <p:tag name="AS_UNIQUEID" val="961"/>
</p:tagLst>
</file>

<file path=ppt/tags/tag429.xml><?xml version="1.0" encoding="utf-8"?>
<p:tagLst xmlns:p="http://schemas.openxmlformats.org/presentationml/2006/main">
  <p:tag name="AS_UNIQUEID" val="962"/>
</p:tagLst>
</file>

<file path=ppt/tags/tag43.xml><?xml version="1.0" encoding="utf-8"?>
<p:tagLst xmlns:p="http://schemas.openxmlformats.org/presentationml/2006/main">
  <p:tag name="AS_UNIQUEID" val="1035"/>
</p:tagLst>
</file>

<file path=ppt/tags/tag430.xml><?xml version="1.0" encoding="utf-8"?>
<p:tagLst xmlns:p="http://schemas.openxmlformats.org/presentationml/2006/main">
  <p:tag name="AS_UNIQUEID" val="963"/>
</p:tagLst>
</file>

<file path=ppt/tags/tag431.xml><?xml version="1.0" encoding="utf-8"?>
<p:tagLst xmlns:p="http://schemas.openxmlformats.org/presentationml/2006/main">
  <p:tag name="AS_UNIQUEID" val="964"/>
</p:tagLst>
</file>

<file path=ppt/tags/tag432.xml><?xml version="1.0" encoding="utf-8"?>
<p:tagLst xmlns:p="http://schemas.openxmlformats.org/presentationml/2006/main">
  <p:tag name="AS_UNIQUEID" val="965"/>
</p:tagLst>
</file>

<file path=ppt/tags/tag433.xml><?xml version="1.0" encoding="utf-8"?>
<p:tagLst xmlns:p="http://schemas.openxmlformats.org/presentationml/2006/main">
  <p:tag name="AS_UNIQUEID" val="966"/>
</p:tagLst>
</file>

<file path=ppt/tags/tag434.xml><?xml version="1.0" encoding="utf-8"?>
<p:tagLst xmlns:p="http://schemas.openxmlformats.org/presentationml/2006/main">
  <p:tag name="AS_UNIQUEID" val="967"/>
</p:tagLst>
</file>

<file path=ppt/tags/tag435.xml><?xml version="1.0" encoding="utf-8"?>
<p:tagLst xmlns:p="http://schemas.openxmlformats.org/presentationml/2006/main">
  <p:tag name="AS_UNIQUEID" val="968"/>
</p:tagLst>
</file>

<file path=ppt/tags/tag436.xml><?xml version="1.0" encoding="utf-8"?>
<p:tagLst xmlns:p="http://schemas.openxmlformats.org/presentationml/2006/main">
  <p:tag name="AS_UNIQUEID" val="969"/>
</p:tagLst>
</file>

<file path=ppt/tags/tag437.xml><?xml version="1.0" encoding="utf-8"?>
<p:tagLst xmlns:p="http://schemas.openxmlformats.org/presentationml/2006/main">
  <p:tag name="AS_UNIQUEID" val="970"/>
</p:tagLst>
</file>

<file path=ppt/tags/tag438.xml><?xml version="1.0" encoding="utf-8"?>
<p:tagLst xmlns:p="http://schemas.openxmlformats.org/presentationml/2006/main">
  <p:tag name="AS_UNIQUEID" val="971"/>
</p:tagLst>
</file>

<file path=ppt/tags/tag439.xml><?xml version="1.0" encoding="utf-8"?>
<p:tagLst xmlns:p="http://schemas.openxmlformats.org/presentationml/2006/main">
  <p:tag name="AS_UNIQUEID" val="972"/>
</p:tagLst>
</file>

<file path=ppt/tags/tag44.xml><?xml version="1.0" encoding="utf-8"?>
<p:tagLst xmlns:p="http://schemas.openxmlformats.org/presentationml/2006/main">
  <p:tag name="AS_UNIQUEID" val="1036"/>
</p:tagLst>
</file>

<file path=ppt/tags/tag440.xml><?xml version="1.0" encoding="utf-8"?>
<p:tagLst xmlns:p="http://schemas.openxmlformats.org/presentationml/2006/main">
  <p:tag name="AS_UNIQUEID" val="973"/>
</p:tagLst>
</file>

<file path=ppt/tags/tag441.xml><?xml version="1.0" encoding="utf-8"?>
<p:tagLst xmlns:p="http://schemas.openxmlformats.org/presentationml/2006/main">
  <p:tag name="AS_UNIQUEID" val="974"/>
</p:tagLst>
</file>

<file path=ppt/tags/tag442.xml><?xml version="1.0" encoding="utf-8"?>
<p:tagLst xmlns:p="http://schemas.openxmlformats.org/presentationml/2006/main">
  <p:tag name="AS_UNIQUEID" val="975"/>
</p:tagLst>
</file>

<file path=ppt/tags/tag443.xml><?xml version="1.0" encoding="utf-8"?>
<p:tagLst xmlns:p="http://schemas.openxmlformats.org/presentationml/2006/main">
  <p:tag name="AS_UNIQUEID" val="976"/>
</p:tagLst>
</file>

<file path=ppt/tags/tag444.xml><?xml version="1.0" encoding="utf-8"?>
<p:tagLst xmlns:p="http://schemas.openxmlformats.org/presentationml/2006/main">
  <p:tag name="AS_UNIQUEID" val="977"/>
</p:tagLst>
</file>

<file path=ppt/tags/tag445.xml><?xml version="1.0" encoding="utf-8"?>
<p:tagLst xmlns:p="http://schemas.openxmlformats.org/presentationml/2006/main">
  <p:tag name="AS_UNIQUEID" val="978"/>
</p:tagLst>
</file>

<file path=ppt/tags/tag446.xml><?xml version="1.0" encoding="utf-8"?>
<p:tagLst xmlns:p="http://schemas.openxmlformats.org/presentationml/2006/main">
  <p:tag name="AS_UNIQUEID" val="1340"/>
</p:tagLst>
</file>

<file path=ppt/tags/tag447.xml><?xml version="1.0" encoding="utf-8"?>
<p:tagLst xmlns:p="http://schemas.openxmlformats.org/presentationml/2006/main">
  <p:tag name="AS_UNIQUEID" val="1341"/>
</p:tagLst>
</file>

<file path=ppt/tags/tag448.xml><?xml version="1.0" encoding="utf-8"?>
<p:tagLst xmlns:p="http://schemas.openxmlformats.org/presentationml/2006/main">
  <p:tag name="AS_UNIQUEID" val="1342"/>
</p:tagLst>
</file>

<file path=ppt/tags/tag449.xml><?xml version="1.0" encoding="utf-8"?>
<p:tagLst xmlns:p="http://schemas.openxmlformats.org/presentationml/2006/main">
  <p:tag name="AS_UNIQUEID" val="1343"/>
</p:tagLst>
</file>

<file path=ppt/tags/tag45.xml><?xml version="1.0" encoding="utf-8"?>
<p:tagLst xmlns:p="http://schemas.openxmlformats.org/presentationml/2006/main">
  <p:tag name="AS_UNIQUEID" val="1037"/>
</p:tagLst>
</file>

<file path=ppt/tags/tag450.xml><?xml version="1.0" encoding="utf-8"?>
<p:tagLst xmlns:p="http://schemas.openxmlformats.org/presentationml/2006/main">
  <p:tag name="AS_UNIQUEID" val="1344"/>
</p:tagLst>
</file>

<file path=ppt/tags/tag451.xml><?xml version="1.0" encoding="utf-8"?>
<p:tagLst xmlns:p="http://schemas.openxmlformats.org/presentationml/2006/main">
  <p:tag name="AS_UNIQUEID" val="1345"/>
</p:tagLst>
</file>

<file path=ppt/tags/tag452.xml><?xml version="1.0" encoding="utf-8"?>
<p:tagLst xmlns:p="http://schemas.openxmlformats.org/presentationml/2006/main">
  <p:tag name="AS_UNIQUEID" val="1346"/>
</p:tagLst>
</file>

<file path=ppt/tags/tag453.xml><?xml version="1.0" encoding="utf-8"?>
<p:tagLst xmlns:p="http://schemas.openxmlformats.org/presentationml/2006/main">
  <p:tag name="AS_UNIQUEID" val="1347"/>
</p:tagLst>
</file>

<file path=ppt/tags/tag454.xml><?xml version="1.0" encoding="utf-8"?>
<p:tagLst xmlns:p="http://schemas.openxmlformats.org/presentationml/2006/main">
  <p:tag name="AS_UNIQUEID" val="1348"/>
</p:tagLst>
</file>

<file path=ppt/tags/tag455.xml><?xml version="1.0" encoding="utf-8"?>
<p:tagLst xmlns:p="http://schemas.openxmlformats.org/presentationml/2006/main">
  <p:tag name="AS_UNIQUEID" val="1349"/>
</p:tagLst>
</file>

<file path=ppt/tags/tag456.xml><?xml version="1.0" encoding="utf-8"?>
<p:tagLst xmlns:p="http://schemas.openxmlformats.org/presentationml/2006/main">
  <p:tag name="AS_UNIQUEID" val="1350"/>
</p:tagLst>
</file>

<file path=ppt/tags/tag457.xml><?xml version="1.0" encoding="utf-8"?>
<p:tagLst xmlns:p="http://schemas.openxmlformats.org/presentationml/2006/main">
  <p:tag name="AS_UNIQUEID" val="987"/>
</p:tagLst>
</file>

<file path=ppt/tags/tag458.xml><?xml version="1.0" encoding="utf-8"?>
<p:tagLst xmlns:p="http://schemas.openxmlformats.org/presentationml/2006/main">
  <p:tag name="AS_UNIQUEID" val="988"/>
</p:tagLst>
</file>

<file path=ppt/tags/tag459.xml><?xml version="1.0" encoding="utf-8"?>
<p:tagLst xmlns:p="http://schemas.openxmlformats.org/presentationml/2006/main">
  <p:tag name="AS_UNIQUEID" val="989"/>
</p:tagLst>
</file>

<file path=ppt/tags/tag46.xml><?xml version="1.0" encoding="utf-8"?>
<p:tagLst xmlns:p="http://schemas.openxmlformats.org/presentationml/2006/main">
  <p:tag name="AS_UNIQUEID" val="1038"/>
</p:tagLst>
</file>

<file path=ppt/tags/tag460.xml><?xml version="1.0" encoding="utf-8"?>
<p:tagLst xmlns:p="http://schemas.openxmlformats.org/presentationml/2006/main">
  <p:tag name="AS_UNIQUEID" val="990"/>
</p:tagLst>
</file>

<file path=ppt/tags/tag461.xml><?xml version="1.0" encoding="utf-8"?>
<p:tagLst xmlns:p="http://schemas.openxmlformats.org/presentationml/2006/main">
  <p:tag name="AS_UNIQUEID" val="991"/>
</p:tagLst>
</file>

<file path=ppt/tags/tag462.xml><?xml version="1.0" encoding="utf-8"?>
<p:tagLst xmlns:p="http://schemas.openxmlformats.org/presentationml/2006/main">
  <p:tag name="AS_UNIQUEID" val="992"/>
</p:tagLst>
</file>

<file path=ppt/tags/tag463.xml><?xml version="1.0" encoding="utf-8"?>
<p:tagLst xmlns:p="http://schemas.openxmlformats.org/presentationml/2006/main">
  <p:tag name="AS_UNIQUEID" val="1351"/>
</p:tagLst>
</file>

<file path=ppt/tags/tag464.xml><?xml version="1.0" encoding="utf-8"?>
<p:tagLst xmlns:p="http://schemas.openxmlformats.org/presentationml/2006/main">
  <p:tag name="AS_UNIQUEID" val="1352"/>
</p:tagLst>
</file>

<file path=ppt/tags/tag465.xml><?xml version="1.0" encoding="utf-8"?>
<p:tagLst xmlns:p="http://schemas.openxmlformats.org/presentationml/2006/main">
  <p:tag name="AS_UNIQUEID" val="1353"/>
</p:tagLst>
</file>

<file path=ppt/tags/tag466.xml><?xml version="1.0" encoding="utf-8"?>
<p:tagLst xmlns:p="http://schemas.openxmlformats.org/presentationml/2006/main">
  <p:tag name="AS_UNIQUEID" val="1354"/>
</p:tagLst>
</file>

<file path=ppt/tags/tag467.xml><?xml version="1.0" encoding="utf-8"?>
<p:tagLst xmlns:p="http://schemas.openxmlformats.org/presentationml/2006/main">
  <p:tag name="AS_UNIQUEID" val="1355"/>
</p:tagLst>
</file>

<file path=ppt/tags/tag468.xml><?xml version="1.0" encoding="utf-8"?>
<p:tagLst xmlns:p="http://schemas.openxmlformats.org/presentationml/2006/main">
  <p:tag name="AS_UNIQUEID" val="1356"/>
</p:tagLst>
</file>

<file path=ppt/tags/tag469.xml><?xml version="1.0" encoding="utf-8"?>
<p:tagLst xmlns:p="http://schemas.openxmlformats.org/presentationml/2006/main">
  <p:tag name="AS_UNIQUEID" val="1357"/>
</p:tagLst>
</file>

<file path=ppt/tags/tag47.xml><?xml version="1.0" encoding="utf-8"?>
<p:tagLst xmlns:p="http://schemas.openxmlformats.org/presentationml/2006/main">
  <p:tag name="AS_UNIQUEID" val="1039"/>
</p:tagLst>
</file>

<file path=ppt/tags/tag470.xml><?xml version="1.0" encoding="utf-8"?>
<p:tagLst xmlns:p="http://schemas.openxmlformats.org/presentationml/2006/main">
  <p:tag name="AS_UNIQUEID" val="1358"/>
</p:tagLst>
</file>

<file path=ppt/tags/tag471.xml><?xml version="1.0" encoding="utf-8"?>
<p:tagLst xmlns:p="http://schemas.openxmlformats.org/presentationml/2006/main">
  <p:tag name="AS_UNIQUEID" val="1359"/>
</p:tagLst>
</file>

<file path=ppt/tags/tag472.xml><?xml version="1.0" encoding="utf-8"?>
<p:tagLst xmlns:p="http://schemas.openxmlformats.org/presentationml/2006/main">
  <p:tag name="AS_UNIQUEID" val="1360"/>
</p:tagLst>
</file>

<file path=ppt/tags/tag473.xml><?xml version="1.0" encoding="utf-8"?>
<p:tagLst xmlns:p="http://schemas.openxmlformats.org/presentationml/2006/main">
  <p:tag name="AS_UNIQUEID" val="1361"/>
</p:tagLst>
</file>

<file path=ppt/tags/tag474.xml><?xml version="1.0" encoding="utf-8"?>
<p:tagLst xmlns:p="http://schemas.openxmlformats.org/presentationml/2006/main">
  <p:tag name="AS_UNIQUEID" val="1362"/>
</p:tagLst>
</file>

<file path=ppt/tags/tag475.xml><?xml version="1.0" encoding="utf-8"?>
<p:tagLst xmlns:p="http://schemas.openxmlformats.org/presentationml/2006/main">
  <p:tag name="AS_UNIQUEID" val="1363"/>
</p:tagLst>
</file>

<file path=ppt/tags/tag476.xml><?xml version="1.0" encoding="utf-8"?>
<p:tagLst xmlns:p="http://schemas.openxmlformats.org/presentationml/2006/main">
  <p:tag name="AS_UNIQUEID" val="1364"/>
</p:tagLst>
</file>

<file path=ppt/tags/tag477.xml><?xml version="1.0" encoding="utf-8"?>
<p:tagLst xmlns:p="http://schemas.openxmlformats.org/presentationml/2006/main">
  <p:tag name="AS_UNIQUEID" val="1365"/>
</p:tagLst>
</file>

<file path=ppt/tags/tag478.xml><?xml version="1.0" encoding="utf-8"?>
<p:tagLst xmlns:p="http://schemas.openxmlformats.org/presentationml/2006/main">
  <p:tag name="AS_UNIQUEID" val="1366"/>
</p:tagLst>
</file>

<file path=ppt/tags/tag479.xml><?xml version="1.0" encoding="utf-8"?>
<p:tagLst xmlns:p="http://schemas.openxmlformats.org/presentationml/2006/main">
  <p:tag name="AS_UNIQUEID" val="1367"/>
</p:tagLst>
</file>

<file path=ppt/tags/tag48.xml><?xml version="1.0" encoding="utf-8"?>
<p:tagLst xmlns:p="http://schemas.openxmlformats.org/presentationml/2006/main">
  <p:tag name="AS_UNIQUEID" val="1040"/>
</p:tagLst>
</file>

<file path=ppt/tags/tag480.xml><?xml version="1.0" encoding="utf-8"?>
<p:tagLst xmlns:p="http://schemas.openxmlformats.org/presentationml/2006/main">
  <p:tag name="AS_UNIQUEID" val="1368"/>
</p:tagLst>
</file>

<file path=ppt/tags/tag481.xml><?xml version="1.0" encoding="utf-8"?>
<p:tagLst xmlns:p="http://schemas.openxmlformats.org/presentationml/2006/main">
  <p:tag name="AS_UNIQUEID" val="1369"/>
</p:tagLst>
</file>

<file path=ppt/tags/tag482.xml><?xml version="1.0" encoding="utf-8"?>
<p:tagLst xmlns:p="http://schemas.openxmlformats.org/presentationml/2006/main">
  <p:tag name="AS_UNIQUEID" val="1370"/>
</p:tagLst>
</file>

<file path=ppt/tags/tag483.xml><?xml version="1.0" encoding="utf-8"?>
<p:tagLst xmlns:p="http://schemas.openxmlformats.org/presentationml/2006/main">
  <p:tag name="AS_UNIQUEID" val="1371"/>
</p:tagLst>
</file>

<file path=ppt/tags/tag484.xml><?xml version="1.0" encoding="utf-8"?>
<p:tagLst xmlns:p="http://schemas.openxmlformats.org/presentationml/2006/main">
  <p:tag name="AS_UNIQUEID" val="1372"/>
</p:tagLst>
</file>

<file path=ppt/tags/tag485.xml><?xml version="1.0" encoding="utf-8"?>
<p:tagLst xmlns:p="http://schemas.openxmlformats.org/presentationml/2006/main">
  <p:tag name="AS_UNIQUEID" val="1373"/>
</p:tagLst>
</file>

<file path=ppt/tags/tag486.xml><?xml version="1.0" encoding="utf-8"?>
<p:tagLst xmlns:p="http://schemas.openxmlformats.org/presentationml/2006/main">
  <p:tag name="AS_UNIQUEID" val="1374"/>
</p:tagLst>
</file>

<file path=ppt/tags/tag487.xml><?xml version="1.0" encoding="utf-8"?>
<p:tagLst xmlns:p="http://schemas.openxmlformats.org/presentationml/2006/main">
  <p:tag name="AS_UNIQUEID" val="1375"/>
</p:tagLst>
</file>

<file path=ppt/tags/tag488.xml><?xml version="1.0" encoding="utf-8"?>
<p:tagLst xmlns:p="http://schemas.openxmlformats.org/presentationml/2006/main">
  <p:tag name="AS_UNIQUEID" val="1376"/>
</p:tagLst>
</file>

<file path=ppt/tags/tag489.xml><?xml version="1.0" encoding="utf-8"?>
<p:tagLst xmlns:p="http://schemas.openxmlformats.org/presentationml/2006/main">
  <p:tag name="AS_UNIQUEID" val="1377"/>
</p:tagLst>
</file>

<file path=ppt/tags/tag49.xml><?xml version="1.0" encoding="utf-8"?>
<p:tagLst xmlns:p="http://schemas.openxmlformats.org/presentationml/2006/main">
  <p:tag name="AS_UNIQUEID" val="1041"/>
</p:tagLst>
</file>

<file path=ppt/tags/tag490.xml><?xml version="1.0" encoding="utf-8"?>
<p:tagLst xmlns:p="http://schemas.openxmlformats.org/presentationml/2006/main">
  <p:tag name="AS_UNIQUEID" val="1378"/>
</p:tagLst>
</file>

<file path=ppt/tags/tag491.xml><?xml version="1.0" encoding="utf-8"?>
<p:tagLst xmlns:p="http://schemas.openxmlformats.org/presentationml/2006/main">
  <p:tag name="AS_UNIQUEID" val="1379"/>
</p:tagLst>
</file>

<file path=ppt/tags/tag492.xml><?xml version="1.0" encoding="utf-8"?>
<p:tagLst xmlns:p="http://schemas.openxmlformats.org/presentationml/2006/main">
  <p:tag name="AS_UNIQUEID" val="1380"/>
</p:tagLst>
</file>

<file path=ppt/tags/tag493.xml><?xml version="1.0" encoding="utf-8"?>
<p:tagLst xmlns:p="http://schemas.openxmlformats.org/presentationml/2006/main">
  <p:tag name="AS_UNIQUEID" val="1381"/>
</p:tagLst>
</file>

<file path=ppt/tags/tag494.xml><?xml version="1.0" encoding="utf-8"?>
<p:tagLst xmlns:p="http://schemas.openxmlformats.org/presentationml/2006/main">
  <p:tag name="AS_UNIQUEID" val="1382"/>
</p:tagLst>
</file>

<file path=ppt/tags/tag495.xml><?xml version="1.0" encoding="utf-8"?>
<p:tagLst xmlns:p="http://schemas.openxmlformats.org/presentationml/2006/main">
  <p:tag name="AS_UNIQUEID" val="1383"/>
</p:tagLst>
</file>

<file path=ppt/tags/tag496.xml><?xml version="1.0" encoding="utf-8"?>
<p:tagLst xmlns:p="http://schemas.openxmlformats.org/presentationml/2006/main">
  <p:tag name="AS_UNIQUEID" val="1384"/>
</p:tagLst>
</file>

<file path=ppt/tags/tag497.xml><?xml version="1.0" encoding="utf-8"?>
<p:tagLst xmlns:p="http://schemas.openxmlformats.org/presentationml/2006/main">
  <p:tag name="AS_UNIQUEID" val="1385"/>
</p:tagLst>
</file>

<file path=ppt/tags/tag498.xml><?xml version="1.0" encoding="utf-8"?>
<p:tagLst xmlns:p="http://schemas.openxmlformats.org/presentationml/2006/main">
  <p:tag name="AS_UNIQUEID" val="1386"/>
</p:tagLst>
</file>

<file path=ppt/tags/tag499.xml><?xml version="1.0" encoding="utf-8"?>
<p:tagLst xmlns:p="http://schemas.openxmlformats.org/presentationml/2006/main">
  <p:tag name="AS_UNIQUEID" val="1387"/>
</p:tagLst>
</file>

<file path=ppt/tags/tag5.xml><?xml version="1.0" encoding="utf-8"?>
<p:tagLst xmlns:p="http://schemas.openxmlformats.org/presentationml/2006/main">
  <p:tag name="AS_UNIQUEID" val="997"/>
</p:tagLst>
</file>

<file path=ppt/tags/tag50.xml><?xml version="1.0" encoding="utf-8"?>
<p:tagLst xmlns:p="http://schemas.openxmlformats.org/presentationml/2006/main">
  <p:tag name="AS_UNIQUEID" val="1042"/>
</p:tagLst>
</file>

<file path=ppt/tags/tag500.xml><?xml version="1.0" encoding="utf-8"?>
<p:tagLst xmlns:p="http://schemas.openxmlformats.org/presentationml/2006/main">
  <p:tag name="AS_UNIQUEID" val="1388"/>
</p:tagLst>
</file>

<file path=ppt/tags/tag501.xml><?xml version="1.0" encoding="utf-8"?>
<p:tagLst xmlns:p="http://schemas.openxmlformats.org/presentationml/2006/main">
  <p:tag name="AS_UNIQUEID" val="1389"/>
</p:tagLst>
</file>

<file path=ppt/tags/tag502.xml><?xml version="1.0" encoding="utf-8"?>
<p:tagLst xmlns:p="http://schemas.openxmlformats.org/presentationml/2006/main">
  <p:tag name="AS_UNIQUEID" val="1390"/>
</p:tagLst>
</file>

<file path=ppt/tags/tag503.xml><?xml version="1.0" encoding="utf-8"?>
<p:tagLst xmlns:p="http://schemas.openxmlformats.org/presentationml/2006/main">
  <p:tag name="AS_UNIQUEID" val="1391"/>
</p:tagLst>
</file>

<file path=ppt/tags/tag504.xml><?xml version="1.0" encoding="utf-8"?>
<p:tagLst xmlns:p="http://schemas.openxmlformats.org/presentationml/2006/main">
  <p:tag name="AS_UNIQUEID" val="1392"/>
</p:tagLst>
</file>

<file path=ppt/tags/tag505.xml><?xml version="1.0" encoding="utf-8"?>
<p:tagLst xmlns:p="http://schemas.openxmlformats.org/presentationml/2006/main">
  <p:tag name="AS_UNIQUEID" val="1393"/>
</p:tagLst>
</file>

<file path=ppt/tags/tag506.xml><?xml version="1.0" encoding="utf-8"?>
<p:tagLst xmlns:p="http://schemas.openxmlformats.org/presentationml/2006/main">
  <p:tag name="AS_UNIQUEID" val="1394"/>
</p:tagLst>
</file>

<file path=ppt/tags/tag507.xml><?xml version="1.0" encoding="utf-8"?>
<p:tagLst xmlns:p="http://schemas.openxmlformats.org/presentationml/2006/main">
  <p:tag name="AS_UNIQUEID" val="1395"/>
</p:tagLst>
</file>

<file path=ppt/tags/tag508.xml><?xml version="1.0" encoding="utf-8"?>
<p:tagLst xmlns:p="http://schemas.openxmlformats.org/presentationml/2006/main">
  <p:tag name="AS_UNIQUEID" val="1396"/>
</p:tagLst>
</file>

<file path=ppt/tags/tag509.xml><?xml version="1.0" encoding="utf-8"?>
<p:tagLst xmlns:p="http://schemas.openxmlformats.org/presentationml/2006/main">
  <p:tag name="AS_UNIQUEID" val="1397"/>
</p:tagLst>
</file>

<file path=ppt/tags/tag51.xml><?xml version="1.0" encoding="utf-8"?>
<p:tagLst xmlns:p="http://schemas.openxmlformats.org/presentationml/2006/main">
  <p:tag name="AS_UNIQUEID" val="1043"/>
</p:tagLst>
</file>

<file path=ppt/tags/tag510.xml><?xml version="1.0" encoding="utf-8"?>
<p:tagLst xmlns:p="http://schemas.openxmlformats.org/presentationml/2006/main">
  <p:tag name="AS_UNIQUEID" val="1398"/>
</p:tagLst>
</file>

<file path=ppt/tags/tag511.xml><?xml version="1.0" encoding="utf-8"?>
<p:tagLst xmlns:p="http://schemas.openxmlformats.org/presentationml/2006/main">
  <p:tag name="AS_UNIQUEID" val="1399"/>
</p:tagLst>
</file>

<file path=ppt/tags/tag512.xml><?xml version="1.0" encoding="utf-8"?>
<p:tagLst xmlns:p="http://schemas.openxmlformats.org/presentationml/2006/main">
  <p:tag name="AS_UNIQUEID" val="1400"/>
</p:tagLst>
</file>

<file path=ppt/tags/tag513.xml><?xml version="1.0" encoding="utf-8"?>
<p:tagLst xmlns:p="http://schemas.openxmlformats.org/presentationml/2006/main">
  <p:tag name="AS_UNIQUEID" val="1401"/>
</p:tagLst>
</file>

<file path=ppt/tags/tag514.xml><?xml version="1.0" encoding="utf-8"?>
<p:tagLst xmlns:p="http://schemas.openxmlformats.org/presentationml/2006/main">
  <p:tag name="AS_UNIQUEID" val="1402"/>
</p:tagLst>
</file>

<file path=ppt/tags/tag515.xml><?xml version="1.0" encoding="utf-8"?>
<p:tagLst xmlns:p="http://schemas.openxmlformats.org/presentationml/2006/main">
  <p:tag name="AS_UNIQUEID" val="1403"/>
</p:tagLst>
</file>

<file path=ppt/tags/tag516.xml><?xml version="1.0" encoding="utf-8"?>
<p:tagLst xmlns:p="http://schemas.openxmlformats.org/presentationml/2006/main">
  <p:tag name="AS_UNIQUEID" val="1404"/>
</p:tagLst>
</file>

<file path=ppt/tags/tag517.xml><?xml version="1.0" encoding="utf-8"?>
<p:tagLst xmlns:p="http://schemas.openxmlformats.org/presentationml/2006/main">
  <p:tag name="AS_UNIQUEID" val="1405"/>
</p:tagLst>
</file>

<file path=ppt/tags/tag518.xml><?xml version="1.0" encoding="utf-8"?>
<p:tagLst xmlns:p="http://schemas.openxmlformats.org/presentationml/2006/main">
  <p:tag name="AS_UNIQUEID" val="1406"/>
</p:tagLst>
</file>

<file path=ppt/tags/tag519.xml><?xml version="1.0" encoding="utf-8"?>
<p:tagLst xmlns:p="http://schemas.openxmlformats.org/presentationml/2006/main">
  <p:tag name="AS_UNIQUEID" val="1407"/>
</p:tagLst>
</file>

<file path=ppt/tags/tag52.xml><?xml version="1.0" encoding="utf-8"?>
<p:tagLst xmlns:p="http://schemas.openxmlformats.org/presentationml/2006/main">
  <p:tag name="AS_UNIQUEID" val="1044"/>
</p:tagLst>
</file>

<file path=ppt/tags/tag520.xml><?xml version="1.0" encoding="utf-8"?>
<p:tagLst xmlns:p="http://schemas.openxmlformats.org/presentationml/2006/main">
  <p:tag name="AS_UNIQUEID" val="1408"/>
</p:tagLst>
</file>

<file path=ppt/tags/tag521.xml><?xml version="1.0" encoding="utf-8"?>
<p:tagLst xmlns:p="http://schemas.openxmlformats.org/presentationml/2006/main">
  <p:tag name="AS_UNIQUEID" val="1409"/>
</p:tagLst>
</file>

<file path=ppt/tags/tag522.xml><?xml version="1.0" encoding="utf-8"?>
<p:tagLst xmlns:p="http://schemas.openxmlformats.org/presentationml/2006/main">
  <p:tag name="AS_UNIQUEID" val="1410"/>
</p:tagLst>
</file>

<file path=ppt/tags/tag523.xml><?xml version="1.0" encoding="utf-8"?>
<p:tagLst xmlns:p="http://schemas.openxmlformats.org/presentationml/2006/main">
  <p:tag name="AS_UNIQUEID" val="1411"/>
</p:tagLst>
</file>

<file path=ppt/tags/tag524.xml><?xml version="1.0" encoding="utf-8"?>
<p:tagLst xmlns:p="http://schemas.openxmlformats.org/presentationml/2006/main">
  <p:tag name="AS_UNIQUEID" val="1412"/>
</p:tagLst>
</file>

<file path=ppt/tags/tag525.xml><?xml version="1.0" encoding="utf-8"?>
<p:tagLst xmlns:p="http://schemas.openxmlformats.org/presentationml/2006/main">
  <p:tag name="AS_UNIQUEID" val="1413"/>
</p:tagLst>
</file>

<file path=ppt/tags/tag526.xml><?xml version="1.0" encoding="utf-8"?>
<p:tagLst xmlns:p="http://schemas.openxmlformats.org/presentationml/2006/main">
  <p:tag name="AS_UNIQUEID" val="1414"/>
</p:tagLst>
</file>

<file path=ppt/tags/tag527.xml><?xml version="1.0" encoding="utf-8"?>
<p:tagLst xmlns:p="http://schemas.openxmlformats.org/presentationml/2006/main">
  <p:tag name="AS_UNIQUEID" val="1415"/>
</p:tagLst>
</file>

<file path=ppt/tags/tag528.xml><?xml version="1.0" encoding="utf-8"?>
<p:tagLst xmlns:p="http://schemas.openxmlformats.org/presentationml/2006/main">
  <p:tag name="AS_UNIQUEID" val="1416"/>
</p:tagLst>
</file>

<file path=ppt/tags/tag529.xml><?xml version="1.0" encoding="utf-8"?>
<p:tagLst xmlns:p="http://schemas.openxmlformats.org/presentationml/2006/main">
  <p:tag name="AS_UNIQUEID" val="1417"/>
</p:tagLst>
</file>

<file path=ppt/tags/tag53.xml><?xml version="1.0" encoding="utf-8"?>
<p:tagLst xmlns:p="http://schemas.openxmlformats.org/presentationml/2006/main">
  <p:tag name="AS_UNIQUEID" val="1045"/>
</p:tagLst>
</file>

<file path=ppt/tags/tag530.xml><?xml version="1.0" encoding="utf-8"?>
<p:tagLst xmlns:p="http://schemas.openxmlformats.org/presentationml/2006/main">
  <p:tag name="AS_UNIQUEID" val="1418"/>
</p:tagLst>
</file>

<file path=ppt/tags/tag531.xml><?xml version="1.0" encoding="utf-8"?>
<p:tagLst xmlns:p="http://schemas.openxmlformats.org/presentationml/2006/main">
  <p:tag name="AS_UNIQUEID" val="1419"/>
</p:tagLst>
</file>

<file path=ppt/tags/tag532.xml><?xml version="1.0" encoding="utf-8"?>
<p:tagLst xmlns:p="http://schemas.openxmlformats.org/presentationml/2006/main">
  <p:tag name="AS_UNIQUEID" val="1420"/>
</p:tagLst>
</file>

<file path=ppt/tags/tag533.xml><?xml version="1.0" encoding="utf-8"?>
<p:tagLst xmlns:p="http://schemas.openxmlformats.org/presentationml/2006/main">
  <p:tag name="AS_UNIQUEID" val="1421"/>
</p:tagLst>
</file>

<file path=ppt/tags/tag534.xml><?xml version="1.0" encoding="utf-8"?>
<p:tagLst xmlns:p="http://schemas.openxmlformats.org/presentationml/2006/main">
  <p:tag name="AS_UNIQUEID" val="1422"/>
</p:tagLst>
</file>

<file path=ppt/tags/tag535.xml><?xml version="1.0" encoding="utf-8"?>
<p:tagLst xmlns:p="http://schemas.openxmlformats.org/presentationml/2006/main">
  <p:tag name="AS_UNIQUEID" val="1513"/>
</p:tagLst>
</file>

<file path=ppt/tags/tag536.xml><?xml version="1.0" encoding="utf-8"?>
<p:tagLst xmlns:p="http://schemas.openxmlformats.org/presentationml/2006/main">
  <p:tag name="AS_UNIQUEID" val="1423"/>
</p:tagLst>
</file>

<file path=ppt/tags/tag537.xml><?xml version="1.0" encoding="utf-8"?>
<p:tagLst xmlns:p="http://schemas.openxmlformats.org/presentationml/2006/main">
  <p:tag name="AS_UNIQUEID" val="1424"/>
</p:tagLst>
</file>

<file path=ppt/tags/tag538.xml><?xml version="1.0" encoding="utf-8"?>
<p:tagLst xmlns:p="http://schemas.openxmlformats.org/presentationml/2006/main">
  <p:tag name="AS_UNIQUEID" val="1425"/>
</p:tagLst>
</file>

<file path=ppt/tags/tag539.xml><?xml version="1.0" encoding="utf-8"?>
<p:tagLst xmlns:p="http://schemas.openxmlformats.org/presentationml/2006/main">
  <p:tag name="AS_UNIQUEID" val="1426"/>
</p:tagLst>
</file>

<file path=ppt/tags/tag54.xml><?xml version="1.0" encoding="utf-8"?>
<p:tagLst xmlns:p="http://schemas.openxmlformats.org/presentationml/2006/main">
  <p:tag name="AS_UNIQUEID" val="1046"/>
</p:tagLst>
</file>

<file path=ppt/tags/tag540.xml><?xml version="1.0" encoding="utf-8"?>
<p:tagLst xmlns:p="http://schemas.openxmlformats.org/presentationml/2006/main">
  <p:tag name="AS_UNIQUEID" val="1427"/>
</p:tagLst>
</file>

<file path=ppt/tags/tag541.xml><?xml version="1.0" encoding="utf-8"?>
<p:tagLst xmlns:p="http://schemas.openxmlformats.org/presentationml/2006/main">
  <p:tag name="AS_UNIQUEID" val="1428"/>
</p:tagLst>
</file>

<file path=ppt/tags/tag542.xml><?xml version="1.0" encoding="utf-8"?>
<p:tagLst xmlns:p="http://schemas.openxmlformats.org/presentationml/2006/main">
  <p:tag name="AS_UNIQUEID" val="1429"/>
</p:tagLst>
</file>

<file path=ppt/tags/tag543.xml><?xml version="1.0" encoding="utf-8"?>
<p:tagLst xmlns:p="http://schemas.openxmlformats.org/presentationml/2006/main">
  <p:tag name="AS_UNIQUEID" val="1430"/>
</p:tagLst>
</file>

<file path=ppt/tags/tag544.xml><?xml version="1.0" encoding="utf-8"?>
<p:tagLst xmlns:p="http://schemas.openxmlformats.org/presentationml/2006/main">
  <p:tag name="AS_UNIQUEID" val="1431"/>
</p:tagLst>
</file>

<file path=ppt/tags/tag545.xml><?xml version="1.0" encoding="utf-8"?>
<p:tagLst xmlns:p="http://schemas.openxmlformats.org/presentationml/2006/main">
  <p:tag name="AS_UNIQUEID" val="1432"/>
</p:tagLst>
</file>

<file path=ppt/tags/tag546.xml><?xml version="1.0" encoding="utf-8"?>
<p:tagLst xmlns:p="http://schemas.openxmlformats.org/presentationml/2006/main">
  <p:tag name="AS_UNIQUEID" val="1433"/>
</p:tagLst>
</file>

<file path=ppt/tags/tag547.xml><?xml version="1.0" encoding="utf-8"?>
<p:tagLst xmlns:p="http://schemas.openxmlformats.org/presentationml/2006/main">
  <p:tag name="AS_UNIQUEID" val="1434"/>
</p:tagLst>
</file>

<file path=ppt/tags/tag548.xml><?xml version="1.0" encoding="utf-8"?>
<p:tagLst xmlns:p="http://schemas.openxmlformats.org/presentationml/2006/main">
  <p:tag name="AS_UNIQUEID" val="1435"/>
</p:tagLst>
</file>

<file path=ppt/tags/tag549.xml><?xml version="1.0" encoding="utf-8"?>
<p:tagLst xmlns:p="http://schemas.openxmlformats.org/presentationml/2006/main">
  <p:tag name="AS_UNIQUEID" val="1436"/>
</p:tagLst>
</file>

<file path=ppt/tags/tag55.xml><?xml version="1.0" encoding="utf-8"?>
<p:tagLst xmlns:p="http://schemas.openxmlformats.org/presentationml/2006/main">
  <p:tag name="AS_UNIQUEID" val="1047"/>
</p:tagLst>
</file>

<file path=ppt/tags/tag550.xml><?xml version="1.0" encoding="utf-8"?>
<p:tagLst xmlns:p="http://schemas.openxmlformats.org/presentationml/2006/main">
  <p:tag name="AS_UNIQUEID" val="1437"/>
</p:tagLst>
</file>

<file path=ppt/tags/tag551.xml><?xml version="1.0" encoding="utf-8"?>
<p:tagLst xmlns:p="http://schemas.openxmlformats.org/presentationml/2006/main">
  <p:tag name="AS_UNIQUEID" val="1438"/>
</p:tagLst>
</file>

<file path=ppt/tags/tag552.xml><?xml version="1.0" encoding="utf-8"?>
<p:tagLst xmlns:p="http://schemas.openxmlformats.org/presentationml/2006/main">
  <p:tag name="AS_UNIQUEID" val="1439"/>
</p:tagLst>
</file>

<file path=ppt/tags/tag553.xml><?xml version="1.0" encoding="utf-8"?>
<p:tagLst xmlns:p="http://schemas.openxmlformats.org/presentationml/2006/main">
  <p:tag name="AS_UNIQUEID" val="1440"/>
</p:tagLst>
</file>

<file path=ppt/tags/tag554.xml><?xml version="1.0" encoding="utf-8"?>
<p:tagLst xmlns:p="http://schemas.openxmlformats.org/presentationml/2006/main">
  <p:tag name="AS_UNIQUEID" val="1441"/>
</p:tagLst>
</file>

<file path=ppt/tags/tag555.xml><?xml version="1.0" encoding="utf-8"?>
<p:tagLst xmlns:p="http://schemas.openxmlformats.org/presentationml/2006/main">
  <p:tag name="AS_UNIQUEID" val="1442"/>
</p:tagLst>
</file>

<file path=ppt/tags/tag556.xml><?xml version="1.0" encoding="utf-8"?>
<p:tagLst xmlns:p="http://schemas.openxmlformats.org/presentationml/2006/main">
  <p:tag name="AS_UNIQUEID" val="1443"/>
</p:tagLst>
</file>

<file path=ppt/tags/tag557.xml><?xml version="1.0" encoding="utf-8"?>
<p:tagLst xmlns:p="http://schemas.openxmlformats.org/presentationml/2006/main">
  <p:tag name="AS_UNIQUEID" val="1444"/>
</p:tagLst>
</file>

<file path=ppt/tags/tag558.xml><?xml version="1.0" encoding="utf-8"?>
<p:tagLst xmlns:p="http://schemas.openxmlformats.org/presentationml/2006/main">
  <p:tag name="AS_UNIQUEID" val="1445"/>
</p:tagLst>
</file>

<file path=ppt/tags/tag559.xml><?xml version="1.0" encoding="utf-8"?>
<p:tagLst xmlns:p="http://schemas.openxmlformats.org/presentationml/2006/main">
  <p:tag name="AS_UNIQUEID" val="1446"/>
</p:tagLst>
</file>

<file path=ppt/tags/tag56.xml><?xml version="1.0" encoding="utf-8"?>
<p:tagLst xmlns:p="http://schemas.openxmlformats.org/presentationml/2006/main">
  <p:tag name="AS_UNIQUEID" val="1048"/>
</p:tagLst>
</file>

<file path=ppt/tags/tag560.xml><?xml version="1.0" encoding="utf-8"?>
<p:tagLst xmlns:p="http://schemas.openxmlformats.org/presentationml/2006/main">
  <p:tag name="AS_UNIQUEID" val="1447"/>
</p:tagLst>
</file>

<file path=ppt/tags/tag561.xml><?xml version="1.0" encoding="utf-8"?>
<p:tagLst xmlns:p="http://schemas.openxmlformats.org/presentationml/2006/main">
  <p:tag name="AS_UNIQUEID" val="1448"/>
</p:tagLst>
</file>

<file path=ppt/tags/tag562.xml><?xml version="1.0" encoding="utf-8"?>
<p:tagLst xmlns:p="http://schemas.openxmlformats.org/presentationml/2006/main">
  <p:tag name="AS_UNIQUEID" val="1449"/>
</p:tagLst>
</file>

<file path=ppt/tags/tag563.xml><?xml version="1.0" encoding="utf-8"?>
<p:tagLst xmlns:p="http://schemas.openxmlformats.org/presentationml/2006/main">
  <p:tag name="AS_UNIQUEID" val="1450"/>
</p:tagLst>
</file>

<file path=ppt/tags/tag564.xml><?xml version="1.0" encoding="utf-8"?>
<p:tagLst xmlns:p="http://schemas.openxmlformats.org/presentationml/2006/main">
  <p:tag name="AS_UNIQUEID" val="1451"/>
</p:tagLst>
</file>

<file path=ppt/tags/tag565.xml><?xml version="1.0" encoding="utf-8"?>
<p:tagLst xmlns:p="http://schemas.openxmlformats.org/presentationml/2006/main">
  <p:tag name="AS_UNIQUEID" val="1452"/>
</p:tagLst>
</file>

<file path=ppt/tags/tag566.xml><?xml version="1.0" encoding="utf-8"?>
<p:tagLst xmlns:p="http://schemas.openxmlformats.org/presentationml/2006/main">
  <p:tag name="AS_UNIQUEID" val="1453"/>
</p:tagLst>
</file>

<file path=ppt/tags/tag567.xml><?xml version="1.0" encoding="utf-8"?>
<p:tagLst xmlns:p="http://schemas.openxmlformats.org/presentationml/2006/main">
  <p:tag name="AS_UNIQUEID" val="1454"/>
</p:tagLst>
</file>

<file path=ppt/tags/tag568.xml><?xml version="1.0" encoding="utf-8"?>
<p:tagLst xmlns:p="http://schemas.openxmlformats.org/presentationml/2006/main">
  <p:tag name="AS_UNIQUEID" val="1455"/>
</p:tagLst>
</file>

<file path=ppt/tags/tag569.xml><?xml version="1.0" encoding="utf-8"?>
<p:tagLst xmlns:p="http://schemas.openxmlformats.org/presentationml/2006/main">
  <p:tag name="AS_UNIQUEID" val="1456"/>
</p:tagLst>
</file>

<file path=ppt/tags/tag57.xml><?xml version="1.0" encoding="utf-8"?>
<p:tagLst xmlns:p="http://schemas.openxmlformats.org/presentationml/2006/main">
  <p:tag name="AS_UNIQUEID" val="1049"/>
</p:tagLst>
</file>

<file path=ppt/tags/tag570.xml><?xml version="1.0" encoding="utf-8"?>
<p:tagLst xmlns:p="http://schemas.openxmlformats.org/presentationml/2006/main">
  <p:tag name="AS_UNIQUEID" val="1457"/>
</p:tagLst>
</file>

<file path=ppt/tags/tag571.xml><?xml version="1.0" encoding="utf-8"?>
<p:tagLst xmlns:p="http://schemas.openxmlformats.org/presentationml/2006/main">
  <p:tag name="AS_UNIQUEID" val="1458"/>
</p:tagLst>
</file>

<file path=ppt/tags/tag572.xml><?xml version="1.0" encoding="utf-8"?>
<p:tagLst xmlns:p="http://schemas.openxmlformats.org/presentationml/2006/main">
  <p:tag name="AS_UNIQUEID" val="1459"/>
</p:tagLst>
</file>

<file path=ppt/tags/tag573.xml><?xml version="1.0" encoding="utf-8"?>
<p:tagLst xmlns:p="http://schemas.openxmlformats.org/presentationml/2006/main">
  <p:tag name="AS_UNIQUEID" val="1460"/>
</p:tagLst>
</file>

<file path=ppt/tags/tag574.xml><?xml version="1.0" encoding="utf-8"?>
<p:tagLst xmlns:p="http://schemas.openxmlformats.org/presentationml/2006/main">
  <p:tag name="AS_UNIQUEID" val="1461"/>
</p:tagLst>
</file>

<file path=ppt/tags/tag575.xml><?xml version="1.0" encoding="utf-8"?>
<p:tagLst xmlns:p="http://schemas.openxmlformats.org/presentationml/2006/main">
  <p:tag name="AS_UNIQUEID" val="1462"/>
</p:tagLst>
</file>

<file path=ppt/tags/tag576.xml><?xml version="1.0" encoding="utf-8"?>
<p:tagLst xmlns:p="http://schemas.openxmlformats.org/presentationml/2006/main">
  <p:tag name="AS_UNIQUEID" val="1463"/>
</p:tagLst>
</file>

<file path=ppt/tags/tag577.xml><?xml version="1.0" encoding="utf-8"?>
<p:tagLst xmlns:p="http://schemas.openxmlformats.org/presentationml/2006/main">
  <p:tag name="AS_UNIQUEID" val="1464"/>
</p:tagLst>
</file>

<file path=ppt/tags/tag578.xml><?xml version="1.0" encoding="utf-8"?>
<p:tagLst xmlns:p="http://schemas.openxmlformats.org/presentationml/2006/main">
  <p:tag name="AS_UNIQUEID" val="1465"/>
</p:tagLst>
</file>

<file path=ppt/tags/tag579.xml><?xml version="1.0" encoding="utf-8"?>
<p:tagLst xmlns:p="http://schemas.openxmlformats.org/presentationml/2006/main">
  <p:tag name="AS_UNIQUEID" val="1466"/>
</p:tagLst>
</file>

<file path=ppt/tags/tag58.xml><?xml version="1.0" encoding="utf-8"?>
<p:tagLst xmlns:p="http://schemas.openxmlformats.org/presentationml/2006/main">
  <p:tag name="AS_UNIQUEID" val="1050"/>
</p:tagLst>
</file>

<file path=ppt/tags/tag580.xml><?xml version="1.0" encoding="utf-8"?>
<p:tagLst xmlns:p="http://schemas.openxmlformats.org/presentationml/2006/main">
  <p:tag name="AS_UNIQUEID" val="1467"/>
</p:tagLst>
</file>

<file path=ppt/tags/tag581.xml><?xml version="1.0" encoding="utf-8"?>
<p:tagLst xmlns:p="http://schemas.openxmlformats.org/presentationml/2006/main">
  <p:tag name="AS_UNIQUEID" val="1468"/>
</p:tagLst>
</file>

<file path=ppt/tags/tag582.xml><?xml version="1.0" encoding="utf-8"?>
<p:tagLst xmlns:p="http://schemas.openxmlformats.org/presentationml/2006/main">
  <p:tag name="AS_UNIQUEID" val="1469"/>
</p:tagLst>
</file>

<file path=ppt/tags/tag583.xml><?xml version="1.0" encoding="utf-8"?>
<p:tagLst xmlns:p="http://schemas.openxmlformats.org/presentationml/2006/main">
  <p:tag name="AS_UNIQUEID" val="1470"/>
</p:tagLst>
</file>

<file path=ppt/tags/tag584.xml><?xml version="1.0" encoding="utf-8"?>
<p:tagLst xmlns:p="http://schemas.openxmlformats.org/presentationml/2006/main">
  <p:tag name="AS_UNIQUEID" val="1471"/>
</p:tagLst>
</file>

<file path=ppt/tags/tag585.xml><?xml version="1.0" encoding="utf-8"?>
<p:tagLst xmlns:p="http://schemas.openxmlformats.org/presentationml/2006/main">
  <p:tag name="AS_UNIQUEID" val="1472"/>
</p:tagLst>
</file>

<file path=ppt/tags/tag586.xml><?xml version="1.0" encoding="utf-8"?>
<p:tagLst xmlns:p="http://schemas.openxmlformats.org/presentationml/2006/main">
  <p:tag name="AS_UNIQUEID" val="1473"/>
</p:tagLst>
</file>

<file path=ppt/tags/tag587.xml><?xml version="1.0" encoding="utf-8"?>
<p:tagLst xmlns:p="http://schemas.openxmlformats.org/presentationml/2006/main">
  <p:tag name="AS_UNIQUEID" val="1474"/>
</p:tagLst>
</file>

<file path=ppt/tags/tag588.xml><?xml version="1.0" encoding="utf-8"?>
<p:tagLst xmlns:p="http://schemas.openxmlformats.org/presentationml/2006/main">
  <p:tag name="AS_UNIQUEID" val="1475"/>
</p:tagLst>
</file>

<file path=ppt/tags/tag589.xml><?xml version="1.0" encoding="utf-8"?>
<p:tagLst xmlns:p="http://schemas.openxmlformats.org/presentationml/2006/main">
  <p:tag name="AS_UNIQUEID" val="1476"/>
</p:tagLst>
</file>

<file path=ppt/tags/tag59.xml><?xml version="1.0" encoding="utf-8"?>
<p:tagLst xmlns:p="http://schemas.openxmlformats.org/presentationml/2006/main">
  <p:tag name="AS_UNIQUEID" val="1051"/>
</p:tagLst>
</file>

<file path=ppt/tags/tag590.xml><?xml version="1.0" encoding="utf-8"?>
<p:tagLst xmlns:p="http://schemas.openxmlformats.org/presentationml/2006/main">
  <p:tag name="AS_UNIQUEID" val="1477"/>
</p:tagLst>
</file>

<file path=ppt/tags/tag591.xml><?xml version="1.0" encoding="utf-8"?>
<p:tagLst xmlns:p="http://schemas.openxmlformats.org/presentationml/2006/main">
  <p:tag name="AS_UNIQUEID" val="1478"/>
</p:tagLst>
</file>

<file path=ppt/tags/tag592.xml><?xml version="1.0" encoding="utf-8"?>
<p:tagLst xmlns:p="http://schemas.openxmlformats.org/presentationml/2006/main">
  <p:tag name="AS_UNIQUEID" val="1479"/>
</p:tagLst>
</file>

<file path=ppt/tags/tag593.xml><?xml version="1.0" encoding="utf-8"?>
<p:tagLst xmlns:p="http://schemas.openxmlformats.org/presentationml/2006/main">
  <p:tag name="AS_UNIQUEID" val="1480"/>
</p:tagLst>
</file>

<file path=ppt/tags/tag594.xml><?xml version="1.0" encoding="utf-8"?>
<p:tagLst xmlns:p="http://schemas.openxmlformats.org/presentationml/2006/main">
  <p:tag name="AS_UNIQUEID" val="1481"/>
</p:tagLst>
</file>

<file path=ppt/tags/tag595.xml><?xml version="1.0" encoding="utf-8"?>
<p:tagLst xmlns:p="http://schemas.openxmlformats.org/presentationml/2006/main">
  <p:tag name="AS_UNIQUEID" val="1482"/>
</p:tagLst>
</file>

<file path=ppt/tags/tag596.xml><?xml version="1.0" encoding="utf-8"?>
<p:tagLst xmlns:p="http://schemas.openxmlformats.org/presentationml/2006/main">
  <p:tag name="AS_UNIQUEID" val="1483"/>
</p:tagLst>
</file>

<file path=ppt/tags/tag597.xml><?xml version="1.0" encoding="utf-8"?>
<p:tagLst xmlns:p="http://schemas.openxmlformats.org/presentationml/2006/main">
  <p:tag name="AS_UNIQUEID" val="1484"/>
</p:tagLst>
</file>

<file path=ppt/tags/tag598.xml><?xml version="1.0" encoding="utf-8"?>
<p:tagLst xmlns:p="http://schemas.openxmlformats.org/presentationml/2006/main">
  <p:tag name="AS_UNIQUEID" val="1485"/>
</p:tagLst>
</file>

<file path=ppt/tags/tag599.xml><?xml version="1.0" encoding="utf-8"?>
<p:tagLst xmlns:p="http://schemas.openxmlformats.org/presentationml/2006/main">
  <p:tag name="AS_UNIQUEID" val="1486"/>
</p:tagLst>
</file>

<file path=ppt/tags/tag6.xml><?xml version="1.0" encoding="utf-8"?>
<p:tagLst xmlns:p="http://schemas.openxmlformats.org/presentationml/2006/main">
  <p:tag name="AS_UNIQUEID" val="998"/>
</p:tagLst>
</file>

<file path=ppt/tags/tag60.xml><?xml version="1.0" encoding="utf-8"?>
<p:tagLst xmlns:p="http://schemas.openxmlformats.org/presentationml/2006/main">
  <p:tag name="AS_UNIQUEID" val="1052"/>
</p:tagLst>
</file>

<file path=ppt/tags/tag600.xml><?xml version="1.0" encoding="utf-8"?>
<p:tagLst xmlns:p="http://schemas.openxmlformats.org/presentationml/2006/main">
  <p:tag name="AS_UNIQUEID" val="1487"/>
</p:tagLst>
</file>

<file path=ppt/tags/tag601.xml><?xml version="1.0" encoding="utf-8"?>
<p:tagLst xmlns:p="http://schemas.openxmlformats.org/presentationml/2006/main">
  <p:tag name="AS_UNIQUEID" val="1488"/>
</p:tagLst>
</file>

<file path=ppt/tags/tag602.xml><?xml version="1.0" encoding="utf-8"?>
<p:tagLst xmlns:p="http://schemas.openxmlformats.org/presentationml/2006/main">
  <p:tag name="AS_UNIQUEID" val="1489"/>
</p:tagLst>
</file>

<file path=ppt/tags/tag603.xml><?xml version="1.0" encoding="utf-8"?>
<p:tagLst xmlns:p="http://schemas.openxmlformats.org/presentationml/2006/main">
  <p:tag name="AS_UNIQUEID" val="1490"/>
</p:tagLst>
</file>

<file path=ppt/tags/tag604.xml><?xml version="1.0" encoding="utf-8"?>
<p:tagLst xmlns:p="http://schemas.openxmlformats.org/presentationml/2006/main">
  <p:tag name="AS_UNIQUEID" val="1491"/>
</p:tagLst>
</file>

<file path=ppt/tags/tag605.xml><?xml version="1.0" encoding="utf-8"?>
<p:tagLst xmlns:p="http://schemas.openxmlformats.org/presentationml/2006/main">
  <p:tag name="AS_UNIQUEID" val="1492"/>
</p:tagLst>
</file>

<file path=ppt/tags/tag606.xml><?xml version="1.0" encoding="utf-8"?>
<p:tagLst xmlns:p="http://schemas.openxmlformats.org/presentationml/2006/main">
  <p:tag name="AS_UNIQUEID" val="1493"/>
</p:tagLst>
</file>

<file path=ppt/tags/tag607.xml><?xml version="1.0" encoding="utf-8"?>
<p:tagLst xmlns:p="http://schemas.openxmlformats.org/presentationml/2006/main">
  <p:tag name="AS_UNIQUEID" val="1494"/>
</p:tagLst>
</file>

<file path=ppt/tags/tag608.xml><?xml version="1.0" encoding="utf-8"?>
<p:tagLst xmlns:p="http://schemas.openxmlformats.org/presentationml/2006/main">
  <p:tag name="AS_UNIQUEID" val="1495"/>
</p:tagLst>
</file>

<file path=ppt/tags/tag609.xml><?xml version="1.0" encoding="utf-8"?>
<p:tagLst xmlns:p="http://schemas.openxmlformats.org/presentationml/2006/main">
  <p:tag name="AS_UNIQUEID" val="1496"/>
</p:tagLst>
</file>

<file path=ppt/tags/tag61.xml><?xml version="1.0" encoding="utf-8"?>
<p:tagLst xmlns:p="http://schemas.openxmlformats.org/presentationml/2006/main">
  <p:tag name="AS_UNIQUEID" val="1053"/>
</p:tagLst>
</file>

<file path=ppt/tags/tag610.xml><?xml version="1.0" encoding="utf-8"?>
<p:tagLst xmlns:p="http://schemas.openxmlformats.org/presentationml/2006/main">
  <p:tag name="AS_UNIQUEID" val="1497"/>
</p:tagLst>
</file>

<file path=ppt/tags/tag611.xml><?xml version="1.0" encoding="utf-8"?>
<p:tagLst xmlns:p="http://schemas.openxmlformats.org/presentationml/2006/main">
  <p:tag name="AS_UNIQUEID" val="1498"/>
</p:tagLst>
</file>

<file path=ppt/tags/tag612.xml><?xml version="1.0" encoding="utf-8"?>
<p:tagLst xmlns:p="http://schemas.openxmlformats.org/presentationml/2006/main">
  <p:tag name="AS_UNIQUEID" val="1499"/>
</p:tagLst>
</file>

<file path=ppt/tags/tag613.xml><?xml version="1.0" encoding="utf-8"?>
<p:tagLst xmlns:p="http://schemas.openxmlformats.org/presentationml/2006/main">
  <p:tag name="AS_UNIQUEID" val="1500"/>
</p:tagLst>
</file>

<file path=ppt/tags/tag614.xml><?xml version="1.0" encoding="utf-8"?>
<p:tagLst xmlns:p="http://schemas.openxmlformats.org/presentationml/2006/main">
  <p:tag name="AS_UNIQUEID" val="1501"/>
</p:tagLst>
</file>

<file path=ppt/tags/tag615.xml><?xml version="1.0" encoding="utf-8"?>
<p:tagLst xmlns:p="http://schemas.openxmlformats.org/presentationml/2006/main">
  <p:tag name="AS_UNIQUEID" val="1502"/>
</p:tagLst>
</file>

<file path=ppt/tags/tag616.xml><?xml version="1.0" encoding="utf-8"?>
<p:tagLst xmlns:p="http://schemas.openxmlformats.org/presentationml/2006/main">
  <p:tag name="AS_UNIQUEID" val="1503"/>
</p:tagLst>
</file>

<file path=ppt/tags/tag617.xml><?xml version="1.0" encoding="utf-8"?>
<p:tagLst xmlns:p="http://schemas.openxmlformats.org/presentationml/2006/main">
  <p:tag name="AS_UNIQUEID" val="1504"/>
</p:tagLst>
</file>

<file path=ppt/tags/tag618.xml><?xml version="1.0" encoding="utf-8"?>
<p:tagLst xmlns:p="http://schemas.openxmlformats.org/presentationml/2006/main">
  <p:tag name="AS_UNIQUEID" val="1505"/>
</p:tagLst>
</file>

<file path=ppt/tags/tag619.xml><?xml version="1.0" encoding="utf-8"?>
<p:tagLst xmlns:p="http://schemas.openxmlformats.org/presentationml/2006/main">
  <p:tag name="AS_UNIQUEID" val="1506"/>
</p:tagLst>
</file>

<file path=ppt/tags/tag62.xml><?xml version="1.0" encoding="utf-8"?>
<p:tagLst xmlns:p="http://schemas.openxmlformats.org/presentationml/2006/main">
  <p:tag name="AS_UNIQUEID" val="1054"/>
</p:tagLst>
</file>

<file path=ppt/tags/tag620.xml><?xml version="1.0" encoding="utf-8"?>
<p:tagLst xmlns:p="http://schemas.openxmlformats.org/presentationml/2006/main">
  <p:tag name="AS_UNIQUEID" val="1507"/>
</p:tagLst>
</file>

<file path=ppt/tags/tag621.xml><?xml version="1.0" encoding="utf-8"?>
<p:tagLst xmlns:p="http://schemas.openxmlformats.org/presentationml/2006/main">
  <p:tag name="AS_UNIQUEID" val="1508"/>
</p:tagLst>
</file>

<file path=ppt/tags/tag622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63.xml><?xml version="1.0" encoding="utf-8"?>
<p:tagLst xmlns:p="http://schemas.openxmlformats.org/presentationml/2006/main">
  <p:tag name="AS_UNIQUEID" val="1055"/>
</p:tagLst>
</file>

<file path=ppt/tags/tag64.xml><?xml version="1.0" encoding="utf-8"?>
<p:tagLst xmlns:p="http://schemas.openxmlformats.org/presentationml/2006/main">
  <p:tag name="AS_UNIQUEID" val="1056"/>
</p:tagLst>
</file>

<file path=ppt/tags/tag65.xml><?xml version="1.0" encoding="utf-8"?>
<p:tagLst xmlns:p="http://schemas.openxmlformats.org/presentationml/2006/main">
  <p:tag name="AS_UNIQUEID" val="1057"/>
</p:tagLst>
</file>

<file path=ppt/tags/tag66.xml><?xml version="1.0" encoding="utf-8"?>
<p:tagLst xmlns:p="http://schemas.openxmlformats.org/presentationml/2006/main">
  <p:tag name="AS_UNIQUEID" val="1058"/>
</p:tagLst>
</file>

<file path=ppt/tags/tag67.xml><?xml version="1.0" encoding="utf-8"?>
<p:tagLst xmlns:p="http://schemas.openxmlformats.org/presentationml/2006/main">
  <p:tag name="AS_UNIQUEID" val="1059"/>
</p:tagLst>
</file>

<file path=ppt/tags/tag68.xml><?xml version="1.0" encoding="utf-8"?>
<p:tagLst xmlns:p="http://schemas.openxmlformats.org/presentationml/2006/main">
  <p:tag name="AS_UNIQUEID" val="1060"/>
</p:tagLst>
</file>

<file path=ppt/tags/tag69.xml><?xml version="1.0" encoding="utf-8"?>
<p:tagLst xmlns:p="http://schemas.openxmlformats.org/presentationml/2006/main">
  <p:tag name="AS_UNIQUEID" val="1061"/>
</p:tagLst>
</file>

<file path=ppt/tags/tag7.xml><?xml version="1.0" encoding="utf-8"?>
<p:tagLst xmlns:p="http://schemas.openxmlformats.org/presentationml/2006/main">
  <p:tag name="AS_UNIQUEID" val="999"/>
</p:tagLst>
</file>

<file path=ppt/tags/tag70.xml><?xml version="1.0" encoding="utf-8"?>
<p:tagLst xmlns:p="http://schemas.openxmlformats.org/presentationml/2006/main">
  <p:tag name="AS_UNIQUEID" val="1062"/>
</p:tagLst>
</file>

<file path=ppt/tags/tag71.xml><?xml version="1.0" encoding="utf-8"?>
<p:tagLst xmlns:p="http://schemas.openxmlformats.org/presentationml/2006/main">
  <p:tag name="AS_UNIQUEID" val="1063"/>
</p:tagLst>
</file>

<file path=ppt/tags/tag72.xml><?xml version="1.0" encoding="utf-8"?>
<p:tagLst xmlns:p="http://schemas.openxmlformats.org/presentationml/2006/main">
  <p:tag name="AS_UNIQUEID" val="1064"/>
</p:tagLst>
</file>

<file path=ppt/tags/tag73.xml><?xml version="1.0" encoding="utf-8"?>
<p:tagLst xmlns:p="http://schemas.openxmlformats.org/presentationml/2006/main">
  <p:tag name="AS_UNIQUEID" val="1065"/>
</p:tagLst>
</file>

<file path=ppt/tags/tag74.xml><?xml version="1.0" encoding="utf-8"?>
<p:tagLst xmlns:p="http://schemas.openxmlformats.org/presentationml/2006/main">
  <p:tag name="AS_UNIQUEID" val="1066"/>
</p:tagLst>
</file>

<file path=ppt/tags/tag75.xml><?xml version="1.0" encoding="utf-8"?>
<p:tagLst xmlns:p="http://schemas.openxmlformats.org/presentationml/2006/main">
  <p:tag name="AS_UNIQUEID" val="1067"/>
</p:tagLst>
</file>

<file path=ppt/tags/tag76.xml><?xml version="1.0" encoding="utf-8"?>
<p:tagLst xmlns:p="http://schemas.openxmlformats.org/presentationml/2006/main">
  <p:tag name="AS_UNIQUEID" val="1068"/>
</p:tagLst>
</file>

<file path=ppt/tags/tag77.xml><?xml version="1.0" encoding="utf-8"?>
<p:tagLst xmlns:p="http://schemas.openxmlformats.org/presentationml/2006/main">
  <p:tag name="AS_UNIQUEID" val="1069"/>
</p:tagLst>
</file>

<file path=ppt/tags/tag78.xml><?xml version="1.0" encoding="utf-8"?>
<p:tagLst xmlns:p="http://schemas.openxmlformats.org/presentationml/2006/main">
  <p:tag name="AS_UNIQUEID" val="1070"/>
</p:tagLst>
</file>

<file path=ppt/tags/tag79.xml><?xml version="1.0" encoding="utf-8"?>
<p:tagLst xmlns:p="http://schemas.openxmlformats.org/presentationml/2006/main">
  <p:tag name="AS_UNIQUEID" val="1071"/>
</p:tagLst>
</file>

<file path=ppt/tags/tag8.xml><?xml version="1.0" encoding="utf-8"?>
<p:tagLst xmlns:p="http://schemas.openxmlformats.org/presentationml/2006/main">
  <p:tag name="AS_UNIQUEID" val="1000"/>
</p:tagLst>
</file>

<file path=ppt/tags/tag80.xml><?xml version="1.0" encoding="utf-8"?>
<p:tagLst xmlns:p="http://schemas.openxmlformats.org/presentationml/2006/main">
  <p:tag name="AS_UNIQUEID" val="1072"/>
</p:tagLst>
</file>

<file path=ppt/tags/tag81.xml><?xml version="1.0" encoding="utf-8"?>
<p:tagLst xmlns:p="http://schemas.openxmlformats.org/presentationml/2006/main">
  <p:tag name="AS_UNIQUEID" val="1073"/>
</p:tagLst>
</file>

<file path=ppt/tags/tag82.xml><?xml version="1.0" encoding="utf-8"?>
<p:tagLst xmlns:p="http://schemas.openxmlformats.org/presentationml/2006/main">
  <p:tag name="AS_UNIQUEID" val="1074"/>
</p:tagLst>
</file>

<file path=ppt/tags/tag83.xml><?xml version="1.0" encoding="utf-8"?>
<p:tagLst xmlns:p="http://schemas.openxmlformats.org/presentationml/2006/main">
  <p:tag name="AS_UNIQUEID" val="1075"/>
</p:tagLst>
</file>

<file path=ppt/tags/tag84.xml><?xml version="1.0" encoding="utf-8"?>
<p:tagLst xmlns:p="http://schemas.openxmlformats.org/presentationml/2006/main">
  <p:tag name="AS_UNIQUEID" val="1509"/>
</p:tagLst>
</file>

<file path=ppt/tags/tag85.xml><?xml version="1.0" encoding="utf-8"?>
<p:tagLst xmlns:p="http://schemas.openxmlformats.org/presentationml/2006/main">
  <p:tag name="AS_UNIQUEID" val="1076"/>
</p:tagLst>
</file>

<file path=ppt/tags/tag86.xml><?xml version="1.0" encoding="utf-8"?>
<p:tagLst xmlns:p="http://schemas.openxmlformats.org/presentationml/2006/main">
  <p:tag name="AS_UNIQUEID" val="1077"/>
</p:tagLst>
</file>

<file path=ppt/tags/tag87.xml><?xml version="1.0" encoding="utf-8"?>
<p:tagLst xmlns:p="http://schemas.openxmlformats.org/presentationml/2006/main">
  <p:tag name="AS_UNIQUEID" val="1078"/>
</p:tagLst>
</file>

<file path=ppt/tags/tag88.xml><?xml version="1.0" encoding="utf-8"?>
<p:tagLst xmlns:p="http://schemas.openxmlformats.org/presentationml/2006/main">
  <p:tag name="AS_UNIQUEID" val="1079"/>
</p:tagLst>
</file>

<file path=ppt/tags/tag89.xml><?xml version="1.0" encoding="utf-8"?>
<p:tagLst xmlns:p="http://schemas.openxmlformats.org/presentationml/2006/main">
  <p:tag name="AS_UNIQUEID" val="1080"/>
</p:tagLst>
</file>

<file path=ppt/tags/tag9.xml><?xml version="1.0" encoding="utf-8"?>
<p:tagLst xmlns:p="http://schemas.openxmlformats.org/presentationml/2006/main">
  <p:tag name="AS_UNIQUEID" val="1001"/>
</p:tagLst>
</file>

<file path=ppt/tags/tag90.xml><?xml version="1.0" encoding="utf-8"?>
<p:tagLst xmlns:p="http://schemas.openxmlformats.org/presentationml/2006/main">
  <p:tag name="AS_UNIQUEID" val="1081"/>
</p:tagLst>
</file>

<file path=ppt/tags/tag91.xml><?xml version="1.0" encoding="utf-8"?>
<p:tagLst xmlns:p="http://schemas.openxmlformats.org/presentationml/2006/main">
  <p:tag name="AS_UNIQUEID" val="1082"/>
</p:tagLst>
</file>

<file path=ppt/tags/tag92.xml><?xml version="1.0" encoding="utf-8"?>
<p:tagLst xmlns:p="http://schemas.openxmlformats.org/presentationml/2006/main">
  <p:tag name="AS_UNIQUEID" val="1083"/>
</p:tagLst>
</file>

<file path=ppt/tags/tag93.xml><?xml version="1.0" encoding="utf-8"?>
<p:tagLst xmlns:p="http://schemas.openxmlformats.org/presentationml/2006/main">
  <p:tag name="AS_UNIQUEID" val="1084"/>
</p:tagLst>
</file>

<file path=ppt/tags/tag94.xml><?xml version="1.0" encoding="utf-8"?>
<p:tagLst xmlns:p="http://schemas.openxmlformats.org/presentationml/2006/main">
  <p:tag name="AS_UNIQUEID" val="1085"/>
</p:tagLst>
</file>

<file path=ppt/tags/tag95.xml><?xml version="1.0" encoding="utf-8"?>
<p:tagLst xmlns:p="http://schemas.openxmlformats.org/presentationml/2006/main">
  <p:tag name="AS_UNIQUEID" val="1086"/>
</p:tagLst>
</file>

<file path=ppt/tags/tag96.xml><?xml version="1.0" encoding="utf-8"?>
<p:tagLst xmlns:p="http://schemas.openxmlformats.org/presentationml/2006/main">
  <p:tag name="AS_UNIQUEID" val="1087"/>
</p:tagLst>
</file>

<file path=ppt/tags/tag97.xml><?xml version="1.0" encoding="utf-8"?>
<p:tagLst xmlns:p="http://schemas.openxmlformats.org/presentationml/2006/main">
  <p:tag name="AS_UNIQUEID" val="1088"/>
</p:tagLst>
</file>

<file path=ppt/tags/tag98.xml><?xml version="1.0" encoding="utf-8"?>
<p:tagLst xmlns:p="http://schemas.openxmlformats.org/presentationml/2006/main">
  <p:tag name="AS_UNIQUEID" val="1089"/>
</p:tagLst>
</file>

<file path=ppt/tags/tag99.xml><?xml version="1.0" encoding="utf-8"?>
<p:tagLst xmlns:p="http://schemas.openxmlformats.org/presentationml/2006/main">
  <p:tag name="AS_UNIQUEID" val="1090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(4:3)</PresentationFormat>
  <Paragraphs>202</Paragraphs>
  <Slides>41</Slides>
  <Notes>8</Notes>
  <TotalTime>0</TotalTime>
  <HiddenSlides>3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baseType="lpstr" size="60">
      <vt:lpstr>Arial</vt:lpstr>
      <vt:lpstr>Calibri</vt:lpstr>
      <vt:lpstr>宋体</vt:lpstr>
      <vt:lpstr>华文中宋</vt:lpstr>
      <vt:lpstr>Calibri Light</vt:lpstr>
      <vt:lpstr>微软雅黑</vt:lpstr>
      <vt:lpstr>思源黑体 CN Normal</vt:lpstr>
      <vt:lpstr>Comic Sans MS</vt:lpstr>
      <vt:lpstr>黑体</vt:lpstr>
      <vt:lpstr>Verdana</vt:lpstr>
      <vt:lpstr>Times New Roman</vt:lpstr>
      <vt:lpstr>Courier New</vt:lpstr>
      <vt:lpstr>华文行楷</vt:lpstr>
      <vt:lpstr>华文新魏</vt:lpstr>
      <vt:lpstr>Wingdings</vt:lpstr>
      <vt:lpstr>楷体_GB2312</vt:lpstr>
      <vt:lpstr>华文细黑</vt:lpstr>
      <vt:lpstr>楷体</vt:lpstr>
      <vt:lpstr>Office 主题</vt:lpstr>
      <vt:lpstr>第2节细胞的多样性和统一性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使用高倍镜观察细胞</vt:lpstr>
      <vt:lpstr>使用高倍镜观察细胞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高频考点：病毒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2024-08-08T10:35:20.213</cp:lastPrinted>
  <dcterms:created xsi:type="dcterms:W3CDTF">2024-08-08T10:35:20Z</dcterms:created>
  <dcterms:modified xsi:type="dcterms:W3CDTF">2024-08-08T02:35:20Z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