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564" r:id="rId5"/>
    <p:sldId id="613" r:id="rId6"/>
    <p:sldId id="590" r:id="rId7"/>
    <p:sldId id="471" r:id="rId8"/>
    <p:sldId id="589" r:id="rId9"/>
    <p:sldId id="592" r:id="rId10"/>
    <p:sldId id="593" r:id="rId11"/>
    <p:sldId id="591" r:id="rId12"/>
    <p:sldId id="457" r:id="rId13"/>
    <p:sldId id="483" r:id="rId14"/>
    <p:sldId id="484" r:id="rId15"/>
    <p:sldId id="599" r:id="rId16"/>
    <p:sldId id="486" r:id="rId17"/>
    <p:sldId id="498" r:id="rId18"/>
    <p:sldId id="487" r:id="rId19"/>
    <p:sldId id="598" r:id="rId20"/>
    <p:sldId id="491" r:id="rId21"/>
    <p:sldId id="492" r:id="rId22"/>
    <p:sldId id="493" r:id="rId23"/>
    <p:sldId id="558" r:id="rId24"/>
    <p:sldId id="482" r:id="rId25"/>
    <p:sldId id="595" r:id="rId26"/>
    <p:sldId id="566" r:id="rId27"/>
    <p:sldId id="565" r:id="rId28"/>
    <p:sldId id="567" r:id="rId29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4" userDrawn="1">
          <p15:clr>
            <a:srgbClr val="A4A3A4"/>
          </p15:clr>
        </p15:guide>
        <p15:guide id="2" pos="3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3" name="作者" initials="A" lastIdx="0" clrIdx="9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10" y="86"/>
      </p:cViewPr>
      <p:guideLst>
        <p:guide orient="horz" pos="2334"/>
        <p:guide pos="39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tags" Target="tags/tag529.xml" /><Relationship Id="rId31" Type="http://schemas.openxmlformats.org/officeDocument/2006/relationships/presProps" Target="presProps.xml" /><Relationship Id="rId32" Type="http://schemas.openxmlformats.org/officeDocument/2006/relationships/viewProps" Target="viewProps.xml" /><Relationship Id="rId33" Type="http://schemas.openxmlformats.org/officeDocument/2006/relationships/theme" Target="theme/theme1.xml" /><Relationship Id="rId34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wmf" /><Relationship Id="rId2" Type="http://schemas.openxmlformats.org/officeDocument/2006/relationships/image" Target="../media/image18.wmf" /><Relationship Id="rId3" Type="http://schemas.openxmlformats.org/officeDocument/2006/relationships/image" Target="../media/image19.wmf" /><Relationship Id="rId4" Type="http://schemas.openxmlformats.org/officeDocument/2006/relationships/image" Target="../media/image20.wmf" /><Relationship Id="rId5" Type="http://schemas.openxmlformats.org/officeDocument/2006/relationships/image" Target="../media/image21.wmf" /><Relationship Id="rId6" Type="http://schemas.openxmlformats.org/officeDocument/2006/relationships/image" Target="../media/image22.wmf" /><Relationship Id="rId7" Type="http://schemas.openxmlformats.org/officeDocument/2006/relationships/image" Target="../media/image23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9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2.xml" /><Relationship Id="rId2" Type="http://schemas.openxmlformats.org/officeDocument/2006/relationships/tags" Target="../tags/tag103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Relationship Id="rId7" Type="http://schemas.openxmlformats.org/officeDocument/2006/relationships/tags" Target="../tags/tag108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6.xml" /><Relationship Id="rId4" Type="http://schemas.openxmlformats.org/officeDocument/2006/relationships/tags" Target="../tags/tag197.xml" /><Relationship Id="rId5" Type="http://schemas.openxmlformats.org/officeDocument/2006/relationships/tags" Target="../tags/tag198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image" Target="../media/image1.png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10" Type="http://schemas.openxmlformats.org/officeDocument/2006/relationships/tags" Target="../tags/tag17.xml" /><Relationship Id="rId11" Type="http://schemas.openxmlformats.org/officeDocument/2006/relationships/tags" Target="../tags/tag18.xml" /><Relationship Id="rId12" Type="http://schemas.openxmlformats.org/officeDocument/2006/relationships/tags" Target="../tags/tag19.xml" /><Relationship Id="rId13" Type="http://schemas.openxmlformats.org/officeDocument/2006/relationships/tags" Target="../tags/tag20.xml" /><Relationship Id="rId14" Type="http://schemas.openxmlformats.org/officeDocument/2006/relationships/tags" Target="../tags/tag21.xml" /><Relationship Id="rId15" Type="http://schemas.openxmlformats.org/officeDocument/2006/relationships/tags" Target="../tags/tag22.xml" /><Relationship Id="rId16" Type="http://schemas.openxmlformats.org/officeDocument/2006/relationships/tags" Target="../tags/tag23.xml" /><Relationship Id="rId17" Type="http://schemas.openxmlformats.org/officeDocument/2006/relationships/tags" Target="../tags/tag24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tags" Target="../tags/tag12.xml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tags" Target="../tags/tag15.xml" /><Relationship Id="rId9" Type="http://schemas.openxmlformats.org/officeDocument/2006/relationships/tags" Target="../tags/tag16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.xml" /><Relationship Id="rId10" Type="http://schemas.openxmlformats.org/officeDocument/2006/relationships/tags" Target="../tags/tag34.xml" /><Relationship Id="rId11" Type="http://schemas.openxmlformats.org/officeDocument/2006/relationships/tags" Target="../tags/tag35.xml" /><Relationship Id="rId12" Type="http://schemas.openxmlformats.org/officeDocument/2006/relationships/tags" Target="../tags/tag36.xml" /><Relationship Id="rId13" Type="http://schemas.openxmlformats.org/officeDocument/2006/relationships/tags" Target="../tags/tag37.xml" /><Relationship Id="rId14" Type="http://schemas.openxmlformats.org/officeDocument/2006/relationships/tags" Target="../tags/tag38.xml" /><Relationship Id="rId15" Type="http://schemas.openxmlformats.org/officeDocument/2006/relationships/tags" Target="../tags/tag39.xml" /><Relationship Id="rId16" Type="http://schemas.openxmlformats.org/officeDocument/2006/relationships/tags" Target="../tags/tag40.xml" /><Relationship Id="rId17" Type="http://schemas.openxmlformats.org/officeDocument/2006/relationships/tags" Target="../tags/tag41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26.xml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tags" Target="../tags/tag29.xml" /><Relationship Id="rId6" Type="http://schemas.openxmlformats.org/officeDocument/2006/relationships/tags" Target="../tags/tag30.xml" /><Relationship Id="rId7" Type="http://schemas.openxmlformats.org/officeDocument/2006/relationships/tags" Target="../tags/tag31.xml" /><Relationship Id="rId8" Type="http://schemas.openxmlformats.org/officeDocument/2006/relationships/tags" Target="../tags/tag32.xml" /><Relationship Id="rId9" Type="http://schemas.openxmlformats.org/officeDocument/2006/relationships/tags" Target="../tags/tag33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10" Type="http://schemas.openxmlformats.org/officeDocument/2006/relationships/tags" Target="../tags/tag51.xml" /><Relationship Id="rId11" Type="http://schemas.openxmlformats.org/officeDocument/2006/relationships/tags" Target="../tags/tag52.xml" /><Relationship Id="rId12" Type="http://schemas.openxmlformats.org/officeDocument/2006/relationships/tags" Target="../tags/tag53.xml" /><Relationship Id="rId13" Type="http://schemas.openxmlformats.org/officeDocument/2006/relationships/tags" Target="../tags/tag54.xml" /><Relationship Id="rId14" Type="http://schemas.openxmlformats.org/officeDocument/2006/relationships/tags" Target="../tags/tag55.xml" /><Relationship Id="rId15" Type="http://schemas.openxmlformats.org/officeDocument/2006/relationships/tags" Target="../tags/tag56.xml" /><Relationship Id="rId16" Type="http://schemas.openxmlformats.org/officeDocument/2006/relationships/tags" Target="../tags/tag57.xml" /><Relationship Id="rId17" Type="http://schemas.openxmlformats.org/officeDocument/2006/relationships/tags" Target="../tags/tag58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ags" Target="../tags/tag47.xml" /><Relationship Id="rId7" Type="http://schemas.openxmlformats.org/officeDocument/2006/relationships/tags" Target="../tags/tag48.xml" /><Relationship Id="rId8" Type="http://schemas.openxmlformats.org/officeDocument/2006/relationships/tags" Target="../tags/tag49.xml" /><Relationship Id="rId9" Type="http://schemas.openxmlformats.org/officeDocument/2006/relationships/tags" Target="../tags/tag50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10" Type="http://schemas.openxmlformats.org/officeDocument/2006/relationships/tags" Target="../tags/tag68.xml" /><Relationship Id="rId11" Type="http://schemas.openxmlformats.org/officeDocument/2006/relationships/tags" Target="../tags/tag69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60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6.xml" /><Relationship Id="rId10" Type="http://schemas.openxmlformats.org/officeDocument/2006/relationships/tags" Target="../tags/tag85.xml" /><Relationship Id="rId11" Type="http://schemas.openxmlformats.org/officeDocument/2006/relationships/tags" Target="../tags/tag86.xml" /><Relationship Id="rId12" Type="http://schemas.openxmlformats.org/officeDocument/2006/relationships/tags" Target="../tags/tag87.xml" /><Relationship Id="rId13" Type="http://schemas.openxmlformats.org/officeDocument/2006/relationships/tags" Target="../tags/tag88.xml" /><Relationship Id="rId14" Type="http://schemas.openxmlformats.org/officeDocument/2006/relationships/tags" Target="../tags/tag89.xml" /><Relationship Id="rId15" Type="http://schemas.openxmlformats.org/officeDocument/2006/relationships/tags" Target="../tags/tag90.xml" /><Relationship Id="rId16" Type="http://schemas.openxmlformats.org/officeDocument/2006/relationships/tags" Target="../tags/tag91.xml" /><Relationship Id="rId17" Type="http://schemas.openxmlformats.org/officeDocument/2006/relationships/tags" Target="../tags/tag92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77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Relationship Id="rId7" Type="http://schemas.openxmlformats.org/officeDocument/2006/relationships/tags" Target="../tags/tag82.xml" /><Relationship Id="rId8" Type="http://schemas.openxmlformats.org/officeDocument/2006/relationships/tags" Target="../tags/tag83.xml" /><Relationship Id="rId9" Type="http://schemas.openxmlformats.org/officeDocument/2006/relationships/tags" Target="../tags/tag84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3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6" name="图片 2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b="-3568"/>
          <a:stretch>
            <a:fillRect/>
          </a:stretch>
        </p:blipFill>
        <p:spPr>
          <a:xfrm rot="16200000" flipH="1">
            <a:off x="10586024" y="5156608"/>
            <a:ext cx="1117059" cy="1949425"/>
          </a:xfrm>
          <a:prstGeom prst="rect">
            <a:avLst/>
          </a:prstGeom>
        </p:spPr>
      </p:pic>
      <p:sp>
        <p:nvSpPr>
          <p:cNvPr id="27" name="13"/>
          <p:cNvSpPr/>
          <p:nvPr userDrawn="1">
            <p:custDataLst>
              <p:tags r:id="rId4"/>
            </p:custDataLst>
          </p:nvPr>
        </p:nvSpPr>
        <p:spPr>
          <a:xfrm flipH="1">
            <a:off x="635" y="0"/>
            <a:ext cx="12191365" cy="4537075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8" name="14"/>
          <p:cNvSpPr/>
          <p:nvPr userDrawn="1">
            <p:custDataLst>
              <p:tags r:id="rId5"/>
            </p:custDataLst>
          </p:nvPr>
        </p:nvSpPr>
        <p:spPr>
          <a:xfrm flipV="1">
            <a:off x="0" y="3746500"/>
            <a:ext cx="12192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0" name="15"/>
          <p:cNvSpPr/>
          <p:nvPr>
            <p:custDataLst>
              <p:tags r:id="rId6"/>
            </p:custDataLst>
          </p:nvPr>
        </p:nvSpPr>
        <p:spPr>
          <a:xfrm>
            <a:off x="104775" y="85090"/>
            <a:ext cx="12014200" cy="6671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13"/>
          <p:cNvSpPr/>
          <p:nvPr userDrawn="1">
            <p:custDataLst>
              <p:tags r:id="rId2"/>
            </p:custDataLst>
          </p:nvPr>
        </p:nvSpPr>
        <p:spPr>
          <a:xfrm flipH="1">
            <a:off x="635" y="0"/>
            <a:ext cx="12191365" cy="4537075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" name="14"/>
          <p:cNvSpPr/>
          <p:nvPr userDrawn="1">
            <p:custDataLst>
              <p:tags r:id="rId3"/>
            </p:custDataLst>
          </p:nvPr>
        </p:nvSpPr>
        <p:spPr>
          <a:xfrm flipV="1">
            <a:off x="0" y="3746500"/>
            <a:ext cx="12192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4" name="15"/>
          <p:cNvSpPr/>
          <p:nvPr userDrawn="1">
            <p:custDataLst>
              <p:tags r:id="rId4"/>
            </p:custDataLst>
          </p:nvPr>
        </p:nvSpPr>
        <p:spPr>
          <a:xfrm>
            <a:off x="127000" y="61595"/>
            <a:ext cx="11969750" cy="67144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5" name="组合 4"/>
          <p:cNvGrpSpPr/>
          <p:nvPr userDrawn="1">
            <p:custDataLst>
              <p:tags r:id="rId5"/>
            </p:custDataLst>
          </p:nvPr>
        </p:nvGrpSpPr>
        <p:grpSpPr>
          <a:xfrm>
            <a:off x="0" y="-93519"/>
            <a:ext cx="2358738" cy="780415"/>
            <a:chOff x="-118371" y="232560"/>
            <a:chExt cx="2028879" cy="780415"/>
          </a:xfrm>
        </p:grpSpPr>
        <p:grpSp>
          <p:nvGrpSpPr>
            <p:cNvPr id="6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-118371" y="388180"/>
              <a:ext cx="1973179" cy="569433"/>
              <a:chOff x="0" y="194743"/>
              <a:chExt cx="3126179" cy="569433"/>
            </a:xfrm>
          </p:grpSpPr>
          <p:sp>
            <p:nvSpPr>
              <p:cNvPr id="7" name="圆角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73209" y="194743"/>
                <a:ext cx="2952970" cy="569433"/>
              </a:xfrm>
              <a:prstGeom prst="roundRect">
                <a:avLst>
                  <a:gd name="adj" fmla="val 9976"/>
                </a:avLst>
              </a:prstGeom>
              <a:solidFill>
                <a:srgbClr val="41838D"/>
              </a:solidFill>
              <a:ln w="19050" cap="flat" cmpd="sng" algn="ctr">
                <a:gradFill flip="none" rotWithShape="1">
                  <a:gsLst>
                    <a:gs pos="88000">
                      <a:sysClr val="window" lastClr="FFFFFF"/>
                    </a:gs>
                    <a:gs pos="0">
                      <a:sysClr val="window" lastClr="FFFFFF">
                        <a:lumMod val="75000"/>
                      </a:sysClr>
                    </a:gs>
                    <a:gs pos="71000">
                      <a:sysClr val="window" lastClr="FFFFFF">
                        <a:lumMod val="85000"/>
                      </a:sysClr>
                    </a:gs>
                    <a:gs pos="55000">
                      <a:sysClr val="window" lastClr="FFFFFF"/>
                    </a:gs>
                    <a:gs pos="37000">
                      <a:sysClr val="window" lastClr="FFFFFF">
                        <a:lumMod val="85000"/>
                      </a:sysClr>
                    </a:gs>
                    <a:gs pos="2200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200000" scaled="0"/>
                </a:gra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8" name="组合 7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9" name="椭圆 8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0" name="椭圆 9"/>
                <p:cNvSpPr/>
                <p:nvPr>
                  <p:custDataLst>
                    <p:tags r:id="rId10"/>
                  </p:custDataLst>
                </p:nvPr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2" name="椭圆 11"/>
                <p:cNvSpPr/>
                <p:nvPr>
                  <p:custDataLst>
                    <p:tags r:id="rId12"/>
                  </p:custDataLst>
                </p:nvPr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3" name="圆角矩形 12"/>
                <p:cNvSpPr/>
                <p:nvPr>
                  <p:custDataLst>
                    <p:tags r:id="rId13"/>
                  </p:custDataLst>
                </p:nvPr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" name="圆角矩形 13"/>
                <p:cNvSpPr/>
                <p:nvPr>
                  <p:custDataLst>
                    <p:tags r:id="rId14"/>
                  </p:custDataLst>
                </p:nvPr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" name="圆角矩形 14"/>
                <p:cNvSpPr/>
                <p:nvPr>
                  <p:custDataLst>
                    <p:tags r:id="rId15"/>
                  </p:custDataLst>
                </p:nvPr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" name="圆角矩形 15"/>
                <p:cNvSpPr/>
                <p:nvPr>
                  <p:custDataLst>
                    <p:tags r:id="rId16"/>
                  </p:custDataLst>
                </p:nvPr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72888" y="232560"/>
              <a:ext cx="1737620" cy="7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>
                  <a:solidFill>
                    <a:prstClr val="white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学习目标</a:t>
              </a:r>
              <a:endParaRPr lang="zh-CN" altLang="en-US" sz="3200" b="1" ker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1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13"/>
          <p:cNvSpPr/>
          <p:nvPr userDrawn="1">
            <p:custDataLst>
              <p:tags r:id="rId2"/>
            </p:custDataLst>
          </p:nvPr>
        </p:nvSpPr>
        <p:spPr>
          <a:xfrm flipH="1">
            <a:off x="635" y="0"/>
            <a:ext cx="12191365" cy="4537075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" name="14"/>
          <p:cNvSpPr/>
          <p:nvPr userDrawn="1">
            <p:custDataLst>
              <p:tags r:id="rId3"/>
            </p:custDataLst>
          </p:nvPr>
        </p:nvSpPr>
        <p:spPr>
          <a:xfrm flipV="1">
            <a:off x="0" y="3746500"/>
            <a:ext cx="12192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4" name="15"/>
          <p:cNvSpPr/>
          <p:nvPr userDrawn="1">
            <p:custDataLst>
              <p:tags r:id="rId4"/>
            </p:custDataLst>
          </p:nvPr>
        </p:nvSpPr>
        <p:spPr>
          <a:xfrm>
            <a:off x="127000" y="61595"/>
            <a:ext cx="11969750" cy="67144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5" name="组合 4"/>
          <p:cNvGrpSpPr/>
          <p:nvPr userDrawn="1">
            <p:custDataLst>
              <p:tags r:id="rId5"/>
            </p:custDataLst>
          </p:nvPr>
        </p:nvGrpSpPr>
        <p:grpSpPr>
          <a:xfrm>
            <a:off x="0" y="-93519"/>
            <a:ext cx="2358738" cy="780415"/>
            <a:chOff x="-118371" y="232560"/>
            <a:chExt cx="2028879" cy="780415"/>
          </a:xfrm>
        </p:grpSpPr>
        <p:grpSp>
          <p:nvGrpSpPr>
            <p:cNvPr id="6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-118371" y="388180"/>
              <a:ext cx="1973179" cy="569433"/>
              <a:chOff x="0" y="194743"/>
              <a:chExt cx="3126179" cy="569433"/>
            </a:xfrm>
          </p:grpSpPr>
          <p:sp>
            <p:nvSpPr>
              <p:cNvPr id="7" name="圆角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73209" y="194743"/>
                <a:ext cx="2952970" cy="569433"/>
              </a:xfrm>
              <a:prstGeom prst="roundRect">
                <a:avLst>
                  <a:gd name="adj" fmla="val 9976"/>
                </a:avLst>
              </a:prstGeom>
              <a:solidFill>
                <a:srgbClr val="41838D"/>
              </a:solidFill>
              <a:ln w="19050" cap="flat" cmpd="sng" algn="ctr">
                <a:gradFill flip="none" rotWithShape="1">
                  <a:gsLst>
                    <a:gs pos="88000">
                      <a:sysClr val="window" lastClr="FFFFFF"/>
                    </a:gs>
                    <a:gs pos="0">
                      <a:sysClr val="window" lastClr="FFFFFF">
                        <a:lumMod val="75000"/>
                      </a:sysClr>
                    </a:gs>
                    <a:gs pos="71000">
                      <a:sysClr val="window" lastClr="FFFFFF">
                        <a:lumMod val="85000"/>
                      </a:sysClr>
                    </a:gs>
                    <a:gs pos="55000">
                      <a:sysClr val="window" lastClr="FFFFFF"/>
                    </a:gs>
                    <a:gs pos="37000">
                      <a:sysClr val="window" lastClr="FFFFFF">
                        <a:lumMod val="85000"/>
                      </a:sysClr>
                    </a:gs>
                    <a:gs pos="2200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200000" scaled="0"/>
                </a:gra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8" name="组合 7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9" name="椭圆 8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0" name="椭圆 9"/>
                <p:cNvSpPr/>
                <p:nvPr>
                  <p:custDataLst>
                    <p:tags r:id="rId10"/>
                  </p:custDataLst>
                </p:nvPr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2" name="椭圆 11"/>
                <p:cNvSpPr/>
                <p:nvPr>
                  <p:custDataLst>
                    <p:tags r:id="rId12"/>
                  </p:custDataLst>
                </p:nvPr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3" name="圆角矩形 12"/>
                <p:cNvSpPr/>
                <p:nvPr>
                  <p:custDataLst>
                    <p:tags r:id="rId13"/>
                  </p:custDataLst>
                </p:nvPr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" name="圆角矩形 13"/>
                <p:cNvSpPr/>
                <p:nvPr>
                  <p:custDataLst>
                    <p:tags r:id="rId14"/>
                  </p:custDataLst>
                </p:nvPr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" name="圆角矩形 14"/>
                <p:cNvSpPr/>
                <p:nvPr>
                  <p:custDataLst>
                    <p:tags r:id="rId15"/>
                  </p:custDataLst>
                </p:nvPr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" name="圆角矩形 15"/>
                <p:cNvSpPr/>
                <p:nvPr>
                  <p:custDataLst>
                    <p:tags r:id="rId16"/>
                  </p:custDataLst>
                </p:nvPr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72888" y="232560"/>
              <a:ext cx="1737620" cy="7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>
                  <a:solidFill>
                    <a:prstClr val="white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情境导入</a:t>
              </a:r>
              <a:endParaRPr lang="zh-CN" altLang="en-US" sz="3200" b="1" ker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3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13"/>
          <p:cNvSpPr/>
          <p:nvPr userDrawn="1">
            <p:custDataLst>
              <p:tags r:id="rId2"/>
            </p:custDataLst>
          </p:nvPr>
        </p:nvSpPr>
        <p:spPr>
          <a:xfrm flipH="1">
            <a:off x="635" y="0"/>
            <a:ext cx="12191365" cy="4537075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" name="14"/>
          <p:cNvSpPr/>
          <p:nvPr userDrawn="1">
            <p:custDataLst>
              <p:tags r:id="rId3"/>
            </p:custDataLst>
          </p:nvPr>
        </p:nvSpPr>
        <p:spPr>
          <a:xfrm flipV="1">
            <a:off x="0" y="3746500"/>
            <a:ext cx="12192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4" name="15"/>
          <p:cNvSpPr/>
          <p:nvPr userDrawn="1">
            <p:custDataLst>
              <p:tags r:id="rId4"/>
            </p:custDataLst>
          </p:nvPr>
        </p:nvSpPr>
        <p:spPr>
          <a:xfrm>
            <a:off x="127000" y="61595"/>
            <a:ext cx="11969750" cy="67144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5" name="组合 4"/>
          <p:cNvGrpSpPr/>
          <p:nvPr userDrawn="1">
            <p:custDataLst>
              <p:tags r:id="rId5"/>
            </p:custDataLst>
          </p:nvPr>
        </p:nvGrpSpPr>
        <p:grpSpPr>
          <a:xfrm>
            <a:off x="0" y="-93519"/>
            <a:ext cx="2358738" cy="780415"/>
            <a:chOff x="-118371" y="232560"/>
            <a:chExt cx="2028879" cy="780415"/>
          </a:xfrm>
        </p:grpSpPr>
        <p:grpSp>
          <p:nvGrpSpPr>
            <p:cNvPr id="6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-118371" y="388180"/>
              <a:ext cx="1973179" cy="569433"/>
              <a:chOff x="0" y="194743"/>
              <a:chExt cx="3126179" cy="569433"/>
            </a:xfrm>
          </p:grpSpPr>
          <p:sp>
            <p:nvSpPr>
              <p:cNvPr id="7" name="圆角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73209" y="194743"/>
                <a:ext cx="2952970" cy="569433"/>
              </a:xfrm>
              <a:prstGeom prst="roundRect">
                <a:avLst>
                  <a:gd name="adj" fmla="val 9976"/>
                </a:avLst>
              </a:prstGeom>
              <a:solidFill>
                <a:srgbClr val="41838D"/>
              </a:solidFill>
              <a:ln w="19050" cap="flat" cmpd="sng" algn="ctr">
                <a:gradFill flip="none" rotWithShape="1">
                  <a:gsLst>
                    <a:gs pos="88000">
                      <a:sysClr val="window" lastClr="FFFFFF"/>
                    </a:gs>
                    <a:gs pos="0">
                      <a:sysClr val="window" lastClr="FFFFFF">
                        <a:lumMod val="75000"/>
                      </a:sysClr>
                    </a:gs>
                    <a:gs pos="71000">
                      <a:sysClr val="window" lastClr="FFFFFF">
                        <a:lumMod val="85000"/>
                      </a:sysClr>
                    </a:gs>
                    <a:gs pos="55000">
                      <a:sysClr val="window" lastClr="FFFFFF"/>
                    </a:gs>
                    <a:gs pos="37000">
                      <a:sysClr val="window" lastClr="FFFFFF">
                        <a:lumMod val="85000"/>
                      </a:sysClr>
                    </a:gs>
                    <a:gs pos="2200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200000" scaled="0"/>
                </a:gra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8" name="组合 7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9" name="椭圆 8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0" name="椭圆 9"/>
                <p:cNvSpPr/>
                <p:nvPr>
                  <p:custDataLst>
                    <p:tags r:id="rId10"/>
                  </p:custDataLst>
                </p:nvPr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2" name="椭圆 11"/>
                <p:cNvSpPr/>
                <p:nvPr>
                  <p:custDataLst>
                    <p:tags r:id="rId12"/>
                  </p:custDataLst>
                </p:nvPr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3" name="圆角矩形 12"/>
                <p:cNvSpPr/>
                <p:nvPr>
                  <p:custDataLst>
                    <p:tags r:id="rId13"/>
                  </p:custDataLst>
                </p:nvPr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" name="圆角矩形 13"/>
                <p:cNvSpPr/>
                <p:nvPr>
                  <p:custDataLst>
                    <p:tags r:id="rId14"/>
                  </p:custDataLst>
                </p:nvPr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" name="圆角矩形 14"/>
                <p:cNvSpPr/>
                <p:nvPr>
                  <p:custDataLst>
                    <p:tags r:id="rId15"/>
                  </p:custDataLst>
                </p:nvPr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" name="圆角矩形 15"/>
                <p:cNvSpPr/>
                <p:nvPr>
                  <p:custDataLst>
                    <p:tags r:id="rId16"/>
                  </p:custDataLst>
                </p:nvPr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72888" y="232560"/>
              <a:ext cx="1737620" cy="7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>
                  <a:solidFill>
                    <a:prstClr val="white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新知讲授</a:t>
              </a:r>
              <a:endParaRPr lang="zh-CN" altLang="en-US" sz="3200" b="1" ker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13"/>
          <p:cNvSpPr/>
          <p:nvPr userDrawn="1">
            <p:custDataLst>
              <p:tags r:id="rId2"/>
            </p:custDataLst>
          </p:nvPr>
        </p:nvSpPr>
        <p:spPr>
          <a:xfrm flipH="1">
            <a:off x="635" y="0"/>
            <a:ext cx="12191365" cy="4537075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" name="14"/>
          <p:cNvSpPr/>
          <p:nvPr userDrawn="1">
            <p:custDataLst>
              <p:tags r:id="rId3"/>
            </p:custDataLst>
          </p:nvPr>
        </p:nvSpPr>
        <p:spPr>
          <a:xfrm flipV="1">
            <a:off x="0" y="3746500"/>
            <a:ext cx="12192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0" name="15"/>
          <p:cNvSpPr/>
          <p:nvPr userDrawn="1">
            <p:custDataLst>
              <p:tags r:id="rId4"/>
            </p:custDataLst>
          </p:nvPr>
        </p:nvSpPr>
        <p:spPr>
          <a:xfrm>
            <a:off x="127000" y="61595"/>
            <a:ext cx="11969750" cy="67144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4" name="组合 3"/>
          <p:cNvGrpSpPr/>
          <p:nvPr userDrawn="1">
            <p:custDataLst>
              <p:tags r:id="rId5"/>
            </p:custDataLst>
          </p:nvPr>
        </p:nvGrpSpPr>
        <p:grpSpPr>
          <a:xfrm>
            <a:off x="0" y="-93519"/>
            <a:ext cx="2358738" cy="780415"/>
            <a:chOff x="-118371" y="232560"/>
            <a:chExt cx="2028879" cy="780415"/>
          </a:xfrm>
        </p:grpSpPr>
        <p:grpSp>
          <p:nvGrpSpPr>
            <p:cNvPr id="5" name="组合 4"/>
            <p:cNvGrpSpPr/>
            <p:nvPr>
              <p:custDataLst>
                <p:tags r:id="rId6"/>
              </p:custDataLst>
            </p:nvPr>
          </p:nvGrpSpPr>
          <p:grpSpPr>
            <a:xfrm>
              <a:off x="-118371" y="388180"/>
              <a:ext cx="1973179" cy="569433"/>
              <a:chOff x="0" y="194743"/>
              <a:chExt cx="3126179" cy="569433"/>
            </a:xfrm>
          </p:grpSpPr>
          <p:sp>
            <p:nvSpPr>
              <p:cNvPr id="6" name="圆角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73209" y="194743"/>
                <a:ext cx="2952970" cy="569433"/>
              </a:xfrm>
              <a:prstGeom prst="roundRect">
                <a:avLst>
                  <a:gd name="adj" fmla="val 9976"/>
                </a:avLst>
              </a:prstGeom>
              <a:solidFill>
                <a:srgbClr val="41838D"/>
              </a:solidFill>
              <a:ln w="19050" cap="flat" cmpd="sng" algn="ctr">
                <a:gradFill flip="none" rotWithShape="1">
                  <a:gsLst>
                    <a:gs pos="88000">
                      <a:sysClr val="window" lastClr="FFFFFF"/>
                    </a:gs>
                    <a:gs pos="0">
                      <a:sysClr val="window" lastClr="FFFFFF">
                        <a:lumMod val="75000"/>
                      </a:sysClr>
                    </a:gs>
                    <a:gs pos="71000">
                      <a:sysClr val="window" lastClr="FFFFFF">
                        <a:lumMod val="85000"/>
                      </a:sysClr>
                    </a:gs>
                    <a:gs pos="55000">
                      <a:sysClr val="window" lastClr="FFFFFF"/>
                    </a:gs>
                    <a:gs pos="37000">
                      <a:sysClr val="window" lastClr="FFFFFF">
                        <a:lumMod val="85000"/>
                      </a:sysClr>
                    </a:gs>
                    <a:gs pos="2200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200000" scaled="0"/>
                </a:gra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9" name="组合 8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0" name="椭圆 9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>
                  <p:custDataLst>
                    <p:tags r:id="rId10"/>
                  </p:custDataLst>
                </p:nvPr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2" name="椭圆 11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3" name="椭圆 12"/>
                <p:cNvSpPr/>
                <p:nvPr>
                  <p:custDataLst>
                    <p:tags r:id="rId12"/>
                  </p:custDataLst>
                </p:nvPr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" name="圆角矩形 12"/>
                <p:cNvSpPr/>
                <p:nvPr>
                  <p:custDataLst>
                    <p:tags r:id="rId13"/>
                  </p:custDataLst>
                </p:nvPr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" name="圆角矩形 13"/>
                <p:cNvSpPr/>
                <p:nvPr>
                  <p:custDataLst>
                    <p:tags r:id="rId14"/>
                  </p:custDataLst>
                </p:nvPr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" name="圆角矩形 14"/>
                <p:cNvSpPr/>
                <p:nvPr>
                  <p:custDataLst>
                    <p:tags r:id="rId15"/>
                  </p:custDataLst>
                </p:nvPr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8" name="圆角矩形 15"/>
                <p:cNvSpPr/>
                <p:nvPr>
                  <p:custDataLst>
                    <p:tags r:id="rId16"/>
                  </p:custDataLst>
                </p:nvPr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</p:grpSp>
        </p:grp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72888" y="232560"/>
              <a:ext cx="1737620" cy="7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>
                  <a:solidFill>
                    <a:prstClr val="white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课堂练习</a:t>
              </a:r>
              <a:endParaRPr lang="zh-CN" altLang="en-US" sz="3200" b="1" ker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2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13"/>
          <p:cNvSpPr/>
          <p:nvPr userDrawn="1">
            <p:custDataLst>
              <p:tags r:id="rId2"/>
            </p:custDataLst>
          </p:nvPr>
        </p:nvSpPr>
        <p:spPr>
          <a:xfrm flipH="1">
            <a:off x="635" y="0"/>
            <a:ext cx="12191365" cy="4537075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4" name="14"/>
          <p:cNvSpPr/>
          <p:nvPr userDrawn="1">
            <p:custDataLst>
              <p:tags r:id="rId3"/>
            </p:custDataLst>
          </p:nvPr>
        </p:nvSpPr>
        <p:spPr>
          <a:xfrm flipV="1">
            <a:off x="0" y="3746500"/>
            <a:ext cx="12192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0" name="15"/>
          <p:cNvSpPr/>
          <p:nvPr userDrawn="1">
            <p:custDataLst>
              <p:tags r:id="rId4"/>
            </p:custDataLst>
          </p:nvPr>
        </p:nvSpPr>
        <p:spPr>
          <a:xfrm>
            <a:off x="126365" y="61595"/>
            <a:ext cx="11991975" cy="67144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5" name="组合 4"/>
          <p:cNvGrpSpPr/>
          <p:nvPr userDrawn="1">
            <p:custDataLst>
              <p:tags r:id="rId5"/>
            </p:custDataLst>
          </p:nvPr>
        </p:nvGrpSpPr>
        <p:grpSpPr>
          <a:xfrm>
            <a:off x="0" y="-93519"/>
            <a:ext cx="2358738" cy="780415"/>
            <a:chOff x="-118371" y="232560"/>
            <a:chExt cx="2028879" cy="780415"/>
          </a:xfrm>
        </p:grpSpPr>
        <p:grpSp>
          <p:nvGrpSpPr>
            <p:cNvPr id="6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-118371" y="388180"/>
              <a:ext cx="1973179" cy="569433"/>
              <a:chOff x="0" y="194743"/>
              <a:chExt cx="3126179" cy="569433"/>
            </a:xfrm>
          </p:grpSpPr>
          <p:sp>
            <p:nvSpPr>
              <p:cNvPr id="9" name="圆角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73209" y="194743"/>
                <a:ext cx="2952970" cy="569433"/>
              </a:xfrm>
              <a:prstGeom prst="roundRect">
                <a:avLst>
                  <a:gd name="adj" fmla="val 9976"/>
                </a:avLst>
              </a:prstGeom>
              <a:solidFill>
                <a:srgbClr val="41838D"/>
              </a:solidFill>
              <a:ln w="19050" cap="flat" cmpd="sng" algn="ctr">
                <a:gradFill flip="none" rotWithShape="1">
                  <a:gsLst>
                    <a:gs pos="88000">
                      <a:sysClr val="window" lastClr="FFFFFF"/>
                    </a:gs>
                    <a:gs pos="0">
                      <a:sysClr val="window" lastClr="FFFFFF">
                        <a:lumMod val="75000"/>
                      </a:sysClr>
                    </a:gs>
                    <a:gs pos="71000">
                      <a:sysClr val="window" lastClr="FFFFFF">
                        <a:lumMod val="85000"/>
                      </a:sysClr>
                    </a:gs>
                    <a:gs pos="55000">
                      <a:sysClr val="window" lastClr="FFFFFF"/>
                    </a:gs>
                    <a:gs pos="37000">
                      <a:sysClr val="window" lastClr="FFFFFF">
                        <a:lumMod val="85000"/>
                      </a:sysClr>
                    </a:gs>
                    <a:gs pos="2200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200000" scaled="0"/>
                </a:gra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10" name="组合 9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1" name="椭圆 10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2" name="椭圆 11"/>
                <p:cNvSpPr/>
                <p:nvPr>
                  <p:custDataLst>
                    <p:tags r:id="rId10"/>
                  </p:custDataLst>
                </p:nvPr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3" name="椭圆 12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ysClr val="window" lastClr="FFFFFF">
                        <a:lumMod val="95000"/>
                      </a:sysClr>
                    </a:gs>
                    <a:gs pos="55000">
                      <a:sysClr val="window" lastClr="FFFFFF">
                        <a:lumMod val="65000"/>
                      </a:sysClr>
                    </a:gs>
                    <a:gs pos="35000">
                      <a:sysClr val="window" lastClr="FFFFFF">
                        <a:lumMod val="95000"/>
                      </a:sysClr>
                    </a:gs>
                    <a:gs pos="17000">
                      <a:sysClr val="window" lastClr="FFFFFF">
                        <a:lumMod val="65000"/>
                      </a:sysClr>
                    </a:gs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" name="椭圆 14"/>
                <p:cNvSpPr/>
                <p:nvPr>
                  <p:custDataLst>
                    <p:tags r:id="rId12"/>
                  </p:custDataLst>
                </p:nvPr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" name="圆角矩形 12"/>
                <p:cNvSpPr/>
                <p:nvPr>
                  <p:custDataLst>
                    <p:tags r:id="rId13"/>
                  </p:custDataLst>
                </p:nvPr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" name="圆角矩形 13"/>
                <p:cNvSpPr/>
                <p:nvPr>
                  <p:custDataLst>
                    <p:tags r:id="rId14"/>
                  </p:custDataLst>
                </p:nvPr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8" name="圆角矩形 14"/>
                <p:cNvSpPr/>
                <p:nvPr>
                  <p:custDataLst>
                    <p:tags r:id="rId15"/>
                  </p:custDataLst>
                </p:nvPr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4000">
                        <a:sysClr val="window" lastClr="FFFFFF">
                          <a:lumMod val="75000"/>
                        </a:sysClr>
                      </a:gs>
                      <a:gs pos="78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20" name="圆角矩形 15"/>
                <p:cNvSpPr/>
                <p:nvPr>
                  <p:custDataLst>
                    <p:tags r:id="rId16"/>
                  </p:custDataLst>
                </p:nvPr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ysClr val="window" lastClr="FFFFFF"/>
                    </a:gs>
                    <a:gs pos="52000">
                      <a:sysClr val="window" lastClr="FFFFFF">
                        <a:lumMod val="85000"/>
                      </a:sysClr>
                    </a:gs>
                    <a:gs pos="23000">
                      <a:sysClr val="window" lastClr="FFFFFF">
                        <a:lumMod val="65000"/>
                      </a:sysClr>
                    </a:gs>
                    <a:gs pos="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ln w="12700" cap="flat" cmpd="sng" algn="ctr">
                  <a:gradFill flip="none" rotWithShape="1">
                    <a:gsLst>
                      <a:gs pos="0">
                        <a:sysClr val="window" lastClr="FFFFFF">
                          <a:lumMod val="65000"/>
                        </a:sysClr>
                      </a:gs>
                      <a:gs pos="43000">
                        <a:sysClr val="window" lastClr="FFFFFF">
                          <a:lumMod val="75000"/>
                        </a:sysClr>
                      </a:gs>
                      <a:gs pos="79000">
                        <a:sysClr val="window" lastClr="FFFFFF"/>
                      </a:gs>
                      <a:gs pos="61000">
                        <a:sysClr val="window" lastClr="FFFFFF">
                          <a:lumMod val="10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  <a:cs typeface="+mn-cs"/>
                  </a:endParaRPr>
                </a:p>
              </p:txBody>
            </p:sp>
          </p:grpSp>
        </p:grpSp>
        <p:sp>
          <p:nvSpPr>
            <p:cNvPr id="31" name="文本框 30"/>
            <p:cNvSpPr txBox="1"/>
            <p:nvPr>
              <p:custDataLst>
                <p:tags r:id="rId17"/>
              </p:custDataLst>
            </p:nvPr>
          </p:nvSpPr>
          <p:spPr>
            <a:xfrm>
              <a:off x="172888" y="232560"/>
              <a:ext cx="1737620" cy="7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>
                  <a:solidFill>
                    <a:prstClr val="white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课堂总结</a:t>
              </a:r>
              <a:endParaRPr lang="zh-CN" altLang="en-US" sz="3200" b="1" ker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cs"/>
              </a:defRPr>
            </a:lvl1pPr>
          </a:lstStyle>
          <a:p>
            <a:fld id="{5592522B-0F24-4480-B9DD-A9474A6880D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ea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cs"/>
              </a:defRPr>
            </a:lvl1pPr>
          </a:lstStyle>
          <a:p>
            <a:fld id="{BE5F26B5-172A-4DC2-B0B7-181CFC56B87C}" type="slidenum">
              <a:rPr lang="zh-CN" altLang="en-US" smtClean="0"/>
              <a:t>0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98.xml" /><Relationship Id="rId11" Type="http://schemas.openxmlformats.org/officeDocument/2006/relationships/tags" Target="../tags/tag99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2.png" /><Relationship Id="rId14" Type="http://schemas.openxmlformats.org/officeDocument/2006/relationships/tags" Target="../tags/tag100.xml" /><Relationship Id="rId15" Type="http://schemas.openxmlformats.org/officeDocument/2006/relationships/tags" Target="../tags/tag101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>
          <p:custDataLst>
            <p:tags r:id="rId10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11"/>
            </p:custDataLst>
          </p:nvPr>
        </p:nvSpPr>
        <p:spPr>
          <a:xfrm>
            <a:off x="415290" y="6242685"/>
            <a:ext cx="941070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>
                <a:solidFill>
                  <a:schemeClr val="bg1"/>
                </a:solidFill>
              </a:rPr>
              <a:t>36009</a:t>
            </a:r>
            <a:endParaRPr lang="en-US" altLang="zh-CN" sz="100">
              <a:solidFill>
                <a:schemeClr val="bg1"/>
              </a:solidFill>
            </a:endParaRPr>
          </a:p>
        </p:txBody>
      </p:sp>
      <p:pic>
        <p:nvPicPr>
          <p:cNvPr id="5" name="图片 1073743875" descr="学科网 zxxk.com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12" Type="http://schemas.openxmlformats.org/officeDocument/2006/relationships/tags" Target="../tags/tag208.xml" /><Relationship Id="rId13" Type="http://schemas.openxmlformats.org/officeDocument/2006/relationships/image" Target="../media/image15.jpeg" /><Relationship Id="rId14" Type="http://schemas.openxmlformats.org/officeDocument/2006/relationships/tags" Target="../tags/tag209.xml" /><Relationship Id="rId15" Type="http://schemas.openxmlformats.org/officeDocument/2006/relationships/tags" Target="../tags/tag210.xml" /><Relationship Id="rId16" Type="http://schemas.openxmlformats.org/officeDocument/2006/relationships/image" Target="../media/image16.jpeg" /><Relationship Id="rId17" Type="http://schemas.openxmlformats.org/officeDocument/2006/relationships/tags" Target="../tags/tag211.xml" /><Relationship Id="rId18" Type="http://schemas.openxmlformats.org/officeDocument/2006/relationships/tags" Target="../tags/tag212.xml" /><Relationship Id="rId19" Type="http://schemas.openxmlformats.org/officeDocument/2006/relationships/tags" Target="../tags/tag213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214.xml" /><Relationship Id="rId21" Type="http://schemas.openxmlformats.org/officeDocument/2006/relationships/tags" Target="../tags/tag215.xml" /><Relationship Id="rId22" Type="http://schemas.openxmlformats.org/officeDocument/2006/relationships/tags" Target="../tags/tag216.xml" /><Relationship Id="rId23" Type="http://schemas.openxmlformats.org/officeDocument/2006/relationships/tags" Target="../tags/tag217.xml" /><Relationship Id="rId24" Type="http://schemas.openxmlformats.org/officeDocument/2006/relationships/tags" Target="../tags/tag218.xml" /><Relationship Id="rId25" Type="http://schemas.openxmlformats.org/officeDocument/2006/relationships/tags" Target="../tags/tag219.xml" /><Relationship Id="rId26" Type="http://schemas.openxmlformats.org/officeDocument/2006/relationships/tags" Target="../tags/tag220.xml" /><Relationship Id="rId27" Type="http://schemas.openxmlformats.org/officeDocument/2006/relationships/tags" Target="../tags/tag221.xml" /><Relationship Id="rId28" Type="http://schemas.openxmlformats.org/officeDocument/2006/relationships/tags" Target="../tags/tag222.xml" /><Relationship Id="rId29" Type="http://schemas.openxmlformats.org/officeDocument/2006/relationships/tags" Target="../tags/tag223.xml" /><Relationship Id="rId3" Type="http://schemas.openxmlformats.org/officeDocument/2006/relationships/tags" Target="../tags/tag199.xml" /><Relationship Id="rId30" Type="http://schemas.openxmlformats.org/officeDocument/2006/relationships/tags" Target="../tags/tag224.xml" /><Relationship Id="rId31" Type="http://schemas.openxmlformats.org/officeDocument/2006/relationships/tags" Target="../tags/tag225.xml" /><Relationship Id="rId32" Type="http://schemas.openxmlformats.org/officeDocument/2006/relationships/tags" Target="../tags/tag226.xml" /><Relationship Id="rId33" Type="http://schemas.openxmlformats.org/officeDocument/2006/relationships/tags" Target="../tags/tag227.xml" /><Relationship Id="rId34" Type="http://schemas.openxmlformats.org/officeDocument/2006/relationships/tags" Target="../tags/tag228.xml" /><Relationship Id="rId35" Type="http://schemas.openxmlformats.org/officeDocument/2006/relationships/tags" Target="../tags/tag229.xml" /><Relationship Id="rId36" Type="http://schemas.openxmlformats.org/officeDocument/2006/relationships/tags" Target="../tags/tag230.xml" /><Relationship Id="rId37" Type="http://schemas.openxmlformats.org/officeDocument/2006/relationships/tags" Target="../tags/tag231.xml" /><Relationship Id="rId38" Type="http://schemas.openxmlformats.org/officeDocument/2006/relationships/tags" Target="../tags/tag232.xml" /><Relationship Id="rId39" Type="http://schemas.openxmlformats.org/officeDocument/2006/relationships/tags" Target="../tags/tag233.xml" /><Relationship Id="rId4" Type="http://schemas.openxmlformats.org/officeDocument/2006/relationships/tags" Target="../tags/tag200.xml" /><Relationship Id="rId40" Type="http://schemas.openxmlformats.org/officeDocument/2006/relationships/tags" Target="../tags/tag234.xml" /><Relationship Id="rId41" Type="http://schemas.openxmlformats.org/officeDocument/2006/relationships/tags" Target="../tags/tag235.xml" /><Relationship Id="rId42" Type="http://schemas.openxmlformats.org/officeDocument/2006/relationships/tags" Target="../tags/tag236.xml" /><Relationship Id="rId43" Type="http://schemas.openxmlformats.org/officeDocument/2006/relationships/tags" Target="../tags/tag237.xml" /><Relationship Id="rId44" Type="http://schemas.openxmlformats.org/officeDocument/2006/relationships/tags" Target="../tags/tag238.xml" /><Relationship Id="rId45" Type="http://schemas.openxmlformats.org/officeDocument/2006/relationships/tags" Target="../tags/tag239.xml" /><Relationship Id="rId46" Type="http://schemas.openxmlformats.org/officeDocument/2006/relationships/tags" Target="../tags/tag240.xml" /><Relationship Id="rId47" Type="http://schemas.openxmlformats.org/officeDocument/2006/relationships/tags" Target="../tags/tag241.xml" /><Relationship Id="rId48" Type="http://schemas.openxmlformats.org/officeDocument/2006/relationships/tags" Target="../tags/tag242.xml" /><Relationship Id="rId5" Type="http://schemas.openxmlformats.org/officeDocument/2006/relationships/tags" Target="../tags/tag201.xml" /><Relationship Id="rId6" Type="http://schemas.openxmlformats.org/officeDocument/2006/relationships/tags" Target="../tags/tag202.xml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tags" Target="../tags/tag20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51.xml" /><Relationship Id="rId2" Type="http://schemas.openxmlformats.org/officeDocument/2006/relationships/tags" Target="../tags/tag243.xml" /><Relationship Id="rId3" Type="http://schemas.openxmlformats.org/officeDocument/2006/relationships/tags" Target="../tags/tag244.xml" /><Relationship Id="rId4" Type="http://schemas.openxmlformats.org/officeDocument/2006/relationships/tags" Target="../tags/tag245.xml" /><Relationship Id="rId5" Type="http://schemas.openxmlformats.org/officeDocument/2006/relationships/tags" Target="../tags/tag246.xml" /><Relationship Id="rId6" Type="http://schemas.openxmlformats.org/officeDocument/2006/relationships/tags" Target="../tags/tag247.xml" /><Relationship Id="rId7" Type="http://schemas.openxmlformats.org/officeDocument/2006/relationships/tags" Target="../tags/tag248.xml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58.xml" /><Relationship Id="rId11" Type="http://schemas.openxmlformats.org/officeDocument/2006/relationships/oleObject" Target="../embeddings/oleObject2.bin" TargetMode="Internal" /><Relationship Id="rId12" Type="http://schemas.openxmlformats.org/officeDocument/2006/relationships/image" Target="../media/image18.wmf" /><Relationship Id="rId13" Type="http://schemas.openxmlformats.org/officeDocument/2006/relationships/tags" Target="../tags/tag259.xml" /><Relationship Id="rId14" Type="http://schemas.openxmlformats.org/officeDocument/2006/relationships/tags" Target="../tags/tag260.xml" /><Relationship Id="rId15" Type="http://schemas.openxmlformats.org/officeDocument/2006/relationships/oleObject" Target="../embeddings/oleObject3.bin" TargetMode="Internal" /><Relationship Id="rId16" Type="http://schemas.openxmlformats.org/officeDocument/2006/relationships/image" Target="../media/image19.wmf" /><Relationship Id="rId17" Type="http://schemas.openxmlformats.org/officeDocument/2006/relationships/tags" Target="../tags/tag261.xml" /><Relationship Id="rId18" Type="http://schemas.openxmlformats.org/officeDocument/2006/relationships/tags" Target="../tags/tag262.xml" /><Relationship Id="rId19" Type="http://schemas.openxmlformats.org/officeDocument/2006/relationships/tags" Target="../tags/tag263.xml" /><Relationship Id="rId2" Type="http://schemas.openxmlformats.org/officeDocument/2006/relationships/tags" Target="../tags/tag252.xml" /><Relationship Id="rId20" Type="http://schemas.openxmlformats.org/officeDocument/2006/relationships/tags" Target="../tags/tag264.xml" /><Relationship Id="rId21" Type="http://schemas.openxmlformats.org/officeDocument/2006/relationships/tags" Target="../tags/tag265.xml" /><Relationship Id="rId22" Type="http://schemas.openxmlformats.org/officeDocument/2006/relationships/oleObject" Target="../embeddings/oleObject4.bin" TargetMode="Internal" /><Relationship Id="rId23" Type="http://schemas.openxmlformats.org/officeDocument/2006/relationships/tags" Target="../tags/tag266.xml" /><Relationship Id="rId24" Type="http://schemas.openxmlformats.org/officeDocument/2006/relationships/tags" Target="../tags/tag267.xml" /><Relationship Id="rId25" Type="http://schemas.openxmlformats.org/officeDocument/2006/relationships/oleObject" Target="../embeddings/oleObject5.bin" TargetMode="Internal" /><Relationship Id="rId26" Type="http://schemas.openxmlformats.org/officeDocument/2006/relationships/image" Target="../media/image20.wmf" /><Relationship Id="rId27" Type="http://schemas.openxmlformats.org/officeDocument/2006/relationships/tags" Target="../tags/tag268.xml" /><Relationship Id="rId28" Type="http://schemas.openxmlformats.org/officeDocument/2006/relationships/oleObject" Target="../embeddings/oleObject6.bin" TargetMode="Internal" /><Relationship Id="rId29" Type="http://schemas.openxmlformats.org/officeDocument/2006/relationships/image" Target="../media/image21.wmf" /><Relationship Id="rId3" Type="http://schemas.openxmlformats.org/officeDocument/2006/relationships/tags" Target="../tags/tag253.xml" /><Relationship Id="rId30" Type="http://schemas.openxmlformats.org/officeDocument/2006/relationships/tags" Target="../tags/tag269.xml" /><Relationship Id="rId31" Type="http://schemas.openxmlformats.org/officeDocument/2006/relationships/tags" Target="../tags/tag270.xml" /><Relationship Id="rId32" Type="http://schemas.openxmlformats.org/officeDocument/2006/relationships/tags" Target="../tags/tag271.xml" /><Relationship Id="rId33" Type="http://schemas.openxmlformats.org/officeDocument/2006/relationships/tags" Target="../tags/tag272.xml" /><Relationship Id="rId34" Type="http://schemas.openxmlformats.org/officeDocument/2006/relationships/tags" Target="../tags/tag273.xml" /><Relationship Id="rId35" Type="http://schemas.openxmlformats.org/officeDocument/2006/relationships/oleObject" Target="../embeddings/oleObject7.bin" TargetMode="Internal" /><Relationship Id="rId36" Type="http://schemas.openxmlformats.org/officeDocument/2006/relationships/tags" Target="../tags/tag274.xml" /><Relationship Id="rId37" Type="http://schemas.openxmlformats.org/officeDocument/2006/relationships/tags" Target="../tags/tag275.xml" /><Relationship Id="rId38" Type="http://schemas.openxmlformats.org/officeDocument/2006/relationships/tags" Target="../tags/tag276.xml" /><Relationship Id="rId39" Type="http://schemas.openxmlformats.org/officeDocument/2006/relationships/tags" Target="../tags/tag277.xml" /><Relationship Id="rId4" Type="http://schemas.openxmlformats.org/officeDocument/2006/relationships/tags" Target="../tags/tag254.xml" /><Relationship Id="rId40" Type="http://schemas.openxmlformats.org/officeDocument/2006/relationships/oleObject" Target="../embeddings/oleObject8.bin" TargetMode="Internal" /><Relationship Id="rId41" Type="http://schemas.openxmlformats.org/officeDocument/2006/relationships/tags" Target="../tags/tag278.xml" /><Relationship Id="rId42" Type="http://schemas.openxmlformats.org/officeDocument/2006/relationships/tags" Target="../tags/tag279.xml" /><Relationship Id="rId43" Type="http://schemas.openxmlformats.org/officeDocument/2006/relationships/oleObject" Target="../embeddings/oleObject9.bin" TargetMode="Internal" /><Relationship Id="rId44" Type="http://schemas.openxmlformats.org/officeDocument/2006/relationships/image" Target="../media/image22.wmf" /><Relationship Id="rId45" Type="http://schemas.openxmlformats.org/officeDocument/2006/relationships/tags" Target="../tags/tag280.xml" /><Relationship Id="rId46" Type="http://schemas.openxmlformats.org/officeDocument/2006/relationships/oleObject" Target="../embeddings/oleObject10.bin" TargetMode="Internal" /><Relationship Id="rId47" Type="http://schemas.openxmlformats.org/officeDocument/2006/relationships/image" Target="../media/image23.wmf" /><Relationship Id="rId48" Type="http://schemas.openxmlformats.org/officeDocument/2006/relationships/tags" Target="../tags/tag281.xml" /><Relationship Id="rId49" Type="http://schemas.openxmlformats.org/officeDocument/2006/relationships/tags" Target="../tags/tag282.xml" /><Relationship Id="rId5" Type="http://schemas.openxmlformats.org/officeDocument/2006/relationships/oleObject" Target="../embeddings/oleObject1.bin" TargetMode="Internal" /><Relationship Id="rId50" Type="http://schemas.openxmlformats.org/officeDocument/2006/relationships/tags" Target="../tags/tag283.xml" /><Relationship Id="rId51" Type="http://schemas.openxmlformats.org/officeDocument/2006/relationships/tags" Target="../tags/tag284.xml" /><Relationship Id="rId52" Type="http://schemas.openxmlformats.org/officeDocument/2006/relationships/tags" Target="../tags/tag285.xml" /><Relationship Id="rId53" Type="http://schemas.openxmlformats.org/officeDocument/2006/relationships/tags" Target="../tags/tag286.xml" /><Relationship Id="rId54" Type="http://schemas.openxmlformats.org/officeDocument/2006/relationships/tags" Target="../tags/tag287.xml" /><Relationship Id="rId55" Type="http://schemas.openxmlformats.org/officeDocument/2006/relationships/tags" Target="../tags/tag288.xml" /><Relationship Id="rId56" Type="http://schemas.openxmlformats.org/officeDocument/2006/relationships/tags" Target="../tags/tag289.xml" /><Relationship Id="rId57" Type="http://schemas.openxmlformats.org/officeDocument/2006/relationships/tags" Target="../tags/tag290.xml" /><Relationship Id="rId58" Type="http://schemas.openxmlformats.org/officeDocument/2006/relationships/tags" Target="../tags/tag291.xml" /><Relationship Id="rId59" Type="http://schemas.openxmlformats.org/officeDocument/2006/relationships/tags" Target="../tags/tag292.xml" /><Relationship Id="rId6" Type="http://schemas.openxmlformats.org/officeDocument/2006/relationships/image" Target="../media/image17.wmf" /><Relationship Id="rId60" Type="http://schemas.openxmlformats.org/officeDocument/2006/relationships/tags" Target="../tags/tag293.xml" /><Relationship Id="rId61" Type="http://schemas.openxmlformats.org/officeDocument/2006/relationships/tags" Target="../tags/tag294.xml" /><Relationship Id="rId62" Type="http://schemas.openxmlformats.org/officeDocument/2006/relationships/tags" Target="../tags/tag295.xml" /><Relationship Id="rId63" Type="http://schemas.openxmlformats.org/officeDocument/2006/relationships/tags" Target="../tags/tag296.xml" /><Relationship Id="rId64" Type="http://schemas.openxmlformats.org/officeDocument/2006/relationships/tags" Target="../tags/tag297.xml" /><Relationship Id="rId65" Type="http://schemas.openxmlformats.org/officeDocument/2006/relationships/tags" Target="../tags/tag298.xml" /><Relationship Id="rId66" Type="http://schemas.openxmlformats.org/officeDocument/2006/relationships/tags" Target="../tags/tag299.xml" /><Relationship Id="rId67" Type="http://schemas.openxmlformats.org/officeDocument/2006/relationships/tags" Target="../tags/tag300.xml" /><Relationship Id="rId68" Type="http://schemas.openxmlformats.org/officeDocument/2006/relationships/tags" Target="../tags/tag301.xml" /><Relationship Id="rId69" Type="http://schemas.openxmlformats.org/officeDocument/2006/relationships/tags" Target="../tags/tag302.xml" /><Relationship Id="rId7" Type="http://schemas.openxmlformats.org/officeDocument/2006/relationships/tags" Target="../tags/tag255.xml" /><Relationship Id="rId70" Type="http://schemas.openxmlformats.org/officeDocument/2006/relationships/tags" Target="../tags/tag303.xml" /><Relationship Id="rId71" Type="http://schemas.openxmlformats.org/officeDocument/2006/relationships/tags" Target="../tags/tag304.xml" /><Relationship Id="rId72" Type="http://schemas.openxmlformats.org/officeDocument/2006/relationships/tags" Target="../tags/tag305.xml" /><Relationship Id="rId73" Type="http://schemas.openxmlformats.org/officeDocument/2006/relationships/tags" Target="../tags/tag306.xml" /><Relationship Id="rId74" Type="http://schemas.openxmlformats.org/officeDocument/2006/relationships/tags" Target="../tags/tag307.xml" /><Relationship Id="rId75" Type="http://schemas.openxmlformats.org/officeDocument/2006/relationships/tags" Target="../tags/tag308.xml" /><Relationship Id="rId76" Type="http://schemas.openxmlformats.org/officeDocument/2006/relationships/tags" Target="../tags/tag309.xml" /><Relationship Id="rId77" Type="http://schemas.openxmlformats.org/officeDocument/2006/relationships/tags" Target="../tags/tag310.xml" /><Relationship Id="rId78" Type="http://schemas.openxmlformats.org/officeDocument/2006/relationships/tags" Target="../tags/tag311.xml" /><Relationship Id="rId79" Type="http://schemas.openxmlformats.org/officeDocument/2006/relationships/tags" Target="../tags/tag312.xml" /><Relationship Id="rId8" Type="http://schemas.openxmlformats.org/officeDocument/2006/relationships/tags" Target="../tags/tag256.xml" /><Relationship Id="rId80" Type="http://schemas.openxmlformats.org/officeDocument/2006/relationships/tags" Target="../tags/tag313.xml" /><Relationship Id="rId81" Type="http://schemas.openxmlformats.org/officeDocument/2006/relationships/tags" Target="../tags/tag314.xml" /><Relationship Id="rId82" Type="http://schemas.openxmlformats.org/officeDocument/2006/relationships/tags" Target="../tags/tag315.xml" /><Relationship Id="rId83" Type="http://schemas.openxmlformats.org/officeDocument/2006/relationships/tags" Target="../tags/tag316.xml" /><Relationship Id="rId84" Type="http://schemas.openxmlformats.org/officeDocument/2006/relationships/tags" Target="../tags/tag317.xml" /><Relationship Id="rId85" Type="http://schemas.openxmlformats.org/officeDocument/2006/relationships/tags" Target="../tags/tag318.xml" /><Relationship Id="rId86" Type="http://schemas.openxmlformats.org/officeDocument/2006/relationships/tags" Target="../tags/tag319.xml" /><Relationship Id="rId87" Type="http://schemas.openxmlformats.org/officeDocument/2006/relationships/tags" Target="../tags/tag320.xml" /><Relationship Id="rId88" Type="http://schemas.openxmlformats.org/officeDocument/2006/relationships/tags" Target="../tags/tag321.xml" /><Relationship Id="rId89" Type="http://schemas.openxmlformats.org/officeDocument/2006/relationships/tags" Target="../tags/tag322.xml" /><Relationship Id="rId9" Type="http://schemas.openxmlformats.org/officeDocument/2006/relationships/tags" Target="../tags/tag257.xml" /><Relationship Id="rId90" Type="http://schemas.openxmlformats.org/officeDocument/2006/relationships/tags" Target="../tags/tag323.xml" /><Relationship Id="rId91" Type="http://schemas.openxmlformats.org/officeDocument/2006/relationships/tags" Target="../tags/tag324.xml" /><Relationship Id="rId92" Type="http://schemas.openxmlformats.org/officeDocument/2006/relationships/tags" Target="../tags/tag325.xml" /><Relationship Id="rId93" Type="http://schemas.openxmlformats.org/officeDocument/2006/relationships/tags" Target="../tags/tag326.xml" /><Relationship Id="rId94" Type="http://schemas.openxmlformats.org/officeDocument/2006/relationships/tags" Target="../tags/tag327.xml" /><Relationship Id="rId95" Type="http://schemas.openxmlformats.org/officeDocument/2006/relationships/tags" Target="../tags/tag328.xml" /><Relationship Id="rId96" Type="http://schemas.openxmlformats.org/officeDocument/2006/relationships/tags" Target="../tags/tag329.xml" /><Relationship Id="rId97" Type="http://schemas.openxmlformats.org/officeDocument/2006/relationships/tags" Target="../tags/tag330.xml" /><Relationship Id="rId98" Type="http://schemas.openxmlformats.org/officeDocument/2006/relationships/tags" Target="../tags/tag331.xml" /><Relationship Id="rId99" Type="http://schemas.openxmlformats.org/officeDocument/2006/relationships/vmlDrawing" Target="../drawings/vmlDrawing1.v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332.xml" /><Relationship Id="rId3" Type="http://schemas.openxmlformats.org/officeDocument/2006/relationships/image" Target="../media/image24.png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tags" Target="../tags/tag33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44.xml" /><Relationship Id="rId11" Type="http://schemas.openxmlformats.org/officeDocument/2006/relationships/tags" Target="../tags/tag345.xml" /><Relationship Id="rId12" Type="http://schemas.openxmlformats.org/officeDocument/2006/relationships/tags" Target="../tags/tag346.xml" /><Relationship Id="rId13" Type="http://schemas.openxmlformats.org/officeDocument/2006/relationships/tags" Target="../tags/tag347.xml" /><Relationship Id="rId14" Type="http://schemas.openxmlformats.org/officeDocument/2006/relationships/tags" Target="../tags/tag348.xml" /><Relationship Id="rId15" Type="http://schemas.openxmlformats.org/officeDocument/2006/relationships/tags" Target="../tags/tag349.xml" /><Relationship Id="rId16" Type="http://schemas.openxmlformats.org/officeDocument/2006/relationships/tags" Target="../tags/tag350.xml" /><Relationship Id="rId17" Type="http://schemas.openxmlformats.org/officeDocument/2006/relationships/tags" Target="../tags/tag351.xml" /><Relationship Id="rId18" Type="http://schemas.openxmlformats.org/officeDocument/2006/relationships/tags" Target="../tags/tag352.xml" /><Relationship Id="rId19" Type="http://schemas.openxmlformats.org/officeDocument/2006/relationships/tags" Target="../tags/tag353.xml" /><Relationship Id="rId2" Type="http://schemas.openxmlformats.org/officeDocument/2006/relationships/tags" Target="../tags/tag336.xml" /><Relationship Id="rId20" Type="http://schemas.openxmlformats.org/officeDocument/2006/relationships/tags" Target="../tags/tag354.xml" /><Relationship Id="rId21" Type="http://schemas.openxmlformats.org/officeDocument/2006/relationships/tags" Target="../tags/tag355.xml" /><Relationship Id="rId22" Type="http://schemas.openxmlformats.org/officeDocument/2006/relationships/tags" Target="../tags/tag356.xml" /><Relationship Id="rId23" Type="http://schemas.openxmlformats.org/officeDocument/2006/relationships/tags" Target="../tags/tag357.xml" /><Relationship Id="rId24" Type="http://schemas.openxmlformats.org/officeDocument/2006/relationships/tags" Target="../tags/tag358.xml" /><Relationship Id="rId25" Type="http://schemas.openxmlformats.org/officeDocument/2006/relationships/tags" Target="../tags/tag359.xml" /><Relationship Id="rId26" Type="http://schemas.openxmlformats.org/officeDocument/2006/relationships/tags" Target="../tags/tag360.xml" /><Relationship Id="rId27" Type="http://schemas.openxmlformats.org/officeDocument/2006/relationships/tags" Target="../tags/tag361.xml" /><Relationship Id="rId28" Type="http://schemas.openxmlformats.org/officeDocument/2006/relationships/tags" Target="../tags/tag362.xml" /><Relationship Id="rId29" Type="http://schemas.openxmlformats.org/officeDocument/2006/relationships/tags" Target="../tags/tag363.xml" /><Relationship Id="rId3" Type="http://schemas.openxmlformats.org/officeDocument/2006/relationships/tags" Target="../tags/tag337.xml" /><Relationship Id="rId30" Type="http://schemas.openxmlformats.org/officeDocument/2006/relationships/tags" Target="../tags/tag364.xml" /><Relationship Id="rId31" Type="http://schemas.openxmlformats.org/officeDocument/2006/relationships/tags" Target="../tags/tag365.xml" /><Relationship Id="rId32" Type="http://schemas.openxmlformats.org/officeDocument/2006/relationships/tags" Target="../tags/tag366.xml" /><Relationship Id="rId33" Type="http://schemas.openxmlformats.org/officeDocument/2006/relationships/tags" Target="../tags/tag367.xml" /><Relationship Id="rId34" Type="http://schemas.openxmlformats.org/officeDocument/2006/relationships/tags" Target="../tags/tag368.xml" /><Relationship Id="rId35" Type="http://schemas.openxmlformats.org/officeDocument/2006/relationships/tags" Target="../tags/tag369.xml" /><Relationship Id="rId36" Type="http://schemas.openxmlformats.org/officeDocument/2006/relationships/tags" Target="../tags/tag370.xml" /><Relationship Id="rId37" Type="http://schemas.openxmlformats.org/officeDocument/2006/relationships/tags" Target="../tags/tag371.xml" /><Relationship Id="rId38" Type="http://schemas.openxmlformats.org/officeDocument/2006/relationships/tags" Target="../tags/tag372.xml" /><Relationship Id="rId39" Type="http://schemas.openxmlformats.org/officeDocument/2006/relationships/tags" Target="../tags/tag373.xml" /><Relationship Id="rId4" Type="http://schemas.openxmlformats.org/officeDocument/2006/relationships/tags" Target="../tags/tag338.xml" /><Relationship Id="rId40" Type="http://schemas.openxmlformats.org/officeDocument/2006/relationships/tags" Target="../tags/tag374.xml" /><Relationship Id="rId41" Type="http://schemas.openxmlformats.org/officeDocument/2006/relationships/tags" Target="../tags/tag375.xml" /><Relationship Id="rId42" Type="http://schemas.openxmlformats.org/officeDocument/2006/relationships/tags" Target="../tags/tag376.xml" /><Relationship Id="rId43" Type="http://schemas.openxmlformats.org/officeDocument/2006/relationships/tags" Target="../tags/tag377.xml" /><Relationship Id="rId44" Type="http://schemas.openxmlformats.org/officeDocument/2006/relationships/tags" Target="../tags/tag378.xml" /><Relationship Id="rId45" Type="http://schemas.openxmlformats.org/officeDocument/2006/relationships/tags" Target="../tags/tag379.xml" /><Relationship Id="rId46" Type="http://schemas.openxmlformats.org/officeDocument/2006/relationships/tags" Target="../tags/tag380.xml" /><Relationship Id="rId47" Type="http://schemas.openxmlformats.org/officeDocument/2006/relationships/tags" Target="../tags/tag381.xml" /><Relationship Id="rId48" Type="http://schemas.openxmlformats.org/officeDocument/2006/relationships/tags" Target="../tags/tag382.xml" /><Relationship Id="rId49" Type="http://schemas.openxmlformats.org/officeDocument/2006/relationships/tags" Target="../tags/tag383.xml" /><Relationship Id="rId5" Type="http://schemas.openxmlformats.org/officeDocument/2006/relationships/tags" Target="../tags/tag339.xml" /><Relationship Id="rId6" Type="http://schemas.openxmlformats.org/officeDocument/2006/relationships/tags" Target="../tags/tag340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92.xml" /><Relationship Id="rId11" Type="http://schemas.openxmlformats.org/officeDocument/2006/relationships/tags" Target="../tags/tag393.xml" /><Relationship Id="rId12" Type="http://schemas.openxmlformats.org/officeDocument/2006/relationships/tags" Target="../tags/tag394.xml" /><Relationship Id="rId13" Type="http://schemas.openxmlformats.org/officeDocument/2006/relationships/tags" Target="../tags/tag395.xml" /><Relationship Id="rId14" Type="http://schemas.openxmlformats.org/officeDocument/2006/relationships/tags" Target="../tags/tag396.xml" /><Relationship Id="rId15" Type="http://schemas.openxmlformats.org/officeDocument/2006/relationships/tags" Target="../tags/tag397.xml" /><Relationship Id="rId16" Type="http://schemas.openxmlformats.org/officeDocument/2006/relationships/tags" Target="../tags/tag398.xml" /><Relationship Id="rId17" Type="http://schemas.openxmlformats.org/officeDocument/2006/relationships/tags" Target="../tags/tag399.xml" /><Relationship Id="rId18" Type="http://schemas.openxmlformats.org/officeDocument/2006/relationships/tags" Target="../tags/tag400.xml" /><Relationship Id="rId19" Type="http://schemas.openxmlformats.org/officeDocument/2006/relationships/tags" Target="../tags/tag401.xml" /><Relationship Id="rId2" Type="http://schemas.openxmlformats.org/officeDocument/2006/relationships/tags" Target="../tags/tag384.xml" /><Relationship Id="rId20" Type="http://schemas.openxmlformats.org/officeDocument/2006/relationships/tags" Target="../tags/tag402.xml" /><Relationship Id="rId21" Type="http://schemas.openxmlformats.org/officeDocument/2006/relationships/tags" Target="../tags/tag403.xml" /><Relationship Id="rId22" Type="http://schemas.openxmlformats.org/officeDocument/2006/relationships/tags" Target="../tags/tag404.xml" /><Relationship Id="rId23" Type="http://schemas.openxmlformats.org/officeDocument/2006/relationships/tags" Target="../tags/tag405.xml" /><Relationship Id="rId24" Type="http://schemas.openxmlformats.org/officeDocument/2006/relationships/tags" Target="../tags/tag406.xml" /><Relationship Id="rId25" Type="http://schemas.openxmlformats.org/officeDocument/2006/relationships/tags" Target="../tags/tag407.xml" /><Relationship Id="rId26" Type="http://schemas.openxmlformats.org/officeDocument/2006/relationships/tags" Target="../tags/tag408.xml" /><Relationship Id="rId27" Type="http://schemas.openxmlformats.org/officeDocument/2006/relationships/tags" Target="../tags/tag409.xml" /><Relationship Id="rId28" Type="http://schemas.openxmlformats.org/officeDocument/2006/relationships/tags" Target="../tags/tag410.xml" /><Relationship Id="rId29" Type="http://schemas.openxmlformats.org/officeDocument/2006/relationships/tags" Target="../tags/tag411.xml" /><Relationship Id="rId3" Type="http://schemas.openxmlformats.org/officeDocument/2006/relationships/tags" Target="../tags/tag385.xml" /><Relationship Id="rId30" Type="http://schemas.openxmlformats.org/officeDocument/2006/relationships/tags" Target="../tags/tag412.xml" /><Relationship Id="rId31" Type="http://schemas.openxmlformats.org/officeDocument/2006/relationships/tags" Target="../tags/tag413.xml" /><Relationship Id="rId32" Type="http://schemas.openxmlformats.org/officeDocument/2006/relationships/tags" Target="../tags/tag414.xml" /><Relationship Id="rId33" Type="http://schemas.openxmlformats.org/officeDocument/2006/relationships/tags" Target="../tags/tag415.xml" /><Relationship Id="rId34" Type="http://schemas.openxmlformats.org/officeDocument/2006/relationships/tags" Target="../tags/tag416.xml" /><Relationship Id="rId35" Type="http://schemas.openxmlformats.org/officeDocument/2006/relationships/tags" Target="../tags/tag417.xml" /><Relationship Id="rId36" Type="http://schemas.openxmlformats.org/officeDocument/2006/relationships/tags" Target="../tags/tag418.xml" /><Relationship Id="rId37" Type="http://schemas.openxmlformats.org/officeDocument/2006/relationships/tags" Target="../tags/tag419.xml" /><Relationship Id="rId38" Type="http://schemas.openxmlformats.org/officeDocument/2006/relationships/tags" Target="../tags/tag420.xml" /><Relationship Id="rId39" Type="http://schemas.openxmlformats.org/officeDocument/2006/relationships/tags" Target="../tags/tag421.xml" /><Relationship Id="rId4" Type="http://schemas.openxmlformats.org/officeDocument/2006/relationships/tags" Target="../tags/tag386.xml" /><Relationship Id="rId40" Type="http://schemas.openxmlformats.org/officeDocument/2006/relationships/tags" Target="../tags/tag422.xml" /><Relationship Id="rId41" Type="http://schemas.openxmlformats.org/officeDocument/2006/relationships/tags" Target="../tags/tag423.xml" /><Relationship Id="rId42" Type="http://schemas.openxmlformats.org/officeDocument/2006/relationships/tags" Target="../tags/tag424.xml" /><Relationship Id="rId43" Type="http://schemas.openxmlformats.org/officeDocument/2006/relationships/tags" Target="../tags/tag425.xml" /><Relationship Id="rId44" Type="http://schemas.openxmlformats.org/officeDocument/2006/relationships/tags" Target="../tags/tag426.xml" /><Relationship Id="rId45" Type="http://schemas.openxmlformats.org/officeDocument/2006/relationships/tags" Target="../tags/tag427.xml" /><Relationship Id="rId46" Type="http://schemas.openxmlformats.org/officeDocument/2006/relationships/tags" Target="../tags/tag428.xml" /><Relationship Id="rId47" Type="http://schemas.openxmlformats.org/officeDocument/2006/relationships/tags" Target="../tags/tag429.xml" /><Relationship Id="rId48" Type="http://schemas.openxmlformats.org/officeDocument/2006/relationships/tags" Target="../tags/tag430.xml" /><Relationship Id="rId49" Type="http://schemas.openxmlformats.org/officeDocument/2006/relationships/tags" Target="../tags/tag431.xml" /><Relationship Id="rId5" Type="http://schemas.openxmlformats.org/officeDocument/2006/relationships/tags" Target="../tags/tag387.xml" /><Relationship Id="rId50" Type="http://schemas.openxmlformats.org/officeDocument/2006/relationships/tags" Target="../tags/tag432.xml" /><Relationship Id="rId51" Type="http://schemas.openxmlformats.org/officeDocument/2006/relationships/tags" Target="../tags/tag433.xml" /><Relationship Id="rId52" Type="http://schemas.openxmlformats.org/officeDocument/2006/relationships/tags" Target="../tags/tag434.xml" /><Relationship Id="rId53" Type="http://schemas.openxmlformats.org/officeDocument/2006/relationships/tags" Target="../tags/tag435.xml" /><Relationship Id="rId54" Type="http://schemas.openxmlformats.org/officeDocument/2006/relationships/tags" Target="../tags/tag436.xml" /><Relationship Id="rId55" Type="http://schemas.openxmlformats.org/officeDocument/2006/relationships/tags" Target="../tags/tag437.xml" /><Relationship Id="rId56" Type="http://schemas.openxmlformats.org/officeDocument/2006/relationships/tags" Target="../tags/tag438.xml" /><Relationship Id="rId57" Type="http://schemas.openxmlformats.org/officeDocument/2006/relationships/tags" Target="../tags/tag439.xml" /><Relationship Id="rId6" Type="http://schemas.openxmlformats.org/officeDocument/2006/relationships/tags" Target="../tags/tag388.xml" /><Relationship Id="rId7" Type="http://schemas.openxmlformats.org/officeDocument/2006/relationships/tags" Target="../tags/tag389.xml" /><Relationship Id="rId8" Type="http://schemas.openxmlformats.org/officeDocument/2006/relationships/tags" Target="../tags/tag390.xml" /><Relationship Id="rId9" Type="http://schemas.openxmlformats.org/officeDocument/2006/relationships/tags" Target="../tags/tag39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25.png" /><Relationship Id="rId11" Type="http://schemas.openxmlformats.org/officeDocument/2006/relationships/tags" Target="../tags/tag447.xml" /><Relationship Id="rId12" Type="http://schemas.openxmlformats.org/officeDocument/2006/relationships/tags" Target="../tags/tag448.xml" /><Relationship Id="rId13" Type="http://schemas.openxmlformats.org/officeDocument/2006/relationships/image" Target="../media/image26.png" /><Relationship Id="rId14" Type="http://schemas.openxmlformats.org/officeDocument/2006/relationships/tags" Target="../tags/tag449.xml" /><Relationship Id="rId15" Type="http://schemas.openxmlformats.org/officeDocument/2006/relationships/tags" Target="../tags/tag450.xml" /><Relationship Id="rId16" Type="http://schemas.openxmlformats.org/officeDocument/2006/relationships/tags" Target="../tags/tag451.xml" /><Relationship Id="rId17" Type="http://schemas.openxmlformats.org/officeDocument/2006/relationships/tags" Target="../tags/tag452.xml" /><Relationship Id="rId18" Type="http://schemas.openxmlformats.org/officeDocument/2006/relationships/tags" Target="../tags/tag453.xml" /><Relationship Id="rId2" Type="http://schemas.openxmlformats.org/officeDocument/2006/relationships/tags" Target="../tags/tag440.xml" /><Relationship Id="rId3" Type="http://schemas.openxmlformats.org/officeDocument/2006/relationships/tags" Target="../tags/tag441.xml" /><Relationship Id="rId4" Type="http://schemas.openxmlformats.org/officeDocument/2006/relationships/tags" Target="../tags/tag442.xml" /><Relationship Id="rId5" Type="http://schemas.openxmlformats.org/officeDocument/2006/relationships/tags" Target="../tags/tag443.xml" /><Relationship Id="rId6" Type="http://schemas.openxmlformats.org/officeDocument/2006/relationships/tags" Target="../tags/tag444.xml" /><Relationship Id="rId7" Type="http://schemas.openxmlformats.org/officeDocument/2006/relationships/tags" Target="../tags/tag445.xml" /><Relationship Id="rId8" Type="http://schemas.openxmlformats.org/officeDocument/2006/relationships/tags" Target="../tags/tag446.xml" /><Relationship Id="rId9" Type="http://schemas.openxmlformats.org/officeDocument/2006/relationships/image" Target="NULL" TargetMode="Externa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462.xml" /><Relationship Id="rId11" Type="http://schemas.openxmlformats.org/officeDocument/2006/relationships/tags" Target="../tags/tag463.xml" /><Relationship Id="rId12" Type="http://schemas.openxmlformats.org/officeDocument/2006/relationships/tags" Target="../tags/tag464.xml" /><Relationship Id="rId13" Type="http://schemas.openxmlformats.org/officeDocument/2006/relationships/tags" Target="../tags/tag465.xml" /><Relationship Id="rId14" Type="http://schemas.openxmlformats.org/officeDocument/2006/relationships/tags" Target="../tags/tag466.xml" /><Relationship Id="rId15" Type="http://schemas.openxmlformats.org/officeDocument/2006/relationships/tags" Target="../tags/tag467.xml" /><Relationship Id="rId16" Type="http://schemas.openxmlformats.org/officeDocument/2006/relationships/tags" Target="../tags/tag468.xml" /><Relationship Id="rId17" Type="http://schemas.openxmlformats.org/officeDocument/2006/relationships/tags" Target="../tags/tag469.xml" /><Relationship Id="rId18" Type="http://schemas.openxmlformats.org/officeDocument/2006/relationships/tags" Target="../tags/tag470.xml" /><Relationship Id="rId2" Type="http://schemas.openxmlformats.org/officeDocument/2006/relationships/tags" Target="../tags/tag454.xml" /><Relationship Id="rId3" Type="http://schemas.openxmlformats.org/officeDocument/2006/relationships/tags" Target="../tags/tag455.xml" /><Relationship Id="rId4" Type="http://schemas.openxmlformats.org/officeDocument/2006/relationships/tags" Target="../tags/tag456.xml" /><Relationship Id="rId5" Type="http://schemas.openxmlformats.org/officeDocument/2006/relationships/tags" Target="../tags/tag457.xml" /><Relationship Id="rId6" Type="http://schemas.openxmlformats.org/officeDocument/2006/relationships/tags" Target="../tags/tag458.xml" /><Relationship Id="rId7" Type="http://schemas.openxmlformats.org/officeDocument/2006/relationships/tags" Target="../tags/tag459.xml" /><Relationship Id="rId8" Type="http://schemas.openxmlformats.org/officeDocument/2006/relationships/tags" Target="../tags/tag460.xml" /><Relationship Id="rId9" Type="http://schemas.openxmlformats.org/officeDocument/2006/relationships/tags" Target="../tags/tag46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471.xml" /><Relationship Id="rId3" Type="http://schemas.openxmlformats.org/officeDocument/2006/relationships/tags" Target="../tags/tag472.xml" /><Relationship Id="rId4" Type="http://schemas.openxmlformats.org/officeDocument/2006/relationships/tags" Target="../tags/tag473.xml" /><Relationship Id="rId5" Type="http://schemas.openxmlformats.org/officeDocument/2006/relationships/tags" Target="../tags/tag474.xml" /><Relationship Id="rId6" Type="http://schemas.openxmlformats.org/officeDocument/2006/relationships/tags" Target="../tags/tag475.xml" /><Relationship Id="rId7" Type="http://schemas.openxmlformats.org/officeDocument/2006/relationships/tags" Target="../tags/tag476.xml" /><Relationship Id="rId8" Type="http://schemas.openxmlformats.org/officeDocument/2006/relationships/tags" Target="../tags/tag47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478.xml" /><Relationship Id="rId3" Type="http://schemas.openxmlformats.org/officeDocument/2006/relationships/tags" Target="../tags/tag479.xml" /><Relationship Id="rId4" Type="http://schemas.openxmlformats.org/officeDocument/2006/relationships/tags" Target="../tags/tag480.xml" /><Relationship Id="rId5" Type="http://schemas.openxmlformats.org/officeDocument/2006/relationships/tags" Target="../tags/tag481.xml" /><Relationship Id="rId6" Type="http://schemas.openxmlformats.org/officeDocument/2006/relationships/tags" Target="../tags/tag482.xml" /><Relationship Id="rId7" Type="http://schemas.openxmlformats.org/officeDocument/2006/relationships/tags" Target="../tags/tag483.xml" /><Relationship Id="rId8" Type="http://schemas.openxmlformats.org/officeDocument/2006/relationships/tags" Target="../tags/tag484.xml" /><Relationship Id="rId9" Type="http://schemas.openxmlformats.org/officeDocument/2006/relationships/tags" Target="../tags/tag485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4.svg" /><Relationship Id="rId11" Type="http://schemas.openxmlformats.org/officeDocument/2006/relationships/tags" Target="../tags/tag127.xml" /><Relationship Id="rId12" Type="http://schemas.openxmlformats.org/officeDocument/2006/relationships/tags" Target="../tags/tag128.xml" /><Relationship Id="rId13" Type="http://schemas.openxmlformats.org/officeDocument/2006/relationships/tags" Target="../tags/tag129.xml" /><Relationship Id="rId14" Type="http://schemas.openxmlformats.org/officeDocument/2006/relationships/image" Target="../media/image5.png" /><Relationship Id="rId15" Type="http://schemas.openxmlformats.org/officeDocument/2006/relationships/image" Target="../media/image6.svg" /><Relationship Id="rId16" Type="http://schemas.openxmlformats.org/officeDocument/2006/relationships/tags" Target="../tags/tag130.xml" /><Relationship Id="rId17" Type="http://schemas.openxmlformats.org/officeDocument/2006/relationships/tags" Target="../tags/tag13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image" Target="../media/image3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486.xml" /><Relationship Id="rId3" Type="http://schemas.openxmlformats.org/officeDocument/2006/relationships/tags" Target="../tags/tag487.xml" /><Relationship Id="rId4" Type="http://schemas.openxmlformats.org/officeDocument/2006/relationships/image" Target="../media/image27.jpeg" /><Relationship Id="rId5" Type="http://schemas.openxmlformats.org/officeDocument/2006/relationships/tags" Target="../tags/tag488.xml" /><Relationship Id="rId6" Type="http://schemas.openxmlformats.org/officeDocument/2006/relationships/tags" Target="../tags/tag489.xml" /><Relationship Id="rId7" Type="http://schemas.openxmlformats.org/officeDocument/2006/relationships/tags" Target="../tags/tag490.xml" /><Relationship Id="rId8" Type="http://schemas.openxmlformats.org/officeDocument/2006/relationships/tags" Target="../tags/tag491.xml" /><Relationship Id="rId9" Type="http://schemas.openxmlformats.org/officeDocument/2006/relationships/tags" Target="../tags/tag49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493.xml" /><Relationship Id="rId3" Type="http://schemas.openxmlformats.org/officeDocument/2006/relationships/tags" Target="../tags/tag494.xml" /><Relationship Id="rId4" Type="http://schemas.openxmlformats.org/officeDocument/2006/relationships/tags" Target="../tags/tag495.xml" /><Relationship Id="rId5" Type="http://schemas.openxmlformats.org/officeDocument/2006/relationships/tags" Target="../tags/tag496.xml" /><Relationship Id="rId6" Type="http://schemas.openxmlformats.org/officeDocument/2006/relationships/tags" Target="../tags/tag497.xml" /><Relationship Id="rId7" Type="http://schemas.openxmlformats.org/officeDocument/2006/relationships/tags" Target="../tags/tag498.xml" /><Relationship Id="rId8" Type="http://schemas.openxmlformats.org/officeDocument/2006/relationships/tags" Target="../tags/tag499.xml" /><Relationship Id="rId9" Type="http://schemas.openxmlformats.org/officeDocument/2006/relationships/tags" Target="../tags/tag50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10" Type="http://schemas.openxmlformats.org/officeDocument/2006/relationships/tags" Target="../tags/tag509.xml" /><Relationship Id="rId11" Type="http://schemas.openxmlformats.org/officeDocument/2006/relationships/tags" Target="../tags/tag510.xml" /><Relationship Id="rId12" Type="http://schemas.openxmlformats.org/officeDocument/2006/relationships/tags" Target="../tags/tag511.xml" /><Relationship Id="rId13" Type="http://schemas.openxmlformats.org/officeDocument/2006/relationships/tags" Target="../tags/tag512.xml" /><Relationship Id="rId14" Type="http://schemas.openxmlformats.org/officeDocument/2006/relationships/tags" Target="../tags/tag513.xml" /><Relationship Id="rId15" Type="http://schemas.openxmlformats.org/officeDocument/2006/relationships/tags" Target="../tags/tag514.xml" /><Relationship Id="rId2" Type="http://schemas.openxmlformats.org/officeDocument/2006/relationships/tags" Target="../tags/tag501.xml" /><Relationship Id="rId3" Type="http://schemas.openxmlformats.org/officeDocument/2006/relationships/tags" Target="../tags/tag502.xml" /><Relationship Id="rId4" Type="http://schemas.openxmlformats.org/officeDocument/2006/relationships/tags" Target="../tags/tag503.xml" /><Relationship Id="rId5" Type="http://schemas.openxmlformats.org/officeDocument/2006/relationships/tags" Target="../tags/tag504.xml" /><Relationship Id="rId6" Type="http://schemas.openxmlformats.org/officeDocument/2006/relationships/tags" Target="../tags/tag505.xml" /><Relationship Id="rId7" Type="http://schemas.openxmlformats.org/officeDocument/2006/relationships/tags" Target="../tags/tag506.xml" /><Relationship Id="rId8" Type="http://schemas.openxmlformats.org/officeDocument/2006/relationships/tags" Target="../tags/tag507.xml" /><Relationship Id="rId9" Type="http://schemas.openxmlformats.org/officeDocument/2006/relationships/tags" Target="../tags/tag50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15.xml" /><Relationship Id="rId3" Type="http://schemas.openxmlformats.org/officeDocument/2006/relationships/tags" Target="../tags/tag516.xml" /><Relationship Id="rId4" Type="http://schemas.openxmlformats.org/officeDocument/2006/relationships/tags" Target="../tags/tag517.xml" /><Relationship Id="rId5" Type="http://schemas.openxmlformats.org/officeDocument/2006/relationships/tags" Target="../tags/tag518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19.xml" /><Relationship Id="rId3" Type="http://schemas.openxmlformats.org/officeDocument/2006/relationships/tags" Target="../tags/tag520.xml" /><Relationship Id="rId4" Type="http://schemas.openxmlformats.org/officeDocument/2006/relationships/image" Target="../media/image28.jpeg" /><Relationship Id="rId5" Type="http://schemas.openxmlformats.org/officeDocument/2006/relationships/tags" Target="../tags/tag521.xml" /><Relationship Id="rId6" Type="http://schemas.openxmlformats.org/officeDocument/2006/relationships/tags" Target="../tags/tag522.xml" /><Relationship Id="rId7" Type="http://schemas.openxmlformats.org/officeDocument/2006/relationships/tags" Target="../tags/tag523.xml" /><Relationship Id="rId8" Type="http://schemas.openxmlformats.org/officeDocument/2006/relationships/tags" Target="../tags/tag52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25.xml" /><Relationship Id="rId3" Type="http://schemas.openxmlformats.org/officeDocument/2006/relationships/tags" Target="../tags/tag526.xml" /><Relationship Id="rId4" Type="http://schemas.openxmlformats.org/officeDocument/2006/relationships/tags" Target="../tags/tag527.xml" /><Relationship Id="rId5" Type="http://schemas.openxmlformats.org/officeDocument/2006/relationships/tags" Target="../tags/tag52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36.xml" /><Relationship Id="rId11" Type="http://schemas.openxmlformats.org/officeDocument/2006/relationships/tags" Target="../tags/tag137.xml" /><Relationship Id="rId2" Type="http://schemas.openxmlformats.org/officeDocument/2006/relationships/tags" Target="../tags/tag132.xml" /><Relationship Id="rId3" Type="http://schemas.openxmlformats.org/officeDocument/2006/relationships/image" Target="../media/image7.jpeg" /><Relationship Id="rId4" Type="http://schemas.openxmlformats.org/officeDocument/2006/relationships/tags" Target="../tags/tag133.xml" /><Relationship Id="rId5" Type="http://schemas.openxmlformats.org/officeDocument/2006/relationships/image" Target="../media/image8.png" /><Relationship Id="rId6" Type="http://schemas.openxmlformats.org/officeDocument/2006/relationships/tags" Target="../tags/tag134.xml" /><Relationship Id="rId7" Type="http://schemas.openxmlformats.org/officeDocument/2006/relationships/video" Target="../media/media1.mp4" /><Relationship Id="rId8" Type="http://schemas.microsoft.com/office/2007/relationships/media" Target="../media/media1.mp4" /><Relationship Id="rId9" Type="http://schemas.openxmlformats.org/officeDocument/2006/relationships/tags" Target="../tags/tag13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46.xml" /><Relationship Id="rId11" Type="http://schemas.openxmlformats.org/officeDocument/2006/relationships/tags" Target="../tags/tag147.xml" /><Relationship Id="rId12" Type="http://schemas.openxmlformats.org/officeDocument/2006/relationships/tags" Target="../tags/tag148.xml" /><Relationship Id="rId13" Type="http://schemas.openxmlformats.org/officeDocument/2006/relationships/tags" Target="../tags/tag149.xml" /><Relationship Id="rId14" Type="http://schemas.openxmlformats.org/officeDocument/2006/relationships/image" Target="../media/image9.jpeg" /><Relationship Id="rId15" Type="http://schemas.openxmlformats.org/officeDocument/2006/relationships/tags" Target="../tags/tag150.xml" /><Relationship Id="rId16" Type="http://schemas.openxmlformats.org/officeDocument/2006/relationships/tags" Target="../tags/tag151.xml" /><Relationship Id="rId17" Type="http://schemas.openxmlformats.org/officeDocument/2006/relationships/tags" Target="../tags/tag152.xml" /><Relationship Id="rId18" Type="http://schemas.openxmlformats.org/officeDocument/2006/relationships/tags" Target="../tags/tag153.xml" /><Relationship Id="rId19" Type="http://schemas.openxmlformats.org/officeDocument/2006/relationships/tags" Target="../tags/tag154.xml" /><Relationship Id="rId2" Type="http://schemas.openxmlformats.org/officeDocument/2006/relationships/tags" Target="../tags/tag138.xml" /><Relationship Id="rId20" Type="http://schemas.openxmlformats.org/officeDocument/2006/relationships/tags" Target="../tags/tag155.xml" /><Relationship Id="rId21" Type="http://schemas.openxmlformats.org/officeDocument/2006/relationships/tags" Target="../tags/tag156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tags" Target="../tags/tag141.xml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tags" Target="../tags/tag144.xml" /><Relationship Id="rId9" Type="http://schemas.openxmlformats.org/officeDocument/2006/relationships/tags" Target="../tags/tag14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57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image" Target="../media/image10.png" /><Relationship Id="rId6" Type="http://schemas.openxmlformats.org/officeDocument/2006/relationships/tags" Target="../tags/tag160.xml" /><Relationship Id="rId7" Type="http://schemas.openxmlformats.org/officeDocument/2006/relationships/tags" Target="../tags/tag16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image" Target="../media/image11.png" /><Relationship Id="rId5" Type="http://schemas.openxmlformats.org/officeDocument/2006/relationships/tags" Target="../tags/tag164.xml" /><Relationship Id="rId6" Type="http://schemas.openxmlformats.org/officeDocument/2006/relationships/image" Target="../media/image12.png" /><Relationship Id="rId7" Type="http://schemas.openxmlformats.org/officeDocument/2006/relationships/tags" Target="../tags/tag165.xml" /><Relationship Id="rId8" Type="http://schemas.openxmlformats.org/officeDocument/2006/relationships/tags" Target="../tags/tag16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67.xml" /><Relationship Id="rId3" Type="http://schemas.openxmlformats.org/officeDocument/2006/relationships/tags" Target="../tags/tag168.xml" /><Relationship Id="rId4" Type="http://schemas.openxmlformats.org/officeDocument/2006/relationships/image" Target="../media/image12.png" /><Relationship Id="rId5" Type="http://schemas.openxmlformats.org/officeDocument/2006/relationships/tags" Target="../tags/tag169.xml" /><Relationship Id="rId6" Type="http://schemas.openxmlformats.org/officeDocument/2006/relationships/image" Target="../media/image13.png" /><Relationship Id="rId7" Type="http://schemas.openxmlformats.org/officeDocument/2006/relationships/tags" Target="../tags/tag170.xml" /><Relationship Id="rId8" Type="http://schemas.openxmlformats.org/officeDocument/2006/relationships/tags" Target="../tags/tag171.xml" /><Relationship Id="rId9" Type="http://schemas.openxmlformats.org/officeDocument/2006/relationships/tags" Target="../tags/tag17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81.xml" /><Relationship Id="rId2" Type="http://schemas.openxmlformats.org/officeDocument/2006/relationships/tags" Target="../tags/tag173.xml" /><Relationship Id="rId3" Type="http://schemas.openxmlformats.org/officeDocument/2006/relationships/tags" Target="../tags/tag174.xml" /><Relationship Id="rId4" Type="http://schemas.openxmlformats.org/officeDocument/2006/relationships/tags" Target="../tags/tag175.xml" /><Relationship Id="rId5" Type="http://schemas.openxmlformats.org/officeDocument/2006/relationships/tags" Target="../tags/tag176.xml" /><Relationship Id="rId6" Type="http://schemas.openxmlformats.org/officeDocument/2006/relationships/tags" Target="../tags/tag177.xml" /><Relationship Id="rId7" Type="http://schemas.openxmlformats.org/officeDocument/2006/relationships/tags" Target="../tags/tag178.xml" /><Relationship Id="rId8" Type="http://schemas.openxmlformats.org/officeDocument/2006/relationships/tags" Target="../tags/tag179.xml" /><Relationship Id="rId9" Type="http://schemas.openxmlformats.org/officeDocument/2006/relationships/tags" Target="../tags/tag18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90.xml" /><Relationship Id="rId11" Type="http://schemas.openxmlformats.org/officeDocument/2006/relationships/tags" Target="../tags/tag191.xml" /><Relationship Id="rId12" Type="http://schemas.openxmlformats.org/officeDocument/2006/relationships/tags" Target="../tags/tag192.xml" /><Relationship Id="rId13" Type="http://schemas.openxmlformats.org/officeDocument/2006/relationships/tags" Target="../tags/tag193.xml" /><Relationship Id="rId14" Type="http://schemas.openxmlformats.org/officeDocument/2006/relationships/tags" Target="../tags/tag194.xml" /><Relationship Id="rId15" Type="http://schemas.openxmlformats.org/officeDocument/2006/relationships/image" Target="../media/image14.png" /><Relationship Id="rId16" Type="http://schemas.openxmlformats.org/officeDocument/2006/relationships/tags" Target="../tags/tag195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Relationship Id="rId5" Type="http://schemas.openxmlformats.org/officeDocument/2006/relationships/tags" Target="../tags/tag185.xml" /><Relationship Id="rId6" Type="http://schemas.openxmlformats.org/officeDocument/2006/relationships/tags" Target="../tags/tag186.xml" /><Relationship Id="rId7" Type="http://schemas.openxmlformats.org/officeDocument/2006/relationships/tags" Target="../tags/tag187.xml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071495" y="2039620"/>
            <a:ext cx="56324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</a:rPr>
              <a:t>第</a:t>
            </a:r>
            <a:r>
              <a:rPr lang="en-US" altLang="zh-CN" sz="2800"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</a:rPr>
              <a:t>2</a:t>
            </a:r>
            <a:r>
              <a:rPr lang="zh-CN" altLang="en-US" sz="2800"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</a:rPr>
              <a:t>节  分离定律</a:t>
            </a:r>
            <a:r>
              <a:rPr lang="zh-CN" altLang="en-US" sz="2800">
                <a:solidFill>
                  <a:schemeClr val="tx1"/>
                </a:solidFill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</a:rPr>
              <a:t> </a:t>
            </a:r>
            <a:endParaRPr lang="zh-CN" altLang="en-US" sz="2800">
              <a:latin typeface="华光中圆_CNKI" panose="02000500000000000000" charset="-122"/>
              <a:ea typeface="华光中圆_CNKI" panose="02000500000000000000" charset="-122"/>
              <a:cs typeface="华光中圆_CNKI" panose="02000500000000000000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2700655" y="2776855"/>
            <a:ext cx="7044690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3600">
                <a:solidFill>
                  <a:schemeClr val="accent5">
                    <a:lumMod val="50000"/>
                  </a:schemeClr>
                </a:solidFill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  <a:sym typeface="+mn-ea"/>
              </a:rPr>
              <a:t>第</a:t>
            </a:r>
            <a:r>
              <a:rPr lang="en-US" altLang="zh-CN" sz="3600">
                <a:solidFill>
                  <a:schemeClr val="accent5">
                    <a:lumMod val="50000"/>
                  </a:schemeClr>
                </a:solidFill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  <a:sym typeface="+mn-ea"/>
              </a:rPr>
              <a:t>2</a:t>
            </a:r>
            <a:r>
              <a:rPr lang="zh-CN" altLang="en-US" sz="3600">
                <a:solidFill>
                  <a:schemeClr val="accent5">
                    <a:lumMod val="50000"/>
                  </a:schemeClr>
                </a:solidFill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  <a:sym typeface="+mn-ea"/>
              </a:rPr>
              <a:t>课时</a:t>
            </a:r>
            <a:r>
              <a:rPr lang="en-US" altLang="zh-CN" sz="3600">
                <a:solidFill>
                  <a:schemeClr val="accent5">
                    <a:lumMod val="50000"/>
                  </a:schemeClr>
                </a:solidFill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  <a:sym typeface="+mn-ea"/>
              </a:rPr>
              <a:t> </a:t>
            </a:r>
            <a:r>
              <a:rPr lang="zh-CN" altLang="en-US" sz="3600">
                <a:solidFill>
                  <a:schemeClr val="accent5">
                    <a:lumMod val="50000"/>
                  </a:schemeClr>
                </a:solidFill>
                <a:effectLst/>
                <a:latin typeface="华光中圆_CNKI" panose="02000500000000000000" charset="-122"/>
                <a:ea typeface="华光中圆_CNKI" panose="02000500000000000000" charset="-122"/>
                <a:cs typeface="华光中圆_CNKI" panose="02000500000000000000" charset="-122"/>
                <a:sym typeface="+mn-ea"/>
              </a:rPr>
              <a:t>孟德尔获得成功的原因、分离定律的应用</a:t>
            </a:r>
            <a:endParaRPr lang="zh-CN" altLang="en-US" sz="3600">
              <a:solidFill>
                <a:schemeClr val="accent5">
                  <a:lumMod val="50000"/>
                </a:schemeClr>
              </a:solidFill>
              <a:effectLst/>
              <a:latin typeface="华光中圆_CNKI" panose="02000500000000000000" charset="-122"/>
              <a:ea typeface="华光中圆_CNKI" panose="02000500000000000000" charset="-122"/>
              <a:cs typeface="华光中圆_CNKI" panose="020005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39266" name="Text Box 2" title=""/>
          <p:cNvSpPr txBox="1"/>
          <p:nvPr>
            <p:custDataLst>
              <p:tags r:id="rId4"/>
            </p:custDataLst>
          </p:nvPr>
        </p:nvSpPr>
        <p:spPr>
          <a:xfrm>
            <a:off x="7377113" y="1768158"/>
            <a:ext cx="1081087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白花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67" name="Text Box 3" title=""/>
          <p:cNvSpPr txBox="1"/>
          <p:nvPr>
            <p:custDataLst>
              <p:tags r:id="rId5"/>
            </p:custDataLst>
          </p:nvPr>
        </p:nvSpPr>
        <p:spPr>
          <a:xfrm>
            <a:off x="3408045" y="1767840"/>
            <a:ext cx="1054100" cy="3994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紫花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3060" name="Text Box 4" title=""/>
          <p:cNvSpPr txBox="1"/>
          <p:nvPr>
            <p:custDataLst>
              <p:tags r:id="rId6"/>
            </p:custDataLst>
          </p:nvPr>
        </p:nvSpPr>
        <p:spPr>
          <a:xfrm>
            <a:off x="1077913" y="1878013"/>
            <a:ext cx="5762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3061" name="Text Box 5" title=""/>
          <p:cNvSpPr txBox="1"/>
          <p:nvPr>
            <p:custDataLst>
              <p:tags r:id="rId7"/>
            </p:custDataLst>
          </p:nvPr>
        </p:nvSpPr>
        <p:spPr>
          <a:xfrm>
            <a:off x="5541963" y="1735138"/>
            <a:ext cx="68580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  <a:endParaRPr lang="en-US" altLang="zh-CN" sz="22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70" name="Line 8" title=""/>
          <p:cNvSpPr/>
          <p:nvPr>
            <p:custDataLst>
              <p:tags r:id="rId8"/>
            </p:custDataLst>
          </p:nvPr>
        </p:nvSpPr>
        <p:spPr>
          <a:xfrm flipH="1">
            <a:off x="5830888" y="3109278"/>
            <a:ext cx="0" cy="287337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39271" name="Line 9" title=""/>
          <p:cNvSpPr/>
          <p:nvPr>
            <p:custDataLst>
              <p:tags r:id="rId9"/>
            </p:custDataLst>
          </p:nvPr>
        </p:nvSpPr>
        <p:spPr>
          <a:xfrm>
            <a:off x="5830888" y="2166938"/>
            <a:ext cx="12700" cy="382587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73067" name="Text Box 11" title=""/>
          <p:cNvSpPr txBox="1"/>
          <p:nvPr>
            <p:custDataLst>
              <p:tags r:id="rId10"/>
            </p:custDataLst>
          </p:nvPr>
        </p:nvSpPr>
        <p:spPr>
          <a:xfrm>
            <a:off x="1077913" y="2598738"/>
            <a:ext cx="93503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2400" baseline="-1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sz="2400" baseline="-10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74" name="Line 13" title=""/>
          <p:cNvSpPr/>
          <p:nvPr>
            <p:custDataLst>
              <p:tags r:id="rId11"/>
            </p:custDataLst>
          </p:nvPr>
        </p:nvSpPr>
        <p:spPr>
          <a:xfrm flipH="1">
            <a:off x="7126288" y="4325938"/>
            <a:ext cx="0" cy="360362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39275" name="Text Box 14" title=""/>
          <p:cNvSpPr txBox="1"/>
          <p:nvPr>
            <p:custDataLst>
              <p:tags r:id="rId12"/>
            </p:custDataLst>
          </p:nvPr>
        </p:nvSpPr>
        <p:spPr>
          <a:xfrm>
            <a:off x="3670300" y="3685540"/>
            <a:ext cx="1439863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紫花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9276" name="Picture 1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34230" y="1735455"/>
            <a:ext cx="431800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277" name="Picture 17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613083" y="2596515"/>
            <a:ext cx="431800" cy="50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278" name="Picture 18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lum bright="-17999" contrast="30000"/>
          </a:blip>
          <a:stretch>
            <a:fillRect/>
          </a:stretch>
        </p:blipFill>
        <p:spPr>
          <a:xfrm>
            <a:off x="6478905" y="1735138"/>
            <a:ext cx="431800" cy="43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9280" name="文本框 139279" title=""/>
          <p:cNvSpPr txBox="1"/>
          <p:nvPr>
            <p:custDataLst>
              <p:tags r:id="rId18"/>
            </p:custDataLst>
          </p:nvPr>
        </p:nvSpPr>
        <p:spPr>
          <a:xfrm>
            <a:off x="2974975" y="981710"/>
            <a:ext cx="70853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在农业上的应用</a:t>
            </a:r>
            <a:r>
              <a:rPr lang="en-US" altLang="zh-CN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育种</a:t>
            </a:r>
            <a:r>
              <a:rPr lang="en-US" altLang="zh-CN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</a:t>
            </a:r>
            <a:r>
              <a: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选育紫花种</a:t>
            </a:r>
            <a:r>
              <a:rPr lang="en-US" altLang="zh-CN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显性）</a:t>
            </a:r>
            <a:endParaRPr lang="zh-CN" altLang="en-US" sz="24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39281" name="矩形 139280" title=""/>
          <p:cNvSpPr/>
          <p:nvPr>
            <p:custDataLst>
              <p:tags r:id="rId19"/>
            </p:custDataLst>
          </p:nvPr>
        </p:nvSpPr>
        <p:spPr>
          <a:xfrm>
            <a:off x="5983288" y="2919095"/>
            <a:ext cx="537210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ymbol" panose="05050102010706020507" pitchFamily="18" charset="2"/>
              </a:rPr>
              <a:t> 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Symbol" panose="05050102010706020507" pitchFamily="18" charset="2"/>
            </a:endParaRPr>
          </a:p>
        </p:txBody>
      </p:sp>
      <p:sp>
        <p:nvSpPr>
          <p:cNvPr id="139282" name="AutoShape 29" title=""/>
          <p:cNvSpPr/>
          <p:nvPr>
            <p:custDataLst>
              <p:tags r:id="rId20"/>
            </p:custDataLst>
          </p:nvPr>
        </p:nvSpPr>
        <p:spPr>
          <a:xfrm rot="5400000" flipV="1">
            <a:off x="5765800" y="1878965"/>
            <a:ext cx="144463" cy="3311525"/>
          </a:xfrm>
          <a:prstGeom prst="leftBrace">
            <a:avLst>
              <a:gd name="adj1" fmla="val 191024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0" vert="eaVert" wrap="none" anchor="ctr"/>
          <a:lstStyle/>
          <a:p>
            <a:pPr>
              <a:spcBef>
                <a:spcPct val="50000"/>
              </a:spcBef>
            </a:pPr>
            <a:endParaRPr lang="zh-CN" altLang="en-US" sz="220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83" name="矩形 139282" title=""/>
          <p:cNvSpPr/>
          <p:nvPr>
            <p:custDataLst>
              <p:tags r:id="rId21"/>
            </p:custDataLst>
          </p:nvPr>
        </p:nvSpPr>
        <p:spPr>
          <a:xfrm>
            <a:off x="6910388" y="3822700"/>
            <a:ext cx="741680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白花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84" name="文本框 139283" title=""/>
          <p:cNvSpPr txBox="1"/>
          <p:nvPr>
            <p:custDataLst>
              <p:tags r:id="rId22"/>
            </p:custDataLst>
          </p:nvPr>
        </p:nvSpPr>
        <p:spPr>
          <a:xfrm>
            <a:off x="1077913" y="3462338"/>
            <a:ext cx="8651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2400" baseline="-1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en-US" altLang="zh-CN" sz="2400" baseline="-10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86" name="AutoShape 29" title=""/>
          <p:cNvSpPr/>
          <p:nvPr>
            <p:custDataLst>
              <p:tags r:id="rId23"/>
            </p:custDataLst>
          </p:nvPr>
        </p:nvSpPr>
        <p:spPr>
          <a:xfrm rot="5400000" flipV="1">
            <a:off x="5013008" y="4255453"/>
            <a:ext cx="71437" cy="1368425"/>
          </a:xfrm>
          <a:prstGeom prst="leftBrace">
            <a:avLst>
              <a:gd name="adj1" fmla="val 159630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0" vert="eaVert" wrap="none" anchor="ctr"/>
          <a:lstStyle/>
          <a:p>
            <a:pPr>
              <a:spcBef>
                <a:spcPct val="50000"/>
              </a:spcBef>
            </a:pPr>
            <a:endParaRPr lang="zh-CN" altLang="en-US" sz="220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87" name="文本框 139286" title=""/>
          <p:cNvSpPr txBox="1"/>
          <p:nvPr>
            <p:custDataLst>
              <p:tags r:id="rId24"/>
            </p:custDataLst>
          </p:nvPr>
        </p:nvSpPr>
        <p:spPr>
          <a:xfrm>
            <a:off x="1078230" y="4759008"/>
            <a:ext cx="14398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2400" baseline="-1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en-US" altLang="zh-CN" sz="2400" baseline="-10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89" name="Text Box 2" title=""/>
          <p:cNvSpPr txBox="1"/>
          <p:nvPr>
            <p:custDataLst>
              <p:tags r:id="rId25"/>
            </p:custDataLst>
          </p:nvPr>
        </p:nvSpPr>
        <p:spPr>
          <a:xfrm>
            <a:off x="5468620" y="5048250"/>
            <a:ext cx="1081088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白花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90" name="矩形 139289" title=""/>
          <p:cNvSpPr/>
          <p:nvPr>
            <p:custDataLst>
              <p:tags r:id="rId26"/>
            </p:custDataLst>
          </p:nvPr>
        </p:nvSpPr>
        <p:spPr>
          <a:xfrm>
            <a:off x="3669983" y="5048250"/>
            <a:ext cx="935037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紫花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91" name="Line 12" title=""/>
          <p:cNvSpPr/>
          <p:nvPr>
            <p:custDataLst>
              <p:tags r:id="rId27"/>
            </p:custDataLst>
          </p:nvPr>
        </p:nvSpPr>
        <p:spPr>
          <a:xfrm flipH="1">
            <a:off x="4462145" y="5508625"/>
            <a:ext cx="635" cy="52197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39292" name="Line 12" title=""/>
          <p:cNvSpPr/>
          <p:nvPr>
            <p:custDataLst>
              <p:tags r:id="rId28"/>
            </p:custDataLst>
          </p:nvPr>
        </p:nvSpPr>
        <p:spPr>
          <a:xfrm>
            <a:off x="5010785" y="4311015"/>
            <a:ext cx="635" cy="43243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39293" name="Line 12" title=""/>
          <p:cNvSpPr/>
          <p:nvPr>
            <p:custDataLst>
              <p:tags r:id="rId29"/>
            </p:custDataLst>
          </p:nvPr>
        </p:nvSpPr>
        <p:spPr>
          <a:xfrm flipH="1">
            <a:off x="5902643" y="5508308"/>
            <a:ext cx="0" cy="360362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39294" name="矩形 139293" title=""/>
          <p:cNvSpPr/>
          <p:nvPr>
            <p:custDataLst>
              <p:tags r:id="rId30"/>
            </p:custDataLst>
          </p:nvPr>
        </p:nvSpPr>
        <p:spPr>
          <a:xfrm>
            <a:off x="5110163" y="4181158"/>
            <a:ext cx="397510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200">
                <a:latin typeface="Times New Roman" panose="02020603050405020304" pitchFamily="18" charset="0"/>
                <a:ea typeface="新宋体" panose="02010609030101010101" charset="-122"/>
                <a:cs typeface="宋体" panose="02010600030101010101" pitchFamily="2" charset="-122"/>
                <a:sym typeface="Symbol" panose="05050102010706020507" pitchFamily="18" charset="2"/>
              </a:rPr>
              <a:t></a:t>
            </a:r>
            <a:endParaRPr lang="zh-CN" altLang="en-US" sz="2200">
              <a:latin typeface="Times New Roman" panose="02020603050405020304" pitchFamily="18" charset="0"/>
              <a:ea typeface="新宋体" panose="02010609030101010101" charset="-122"/>
              <a:cs typeface="宋体" panose="02010600030101010101" pitchFamily="2" charset="-122"/>
              <a:sym typeface="Symbol" panose="05050102010706020507" pitchFamily="18" charset="2"/>
            </a:endParaRPr>
          </a:p>
        </p:txBody>
      </p:sp>
      <p:sp>
        <p:nvSpPr>
          <p:cNvPr id="139295" name="矩形 139294" title=""/>
          <p:cNvSpPr/>
          <p:nvPr>
            <p:custDataLst>
              <p:tags r:id="rId31"/>
            </p:custDataLst>
          </p:nvPr>
        </p:nvSpPr>
        <p:spPr>
          <a:xfrm>
            <a:off x="4703128" y="5508308"/>
            <a:ext cx="397510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200">
                <a:latin typeface="Times New Roman" panose="02020603050405020304" pitchFamily="18" charset="0"/>
                <a:ea typeface="新宋体" panose="02010609030101010101" charset="-122"/>
                <a:cs typeface="宋体" panose="02010600030101010101" pitchFamily="2" charset="-122"/>
                <a:sym typeface="Symbol" panose="05050102010706020507" pitchFamily="18" charset="2"/>
              </a:rPr>
              <a:t></a:t>
            </a:r>
            <a:endParaRPr lang="zh-CN" altLang="en-US" sz="2200">
              <a:latin typeface="Times New Roman" panose="02020603050405020304" pitchFamily="18" charset="0"/>
              <a:ea typeface="新宋体" panose="02010609030101010101" charset="-122"/>
              <a:cs typeface="宋体" panose="02010600030101010101" pitchFamily="2" charset="-122"/>
              <a:sym typeface="Symbol" panose="05050102010706020507" pitchFamily="18" charset="2"/>
            </a:endParaRPr>
          </a:p>
        </p:txBody>
      </p:sp>
      <p:sp>
        <p:nvSpPr>
          <p:cNvPr id="139296" name="文本框 139295" title=""/>
          <p:cNvSpPr txBox="1"/>
          <p:nvPr>
            <p:custDataLst>
              <p:tags r:id="rId32"/>
            </p:custDataLst>
          </p:nvPr>
        </p:nvSpPr>
        <p:spPr>
          <a:xfrm>
            <a:off x="6910705" y="4759325"/>
            <a:ext cx="1153160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淘汰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297" name="矩形 139296" title=""/>
          <p:cNvSpPr/>
          <p:nvPr>
            <p:custDataLst>
              <p:tags r:id="rId33"/>
            </p:custDataLst>
          </p:nvPr>
        </p:nvSpPr>
        <p:spPr>
          <a:xfrm>
            <a:off x="5613400" y="5955030"/>
            <a:ext cx="1224280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淘汰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300" name="文本框 139299" title=""/>
          <p:cNvSpPr txBox="1"/>
          <p:nvPr>
            <p:custDataLst>
              <p:tags r:id="rId34"/>
            </p:custDataLst>
          </p:nvPr>
        </p:nvSpPr>
        <p:spPr>
          <a:xfrm>
            <a:off x="544830" y="5585460"/>
            <a:ext cx="33985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连续自交，直至不发生性状分离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为选育紫花种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9301" name="Picture 18" title="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16">
            <a:lum bright="-17999" contrast="30000"/>
          </a:blip>
          <a:stretch>
            <a:fillRect/>
          </a:stretch>
        </p:blipFill>
        <p:spPr>
          <a:xfrm>
            <a:off x="7631113" y="3822700"/>
            <a:ext cx="431800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302" name="Picture 18" title="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16">
            <a:lum bright="-17999" contrast="30000"/>
          </a:blip>
          <a:stretch>
            <a:fillRect/>
          </a:stretch>
        </p:blipFill>
        <p:spPr>
          <a:xfrm>
            <a:off x="6226810" y="5137150"/>
            <a:ext cx="431800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303" name="Picture 17" title="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62463" y="3746500"/>
            <a:ext cx="431800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305" name="Picture 17" title="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62145" y="4975225"/>
            <a:ext cx="431800" cy="50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9307" name="矩形 139306" title=""/>
          <p:cNvSpPr/>
          <p:nvPr>
            <p:custDataLst>
              <p:tags r:id="rId39"/>
            </p:custDataLst>
          </p:nvPr>
        </p:nvSpPr>
        <p:spPr>
          <a:xfrm>
            <a:off x="6118225" y="2598738"/>
            <a:ext cx="936625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紫花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9308" name="矩形 139307" title=""/>
          <p:cNvSpPr/>
          <p:nvPr>
            <p:custDataLst>
              <p:tags r:id="rId40"/>
            </p:custDataLst>
          </p:nvPr>
        </p:nvSpPr>
        <p:spPr>
          <a:xfrm>
            <a:off x="5326063" y="3670300"/>
            <a:ext cx="741680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200">
                <a:latin typeface="宋体" panose="02010600030101010101" pitchFamily="2" charset="-122"/>
                <a:ea typeface="宋体" panose="02010600030101010101" pitchFamily="2" charset="-122"/>
              </a:rPr>
              <a:t>紫花</a:t>
            </a:r>
            <a:endParaRPr lang="zh-CN" altLang="en-US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9309" name="Picture 17" title="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62688" y="3716020"/>
            <a:ext cx="360362" cy="43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>
            <p:custDataLst>
              <p:tags r:id="rId42"/>
            </p:custDataLst>
          </p:nvPr>
        </p:nvSpPr>
        <p:spPr>
          <a:xfrm>
            <a:off x="970280" y="981710"/>
            <a:ext cx="19939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1.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指导育种：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3"/>
            </p:custDataLst>
          </p:nvPr>
        </p:nvSpPr>
        <p:spPr>
          <a:xfrm>
            <a:off x="3943350" y="5859780"/>
            <a:ext cx="741680" cy="5308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20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en-US" altLang="zh-CN" sz="2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AutoShape 29" title=""/>
          <p:cNvSpPr/>
          <p:nvPr>
            <p:custDataLst>
              <p:tags r:id="rId44"/>
            </p:custDataLst>
          </p:nvPr>
        </p:nvSpPr>
        <p:spPr>
          <a:xfrm rot="-5400000">
            <a:off x="4987290" y="3265805"/>
            <a:ext cx="76835" cy="1754505"/>
          </a:xfrm>
          <a:prstGeom prst="leftBrace">
            <a:avLst>
              <a:gd name="adj1" fmla="val 156159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0" vert="eaVert" wrap="none" anchor="ctr"/>
          <a:lstStyle/>
          <a:p>
            <a:pPr>
              <a:spcBef>
                <a:spcPct val="50000"/>
              </a:spcBef>
            </a:pPr>
            <a:endParaRPr lang="zh-CN" altLang="en-US" sz="220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1" name="文本框 100" title=""/>
          <p:cNvSpPr txBox="1"/>
          <p:nvPr>
            <p:custDataLst>
              <p:tags r:id="rId45"/>
            </p:custDataLst>
          </p:nvPr>
        </p:nvSpPr>
        <p:spPr>
          <a:xfrm>
            <a:off x="8373745" y="3893820"/>
            <a:ext cx="30403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   </a:t>
            </a:r>
            <a:r>
              <a:rPr 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优良性状为隐性性状：一旦出现就能稳定遗传，便可留种推广。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22" title=""/>
          <p:cNvGrpSpPr/>
          <p:nvPr>
            <p:custDataLst>
              <p:tags r:id="rId46"/>
            </p:custDataLst>
          </p:nvPr>
        </p:nvGrpSpPr>
        <p:grpSpPr>
          <a:xfrm>
            <a:off x="4205611" y="113665"/>
            <a:ext cx="4488174" cy="648970"/>
            <a:chOff x="623888" y="441348"/>
            <a:chExt cx="6282544" cy="649265"/>
          </a:xfr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grpSpPr>
        <p:sp>
          <p:nvSpPr>
            <p:cNvPr id="8" name="矩形: 圆角 15"/>
            <p:cNvSpPr/>
            <p:nvPr>
              <p:custDataLst>
                <p:tags r:id="rId47"/>
              </p:custDataLst>
            </p:nvPr>
          </p:nvSpPr>
          <p:spPr>
            <a:xfrm>
              <a:off x="623888" y="1028700"/>
              <a:ext cx="5761037" cy="6191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/>
            </a:p>
          </p:txBody>
        </p:sp>
        <p:sp>
          <p:nvSpPr>
            <p:cNvPr id="4" name="TextBox 4"/>
            <p:cNvSpPr txBox="1"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982984" y="441348"/>
              <a:ext cx="5923448" cy="52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861" tIns="60930" rIns="121861" bIns="609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00" b="1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</a:t>
              </a:r>
              <a:r>
                <a:rPr lang="zh-CN" altLang="en-US" sz="2600" b="1" noProof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分离定律的应用</a:t>
              </a:r>
              <a:endParaRPr lang="zh-CN" altLang="en-US" sz="2600" b="1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3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13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3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3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3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3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3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0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3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3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3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116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3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2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3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7" grpId="0"/>
      <p:bldP spid="173060" grpId="0"/>
      <p:bldP spid="173061" grpId="0"/>
      <p:bldP spid="173067" grpId="0"/>
      <p:bldP spid="139275" grpId="0"/>
      <p:bldP spid="139281" grpId="0"/>
      <p:bldP spid="139282" grpId="0" animBg="1"/>
      <p:bldP spid="139283" grpId="0"/>
      <p:bldP spid="139284" grpId="0"/>
      <p:bldP spid="139286" grpId="0" animBg="1"/>
      <p:bldP spid="139287" grpId="0"/>
      <p:bldP spid="139289" grpId="0"/>
      <p:bldP spid="139290" grpId="0"/>
      <p:bldP spid="139294" grpId="0"/>
      <p:bldP spid="139295" grpId="0"/>
      <p:bldP spid="139296" grpId="0"/>
      <p:bldP spid="139297" grpId="0"/>
      <p:bldP spid="139300" grpId="0"/>
      <p:bldP spid="139307" grpId="0"/>
      <p:bldP spid="139308" grpId="0"/>
      <p:bldP spid="6" grpId="0" animBg="1"/>
      <p:bldP spid="101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0291" name="文本框 140290" title=""/>
          <p:cNvSpPr txBox="1"/>
          <p:nvPr>
            <p:custDataLst>
              <p:tags r:id="rId3"/>
            </p:custDataLst>
          </p:nvPr>
        </p:nvSpPr>
        <p:spPr>
          <a:xfrm>
            <a:off x="751205" y="1115695"/>
            <a:ext cx="10309860" cy="3448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例：小麦麦穗无芒是由显性基因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控制的，有芒由隐性基因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控制的。如果亲代（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）的基因型是</a:t>
            </a:r>
            <a:r>
              <a:rPr lang="en-US" altLang="zh-CN" sz="240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TT×tt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，则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）子一代（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F</a:t>
            </a:r>
            <a:r>
              <a:rPr lang="en-US" altLang="zh-CN" sz="2400" baseline="-25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）的基因型是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____,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表现型是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）子二代（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F</a:t>
            </a:r>
            <a:r>
              <a:rPr lang="en-US" altLang="zh-CN" sz="2400" baseline="-25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）的表现型是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，这种现象称为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F</a:t>
            </a:r>
            <a:r>
              <a:rPr lang="en-US" altLang="zh-CN" sz="2400" baseline="-25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代中无芒小麦的基因型是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。其中基因型为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的个体自交后代会出现性状分离，因此，为了获得稳定的抗锈病类型，应该怎么做？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0292" name="矩形 140291" title=""/>
          <p:cNvSpPr/>
          <p:nvPr>
            <p:custDataLst>
              <p:tags r:id="rId4"/>
            </p:custDataLst>
          </p:nvPr>
        </p:nvSpPr>
        <p:spPr>
          <a:xfrm>
            <a:off x="751205" y="5091430"/>
            <a:ext cx="10104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从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en-US" altLang="zh-CN" sz="2400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代开始选择无芒小麦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连续自交，淘汰由于性状分离而出现的有芒类型，直到无芒不再发生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性状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分离。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0293" name="文本框 140292" title=""/>
          <p:cNvSpPr txBox="1"/>
          <p:nvPr>
            <p:custDataLst>
              <p:tags r:id="rId5"/>
            </p:custDataLst>
          </p:nvPr>
        </p:nvSpPr>
        <p:spPr>
          <a:xfrm>
            <a:off x="4949825" y="2098040"/>
            <a:ext cx="18002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Tt</a:t>
            </a:r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0294" name="矩形 140293" title=""/>
          <p:cNvSpPr/>
          <p:nvPr>
            <p:custDataLst>
              <p:tags r:id="rId6"/>
            </p:custDataLst>
          </p:nvPr>
        </p:nvSpPr>
        <p:spPr>
          <a:xfrm>
            <a:off x="6968490" y="2098040"/>
            <a:ext cx="16557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无芒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0295" name="矩形 140294" title=""/>
          <p:cNvSpPr/>
          <p:nvPr>
            <p:custDataLst>
              <p:tags r:id="rId7"/>
            </p:custDataLst>
          </p:nvPr>
        </p:nvSpPr>
        <p:spPr>
          <a:xfrm>
            <a:off x="5278755" y="2558415"/>
            <a:ext cx="22313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有芒和无芒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0296" name="矩形 140295" title=""/>
          <p:cNvSpPr/>
          <p:nvPr>
            <p:custDataLst>
              <p:tags r:id="rId8"/>
            </p:custDataLst>
          </p:nvPr>
        </p:nvSpPr>
        <p:spPr>
          <a:xfrm>
            <a:off x="818515" y="3134360"/>
            <a:ext cx="1755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性状分离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0297" name="文本框 140296" title=""/>
          <p:cNvSpPr txBox="1"/>
          <p:nvPr>
            <p:custDataLst>
              <p:tags r:id="rId9"/>
            </p:custDataLst>
          </p:nvPr>
        </p:nvSpPr>
        <p:spPr>
          <a:xfrm>
            <a:off x="5278755" y="3594735"/>
            <a:ext cx="1722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TT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或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Tt</a:t>
            </a:r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0298" name="矩形 140297" title=""/>
          <p:cNvSpPr/>
          <p:nvPr>
            <p:custDataLst>
              <p:tags r:id="rId10"/>
            </p:custDataLst>
          </p:nvPr>
        </p:nvSpPr>
        <p:spPr>
          <a:xfrm>
            <a:off x="8856345" y="3594735"/>
            <a:ext cx="7105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Tt</a:t>
            </a:r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  <p:bldP spid="140292" grpId="0"/>
      <p:bldP spid="140293" grpId="0"/>
      <p:bldP spid="140294" grpId="0"/>
      <p:bldP spid="140295" grpId="0"/>
      <p:bldP spid="140296" grpId="0"/>
      <p:bldP spid="140297" grpId="0"/>
      <p:bldP spid="1402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2643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3105" y="1196975"/>
            <a:ext cx="1019746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基因组合为</a:t>
            </a:r>
            <a:r>
              <a:rPr lang="zh-CN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Aa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的植物，自交后代F</a:t>
            </a:r>
            <a:r>
              <a:rPr lang="zh-CN" altLang="zh-CN" sz="2400" baseline="-30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中杂合体占</a:t>
            </a:r>
            <a:r>
              <a:rPr lang="zh-CN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1/2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；经</a:t>
            </a:r>
            <a:r>
              <a:rPr lang="zh-CN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次自交,其后代</a:t>
            </a:r>
            <a:r>
              <a:rPr lang="zh-CN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F</a:t>
            </a:r>
            <a:r>
              <a:rPr lang="zh-CN" altLang="zh-CN" sz="2400" baseline="-30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中：</a:t>
            </a:r>
            <a:endParaRPr lang="zh-CN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69636" name="Object 4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598229" y="2584450"/>
          <a:ext cx="504825" cy="8890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5" imgW="229870" imgH="396240" progId="Equation.3">
                  <p:embed/>
                </p:oleObj>
              </mc:Choice>
              <mc:Fallback>
                <p:oleObj r:id="rId5" imgW="229870" imgH="39624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598229" y="2584450"/>
                        <a:ext cx="5048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Group 5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329691" y="2009775"/>
          <a:ext cx="8964613" cy="1441450"/>
        </p:xfrm>
        <a:graphic>
          <a:graphicData uri="http://schemas.openxmlformats.org/drawingml/2006/table">
            <a:tbl>
              <a:tblPr/>
              <a:tblGrid>
                <a:gridCol w="1792288"/>
                <a:gridCol w="1411287"/>
                <a:gridCol w="1512888"/>
                <a:gridCol w="2455862"/>
                <a:gridCol w="1792288"/>
              </a:tblGrid>
              <a:tr h="518102">
                <a:tc rowSpan="2"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在</a:t>
                      </a: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F</a:t>
                      </a:r>
                      <a:r>
                        <a:rPr kumimoji="0" lang="zh-CN" altLang="zh-CN" sz="2400" b="1" i="0" u="none" strike="noStrike" cap="none" normalizeH="0" baseline="-1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n</a:t>
                      </a: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中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所占比例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杂合体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纯合体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显性个体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隐性个体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348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9656" name="Group 24" title=""/>
          <p:cNvGrpSpPr/>
          <p:nvPr>
            <p:custDataLst>
              <p:tags r:id="rId8"/>
            </p:custDataLst>
          </p:nvPr>
        </p:nvGrpSpPr>
        <p:grpSpPr>
          <a:xfrm>
            <a:off x="4749165" y="2513013"/>
            <a:ext cx="1009650" cy="889000"/>
            <a:chExt cx="636" cy="560"/>
          </a:xfrm>
        </p:grpSpPr>
        <p:sp>
          <p:nvSpPr>
            <p:cNvPr id="112737" name="Rectangle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0" y="155"/>
              <a:ext cx="408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 b="1">
                  <a:solidFill>
                    <a:schemeClr val="tx1"/>
                  </a:solidFill>
                  <a:latin typeface="+mn-ea"/>
                  <a:ea typeface="+mn-ea"/>
                </a:rPr>
                <a:t>1-</a:t>
              </a:r>
              <a:endParaRPr lang="zh-CN" altLang="zh-CN" sz="2400" b="1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112738" name="Object 26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318" y="0"/>
            <a:ext cx="318" cy="56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9" r:id="rId11" imgW="229870" imgH="396240" progId="Equation.3">
                    <p:embed/>
                  </p:oleObj>
                </mc:Choice>
                <mc:Fallback>
                  <p:oleObj r:id="rId11" imgW="229870" imgH="396240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" y="0"/>
                          <a:ext cx="318" cy="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9659" name="Group 27" title=""/>
          <p:cNvGrpSpPr/>
          <p:nvPr>
            <p:custDataLst>
              <p:tags r:id="rId13"/>
            </p:custDataLst>
          </p:nvPr>
        </p:nvGrpSpPr>
        <p:grpSpPr>
          <a:xfrm>
            <a:off x="8638541" y="2513013"/>
            <a:ext cx="1528763" cy="889000"/>
            <a:chOff x="0" y="45"/>
            <a:chExt cx="963" cy="560"/>
          </a:xfrm>
        </p:grpSpPr>
        <p:graphicFrame>
          <p:nvGraphicFramePr>
            <p:cNvPr id="112731" name="Object 28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0" y="91"/>
            <a:ext cx="156" cy="499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0" r:id="rId15" imgW="191135" imgH="611505" progId="Equation.3">
                    <p:embed/>
                  </p:oleObj>
                </mc:Choice>
                <mc:Fallback>
                  <p:oleObj r:id="rId15" imgW="191135" imgH="611505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0" y="91"/>
                          <a:ext cx="156" cy="4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2732" name="Group 29"/>
            <p:cNvGrpSpPr/>
            <p:nvPr>
              <p:custDataLst>
                <p:tags r:id="rId17"/>
              </p:custDataLst>
            </p:nvPr>
          </p:nvGrpSpPr>
          <p:grpSpPr>
            <a:xfrm>
              <a:off x="46" y="45"/>
              <a:ext cx="917" cy="560"/>
              <a:chOff x="0" y="45"/>
              <a:chExt cx="917" cy="560"/>
            </a:xfrm>
          </p:grpSpPr>
          <p:sp>
            <p:nvSpPr>
              <p:cNvPr id="112733" name="Rectangle 3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0" y="60"/>
                <a:ext cx="771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24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2734" name="Rectangle 3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83" y="155"/>
                <a:ext cx="392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zh-CN" sz="2400" b="1">
                    <a:solidFill>
                      <a:schemeClr val="tx1"/>
                    </a:solidFill>
                    <a:latin typeface="+mn-ea"/>
                    <a:ea typeface="+mn-ea"/>
                  </a:rPr>
                  <a:t>(1-</a:t>
                </a:r>
                <a:endParaRPr lang="zh-CN" altLang="zh-CN" sz="2400" b="1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2735" name="Rectangle 3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727" y="155"/>
                <a:ext cx="190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zh-CN" sz="2400" b="1">
                    <a:solidFill>
                      <a:schemeClr val="tx1"/>
                    </a:solidFill>
                    <a:latin typeface="+mn-ea"/>
                    <a:ea typeface="+mn-ea"/>
                  </a:rPr>
                  <a:t>)</a:t>
                </a:r>
                <a:endParaRPr lang="zh-CN" altLang="zh-CN" sz="2400" b="1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graphicFrame>
            <p:nvGraphicFramePr>
              <p:cNvPr id="112736" name="Object 33"/>
              <p:cNvGraphicFramePr>
                <a:graphicFrameLocks noChangeAspect="1"/>
              </p:cNvGraphicFramePr>
              <p:nvPr>
                <p:custDataLst>
                  <p:tags r:id="rId21"/>
                </p:custDataLst>
              </p:nvPr>
            </p:nvGraphicFramePr>
            <p:xfrm>
              <a:off x="454" y="45"/>
              <a:ext cx="318" cy="56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41" r:id="rId22" imgW="229870" imgH="396240" progId="Equation.3">
                      <p:embed/>
                    </p:oleObj>
                  </mc:Choice>
                  <mc:Fallback>
                    <p:oleObj r:id="rId22" imgW="229870" imgH="396240" progId="Equation.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54" y="45"/>
                            <a:ext cx="318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9666" name="Group 34" title=""/>
          <p:cNvGrpSpPr/>
          <p:nvPr>
            <p:custDataLst>
              <p:tags r:id="rId23"/>
            </p:custDataLst>
          </p:nvPr>
        </p:nvGrpSpPr>
        <p:grpSpPr>
          <a:xfrm>
            <a:off x="6117591" y="2584451"/>
            <a:ext cx="2373313" cy="889000"/>
            <a:chOff x="0" y="45"/>
            <a:chExt cx="1495" cy="560"/>
          </a:xfrm>
        </p:grpSpPr>
        <p:graphicFrame>
          <p:nvGraphicFramePr>
            <p:cNvPr id="112724" name="Object 35"/>
            <p:cNvGraphicFramePr>
              <a:graphicFrameLocks noChangeAspect="1"/>
            </p:cNvGraphicFramePr>
            <p:nvPr>
              <p:custDataLst>
                <p:tags r:id="rId24"/>
              </p:custDataLst>
            </p:nvPr>
          </p:nvGraphicFramePr>
          <p:xfrm>
            <a:off x="0" y="45"/>
            <a:ext cx="477" cy="56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2" r:id="rId25" imgW="345440" imgH="396240" progId="Equation.3">
                    <p:embed/>
                  </p:oleObj>
                </mc:Choice>
                <mc:Fallback>
                  <p:oleObj r:id="rId25" imgW="345440" imgH="396240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0" y="45"/>
                          <a:ext cx="477" cy="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25" name="Object 36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532" y="45"/>
            <a:ext cx="170" cy="54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3" r:id="rId28" imgW="153670" imgH="396240" progId="Equation.3">
                    <p:embed/>
                  </p:oleObj>
                </mc:Choice>
                <mc:Fallback>
                  <p:oleObj r:id="rId28" imgW="153670" imgH="396240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32" y="45"/>
                          <a:ext cx="170" cy="5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2726" name="Group 37"/>
            <p:cNvGrpSpPr/>
            <p:nvPr>
              <p:custDataLst>
                <p:tags r:id="rId30"/>
              </p:custDataLst>
            </p:nvPr>
          </p:nvGrpSpPr>
          <p:grpSpPr>
            <a:xfrm>
              <a:off x="578" y="45"/>
              <a:ext cx="917" cy="560"/>
              <a:chOff x="0" y="45"/>
              <a:chExt cx="917" cy="560"/>
            </a:xfrm>
          </p:grpSpPr>
          <p:sp>
            <p:nvSpPr>
              <p:cNvPr id="112727" name="Rectangle 3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0" y="60"/>
                <a:ext cx="771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24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2728" name="Rectangle 39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83" y="155"/>
                <a:ext cx="392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zh-CN" sz="2400" b="1">
                    <a:solidFill>
                      <a:schemeClr val="tx1"/>
                    </a:solidFill>
                    <a:latin typeface="+mn-ea"/>
                    <a:ea typeface="+mn-ea"/>
                  </a:rPr>
                  <a:t>(1-</a:t>
                </a:r>
                <a:endParaRPr lang="zh-CN" altLang="zh-CN" sz="2400" b="1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2729" name="Rectangle 40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727" y="155"/>
                <a:ext cx="190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zh-CN" sz="2400" b="1">
                    <a:solidFill>
                      <a:schemeClr val="tx1"/>
                    </a:solidFill>
                    <a:latin typeface="+mn-ea"/>
                    <a:ea typeface="+mn-ea"/>
                  </a:rPr>
                  <a:t>)</a:t>
                </a:r>
                <a:endParaRPr lang="zh-CN" altLang="zh-CN" sz="2400" b="1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graphicFrame>
            <p:nvGraphicFramePr>
              <p:cNvPr id="112730" name="Object 41"/>
              <p:cNvGraphicFramePr>
                <a:graphicFrameLocks noChangeAspect="1"/>
              </p:cNvGraphicFramePr>
              <p:nvPr>
                <p:custDataLst>
                  <p:tags r:id="rId34"/>
                </p:custDataLst>
              </p:nvPr>
            </p:nvGraphicFramePr>
            <p:xfrm>
              <a:off x="454" y="45"/>
              <a:ext cx="318" cy="56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44" r:id="rId35" imgW="229870" imgH="396240" progId="Equation.3">
                      <p:embed/>
                    </p:oleObj>
                  </mc:Choice>
                  <mc:Fallback>
                    <p:oleObj r:id="rId35" imgW="229870" imgH="396240" progId="Equation.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54" y="45"/>
                            <a:ext cx="318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69674" name="Oval 42" title="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297680" y="4351655"/>
            <a:ext cx="6096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0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400">
                <a:latin typeface="宋体" panose="02010600030101010101" pitchFamily="2" charset="-122"/>
              </a:rPr>
              <a:t>Aa</a:t>
            </a:r>
            <a:endParaRPr lang="zh-CN" altLang="zh-CN" sz="2400">
              <a:latin typeface="宋体" panose="02010600030101010101" pitchFamily="2" charset="-122"/>
            </a:endParaRPr>
          </a:p>
        </p:txBody>
      </p:sp>
      <p:sp>
        <p:nvSpPr>
          <p:cNvPr id="69675" name="Line 43" title="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flipH="1">
            <a:off x="4585018" y="4854893"/>
            <a:ext cx="0" cy="4318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69676" name="Line 44" title="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H="1">
            <a:off x="4585018" y="5647055"/>
            <a:ext cx="0" cy="431800"/>
          </a:xfrm>
          <a:prstGeom prst="line">
            <a:avLst/>
          </a:prstGeom>
          <a:noFill/>
          <a:ln w="31750">
            <a:solidFill>
              <a:srgbClr val="0000FF"/>
            </a:solidFill>
            <a:prstDash val="sysDot"/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graphicFrame>
        <p:nvGraphicFramePr>
          <p:cNvPr id="69677" name="Object 45" title=""/>
          <p:cNvGraphicFramePr>
            <a:graphicFrameLocks noChangeAspect="1"/>
          </p:cNvGraphicFramePr>
          <p:nvPr>
            <p:custDataLst>
              <p:tags r:id="rId39"/>
            </p:custDataLst>
          </p:nvPr>
        </p:nvGraphicFramePr>
        <p:xfrm>
          <a:off x="6745605" y="5862955"/>
          <a:ext cx="357188" cy="6286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5" r:id="rId40" imgW="229870" imgH="396240" progId="Equation.3">
                  <p:embed/>
                </p:oleObj>
              </mc:Choice>
              <mc:Fallback>
                <p:oleObj r:id="rId40" imgW="229870" imgH="39624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745605" y="5862955"/>
                        <a:ext cx="357188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78" name="Text Box 46" title="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4945380" y="5215255"/>
            <a:ext cx="719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2400">
                <a:latin typeface="宋体" panose="02010600030101010101" pitchFamily="2" charset="-122"/>
              </a:rPr>
              <a:t>1/2</a:t>
            </a:r>
            <a:endParaRPr lang="zh-CN" altLang="zh-CN" sz="2400">
              <a:latin typeface="宋体" panose="02010600030101010101" pitchFamily="2" charset="-122"/>
            </a:endParaRPr>
          </a:p>
        </p:txBody>
      </p:sp>
      <p:graphicFrame>
        <p:nvGraphicFramePr>
          <p:cNvPr id="69679" name="Object 47" title=""/>
          <p:cNvGraphicFramePr>
            <a:graphicFrameLocks noChangeAspect="1"/>
          </p:cNvGraphicFramePr>
          <p:nvPr>
            <p:custDataLst>
              <p:tags r:id="rId42"/>
            </p:custDataLst>
          </p:nvPr>
        </p:nvGraphicFramePr>
        <p:xfrm>
          <a:off x="6755130" y="5070793"/>
          <a:ext cx="336550" cy="6286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6" r:id="rId43" imgW="217170" imgH="396240" progId="Equation.3">
                  <p:embed/>
                </p:oleObj>
              </mc:Choice>
              <mc:Fallback>
                <p:oleObj r:id="rId43" imgW="217170" imgH="39624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755130" y="5070793"/>
                        <a:ext cx="3365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80" name="Object 48" title=""/>
          <p:cNvGraphicFramePr>
            <a:graphicFrameLocks noChangeAspect="1"/>
          </p:cNvGraphicFramePr>
          <p:nvPr>
            <p:custDataLst>
              <p:tags r:id="rId45"/>
            </p:custDataLst>
          </p:nvPr>
        </p:nvGraphicFramePr>
        <p:xfrm>
          <a:off x="6745605" y="4351655"/>
          <a:ext cx="317500" cy="64928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7" r:id="rId46" imgW="204470" imgH="408940" progId="Equation.3">
                  <p:embed/>
                </p:oleObj>
              </mc:Choice>
              <mc:Fallback>
                <p:oleObj r:id="rId46" imgW="204470" imgH="40894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745605" y="4351655"/>
                        <a:ext cx="3175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81" name="Group 49" title=""/>
          <p:cNvGrpSpPr/>
          <p:nvPr>
            <p:custDataLst>
              <p:tags r:id="rId48"/>
            </p:custDataLst>
          </p:nvPr>
        </p:nvGrpSpPr>
        <p:grpSpPr>
          <a:xfrm>
            <a:off x="1705294" y="5647056"/>
            <a:ext cx="3240087" cy="981075"/>
            <a:chExt cx="2041" cy="618"/>
          </a:xfrm>
        </p:grpSpPr>
        <p:sp>
          <p:nvSpPr>
            <p:cNvPr id="112711" name="Text Box 50"/>
            <p:cNvSpPr txBox="1"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0" y="182"/>
              <a:ext cx="294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>
                  <a:solidFill>
                    <a:srgbClr val="3333CC"/>
                  </a:solidFill>
                  <a:latin typeface="宋体" panose="02010600030101010101" pitchFamily="2" charset="-122"/>
                </a:rPr>
                <a:t>F</a:t>
              </a:r>
              <a:r>
                <a:rPr lang="zh-CN" altLang="zh-CN" sz="2400" baseline="-25000">
                  <a:solidFill>
                    <a:srgbClr val="3333CC"/>
                  </a:solidFill>
                  <a:latin typeface="宋体" panose="02010600030101010101" pitchFamily="2" charset="-122"/>
                </a:rPr>
                <a:t>n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12" name="AutoShape 5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904" y="46"/>
              <a:ext cx="137" cy="136"/>
            </a:xfrm>
            <a:prstGeom prst="flowChartSummingJunction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13" name="Oval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1633" y="234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grpSp>
          <p:nvGrpSpPr>
            <p:cNvPr id="112714" name="Group 53"/>
            <p:cNvGrpSpPr/>
            <p:nvPr>
              <p:custDataLst>
                <p:tags r:id="rId52"/>
              </p:custDataLst>
            </p:nvPr>
          </p:nvGrpSpPr>
          <p:grpSpPr>
            <a:xfrm>
              <a:off x="1225" y="0"/>
              <a:ext cx="227" cy="227"/>
              <a:chExt cx="287" cy="272"/>
            </a:xfrm>
          </p:grpSpPr>
          <p:sp>
            <p:nvSpPr>
              <p:cNvPr id="112722" name="AutoShape 54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90" y="45"/>
                <a:ext cx="197" cy="181"/>
              </a:xfrm>
              <a:prstGeom prst="flowChartSummingJunct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 sz="2400">
                  <a:latin typeface="宋体" panose="02010600030101010101" pitchFamily="2" charset="-122"/>
                </a:endParaRPr>
              </a:p>
            </p:txBody>
          </p:sp>
          <p:sp>
            <p:nvSpPr>
              <p:cNvPr id="112723" name="Line 55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H="1">
                <a:off x="0" y="0"/>
                <a:ext cx="0" cy="272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prstDash val="sysDot"/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112715" name="Group 56"/>
            <p:cNvGrpSpPr/>
            <p:nvPr>
              <p:custDataLst>
                <p:tags r:id="rId55"/>
              </p:custDataLst>
            </p:nvPr>
          </p:nvGrpSpPr>
          <p:grpSpPr>
            <a:xfrm>
              <a:off x="680" y="0"/>
              <a:ext cx="287" cy="272"/>
              <a:chExt cx="287" cy="272"/>
            </a:xfrm>
          </p:grpSpPr>
          <p:sp>
            <p:nvSpPr>
              <p:cNvPr id="112720" name="AutoShape 57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90" y="45"/>
                <a:ext cx="197" cy="181"/>
              </a:xfrm>
              <a:prstGeom prst="flowChartSummingJunct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 sz="2400">
                  <a:latin typeface="宋体" panose="02010600030101010101" pitchFamily="2" charset="-122"/>
                </a:endParaRPr>
              </a:p>
            </p:txBody>
          </p:sp>
          <p:sp>
            <p:nvSpPr>
              <p:cNvPr id="112721" name="Line 58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0" y="0"/>
                <a:ext cx="0" cy="272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prstDash val="sysDot"/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112716" name="Group 59"/>
            <p:cNvGrpSpPr/>
            <p:nvPr>
              <p:custDataLst>
                <p:tags r:id="rId58"/>
              </p:custDataLst>
            </p:nvPr>
          </p:nvGrpSpPr>
          <p:grpSpPr>
            <a:xfrm>
              <a:off x="1452" y="182"/>
              <a:ext cx="362" cy="90"/>
              <a:chExt cx="907" cy="136"/>
            </a:xfrm>
          </p:grpSpPr>
          <p:sp>
            <p:nvSpPr>
              <p:cNvPr id="112717" name="Line 60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H="1">
                <a:off x="0" y="0"/>
                <a:ext cx="907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12718" name="Line 61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0" y="0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12719" name="Line 62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409" y="0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69695" name="Group 63" title=""/>
          <p:cNvGrpSpPr/>
          <p:nvPr>
            <p:custDataLst>
              <p:tags r:id="rId62"/>
            </p:custDataLst>
          </p:nvPr>
        </p:nvGrpSpPr>
        <p:grpSpPr>
          <a:xfrm>
            <a:off x="1705294" y="3559494"/>
            <a:ext cx="3959225" cy="1468437"/>
            <a:chExt cx="2494" cy="925"/>
          </a:xfrm>
        </p:grpSpPr>
        <p:sp>
          <p:nvSpPr>
            <p:cNvPr id="112698" name="Text Box 64"/>
            <p:cNvSpPr txBox="1"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771" y="635"/>
              <a:ext cx="45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>
                  <a:latin typeface="宋体" panose="02010600030101010101" pitchFamily="2" charset="-122"/>
                </a:rPr>
                <a:t>1/4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699" name="Text Box 65"/>
            <p:cNvSpPr txBox="1"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0" y="76"/>
              <a:ext cx="23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>
                  <a:solidFill>
                    <a:srgbClr val="3333CC"/>
                  </a:solidFill>
                  <a:latin typeface="宋体" panose="02010600030101010101" pitchFamily="2" charset="-122"/>
                </a:rPr>
                <a:t>P</a:t>
              </a:r>
              <a:endParaRPr lang="zh-CN" altLang="zh-CN" sz="2400">
                <a:solidFill>
                  <a:srgbClr val="3333C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2700" name="Oval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1633" y="0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01" name="Oval 67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1043" y="499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02" name="AutoShape 68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1905" y="317"/>
              <a:ext cx="137" cy="135"/>
            </a:xfrm>
            <a:prstGeom prst="flowChartSummingJunction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03" name="Line 69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1814" y="272"/>
              <a:ext cx="1" cy="317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12704" name="Text Box 70"/>
            <p:cNvSpPr txBox="1"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0" y="544"/>
              <a:ext cx="29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>
                  <a:solidFill>
                    <a:srgbClr val="3333CC"/>
                  </a:solidFill>
                  <a:latin typeface="宋体" panose="02010600030101010101" pitchFamily="2" charset="-122"/>
                </a:rPr>
                <a:t>F</a:t>
              </a:r>
              <a:r>
                <a:rPr lang="zh-CN" altLang="zh-CN" sz="2400" baseline="-25000">
                  <a:solidFill>
                    <a:srgbClr val="3333CC"/>
                  </a:solidFill>
                  <a:latin typeface="宋体" panose="02010600030101010101" pitchFamily="2" charset="-122"/>
                </a:rPr>
                <a:t>1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05" name="Text Box 71"/>
            <p:cNvSpPr txBox="1"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2041" y="544"/>
              <a:ext cx="45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zh-CN" sz="2400">
                  <a:latin typeface="宋体" panose="02010600030101010101" pitchFamily="2" charset="-122"/>
                </a:rPr>
                <a:t>1/2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06" name="Line 72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907" y="453"/>
              <a:ext cx="907" cy="0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12707" name="Line 73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907" y="453"/>
              <a:ext cx="0" cy="136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12708" name="Line 74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1316" y="453"/>
              <a:ext cx="0" cy="136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12709" name="Oval 75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499" y="499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710" name="Text Box 76"/>
            <p:cNvSpPr txBox="1"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1316" y="635"/>
              <a:ext cx="45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>
                  <a:latin typeface="宋体" panose="02010600030101010101" pitchFamily="2" charset="-122"/>
                </a:rPr>
                <a:t>1/4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</p:grpSp>
      <p:grpSp>
        <p:nvGrpSpPr>
          <p:cNvPr id="69709" name="Group 77" title=""/>
          <p:cNvGrpSpPr/>
          <p:nvPr>
            <p:custDataLst>
              <p:tags r:id="rId76"/>
            </p:custDataLst>
          </p:nvPr>
        </p:nvGrpSpPr>
        <p:grpSpPr>
          <a:xfrm>
            <a:off x="1705294" y="4854894"/>
            <a:ext cx="3241675" cy="898525"/>
            <a:chExt cx="2042" cy="566"/>
          </a:xfrm>
        </p:grpSpPr>
        <p:sp>
          <p:nvSpPr>
            <p:cNvPr id="112683" name="AutoShape 78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1905" y="0"/>
              <a:ext cx="137" cy="137"/>
            </a:xfrm>
            <a:prstGeom prst="flowChartSummingJunction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684" name="Text Box 79"/>
            <p:cNvSpPr txBox="1"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0" y="227"/>
              <a:ext cx="29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400">
                  <a:solidFill>
                    <a:srgbClr val="3333CC"/>
                  </a:solidFill>
                  <a:latin typeface="宋体" panose="02010600030101010101" pitchFamily="2" charset="-122"/>
                </a:rPr>
                <a:t>F</a:t>
              </a:r>
              <a:r>
                <a:rPr lang="zh-CN" altLang="zh-CN" sz="2400" baseline="-25000">
                  <a:solidFill>
                    <a:srgbClr val="3333CC"/>
                  </a:solidFill>
                  <a:latin typeface="宋体" panose="02010600030101010101" pitchFamily="2" charset="-122"/>
                </a:rPr>
                <a:t>2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685" name="Oval 80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1633" y="182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686" name="Oval 81"/>
            <p:cNvSpPr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499" y="182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sp>
          <p:nvSpPr>
            <p:cNvPr id="112687" name="Oval 82"/>
            <p:cNvSpPr>
              <a:spLocks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1043" y="182"/>
              <a:ext cx="384" cy="38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05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zh-CN" sz="2400">
                  <a:latin typeface="宋体" panose="02010600030101010101" pitchFamily="2" charset="-122"/>
                </a:rPr>
                <a:t>aa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grpSp>
          <p:nvGrpSpPr>
            <p:cNvPr id="112688" name="Group 83"/>
            <p:cNvGrpSpPr/>
            <p:nvPr>
              <p:custDataLst>
                <p:tags r:id="rId82"/>
              </p:custDataLst>
            </p:nvPr>
          </p:nvGrpSpPr>
          <p:grpSpPr>
            <a:xfrm>
              <a:off x="1452" y="182"/>
              <a:ext cx="362" cy="90"/>
              <a:chExt cx="907" cy="136"/>
            </a:xfrm>
          </p:grpSpPr>
          <p:sp>
            <p:nvSpPr>
              <p:cNvPr id="112695" name="Line 84"/>
              <p:cNvSpPr>
                <a:spLocks noChangeShapeType="1"/>
              </p:cNvSpPr>
              <p:nvPr>
                <p:custDataLst>
                  <p:tags r:id="rId83"/>
                </p:custDataLst>
              </p:nvPr>
            </p:nvSpPr>
            <p:spPr bwMode="auto">
              <a:xfrm flipH="1">
                <a:off x="0" y="0"/>
                <a:ext cx="907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12696" name="Line 85"/>
              <p:cNvSpPr>
                <a:spLocks noChangeShapeType="1"/>
              </p:cNvSpPr>
              <p:nvPr>
                <p:custDataLst>
                  <p:tags r:id="rId84"/>
                </p:custDataLst>
              </p:nvPr>
            </p:nvSpPr>
            <p:spPr bwMode="auto">
              <a:xfrm flipH="1">
                <a:off x="0" y="0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12697" name="Line 86"/>
              <p:cNvSpPr>
                <a:spLocks noChangeShapeType="1"/>
              </p:cNvSpPr>
              <p:nvPr>
                <p:custDataLst>
                  <p:tags r:id="rId85"/>
                </p:custDataLst>
              </p:nvPr>
            </p:nvSpPr>
            <p:spPr bwMode="auto">
              <a:xfrm flipH="1">
                <a:off x="409" y="0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112689" name="Group 87"/>
            <p:cNvGrpSpPr/>
            <p:nvPr>
              <p:custDataLst>
                <p:tags r:id="rId86"/>
              </p:custDataLst>
            </p:nvPr>
          </p:nvGrpSpPr>
          <p:grpSpPr>
            <a:xfrm>
              <a:off x="1225" y="0"/>
              <a:ext cx="227" cy="227"/>
              <a:chExt cx="287" cy="272"/>
            </a:xfrm>
          </p:grpSpPr>
          <p:sp>
            <p:nvSpPr>
              <p:cNvPr id="112693" name="AutoShape 88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90" y="45"/>
                <a:ext cx="197" cy="181"/>
              </a:xfrm>
              <a:prstGeom prst="flowChartSummingJunct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 sz="2400">
                  <a:latin typeface="宋体" panose="02010600030101010101" pitchFamily="2" charset="-122"/>
                </a:endParaRPr>
              </a:p>
            </p:txBody>
          </p:sp>
          <p:sp>
            <p:nvSpPr>
              <p:cNvPr id="112694" name="Line 89"/>
              <p:cNvSpPr>
                <a:spLocks noChangeShapeType="1"/>
              </p:cNvSpPr>
              <p:nvPr>
                <p:custDataLst>
                  <p:tags r:id="rId88"/>
                </p:custDataLst>
              </p:nvPr>
            </p:nvSpPr>
            <p:spPr bwMode="auto">
              <a:xfrm flipH="1">
                <a:off x="0" y="0"/>
                <a:ext cx="0" cy="272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112690" name="Group 90"/>
            <p:cNvGrpSpPr/>
            <p:nvPr>
              <p:custDataLst>
                <p:tags r:id="rId89"/>
              </p:custDataLst>
            </p:nvPr>
          </p:nvGrpSpPr>
          <p:grpSpPr>
            <a:xfrm>
              <a:off x="680" y="0"/>
              <a:ext cx="287" cy="272"/>
              <a:chExt cx="287" cy="272"/>
            </a:xfrm>
          </p:grpSpPr>
          <p:sp>
            <p:nvSpPr>
              <p:cNvPr id="112691" name="AutoShape 91"/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90" y="45"/>
                <a:ext cx="197" cy="181"/>
              </a:xfrm>
              <a:prstGeom prst="flowChartSummingJunct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 sz="2400">
                  <a:latin typeface="宋体" panose="02010600030101010101" pitchFamily="2" charset="-122"/>
                </a:endParaRPr>
              </a:p>
            </p:txBody>
          </p:sp>
          <p:sp>
            <p:nvSpPr>
              <p:cNvPr id="112692" name="Line 92"/>
              <p:cNvSpPr>
                <a:spLocks noChangeShapeType="1"/>
              </p:cNvSpPr>
              <p:nvPr>
                <p:custDataLst>
                  <p:tags r:id="rId91"/>
                </p:custDataLst>
              </p:nvPr>
            </p:nvSpPr>
            <p:spPr bwMode="auto">
              <a:xfrm flipH="1">
                <a:off x="0" y="0"/>
                <a:ext cx="0" cy="272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69725" name="Group 93" title=""/>
          <p:cNvGrpSpPr/>
          <p:nvPr>
            <p:custDataLst>
              <p:tags r:id="rId92"/>
            </p:custDataLst>
          </p:nvPr>
        </p:nvGrpSpPr>
        <p:grpSpPr>
          <a:xfrm>
            <a:off x="4945381" y="5215255"/>
            <a:ext cx="1641476" cy="461963"/>
            <a:chExt cx="1034" cy="291"/>
          </a:xfrm>
        </p:grpSpPr>
        <p:sp>
          <p:nvSpPr>
            <p:cNvPr id="112679" name="Text Box 94"/>
            <p:cNvSpPr txBox="1">
              <a:spLocks noChangeArrowheads="1"/>
            </p:cNvSpPr>
            <p:nvPr>
              <p:custDataLst>
                <p:tags r:id="rId93"/>
              </p:custDataLst>
            </p:nvPr>
          </p:nvSpPr>
          <p:spPr bwMode="auto">
            <a:xfrm>
              <a:off x="499" y="0"/>
              <a:ext cx="535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zh-CN" sz="2400">
                  <a:latin typeface="宋体" panose="02010600030101010101" pitchFamily="2" charset="-122"/>
                </a:rPr>
                <a:t>1/2</a:t>
              </a:r>
              <a:endParaRPr lang="zh-CN" altLang="zh-CN" sz="2400">
                <a:latin typeface="宋体" panose="02010600030101010101" pitchFamily="2" charset="-122"/>
              </a:endParaRPr>
            </a:p>
          </p:txBody>
        </p:sp>
        <p:grpSp>
          <p:nvGrpSpPr>
            <p:cNvPr id="112680" name="Group 95"/>
            <p:cNvGrpSpPr/>
            <p:nvPr>
              <p:custDataLst>
                <p:tags r:id="rId94"/>
              </p:custDataLst>
            </p:nvPr>
          </p:nvGrpSpPr>
          <p:grpSpPr>
            <a:xfrm>
              <a:off x="0" y="0"/>
              <a:ext cx="530" cy="291"/>
              <a:chExt cx="530" cy="291"/>
            </a:xfrm>
          </p:grpSpPr>
          <p:sp>
            <p:nvSpPr>
              <p:cNvPr id="112681" name="Text Box 96"/>
              <p:cNvSpPr txBox="1">
                <a:spLocks noChangeArrowheads="1"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272" y="1"/>
                <a:ext cx="258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2400">
                    <a:solidFill>
                      <a:srgbClr val="FF0000"/>
                    </a:solidFill>
                    <a:latin typeface="宋体" panose="02010600030101010101" pitchFamily="2" charset="-122"/>
                  </a:rPr>
                  <a:t>×</a:t>
                </a:r>
                <a:endParaRPr lang="zh-CN" altLang="zh-CN" sz="2400">
                  <a:solidFill>
                    <a:srgbClr val="FF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112682" name="Text Box 97"/>
              <p:cNvSpPr txBox="1"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0" y="0"/>
                <a:ext cx="459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zh-CN" sz="2400">
                    <a:latin typeface="宋体" panose="02010600030101010101" pitchFamily="2" charset="-122"/>
                  </a:rPr>
                  <a:t>1/2</a:t>
                </a:r>
                <a:endParaRPr lang="zh-CN" altLang="zh-CN" sz="2400">
                  <a:latin typeface="宋体" panose="02010600030101010101" pitchFamily="2" charset="-122"/>
                </a:endParaRPr>
              </a:p>
            </p:txBody>
          </p:sp>
        </p:grpSp>
      </p:grpSp>
      <p:sp>
        <p:nvSpPr>
          <p:cNvPr id="69730" name="Text Box 98" title=""/>
          <p:cNvSpPr txBox="1">
            <a:spLocks noChangeArrowheads="1"/>
          </p:cNvSpPr>
          <p:nvPr>
            <p:custDataLst>
              <p:tags r:id="rId97"/>
            </p:custDataLst>
          </p:nvPr>
        </p:nvSpPr>
        <p:spPr bwMode="auto">
          <a:xfrm>
            <a:off x="5018406" y="6170930"/>
            <a:ext cx="720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2400">
                <a:latin typeface="宋体" panose="02010600030101010101" pitchFamily="2" charset="-122"/>
              </a:rPr>
              <a:t>1/2</a:t>
            </a:r>
            <a:endParaRPr lang="zh-CN" altLang="zh-CN" sz="2400">
              <a:latin typeface="宋体" panose="02010600030101010101" pitchFamily="2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98"/>
            </p:custDataLst>
          </p:nvPr>
        </p:nvSpPr>
        <p:spPr>
          <a:xfrm>
            <a:off x="3282950" y="556895"/>
            <a:ext cx="4977765" cy="4457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杂合子（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Dd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）连续自交的相关计算：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9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74" grpId="0" animBg="1"/>
      <p:bldP spid="69678" grpId="0" animBg="1"/>
      <p:bldP spid="697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42340" name="图片 14233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95170" y="2030095"/>
            <a:ext cx="6984365" cy="436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2338" name="矩形 142337" title=""/>
          <p:cNvSpPr/>
          <p:nvPr>
            <p:custDataLst>
              <p:tags r:id="rId5"/>
            </p:custDataLst>
          </p:nvPr>
        </p:nvSpPr>
        <p:spPr>
          <a:xfrm>
            <a:off x="5081270" y="1426210"/>
            <a:ext cx="812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2339" name="矩形 142338" title=""/>
          <p:cNvSpPr/>
          <p:nvPr>
            <p:custDataLst>
              <p:tags r:id="rId6"/>
            </p:custDataLst>
          </p:nvPr>
        </p:nvSpPr>
        <p:spPr>
          <a:xfrm>
            <a:off x="765810" y="1056640"/>
            <a:ext cx="102819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例：基因型为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的豌豆连续自交。在下图中，能正确表示其自交代数和纯种占第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代个体比例关系的是（    ）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9746" name="矩形 159745" title=""/>
          <p:cNvSpPr/>
          <p:nvPr>
            <p:custDataLst>
              <p:tags r:id="rId3"/>
            </p:custDataLst>
          </p:nvPr>
        </p:nvSpPr>
        <p:spPr>
          <a:xfrm>
            <a:off x="7928610" y="1524000"/>
            <a:ext cx="2552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Char char="•"/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无中生有为隐性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9747" name="矩形 159746" title=""/>
          <p:cNvSpPr/>
          <p:nvPr>
            <p:custDataLst>
              <p:tags r:id="rId4"/>
            </p:custDataLst>
          </p:nvPr>
        </p:nvSpPr>
        <p:spPr>
          <a:xfrm>
            <a:off x="8109585" y="4050665"/>
            <a:ext cx="24815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Char char="•"/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有中生无为显性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59749" name="组合 159748" title=""/>
          <p:cNvGrpSpPr/>
          <p:nvPr>
            <p:custDataLst>
              <p:tags r:id="rId5"/>
            </p:custDataLst>
          </p:nvPr>
        </p:nvGrpSpPr>
        <p:grpSpPr>
          <a:xfrm>
            <a:off x="797243" y="1524000"/>
            <a:ext cx="8532812" cy="1966913"/>
            <a:chOff x="385" y="1344"/>
            <a:chExt cx="5375" cy="1239"/>
          </a:xfrm>
        </p:grpSpPr>
        <p:grpSp>
          <p:nvGrpSpPr>
            <p:cNvPr id="159750" name="组合 159749"/>
            <p:cNvGrpSpPr/>
            <p:nvPr>
              <p:custDataLst>
                <p:tags r:id="rId6"/>
              </p:custDataLst>
            </p:nvPr>
          </p:nvGrpSpPr>
          <p:grpSpPr>
            <a:xfrm>
              <a:off x="1125" y="1646"/>
              <a:ext cx="4204" cy="937"/>
              <a:chOff x="1125" y="1646"/>
              <a:chExt cx="4204" cy="937"/>
            </a:xfrm>
          </p:grpSpPr>
          <p:grpSp>
            <p:nvGrpSpPr>
              <p:cNvPr id="159751" name="组合 159750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2905" y="2064"/>
                <a:ext cx="572" cy="480"/>
                <a:chOff x="2905" y="2064"/>
                <a:chExt cx="572" cy="480"/>
              </a:xfrm>
            </p:grpSpPr>
            <p:sp>
              <p:nvSpPr>
                <p:cNvPr id="159752" name="椭圆 15975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289" y="2064"/>
                  <a:ext cx="188" cy="172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53" name="矩形 15975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908" y="2372"/>
                  <a:ext cx="175" cy="158"/>
                </a:xfrm>
                <a:prstGeom prst="rect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54" name="椭圆 159753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75" y="2372"/>
                  <a:ext cx="188" cy="172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55" name="矩形 15975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905" y="2064"/>
                  <a:ext cx="175" cy="15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59756" name="组合 159755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576" y="1737"/>
                <a:ext cx="812" cy="796"/>
                <a:chOff x="1576" y="1737"/>
                <a:chExt cx="812" cy="796"/>
              </a:xfrm>
            </p:grpSpPr>
            <p:sp>
              <p:nvSpPr>
                <p:cNvPr id="159757" name="直接连接符 15975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720" y="1833"/>
                  <a:ext cx="480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58" name="直接连接符 159757"/>
                <p:cNvSpPr/>
                <p:nvPr>
                  <p:custDataLst>
                    <p:tags r:id="rId14"/>
                  </p:custDataLst>
                </p:nvPr>
              </p:nvSpPr>
              <p:spPr>
                <a:xfrm flipH="1">
                  <a:off x="1973" y="1827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59" name="直接连接符 159758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672" y="2169"/>
                  <a:ext cx="624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60" name="直接连接符 159759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1672" y="2169"/>
                  <a:ext cx="0" cy="19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61" name="直接连接符 159760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2296" y="2169"/>
                  <a:ext cx="0" cy="19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62" name="矩形 15976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576" y="1737"/>
                  <a:ext cx="175" cy="15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63" name="椭圆 159762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200" y="1737"/>
                  <a:ext cx="188" cy="172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64" name="椭圆 159763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576" y="2361"/>
                  <a:ext cx="188" cy="172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65" name="矩形 1597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200" y="2361"/>
                  <a:ext cx="175" cy="15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9766" name="文本框 159765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560" y="1964"/>
                <a:ext cx="1769" cy="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bg1"/>
                  </a:buClr>
                </a:pPr>
                <a:r>
                  <a:rPr lang="zh-CN" altLang="en-US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正常男女</a:t>
                </a:r>
                <a:endPara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spcBef>
                    <a:spcPct val="20000"/>
                  </a:spcBef>
                  <a:buClr>
                    <a:schemeClr val="bg1"/>
                  </a:buClr>
                </a:pPr>
                <a:r>
                  <a:rPr lang="zh-CN" altLang="en-US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白化病男女</a:t>
                </a:r>
                <a:endPara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9767" name="文本框 159766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125" y="1646"/>
                <a:ext cx="802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chemeClr val="bg1"/>
                  </a:buClr>
                </a:pPr>
                <a:r>
                  <a:rPr lang="en-US" altLang="zh-CN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Ⅰ</a:t>
                </a:r>
                <a:endParaRPr lang="en-US" altLang="zh-CN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9768" name="矩形 159767"/>
              <p:cNvSpPr/>
              <p:nvPr>
                <p:custDataLst>
                  <p:tags r:id="rId24"/>
                </p:custDataLst>
              </p:nvPr>
            </p:nvSpPr>
            <p:spPr>
              <a:xfrm>
                <a:off x="1125" y="2293"/>
                <a:ext cx="848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buClr>
                    <a:schemeClr val="bg1"/>
                  </a:buClr>
                </a:pPr>
                <a:r>
                  <a:rPr lang="en-US" altLang="zh-CN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Ⅱ</a:t>
                </a:r>
                <a:endParaRPr lang="en-US" altLang="zh-CN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9769" name="矩形 159768"/>
            <p:cNvSpPr/>
            <p:nvPr>
              <p:custDataLst>
                <p:tags r:id="rId25"/>
              </p:custDataLst>
            </p:nvPr>
          </p:nvSpPr>
          <p:spPr>
            <a:xfrm>
              <a:off x="385" y="1344"/>
              <a:ext cx="5375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例：下图所示的白化病是</a:t>
              </a:r>
              <a:r>
                <a:rPr lang="en-US" altLang="zh-CN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______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遗传病。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59770" name="组合 159769" title=""/>
          <p:cNvGrpSpPr/>
          <p:nvPr>
            <p:custDataLst>
              <p:tags r:id="rId26"/>
            </p:custDataLst>
          </p:nvPr>
        </p:nvGrpSpPr>
        <p:grpSpPr>
          <a:xfrm>
            <a:off x="919798" y="3935413"/>
            <a:ext cx="7726362" cy="2163763"/>
            <a:chOff x="385" y="2840"/>
            <a:chExt cx="4867" cy="1363"/>
          </a:xfrm>
        </p:grpSpPr>
        <p:sp>
          <p:nvSpPr>
            <p:cNvPr id="159771" name="文本框 159770"/>
            <p:cNvSpPr txBox="1"/>
            <p:nvPr>
              <p:custDataLst>
                <p:tags r:id="rId27"/>
              </p:custDataLst>
            </p:nvPr>
          </p:nvSpPr>
          <p:spPr>
            <a:xfrm>
              <a:off x="385" y="2840"/>
              <a:ext cx="356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例：下图所示的多指症是</a:t>
              </a:r>
              <a:r>
                <a:rPr lang="en-US" altLang="zh-CN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______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遗传病。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59772" name="组合 159771"/>
            <p:cNvGrpSpPr/>
            <p:nvPr>
              <p:custDataLst>
                <p:tags r:id="rId28"/>
              </p:custDataLst>
            </p:nvPr>
          </p:nvGrpSpPr>
          <p:grpSpPr>
            <a:xfrm>
              <a:off x="1156" y="3266"/>
              <a:ext cx="4096" cy="937"/>
              <a:chOff x="1156" y="3266"/>
              <a:chExt cx="4096" cy="937"/>
            </a:xfrm>
          </p:grpSpPr>
          <p:grpSp>
            <p:nvGrpSpPr>
              <p:cNvPr id="159773" name="组合 159772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2880" y="3712"/>
                <a:ext cx="572" cy="448"/>
                <a:chOff x="2880" y="3712"/>
                <a:chExt cx="572" cy="448"/>
              </a:xfrm>
            </p:grpSpPr>
            <p:sp>
              <p:nvSpPr>
                <p:cNvPr id="159774" name="椭圆 159773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3264" y="3712"/>
                  <a:ext cx="188" cy="172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75" name="矩形 159774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880" y="3988"/>
                  <a:ext cx="175" cy="158"/>
                </a:xfrm>
                <a:prstGeom prst="rect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76" name="椭圆 159775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247" y="3988"/>
                  <a:ext cx="188" cy="172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77" name="矩形 159776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2880" y="3712"/>
                  <a:ext cx="175" cy="15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59778" name="组合 159777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1607" y="3357"/>
                <a:ext cx="828" cy="796"/>
                <a:chOff x="1607" y="3357"/>
                <a:chExt cx="828" cy="796"/>
              </a:xfrm>
            </p:grpSpPr>
            <p:sp>
              <p:nvSpPr>
                <p:cNvPr id="159779" name="直接连接符 159778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751" y="3453"/>
                  <a:ext cx="480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80" name="直接连接符 159779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2004" y="3447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81" name="直接连接符 159780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03" y="3789"/>
                  <a:ext cx="624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82" name="直接连接符 159781"/>
                <p:cNvSpPr/>
                <p:nvPr>
                  <p:custDataLst>
                    <p:tags r:id="rId38"/>
                  </p:custDataLst>
                </p:nvPr>
              </p:nvSpPr>
              <p:spPr>
                <a:xfrm flipH="1">
                  <a:off x="1703" y="3789"/>
                  <a:ext cx="0" cy="19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83" name="直接连接符 159782"/>
                <p:cNvSpPr/>
                <p:nvPr>
                  <p:custDataLst>
                    <p:tags r:id="rId39"/>
                  </p:custDataLst>
                </p:nvPr>
              </p:nvSpPr>
              <p:spPr>
                <a:xfrm flipH="1">
                  <a:off x="2319" y="3789"/>
                  <a:ext cx="0" cy="19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59784" name="矩形 159783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607" y="3357"/>
                  <a:ext cx="175" cy="158"/>
                </a:xfrm>
                <a:prstGeom prst="rect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85" name="椭圆 159784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2231" y="3357"/>
                  <a:ext cx="188" cy="172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86" name="椭圆 159785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607" y="3981"/>
                  <a:ext cx="188" cy="172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9787" name="矩形 159786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2260" y="3981"/>
                  <a:ext cx="175" cy="15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9788" name="文本框 159787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3560" y="3578"/>
                <a:ext cx="1692" cy="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bg1"/>
                  </a:buClr>
                </a:pPr>
                <a:r>
                  <a:rPr lang="zh-CN" altLang="en-US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正常男女</a:t>
                </a:r>
                <a:endPara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spcBef>
                    <a:spcPct val="20000"/>
                  </a:spcBef>
                  <a:buClr>
                    <a:schemeClr val="bg1"/>
                  </a:buClr>
                </a:pPr>
                <a:r>
                  <a:rPr lang="zh-CN" altLang="en-US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多指症男女</a:t>
                </a:r>
                <a:endParaRPr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9789" name="文本框 159788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1156" y="3266"/>
                <a:ext cx="802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chemeClr val="bg1"/>
                  </a:buClr>
                </a:pPr>
                <a:r>
                  <a:rPr lang="en-US" altLang="zh-CN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Ⅰ</a:t>
                </a:r>
                <a:endParaRPr lang="en-US" altLang="zh-CN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9790" name="矩形 159789"/>
              <p:cNvSpPr/>
              <p:nvPr>
                <p:custDataLst>
                  <p:tags r:id="rId46"/>
                </p:custDataLst>
              </p:nvPr>
            </p:nvSpPr>
            <p:spPr>
              <a:xfrm>
                <a:off x="1156" y="3913"/>
                <a:ext cx="862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buClr>
                    <a:schemeClr val="bg1"/>
                  </a:buClr>
                </a:pPr>
                <a:r>
                  <a:rPr lang="en-US" altLang="zh-CN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Ⅱ</a:t>
                </a:r>
                <a:endParaRPr lang="en-US" altLang="zh-CN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59791" name="矩形 159790" title=""/>
          <p:cNvSpPr/>
          <p:nvPr>
            <p:custDataLst>
              <p:tags r:id="rId47"/>
            </p:custDataLst>
          </p:nvPr>
        </p:nvSpPr>
        <p:spPr>
          <a:xfrm>
            <a:off x="4302760" y="1483360"/>
            <a:ext cx="9823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隐性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9792" name="矩形 159791" title=""/>
          <p:cNvSpPr/>
          <p:nvPr>
            <p:custDataLst>
              <p:tags r:id="rId48"/>
            </p:custDataLst>
          </p:nvPr>
        </p:nvSpPr>
        <p:spPr>
          <a:xfrm>
            <a:off x="4349750" y="3860800"/>
            <a:ext cx="935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显性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4386" name="Text Box 2" title=""/>
          <p:cNvSpPr txBox="1"/>
          <p:nvPr>
            <p:custDataLst>
              <p:tags r:id="rId49"/>
            </p:custDataLst>
          </p:nvPr>
        </p:nvSpPr>
        <p:spPr>
          <a:xfrm>
            <a:off x="612140" y="868045"/>
            <a:ext cx="44684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2.医学上的应用——预测遗传病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9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  <p:bldP spid="159747" grpId="0"/>
      <p:bldP spid="159791" grpId="0"/>
      <p:bldP spid="1597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4387" name="Text Box 3" title=""/>
          <p:cNvSpPr txBox="1"/>
          <p:nvPr>
            <p:custDataLst>
              <p:tags r:id="rId3"/>
            </p:custDataLst>
          </p:nvPr>
        </p:nvSpPr>
        <p:spPr>
          <a:xfrm>
            <a:off x="1336993" y="1451293"/>
            <a:ext cx="1905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</a:rPr>
              <a:t>系谱图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</a:endParaRPr>
          </a:p>
        </p:txBody>
      </p:sp>
      <p:grpSp>
        <p:nvGrpSpPr>
          <p:cNvPr id="144388" name="Group 4" title=""/>
          <p:cNvGrpSpPr/>
          <p:nvPr>
            <p:custDataLst>
              <p:tags r:id="rId4"/>
            </p:custDataLst>
          </p:nvPr>
        </p:nvGrpSpPr>
        <p:grpSpPr>
          <a:xfrm>
            <a:off x="2018030" y="1954530"/>
            <a:ext cx="5029200" cy="3276601"/>
            <a:chOff x="624" y="1440"/>
            <a:chExt cx="3168" cy="2064"/>
          </a:xfrm>
        </p:grpSpPr>
        <p:sp>
          <p:nvSpPr>
            <p:cNvPr id="144389" name="Text Box 5"/>
            <p:cNvSpPr txBox="1"/>
            <p:nvPr>
              <p:custDataLst>
                <p:tags r:id="rId5"/>
              </p:custDataLst>
            </p:nvPr>
          </p:nvSpPr>
          <p:spPr>
            <a:xfrm>
              <a:off x="624" y="1440"/>
              <a:ext cx="38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Ⅰ</a:t>
              </a:r>
              <a:endPara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44390" name="Group 6"/>
            <p:cNvGrpSpPr/>
            <p:nvPr>
              <p:custDataLst>
                <p:tags r:id="rId6"/>
              </p:custDataLst>
            </p:nvPr>
          </p:nvGrpSpPr>
          <p:grpSpPr>
            <a:xfrm>
              <a:off x="1248" y="1488"/>
              <a:ext cx="2544" cy="2016"/>
              <a:chOff x="1248" y="1488"/>
              <a:chExt cx="2544" cy="2016"/>
            </a:xfrm>
          </p:grpSpPr>
          <p:sp>
            <p:nvSpPr>
              <p:cNvPr id="144391" name="Rectangle 7"/>
              <p:cNvSpPr/>
              <p:nvPr>
                <p:custDataLst>
                  <p:tags r:id="rId7"/>
                </p:custDataLst>
              </p:nvPr>
            </p:nvSpPr>
            <p:spPr>
              <a:xfrm>
                <a:off x="1824" y="1512"/>
                <a:ext cx="192" cy="192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92" name="Oval 8"/>
              <p:cNvSpPr/>
              <p:nvPr>
                <p:custDataLst>
                  <p:tags r:id="rId8"/>
                </p:custDataLst>
              </p:nvPr>
            </p:nvSpPr>
            <p:spPr>
              <a:xfrm>
                <a:off x="2784" y="1488"/>
                <a:ext cx="240" cy="240"/>
              </a:xfrm>
              <a:prstGeom prst="ellips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93" name="Line 9"/>
              <p:cNvSpPr/>
              <p:nvPr>
                <p:custDataLst>
                  <p:tags r:id="rId9"/>
                </p:custDataLst>
              </p:nvPr>
            </p:nvSpPr>
            <p:spPr>
              <a:xfrm>
                <a:off x="2016" y="1608"/>
                <a:ext cx="768" cy="0"/>
              </a:xfrm>
              <a:prstGeom prst="line">
                <a:avLst/>
              </a:prstGeom>
              <a:ln w="28575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44394" name="Rectangle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1920" y="2376"/>
                <a:ext cx="192" cy="192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95" name="Oval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688" y="2352"/>
                <a:ext cx="240" cy="240"/>
              </a:xfrm>
              <a:prstGeom prst="ellipse">
                <a:avLst/>
              </a:prstGeom>
              <a:solidFill>
                <a:srgbClr val="FF3300"/>
              </a:solidFill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44396" name="Group 12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440" y="1632"/>
                <a:ext cx="2160" cy="1632"/>
                <a:chOff x="1440" y="1632"/>
                <a:chExt cx="2160" cy="1632"/>
              </a:xfrm>
            </p:grpSpPr>
            <p:sp>
              <p:nvSpPr>
                <p:cNvPr id="144397" name="Line 13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2400" y="1632"/>
                  <a:ext cx="0" cy="384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398" name="Line 1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016" y="2016"/>
                  <a:ext cx="768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399" name="Line 15"/>
                <p:cNvSpPr/>
                <p:nvPr>
                  <p:custDataLst>
                    <p:tags r:id="rId15"/>
                  </p:custDataLst>
                </p:nvPr>
              </p:nvSpPr>
              <p:spPr>
                <a:xfrm flipH="1">
                  <a:off x="2016" y="2016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0" name="Line 16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2808" y="2016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1" name="Line 17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928" y="2472"/>
                  <a:ext cx="672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2" name="Line 18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3216" y="2496"/>
                  <a:ext cx="0" cy="43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3" name="Line 19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928" y="2928"/>
                  <a:ext cx="624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4" name="Line 20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3552" y="2928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5" name="Line 21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2928" y="2928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6" name="Line 22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1488" y="2448"/>
                  <a:ext cx="432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7" name="Line 23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1680" y="2448"/>
                  <a:ext cx="0" cy="48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8" name="Line 24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1440" y="2928"/>
                  <a:ext cx="576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09" name="Line 25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1440" y="2928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44410" name="Line 26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2016" y="2928"/>
                  <a:ext cx="0" cy="336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144411" name="Rectangle 27"/>
              <p:cNvSpPr/>
              <p:nvPr>
                <p:custDataLst>
                  <p:tags r:id="rId27"/>
                </p:custDataLst>
              </p:nvPr>
            </p:nvSpPr>
            <p:spPr>
              <a:xfrm>
                <a:off x="3600" y="2376"/>
                <a:ext cx="192" cy="192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12" name="Oval 28"/>
              <p:cNvSpPr/>
              <p:nvPr>
                <p:custDataLst>
                  <p:tags r:id="rId28"/>
                </p:custDataLst>
              </p:nvPr>
            </p:nvSpPr>
            <p:spPr>
              <a:xfrm>
                <a:off x="1248" y="2352"/>
                <a:ext cx="240" cy="240"/>
              </a:xfrm>
              <a:prstGeom prst="ellips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13" name="Rectangle 29"/>
              <p:cNvSpPr/>
              <p:nvPr>
                <p:custDataLst>
                  <p:tags r:id="rId29"/>
                </p:custDataLst>
              </p:nvPr>
            </p:nvSpPr>
            <p:spPr>
              <a:xfrm>
                <a:off x="1344" y="3264"/>
                <a:ext cx="192" cy="192"/>
              </a:xfrm>
              <a:prstGeom prst="rect">
                <a:avLst/>
              </a:prstGeom>
              <a:solidFill>
                <a:srgbClr val="FF3300"/>
              </a:solidFill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14" name="Rectangle 30"/>
              <p:cNvSpPr/>
              <p:nvPr>
                <p:custDataLst>
                  <p:tags r:id="rId30"/>
                </p:custDataLst>
              </p:nvPr>
            </p:nvSpPr>
            <p:spPr>
              <a:xfrm>
                <a:off x="1920" y="3264"/>
                <a:ext cx="192" cy="192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15" name="Oval 31"/>
              <p:cNvSpPr/>
              <p:nvPr>
                <p:custDataLst>
                  <p:tags r:id="rId31"/>
                </p:custDataLst>
              </p:nvPr>
            </p:nvSpPr>
            <p:spPr>
              <a:xfrm>
                <a:off x="3456" y="3264"/>
                <a:ext cx="240" cy="240"/>
              </a:xfrm>
              <a:prstGeom prst="ellips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16" name="Oval 32"/>
              <p:cNvSpPr/>
              <p:nvPr>
                <p:custDataLst>
                  <p:tags r:id="rId32"/>
                </p:custDataLst>
              </p:nvPr>
            </p:nvSpPr>
            <p:spPr>
              <a:xfrm>
                <a:off x="2832" y="3264"/>
                <a:ext cx="240" cy="240"/>
              </a:xfrm>
              <a:prstGeom prst="ellips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4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44417" name="Text Box 33"/>
            <p:cNvSpPr txBox="1"/>
            <p:nvPr>
              <p:custDataLst>
                <p:tags r:id="rId33"/>
              </p:custDataLst>
            </p:nvPr>
          </p:nvSpPr>
          <p:spPr>
            <a:xfrm>
              <a:off x="624" y="2256"/>
              <a:ext cx="38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Ⅱ</a:t>
              </a:r>
              <a:endPara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4418" name="Text Box 34"/>
            <p:cNvSpPr txBox="1"/>
            <p:nvPr>
              <p:custDataLst>
                <p:tags r:id="rId34"/>
              </p:custDataLst>
            </p:nvPr>
          </p:nvSpPr>
          <p:spPr>
            <a:xfrm>
              <a:off x="624" y="3168"/>
              <a:ext cx="38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Ⅲ</a:t>
              </a:r>
              <a:endPara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4419" name="Rectangle 35" title=""/>
          <p:cNvSpPr/>
          <p:nvPr>
            <p:custDataLst>
              <p:tags r:id="rId35"/>
            </p:custDataLst>
          </p:nvPr>
        </p:nvSpPr>
        <p:spPr>
          <a:xfrm>
            <a:off x="7561580" y="2726055"/>
            <a:ext cx="304800" cy="304800"/>
          </a:xfrm>
          <a:prstGeom prst="rect">
            <a:avLst/>
          </a:prstGeom>
          <a:solidFill>
            <a:srgbClr val="FF3300"/>
          </a:solidFill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20" name="Oval 36" title=""/>
          <p:cNvSpPr/>
          <p:nvPr>
            <p:custDataLst>
              <p:tags r:id="rId36"/>
            </p:custDataLst>
          </p:nvPr>
        </p:nvSpPr>
        <p:spPr>
          <a:xfrm>
            <a:off x="7523480" y="3259455"/>
            <a:ext cx="381000" cy="381000"/>
          </a:xfrm>
          <a:prstGeom prst="ellipse">
            <a:avLst/>
          </a:prstGeom>
          <a:solidFill>
            <a:srgbClr val="FF3300"/>
          </a:solidFill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21" name="Rectangle 37" title=""/>
          <p:cNvSpPr/>
          <p:nvPr>
            <p:custDataLst>
              <p:tags r:id="rId37"/>
            </p:custDataLst>
          </p:nvPr>
        </p:nvSpPr>
        <p:spPr>
          <a:xfrm>
            <a:off x="7561580" y="3945255"/>
            <a:ext cx="304800" cy="304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82" name="Oval 38" title=""/>
          <p:cNvSpPr/>
          <p:nvPr>
            <p:custDataLst>
              <p:tags r:id="rId38"/>
            </p:custDataLst>
          </p:nvPr>
        </p:nvSpPr>
        <p:spPr>
          <a:xfrm>
            <a:off x="7523480" y="4478655"/>
            <a:ext cx="381000" cy="3810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23" name="Text Box 39" title=""/>
          <p:cNvSpPr txBox="1"/>
          <p:nvPr>
            <p:custDataLst>
              <p:tags r:id="rId39"/>
            </p:custDataLst>
          </p:nvPr>
        </p:nvSpPr>
        <p:spPr>
          <a:xfrm>
            <a:off x="7980680" y="2573655"/>
            <a:ext cx="1905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</a:rPr>
              <a:t>男性患者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</a:endParaRPr>
          </a:p>
        </p:txBody>
      </p:sp>
      <p:sp>
        <p:nvSpPr>
          <p:cNvPr id="144424" name="Text Box 40" title=""/>
          <p:cNvSpPr txBox="1"/>
          <p:nvPr>
            <p:custDataLst>
              <p:tags r:id="rId40"/>
            </p:custDataLst>
          </p:nvPr>
        </p:nvSpPr>
        <p:spPr>
          <a:xfrm>
            <a:off x="7980680" y="3107055"/>
            <a:ext cx="1905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</a:rPr>
              <a:t>女性患者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</a:endParaRPr>
          </a:p>
        </p:txBody>
      </p:sp>
      <p:sp>
        <p:nvSpPr>
          <p:cNvPr id="144425" name="Text Box 41" title=""/>
          <p:cNvSpPr txBox="1"/>
          <p:nvPr>
            <p:custDataLst>
              <p:tags r:id="rId41"/>
            </p:custDataLst>
          </p:nvPr>
        </p:nvSpPr>
        <p:spPr>
          <a:xfrm>
            <a:off x="7980680" y="3716655"/>
            <a:ext cx="1905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</a:rPr>
              <a:t>男性正常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</a:endParaRPr>
          </a:p>
        </p:txBody>
      </p:sp>
      <p:sp>
        <p:nvSpPr>
          <p:cNvPr id="144426" name="Text Box 42" title=""/>
          <p:cNvSpPr txBox="1"/>
          <p:nvPr>
            <p:custDataLst>
              <p:tags r:id="rId42"/>
            </p:custDataLst>
          </p:nvPr>
        </p:nvSpPr>
        <p:spPr>
          <a:xfrm>
            <a:off x="7980680" y="4326255"/>
            <a:ext cx="1905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</a:rPr>
              <a:t>女性正常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</a:endParaRPr>
          </a:p>
        </p:txBody>
      </p:sp>
      <p:sp>
        <p:nvSpPr>
          <p:cNvPr id="144430" name="直接连接符 144429" title=""/>
          <p:cNvSpPr/>
          <p:nvPr>
            <p:custDataLst>
              <p:tags r:id="rId43"/>
            </p:custDataLst>
          </p:nvPr>
        </p:nvSpPr>
        <p:spPr>
          <a:xfrm>
            <a:off x="4394518" y="5051743"/>
            <a:ext cx="1152525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44431" name="直接连接符 144430" title=""/>
          <p:cNvSpPr/>
          <p:nvPr>
            <p:custDataLst>
              <p:tags r:id="rId44"/>
            </p:custDataLst>
          </p:nvPr>
        </p:nvSpPr>
        <p:spPr>
          <a:xfrm flipH="1">
            <a:off x="4970780" y="5051743"/>
            <a:ext cx="0" cy="5762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44432" name="文本框 144431" title=""/>
          <p:cNvSpPr txBox="1"/>
          <p:nvPr>
            <p:custDataLst>
              <p:tags r:id="rId45"/>
            </p:custDataLst>
          </p:nvPr>
        </p:nvSpPr>
        <p:spPr>
          <a:xfrm>
            <a:off x="2018030" y="5628005"/>
            <a:ext cx="7207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Arial" panose="020b0604020202020204" pitchFamily="34" charset="0"/>
              </a:rPr>
              <a:t>Ⅳ</a:t>
            </a:r>
            <a:endParaRPr lang="en-US" altLang="zh-CN" sz="240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144433" name="文本框 144432" title=""/>
          <p:cNvSpPr txBox="1"/>
          <p:nvPr>
            <p:custDataLst>
              <p:tags r:id="rId46"/>
            </p:custDataLst>
          </p:nvPr>
        </p:nvSpPr>
        <p:spPr>
          <a:xfrm>
            <a:off x="4754880" y="5628005"/>
            <a:ext cx="431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4434" name="文本框 144433" title=""/>
          <p:cNvSpPr txBox="1"/>
          <p:nvPr>
            <p:custDataLst>
              <p:tags r:id="rId47"/>
            </p:custDataLst>
          </p:nvPr>
        </p:nvSpPr>
        <p:spPr>
          <a:xfrm>
            <a:off x="7058343" y="1738630"/>
            <a:ext cx="27368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新宋体" panose="02010609030101010101" charset="-122"/>
                <a:ea typeface="新宋体" panose="02010609030101010101" charset="-122"/>
              </a:rPr>
              <a:t>白化病</a:t>
            </a:r>
            <a:r>
              <a:rPr lang="en-US" altLang="zh-CN" sz="2400">
                <a:latin typeface="新宋体" panose="02010609030101010101" charset="-122"/>
                <a:ea typeface="新宋体" panose="02010609030101010101" charset="-122"/>
              </a:rPr>
              <a:t>(</a:t>
            </a:r>
            <a:r>
              <a:rPr lang="en-US" altLang="zh-CN" sz="2400">
                <a:latin typeface="Times New Roman" panose="02020603050405020304" pitchFamily="18" charset="0"/>
                <a:ea typeface="新宋体" panose="02010609030101010101" charset="-122"/>
              </a:rPr>
              <a:t>a</a:t>
            </a:r>
            <a:r>
              <a:rPr lang="zh-CN" altLang="en-US" sz="2400">
                <a:latin typeface="新宋体" panose="02010609030101010101" charset="-122"/>
                <a:ea typeface="新宋体" panose="02010609030101010101" charset="-122"/>
              </a:rPr>
              <a:t>表示</a:t>
            </a:r>
            <a:r>
              <a:rPr lang="en-US" altLang="zh-CN" sz="2400">
                <a:latin typeface="新宋体" panose="02010609030101010101" charset="-122"/>
                <a:ea typeface="新宋体" panose="02010609030101010101" charset="-122"/>
              </a:rPr>
              <a:t>)</a:t>
            </a:r>
            <a:endParaRPr lang="en-US" altLang="zh-CN" sz="240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44435" name="文本框 144434" title=""/>
          <p:cNvSpPr txBox="1"/>
          <p:nvPr>
            <p:custDataLst>
              <p:tags r:id="rId48"/>
            </p:custDataLst>
          </p:nvPr>
        </p:nvSpPr>
        <p:spPr>
          <a:xfrm>
            <a:off x="5618480" y="2962593"/>
            <a:ext cx="5762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</a:rPr>
              <a:t>aa</a:t>
            </a:r>
            <a:endParaRPr lang="en-US" altLang="zh-CN" sz="2400" err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36" name="文本框 144435" title=""/>
          <p:cNvSpPr txBox="1"/>
          <p:nvPr>
            <p:custDataLst>
              <p:tags r:id="rId49"/>
            </p:custDataLst>
          </p:nvPr>
        </p:nvSpPr>
        <p:spPr>
          <a:xfrm>
            <a:off x="3530918" y="2962593"/>
            <a:ext cx="7921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err="1">
                <a:latin typeface="Times New Roman" panose="02020603050405020304" pitchFamily="18" charset="0"/>
              </a:rPr>
              <a:t>Aa</a:t>
            </a:r>
            <a:endParaRPr lang="en-US" altLang="zh-CN" sz="2400" err="1">
              <a:latin typeface="Times New Roman" panose="02020603050405020304" pitchFamily="18" charset="0"/>
            </a:endParaRPr>
          </a:p>
        </p:txBody>
      </p:sp>
      <p:sp>
        <p:nvSpPr>
          <p:cNvPr id="144437" name="文本框 144436" title=""/>
          <p:cNvSpPr txBox="1"/>
          <p:nvPr>
            <p:custDataLst>
              <p:tags r:id="rId50"/>
            </p:custDataLst>
          </p:nvPr>
        </p:nvSpPr>
        <p:spPr>
          <a:xfrm>
            <a:off x="2665730" y="4331018"/>
            <a:ext cx="5762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</a:rPr>
              <a:t>aa</a:t>
            </a:r>
            <a:endParaRPr lang="en-US" altLang="zh-CN" sz="2400" err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38" name="文本框 144437" title=""/>
          <p:cNvSpPr txBox="1"/>
          <p:nvPr>
            <p:custDataLst>
              <p:tags r:id="rId51"/>
            </p:custDataLst>
          </p:nvPr>
        </p:nvSpPr>
        <p:spPr>
          <a:xfrm>
            <a:off x="5762943" y="4475480"/>
            <a:ext cx="7921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err="1">
                <a:latin typeface="Times New Roman" panose="02020603050405020304" pitchFamily="18" charset="0"/>
              </a:rPr>
              <a:t>Aa</a:t>
            </a:r>
            <a:endParaRPr lang="en-US" altLang="zh-CN" sz="2400" err="1">
              <a:latin typeface="Times New Roman" panose="02020603050405020304" pitchFamily="18" charset="0"/>
            </a:endParaRPr>
          </a:p>
        </p:txBody>
      </p:sp>
      <p:sp>
        <p:nvSpPr>
          <p:cNvPr id="144439" name="文本框 144438" title=""/>
          <p:cNvSpPr txBox="1"/>
          <p:nvPr>
            <p:custDataLst>
              <p:tags r:id="rId52"/>
            </p:custDataLst>
          </p:nvPr>
        </p:nvSpPr>
        <p:spPr>
          <a:xfrm>
            <a:off x="2810193" y="5123180"/>
            <a:ext cx="23034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1/3</a:t>
            </a:r>
            <a:r>
              <a:rPr lang="en-US" altLang="zh-CN" sz="2400">
                <a:latin typeface="Times New Roman" panose="02020603050405020304" pitchFamily="18" charset="0"/>
              </a:rPr>
              <a:t>AA</a:t>
            </a:r>
            <a:r>
              <a:rPr lang="en-US" altLang="zh-CN" sz="2400">
                <a:latin typeface="Arial" panose="020b0604020202020204" pitchFamily="34" charset="0"/>
              </a:rPr>
              <a:t>.2/3</a:t>
            </a:r>
            <a:r>
              <a:rPr lang="en-US" altLang="zh-CN" sz="2400">
                <a:latin typeface="Times New Roman" panose="02020603050405020304" pitchFamily="18" charset="0"/>
              </a:rPr>
              <a:t>Aa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144440" name="文本框 144439" title=""/>
          <p:cNvSpPr txBox="1"/>
          <p:nvPr>
            <p:custDataLst>
              <p:tags r:id="rId53"/>
            </p:custDataLst>
          </p:nvPr>
        </p:nvSpPr>
        <p:spPr>
          <a:xfrm>
            <a:off x="2594293" y="2962593"/>
            <a:ext cx="7921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err="1">
                <a:latin typeface="Times New Roman" panose="02020603050405020304" pitchFamily="18" charset="0"/>
              </a:rPr>
              <a:t>Aa</a:t>
            </a:r>
            <a:endParaRPr lang="en-US" altLang="zh-CN" sz="2400" err="1">
              <a:latin typeface="Times New Roman" panose="02020603050405020304" pitchFamily="18" charset="0"/>
            </a:endParaRPr>
          </a:p>
        </p:txBody>
      </p:sp>
      <p:sp>
        <p:nvSpPr>
          <p:cNvPr id="144441" name="文本框 144440" title=""/>
          <p:cNvSpPr txBox="1"/>
          <p:nvPr>
            <p:custDataLst>
              <p:tags r:id="rId54"/>
            </p:custDataLst>
          </p:nvPr>
        </p:nvSpPr>
        <p:spPr>
          <a:xfrm>
            <a:off x="3386455" y="6088380"/>
            <a:ext cx="27070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新宋体" panose="02010609030101010101" charset="-122"/>
                <a:ea typeface="新宋体" panose="02010609030101010101" charset="-122"/>
              </a:rPr>
              <a:t>孩子白化病概率</a:t>
            </a:r>
            <a:r>
              <a:rPr lang="en-US" altLang="zh-CN" sz="2400">
                <a:latin typeface="新宋体" panose="02010609030101010101" charset="-122"/>
                <a:ea typeface="新宋体" panose="02010609030101010101" charset="-122"/>
              </a:rPr>
              <a:t>:</a:t>
            </a:r>
            <a:endParaRPr lang="en-US" altLang="zh-CN" sz="240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44442" name="矩形 144441" title=""/>
          <p:cNvSpPr/>
          <p:nvPr>
            <p:custDataLst>
              <p:tags r:id="rId55"/>
            </p:custDataLst>
          </p:nvPr>
        </p:nvSpPr>
        <p:spPr>
          <a:xfrm>
            <a:off x="5927408" y="6088380"/>
            <a:ext cx="22320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2/3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</a:rPr>
              <a:t>Aa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×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</a:rPr>
              <a:t>Aa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4443" name="矩形 144442" title=""/>
          <p:cNvSpPr/>
          <p:nvPr>
            <p:custDataLst>
              <p:tags r:id="rId56"/>
            </p:custDataLst>
          </p:nvPr>
        </p:nvSpPr>
        <p:spPr>
          <a:xfrm>
            <a:off x="7662545" y="6088380"/>
            <a:ext cx="18573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2/3×1/4=1/6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4444" name="文本框 144443" title=""/>
          <p:cNvSpPr txBox="1"/>
          <p:nvPr>
            <p:custDataLst>
              <p:tags r:id="rId57"/>
            </p:custDataLst>
          </p:nvPr>
        </p:nvSpPr>
        <p:spPr>
          <a:xfrm>
            <a:off x="2451735" y="774065"/>
            <a:ext cx="6370955" cy="5327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charset="0"/>
              <a:buChar char="n"/>
            </a:pP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隐性遗传因子控制的遗传病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隐性遗传病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4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4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4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35" grpId="0"/>
      <p:bldP spid="144436" grpId="0"/>
      <p:bldP spid="144437" grpId="0"/>
      <p:bldP spid="144438" grpId="0"/>
      <p:bldP spid="144439" grpId="0"/>
      <p:bldP spid="144440" grpId="0"/>
      <p:bldP spid="144441" grpId="0"/>
      <p:bldP spid="144442" grpId="0"/>
      <p:bldP spid="1444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316" name="文本框 7315" title=""/>
          <p:cNvSpPr txBox="1"/>
          <p:nvPr>
            <p:custDataLst>
              <p:tags r:id="rId3"/>
            </p:custDataLst>
          </p:nvPr>
        </p:nvSpPr>
        <p:spPr>
          <a:xfrm>
            <a:off x="1281748" y="2045460"/>
            <a:ext cx="3992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）定义法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pitchFamily="2" charset="2"/>
              </a:rPr>
              <a:t>（也叫杂交法）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219" name="文本框 218" title=""/>
          <p:cNvSpPr txBox="1"/>
          <p:nvPr>
            <p:custDataLst>
              <p:tags r:id="rId4"/>
            </p:custDataLst>
          </p:nvPr>
        </p:nvSpPr>
        <p:spPr>
          <a:xfrm>
            <a:off x="1514158" y="2426346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①若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A×B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，则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为显性，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为隐性。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7941310" y="3071495"/>
            <a:ext cx="2382520" cy="4603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只能采用自交法</a:t>
            </a:r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1514475" y="3067685"/>
            <a:ext cx="6426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若A×B→既有A，又有B，则无法判断显隐性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1281748" y="3612005"/>
            <a:ext cx="185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）自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pitchFamily="2" charset="2"/>
              </a:rPr>
              <a:t>交法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221" name="文本框 220" title=""/>
          <p:cNvSpPr txBox="1"/>
          <p:nvPr>
            <p:custDataLst>
              <p:tags r:id="rId8"/>
            </p:custDataLst>
          </p:nvPr>
        </p:nvSpPr>
        <p:spPr>
          <a:xfrm>
            <a:off x="1514476" y="4032548"/>
            <a:ext cx="6431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若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，又有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，则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为显性，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为隐性。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-214748260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 r:link="rId9"/>
          <a:stretch>
            <a:fillRect/>
          </a:stretch>
        </p:blipFill>
        <p:spPr>
          <a:xfrm>
            <a:off x="2453640" y="4612640"/>
            <a:ext cx="5210175" cy="1503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1514475" y="5134610"/>
            <a:ext cx="1191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②若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453555" y="4116021"/>
            <a:ext cx="587552" cy="430416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5"/>
            </p:custDataLst>
          </p:nvPr>
        </p:nvSpPr>
        <p:spPr>
          <a:xfrm>
            <a:off x="1122680" y="1397000"/>
            <a:ext cx="52152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1.</a:t>
            </a:r>
            <a:r>
              <a:rPr lang="zh-CN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显性、隐性性状的判断方法</a:t>
            </a:r>
            <a:endParaRPr lang="zh-CN" altLang="en-US" sz="24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3" name="组合 22" title=""/>
          <p:cNvGrpSpPr/>
          <p:nvPr>
            <p:custDataLst>
              <p:tags r:id="rId16"/>
            </p:custDataLst>
          </p:nvPr>
        </p:nvGrpSpPr>
        <p:grpSpPr>
          <a:xfrm>
            <a:off x="2974054" y="308094"/>
            <a:ext cx="6160174" cy="648968"/>
            <a:chOff x="623888" y="441348"/>
            <a:chExt cx="6162992" cy="649265"/>
          </a:xfr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grpSpPr>
        <p:sp>
          <p:nvSpPr>
            <p:cNvPr id="10" name="矩形: 圆角 15"/>
            <p:cNvSpPr/>
            <p:nvPr>
              <p:custDataLst>
                <p:tags r:id="rId17"/>
              </p:custDataLst>
            </p:nvPr>
          </p:nvSpPr>
          <p:spPr>
            <a:xfrm>
              <a:off x="623888" y="1028700"/>
              <a:ext cx="5761037" cy="6191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/>
            </a:p>
          </p:txBody>
        </p:sp>
        <p:sp>
          <p:nvSpPr>
            <p:cNvPr id="11" name="TextBox 4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63432" y="441348"/>
              <a:ext cx="5923448" cy="52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861" tIns="60930" rIns="121861" bIns="609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00" b="1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</a:t>
              </a:r>
              <a:r>
                <a:rPr lang="zh-CN" altLang="en-US" sz="2600" b="1" noProof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分离定律的常规解题方法</a:t>
              </a:r>
              <a:endParaRPr lang="zh-CN" altLang="en-US" sz="2600" b="1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6" grpId="0"/>
      <p:bldP spid="219" grpId="0"/>
      <p:bldP spid="4" grpId="0" animBg="1"/>
      <p:bldP spid="5" grpId="0"/>
      <p:bldP spid="6" grpId="0"/>
      <p:bldP spid="22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8483" name="矩形 148482" title=""/>
          <p:cNvSpPr/>
          <p:nvPr>
            <p:custDataLst>
              <p:tags r:id="rId3"/>
            </p:custDataLst>
          </p:nvPr>
        </p:nvSpPr>
        <p:spPr>
          <a:xfrm>
            <a:off x="542290" y="1459230"/>
            <a:ext cx="24892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）正推类型：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pitchFamily="2" charset="2"/>
            </a:endParaRPr>
          </a:p>
        </p:txBody>
      </p:sp>
      <p:sp>
        <p:nvSpPr>
          <p:cNvPr id="148484" name="文本框 148483" title=""/>
          <p:cNvSpPr txBox="1"/>
          <p:nvPr>
            <p:custDataLst>
              <p:tags r:id="rId4"/>
            </p:custDataLst>
          </p:nvPr>
        </p:nvSpPr>
        <p:spPr>
          <a:xfrm>
            <a:off x="3031490" y="1459230"/>
            <a:ext cx="50403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（亲代→子代）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48485" name="表格 148484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09600" y="2183130"/>
          <a:ext cx="10830560" cy="3776980"/>
        </p:xfrm>
        <a:graphic>
          <a:graphicData uri="http://schemas.openxmlformats.org/drawingml/2006/table">
            <a:tbl>
              <a:tblPr/>
              <a:tblGrid>
                <a:gridCol w="918845"/>
                <a:gridCol w="2841625"/>
                <a:gridCol w="3779520"/>
                <a:gridCol w="3290570"/>
              </a:tblGrid>
              <a:tr h="50990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亲代</a:t>
                      </a:r>
                      <a:r>
                        <a:rPr 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遗传因子组成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子代</a:t>
                      </a:r>
                      <a:r>
                        <a:rPr 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遗传因子组成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及比例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子代</a:t>
                      </a:r>
                      <a:r>
                        <a:rPr 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表现性状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及比例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03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⑴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AA×AA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910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⑵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AA×Aa</a:t>
                      </a:r>
                      <a:endParaRPr lang="en-US" altLang="zh-CN" sz="2400" b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⑶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AA×aa</a:t>
                      </a:r>
                      <a:endParaRPr lang="en-US" altLang="zh-CN" sz="2400" b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910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⑷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Aa×Aa</a:t>
                      </a:r>
                      <a:endParaRPr lang="en-US" altLang="zh-CN" sz="2400" b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910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⑸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Aa×aa</a:t>
                      </a:r>
                      <a:endParaRPr lang="en-US" altLang="zh-CN" sz="2400" b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03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⑹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aa×aa</a:t>
                      </a:r>
                      <a:endParaRPr lang="en-US" altLang="zh-CN" sz="2400" b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8527" name="文本框 148526" title=""/>
          <p:cNvSpPr txBox="1"/>
          <p:nvPr>
            <p:custDataLst>
              <p:tags r:id="rId6"/>
            </p:custDataLst>
          </p:nvPr>
        </p:nvSpPr>
        <p:spPr>
          <a:xfrm>
            <a:off x="4956810" y="2791143"/>
            <a:ext cx="1447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28" name="矩形 148527" title=""/>
          <p:cNvSpPr/>
          <p:nvPr>
            <p:custDataLst>
              <p:tags r:id="rId7"/>
            </p:custDataLst>
          </p:nvPr>
        </p:nvSpPr>
        <p:spPr>
          <a:xfrm>
            <a:off x="4888548" y="3313430"/>
            <a:ext cx="27400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 : Aa=1 : 1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29" name="矩形 148528" title=""/>
          <p:cNvSpPr/>
          <p:nvPr>
            <p:custDataLst>
              <p:tags r:id="rId8"/>
            </p:custDataLst>
          </p:nvPr>
        </p:nvSpPr>
        <p:spPr>
          <a:xfrm>
            <a:off x="4888548" y="3873818"/>
            <a:ext cx="15160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0" name="矩形 148529" title=""/>
          <p:cNvSpPr/>
          <p:nvPr>
            <p:custDataLst>
              <p:tags r:id="rId9"/>
            </p:custDataLst>
          </p:nvPr>
        </p:nvSpPr>
        <p:spPr>
          <a:xfrm>
            <a:off x="4456430" y="4391660"/>
            <a:ext cx="37960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 : Aa : aa=1 : 2 : 1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1" name="矩形 148530" title=""/>
          <p:cNvSpPr/>
          <p:nvPr>
            <p:custDataLst>
              <p:tags r:id="rId10"/>
            </p:custDataLst>
          </p:nvPr>
        </p:nvSpPr>
        <p:spPr>
          <a:xfrm>
            <a:off x="4853623" y="4946968"/>
            <a:ext cx="28114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 : aa =1 : 1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2" name="矩形 148531" title=""/>
          <p:cNvSpPr/>
          <p:nvPr>
            <p:custDataLst>
              <p:tags r:id="rId11"/>
            </p:custDataLst>
          </p:nvPr>
        </p:nvSpPr>
        <p:spPr>
          <a:xfrm>
            <a:off x="4888548" y="5469890"/>
            <a:ext cx="1587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40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</a:t>
            </a:r>
            <a:endParaRPr lang="en-US" altLang="zh-CN" sz="2400" err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3" name="文本框 148532" title=""/>
          <p:cNvSpPr txBox="1"/>
          <p:nvPr>
            <p:custDataLst>
              <p:tags r:id="rId12"/>
            </p:custDataLst>
          </p:nvPr>
        </p:nvSpPr>
        <p:spPr>
          <a:xfrm>
            <a:off x="8538210" y="4380230"/>
            <a:ext cx="2362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显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隐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=3 : 1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8534" name="矩形 148533" title=""/>
          <p:cNvSpPr/>
          <p:nvPr>
            <p:custDataLst>
              <p:tags r:id="rId13"/>
            </p:custDataLst>
          </p:nvPr>
        </p:nvSpPr>
        <p:spPr>
          <a:xfrm>
            <a:off x="8538210" y="2791143"/>
            <a:ext cx="16065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全显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5" name="矩形 148534" title=""/>
          <p:cNvSpPr/>
          <p:nvPr>
            <p:custDataLst>
              <p:tags r:id="rId14"/>
            </p:custDataLst>
          </p:nvPr>
        </p:nvSpPr>
        <p:spPr>
          <a:xfrm>
            <a:off x="8538210" y="3313430"/>
            <a:ext cx="14620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全显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6" name="矩形 148535" title=""/>
          <p:cNvSpPr/>
          <p:nvPr>
            <p:custDataLst>
              <p:tags r:id="rId15"/>
            </p:custDataLst>
          </p:nvPr>
        </p:nvSpPr>
        <p:spPr>
          <a:xfrm>
            <a:off x="8538210" y="3846830"/>
            <a:ext cx="18938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全显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8537" name="矩形 148536" title=""/>
          <p:cNvSpPr/>
          <p:nvPr>
            <p:custDataLst>
              <p:tags r:id="rId16"/>
            </p:custDataLst>
          </p:nvPr>
        </p:nvSpPr>
        <p:spPr>
          <a:xfrm>
            <a:off x="8527098" y="4946968"/>
            <a:ext cx="21939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显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隐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=1 : 1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8538" name="矩形 148537" title=""/>
          <p:cNvSpPr/>
          <p:nvPr>
            <p:custDataLst>
              <p:tags r:id="rId17"/>
            </p:custDataLst>
          </p:nvPr>
        </p:nvSpPr>
        <p:spPr>
          <a:xfrm>
            <a:off x="8538210" y="5447030"/>
            <a:ext cx="14620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全隐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0" name="文本框 99" title=""/>
          <p:cNvSpPr txBox="1"/>
          <p:nvPr>
            <p:custDataLst>
              <p:tags r:id="rId18"/>
            </p:custDataLst>
          </p:nvPr>
        </p:nvSpPr>
        <p:spPr>
          <a:xfrm>
            <a:off x="542290" y="937260"/>
            <a:ext cx="6964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 typeface="Wingdings" panose="05000000000000000000" charset="0"/>
            </a:pP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2.表现性状与遗传因子组成的一般推断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48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8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8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4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4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48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14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14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/>
      <p:bldP spid="148484" grpId="0"/>
      <p:bldP spid="148527" grpId="0"/>
      <p:bldP spid="148528" grpId="0"/>
      <p:bldP spid="148529" grpId="0"/>
      <p:bldP spid="148530" grpId="0"/>
      <p:bldP spid="148531" grpId="0"/>
      <p:bldP spid="148532" grpId="0"/>
      <p:bldP spid="148533" grpId="0"/>
      <p:bldP spid="148534" grpId="0"/>
      <p:bldP spid="148535" grpId="0"/>
      <p:bldP spid="148536" grpId="0"/>
      <p:bldP spid="148537" grpId="0"/>
      <p:bldP spid="1485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9508" name="文本框 149507" title=""/>
          <p:cNvSpPr txBox="1"/>
          <p:nvPr>
            <p:custDataLst>
              <p:tags r:id="rId3"/>
            </p:custDataLst>
          </p:nvPr>
        </p:nvSpPr>
        <p:spPr>
          <a:xfrm>
            <a:off x="741045" y="1270000"/>
            <a:ext cx="102139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例：在一对相对性状的的遗传中，杂合子亲本（</a:t>
            </a:r>
            <a:r>
              <a:rPr lang="en-US" altLang="zh-CN" sz="240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）与隐性亲本（</a:t>
            </a:r>
            <a:r>
              <a:rPr lang="en-US" altLang="zh-CN" sz="240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）交配，其子代个体中</a:t>
            </a:r>
            <a:b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①杂合子占的比例为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b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②隐性纯合子占的比例为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 </a:t>
            </a:r>
            <a:b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③显性纯合子占的比例为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b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④与双亲基因型都不同的个体比例是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b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⑤与双亲表现型都不同的个体比例是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9514" name="文本框 149513" title=""/>
          <p:cNvSpPr txBox="1"/>
          <p:nvPr>
            <p:custDataLst>
              <p:tags r:id="rId4"/>
            </p:custDataLst>
          </p:nvPr>
        </p:nvSpPr>
        <p:spPr>
          <a:xfrm>
            <a:off x="3711575" y="2454910"/>
            <a:ext cx="26638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1/2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9515" name="文本框 149514" title=""/>
          <p:cNvSpPr txBox="1"/>
          <p:nvPr>
            <p:custDataLst>
              <p:tags r:id="rId5"/>
            </p:custDataLst>
          </p:nvPr>
        </p:nvSpPr>
        <p:spPr>
          <a:xfrm>
            <a:off x="4217670" y="3024505"/>
            <a:ext cx="18716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1/2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9516" name="文本框 149515" title=""/>
          <p:cNvSpPr txBox="1"/>
          <p:nvPr>
            <p:custDataLst>
              <p:tags r:id="rId6"/>
            </p:custDataLst>
          </p:nvPr>
        </p:nvSpPr>
        <p:spPr>
          <a:xfrm>
            <a:off x="4478338" y="3536315"/>
            <a:ext cx="15113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9517" name="文本框 149516" title=""/>
          <p:cNvSpPr txBox="1"/>
          <p:nvPr>
            <p:custDataLst>
              <p:tags r:id="rId7"/>
            </p:custDataLst>
          </p:nvPr>
        </p:nvSpPr>
        <p:spPr>
          <a:xfrm>
            <a:off x="5836920" y="4083685"/>
            <a:ext cx="1223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9518" name="文本框 149517" title=""/>
          <p:cNvSpPr txBox="1"/>
          <p:nvPr>
            <p:custDataLst>
              <p:tags r:id="rId8"/>
            </p:custDataLst>
          </p:nvPr>
        </p:nvSpPr>
        <p:spPr>
          <a:xfrm>
            <a:off x="5836920" y="4617720"/>
            <a:ext cx="1223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4" grpId="0"/>
      <p:bldP spid="149515" grpId="0"/>
      <p:bldP spid="149516" grpId="0"/>
      <p:bldP spid="149517" grpId="0"/>
      <p:bldP spid="1495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4626" name="矩形 154625" title=""/>
          <p:cNvSpPr/>
          <p:nvPr>
            <p:custDataLst>
              <p:tags r:id="rId3"/>
            </p:custDataLst>
          </p:nvPr>
        </p:nvSpPr>
        <p:spPr>
          <a:xfrm>
            <a:off x="3737610" y="1344930"/>
            <a:ext cx="2624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（子代→亲代）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627" name="矩形 154626" title=""/>
          <p:cNvSpPr/>
          <p:nvPr>
            <p:custDataLst>
              <p:tags r:id="rId4"/>
            </p:custDataLst>
          </p:nvPr>
        </p:nvSpPr>
        <p:spPr>
          <a:xfrm>
            <a:off x="1276350" y="1344930"/>
            <a:ext cx="4572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）逆推类型：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pitchFamily="2" charset="2"/>
            </a:endParaRPr>
          </a:p>
        </p:txBody>
      </p:sp>
      <p:graphicFrame>
        <p:nvGraphicFramePr>
          <p:cNvPr id="154628" name="表格 154627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427798" y="2245360"/>
          <a:ext cx="8794750" cy="2475865"/>
        </p:xfrm>
        <a:graphic>
          <a:graphicData uri="http://schemas.openxmlformats.org/drawingml/2006/table">
            <a:tbl>
              <a:tblPr/>
              <a:tblGrid>
                <a:gridCol w="1156335"/>
                <a:gridCol w="3933825"/>
                <a:gridCol w="3704590"/>
              </a:tblGrid>
              <a:tr h="45529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亲代遗传因子组成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子代表现性状及比例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39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⑴</a:t>
                      </a:r>
                      <a:endParaRPr lang="zh-CN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全显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⑵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全隐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63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⑶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显</a:t>
                      </a:r>
                      <a:r>
                        <a:rPr lang="en-US" alt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: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隐</a:t>
                      </a:r>
                      <a:r>
                        <a:rPr lang="en-US" alt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=1 : 1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635"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⑷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69925" lvl="1" indent="-3257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buChar char="q"/>
                        <a:defRPr sz="2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022350" lvl="2" indent="-35115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339850" lvl="3" indent="-31623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q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1681480" lvl="4" indent="-339725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Char char="§"/>
                        <a:defRPr sz="18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50000"/>
                        </a:spcBef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显</a:t>
                      </a:r>
                      <a:r>
                        <a:rPr lang="en-US" alt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: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隐</a:t>
                      </a:r>
                      <a:r>
                        <a:rPr lang="en-US" alt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=3 : 1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654" name="矩形 154653" title=""/>
          <p:cNvSpPr/>
          <p:nvPr>
            <p:custDataLst>
              <p:tags r:id="rId6"/>
            </p:custDataLst>
          </p:nvPr>
        </p:nvSpPr>
        <p:spPr>
          <a:xfrm>
            <a:off x="3010535" y="2716213"/>
            <a:ext cx="35274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至少有一方是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655" name="矩形 154654" title=""/>
          <p:cNvSpPr/>
          <p:nvPr>
            <p:custDataLst>
              <p:tags r:id="rId7"/>
            </p:custDataLst>
          </p:nvPr>
        </p:nvSpPr>
        <p:spPr>
          <a:xfrm>
            <a:off x="3010535" y="3192463"/>
            <a:ext cx="30972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aa×aa</a:t>
            </a:r>
            <a:endParaRPr lang="en-US" alt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656" name="矩形 154655" title=""/>
          <p:cNvSpPr/>
          <p:nvPr>
            <p:custDataLst>
              <p:tags r:id="rId8"/>
            </p:custDataLst>
          </p:nvPr>
        </p:nvSpPr>
        <p:spPr>
          <a:xfrm>
            <a:off x="3083560" y="3695700"/>
            <a:ext cx="28797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40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Aa×aa</a:t>
            </a:r>
            <a:endParaRPr lang="en-US" altLang="zh-CN" sz="2400" err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657" name="矩形 154656" title=""/>
          <p:cNvSpPr/>
          <p:nvPr>
            <p:custDataLst>
              <p:tags r:id="rId9"/>
            </p:custDataLst>
          </p:nvPr>
        </p:nvSpPr>
        <p:spPr>
          <a:xfrm>
            <a:off x="3083560" y="4200525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40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Aa×Aa</a:t>
            </a:r>
            <a:endParaRPr lang="en-US" altLang="zh-CN" sz="2400" err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4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4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  <p:bldP spid="154654" grpId="0"/>
      <p:bldP spid="154655" grpId="0"/>
      <p:bldP spid="154656" grpId="0"/>
      <p:bldP spid="1546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0" name="矩形 19" title=""/>
          <p:cNvSpPr/>
          <p:nvPr>
            <p:custDataLst>
              <p:tags r:id="rId4"/>
            </p:custDataLst>
          </p:nvPr>
        </p:nvSpPr>
        <p:spPr>
          <a:xfrm>
            <a:off x="1605972" y="1541635"/>
            <a:ext cx="9822758" cy="18479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能归纳总结孟德尔获得成功的原因,体会正确选用实验材料、运用数学统计方法解决问题的思路。</a:t>
            </a:r>
            <a:endParaRPr lang="zh-CN" altLang="en-US" sz="2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cxnSp>
        <p:nvCxnSpPr>
          <p:cNvPr id="11" name="直接连接符 10" title=""/>
          <p:cNvCxnSpPr/>
          <p:nvPr>
            <p:custDataLst>
              <p:tags r:id="rId5"/>
            </p:custDataLst>
          </p:nvPr>
        </p:nvCxnSpPr>
        <p:spPr>
          <a:xfrm>
            <a:off x="732792" y="3878580"/>
            <a:ext cx="10773409" cy="127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1663757" y="4052607"/>
            <a:ext cx="9822758" cy="18352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能概述孟德尔推理分离定律的过程及在实践和解题中的应用。</a:t>
            </a:r>
            <a:endParaRPr lang="zh-CN" altLang="en-US" sz="2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7"/>
            </p:custDataLst>
          </p:nvPr>
        </p:nvGrpSpPr>
        <p:grpSpPr>
          <a:xfrm>
            <a:off x="695325" y="4671695"/>
            <a:ext cx="596900" cy="596900"/>
            <a:chOff x="1095" y="8113"/>
            <a:chExt cx="940" cy="940"/>
          </a:xfrm>
        </p:grpSpPr>
        <p:sp>
          <p:nvSpPr>
            <p:cNvPr id="15" name="圆角矩形 14"/>
            <p:cNvSpPr/>
            <p:nvPr>
              <p:custDataLst>
                <p:tags r:id="rId8"/>
              </p:custDataLst>
            </p:nvPr>
          </p:nvSpPr>
          <p:spPr>
            <a:xfrm>
              <a:off x="1095" y="8113"/>
              <a:ext cx="940" cy="940"/>
            </a:xfrm>
            <a:prstGeom prst="roundRect">
              <a:avLst/>
            </a:prstGeom>
            <a:solidFill>
              <a:srgbClr val="41838D"/>
            </a:solidFill>
            <a:ln>
              <a:noFill/>
            </a:ln>
            <a:effectLst>
              <a:outerShdw blurRad="177800" dist="381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pic>
          <p:nvPicPr>
            <p:cNvPr id="16" name="图片 15" descr="343439383331313b343532303032303bb8f6c8cbd0c5cfa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8" y="8336"/>
              <a:ext cx="494" cy="494"/>
            </a:xfrm>
            <a:prstGeom prst="rect">
              <a:avLst/>
            </a:prstGeom>
          </p:spPr>
        </p:pic>
      </p:grpSp>
      <p:grpSp>
        <p:nvGrpSpPr>
          <p:cNvPr id="5" name="组合 4" title=""/>
          <p:cNvGrpSpPr/>
          <p:nvPr>
            <p:custDataLst>
              <p:tags r:id="rId12"/>
            </p:custDataLst>
          </p:nvPr>
        </p:nvGrpSpPr>
        <p:grpSpPr>
          <a:xfrm>
            <a:off x="695960" y="2167255"/>
            <a:ext cx="596900" cy="596900"/>
            <a:chOff x="1096" y="3246"/>
            <a:chExt cx="940" cy="940"/>
          </a:xfrm>
        </p:grpSpPr>
        <p:sp>
          <p:nvSpPr>
            <p:cNvPr id="4" name="圆角矩形 3"/>
            <p:cNvSpPr/>
            <p:nvPr>
              <p:custDataLst>
                <p:tags r:id="rId13"/>
              </p:custDataLst>
            </p:nvPr>
          </p:nvSpPr>
          <p:spPr>
            <a:xfrm>
              <a:off x="1096" y="3246"/>
              <a:ext cx="940" cy="940"/>
            </a:xfrm>
            <a:prstGeom prst="roundRect">
              <a:avLst/>
            </a:prstGeom>
            <a:solidFill>
              <a:srgbClr val="41838D"/>
            </a:solidFill>
            <a:ln>
              <a:noFill/>
            </a:ln>
            <a:effectLst>
              <a:outerShdw blurRad="177800" dist="381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pic>
          <p:nvPicPr>
            <p:cNvPr id="2" name="图片 1" descr="343439383331313b343532303031393bd2b5bca8b9dcc0ed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316" y="3466"/>
              <a:ext cx="500" cy="500"/>
            </a:xfrm>
            <a:prstGeom prst="rect">
              <a:avLst/>
            </a:prstGeom>
          </p:spPr>
        </p:pic>
      </p:grpSp>
    </p:spTree>
    <p:custDataLst>
      <p:tags r:id="rId17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1" name="文本框 100" title=""/>
          <p:cNvSpPr txBox="1"/>
          <p:nvPr>
            <p:custDataLst>
              <p:tags r:id="rId3"/>
            </p:custDataLst>
          </p:nvPr>
        </p:nvSpPr>
        <p:spPr>
          <a:xfrm>
            <a:off x="958850" y="972820"/>
            <a:ext cx="9803130" cy="945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例：大豆茎的高矮由一对遗传因子控制，下表是大豆的三个组合的遗传实验结果。请回答：</a:t>
            </a:r>
            <a:endParaRPr lang="en-US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0" name="图片 99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1580" y="1791335"/>
            <a:ext cx="6353810" cy="2751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5680" name="文本框 155679" title=""/>
          <p:cNvSpPr txBox="1"/>
          <p:nvPr>
            <p:custDataLst>
              <p:tags r:id="rId6"/>
            </p:custDataLst>
          </p:nvPr>
        </p:nvSpPr>
        <p:spPr>
          <a:xfrm>
            <a:off x="1719263" y="4658678"/>
            <a:ext cx="8281987" cy="1714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则三组杂交组合亲本的基因型分别为：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①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_____________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_____________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③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_____________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5681" name="文本框 155680" title=""/>
          <p:cNvSpPr txBox="1"/>
          <p:nvPr>
            <p:custDataLst>
              <p:tags r:id="rId7"/>
            </p:custDataLst>
          </p:nvPr>
        </p:nvSpPr>
        <p:spPr>
          <a:xfrm>
            <a:off x="2919413" y="5465445"/>
            <a:ext cx="33131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aa×aa</a:t>
            </a:r>
            <a:endParaRPr lang="en-US" altLang="zh-CN" sz="2400" err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55682" name="文本框 155681" title=""/>
          <p:cNvSpPr txBox="1"/>
          <p:nvPr>
            <p:custDataLst>
              <p:tags r:id="rId8"/>
            </p:custDataLst>
          </p:nvPr>
        </p:nvSpPr>
        <p:spPr>
          <a:xfrm>
            <a:off x="2864168" y="5820728"/>
            <a:ext cx="33131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Aa×Aa</a:t>
            </a:r>
            <a:endParaRPr lang="en-US" altLang="zh-CN" sz="2400" err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55683" name="文本框 155682" title=""/>
          <p:cNvSpPr txBox="1"/>
          <p:nvPr>
            <p:custDataLst>
              <p:tags r:id="rId9"/>
            </p:custDataLst>
          </p:nvPr>
        </p:nvSpPr>
        <p:spPr>
          <a:xfrm>
            <a:off x="2973388" y="5054918"/>
            <a:ext cx="33131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Aa×aa</a:t>
            </a:r>
            <a:endParaRPr lang="en-US" altLang="zh-CN" sz="2400" err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81" grpId="0"/>
      <p:bldP spid="155682" grpId="0"/>
      <p:bldP spid="1556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1" name="文本框 100" title=""/>
          <p:cNvSpPr txBox="1"/>
          <p:nvPr>
            <p:custDataLst>
              <p:tags r:id="rId3"/>
            </p:custDataLst>
          </p:nvPr>
        </p:nvSpPr>
        <p:spPr>
          <a:xfrm>
            <a:off x="997585" y="1748790"/>
            <a:ext cx="987488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人类的双眼皮（</a:t>
            </a:r>
            <a:r>
              <a:rPr 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）对单眼皮（</a:t>
            </a:r>
            <a:r>
              <a:rPr 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）为显性。现有一对夫妇基因型均为</a:t>
            </a:r>
            <a:r>
              <a:rPr 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Bb,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则他们生一个单眼皮男孩的概率是</a:t>
            </a:r>
            <a:r>
              <a:rPr lang="en-US" sz="24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？生一个男孩是单眼皮的概率</a:t>
            </a:r>
            <a:r>
              <a:rPr lang="en-US" sz="24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？如果他们生两个孩子，第一个是单眼皮，第二个孩子是双眼皮的概率是</a:t>
            </a:r>
            <a:r>
              <a:rPr lang="en-US" sz="24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？如果他们生两个孩子，一个单眼皮，一个双眼皮的概率是</a:t>
            </a:r>
            <a:r>
              <a:rPr lang="zh-CN" sz="24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6472555" y="2438400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+mn-ea"/>
              </a:rPr>
              <a:t>1/8</a:t>
            </a:r>
            <a:endParaRPr lang="en-US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2169795" y="2898775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+mn-ea"/>
              </a:rPr>
              <a:t>1/4</a:t>
            </a:r>
            <a:endParaRPr lang="en-US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3370580" y="350456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+mn-ea"/>
              </a:rPr>
              <a:t>3/16</a:t>
            </a:r>
            <a:endParaRPr lang="en-US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3319145" y="4020820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+mn-ea"/>
              </a:rPr>
              <a:t>3/8</a:t>
            </a:r>
            <a:endParaRPr lang="en-US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4043045" y="996950"/>
            <a:ext cx="4572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zh-CN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乘法原理和加法原理</a:t>
            </a:r>
            <a:endParaRPr lang="zh-CN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817370" y="1687830"/>
            <a:ext cx="3339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孟德尔获得成功的原因</a:t>
            </a:r>
            <a:endParaRPr lang="zh-CN" altLang="en-US" sz="24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2223135" y="3757295"/>
            <a:ext cx="2527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分离定律的应用</a:t>
            </a:r>
            <a:endParaRPr lang="zh-CN" altLang="en-US" sz="24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958340" y="5173345"/>
            <a:ext cx="3812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分离定律的常规解题方法</a:t>
            </a:r>
            <a:endParaRPr lang="zh-CN" altLang="en-US" sz="24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6"/>
            </p:custDataLst>
          </p:nvPr>
        </p:nvSpPr>
        <p:spPr>
          <a:xfrm>
            <a:off x="5703133" y="931029"/>
            <a:ext cx="2164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正确选材：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Text 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03133" y="1458575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研究方法正确：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Text Box 11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03133" y="1986280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统计方法正确：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Text Box 1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03133" y="2568893"/>
            <a:ext cx="41052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科学的实验程序：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左大括号 4" title=""/>
          <p:cNvSpPr/>
          <p:nvPr>
            <p:custDataLst>
              <p:tags r:id="rId10"/>
            </p:custDataLst>
          </p:nvPr>
        </p:nvSpPr>
        <p:spPr>
          <a:xfrm>
            <a:off x="5387340" y="989330"/>
            <a:ext cx="153035" cy="1943100"/>
          </a:xfrm>
          <a:prstGeom prst="lef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5287010" y="329692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指导育种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4386" name="Text Box 2" title=""/>
          <p:cNvSpPr txBox="1"/>
          <p:nvPr>
            <p:custDataLst>
              <p:tags r:id="rId12"/>
            </p:custDataLst>
          </p:nvPr>
        </p:nvSpPr>
        <p:spPr>
          <a:xfrm>
            <a:off x="5387340" y="4234815"/>
            <a:ext cx="47358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医学上的应用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预测遗传病</a:t>
            </a:r>
            <a:endParaRPr lang="zh-CN" altLang="zh-CN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左大括号 6" title=""/>
          <p:cNvSpPr/>
          <p:nvPr>
            <p:custDataLst>
              <p:tags r:id="rId13"/>
            </p:custDataLst>
          </p:nvPr>
        </p:nvSpPr>
        <p:spPr>
          <a:xfrm>
            <a:off x="5039360" y="3416935"/>
            <a:ext cx="247650" cy="1165860"/>
          </a:xfrm>
          <a:prstGeom prst="lef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左大括号 7" title=""/>
          <p:cNvSpPr/>
          <p:nvPr>
            <p:custDataLst>
              <p:tags r:id="rId14"/>
            </p:custDataLst>
          </p:nvPr>
        </p:nvSpPr>
        <p:spPr>
          <a:xfrm>
            <a:off x="1510665" y="1814195"/>
            <a:ext cx="306705" cy="3544570"/>
          </a:xfrm>
          <a:prstGeom prst="lef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2" animBg="1"/>
      <p:bldP spid="30" grpId="5" animBg="1"/>
      <p:bldP spid="32" grpId="7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" name="文本框 101" title=""/>
          <p:cNvSpPr txBox="1"/>
          <p:nvPr>
            <p:custDataLst>
              <p:tags r:id="rId3"/>
            </p:custDataLst>
          </p:nvPr>
        </p:nvSpPr>
        <p:spPr>
          <a:xfrm>
            <a:off x="714375" y="1190625"/>
            <a:ext cx="1076325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．金鱼草的花色由一对等位基因控制，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RR 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为红色，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Rr 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为粉色，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rr 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为白色。红花金鱼草与白花金鱼草杂交得到 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F</a:t>
            </a:r>
            <a:r>
              <a:rPr lang="en-US" sz="2400" baseline="-25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F</a:t>
            </a:r>
            <a:r>
              <a:rPr lang="en-US" sz="2400" baseline="-25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自交产生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F</a:t>
            </a:r>
            <a:r>
              <a:rPr lang="en-US" sz="2400" baseline="-25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。下列关于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F</a:t>
            </a:r>
            <a:r>
              <a:rPr lang="en-US" sz="2400" baseline="-25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个体的叙述错误的是（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．白花个体所占的比例为 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1/4	
B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．红花个体所占的比例为 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1/4</a:t>
            </a:r>
            <a:endParaRPr 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．纯合子所占的比例为 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1/2	
D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．杂合子所占的比例为 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2/3</a:t>
            </a:r>
            <a:endParaRPr lang="en-US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2585085" y="2355850"/>
            <a:ext cx="734695" cy="5708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D</a:t>
            </a:r>
            <a:endParaRPr lang="en-US" altLang="zh-CN" sz="24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1" name="文本框 100" title=""/>
          <p:cNvSpPr txBox="1"/>
          <p:nvPr>
            <p:custDataLst>
              <p:tags r:id="rId3"/>
            </p:custDataLst>
          </p:nvPr>
        </p:nvSpPr>
        <p:spPr>
          <a:xfrm>
            <a:off x="350520" y="1776730"/>
            <a:ext cx="10942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下图为鼠的毛色（黑色和白色）的遗传图解。下列有关判断错误的是（　　）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" name="图片 1" title=""/>
          <p:cNvPicPr/>
          <p:nvPr>
            <p:custDataLst>
              <p:tags r:id="rId5"/>
            </p:custDataLst>
          </p:nvPr>
        </p:nvPicPr>
        <p:blipFill>
          <a:blip r:embed="rId4">
            <a:lum bright="-24000" contrast="48000"/>
          </a:blip>
          <a:stretch>
            <a:fillRect/>
          </a:stretch>
        </p:blipFill>
        <p:spPr>
          <a:xfrm>
            <a:off x="6585585" y="2620645"/>
            <a:ext cx="4351020" cy="2172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 title=""/>
          <p:cNvSpPr txBox="1"/>
          <p:nvPr>
            <p:custDataLst>
              <p:tags r:id="rId6"/>
            </p:custDataLst>
          </p:nvPr>
        </p:nvSpPr>
        <p:spPr>
          <a:xfrm>
            <a:off x="619760" y="2350770"/>
            <a:ext cx="72929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A. 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黑色为显性 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	</a:t>
            </a:r>
            <a:endParaRPr 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B. 4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号为杂合子的概率为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2/3</a:t>
            </a:r>
            <a:endParaRPr 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C. F</a:t>
            </a:r>
            <a:r>
              <a:rPr lang="en-US" sz="2400" baseline="-25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的结果表明发生了性状分离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endParaRPr 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D. 7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号与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号的基因型不一定相同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10505440" y="1666240"/>
            <a:ext cx="734695" cy="5708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B</a:t>
            </a:r>
            <a:endParaRPr lang="en-US" altLang="zh-CN" sz="24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" name="文本框 101" title=""/>
          <p:cNvSpPr txBox="1"/>
          <p:nvPr>
            <p:custDataLst>
              <p:tags r:id="rId3"/>
            </p:custDataLst>
          </p:nvPr>
        </p:nvSpPr>
        <p:spPr>
          <a:xfrm>
            <a:off x="948690" y="1509395"/>
            <a:ext cx="1015555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．研究发现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: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某遗传病由常染色体上的一对等位基因控制，含致病基因的卵细胞的存活率会降低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20%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。一对没有患该遗传病的夫妇，已经生育了一个患该遗传病的儿子和一个正常的女儿，现在计划生育第三胎，则第三胎是正常男孩的概率为（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2/5	    B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3/8	         C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5/12	     D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．</a:t>
            </a:r>
            <a:r>
              <a:rPr 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7/18
</a:t>
            </a:r>
            <a:endParaRPr lang="en-US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4100195" y="3241040"/>
            <a:ext cx="734695" cy="5708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D</a:t>
            </a:r>
            <a:endParaRPr lang="en-US" altLang="zh-CN" sz="24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9290" y="1189990"/>
            <a:ext cx="4664710" cy="3110230"/>
          </a:xfrm>
          <a:prstGeom prst="rect">
            <a:avLst/>
          </a:prstGeom>
        </p:spPr>
      </p:pic>
      <p:pic>
        <p:nvPicPr>
          <p:cNvPr id="7" name="孟德尔遗传定律【中音中字】 - 1.孟德尔定律(含字幕)(Av837766314,P1)" title="">
            <a:hlinkClick action="ppaction://media"/>
          </p:cNvPr>
          <p:cNvPicPr/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1035" y="1190625"/>
            <a:ext cx="5920740" cy="3109595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3477895" y="570865"/>
            <a:ext cx="4305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spc="300">
                <a:solidFill>
                  <a:schemeClr val="tx1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现代遗传学之父</a:t>
            </a:r>
            <a:r>
              <a:rPr lang="en-US" altLang="zh-CN" sz="2400" b="1" spc="300">
                <a:solidFill>
                  <a:schemeClr val="tx1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r>
              <a:rPr lang="zh-CN" altLang="en-US" sz="2400" b="1" spc="300">
                <a:solidFill>
                  <a:schemeClr val="tx1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孟德尔</a:t>
            </a:r>
            <a:endParaRPr lang="zh-CN" altLang="en-US" sz="2400" b="1" spc="300">
              <a:solidFill>
                <a:schemeClr val="tx1"/>
              </a:solidFill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457835" y="4459605"/>
            <a:ext cx="1110361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孟德尔（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1822-1884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），奥地利人。自幼出身园艺世家，酷爱自然科学。由于家境贫寒，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21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岁起做修道士；后来到大学进修自然科学和数学。他选用豌豆、玉米、山柳菊等植物，连续进行了 多年的杂交实验研究，其中最成功的是豌豆杂交实验。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真正做到了“简单的事情重复做，重复的事情用心做，用心的事情坚持做”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矩形 23" title=""/>
          <p:cNvSpPr/>
          <p:nvPr>
            <p:custDataLst>
              <p:tags r:id="rId3"/>
            </p:custDataLst>
          </p:nvPr>
        </p:nvSpPr>
        <p:spPr>
          <a:xfrm>
            <a:off x="469265" y="1921510"/>
            <a:ext cx="11125835" cy="456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 title=""/>
          <p:cNvSpPr/>
          <p:nvPr>
            <p:custDataLst>
              <p:tags r:id="rId4"/>
            </p:custDataLst>
          </p:nvPr>
        </p:nvSpPr>
        <p:spPr>
          <a:xfrm>
            <a:off x="700603" y="2188964"/>
            <a:ext cx="2011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正确选材：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9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16951" y="2188964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豌豆</a:t>
            </a:r>
            <a:endParaRPr kumimoji="1"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" name="Text 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0603" y="3263880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研究方法正确：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8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08363" y="3274020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由简单到复杂</a:t>
            </a:r>
            <a:endParaRPr kumimoji="1"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Text Box 10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48884" y="3724256"/>
            <a:ext cx="385992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（由单因子到多因子）</a:t>
            </a:r>
            <a:endParaRPr kumimoji="1"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Text Box 11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70123" y="4558030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统计方法正确：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 Box 1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16924" y="4558030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采用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统计学</a:t>
            </a:r>
            <a:r>
              <a:rPr kumimoji="1"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进行统计</a:t>
            </a:r>
            <a:endParaRPr kumimoji="1"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 Box 1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146" y="5594668"/>
            <a:ext cx="41052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科学的实验程序：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Text Box 1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46758" y="5604828"/>
            <a:ext cx="3270616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假说</a:t>
            </a:r>
            <a:r>
              <a:rPr kumimoji="1"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演绎法</a:t>
            </a:r>
            <a:endParaRPr kumimoji="1"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 title=""/>
          <p:cNvGrpSpPr/>
          <p:nvPr>
            <p:custDataLst>
              <p:tags r:id="rId13"/>
            </p:custDataLst>
          </p:nvPr>
        </p:nvGrpSpPr>
        <p:grpSpPr>
          <a:xfrm>
            <a:off x="8016240" y="2454275"/>
            <a:ext cx="2826385" cy="3674110"/>
            <a:chOff x="7924800" y="1301665"/>
            <a:chExt cx="3233486" cy="4134404"/>
          </a:xfrm>
        </p:grpSpPr>
        <p:pic>
          <p:nvPicPr>
            <p:cNvPr id="35" name="图片 34" descr="https://timgsa.baidu.com/timg?image&amp;quality=80&amp;size=b9999_10000&amp;sec=1550232928300&amp;di=c71847e44f986893bc551324c292e1a3&amp;imgtype=0&amp;src=http%3A%2F%2Fimg.caixin.com%2F2015-12-21%2F1450668113215010_480_320.jp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24800" y="1301665"/>
              <a:ext cx="3233486" cy="3375616"/>
            </a:xfrm>
            <a:custGeom>
              <a:gdLst>
                <a:gd name="connsiteX0" fmla="*/ 1277353 w 2554706"/>
                <a:gd name="connsiteY0" fmla="*/ 0 h 2667000"/>
                <a:gd name="connsiteX1" fmla="*/ 2554706 w 2554706"/>
                <a:gd name="connsiteY1" fmla="*/ 1333500 h 2667000"/>
                <a:gd name="connsiteX2" fmla="*/ 1277353 w 2554706"/>
                <a:gd name="connsiteY2" fmla="*/ 2667000 h 2667000"/>
                <a:gd name="connsiteX3" fmla="*/ 0 w 2554706"/>
                <a:gd name="connsiteY3" fmla="*/ 1333500 h 2667000"/>
                <a:gd name="connsiteX4" fmla="*/ 1277353 w 2554706"/>
                <a:gd name="connsiteY4" fmla="*/ 0 h 26670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706" h="2667000">
                  <a:moveTo>
                    <a:pt x="1277353" y="0"/>
                  </a:moveTo>
                  <a:cubicBezTo>
                    <a:pt x="1982816" y="0"/>
                    <a:pt x="2554706" y="597028"/>
                    <a:pt x="2554706" y="1333500"/>
                  </a:cubicBezTo>
                  <a:cubicBezTo>
                    <a:pt x="2554706" y="2069972"/>
                    <a:pt x="1982816" y="2667000"/>
                    <a:pt x="1277353" y="2667000"/>
                  </a:cubicBezTo>
                  <a:cubicBezTo>
                    <a:pt x="571890" y="2667000"/>
                    <a:pt x="0" y="2069972"/>
                    <a:pt x="0" y="1333500"/>
                  </a:cubicBezTo>
                  <a:cubicBezTo>
                    <a:pt x="0" y="597028"/>
                    <a:pt x="571890" y="0"/>
                    <a:pt x="1277353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文本占位符 5"/>
            <p:cNvSpPr txBox="1"/>
            <p:nvPr>
              <p:custDataLst>
                <p:tags r:id="rId16"/>
              </p:custDataLst>
            </p:nvPr>
          </p:nvSpPr>
          <p:spPr>
            <a:xfrm>
              <a:off x="8096140" y="4782213"/>
              <a:ext cx="2803734" cy="29627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dist" fontAlgn="auto"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/>
                </a:rPr>
                <a:t>格雷格尔∙孟德尔</a:t>
              </a:r>
              <a:endParaRPr lang="zh-CN" altLang="en-US" sz="200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/>
              </a:endParaRPr>
            </a:p>
          </p:txBody>
        </p:sp>
        <p:sp>
          <p:nvSpPr>
            <p:cNvPr id="37" name="文本占位符 5"/>
            <p:cNvSpPr txBox="1"/>
            <p:nvPr>
              <p:custDataLst>
                <p:tags r:id="rId17"/>
              </p:custDataLst>
            </p:nvPr>
          </p:nvSpPr>
          <p:spPr>
            <a:xfrm>
              <a:off x="8166002" y="5139798"/>
              <a:ext cx="2664009" cy="29627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dist" fontAlgn="auto"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00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  <a:sym typeface="Arial"/>
                </a:rPr>
                <a:t>1822—1884</a:t>
              </a:r>
              <a:endParaRPr lang="en-US" altLang="zh-CN" sz="200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18"/>
            </p:custDataLst>
          </p:nvPr>
        </p:nvSpPr>
        <p:spPr>
          <a:xfrm>
            <a:off x="259080" y="1290320"/>
            <a:ext cx="69488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华文中宋" panose="02010600040101010101" charset="-122"/>
              </a:rPr>
              <a:t>阅读课本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华文中宋" panose="02010600040101010101" charset="-122"/>
              </a:rPr>
              <a:t>P19-20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华文中宋" panose="02010600040101010101" charset="-122"/>
              </a:rPr>
              <a:t>页并归纳孟德尔获得成功的原因。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华文中宋" panose="02010600040101010101" charset="-122"/>
            </a:endParaRPr>
          </a:p>
        </p:txBody>
      </p:sp>
      <p:grpSp>
        <p:nvGrpSpPr>
          <p:cNvPr id="6" name="组合 22" title=""/>
          <p:cNvGrpSpPr/>
          <p:nvPr>
            <p:custDataLst>
              <p:tags r:id="rId19"/>
            </p:custDataLst>
          </p:nvPr>
        </p:nvGrpSpPr>
        <p:grpSpPr>
          <a:xfrm>
            <a:off x="3148679" y="203954"/>
            <a:ext cx="6095404" cy="648968"/>
            <a:chOff x="623888" y="441348"/>
            <a:chExt cx="6098192" cy="649265"/>
          </a:xfr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grpSpPr>
        <p:sp>
          <p:nvSpPr>
            <p:cNvPr id="8" name="矩形: 圆角 15"/>
            <p:cNvSpPr/>
            <p:nvPr>
              <p:custDataLst>
                <p:tags r:id="rId20"/>
              </p:custDataLst>
            </p:nvPr>
          </p:nvSpPr>
          <p:spPr>
            <a:xfrm>
              <a:off x="623888" y="1028700"/>
              <a:ext cx="5761037" cy="6191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/>
            </a:p>
          </p:txBody>
        </p:sp>
        <p:sp>
          <p:nvSpPr>
            <p:cNvPr id="3" name="TextBox 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98632" y="441348"/>
              <a:ext cx="5923448" cy="52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861" tIns="60930" rIns="121861" bIns="609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00" b="1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</a:t>
              </a:r>
              <a:r>
                <a:rPr lang="zh-CN" altLang="en-US" sz="2600" b="1" noProof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孟德尔获得成功的原因</a:t>
              </a:r>
              <a:endParaRPr lang="zh-CN" altLang="en-US" sz="2600" b="1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1" animBg="1"/>
      <p:bldP spid="27" grpId="2" animBg="1"/>
      <p:bldP spid="28" grpId="3" animBg="1"/>
      <p:bldP spid="29" grpId="4" animBg="1"/>
      <p:bldP spid="30" grpId="5" animBg="1"/>
      <p:bldP spid="31" grpId="6" animBg="1"/>
      <p:bldP spid="32" grpId="7" animBg="1"/>
      <p:bldP spid="33" grpId="8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915670" y="1560195"/>
            <a:ext cx="97561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(1)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豌豆是严格的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自花传粉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且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闭花授粉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的植物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自然状态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下一般是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纯种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，用豌豆做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人工杂交实验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，结果既可靠，又容易分析。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4"/>
            </p:custDataLst>
          </p:nvPr>
        </p:nvSpPr>
        <p:spPr>
          <a:xfrm>
            <a:off x="499943" y="927854"/>
            <a:ext cx="33972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1" fontAlgn="auto" hangingPunct="1">
              <a:spcBef>
                <a:spcPct val="500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正确选材：</a:t>
            </a:r>
            <a:r>
              <a:rPr lang="en-US" altLang="zh-CN" sz="2400" b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----</a:t>
            </a:r>
            <a:r>
              <a:rPr lang="zh-CN" altLang="en-US" sz="2400" b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豌豆</a:t>
            </a:r>
            <a:endParaRPr lang="zh-CN" altLang="en-US" sz="2400" b="1">
              <a:solidFill>
                <a:prstClr val="black">
                  <a:lumMod val="95000"/>
                  <a:lumOff val="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98825" y="2931160"/>
            <a:ext cx="3810000" cy="31337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608965" y="960120"/>
            <a:ext cx="109728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）豌豆具有一些稳定的、容易区分的相对性状（如花有紫色和白色性状）。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）成熟后的豆粒（种子）都留在豆荚中，这些都有利于实验者的观察和计数。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3770" y="2251075"/>
            <a:ext cx="2526030" cy="390588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77890" y="2952115"/>
            <a:ext cx="3749675" cy="25038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39140" y="792480"/>
            <a:ext cx="109131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）豌豆生长周期短、一次能繁殖产生许多后代，容易收集大量数据用于分析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）豌豆花大易于人工授粉。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07185" y="2621280"/>
            <a:ext cx="3749675" cy="2503805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89445" y="2145665"/>
            <a:ext cx="2711450" cy="2025650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2223770" y="5679440"/>
            <a:ext cx="6096000" cy="4603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其它常用于遗传实验的好材料：玉米；果蝇。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869315" y="1269365"/>
            <a:ext cx="1001776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孟德尔选择了豌豆作为遗传实验材料，找出了七对易于区分的相对性状，他还发现一棵植株或种子上有多对相对性状。这么多的性状，该如何研究呢？你是如何思考的？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5993765" y="4672965"/>
            <a:ext cx="2491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（多对相对性状）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3437255" y="4111625"/>
            <a:ext cx="1195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简单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2446655" y="4672965"/>
            <a:ext cx="2385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（一对相对性状）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6693535" y="4080510"/>
            <a:ext cx="15214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复杂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右箭头 6" title=""/>
          <p:cNvSpPr/>
          <p:nvPr>
            <p:custDataLst>
              <p:tags r:id="rId8"/>
            </p:custDataLst>
          </p:nvPr>
        </p:nvSpPr>
        <p:spPr>
          <a:xfrm>
            <a:off x="4902200" y="4200525"/>
            <a:ext cx="1248410" cy="2825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Text Box 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4578" y="3285470"/>
            <a:ext cx="360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ct val="500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研究方法正确：</a:t>
            </a:r>
            <a:endParaRPr lang="zh-CN" altLang="en-US" sz="2400" b="1">
              <a:solidFill>
                <a:prstClr val="black">
                  <a:lumMod val="95000"/>
                  <a:lumOff val="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0961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34155" y="377508"/>
            <a:ext cx="2659380" cy="4603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400" b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假说</a:t>
            </a:r>
            <a:r>
              <a:rPr lang="en-US" altLang="zh-CN" sz="2400" b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b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演绎法</a:t>
            </a:r>
            <a:endParaRPr lang="zh-CN" altLang="en-US" sz="2400" b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747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7585" y="1183324"/>
            <a:ext cx="3230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以观察和分析</a:t>
            </a:r>
            <a:r>
              <a:rPr lang="zh-CN" altLang="en-US" sz="2400" b="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发现问题</a:t>
            </a:r>
            <a:endParaRPr lang="zh-CN" altLang="en-US" sz="2400" b="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48" name="Text Box 4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29150" y="1024255"/>
            <a:ext cx="3600450" cy="82994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为什么</a:t>
            </a:r>
            <a:r>
              <a:rPr lang="en-US" altLang="zh-CN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F2</a:t>
            </a:r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中出现</a:t>
            </a:r>
            <a:r>
              <a:rPr lang="en-US" altLang="zh-CN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</a:t>
            </a:r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</a:t>
            </a:r>
            <a:r>
              <a:rPr lang="en-US" altLang="zh-CN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</a:t>
            </a:r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的性状分离比？</a:t>
            </a:r>
            <a:endParaRPr lang="zh-CN" altLang="en-US" sz="2400" b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31749" name="Text Box 5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6148" y="2691449"/>
            <a:ext cx="3230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经推理和想象</a:t>
            </a:r>
            <a:r>
              <a:rPr lang="zh-CN" altLang="en-US" sz="2400" b="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提出假说</a:t>
            </a:r>
            <a:endParaRPr lang="zh-CN" altLang="en-US" sz="2400" b="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0" name="Rectangle 6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57714" y="2113281"/>
            <a:ext cx="4643437" cy="15684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遗传因子决定生物的性状</a:t>
            </a:r>
            <a:endParaRPr lang="zh-CN" altLang="en-US" sz="2400" b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遗传因子成对存在</a:t>
            </a:r>
            <a:endParaRPr lang="zh-CN" altLang="en-US" sz="2400" b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遗传因子在形成配子时分离</a:t>
            </a:r>
            <a:endParaRPr lang="zh-CN" altLang="en-US" sz="2400" b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雌雄配子在受精时随机结合</a:t>
            </a:r>
            <a:endParaRPr lang="zh-CN" altLang="en-US" sz="2400" b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1" name="Text Box 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6148" y="4275774"/>
            <a:ext cx="3230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据假说进行</a:t>
            </a:r>
            <a:r>
              <a:rPr lang="zh-CN" altLang="en-US" sz="2400" b="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演绎和推理</a:t>
            </a:r>
            <a:endParaRPr lang="zh-CN" altLang="en-US" sz="2400" b="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2" name="Text Box 8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42790" y="4032250"/>
            <a:ext cx="5968365" cy="105029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预测：</a:t>
            </a:r>
            <a:r>
              <a:rPr lang="en-US" altLang="zh-CN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F1</a:t>
            </a:r>
            <a:r>
              <a:rPr lang="zh-CN" altLang="en-US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与隐性纯合子杂交（测交）</a:t>
            </a:r>
            <a:endParaRPr lang="en-US" altLang="zh-CN" sz="2400" b="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的结果为</a:t>
            </a:r>
            <a:r>
              <a:rPr lang="en-US" altLang="zh-CN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高：</a:t>
            </a:r>
            <a:r>
              <a:rPr lang="en-US" altLang="zh-CN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矮</a:t>
            </a:r>
            <a:endParaRPr lang="zh-CN" altLang="en-US" sz="2400" b="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753" name="Text Box 9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6148" y="5571174"/>
            <a:ext cx="3230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实验检验</a:t>
            </a:r>
            <a:r>
              <a:rPr lang="zh-CN" altLang="en-US" sz="2400" b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演绎推理结论</a:t>
            </a:r>
            <a:endParaRPr lang="zh-CN" altLang="en-US" sz="2400" b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4" name="Text Box 10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58030" y="5363845"/>
            <a:ext cx="6818630" cy="105029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孟德尔做了测交试验，无论正交还是反交，实验结果都接近</a:t>
            </a:r>
            <a:r>
              <a:rPr lang="en-US" altLang="zh-CN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</a:t>
            </a:r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高：</a:t>
            </a:r>
            <a:r>
              <a:rPr lang="en-US" altLang="zh-CN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</a:t>
            </a:r>
            <a:r>
              <a:rPr lang="zh-CN" altLang="en-US" sz="2400" b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矮，假说完全正确！</a:t>
            </a:r>
            <a:endParaRPr lang="zh-CN" altLang="en-US" sz="2400" b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31755" name="AutoShape 11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10473" y="1951673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400" b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6" name="AutoShape 12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33638" y="3515043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400" b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7" name="AutoShape 13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433638" y="5005705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400" b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2153900" y="12052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 animBg="1"/>
      <p:bldP spid="31749" grpId="0"/>
      <p:bldP spid="31750" grpId="0" animBg="1"/>
      <p:bldP spid="31751" grpId="0"/>
      <p:bldP spid="31752" grpId="0" animBg="1"/>
      <p:bldP spid="31753" grpId="0"/>
      <p:bldP spid="31754" grpId="0" animBg="1"/>
      <p:bldP spid="31755" grpId="0" animBg="1"/>
      <p:bldP spid="31756" grpId="0" animBg="1"/>
      <p:bldP spid="31757" grpId="0" animBg="1"/>
    </p:bldLst>
  </p:timing>
</p:sld>
</file>

<file path=ppt/tags/tag1.xml><?xml version="1.0" encoding="utf-8"?>
<p:tagLst xmlns:p="http://schemas.openxmlformats.org/presentationml/2006/main">
  <p:tag name="AS_UNIQUEID" val="10639"/>
</p:tagLst>
</file>

<file path=ppt/tags/tag10.xml><?xml version="1.0" encoding="utf-8"?>
<p:tagLst xmlns:p="http://schemas.openxmlformats.org/presentationml/2006/main">
  <p:tag name="AS_UNIQUEID" val="10579"/>
</p:tagLst>
</file>

<file path=ppt/tags/tag100.xml><?xml version="1.0" encoding="utf-8"?>
<p:tagLst xmlns:p="http://schemas.openxmlformats.org/presentationml/2006/main">
  <p:tag name="AS_UNIQUEID" val="10654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2.xml><?xml version="1.0" encoding="utf-8"?>
<p:tagLst xmlns:p="http://schemas.openxmlformats.org/presentationml/2006/main">
  <p:tag name="AS_UNIQUEID" val="10655"/>
</p:tagLst>
</file>

<file path=ppt/tags/tag103.xml><?xml version="1.0" encoding="utf-8"?>
<p:tagLst xmlns:p="http://schemas.openxmlformats.org/presentationml/2006/main">
  <p:tag name="AS_UNIQUEID" val="1708"/>
</p:tagLst>
</file>

<file path=ppt/tags/tag104.xml><?xml version="1.0" encoding="utf-8"?>
<p:tagLst xmlns:p="http://schemas.openxmlformats.org/presentationml/2006/main">
  <p:tag name="AS_UNIQUEID" val="1709"/>
</p:tagLst>
</file>

<file path=ppt/tags/tag105.xml><?xml version="1.0" encoding="utf-8"?>
<p:tagLst xmlns:p="http://schemas.openxmlformats.org/presentationml/2006/main">
  <p:tag name="AS_UNIQUEID" val="1710"/>
</p:tagLst>
</file>

<file path=ppt/tags/tag106.xml><?xml version="1.0" encoding="utf-8"?>
<p:tagLst xmlns:p="http://schemas.openxmlformats.org/presentationml/2006/main">
  <p:tag name="AS_UNIQUEID" val="1711"/>
</p:tagLst>
</file>

<file path=ppt/tags/tag107.xml><?xml version="1.0" encoding="utf-8"?>
<p:tagLst xmlns:p="http://schemas.openxmlformats.org/presentationml/2006/main">
  <p:tag name="AS_UNIQUEID" val="1712"/>
</p:tagLst>
</file>

<file path=ppt/tags/tag108.xml><?xml version="1.0" encoding="utf-8"?>
<p:tagLst xmlns:p="http://schemas.openxmlformats.org/presentationml/2006/main">
  <p:tag name="AS_UNIQUEID" val="1713"/>
</p:tagLst>
</file>

<file path=ppt/tags/tag109.xml><?xml version="1.0" encoding="utf-8"?>
<p:tagLst xmlns:p="http://schemas.openxmlformats.org/presentationml/2006/main">
  <p:tag name="AS_UNIQUEID" val="10656"/>
</p:tagLst>
</file>

<file path=ppt/tags/tag11.xml><?xml version="1.0" encoding="utf-8"?>
<p:tagLst xmlns:p="http://schemas.openxmlformats.org/presentationml/2006/main">
  <p:tag name="AS_UNIQUEID" val="10581"/>
</p:tagLst>
</file>

<file path=ppt/tags/tag110.xml><?xml version="1.0" encoding="utf-8"?>
<p:tagLst xmlns:p="http://schemas.openxmlformats.org/presentationml/2006/main">
  <p:tag name="AS_UNIQUEID" val="10657"/>
</p:tagLst>
</file>

<file path=ppt/tags/tag111.xml><?xml version="1.0" encoding="utf-8"?>
<p:tagLst xmlns:p="http://schemas.openxmlformats.org/presentationml/2006/main">
  <p:tag name="AS_UNIQUEID" val="10658"/>
</p:tagLst>
</file>

<file path=ppt/tags/tag112.xml><?xml version="1.0" encoding="utf-8"?>
<p:tagLst xmlns:p="http://schemas.openxmlformats.org/presentationml/2006/main">
  <p:tag name="AS_UNIQUEID" val="10659"/>
</p:tagLst>
</file>

<file path=ppt/tags/tag113.xml><?xml version="1.0" encoding="utf-8"?>
<p:tagLst xmlns:p="http://schemas.openxmlformats.org/presentationml/2006/main">
  <p:tag name="AS_UNIQUEID" val="10660"/>
</p:tagLst>
</file>

<file path=ppt/tags/tag114.xml><?xml version="1.0" encoding="utf-8"?>
<p:tagLst xmlns:p="http://schemas.openxmlformats.org/presentationml/2006/main">
  <p:tag name="AS_UNIQUEID" val="10661"/>
</p:tagLst>
</file>

<file path=ppt/tags/tag115.xml><?xml version="1.0" encoding="utf-8"?>
<p:tagLst xmlns:p="http://schemas.openxmlformats.org/presentationml/2006/main">
  <p:tag name="AS_UNIQUEID" val="3128"/>
</p:tagLst>
</file>

<file path=ppt/tags/tag116.xml><?xml version="1.0" encoding="utf-8"?>
<p:tagLst xmlns:p="http://schemas.openxmlformats.org/presentationml/2006/main">
  <p:tag name="AS_UNIQUEID" val="10662"/>
</p:tagLst>
</file>

<file path=ppt/tags/tag11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8.xml><?xml version="1.0" encoding="utf-8"?>
<p:tagLst xmlns:p="http://schemas.openxmlformats.org/presentationml/2006/main">
  <p:tag name="AS_UNIQUEID" val="10663"/>
</p:tagLst>
</file>

<file path=ppt/tags/tag119.xml><?xml version="1.0" encoding="utf-8"?>
<p:tagLst xmlns:p="http://schemas.openxmlformats.org/presentationml/2006/main">
  <p:tag name="AS_UNIQUEID" val="10664"/>
</p:tagLst>
</file>

<file path=ppt/tags/tag12.xml><?xml version="1.0" encoding="utf-8"?>
<p:tagLst xmlns:p="http://schemas.openxmlformats.org/presentationml/2006/main">
  <p:tag name="AS_UNIQUEID" val="10598"/>
</p:tagLst>
</file>

<file path=ppt/tags/tag120.xml><?xml version="1.0" encoding="utf-8"?>
<p:tagLst xmlns:p="http://schemas.openxmlformats.org/presentationml/2006/main">
  <p:tag name="AS_UNIQUEID" val="10665"/>
</p:tagLst>
</file>

<file path=ppt/tags/tag121.xml><?xml version="1.0" encoding="utf-8"?>
<p:tagLst xmlns:p="http://schemas.openxmlformats.org/presentationml/2006/main">
  <p:tag name="AS_UNIQUEID" val="10666"/>
</p:tagLst>
</file>

<file path=ppt/tags/tag122.xml><?xml version="1.0" encoding="utf-8"?>
<p:tagLst xmlns:p="http://schemas.openxmlformats.org/presentationml/2006/main">
  <p:tag name="AS_UNIQUEID" val="10667"/>
  <p:tag name="KSO_WM_BEAUTIFY_FLAG" val="#wm#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0.2,&quot;top&quot;:112.7,&quot;width&quot;:855.8000787401573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HIGHLIGHT" val="0"/>
  <p:tag name="KSO_WM_UNIT_ID" val="diagram20235161_1*l_h_f*1_1_1"/>
  <p:tag name="KSO_WM_UNIT_INDEX" val="1_1_1"/>
  <p:tag name="KSO_WM_UNIT_LAYERLEVEL" val="1_1_1"/>
  <p:tag name="KSO_WM_UNIT_NOCLEAR" val="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  <p:tag name="KSO_WM_UNIT_SUBTYPE" val="a"/>
  <p:tag name="KSO_WM_UNIT_TEXT_FILL_FORE_SCHEMECOLOR_INDEX" val="1"/>
  <p:tag name="KSO_WM_UNIT_TEXT_FILL_FORE_SCHEMECOLOR_INDEX_BRIGHTNESS" val="0.15"/>
  <p:tag name="KSO_WM_UNIT_TEXT_FILL_TYPE" val="1"/>
  <p:tag name="KSO_WM_UNIT_TEXT_LAYER_COUNT" val="1"/>
  <p:tag name="KSO_WM_UNIT_TEXT_TYPE" val="1"/>
  <p:tag name="KSO_WM_UNIT_TYPE" val="l_h_f"/>
  <p:tag name="KSO_WM_UNIT_USESOURCEFORMAT_APPLY" val="1"/>
  <p:tag name="KSO_WM_UNIT_VALUE" val="60"/>
</p:tagLst>
</file>

<file path=ppt/tags/tag123.xml><?xml version="1.0" encoding="utf-8"?>
<p:tagLst xmlns:p="http://schemas.openxmlformats.org/presentationml/2006/main">
  <p:tag name="AS_UNIQUEID" val="10668"/>
  <p:tag name="KSO_WM_BEAUTIFY_FLAG" val="#wm#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0.2,&quot;top&quot;:112.7,&quot;width&quot;:855.8000787401573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HIGHLIGHT" val="0"/>
  <p:tag name="KSO_WM_UNIT_ID" val="diagram20235161_1*l_h_i*1_2_2"/>
  <p:tag name="KSO_WM_UNIT_INDEX" val="1_2_2"/>
  <p:tag name="KSO_WM_UNIT_LAYERLEVEL" val="1_1_1"/>
  <p:tag name="KSO_WM_UNIT_LINE_FILL_TYPE" val="2"/>
  <p:tag name="KSO_WM_UNIT_LINE_FORE_SCHEMECOLOR_INDEX" val="5"/>
  <p:tag name="KSO_WM_UNIT_TYPE" val="l_h_i"/>
  <p:tag name="KSO_WM_UNIT_USESOURCEFORMAT_APPLY" val="1"/>
</p:tagLst>
</file>

<file path=ppt/tags/tag124.xml><?xml version="1.0" encoding="utf-8"?>
<p:tagLst xmlns:p="http://schemas.openxmlformats.org/presentationml/2006/main">
  <p:tag name="AS_UNIQUEID" val="10669"/>
  <p:tag name="KSO_WM_BEAUTIFY_FLAG" val="#wm#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0.2,&quot;top&quot;:112.7,&quot;width&quot;:855.8000787401573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HIGHLIGHT" val="0"/>
  <p:tag name="KSO_WM_UNIT_ID" val="diagram20235161_1*l_h_f*1_2_1"/>
  <p:tag name="KSO_WM_UNIT_INDEX" val="1_2_1"/>
  <p:tag name="KSO_WM_UNIT_LAYERLEVEL" val="1_1_1"/>
  <p:tag name="KSO_WM_UNIT_NOCLEAR" val="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  <p:tag name="KSO_WM_UNIT_SUBTYPE" val="a"/>
  <p:tag name="KSO_WM_UNIT_TEXT_FILL_FORE_SCHEMECOLOR_INDEX" val="1"/>
  <p:tag name="KSO_WM_UNIT_TEXT_FILL_FORE_SCHEMECOLOR_INDEX_BRIGHTNESS" val="0.15"/>
  <p:tag name="KSO_WM_UNIT_TEXT_FILL_TYPE" val="1"/>
  <p:tag name="KSO_WM_UNIT_TEXT_LAYER_COUNT" val="1"/>
  <p:tag name="KSO_WM_UNIT_TEXT_TYPE" val="1"/>
  <p:tag name="KSO_WM_UNIT_TYPE" val="l_h_f"/>
  <p:tag name="KSO_WM_UNIT_USESOURCEFORMAT_APPLY" val="1"/>
  <p:tag name="KSO_WM_UNIT_VALUE" val="60"/>
</p:tagLst>
</file>

<file path=ppt/tags/tag125.xml><?xml version="1.0" encoding="utf-8"?>
<p:tagLst xmlns:p="http://schemas.openxmlformats.org/presentationml/2006/main">
  <p:tag name="AS_UNIQUEID" val="10670"/>
</p:tagLst>
</file>

<file path=ppt/tags/tag126.xml><?xml version="1.0" encoding="utf-8"?>
<p:tagLst xmlns:p="http://schemas.openxmlformats.org/presentationml/2006/main">
  <p:tag name="AS_UNIQUEID" val="10671"/>
  <p:tag name="KSO_WM_DIAGRAM_COLOR_MATCH_VALUE" val="{&quot;shape&quot;:{&quot;fill&quot;:{&quot;gradient&quot;:[{&quot;brightness&quot;:0.4000000059604645,&quot;colorType&quot;:1,&quot;foreColorIndex&quot;:5,&quot;pos&quot;:0,&quot;transparency&quot;:0.23999999463558197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4.75,&quot;top&quot;:112.7,&quot;width&quot;:850.5000787401574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FILL_TYPE" val="3"/>
  <p:tag name="KSO_WM_UNIT_HIGHLIGHT" val="0"/>
  <p:tag name="KSO_WM_UNIT_ID" val="diagram20235161_1*l_h_i*1_2_1"/>
  <p:tag name="KSO_WM_UNIT_INDEX" val="1_2_1"/>
  <p:tag name="KSO_WM_UNIT_LAYERLEVEL" val="1_1_1"/>
  <p:tag name="KSO_WM_UNIT_SHADOW_SCHEMECOLOR_INDEX" val="5"/>
  <p:tag name="KSO_WM_UNIT_TEXT_FILL_FORE_SCHEMECOLOR_INDEX" val="2"/>
  <p:tag name="KSO_WM_UNIT_TEXT_FILL_TYPE" val="1"/>
  <p:tag name="KSO_WM_UNIT_TYPE" val="l_h_i"/>
  <p:tag name="KSO_WM_UNIT_USESOURCEFORMAT_APPLY" val="1"/>
</p:tagLst>
</file>

<file path=ppt/tags/tag127.xml><?xml version="1.0" encoding="utf-8"?>
<p:tagLst xmlns:p="http://schemas.openxmlformats.org/presentationml/2006/main">
  <p:tag name="AS_UNIQUEID" val="1067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4.75,&quot;top&quot;:112.7,&quot;width&quot;:850.5000787401574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HIGHLIGHT" val="0"/>
  <p:tag name="KSO_WM_UNIT_ID" val="diagram20235161_1*l_h_x*1_2_1"/>
  <p:tag name="KSO_WM_UNIT_INDEX" val="1_2_1"/>
  <p:tag name="KSO_WM_UNIT_LAYERLEVEL" val="1_1_1"/>
  <p:tag name="KSO_WM_UNIT_TYPE" val="l_h_x"/>
  <p:tag name="KSO_WM_UNIT_USESOURCEFORMAT_APPLY" val="1"/>
  <p:tag name="KSO_WM_UNIT_VALUE" val="87*87"/>
</p:tagLst>
</file>

<file path=ppt/tags/tag128.xml><?xml version="1.0" encoding="utf-8"?>
<p:tagLst xmlns:p="http://schemas.openxmlformats.org/presentationml/2006/main">
  <p:tag name="AS_UNIQUEID" val="10673"/>
</p:tagLst>
</file>

<file path=ppt/tags/tag129.xml><?xml version="1.0" encoding="utf-8"?>
<p:tagLst xmlns:p="http://schemas.openxmlformats.org/presentationml/2006/main">
  <p:tag name="AS_UNIQUEID" val="10674"/>
  <p:tag name="KSO_WM_DIAGRAM_COLOR_MATCH_VALUE" val="{&quot;shape&quot;:{&quot;fill&quot;:{&quot;gradient&quot;:[{&quot;brightness&quot;:0.4000000059604645,&quot;colorType&quot;:1,&quot;foreColorIndex&quot;:5,&quot;pos&quot;:0,&quot;transparency&quot;:0.23999999463558197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4.75,&quot;top&quot;:112.7,&quot;width&quot;:850.5000787401574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FILL_TYPE" val="3"/>
  <p:tag name="KSO_WM_UNIT_HIGHLIGHT" val="0"/>
  <p:tag name="KSO_WM_UNIT_ID" val="diagram20235161_1*l_h_i*1_1_1"/>
  <p:tag name="KSO_WM_UNIT_INDEX" val="1_1_1"/>
  <p:tag name="KSO_WM_UNIT_LAYERLEVEL" val="1_1_1"/>
  <p:tag name="KSO_WM_UNIT_SHADOW_SCHEMECOLOR_INDEX" val="5"/>
  <p:tag name="KSO_WM_UNIT_TEXT_FILL_FORE_SCHEMECOLOR_INDEX" val="2"/>
  <p:tag name="KSO_WM_UNIT_TEXT_FILL_TYPE" val="1"/>
  <p:tag name="KSO_WM_UNIT_TYPE" val="l_h_i"/>
  <p:tag name="KSO_WM_UNIT_USESOURCEFORMAT_APPLY" val="1"/>
</p:tagLst>
</file>

<file path=ppt/tags/tag13.xml><?xml version="1.0" encoding="utf-8"?>
<p:tagLst xmlns:p="http://schemas.openxmlformats.org/presentationml/2006/main">
  <p:tag name="AS_UNIQUEID" val="10599"/>
</p:tagLst>
</file>

<file path=ppt/tags/tag130.xml><?xml version="1.0" encoding="utf-8"?>
<p:tagLst xmlns:p="http://schemas.openxmlformats.org/presentationml/2006/main">
  <p:tag name="AS_UNIQUEID" val="10675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1"/>
  <p:tag name="KSO_WM_DIAGRAM_GROUP_CODE" val="l1-1"/>
  <p:tag name="KSO_WM_DIAGRAM_MAX_ITEMCNT" val="4"/>
  <p:tag name="KSO_WM_DIAGRAM_MIN_ITEMCNT" val="2"/>
  <p:tag name="KSO_WM_DIAGRAM_VERSION" val="3"/>
  <p:tag name="KSO_WM_DIAGRAM_VIRTUALLY_FRAME" val="{&quot;height&quot;:389,&quot;left&quot;:54.75,&quot;top&quot;:112.7,&quot;width&quot;:850.5000787401574}"/>
  <p:tag name="KSO_WM_TAG_VERSION" val="3.0"/>
  <p:tag name="KSO_WM_TEMPLATE_CATEGORY" val="diagram"/>
  <p:tag name="KSO_WM_TEMPLATE_INDEX" val="20235161"/>
  <p:tag name="KSO_WM_UNIT_COMPATIBLE" val="0"/>
  <p:tag name="KSO_WM_UNIT_DIAGRAM_ISNUMVISUAL" val="0"/>
  <p:tag name="KSO_WM_UNIT_DIAGRAM_ISREFERUNIT" val="0"/>
  <p:tag name="KSO_WM_UNIT_HIGHLIGHT" val="0"/>
  <p:tag name="KSO_WM_UNIT_ID" val="diagram20235161_1*l_h_x*1_1_1"/>
  <p:tag name="KSO_WM_UNIT_INDEX" val="1_1_1"/>
  <p:tag name="KSO_WM_UNIT_LAYERLEVEL" val="1_1_1"/>
  <p:tag name="KSO_WM_UNIT_TYPE" val="l_h_x"/>
  <p:tag name="KSO_WM_UNIT_USESOURCEFORMAT_APPLY" val="1"/>
  <p:tag name="KSO_WM_UNIT_VALUE" val="88*88"/>
</p:tagLst>
</file>

<file path=ppt/tags/tag131.xml><?xml version="1.0" encoding="utf-8"?>
<p:tagLst xmlns:p="http://schemas.openxmlformats.org/presentationml/2006/main">
  <p:tag name="KSO_WM_BEAUTIFY_FLAG" val="#wm#"/>
  <p:tag name="KSO_WM_DIAGRAM_GROUP_CODE" val="l1-1"/>
  <p:tag name="KSO_WM_SLIDE_DIAGTYPE" val="l"/>
  <p:tag name="KSO_WM_SLIDE_ID" val="diagram20235161_3"/>
  <p:tag name="KSO_WM_SLIDE_INDEX" val="3"/>
  <p:tag name="KSO_WM_SLIDE_ITEM_CNT" val="4"/>
  <p:tag name="KSO_WM_SLIDE_LAYOUT" val="a_l"/>
  <p:tag name="KSO_WM_SLIDE_LAYOUT_CNT" val="1_1"/>
  <p:tag name="KSO_WM_SLIDE_POSITION" val="54.8*112.7"/>
  <p:tag name="KSO_WM_SLIDE_SIZE" val="850.35*389"/>
  <p:tag name="KSO_WM_SLIDE_SUBTYPE" val="diag"/>
  <p:tag name="KSO_WM_SLIDE_TYPE" val="text"/>
  <p:tag name="KSO_WM_SPECIAL_SOURCE" val="bdnull"/>
  <p:tag name="KSO_WM_TAG_VERSION" val="3.0"/>
  <p:tag name="KSO_WM_TEMPLATE_CATEGORY" val="diagram"/>
  <p:tag name="KSO_WM_TEMPLATE_COLOR_TYPE" val="0"/>
  <p:tag name="KSO_WM_TEMPLATE_INDEX" val="20235161"/>
  <p:tag name="KSO_WM_TEMPLATE_MASTER_TYPE" val="0"/>
  <p:tag name="KSO_WM_TEMPLATE_SUBCATEGORY" val="0"/>
</p:tagLst>
</file>

<file path=ppt/tags/tag132.xml><?xml version="1.0" encoding="utf-8"?>
<p:tagLst xmlns:p="http://schemas.openxmlformats.org/presentationml/2006/main">
  <p:tag name="AS_UNIQUEID" val="10676"/>
</p:tagLst>
</file>

<file path=ppt/tags/tag133.xml><?xml version="1.0" encoding="utf-8"?>
<p:tagLst xmlns:p="http://schemas.openxmlformats.org/presentationml/2006/main">
  <p:tag name="AS_UNIQUEID" val="654"/>
</p:tagLst>
</file>

<file path=ppt/tags/tag134.xml><?xml version="1.0" encoding="utf-8"?>
<p:tagLst xmlns:p="http://schemas.openxmlformats.org/presentationml/2006/main">
  <p:tag name="AS_UNIQUEID" val="10677"/>
</p:tagLst>
</file>

<file path=ppt/tags/tag135.xml><?xml version="1.0" encoding="utf-8"?>
<p:tagLst xmlns:p="http://schemas.openxmlformats.org/presentationml/2006/main">
  <p:tag name="AS_UNIQUEID" val="656"/>
</p:tagLst>
</file>

<file path=ppt/tags/tag136.xml><?xml version="1.0" encoding="utf-8"?>
<p:tagLst xmlns:p="http://schemas.openxmlformats.org/presentationml/2006/main">
  <p:tag name="AS_UNIQUEID" val="657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AS_UNIQUEID" val="10678"/>
</p:tagLst>
</file>

<file path=ppt/tags/tag139.xml><?xml version="1.0" encoding="utf-8"?>
<p:tagLst xmlns:p="http://schemas.openxmlformats.org/presentationml/2006/main">
  <p:tag name="AS_UNIQUEID" val="1616"/>
</p:tagLst>
</file>

<file path=ppt/tags/tag14.xml><?xml version="1.0" encoding="utf-8"?>
<p:tagLst xmlns:p="http://schemas.openxmlformats.org/presentationml/2006/main">
  <p:tag name="AS_UNIQUEID" val="10600"/>
</p:tagLst>
</file>

<file path=ppt/tags/tag140.xml><?xml version="1.0" encoding="utf-8"?>
<p:tagLst xmlns:p="http://schemas.openxmlformats.org/presentationml/2006/main">
  <p:tag name="AS_UNIQUEID" val="1617"/>
</p:tagLst>
</file>

<file path=ppt/tags/tag141.xml><?xml version="1.0" encoding="utf-8"?>
<p:tagLst xmlns:p="http://schemas.openxmlformats.org/presentationml/2006/main">
  <p:tag name="AS_UNIQUEID" val="1618"/>
</p:tagLst>
</file>

<file path=ppt/tags/tag142.xml><?xml version="1.0" encoding="utf-8"?>
<p:tagLst xmlns:p="http://schemas.openxmlformats.org/presentationml/2006/main">
  <p:tag name="AS_UNIQUEID" val="1619"/>
</p:tagLst>
</file>

<file path=ppt/tags/tag143.xml><?xml version="1.0" encoding="utf-8"?>
<p:tagLst xmlns:p="http://schemas.openxmlformats.org/presentationml/2006/main">
  <p:tag name="AS_UNIQUEID" val="1620"/>
</p:tagLst>
</file>

<file path=ppt/tags/tag144.xml><?xml version="1.0" encoding="utf-8"?>
<p:tagLst xmlns:p="http://schemas.openxmlformats.org/presentationml/2006/main">
  <p:tag name="AS_UNIQUEID" val="1621"/>
</p:tagLst>
</file>

<file path=ppt/tags/tag145.xml><?xml version="1.0" encoding="utf-8"?>
<p:tagLst xmlns:p="http://schemas.openxmlformats.org/presentationml/2006/main">
  <p:tag name="AS_UNIQUEID" val="1622"/>
</p:tagLst>
</file>

<file path=ppt/tags/tag146.xml><?xml version="1.0" encoding="utf-8"?>
<p:tagLst xmlns:p="http://schemas.openxmlformats.org/presentationml/2006/main">
  <p:tag name="AS_UNIQUEID" val="1623"/>
</p:tagLst>
</file>

<file path=ppt/tags/tag147.xml><?xml version="1.0" encoding="utf-8"?>
<p:tagLst xmlns:p="http://schemas.openxmlformats.org/presentationml/2006/main">
  <p:tag name="AS_UNIQUEID" val="1624"/>
</p:tagLst>
</file>

<file path=ppt/tags/tag148.xml><?xml version="1.0" encoding="utf-8"?>
<p:tagLst xmlns:p="http://schemas.openxmlformats.org/presentationml/2006/main">
  <p:tag name="AS_UNIQUEID" val="1625"/>
</p:tagLst>
</file>

<file path=ppt/tags/tag149.xml><?xml version="1.0" encoding="utf-8"?>
<p:tagLst xmlns:p="http://schemas.openxmlformats.org/presentationml/2006/main">
  <p:tag name="AS_UNIQUEID" val="1626"/>
</p:tagLst>
</file>

<file path=ppt/tags/tag15.xml><?xml version="1.0" encoding="utf-8"?>
<p:tagLst xmlns:p="http://schemas.openxmlformats.org/presentationml/2006/main">
  <p:tag name="AS_UNIQUEID" val="10601"/>
</p:tagLst>
</file>

<file path=ppt/tags/tag150.xml><?xml version="1.0" encoding="utf-8"?>
<p:tagLst xmlns:p="http://schemas.openxmlformats.org/presentationml/2006/main">
  <p:tag name="AS_UNIQUEID" val="1627"/>
</p:tagLst>
</file>

<file path=ppt/tags/tag151.xml><?xml version="1.0" encoding="utf-8"?>
<p:tagLst xmlns:p="http://schemas.openxmlformats.org/presentationml/2006/main">
  <p:tag name="AS_UNIQUEID" val="1628"/>
</p:tagLst>
</file>

<file path=ppt/tags/tag152.xml><?xml version="1.0" encoding="utf-8"?>
<p:tagLst xmlns:p="http://schemas.openxmlformats.org/presentationml/2006/main">
  <p:tag name="AS_UNIQUEID" val="1629"/>
</p:tagLst>
</file>

<file path=ppt/tags/tag153.xml><?xml version="1.0" encoding="utf-8"?>
<p:tagLst xmlns:p="http://schemas.openxmlformats.org/presentationml/2006/main">
  <p:tag name="AS_UNIQUEID" val="10679"/>
</p:tagLst>
</file>

<file path=ppt/tags/tag154.xml><?xml version="1.0" encoding="utf-8"?>
<p:tagLst xmlns:p="http://schemas.openxmlformats.org/presentationml/2006/main">
  <p:tag name="AS_UNIQUEID" val="10680"/>
</p:tagLst>
</file>

<file path=ppt/tags/tag155.xml><?xml version="1.0" encoding="utf-8"?>
<p:tagLst xmlns:p="http://schemas.openxmlformats.org/presentationml/2006/main">
  <p:tag name="AS_UNIQUEID" val="10681"/>
</p:tagLst>
</file>

<file path=ppt/tags/tag156.xml><?xml version="1.0" encoding="utf-8"?>
<p:tagLst xmlns:p="http://schemas.openxmlformats.org/presentationml/2006/main">
  <p:tag name="AS_UNIQUEID" val="10682"/>
</p:tagLst>
</file>

<file path=ppt/tags/tag157.xml><?xml version="1.0" encoding="utf-8"?>
<p:tagLst xmlns:p="http://schemas.openxmlformats.org/presentationml/2006/main">
  <p:tag name="AS_UNIQUEID" val="10683"/>
</p:tagLst>
</file>

<file path=ppt/tags/tag158.xml><?xml version="1.0" encoding="utf-8"?>
<p:tagLst xmlns:p="http://schemas.openxmlformats.org/presentationml/2006/main">
  <p:tag name="AS_UNIQUEID" val="10684"/>
</p:tagLst>
</file>

<file path=ppt/tags/tag159.xml><?xml version="1.0" encoding="utf-8"?>
<p:tagLst xmlns:p="http://schemas.openxmlformats.org/presentationml/2006/main">
  <p:tag name="AS_UNIQUEID" val="1617"/>
</p:tagLst>
</file>

<file path=ppt/tags/tag16.xml><?xml version="1.0" encoding="utf-8"?>
<p:tagLst xmlns:p="http://schemas.openxmlformats.org/presentationml/2006/main">
  <p:tag name="AS_UNIQUEID" val="10602"/>
</p:tagLst>
</file>

<file path=ppt/tags/tag160.xml><?xml version="1.0" encoding="utf-8"?>
<p:tagLst xmlns:p="http://schemas.openxmlformats.org/presentationml/2006/main">
  <p:tag name="AS_UNIQUEID" val="10685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2.xml><?xml version="1.0" encoding="utf-8"?>
<p:tagLst xmlns:p="http://schemas.openxmlformats.org/presentationml/2006/main">
  <p:tag name="AS_UNIQUEID" val="10686"/>
</p:tagLst>
</file>

<file path=ppt/tags/tag163.xml><?xml version="1.0" encoding="utf-8"?>
<p:tagLst xmlns:p="http://schemas.openxmlformats.org/presentationml/2006/main">
  <p:tag name="AS_UNIQUEID" val="10687"/>
</p:tagLst>
</file>

<file path=ppt/tags/tag164.xml><?xml version="1.0" encoding="utf-8"?>
<p:tagLst xmlns:p="http://schemas.openxmlformats.org/presentationml/2006/main">
  <p:tag name="AS_UNIQUEID" val="10688"/>
</p:tagLst>
</file>

<file path=ppt/tags/tag165.xml><?xml version="1.0" encoding="utf-8"?>
<p:tagLst xmlns:p="http://schemas.openxmlformats.org/presentationml/2006/main">
  <p:tag name="AS_UNIQUEID" val="10689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7.xml><?xml version="1.0" encoding="utf-8"?>
<p:tagLst xmlns:p="http://schemas.openxmlformats.org/presentationml/2006/main">
  <p:tag name="AS_UNIQUEID" val="10690"/>
</p:tagLst>
</file>

<file path=ppt/tags/tag168.xml><?xml version="1.0" encoding="utf-8"?>
<p:tagLst xmlns:p="http://schemas.openxmlformats.org/presentationml/2006/main">
  <p:tag name="AS_UNIQUEID" val="10691"/>
</p:tagLst>
</file>

<file path=ppt/tags/tag169.xml><?xml version="1.0" encoding="utf-8"?>
<p:tagLst xmlns:p="http://schemas.openxmlformats.org/presentationml/2006/main">
  <p:tag name="AS_UNIQUEID" val="10692"/>
</p:tagLst>
</file>

<file path=ppt/tags/tag17.xml><?xml version="1.0" encoding="utf-8"?>
<p:tagLst xmlns:p="http://schemas.openxmlformats.org/presentationml/2006/main">
  <p:tag name="AS_UNIQUEID" val="10603"/>
</p:tagLst>
</file>

<file path=ppt/tags/tag170.xml><?xml version="1.0" encoding="utf-8"?>
<p:tagLst xmlns:p="http://schemas.openxmlformats.org/presentationml/2006/main">
  <p:tag name="AS_UNIQUEID" val="10693"/>
</p:tagLst>
</file>

<file path=ppt/tags/tag171.xml><?xml version="1.0" encoding="utf-8"?>
<p:tagLst xmlns:p="http://schemas.openxmlformats.org/presentationml/2006/main">
  <p:tag name="AS_UNIQUEID" val="10694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3.xml><?xml version="1.0" encoding="utf-8"?>
<p:tagLst xmlns:p="http://schemas.openxmlformats.org/presentationml/2006/main">
  <p:tag name="AS_UNIQUEID" val="10695"/>
</p:tagLst>
</file>

<file path=ppt/tags/tag174.xml><?xml version="1.0" encoding="utf-8"?>
<p:tagLst xmlns:p="http://schemas.openxmlformats.org/presentationml/2006/main">
  <p:tag name="AS_UNIQUEID" val="10696"/>
</p:tagLst>
</file>

<file path=ppt/tags/tag175.xml><?xml version="1.0" encoding="utf-8"?>
<p:tagLst xmlns:p="http://schemas.openxmlformats.org/presentationml/2006/main">
  <p:tag name="AS_UNIQUEID" val="10697"/>
  <p:tag name="KSO_WM_DIAGRAM_VIRTUALLY_FRAME" val="{&quot;height&quot;:83.7,&quot;left&quot;:192.65,&quot;top&quot;:299.8,&quot;width&quot;:475.45}"/>
</p:tagLst>
</file>

<file path=ppt/tags/tag176.xml><?xml version="1.0" encoding="utf-8"?>
<p:tagLst xmlns:p="http://schemas.openxmlformats.org/presentationml/2006/main">
  <p:tag name="AS_UNIQUEID" val="10698"/>
  <p:tag name="KSO_WM_DIAGRAM_VIRTUALLY_FRAME" val="{&quot;height&quot;:83.7,&quot;left&quot;:192.65,&quot;top&quot;:299.8,&quot;width&quot;:475.45}"/>
</p:tagLst>
</file>

<file path=ppt/tags/tag177.xml><?xml version="1.0" encoding="utf-8"?>
<p:tagLst xmlns:p="http://schemas.openxmlformats.org/presentationml/2006/main">
  <p:tag name="AS_UNIQUEID" val="10699"/>
  <p:tag name="KSO_WM_DIAGRAM_VIRTUALLY_FRAME" val="{&quot;height&quot;:83.7,&quot;left&quot;:192.65,&quot;top&quot;:299.8,&quot;width&quot;:475.45}"/>
</p:tagLst>
</file>

<file path=ppt/tags/tag178.xml><?xml version="1.0" encoding="utf-8"?>
<p:tagLst xmlns:p="http://schemas.openxmlformats.org/presentationml/2006/main">
  <p:tag name="AS_UNIQUEID" val="10700"/>
  <p:tag name="KSO_WM_DIAGRAM_VIRTUALLY_FRAME" val="{&quot;height&quot;:83.7,&quot;left&quot;:192.65,&quot;top&quot;:299.8,&quot;width&quot;:475.45}"/>
</p:tagLst>
</file>

<file path=ppt/tags/tag179.xml><?xml version="1.0" encoding="utf-8"?>
<p:tagLst xmlns:p="http://schemas.openxmlformats.org/presentationml/2006/main">
  <p:tag name="AS_UNIQUEID" val="10701"/>
  <p:tag name="KSO_WM_DIAGRAM_VIRTUALLY_FRAME" val="{&quot;height&quot;:83.7,&quot;left&quot;:192.65,&quot;top&quot;:299.8,&quot;width&quot;:475.45}"/>
</p:tagLst>
</file>

<file path=ppt/tags/tag18.xml><?xml version="1.0" encoding="utf-8"?>
<p:tagLst xmlns:p="http://schemas.openxmlformats.org/presentationml/2006/main">
  <p:tag name="AS_UNIQUEID" val="10604"/>
</p:tagLst>
</file>

<file path=ppt/tags/tag180.xml><?xml version="1.0" encoding="utf-8"?>
<p:tagLst xmlns:p="http://schemas.openxmlformats.org/presentationml/2006/main">
  <p:tag name="AS_UNIQUEID" val="1619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2.xml><?xml version="1.0" encoding="utf-8"?>
<p:tagLst xmlns:p="http://schemas.openxmlformats.org/presentationml/2006/main">
  <p:tag name="AS_UNIQUEID" val="10702"/>
</p:tagLst>
</file>

<file path=ppt/tags/tag183.xml><?xml version="1.0" encoding="utf-8"?>
<p:tagLst xmlns:p="http://schemas.openxmlformats.org/presentationml/2006/main">
  <p:tag name="AS_UNIQUEID" val="1723"/>
</p:tagLst>
</file>

<file path=ppt/tags/tag184.xml><?xml version="1.0" encoding="utf-8"?>
<p:tagLst xmlns:p="http://schemas.openxmlformats.org/presentationml/2006/main">
  <p:tag name="AS_UNIQUEID" val="1724"/>
</p:tagLst>
</file>

<file path=ppt/tags/tag185.xml><?xml version="1.0" encoding="utf-8"?>
<p:tagLst xmlns:p="http://schemas.openxmlformats.org/presentationml/2006/main">
  <p:tag name="AS_UNIQUEID" val="1725"/>
</p:tagLst>
</file>

<file path=ppt/tags/tag186.xml><?xml version="1.0" encoding="utf-8"?>
<p:tagLst xmlns:p="http://schemas.openxmlformats.org/presentationml/2006/main">
  <p:tag name="AS_UNIQUEID" val="1726"/>
</p:tagLst>
</file>

<file path=ppt/tags/tag187.xml><?xml version="1.0" encoding="utf-8"?>
<p:tagLst xmlns:p="http://schemas.openxmlformats.org/presentationml/2006/main">
  <p:tag name="AS_UNIQUEID" val="1727"/>
</p:tagLst>
</file>

<file path=ppt/tags/tag188.xml><?xml version="1.0" encoding="utf-8"?>
<p:tagLst xmlns:p="http://schemas.openxmlformats.org/presentationml/2006/main">
  <p:tag name="AS_UNIQUEID" val="1728"/>
</p:tagLst>
</file>

<file path=ppt/tags/tag189.xml><?xml version="1.0" encoding="utf-8"?>
<p:tagLst xmlns:p="http://schemas.openxmlformats.org/presentationml/2006/main">
  <p:tag name="AS_UNIQUEID" val="1729"/>
</p:tagLst>
</file>

<file path=ppt/tags/tag19.xml><?xml version="1.0" encoding="utf-8"?>
<p:tagLst xmlns:p="http://schemas.openxmlformats.org/presentationml/2006/main">
  <p:tag name="AS_UNIQUEID" val="10605"/>
</p:tagLst>
</file>

<file path=ppt/tags/tag190.xml><?xml version="1.0" encoding="utf-8"?>
<p:tagLst xmlns:p="http://schemas.openxmlformats.org/presentationml/2006/main">
  <p:tag name="AS_UNIQUEID" val="1730"/>
</p:tagLst>
</file>

<file path=ppt/tags/tag191.xml><?xml version="1.0" encoding="utf-8"?>
<p:tagLst xmlns:p="http://schemas.openxmlformats.org/presentationml/2006/main">
  <p:tag name="AS_UNIQUEID" val="1731"/>
</p:tagLst>
</file>

<file path=ppt/tags/tag192.xml><?xml version="1.0" encoding="utf-8"?>
<p:tagLst xmlns:p="http://schemas.openxmlformats.org/presentationml/2006/main">
  <p:tag name="AS_UNIQUEID" val="1732"/>
</p:tagLst>
</file>

<file path=ppt/tags/tag193.xml><?xml version="1.0" encoding="utf-8"?>
<p:tagLst xmlns:p="http://schemas.openxmlformats.org/presentationml/2006/main">
  <p:tag name="AS_UNIQUEID" val="1733"/>
</p:tagLst>
</file>

<file path=ppt/tags/tag194.xml><?xml version="1.0" encoding="utf-8"?>
<p:tagLst xmlns:p="http://schemas.openxmlformats.org/presentationml/2006/main">
  <p:tag name="AS_UNIQUEID" val="1734"/>
</p:tagLst>
</file>

<file path=ppt/tags/tag195.xml><?xml version="1.0" encoding="utf-8"?>
<p:tagLst xmlns:p="http://schemas.openxmlformats.org/presentationml/2006/main">
  <p:tag name="AS_UNIQUEID" val="10733"/>
</p:tagLst>
</file>

<file path=ppt/tags/tag196.xml><?xml version="1.0" encoding="utf-8"?>
<p:tagLst xmlns:p="http://schemas.openxmlformats.org/presentationml/2006/main">
  <p:tag name="AS_UNIQUEID" val="10703"/>
</p:tagLst>
</file>

<file path=ppt/tags/tag197.xml><?xml version="1.0" encoding="utf-8"?>
<p:tagLst xmlns:p="http://schemas.openxmlformats.org/presentationml/2006/main">
  <p:tag name="AS_UNIQUEID" val="1736"/>
</p:tagLst>
</file>

<file path=ppt/tags/tag198.xml><?xml version="1.0" encoding="utf-8"?>
<p:tagLst xmlns:p="http://schemas.openxmlformats.org/presentationml/2006/main">
  <p:tag name="AS_UNIQUEID" val="1737"/>
</p:tagLst>
</file>

<file path=ppt/tags/tag199.xml><?xml version="1.0" encoding="utf-8"?>
<p:tagLst xmlns:p="http://schemas.openxmlformats.org/presentationml/2006/main">
  <p:tag name="AS_UNIQUEID" val="10704"/>
</p:tagLst>
</file>

<file path=ppt/tags/tag2.xml><?xml version="1.0" encoding="utf-8"?>
<p:tagLst xmlns:p="http://schemas.openxmlformats.org/presentationml/2006/main">
  <p:tag name="AS_UNIQUEID" val="10640"/>
</p:tagLst>
</file>

<file path=ppt/tags/tag20.xml><?xml version="1.0" encoding="utf-8"?>
<p:tagLst xmlns:p="http://schemas.openxmlformats.org/presentationml/2006/main">
  <p:tag name="AS_UNIQUEID" val="10606"/>
</p:tagLst>
</file>

<file path=ppt/tags/tag200.xml><?xml version="1.0" encoding="utf-8"?>
<p:tagLst xmlns:p="http://schemas.openxmlformats.org/presentationml/2006/main">
  <p:tag name="AS_UNIQUEID" val="1739"/>
</p:tagLst>
</file>

<file path=ppt/tags/tag201.xml><?xml version="1.0" encoding="utf-8"?>
<p:tagLst xmlns:p="http://schemas.openxmlformats.org/presentationml/2006/main">
  <p:tag name="AS_UNIQUEID" val="1740"/>
</p:tagLst>
</file>

<file path=ppt/tags/tag202.xml><?xml version="1.0" encoding="utf-8"?>
<p:tagLst xmlns:p="http://schemas.openxmlformats.org/presentationml/2006/main">
  <p:tag name="AS_UNIQUEID" val="1741"/>
</p:tagLst>
</file>

<file path=ppt/tags/tag203.xml><?xml version="1.0" encoding="utf-8"?>
<p:tagLst xmlns:p="http://schemas.openxmlformats.org/presentationml/2006/main">
  <p:tag name="AS_UNIQUEID" val="1742"/>
</p:tagLst>
</file>

<file path=ppt/tags/tag204.xml><?xml version="1.0" encoding="utf-8"?>
<p:tagLst xmlns:p="http://schemas.openxmlformats.org/presentationml/2006/main">
  <p:tag name="AS_UNIQUEID" val="1743"/>
</p:tagLst>
</file>

<file path=ppt/tags/tag205.xml><?xml version="1.0" encoding="utf-8"?>
<p:tagLst xmlns:p="http://schemas.openxmlformats.org/presentationml/2006/main">
  <p:tag name="AS_UNIQUEID" val="1744"/>
</p:tagLst>
</file>

<file path=ppt/tags/tag206.xml><?xml version="1.0" encoding="utf-8"?>
<p:tagLst xmlns:p="http://schemas.openxmlformats.org/presentationml/2006/main">
  <p:tag name="AS_UNIQUEID" val="1745"/>
</p:tagLst>
</file>

<file path=ppt/tags/tag207.xml><?xml version="1.0" encoding="utf-8"?>
<p:tagLst xmlns:p="http://schemas.openxmlformats.org/presentationml/2006/main">
  <p:tag name="AS_UNIQUEID" val="1746"/>
</p:tagLst>
</file>

<file path=ppt/tags/tag208.xml><?xml version="1.0" encoding="utf-8"?>
<p:tagLst xmlns:p="http://schemas.openxmlformats.org/presentationml/2006/main">
  <p:tag name="AS_UNIQUEID" val="1747"/>
</p:tagLst>
</file>

<file path=ppt/tags/tag209.xml><?xml version="1.0" encoding="utf-8"?>
<p:tagLst xmlns:p="http://schemas.openxmlformats.org/presentationml/2006/main">
  <p:tag name="AS_UNIQUEID" val="1748"/>
</p:tagLst>
</file>

<file path=ppt/tags/tag21.xml><?xml version="1.0" encoding="utf-8"?>
<p:tagLst xmlns:p="http://schemas.openxmlformats.org/presentationml/2006/main">
  <p:tag name="AS_UNIQUEID" val="10607"/>
</p:tagLst>
</file>

<file path=ppt/tags/tag210.xml><?xml version="1.0" encoding="utf-8"?>
<p:tagLst xmlns:p="http://schemas.openxmlformats.org/presentationml/2006/main">
  <p:tag name="AS_UNIQUEID" val="1749"/>
</p:tagLst>
</file>

<file path=ppt/tags/tag211.xml><?xml version="1.0" encoding="utf-8"?>
<p:tagLst xmlns:p="http://schemas.openxmlformats.org/presentationml/2006/main">
  <p:tag name="AS_UNIQUEID" val="1750"/>
</p:tagLst>
</file>

<file path=ppt/tags/tag212.xml><?xml version="1.0" encoding="utf-8"?>
<p:tagLst xmlns:p="http://schemas.openxmlformats.org/presentationml/2006/main">
  <p:tag name="AS_UNIQUEID" val="1751"/>
</p:tagLst>
</file>

<file path=ppt/tags/tag213.xml><?xml version="1.0" encoding="utf-8"?>
<p:tagLst xmlns:p="http://schemas.openxmlformats.org/presentationml/2006/main">
  <p:tag name="AS_UNIQUEID" val="1752"/>
</p:tagLst>
</file>

<file path=ppt/tags/tag214.xml><?xml version="1.0" encoding="utf-8"?>
<p:tagLst xmlns:p="http://schemas.openxmlformats.org/presentationml/2006/main">
  <p:tag name="AS_UNIQUEID" val="1753"/>
</p:tagLst>
</file>

<file path=ppt/tags/tag215.xml><?xml version="1.0" encoding="utf-8"?>
<p:tagLst xmlns:p="http://schemas.openxmlformats.org/presentationml/2006/main">
  <p:tag name="AS_UNIQUEID" val="1754"/>
</p:tagLst>
</file>

<file path=ppt/tags/tag216.xml><?xml version="1.0" encoding="utf-8"?>
<p:tagLst xmlns:p="http://schemas.openxmlformats.org/presentationml/2006/main">
  <p:tag name="AS_UNIQUEID" val="1755"/>
</p:tagLst>
</file>

<file path=ppt/tags/tag217.xml><?xml version="1.0" encoding="utf-8"?>
<p:tagLst xmlns:p="http://schemas.openxmlformats.org/presentationml/2006/main">
  <p:tag name="AS_UNIQUEID" val="1756"/>
</p:tagLst>
</file>

<file path=ppt/tags/tag218.xml><?xml version="1.0" encoding="utf-8"?>
<p:tagLst xmlns:p="http://schemas.openxmlformats.org/presentationml/2006/main">
  <p:tag name="AS_UNIQUEID" val="1757"/>
</p:tagLst>
</file>

<file path=ppt/tags/tag219.xml><?xml version="1.0" encoding="utf-8"?>
<p:tagLst xmlns:p="http://schemas.openxmlformats.org/presentationml/2006/main">
  <p:tag name="AS_UNIQUEID" val="1758"/>
</p:tagLst>
</file>

<file path=ppt/tags/tag22.xml><?xml version="1.0" encoding="utf-8"?>
<p:tagLst xmlns:p="http://schemas.openxmlformats.org/presentationml/2006/main">
  <p:tag name="AS_UNIQUEID" val="10608"/>
</p:tagLst>
</file>

<file path=ppt/tags/tag220.xml><?xml version="1.0" encoding="utf-8"?>
<p:tagLst xmlns:p="http://schemas.openxmlformats.org/presentationml/2006/main">
  <p:tag name="AS_UNIQUEID" val="1759"/>
</p:tagLst>
</file>

<file path=ppt/tags/tag221.xml><?xml version="1.0" encoding="utf-8"?>
<p:tagLst xmlns:p="http://schemas.openxmlformats.org/presentationml/2006/main">
  <p:tag name="AS_UNIQUEID" val="1760"/>
</p:tagLst>
</file>

<file path=ppt/tags/tag222.xml><?xml version="1.0" encoding="utf-8"?>
<p:tagLst xmlns:p="http://schemas.openxmlformats.org/presentationml/2006/main">
  <p:tag name="AS_UNIQUEID" val="1761"/>
</p:tagLst>
</file>

<file path=ppt/tags/tag223.xml><?xml version="1.0" encoding="utf-8"?>
<p:tagLst xmlns:p="http://schemas.openxmlformats.org/presentationml/2006/main">
  <p:tag name="AS_UNIQUEID" val="1762"/>
</p:tagLst>
</file>

<file path=ppt/tags/tag224.xml><?xml version="1.0" encoding="utf-8"?>
<p:tagLst xmlns:p="http://schemas.openxmlformats.org/presentationml/2006/main">
  <p:tag name="AS_UNIQUEID" val="1763"/>
</p:tagLst>
</file>

<file path=ppt/tags/tag225.xml><?xml version="1.0" encoding="utf-8"?>
<p:tagLst xmlns:p="http://schemas.openxmlformats.org/presentationml/2006/main">
  <p:tag name="AS_UNIQUEID" val="1764"/>
</p:tagLst>
</file>

<file path=ppt/tags/tag226.xml><?xml version="1.0" encoding="utf-8"?>
<p:tagLst xmlns:p="http://schemas.openxmlformats.org/presentationml/2006/main">
  <p:tag name="AS_UNIQUEID" val="1765"/>
</p:tagLst>
</file>

<file path=ppt/tags/tag227.xml><?xml version="1.0" encoding="utf-8"?>
<p:tagLst xmlns:p="http://schemas.openxmlformats.org/presentationml/2006/main">
  <p:tag name="AS_UNIQUEID" val="1766"/>
</p:tagLst>
</file>

<file path=ppt/tags/tag228.xml><?xml version="1.0" encoding="utf-8"?>
<p:tagLst xmlns:p="http://schemas.openxmlformats.org/presentationml/2006/main">
  <p:tag name="AS_UNIQUEID" val="1767"/>
</p:tagLst>
</file>

<file path=ppt/tags/tag229.xml><?xml version="1.0" encoding="utf-8"?>
<p:tagLst xmlns:p="http://schemas.openxmlformats.org/presentationml/2006/main">
  <p:tag name="AS_UNIQUEID" val="1768"/>
</p:tagLst>
</file>

<file path=ppt/tags/tag23.xml><?xml version="1.0" encoding="utf-8"?>
<p:tagLst xmlns:p="http://schemas.openxmlformats.org/presentationml/2006/main">
  <p:tag name="AS_UNIQUEID" val="10609"/>
</p:tagLst>
</file>

<file path=ppt/tags/tag230.xml><?xml version="1.0" encoding="utf-8"?>
<p:tagLst xmlns:p="http://schemas.openxmlformats.org/presentationml/2006/main">
  <p:tag name="AS_UNIQUEID" val="1769"/>
</p:tagLst>
</file>

<file path=ppt/tags/tag231.xml><?xml version="1.0" encoding="utf-8"?>
<p:tagLst xmlns:p="http://schemas.openxmlformats.org/presentationml/2006/main">
  <p:tag name="AS_UNIQUEID" val="1770"/>
</p:tagLst>
</file>

<file path=ppt/tags/tag232.xml><?xml version="1.0" encoding="utf-8"?>
<p:tagLst xmlns:p="http://schemas.openxmlformats.org/presentationml/2006/main">
  <p:tag name="AS_UNIQUEID" val="1771"/>
</p:tagLst>
</file>

<file path=ppt/tags/tag233.xml><?xml version="1.0" encoding="utf-8"?>
<p:tagLst xmlns:p="http://schemas.openxmlformats.org/presentationml/2006/main">
  <p:tag name="AS_UNIQUEID" val="1772"/>
</p:tagLst>
</file>

<file path=ppt/tags/tag234.xml><?xml version="1.0" encoding="utf-8"?>
<p:tagLst xmlns:p="http://schemas.openxmlformats.org/presentationml/2006/main">
  <p:tag name="AS_UNIQUEID" val="1773"/>
</p:tagLst>
</file>

<file path=ppt/tags/tag235.xml><?xml version="1.0" encoding="utf-8"?>
<p:tagLst xmlns:p="http://schemas.openxmlformats.org/presentationml/2006/main">
  <p:tag name="AS_UNIQUEID" val="1774"/>
</p:tagLst>
</file>

<file path=ppt/tags/tag236.xml><?xml version="1.0" encoding="utf-8"?>
<p:tagLst xmlns:p="http://schemas.openxmlformats.org/presentationml/2006/main">
  <p:tag name="AS_UNIQUEID" val="1775"/>
</p:tagLst>
</file>

<file path=ppt/tags/tag237.xml><?xml version="1.0" encoding="utf-8"?>
<p:tagLst xmlns:p="http://schemas.openxmlformats.org/presentationml/2006/main">
  <p:tag name="AS_UNIQUEID" val="1776"/>
</p:tagLst>
</file>

<file path=ppt/tags/tag238.xml><?xml version="1.0" encoding="utf-8"?>
<p:tagLst xmlns:p="http://schemas.openxmlformats.org/presentationml/2006/main">
  <p:tag name="AS_UNIQUEID" val="1777"/>
</p:tagLst>
</file>

<file path=ppt/tags/tag239.xml><?xml version="1.0" encoding="utf-8"?>
<p:tagLst xmlns:p="http://schemas.openxmlformats.org/presentationml/2006/main">
  <p:tag name="AS_UNIQUEID" val="1778"/>
</p:tagLst>
</file>

<file path=ppt/tags/tag24.xml><?xml version="1.0" encoding="utf-8"?>
<p:tagLst xmlns:p="http://schemas.openxmlformats.org/presentationml/2006/main">
  <p:tag name="AS_UNIQUEID" val="10610"/>
</p:tagLst>
</file>

<file path=ppt/tags/tag240.xml><?xml version="1.0" encoding="utf-8"?>
<p:tagLst xmlns:p="http://schemas.openxmlformats.org/presentationml/2006/main">
  <p:tag name="AS_UNIQUEID" val="10705"/>
</p:tagLst>
</file>

<file path=ppt/tags/tag241.xml><?xml version="1.0" encoding="utf-8"?>
<p:tagLst xmlns:p="http://schemas.openxmlformats.org/presentationml/2006/main">
  <p:tag name="AS_UNIQUEID" val="10706"/>
</p:tagLst>
</file>

<file path=ppt/tags/tag242.xml><?xml version="1.0" encoding="utf-8"?>
<p:tagLst xmlns:p="http://schemas.openxmlformats.org/presentationml/2006/main">
  <p:tag name="AS_UNIQUEID" val="10707"/>
</p:tagLst>
</file>

<file path=ppt/tags/tag243.xml><?xml version="1.0" encoding="utf-8"?>
<p:tagLst xmlns:p="http://schemas.openxmlformats.org/presentationml/2006/main">
  <p:tag name="AS_UNIQUEID" val="10708"/>
</p:tagLst>
</file>

<file path=ppt/tags/tag244.xml><?xml version="1.0" encoding="utf-8"?>
<p:tagLst xmlns:p="http://schemas.openxmlformats.org/presentationml/2006/main">
  <p:tag name="AS_UNIQUEID" val="1781"/>
</p:tagLst>
</file>

<file path=ppt/tags/tag245.xml><?xml version="1.0" encoding="utf-8"?>
<p:tagLst xmlns:p="http://schemas.openxmlformats.org/presentationml/2006/main">
  <p:tag name="AS_UNIQUEID" val="1782"/>
</p:tagLst>
</file>

<file path=ppt/tags/tag246.xml><?xml version="1.0" encoding="utf-8"?>
<p:tagLst xmlns:p="http://schemas.openxmlformats.org/presentationml/2006/main">
  <p:tag name="AS_UNIQUEID" val="1783"/>
</p:tagLst>
</file>

<file path=ppt/tags/tag247.xml><?xml version="1.0" encoding="utf-8"?>
<p:tagLst xmlns:p="http://schemas.openxmlformats.org/presentationml/2006/main">
  <p:tag name="AS_UNIQUEID" val="1784"/>
</p:tagLst>
</file>

<file path=ppt/tags/tag248.xml><?xml version="1.0" encoding="utf-8"?>
<p:tagLst xmlns:p="http://schemas.openxmlformats.org/presentationml/2006/main">
  <p:tag name="AS_UNIQUEID" val="1785"/>
</p:tagLst>
</file>

<file path=ppt/tags/tag249.xml><?xml version="1.0" encoding="utf-8"?>
<p:tagLst xmlns:p="http://schemas.openxmlformats.org/presentationml/2006/main">
  <p:tag name="AS_UNIQUEID" val="1786"/>
</p:tagLst>
</file>

<file path=ppt/tags/tag25.xml><?xml version="1.0" encoding="utf-8"?>
<p:tagLst xmlns:p="http://schemas.openxmlformats.org/presentationml/2006/main">
  <p:tag name="AS_UNIQUEID" val="10643"/>
</p:tagLst>
</file>

<file path=ppt/tags/tag250.xml><?xml version="1.0" encoding="utf-8"?>
<p:tagLst xmlns:p="http://schemas.openxmlformats.org/presentationml/2006/main">
  <p:tag name="AS_UNIQUEID" val="1787"/>
</p:tagLst>
</file>

<file path=ppt/tags/tag251.xml><?xml version="1.0" encoding="utf-8"?>
<p:tagLst xmlns:p="http://schemas.openxmlformats.org/presentationml/2006/main">
  <p:tag name="AS_UNIQUEID" val="1788"/>
</p:tagLst>
</file>

<file path=ppt/tags/tag252.xml><?xml version="1.0" encoding="utf-8"?>
<p:tagLst xmlns:p="http://schemas.openxmlformats.org/presentationml/2006/main">
  <p:tag name="AS_UNIQUEID" val="10709"/>
</p:tagLst>
</file>

<file path=ppt/tags/tag253.xml><?xml version="1.0" encoding="utf-8"?>
<p:tagLst xmlns:p="http://schemas.openxmlformats.org/presentationml/2006/main">
  <p:tag name="AS_UNIQUEID" val="2585"/>
</p:tagLst>
</file>

<file path=ppt/tags/tag254.xml><?xml version="1.0" encoding="utf-8"?>
<p:tagLst xmlns:p="http://schemas.openxmlformats.org/presentationml/2006/main">
  <p:tag name="AS_UNIQUEID" val="2586"/>
</p:tagLst>
</file>

<file path=ppt/tags/tag255.xml><?xml version="1.0" encoding="utf-8"?>
<p:tagLst xmlns:p="http://schemas.openxmlformats.org/presentationml/2006/main">
  <p:tag name="AS_UNIQUEID" val="2587"/>
</p:tagLst>
</file>

<file path=ppt/tags/tag256.xml><?xml version="1.0" encoding="utf-8"?>
<p:tagLst xmlns:p="http://schemas.openxmlformats.org/presentationml/2006/main">
  <p:tag name="AS_UNIQUEID" val="2588"/>
</p:tagLst>
</file>

<file path=ppt/tags/tag257.xml><?xml version="1.0" encoding="utf-8"?>
<p:tagLst xmlns:p="http://schemas.openxmlformats.org/presentationml/2006/main">
  <p:tag name="AS_UNIQUEID" val="2589"/>
</p:tagLst>
</file>

<file path=ppt/tags/tag258.xml><?xml version="1.0" encoding="utf-8"?>
<p:tagLst xmlns:p="http://schemas.openxmlformats.org/presentationml/2006/main">
  <p:tag name="AS_UNIQUEID" val="2590"/>
</p:tagLst>
</file>

<file path=ppt/tags/tag259.xml><?xml version="1.0" encoding="utf-8"?>
<p:tagLst xmlns:p="http://schemas.openxmlformats.org/presentationml/2006/main">
  <p:tag name="AS_UNIQUEID" val="2591"/>
</p:tagLst>
</file>

<file path=ppt/tags/tag26.xml><?xml version="1.0" encoding="utf-8"?>
<p:tagLst xmlns:p="http://schemas.openxmlformats.org/presentationml/2006/main">
  <p:tag name="AS_UNIQUEID" val="10578"/>
</p:tagLst>
</file>

<file path=ppt/tags/tag260.xml><?xml version="1.0" encoding="utf-8"?>
<p:tagLst xmlns:p="http://schemas.openxmlformats.org/presentationml/2006/main">
  <p:tag name="AS_UNIQUEID" val="2592"/>
</p:tagLst>
</file>

<file path=ppt/tags/tag261.xml><?xml version="1.0" encoding="utf-8"?>
<p:tagLst xmlns:p="http://schemas.openxmlformats.org/presentationml/2006/main">
  <p:tag name="AS_UNIQUEID" val="2593"/>
</p:tagLst>
</file>

<file path=ppt/tags/tag262.xml><?xml version="1.0" encoding="utf-8"?>
<p:tagLst xmlns:p="http://schemas.openxmlformats.org/presentationml/2006/main">
  <p:tag name="AS_UNIQUEID" val="2594"/>
</p:tagLst>
</file>

<file path=ppt/tags/tag263.xml><?xml version="1.0" encoding="utf-8"?>
<p:tagLst xmlns:p="http://schemas.openxmlformats.org/presentationml/2006/main">
  <p:tag name="AS_UNIQUEID" val="2595"/>
</p:tagLst>
</file>

<file path=ppt/tags/tag264.xml><?xml version="1.0" encoding="utf-8"?>
<p:tagLst xmlns:p="http://schemas.openxmlformats.org/presentationml/2006/main">
  <p:tag name="AS_UNIQUEID" val="2596"/>
</p:tagLst>
</file>

<file path=ppt/tags/tag265.xml><?xml version="1.0" encoding="utf-8"?>
<p:tagLst xmlns:p="http://schemas.openxmlformats.org/presentationml/2006/main">
  <p:tag name="AS_UNIQUEID" val="2597"/>
</p:tagLst>
</file>

<file path=ppt/tags/tag266.xml><?xml version="1.0" encoding="utf-8"?>
<p:tagLst xmlns:p="http://schemas.openxmlformats.org/presentationml/2006/main">
  <p:tag name="AS_UNIQUEID" val="2598"/>
</p:tagLst>
</file>

<file path=ppt/tags/tag267.xml><?xml version="1.0" encoding="utf-8"?>
<p:tagLst xmlns:p="http://schemas.openxmlformats.org/presentationml/2006/main">
  <p:tag name="AS_UNIQUEID" val="2599"/>
</p:tagLst>
</file>

<file path=ppt/tags/tag268.xml><?xml version="1.0" encoding="utf-8"?>
<p:tagLst xmlns:p="http://schemas.openxmlformats.org/presentationml/2006/main">
  <p:tag name="AS_UNIQUEID" val="2600"/>
</p:tagLst>
</file>

<file path=ppt/tags/tag269.xml><?xml version="1.0" encoding="utf-8"?>
<p:tagLst xmlns:p="http://schemas.openxmlformats.org/presentationml/2006/main">
  <p:tag name="AS_UNIQUEID" val="2601"/>
</p:tagLst>
</file>

<file path=ppt/tags/tag27.xml><?xml version="1.0" encoding="utf-8"?>
<p:tagLst xmlns:p="http://schemas.openxmlformats.org/presentationml/2006/main">
  <p:tag name="AS_UNIQUEID" val="10579"/>
</p:tagLst>
</file>

<file path=ppt/tags/tag270.xml><?xml version="1.0" encoding="utf-8"?>
<p:tagLst xmlns:p="http://schemas.openxmlformats.org/presentationml/2006/main">
  <p:tag name="AS_UNIQUEID" val="2602"/>
</p:tagLst>
</file>

<file path=ppt/tags/tag271.xml><?xml version="1.0" encoding="utf-8"?>
<p:tagLst xmlns:p="http://schemas.openxmlformats.org/presentationml/2006/main">
  <p:tag name="AS_UNIQUEID" val="2603"/>
</p:tagLst>
</file>

<file path=ppt/tags/tag272.xml><?xml version="1.0" encoding="utf-8"?>
<p:tagLst xmlns:p="http://schemas.openxmlformats.org/presentationml/2006/main">
  <p:tag name="AS_UNIQUEID" val="2604"/>
</p:tagLst>
</file>

<file path=ppt/tags/tag273.xml><?xml version="1.0" encoding="utf-8"?>
<p:tagLst xmlns:p="http://schemas.openxmlformats.org/presentationml/2006/main">
  <p:tag name="AS_UNIQUEID" val="2605"/>
</p:tagLst>
</file>

<file path=ppt/tags/tag274.xml><?xml version="1.0" encoding="utf-8"?>
<p:tagLst xmlns:p="http://schemas.openxmlformats.org/presentationml/2006/main">
  <p:tag name="AS_UNIQUEID" val="2606"/>
</p:tagLst>
</file>

<file path=ppt/tags/tag275.xml><?xml version="1.0" encoding="utf-8"?>
<p:tagLst xmlns:p="http://schemas.openxmlformats.org/presentationml/2006/main">
  <p:tag name="AS_UNIQUEID" val="2607"/>
</p:tagLst>
</file>

<file path=ppt/tags/tag276.xml><?xml version="1.0" encoding="utf-8"?>
<p:tagLst xmlns:p="http://schemas.openxmlformats.org/presentationml/2006/main">
  <p:tag name="AS_UNIQUEID" val="2608"/>
</p:tagLst>
</file>

<file path=ppt/tags/tag277.xml><?xml version="1.0" encoding="utf-8"?>
<p:tagLst xmlns:p="http://schemas.openxmlformats.org/presentationml/2006/main">
  <p:tag name="AS_UNIQUEID" val="2609"/>
</p:tagLst>
</file>

<file path=ppt/tags/tag278.xml><?xml version="1.0" encoding="utf-8"?>
<p:tagLst xmlns:p="http://schemas.openxmlformats.org/presentationml/2006/main">
  <p:tag name="AS_UNIQUEID" val="2610"/>
</p:tagLst>
</file>

<file path=ppt/tags/tag279.xml><?xml version="1.0" encoding="utf-8"?>
<p:tagLst xmlns:p="http://schemas.openxmlformats.org/presentationml/2006/main">
  <p:tag name="AS_UNIQUEID" val="2611"/>
</p:tagLst>
</file>

<file path=ppt/tags/tag28.xml><?xml version="1.0" encoding="utf-8"?>
<p:tagLst xmlns:p="http://schemas.openxmlformats.org/presentationml/2006/main">
  <p:tag name="AS_UNIQUEID" val="10581"/>
</p:tagLst>
</file>

<file path=ppt/tags/tag280.xml><?xml version="1.0" encoding="utf-8"?>
<p:tagLst xmlns:p="http://schemas.openxmlformats.org/presentationml/2006/main">
  <p:tag name="AS_UNIQUEID" val="2612"/>
</p:tagLst>
</file>

<file path=ppt/tags/tag281.xml><?xml version="1.0" encoding="utf-8"?>
<p:tagLst xmlns:p="http://schemas.openxmlformats.org/presentationml/2006/main">
  <p:tag name="AS_UNIQUEID" val="2613"/>
</p:tagLst>
</file>

<file path=ppt/tags/tag282.xml><?xml version="1.0" encoding="utf-8"?>
<p:tagLst xmlns:p="http://schemas.openxmlformats.org/presentationml/2006/main">
  <p:tag name="AS_UNIQUEID" val="2614"/>
</p:tagLst>
</file>

<file path=ppt/tags/tag283.xml><?xml version="1.0" encoding="utf-8"?>
<p:tagLst xmlns:p="http://schemas.openxmlformats.org/presentationml/2006/main">
  <p:tag name="AS_UNIQUEID" val="2615"/>
</p:tagLst>
</file>

<file path=ppt/tags/tag284.xml><?xml version="1.0" encoding="utf-8"?>
<p:tagLst xmlns:p="http://schemas.openxmlformats.org/presentationml/2006/main">
  <p:tag name="AS_UNIQUEID" val="2616"/>
</p:tagLst>
</file>

<file path=ppt/tags/tag285.xml><?xml version="1.0" encoding="utf-8"?>
<p:tagLst xmlns:p="http://schemas.openxmlformats.org/presentationml/2006/main">
  <p:tag name="AS_UNIQUEID" val="2617"/>
</p:tagLst>
</file>

<file path=ppt/tags/tag286.xml><?xml version="1.0" encoding="utf-8"?>
<p:tagLst xmlns:p="http://schemas.openxmlformats.org/presentationml/2006/main">
  <p:tag name="AS_UNIQUEID" val="2618"/>
</p:tagLst>
</file>

<file path=ppt/tags/tag287.xml><?xml version="1.0" encoding="utf-8"?>
<p:tagLst xmlns:p="http://schemas.openxmlformats.org/presentationml/2006/main">
  <p:tag name="AS_UNIQUEID" val="2619"/>
</p:tagLst>
</file>

<file path=ppt/tags/tag288.xml><?xml version="1.0" encoding="utf-8"?>
<p:tagLst xmlns:p="http://schemas.openxmlformats.org/presentationml/2006/main">
  <p:tag name="AS_UNIQUEID" val="2620"/>
</p:tagLst>
</file>

<file path=ppt/tags/tag289.xml><?xml version="1.0" encoding="utf-8"?>
<p:tagLst xmlns:p="http://schemas.openxmlformats.org/presentationml/2006/main">
  <p:tag name="AS_UNIQUEID" val="2621"/>
</p:tagLst>
</file>

<file path=ppt/tags/tag29.xml><?xml version="1.0" encoding="utf-8"?>
<p:tagLst xmlns:p="http://schemas.openxmlformats.org/presentationml/2006/main">
  <p:tag name="AS_UNIQUEID" val="10598"/>
</p:tagLst>
</file>

<file path=ppt/tags/tag290.xml><?xml version="1.0" encoding="utf-8"?>
<p:tagLst xmlns:p="http://schemas.openxmlformats.org/presentationml/2006/main">
  <p:tag name="AS_UNIQUEID" val="2622"/>
</p:tagLst>
</file>

<file path=ppt/tags/tag291.xml><?xml version="1.0" encoding="utf-8"?>
<p:tagLst xmlns:p="http://schemas.openxmlformats.org/presentationml/2006/main">
  <p:tag name="AS_UNIQUEID" val="2623"/>
</p:tagLst>
</file>

<file path=ppt/tags/tag292.xml><?xml version="1.0" encoding="utf-8"?>
<p:tagLst xmlns:p="http://schemas.openxmlformats.org/presentationml/2006/main">
  <p:tag name="AS_UNIQUEID" val="2624"/>
</p:tagLst>
</file>

<file path=ppt/tags/tag293.xml><?xml version="1.0" encoding="utf-8"?>
<p:tagLst xmlns:p="http://schemas.openxmlformats.org/presentationml/2006/main">
  <p:tag name="AS_UNIQUEID" val="2625"/>
</p:tagLst>
</file>

<file path=ppt/tags/tag294.xml><?xml version="1.0" encoding="utf-8"?>
<p:tagLst xmlns:p="http://schemas.openxmlformats.org/presentationml/2006/main">
  <p:tag name="AS_UNIQUEID" val="2626"/>
</p:tagLst>
</file>

<file path=ppt/tags/tag295.xml><?xml version="1.0" encoding="utf-8"?>
<p:tagLst xmlns:p="http://schemas.openxmlformats.org/presentationml/2006/main">
  <p:tag name="AS_UNIQUEID" val="2627"/>
</p:tagLst>
</file>

<file path=ppt/tags/tag296.xml><?xml version="1.0" encoding="utf-8"?>
<p:tagLst xmlns:p="http://schemas.openxmlformats.org/presentationml/2006/main">
  <p:tag name="AS_UNIQUEID" val="2628"/>
</p:tagLst>
</file>

<file path=ppt/tags/tag297.xml><?xml version="1.0" encoding="utf-8"?>
<p:tagLst xmlns:p="http://schemas.openxmlformats.org/presentationml/2006/main">
  <p:tag name="AS_UNIQUEID" val="2629"/>
</p:tagLst>
</file>

<file path=ppt/tags/tag298.xml><?xml version="1.0" encoding="utf-8"?>
<p:tagLst xmlns:p="http://schemas.openxmlformats.org/presentationml/2006/main">
  <p:tag name="AS_UNIQUEID" val="2630"/>
</p:tagLst>
</file>

<file path=ppt/tags/tag299.xml><?xml version="1.0" encoding="utf-8"?>
<p:tagLst xmlns:p="http://schemas.openxmlformats.org/presentationml/2006/main">
  <p:tag name="AS_UNIQUEID" val="2631"/>
</p:tagLst>
</file>

<file path=ppt/tags/tag3.xml><?xml version="1.0" encoding="utf-8"?>
<p:tagLst xmlns:p="http://schemas.openxmlformats.org/presentationml/2006/main">
  <p:tag name="AS_UNIQUEID" val="10641"/>
</p:tagLst>
</file>

<file path=ppt/tags/tag30.xml><?xml version="1.0" encoding="utf-8"?>
<p:tagLst xmlns:p="http://schemas.openxmlformats.org/presentationml/2006/main">
  <p:tag name="AS_UNIQUEID" val="10599"/>
</p:tagLst>
</file>

<file path=ppt/tags/tag300.xml><?xml version="1.0" encoding="utf-8"?>
<p:tagLst xmlns:p="http://schemas.openxmlformats.org/presentationml/2006/main">
  <p:tag name="AS_UNIQUEID" val="2632"/>
</p:tagLst>
</file>

<file path=ppt/tags/tag301.xml><?xml version="1.0" encoding="utf-8"?>
<p:tagLst xmlns:p="http://schemas.openxmlformats.org/presentationml/2006/main">
  <p:tag name="AS_UNIQUEID" val="2633"/>
</p:tagLst>
</file>

<file path=ppt/tags/tag302.xml><?xml version="1.0" encoding="utf-8"?>
<p:tagLst xmlns:p="http://schemas.openxmlformats.org/presentationml/2006/main">
  <p:tag name="AS_UNIQUEID" val="2634"/>
</p:tagLst>
</file>

<file path=ppt/tags/tag303.xml><?xml version="1.0" encoding="utf-8"?>
<p:tagLst xmlns:p="http://schemas.openxmlformats.org/presentationml/2006/main">
  <p:tag name="AS_UNIQUEID" val="2635"/>
</p:tagLst>
</file>

<file path=ppt/tags/tag304.xml><?xml version="1.0" encoding="utf-8"?>
<p:tagLst xmlns:p="http://schemas.openxmlformats.org/presentationml/2006/main">
  <p:tag name="AS_UNIQUEID" val="2636"/>
</p:tagLst>
</file>

<file path=ppt/tags/tag305.xml><?xml version="1.0" encoding="utf-8"?>
<p:tagLst xmlns:p="http://schemas.openxmlformats.org/presentationml/2006/main">
  <p:tag name="AS_UNIQUEID" val="2637"/>
</p:tagLst>
</file>

<file path=ppt/tags/tag306.xml><?xml version="1.0" encoding="utf-8"?>
<p:tagLst xmlns:p="http://schemas.openxmlformats.org/presentationml/2006/main">
  <p:tag name="AS_UNIQUEID" val="2638"/>
</p:tagLst>
</file>

<file path=ppt/tags/tag307.xml><?xml version="1.0" encoding="utf-8"?>
<p:tagLst xmlns:p="http://schemas.openxmlformats.org/presentationml/2006/main">
  <p:tag name="AS_UNIQUEID" val="2639"/>
</p:tagLst>
</file>

<file path=ppt/tags/tag308.xml><?xml version="1.0" encoding="utf-8"?>
<p:tagLst xmlns:p="http://schemas.openxmlformats.org/presentationml/2006/main">
  <p:tag name="AS_UNIQUEID" val="2640"/>
</p:tagLst>
</file>

<file path=ppt/tags/tag309.xml><?xml version="1.0" encoding="utf-8"?>
<p:tagLst xmlns:p="http://schemas.openxmlformats.org/presentationml/2006/main">
  <p:tag name="AS_UNIQUEID" val="2641"/>
</p:tagLst>
</file>

<file path=ppt/tags/tag31.xml><?xml version="1.0" encoding="utf-8"?>
<p:tagLst xmlns:p="http://schemas.openxmlformats.org/presentationml/2006/main">
  <p:tag name="AS_UNIQUEID" val="10600"/>
</p:tagLst>
</file>

<file path=ppt/tags/tag310.xml><?xml version="1.0" encoding="utf-8"?>
<p:tagLst xmlns:p="http://schemas.openxmlformats.org/presentationml/2006/main">
  <p:tag name="AS_UNIQUEID" val="2642"/>
</p:tagLst>
</file>

<file path=ppt/tags/tag311.xml><?xml version="1.0" encoding="utf-8"?>
<p:tagLst xmlns:p="http://schemas.openxmlformats.org/presentationml/2006/main">
  <p:tag name="AS_UNIQUEID" val="2643"/>
</p:tagLst>
</file>

<file path=ppt/tags/tag312.xml><?xml version="1.0" encoding="utf-8"?>
<p:tagLst xmlns:p="http://schemas.openxmlformats.org/presentationml/2006/main">
  <p:tag name="AS_UNIQUEID" val="2644"/>
</p:tagLst>
</file>

<file path=ppt/tags/tag313.xml><?xml version="1.0" encoding="utf-8"?>
<p:tagLst xmlns:p="http://schemas.openxmlformats.org/presentationml/2006/main">
  <p:tag name="AS_UNIQUEID" val="2645"/>
</p:tagLst>
</file>

<file path=ppt/tags/tag314.xml><?xml version="1.0" encoding="utf-8"?>
<p:tagLst xmlns:p="http://schemas.openxmlformats.org/presentationml/2006/main">
  <p:tag name="AS_UNIQUEID" val="2646"/>
</p:tagLst>
</file>

<file path=ppt/tags/tag315.xml><?xml version="1.0" encoding="utf-8"?>
<p:tagLst xmlns:p="http://schemas.openxmlformats.org/presentationml/2006/main">
  <p:tag name="AS_UNIQUEID" val="2647"/>
</p:tagLst>
</file>

<file path=ppt/tags/tag316.xml><?xml version="1.0" encoding="utf-8"?>
<p:tagLst xmlns:p="http://schemas.openxmlformats.org/presentationml/2006/main">
  <p:tag name="AS_UNIQUEID" val="2648"/>
</p:tagLst>
</file>

<file path=ppt/tags/tag317.xml><?xml version="1.0" encoding="utf-8"?>
<p:tagLst xmlns:p="http://schemas.openxmlformats.org/presentationml/2006/main">
  <p:tag name="AS_UNIQUEID" val="2649"/>
</p:tagLst>
</file>

<file path=ppt/tags/tag318.xml><?xml version="1.0" encoding="utf-8"?>
<p:tagLst xmlns:p="http://schemas.openxmlformats.org/presentationml/2006/main">
  <p:tag name="AS_UNIQUEID" val="2650"/>
</p:tagLst>
</file>

<file path=ppt/tags/tag319.xml><?xml version="1.0" encoding="utf-8"?>
<p:tagLst xmlns:p="http://schemas.openxmlformats.org/presentationml/2006/main">
  <p:tag name="AS_UNIQUEID" val="2651"/>
</p:tagLst>
</file>

<file path=ppt/tags/tag32.xml><?xml version="1.0" encoding="utf-8"?>
<p:tagLst xmlns:p="http://schemas.openxmlformats.org/presentationml/2006/main">
  <p:tag name="AS_UNIQUEID" val="10601"/>
</p:tagLst>
</file>

<file path=ppt/tags/tag320.xml><?xml version="1.0" encoding="utf-8"?>
<p:tagLst xmlns:p="http://schemas.openxmlformats.org/presentationml/2006/main">
  <p:tag name="AS_UNIQUEID" val="2652"/>
</p:tagLst>
</file>

<file path=ppt/tags/tag321.xml><?xml version="1.0" encoding="utf-8"?>
<p:tagLst xmlns:p="http://schemas.openxmlformats.org/presentationml/2006/main">
  <p:tag name="AS_UNIQUEID" val="2653"/>
</p:tagLst>
</file>

<file path=ppt/tags/tag322.xml><?xml version="1.0" encoding="utf-8"?>
<p:tagLst xmlns:p="http://schemas.openxmlformats.org/presentationml/2006/main">
  <p:tag name="AS_UNIQUEID" val="2654"/>
</p:tagLst>
</file>

<file path=ppt/tags/tag323.xml><?xml version="1.0" encoding="utf-8"?>
<p:tagLst xmlns:p="http://schemas.openxmlformats.org/presentationml/2006/main">
  <p:tag name="AS_UNIQUEID" val="2655"/>
</p:tagLst>
</file>

<file path=ppt/tags/tag324.xml><?xml version="1.0" encoding="utf-8"?>
<p:tagLst xmlns:p="http://schemas.openxmlformats.org/presentationml/2006/main">
  <p:tag name="AS_UNIQUEID" val="2656"/>
</p:tagLst>
</file>

<file path=ppt/tags/tag325.xml><?xml version="1.0" encoding="utf-8"?>
<p:tagLst xmlns:p="http://schemas.openxmlformats.org/presentationml/2006/main">
  <p:tag name="AS_UNIQUEID" val="2657"/>
</p:tagLst>
</file>

<file path=ppt/tags/tag326.xml><?xml version="1.0" encoding="utf-8"?>
<p:tagLst xmlns:p="http://schemas.openxmlformats.org/presentationml/2006/main">
  <p:tag name="AS_UNIQUEID" val="2658"/>
</p:tagLst>
</file>

<file path=ppt/tags/tag327.xml><?xml version="1.0" encoding="utf-8"?>
<p:tagLst xmlns:p="http://schemas.openxmlformats.org/presentationml/2006/main">
  <p:tag name="AS_UNIQUEID" val="2659"/>
</p:tagLst>
</file>

<file path=ppt/tags/tag328.xml><?xml version="1.0" encoding="utf-8"?>
<p:tagLst xmlns:p="http://schemas.openxmlformats.org/presentationml/2006/main">
  <p:tag name="AS_UNIQUEID" val="2660"/>
</p:tagLst>
</file>

<file path=ppt/tags/tag329.xml><?xml version="1.0" encoding="utf-8"?>
<p:tagLst xmlns:p="http://schemas.openxmlformats.org/presentationml/2006/main">
  <p:tag name="AS_UNIQUEID" val="2661"/>
</p:tagLst>
</file>

<file path=ppt/tags/tag33.xml><?xml version="1.0" encoding="utf-8"?>
<p:tagLst xmlns:p="http://schemas.openxmlformats.org/presentationml/2006/main">
  <p:tag name="AS_UNIQUEID" val="10602"/>
</p:tagLst>
</file>

<file path=ppt/tags/tag330.xml><?xml version="1.0" encoding="utf-8"?>
<p:tagLst xmlns:p="http://schemas.openxmlformats.org/presentationml/2006/main">
  <p:tag name="AS_UNIQUEID" val="2662"/>
</p:tagLst>
</file>

<file path=ppt/tags/tag331.xml><?xml version="1.0" encoding="utf-8"?>
<p:tagLst xmlns:p="http://schemas.openxmlformats.org/presentationml/2006/main">
  <p:tag name="AS_UNIQUEID" val="2492"/>
  <p:tag name="KSO_WM_BEAUTIFY_FLAG" val=""/>
</p:tagLst>
</file>

<file path=ppt/tags/tag332.xml><?xml version="1.0" encoding="utf-8"?>
<p:tagLst xmlns:p="http://schemas.openxmlformats.org/presentationml/2006/main">
  <p:tag name="AS_UNIQUEID" val="10710"/>
</p:tagLst>
</file>

<file path=ppt/tags/tag333.xml><?xml version="1.0" encoding="utf-8"?>
<p:tagLst xmlns:p="http://schemas.openxmlformats.org/presentationml/2006/main">
  <p:tag name="AS_UNIQUEID" val="1823"/>
</p:tagLst>
</file>

<file path=ppt/tags/tag334.xml><?xml version="1.0" encoding="utf-8"?>
<p:tagLst xmlns:p="http://schemas.openxmlformats.org/presentationml/2006/main">
  <p:tag name="AS_UNIQUEID" val="1821"/>
</p:tagLst>
</file>

<file path=ppt/tags/tag335.xml><?xml version="1.0" encoding="utf-8"?>
<p:tagLst xmlns:p="http://schemas.openxmlformats.org/presentationml/2006/main">
  <p:tag name="AS_UNIQUEID" val="1822"/>
</p:tagLst>
</file>

<file path=ppt/tags/tag336.xml><?xml version="1.0" encoding="utf-8"?>
<p:tagLst xmlns:p="http://schemas.openxmlformats.org/presentationml/2006/main">
  <p:tag name="AS_UNIQUEID" val="10711"/>
</p:tagLst>
</file>

<file path=ppt/tags/tag337.xml><?xml version="1.0" encoding="utf-8"?>
<p:tagLst xmlns:p="http://schemas.openxmlformats.org/presentationml/2006/main">
  <p:tag name="AS_UNIQUEID" val="1825"/>
</p:tagLst>
</file>

<file path=ppt/tags/tag338.xml><?xml version="1.0" encoding="utf-8"?>
<p:tagLst xmlns:p="http://schemas.openxmlformats.org/presentationml/2006/main">
  <p:tag name="AS_UNIQUEID" val="1826"/>
</p:tagLst>
</file>

<file path=ppt/tags/tag339.xml><?xml version="1.0" encoding="utf-8"?>
<p:tagLst xmlns:p="http://schemas.openxmlformats.org/presentationml/2006/main">
  <p:tag name="AS_UNIQUEID" val="1827"/>
</p:tagLst>
</file>

<file path=ppt/tags/tag34.xml><?xml version="1.0" encoding="utf-8"?>
<p:tagLst xmlns:p="http://schemas.openxmlformats.org/presentationml/2006/main">
  <p:tag name="AS_UNIQUEID" val="10603"/>
</p:tagLst>
</file>

<file path=ppt/tags/tag340.xml><?xml version="1.0" encoding="utf-8"?>
<p:tagLst xmlns:p="http://schemas.openxmlformats.org/presentationml/2006/main">
  <p:tag name="AS_UNIQUEID" val="1828"/>
</p:tagLst>
</file>

<file path=ppt/tags/tag341.xml><?xml version="1.0" encoding="utf-8"?>
<p:tagLst xmlns:p="http://schemas.openxmlformats.org/presentationml/2006/main">
  <p:tag name="AS_UNIQUEID" val="1829"/>
</p:tagLst>
</file>

<file path=ppt/tags/tag342.xml><?xml version="1.0" encoding="utf-8"?>
<p:tagLst xmlns:p="http://schemas.openxmlformats.org/presentationml/2006/main">
  <p:tag name="AS_UNIQUEID" val="1830"/>
</p:tagLst>
</file>

<file path=ppt/tags/tag343.xml><?xml version="1.0" encoding="utf-8"?>
<p:tagLst xmlns:p="http://schemas.openxmlformats.org/presentationml/2006/main">
  <p:tag name="AS_UNIQUEID" val="1831"/>
</p:tagLst>
</file>

<file path=ppt/tags/tag344.xml><?xml version="1.0" encoding="utf-8"?>
<p:tagLst xmlns:p="http://schemas.openxmlformats.org/presentationml/2006/main">
  <p:tag name="AS_UNIQUEID" val="1832"/>
</p:tagLst>
</file>

<file path=ppt/tags/tag345.xml><?xml version="1.0" encoding="utf-8"?>
<p:tagLst xmlns:p="http://schemas.openxmlformats.org/presentationml/2006/main">
  <p:tag name="AS_UNIQUEID" val="1833"/>
</p:tagLst>
</file>

<file path=ppt/tags/tag346.xml><?xml version="1.0" encoding="utf-8"?>
<p:tagLst xmlns:p="http://schemas.openxmlformats.org/presentationml/2006/main">
  <p:tag name="AS_UNIQUEID" val="1834"/>
</p:tagLst>
</file>

<file path=ppt/tags/tag347.xml><?xml version="1.0" encoding="utf-8"?>
<p:tagLst xmlns:p="http://schemas.openxmlformats.org/presentationml/2006/main">
  <p:tag name="AS_UNIQUEID" val="1835"/>
</p:tagLst>
</file>

<file path=ppt/tags/tag348.xml><?xml version="1.0" encoding="utf-8"?>
<p:tagLst xmlns:p="http://schemas.openxmlformats.org/presentationml/2006/main">
  <p:tag name="AS_UNIQUEID" val="1836"/>
</p:tagLst>
</file>

<file path=ppt/tags/tag349.xml><?xml version="1.0" encoding="utf-8"?>
<p:tagLst xmlns:p="http://schemas.openxmlformats.org/presentationml/2006/main">
  <p:tag name="AS_UNIQUEID" val="1837"/>
</p:tagLst>
</file>

<file path=ppt/tags/tag35.xml><?xml version="1.0" encoding="utf-8"?>
<p:tagLst xmlns:p="http://schemas.openxmlformats.org/presentationml/2006/main">
  <p:tag name="AS_UNIQUEID" val="10604"/>
</p:tagLst>
</file>

<file path=ppt/tags/tag350.xml><?xml version="1.0" encoding="utf-8"?>
<p:tagLst xmlns:p="http://schemas.openxmlformats.org/presentationml/2006/main">
  <p:tag name="AS_UNIQUEID" val="1838"/>
</p:tagLst>
</file>

<file path=ppt/tags/tag351.xml><?xml version="1.0" encoding="utf-8"?>
<p:tagLst xmlns:p="http://schemas.openxmlformats.org/presentationml/2006/main">
  <p:tag name="AS_UNIQUEID" val="1839"/>
</p:tagLst>
</file>

<file path=ppt/tags/tag352.xml><?xml version="1.0" encoding="utf-8"?>
<p:tagLst xmlns:p="http://schemas.openxmlformats.org/presentationml/2006/main">
  <p:tag name="AS_UNIQUEID" val="1840"/>
</p:tagLst>
</file>

<file path=ppt/tags/tag353.xml><?xml version="1.0" encoding="utf-8"?>
<p:tagLst xmlns:p="http://schemas.openxmlformats.org/presentationml/2006/main">
  <p:tag name="AS_UNIQUEID" val="1841"/>
</p:tagLst>
</file>

<file path=ppt/tags/tag354.xml><?xml version="1.0" encoding="utf-8"?>
<p:tagLst xmlns:p="http://schemas.openxmlformats.org/presentationml/2006/main">
  <p:tag name="AS_UNIQUEID" val="1842"/>
</p:tagLst>
</file>

<file path=ppt/tags/tag355.xml><?xml version="1.0" encoding="utf-8"?>
<p:tagLst xmlns:p="http://schemas.openxmlformats.org/presentationml/2006/main">
  <p:tag name="AS_UNIQUEID" val="1843"/>
</p:tagLst>
</file>

<file path=ppt/tags/tag356.xml><?xml version="1.0" encoding="utf-8"?>
<p:tagLst xmlns:p="http://schemas.openxmlformats.org/presentationml/2006/main">
  <p:tag name="AS_UNIQUEID" val="1844"/>
</p:tagLst>
</file>

<file path=ppt/tags/tag357.xml><?xml version="1.0" encoding="utf-8"?>
<p:tagLst xmlns:p="http://schemas.openxmlformats.org/presentationml/2006/main">
  <p:tag name="AS_UNIQUEID" val="1845"/>
</p:tagLst>
</file>

<file path=ppt/tags/tag358.xml><?xml version="1.0" encoding="utf-8"?>
<p:tagLst xmlns:p="http://schemas.openxmlformats.org/presentationml/2006/main">
  <p:tag name="AS_UNIQUEID" val="1846"/>
</p:tagLst>
</file>

<file path=ppt/tags/tag359.xml><?xml version="1.0" encoding="utf-8"?>
<p:tagLst xmlns:p="http://schemas.openxmlformats.org/presentationml/2006/main">
  <p:tag name="AS_UNIQUEID" val="1847"/>
</p:tagLst>
</file>

<file path=ppt/tags/tag36.xml><?xml version="1.0" encoding="utf-8"?>
<p:tagLst xmlns:p="http://schemas.openxmlformats.org/presentationml/2006/main">
  <p:tag name="AS_UNIQUEID" val="10605"/>
</p:tagLst>
</file>

<file path=ppt/tags/tag360.xml><?xml version="1.0" encoding="utf-8"?>
<p:tagLst xmlns:p="http://schemas.openxmlformats.org/presentationml/2006/main">
  <p:tag name="AS_UNIQUEID" val="1848"/>
</p:tagLst>
</file>

<file path=ppt/tags/tag361.xml><?xml version="1.0" encoding="utf-8"?>
<p:tagLst xmlns:p="http://schemas.openxmlformats.org/presentationml/2006/main">
  <p:tag name="AS_UNIQUEID" val="1849"/>
</p:tagLst>
</file>

<file path=ppt/tags/tag362.xml><?xml version="1.0" encoding="utf-8"?>
<p:tagLst xmlns:p="http://schemas.openxmlformats.org/presentationml/2006/main">
  <p:tag name="AS_UNIQUEID" val="1850"/>
</p:tagLst>
</file>

<file path=ppt/tags/tag363.xml><?xml version="1.0" encoding="utf-8"?>
<p:tagLst xmlns:p="http://schemas.openxmlformats.org/presentationml/2006/main">
  <p:tag name="AS_UNIQUEID" val="1851"/>
</p:tagLst>
</file>

<file path=ppt/tags/tag364.xml><?xml version="1.0" encoding="utf-8"?>
<p:tagLst xmlns:p="http://schemas.openxmlformats.org/presentationml/2006/main">
  <p:tag name="AS_UNIQUEID" val="1852"/>
</p:tagLst>
</file>

<file path=ppt/tags/tag365.xml><?xml version="1.0" encoding="utf-8"?>
<p:tagLst xmlns:p="http://schemas.openxmlformats.org/presentationml/2006/main">
  <p:tag name="AS_UNIQUEID" val="1853"/>
</p:tagLst>
</file>

<file path=ppt/tags/tag366.xml><?xml version="1.0" encoding="utf-8"?>
<p:tagLst xmlns:p="http://schemas.openxmlformats.org/presentationml/2006/main">
  <p:tag name="AS_UNIQUEID" val="1854"/>
</p:tagLst>
</file>

<file path=ppt/tags/tag367.xml><?xml version="1.0" encoding="utf-8"?>
<p:tagLst xmlns:p="http://schemas.openxmlformats.org/presentationml/2006/main">
  <p:tag name="AS_UNIQUEID" val="1855"/>
</p:tagLst>
</file>

<file path=ppt/tags/tag368.xml><?xml version="1.0" encoding="utf-8"?>
<p:tagLst xmlns:p="http://schemas.openxmlformats.org/presentationml/2006/main">
  <p:tag name="AS_UNIQUEID" val="1856"/>
</p:tagLst>
</file>

<file path=ppt/tags/tag369.xml><?xml version="1.0" encoding="utf-8"?>
<p:tagLst xmlns:p="http://schemas.openxmlformats.org/presentationml/2006/main">
  <p:tag name="AS_UNIQUEID" val="1857"/>
</p:tagLst>
</file>

<file path=ppt/tags/tag37.xml><?xml version="1.0" encoding="utf-8"?>
<p:tagLst xmlns:p="http://schemas.openxmlformats.org/presentationml/2006/main">
  <p:tag name="AS_UNIQUEID" val="10606"/>
</p:tagLst>
</file>

<file path=ppt/tags/tag370.xml><?xml version="1.0" encoding="utf-8"?>
<p:tagLst xmlns:p="http://schemas.openxmlformats.org/presentationml/2006/main">
  <p:tag name="AS_UNIQUEID" val="1858"/>
</p:tagLst>
</file>

<file path=ppt/tags/tag371.xml><?xml version="1.0" encoding="utf-8"?>
<p:tagLst xmlns:p="http://schemas.openxmlformats.org/presentationml/2006/main">
  <p:tag name="AS_UNIQUEID" val="1859"/>
</p:tagLst>
</file>

<file path=ppt/tags/tag372.xml><?xml version="1.0" encoding="utf-8"?>
<p:tagLst xmlns:p="http://schemas.openxmlformats.org/presentationml/2006/main">
  <p:tag name="AS_UNIQUEID" val="1860"/>
</p:tagLst>
</file>

<file path=ppt/tags/tag373.xml><?xml version="1.0" encoding="utf-8"?>
<p:tagLst xmlns:p="http://schemas.openxmlformats.org/presentationml/2006/main">
  <p:tag name="AS_UNIQUEID" val="1861"/>
</p:tagLst>
</file>

<file path=ppt/tags/tag374.xml><?xml version="1.0" encoding="utf-8"?>
<p:tagLst xmlns:p="http://schemas.openxmlformats.org/presentationml/2006/main">
  <p:tag name="AS_UNIQUEID" val="1862"/>
</p:tagLst>
</file>

<file path=ppt/tags/tag375.xml><?xml version="1.0" encoding="utf-8"?>
<p:tagLst xmlns:p="http://schemas.openxmlformats.org/presentationml/2006/main">
  <p:tag name="AS_UNIQUEID" val="1863"/>
</p:tagLst>
</file>

<file path=ppt/tags/tag376.xml><?xml version="1.0" encoding="utf-8"?>
<p:tagLst xmlns:p="http://schemas.openxmlformats.org/presentationml/2006/main">
  <p:tag name="AS_UNIQUEID" val="1864"/>
</p:tagLst>
</file>

<file path=ppt/tags/tag377.xml><?xml version="1.0" encoding="utf-8"?>
<p:tagLst xmlns:p="http://schemas.openxmlformats.org/presentationml/2006/main">
  <p:tag name="AS_UNIQUEID" val="1865"/>
</p:tagLst>
</file>

<file path=ppt/tags/tag378.xml><?xml version="1.0" encoding="utf-8"?>
<p:tagLst xmlns:p="http://schemas.openxmlformats.org/presentationml/2006/main">
  <p:tag name="AS_UNIQUEID" val="1866"/>
</p:tagLst>
</file>

<file path=ppt/tags/tag379.xml><?xml version="1.0" encoding="utf-8"?>
<p:tagLst xmlns:p="http://schemas.openxmlformats.org/presentationml/2006/main">
  <p:tag name="AS_UNIQUEID" val="1867"/>
</p:tagLst>
</file>

<file path=ppt/tags/tag38.xml><?xml version="1.0" encoding="utf-8"?>
<p:tagLst xmlns:p="http://schemas.openxmlformats.org/presentationml/2006/main">
  <p:tag name="AS_UNIQUEID" val="10607"/>
</p:tagLst>
</file>

<file path=ppt/tags/tag380.xml><?xml version="1.0" encoding="utf-8"?>
<p:tagLst xmlns:p="http://schemas.openxmlformats.org/presentationml/2006/main">
  <p:tag name="AS_UNIQUEID" val="1868"/>
</p:tagLst>
</file>

<file path=ppt/tags/tag381.xml><?xml version="1.0" encoding="utf-8"?>
<p:tagLst xmlns:p="http://schemas.openxmlformats.org/presentationml/2006/main">
  <p:tag name="AS_UNIQUEID" val="1869"/>
</p:tagLst>
</file>

<file path=ppt/tags/tag382.xml><?xml version="1.0" encoding="utf-8"?>
<p:tagLst xmlns:p="http://schemas.openxmlformats.org/presentationml/2006/main">
  <p:tag name="AS_UNIQUEID" val="1870"/>
</p:tagLst>
</file>

<file path=ppt/tags/tag383.xml><?xml version="1.0" encoding="utf-8"?>
<p:tagLst xmlns:p="http://schemas.openxmlformats.org/presentationml/2006/main">
  <p:tag name="AS_UNIQUEID" val="1871"/>
</p:tagLst>
</file>

<file path=ppt/tags/tag384.xml><?xml version="1.0" encoding="utf-8"?>
<p:tagLst xmlns:p="http://schemas.openxmlformats.org/presentationml/2006/main">
  <p:tag name="AS_UNIQUEID" val="10712"/>
</p:tagLst>
</file>

<file path=ppt/tags/tag385.xml><?xml version="1.0" encoding="utf-8"?>
<p:tagLst xmlns:p="http://schemas.openxmlformats.org/presentationml/2006/main">
  <p:tag name="AS_UNIQUEID" val="1874"/>
</p:tagLst>
</file>

<file path=ppt/tags/tag386.xml><?xml version="1.0" encoding="utf-8"?>
<p:tagLst xmlns:p="http://schemas.openxmlformats.org/presentationml/2006/main">
  <p:tag name="AS_UNIQUEID" val="1875"/>
</p:tagLst>
</file>

<file path=ppt/tags/tag387.xml><?xml version="1.0" encoding="utf-8"?>
<p:tagLst xmlns:p="http://schemas.openxmlformats.org/presentationml/2006/main">
  <p:tag name="AS_UNIQUEID" val="1876"/>
</p:tagLst>
</file>

<file path=ppt/tags/tag388.xml><?xml version="1.0" encoding="utf-8"?>
<p:tagLst xmlns:p="http://schemas.openxmlformats.org/presentationml/2006/main">
  <p:tag name="AS_UNIQUEID" val="1877"/>
</p:tagLst>
</file>

<file path=ppt/tags/tag389.xml><?xml version="1.0" encoding="utf-8"?>
<p:tagLst xmlns:p="http://schemas.openxmlformats.org/presentationml/2006/main">
  <p:tag name="AS_UNIQUEID" val="1878"/>
</p:tagLst>
</file>

<file path=ppt/tags/tag39.xml><?xml version="1.0" encoding="utf-8"?>
<p:tagLst xmlns:p="http://schemas.openxmlformats.org/presentationml/2006/main">
  <p:tag name="AS_UNIQUEID" val="10608"/>
</p:tagLst>
</file>

<file path=ppt/tags/tag390.xml><?xml version="1.0" encoding="utf-8"?>
<p:tagLst xmlns:p="http://schemas.openxmlformats.org/presentationml/2006/main">
  <p:tag name="AS_UNIQUEID" val="1879"/>
</p:tagLst>
</file>

<file path=ppt/tags/tag391.xml><?xml version="1.0" encoding="utf-8"?>
<p:tagLst xmlns:p="http://schemas.openxmlformats.org/presentationml/2006/main">
  <p:tag name="AS_UNIQUEID" val="1880"/>
</p:tagLst>
</file>

<file path=ppt/tags/tag392.xml><?xml version="1.0" encoding="utf-8"?>
<p:tagLst xmlns:p="http://schemas.openxmlformats.org/presentationml/2006/main">
  <p:tag name="AS_UNIQUEID" val="1881"/>
</p:tagLst>
</file>

<file path=ppt/tags/tag393.xml><?xml version="1.0" encoding="utf-8"?>
<p:tagLst xmlns:p="http://schemas.openxmlformats.org/presentationml/2006/main">
  <p:tag name="AS_UNIQUEID" val="1882"/>
</p:tagLst>
</file>

<file path=ppt/tags/tag394.xml><?xml version="1.0" encoding="utf-8"?>
<p:tagLst xmlns:p="http://schemas.openxmlformats.org/presentationml/2006/main">
  <p:tag name="AS_UNIQUEID" val="1883"/>
</p:tagLst>
</file>

<file path=ppt/tags/tag395.xml><?xml version="1.0" encoding="utf-8"?>
<p:tagLst xmlns:p="http://schemas.openxmlformats.org/presentationml/2006/main">
  <p:tag name="AS_UNIQUEID" val="1884"/>
</p:tagLst>
</file>

<file path=ppt/tags/tag396.xml><?xml version="1.0" encoding="utf-8"?>
<p:tagLst xmlns:p="http://schemas.openxmlformats.org/presentationml/2006/main">
  <p:tag name="AS_UNIQUEID" val="1885"/>
</p:tagLst>
</file>

<file path=ppt/tags/tag397.xml><?xml version="1.0" encoding="utf-8"?>
<p:tagLst xmlns:p="http://schemas.openxmlformats.org/presentationml/2006/main">
  <p:tag name="AS_UNIQUEID" val="1886"/>
</p:tagLst>
</file>

<file path=ppt/tags/tag398.xml><?xml version="1.0" encoding="utf-8"?>
<p:tagLst xmlns:p="http://schemas.openxmlformats.org/presentationml/2006/main">
  <p:tag name="AS_UNIQUEID" val="1887"/>
</p:tagLst>
</file>

<file path=ppt/tags/tag399.xml><?xml version="1.0" encoding="utf-8"?>
<p:tagLst xmlns:p="http://schemas.openxmlformats.org/presentationml/2006/main">
  <p:tag name="AS_UNIQUEID" val="1888"/>
</p:tagLst>
</file>

<file path=ppt/tags/tag4.xml><?xml version="1.0" encoding="utf-8"?>
<p:tagLst xmlns:p="http://schemas.openxmlformats.org/presentationml/2006/main">
  <p:tag name="AS_UNIQUEID" val="10577"/>
</p:tagLst>
</file>

<file path=ppt/tags/tag40.xml><?xml version="1.0" encoding="utf-8"?>
<p:tagLst xmlns:p="http://schemas.openxmlformats.org/presentationml/2006/main">
  <p:tag name="AS_UNIQUEID" val="10609"/>
</p:tagLst>
</file>

<file path=ppt/tags/tag400.xml><?xml version="1.0" encoding="utf-8"?>
<p:tagLst xmlns:p="http://schemas.openxmlformats.org/presentationml/2006/main">
  <p:tag name="AS_UNIQUEID" val="1889"/>
</p:tagLst>
</file>

<file path=ppt/tags/tag401.xml><?xml version="1.0" encoding="utf-8"?>
<p:tagLst xmlns:p="http://schemas.openxmlformats.org/presentationml/2006/main">
  <p:tag name="AS_UNIQUEID" val="1890"/>
</p:tagLst>
</file>

<file path=ppt/tags/tag402.xml><?xml version="1.0" encoding="utf-8"?>
<p:tagLst xmlns:p="http://schemas.openxmlformats.org/presentationml/2006/main">
  <p:tag name="AS_UNIQUEID" val="1891"/>
</p:tagLst>
</file>

<file path=ppt/tags/tag403.xml><?xml version="1.0" encoding="utf-8"?>
<p:tagLst xmlns:p="http://schemas.openxmlformats.org/presentationml/2006/main">
  <p:tag name="AS_UNIQUEID" val="1892"/>
</p:tagLst>
</file>

<file path=ppt/tags/tag404.xml><?xml version="1.0" encoding="utf-8"?>
<p:tagLst xmlns:p="http://schemas.openxmlformats.org/presentationml/2006/main">
  <p:tag name="AS_UNIQUEID" val="1893"/>
</p:tagLst>
</file>

<file path=ppt/tags/tag405.xml><?xml version="1.0" encoding="utf-8"?>
<p:tagLst xmlns:p="http://schemas.openxmlformats.org/presentationml/2006/main">
  <p:tag name="AS_UNIQUEID" val="1894"/>
</p:tagLst>
</file>

<file path=ppt/tags/tag406.xml><?xml version="1.0" encoding="utf-8"?>
<p:tagLst xmlns:p="http://schemas.openxmlformats.org/presentationml/2006/main">
  <p:tag name="AS_UNIQUEID" val="1895"/>
</p:tagLst>
</file>

<file path=ppt/tags/tag407.xml><?xml version="1.0" encoding="utf-8"?>
<p:tagLst xmlns:p="http://schemas.openxmlformats.org/presentationml/2006/main">
  <p:tag name="AS_UNIQUEID" val="1896"/>
</p:tagLst>
</file>

<file path=ppt/tags/tag408.xml><?xml version="1.0" encoding="utf-8"?>
<p:tagLst xmlns:p="http://schemas.openxmlformats.org/presentationml/2006/main">
  <p:tag name="AS_UNIQUEID" val="1897"/>
</p:tagLst>
</file>

<file path=ppt/tags/tag409.xml><?xml version="1.0" encoding="utf-8"?>
<p:tagLst xmlns:p="http://schemas.openxmlformats.org/presentationml/2006/main">
  <p:tag name="AS_UNIQUEID" val="1898"/>
</p:tagLst>
</file>

<file path=ppt/tags/tag41.xml><?xml version="1.0" encoding="utf-8"?>
<p:tagLst xmlns:p="http://schemas.openxmlformats.org/presentationml/2006/main">
  <p:tag name="AS_UNIQUEID" val="10610"/>
</p:tagLst>
</file>

<file path=ppt/tags/tag410.xml><?xml version="1.0" encoding="utf-8"?>
<p:tagLst xmlns:p="http://schemas.openxmlformats.org/presentationml/2006/main">
  <p:tag name="AS_UNIQUEID" val="1899"/>
</p:tagLst>
</file>

<file path=ppt/tags/tag411.xml><?xml version="1.0" encoding="utf-8"?>
<p:tagLst xmlns:p="http://schemas.openxmlformats.org/presentationml/2006/main">
  <p:tag name="AS_UNIQUEID" val="1900"/>
</p:tagLst>
</file>

<file path=ppt/tags/tag412.xml><?xml version="1.0" encoding="utf-8"?>
<p:tagLst xmlns:p="http://schemas.openxmlformats.org/presentationml/2006/main">
  <p:tag name="AS_UNIQUEID" val="1901"/>
</p:tagLst>
</file>

<file path=ppt/tags/tag413.xml><?xml version="1.0" encoding="utf-8"?>
<p:tagLst xmlns:p="http://schemas.openxmlformats.org/presentationml/2006/main">
  <p:tag name="AS_UNIQUEID" val="1902"/>
</p:tagLst>
</file>

<file path=ppt/tags/tag414.xml><?xml version="1.0" encoding="utf-8"?>
<p:tagLst xmlns:p="http://schemas.openxmlformats.org/presentationml/2006/main">
  <p:tag name="AS_UNIQUEID" val="1903"/>
</p:tagLst>
</file>

<file path=ppt/tags/tag415.xml><?xml version="1.0" encoding="utf-8"?>
<p:tagLst xmlns:p="http://schemas.openxmlformats.org/presentationml/2006/main">
  <p:tag name="AS_UNIQUEID" val="1904"/>
</p:tagLst>
</file>

<file path=ppt/tags/tag416.xml><?xml version="1.0" encoding="utf-8"?>
<p:tagLst xmlns:p="http://schemas.openxmlformats.org/presentationml/2006/main">
  <p:tag name="AS_UNIQUEID" val="1905"/>
</p:tagLst>
</file>

<file path=ppt/tags/tag417.xml><?xml version="1.0" encoding="utf-8"?>
<p:tagLst xmlns:p="http://schemas.openxmlformats.org/presentationml/2006/main">
  <p:tag name="AS_UNIQUEID" val="1906"/>
</p:tagLst>
</file>

<file path=ppt/tags/tag418.xml><?xml version="1.0" encoding="utf-8"?>
<p:tagLst xmlns:p="http://schemas.openxmlformats.org/presentationml/2006/main">
  <p:tag name="AS_UNIQUEID" val="1907"/>
</p:tagLst>
</file>

<file path=ppt/tags/tag419.xml><?xml version="1.0" encoding="utf-8"?>
<p:tagLst xmlns:p="http://schemas.openxmlformats.org/presentationml/2006/main">
  <p:tag name="AS_UNIQUEID" val="1908"/>
</p:tagLst>
</file>

<file path=ppt/tags/tag42.xml><?xml version="1.0" encoding="utf-8"?>
<p:tagLst xmlns:p="http://schemas.openxmlformats.org/presentationml/2006/main">
  <p:tag name="AS_UNIQUEID" val="10644"/>
</p:tagLst>
</file>

<file path=ppt/tags/tag420.xml><?xml version="1.0" encoding="utf-8"?>
<p:tagLst xmlns:p="http://schemas.openxmlformats.org/presentationml/2006/main">
  <p:tag name="AS_UNIQUEID" val="1909"/>
</p:tagLst>
</file>

<file path=ppt/tags/tag421.xml><?xml version="1.0" encoding="utf-8"?>
<p:tagLst xmlns:p="http://schemas.openxmlformats.org/presentationml/2006/main">
  <p:tag name="AS_UNIQUEID" val="1910"/>
</p:tagLst>
</file>

<file path=ppt/tags/tag422.xml><?xml version="1.0" encoding="utf-8"?>
<p:tagLst xmlns:p="http://schemas.openxmlformats.org/presentationml/2006/main">
  <p:tag name="AS_UNIQUEID" val="1911"/>
</p:tagLst>
</file>

<file path=ppt/tags/tag423.xml><?xml version="1.0" encoding="utf-8"?>
<p:tagLst xmlns:p="http://schemas.openxmlformats.org/presentationml/2006/main">
  <p:tag name="AS_UNIQUEID" val="1912"/>
</p:tagLst>
</file>

<file path=ppt/tags/tag424.xml><?xml version="1.0" encoding="utf-8"?>
<p:tagLst xmlns:p="http://schemas.openxmlformats.org/presentationml/2006/main">
  <p:tag name="AS_UNIQUEID" val="1913"/>
</p:tagLst>
</file>

<file path=ppt/tags/tag425.xml><?xml version="1.0" encoding="utf-8"?>
<p:tagLst xmlns:p="http://schemas.openxmlformats.org/presentationml/2006/main">
  <p:tag name="AS_UNIQUEID" val="1914"/>
</p:tagLst>
</file>

<file path=ppt/tags/tag426.xml><?xml version="1.0" encoding="utf-8"?>
<p:tagLst xmlns:p="http://schemas.openxmlformats.org/presentationml/2006/main">
  <p:tag name="AS_UNIQUEID" val="1915"/>
</p:tagLst>
</file>

<file path=ppt/tags/tag427.xml><?xml version="1.0" encoding="utf-8"?>
<p:tagLst xmlns:p="http://schemas.openxmlformats.org/presentationml/2006/main">
  <p:tag name="AS_UNIQUEID" val="1916"/>
</p:tagLst>
</file>

<file path=ppt/tags/tag428.xml><?xml version="1.0" encoding="utf-8"?>
<p:tagLst xmlns:p="http://schemas.openxmlformats.org/presentationml/2006/main">
  <p:tag name="AS_UNIQUEID" val="1917"/>
</p:tagLst>
</file>

<file path=ppt/tags/tag429.xml><?xml version="1.0" encoding="utf-8"?>
<p:tagLst xmlns:p="http://schemas.openxmlformats.org/presentationml/2006/main">
  <p:tag name="AS_UNIQUEID" val="1918"/>
</p:tagLst>
</file>

<file path=ppt/tags/tag43.xml><?xml version="1.0" encoding="utf-8"?>
<p:tagLst xmlns:p="http://schemas.openxmlformats.org/presentationml/2006/main">
  <p:tag name="AS_UNIQUEID" val="10578"/>
</p:tagLst>
</file>

<file path=ppt/tags/tag430.xml><?xml version="1.0" encoding="utf-8"?>
<p:tagLst xmlns:p="http://schemas.openxmlformats.org/presentationml/2006/main">
  <p:tag name="AS_UNIQUEID" val="1919"/>
</p:tagLst>
</file>

<file path=ppt/tags/tag431.xml><?xml version="1.0" encoding="utf-8"?>
<p:tagLst xmlns:p="http://schemas.openxmlformats.org/presentationml/2006/main">
  <p:tag name="AS_UNIQUEID" val="1920"/>
</p:tagLst>
</file>

<file path=ppt/tags/tag432.xml><?xml version="1.0" encoding="utf-8"?>
<p:tagLst xmlns:p="http://schemas.openxmlformats.org/presentationml/2006/main">
  <p:tag name="AS_UNIQUEID" val="1921"/>
</p:tagLst>
</file>

<file path=ppt/tags/tag433.xml><?xml version="1.0" encoding="utf-8"?>
<p:tagLst xmlns:p="http://schemas.openxmlformats.org/presentationml/2006/main">
  <p:tag name="AS_UNIQUEID" val="1922"/>
</p:tagLst>
</file>

<file path=ppt/tags/tag434.xml><?xml version="1.0" encoding="utf-8"?>
<p:tagLst xmlns:p="http://schemas.openxmlformats.org/presentationml/2006/main">
  <p:tag name="AS_UNIQUEID" val="1923"/>
</p:tagLst>
</file>

<file path=ppt/tags/tag435.xml><?xml version="1.0" encoding="utf-8"?>
<p:tagLst xmlns:p="http://schemas.openxmlformats.org/presentationml/2006/main">
  <p:tag name="AS_UNIQUEID" val="1924"/>
</p:tagLst>
</file>

<file path=ppt/tags/tag436.xml><?xml version="1.0" encoding="utf-8"?>
<p:tagLst xmlns:p="http://schemas.openxmlformats.org/presentationml/2006/main">
  <p:tag name="AS_UNIQUEID" val="1925"/>
</p:tagLst>
</file>

<file path=ppt/tags/tag437.xml><?xml version="1.0" encoding="utf-8"?>
<p:tagLst xmlns:p="http://schemas.openxmlformats.org/presentationml/2006/main">
  <p:tag name="AS_UNIQUEID" val="1926"/>
</p:tagLst>
</file>

<file path=ppt/tags/tag438.xml><?xml version="1.0" encoding="utf-8"?>
<p:tagLst xmlns:p="http://schemas.openxmlformats.org/presentationml/2006/main">
  <p:tag name="AS_UNIQUEID" val="1927"/>
</p:tagLst>
</file>

<file path=ppt/tags/tag439.xml><?xml version="1.0" encoding="utf-8"?>
<p:tagLst xmlns:p="http://schemas.openxmlformats.org/presentationml/2006/main">
  <p:tag name="AS_UNIQUEID" val="1928"/>
</p:tagLst>
</file>

<file path=ppt/tags/tag44.xml><?xml version="1.0" encoding="utf-8"?>
<p:tagLst xmlns:p="http://schemas.openxmlformats.org/presentationml/2006/main">
  <p:tag name="AS_UNIQUEID" val="10579"/>
</p:tagLst>
</file>

<file path=ppt/tags/tag440.xml><?xml version="1.0" encoding="utf-8"?>
<p:tagLst xmlns:p="http://schemas.openxmlformats.org/presentationml/2006/main">
  <p:tag name="AS_UNIQUEID" val="10713"/>
</p:tagLst>
</file>

<file path=ppt/tags/tag441.xml><?xml version="1.0" encoding="utf-8"?>
<p:tagLst xmlns:p="http://schemas.openxmlformats.org/presentationml/2006/main">
  <p:tag name="AS_UNIQUEID" val="10225"/>
  <p:tag name="KSO_WM_BEAUTIFY_FLAG" val=""/>
</p:tagLst>
</file>

<file path=ppt/tags/tag442.xml><?xml version="1.0" encoding="utf-8"?>
<p:tagLst xmlns:p="http://schemas.openxmlformats.org/presentationml/2006/main">
  <p:tag name="AS_UNIQUEID" val="10226"/>
  <p:tag name="KSO_WM_BEAUTIFY_FLAG" val=""/>
</p:tagLst>
</file>

<file path=ppt/tags/tag443.xml><?xml version="1.0" encoding="utf-8"?>
<p:tagLst xmlns:p="http://schemas.openxmlformats.org/presentationml/2006/main">
  <p:tag name="AS_UNIQUEID" val="10227"/>
  <p:tag name="KSO_WM_BEAUTIFY_FLAG" val=""/>
</p:tagLst>
</file>

<file path=ppt/tags/tag444.xml><?xml version="1.0" encoding="utf-8"?>
<p:tagLst xmlns:p="http://schemas.openxmlformats.org/presentationml/2006/main">
  <p:tag name="AS_UNIQUEID" val="10228"/>
  <p:tag name="KSO_WM_BEAUTIFY_FLAG" val=""/>
</p:tagLst>
</file>

<file path=ppt/tags/tag445.xml><?xml version="1.0" encoding="utf-8"?>
<p:tagLst xmlns:p="http://schemas.openxmlformats.org/presentationml/2006/main">
  <p:tag name="AS_UNIQUEID" val="10229"/>
  <p:tag name="KSO_WM_BEAUTIFY_FLAG" val=""/>
</p:tagLst>
</file>

<file path=ppt/tags/tag446.xml><?xml version="1.0" encoding="utf-8"?>
<p:tagLst xmlns:p="http://schemas.openxmlformats.org/presentationml/2006/main">
  <p:tag name="AS_UNIQUEID" val="10230"/>
  <p:tag name="KSO_WM_BEAUTIFY_FLAG" val=""/>
</p:tagLst>
</file>

<file path=ppt/tags/tag447.xml><?xml version="1.0" encoding="utf-8"?>
<p:tagLst xmlns:p="http://schemas.openxmlformats.org/presentationml/2006/main">
  <p:tag name="AS_UNIQUEID" val="10231"/>
</p:tagLst>
</file>

<file path=ppt/tags/tag448.xml><?xml version="1.0" encoding="utf-8"?>
<p:tagLst xmlns:p="http://schemas.openxmlformats.org/presentationml/2006/main">
  <p:tag name="AS_UNIQUEID" val="10232"/>
  <p:tag name="KSO_WM_BEAUTIFY_FLAG" val=""/>
</p:tagLst>
</file>

<file path=ppt/tags/tag449.xml><?xml version="1.0" encoding="utf-8"?>
<p:tagLst xmlns:p="http://schemas.openxmlformats.org/presentationml/2006/main">
  <p:tag name="AS_UNIQUEID" val="10233"/>
  <p:tag name="KSO_WM_BEAUTIFY_FLAG" val=""/>
</p:tagLst>
</file>

<file path=ppt/tags/tag45.xml><?xml version="1.0" encoding="utf-8"?>
<p:tagLst xmlns:p="http://schemas.openxmlformats.org/presentationml/2006/main">
  <p:tag name="AS_UNIQUEID" val="10581"/>
</p:tagLst>
</file>

<file path=ppt/tags/tag450.xml><?xml version="1.0" encoding="utf-8"?>
<p:tagLst xmlns:p="http://schemas.openxmlformats.org/presentationml/2006/main">
  <p:tag name="AS_UNIQUEID" val="10714"/>
</p:tagLst>
</file>

<file path=ppt/tags/tag451.xml><?xml version="1.0" encoding="utf-8"?>
<p:tagLst xmlns:p="http://schemas.openxmlformats.org/presentationml/2006/main">
  <p:tag name="AS_UNIQUEID" val="10715"/>
</p:tagLst>
</file>

<file path=ppt/tags/tag452.xml><?xml version="1.0" encoding="utf-8"?>
<p:tagLst xmlns:p="http://schemas.openxmlformats.org/presentationml/2006/main">
  <p:tag name="AS_UNIQUEID" val="10716"/>
</p:tagLst>
</file>

<file path=ppt/tags/tag453.xml><?xml version="1.0" encoding="utf-8"?>
<p:tagLst xmlns:p="http://schemas.openxmlformats.org/presentationml/2006/main">
  <p:tag name="AS_UNIQUEID" val="10717"/>
</p:tagLst>
</file>

<file path=ppt/tags/tag454.xml><?xml version="1.0" encoding="utf-8"?>
<p:tagLst xmlns:p="http://schemas.openxmlformats.org/presentationml/2006/main">
  <p:tag name="AS_UNIQUEID" val="10718"/>
</p:tagLst>
</file>

<file path=ppt/tags/tag455.xml><?xml version="1.0" encoding="utf-8"?>
<p:tagLst xmlns:p="http://schemas.openxmlformats.org/presentationml/2006/main">
  <p:tag name="AS_UNIQUEID" val="2083"/>
</p:tagLst>
</file>

<file path=ppt/tags/tag456.xml><?xml version="1.0" encoding="utf-8"?>
<p:tagLst xmlns:p="http://schemas.openxmlformats.org/presentationml/2006/main">
  <p:tag name="AS_UNIQUEID" val="2084"/>
</p:tagLst>
</file>

<file path=ppt/tags/tag457.xml><?xml version="1.0" encoding="utf-8"?>
<p:tagLst xmlns:p="http://schemas.openxmlformats.org/presentationml/2006/main">
  <p:tag name="AS_UNIQUEID" val="2085"/>
  <p:tag name="KSO_WM_UNIT_TABLE_BEAUTIFY" val="smartTable{9d0cae78-3697-4d30-a0ca-52cbdfbb2ba5}"/>
  <p:tag name="TABLE_ENDDRAG_ORIGIN_RECT" val="883*329"/>
  <p:tag name="TABLE_ENDDRAG_RECT" val="42*163*883*329"/>
</p:tagLst>
</file>

<file path=ppt/tags/tag458.xml><?xml version="1.0" encoding="utf-8"?>
<p:tagLst xmlns:p="http://schemas.openxmlformats.org/presentationml/2006/main">
  <p:tag name="AS_UNIQUEID" val="2086"/>
</p:tagLst>
</file>

<file path=ppt/tags/tag459.xml><?xml version="1.0" encoding="utf-8"?>
<p:tagLst xmlns:p="http://schemas.openxmlformats.org/presentationml/2006/main">
  <p:tag name="AS_UNIQUEID" val="2087"/>
</p:tagLst>
</file>

<file path=ppt/tags/tag46.xml><?xml version="1.0" encoding="utf-8"?>
<p:tagLst xmlns:p="http://schemas.openxmlformats.org/presentationml/2006/main">
  <p:tag name="AS_UNIQUEID" val="10598"/>
</p:tagLst>
</file>

<file path=ppt/tags/tag460.xml><?xml version="1.0" encoding="utf-8"?>
<p:tagLst xmlns:p="http://schemas.openxmlformats.org/presentationml/2006/main">
  <p:tag name="AS_UNIQUEID" val="2088"/>
</p:tagLst>
</file>

<file path=ppt/tags/tag461.xml><?xml version="1.0" encoding="utf-8"?>
<p:tagLst xmlns:p="http://schemas.openxmlformats.org/presentationml/2006/main">
  <p:tag name="AS_UNIQUEID" val="2089"/>
</p:tagLst>
</file>

<file path=ppt/tags/tag462.xml><?xml version="1.0" encoding="utf-8"?>
<p:tagLst xmlns:p="http://schemas.openxmlformats.org/presentationml/2006/main">
  <p:tag name="AS_UNIQUEID" val="2090"/>
</p:tagLst>
</file>

<file path=ppt/tags/tag463.xml><?xml version="1.0" encoding="utf-8"?>
<p:tagLst xmlns:p="http://schemas.openxmlformats.org/presentationml/2006/main">
  <p:tag name="AS_UNIQUEID" val="2091"/>
</p:tagLst>
</file>

<file path=ppt/tags/tag464.xml><?xml version="1.0" encoding="utf-8"?>
<p:tagLst xmlns:p="http://schemas.openxmlformats.org/presentationml/2006/main">
  <p:tag name="AS_UNIQUEID" val="2092"/>
</p:tagLst>
</file>

<file path=ppt/tags/tag465.xml><?xml version="1.0" encoding="utf-8"?>
<p:tagLst xmlns:p="http://schemas.openxmlformats.org/presentationml/2006/main">
  <p:tag name="AS_UNIQUEID" val="2093"/>
</p:tagLst>
</file>

<file path=ppt/tags/tag466.xml><?xml version="1.0" encoding="utf-8"?>
<p:tagLst xmlns:p="http://schemas.openxmlformats.org/presentationml/2006/main">
  <p:tag name="AS_UNIQUEID" val="2094"/>
</p:tagLst>
</file>

<file path=ppt/tags/tag467.xml><?xml version="1.0" encoding="utf-8"?>
<p:tagLst xmlns:p="http://schemas.openxmlformats.org/presentationml/2006/main">
  <p:tag name="AS_UNIQUEID" val="2095"/>
</p:tagLst>
</file>

<file path=ppt/tags/tag468.xml><?xml version="1.0" encoding="utf-8"?>
<p:tagLst xmlns:p="http://schemas.openxmlformats.org/presentationml/2006/main">
  <p:tag name="AS_UNIQUEID" val="2096"/>
</p:tagLst>
</file>

<file path=ppt/tags/tag469.xml><?xml version="1.0" encoding="utf-8"?>
<p:tagLst xmlns:p="http://schemas.openxmlformats.org/presentationml/2006/main">
  <p:tag name="AS_UNIQUEID" val="2097"/>
</p:tagLst>
</file>

<file path=ppt/tags/tag47.xml><?xml version="1.0" encoding="utf-8"?>
<p:tagLst xmlns:p="http://schemas.openxmlformats.org/presentationml/2006/main">
  <p:tag name="AS_UNIQUEID" val="10599"/>
</p:tagLst>
</file>

<file path=ppt/tags/tag470.xml><?xml version="1.0" encoding="utf-8"?>
<p:tagLst xmlns:p="http://schemas.openxmlformats.org/presentationml/2006/main">
  <p:tag name="AS_UNIQUEID" val="2098"/>
</p:tagLst>
</file>

<file path=ppt/tags/tag471.xml><?xml version="1.0" encoding="utf-8"?>
<p:tagLst xmlns:p="http://schemas.openxmlformats.org/presentationml/2006/main">
  <p:tag name="AS_UNIQUEID" val="10719"/>
</p:tagLst>
</file>

<file path=ppt/tags/tag472.xml><?xml version="1.0" encoding="utf-8"?>
<p:tagLst xmlns:p="http://schemas.openxmlformats.org/presentationml/2006/main">
  <p:tag name="AS_UNIQUEID" val="2102"/>
</p:tagLst>
</file>

<file path=ppt/tags/tag473.xml><?xml version="1.0" encoding="utf-8"?>
<p:tagLst xmlns:p="http://schemas.openxmlformats.org/presentationml/2006/main">
  <p:tag name="AS_UNIQUEID" val="2103"/>
</p:tagLst>
</file>

<file path=ppt/tags/tag474.xml><?xml version="1.0" encoding="utf-8"?>
<p:tagLst xmlns:p="http://schemas.openxmlformats.org/presentationml/2006/main">
  <p:tag name="AS_UNIQUEID" val="2104"/>
</p:tagLst>
</file>

<file path=ppt/tags/tag475.xml><?xml version="1.0" encoding="utf-8"?>
<p:tagLst xmlns:p="http://schemas.openxmlformats.org/presentationml/2006/main">
  <p:tag name="AS_UNIQUEID" val="2105"/>
</p:tagLst>
</file>

<file path=ppt/tags/tag476.xml><?xml version="1.0" encoding="utf-8"?>
<p:tagLst xmlns:p="http://schemas.openxmlformats.org/presentationml/2006/main">
  <p:tag name="AS_UNIQUEID" val="2106"/>
</p:tagLst>
</file>

<file path=ppt/tags/tag477.xml><?xml version="1.0" encoding="utf-8"?>
<p:tagLst xmlns:p="http://schemas.openxmlformats.org/presentationml/2006/main">
  <p:tag name="AS_UNIQUEID" val="2107"/>
</p:tagLst>
</file>

<file path=ppt/tags/tag478.xml><?xml version="1.0" encoding="utf-8"?>
<p:tagLst xmlns:p="http://schemas.openxmlformats.org/presentationml/2006/main">
  <p:tag name="AS_UNIQUEID" val="10720"/>
</p:tagLst>
</file>

<file path=ppt/tags/tag479.xml><?xml version="1.0" encoding="utf-8"?>
<p:tagLst xmlns:p="http://schemas.openxmlformats.org/presentationml/2006/main">
  <p:tag name="AS_UNIQUEID" val="2109"/>
</p:tagLst>
</file>

<file path=ppt/tags/tag48.xml><?xml version="1.0" encoding="utf-8"?>
<p:tagLst xmlns:p="http://schemas.openxmlformats.org/presentationml/2006/main">
  <p:tag name="AS_UNIQUEID" val="10600"/>
</p:tagLst>
</file>

<file path=ppt/tags/tag480.xml><?xml version="1.0" encoding="utf-8"?>
<p:tagLst xmlns:p="http://schemas.openxmlformats.org/presentationml/2006/main">
  <p:tag name="AS_UNIQUEID" val="2110"/>
</p:tagLst>
</file>

<file path=ppt/tags/tag481.xml><?xml version="1.0" encoding="utf-8"?>
<p:tagLst xmlns:p="http://schemas.openxmlformats.org/presentationml/2006/main">
  <p:tag name="AS_UNIQUEID" val="2111"/>
  <p:tag name="KSO_WM_UNIT_TABLE_BEAUTIFY" val="smartTable{1beadf19-5cc5-42e0-9e8e-6d96ce7e6a1c}"/>
  <p:tag name="TABLE_ENDDRAG_ORIGIN_RECT" val="692*229"/>
  <p:tag name="TABLE_ENDDRAG_RECT" val="156*98*692*229"/>
</p:tagLst>
</file>

<file path=ppt/tags/tag482.xml><?xml version="1.0" encoding="utf-8"?>
<p:tagLst xmlns:p="http://schemas.openxmlformats.org/presentationml/2006/main">
  <p:tag name="AS_UNIQUEID" val="2112"/>
</p:tagLst>
</file>

<file path=ppt/tags/tag483.xml><?xml version="1.0" encoding="utf-8"?>
<p:tagLst xmlns:p="http://schemas.openxmlformats.org/presentationml/2006/main">
  <p:tag name="AS_UNIQUEID" val="2113"/>
</p:tagLst>
</file>

<file path=ppt/tags/tag484.xml><?xml version="1.0" encoding="utf-8"?>
<p:tagLst xmlns:p="http://schemas.openxmlformats.org/presentationml/2006/main">
  <p:tag name="AS_UNIQUEID" val="2114"/>
</p:tagLst>
</file>

<file path=ppt/tags/tag485.xml><?xml version="1.0" encoding="utf-8"?>
<p:tagLst xmlns:p="http://schemas.openxmlformats.org/presentationml/2006/main">
  <p:tag name="AS_UNIQUEID" val="2115"/>
</p:tagLst>
</file>

<file path=ppt/tags/tag486.xml><?xml version="1.0" encoding="utf-8"?>
<p:tagLst xmlns:p="http://schemas.openxmlformats.org/presentationml/2006/main">
  <p:tag name="AS_UNIQUEID" val="10721"/>
</p:tagLst>
</file>

<file path=ppt/tags/tag487.xml><?xml version="1.0" encoding="utf-8"?>
<p:tagLst xmlns:p="http://schemas.openxmlformats.org/presentationml/2006/main">
  <p:tag name="AS_UNIQUEID" val="2119"/>
</p:tagLst>
</file>

<file path=ppt/tags/tag488.xml><?xml version="1.0" encoding="utf-8"?>
<p:tagLst xmlns:p="http://schemas.openxmlformats.org/presentationml/2006/main">
  <p:tag name="AS_UNIQUEID" val="2120"/>
  <p:tag name="KSO_WM_UNIT_PLACING_PICTURE_USER_VIEWPORT" val="{&quot;height&quot;:1740,&quot;width&quot;:3615}"/>
</p:tagLst>
</file>

<file path=ppt/tags/tag489.xml><?xml version="1.0" encoding="utf-8"?>
<p:tagLst xmlns:p="http://schemas.openxmlformats.org/presentationml/2006/main">
  <p:tag name="AS_UNIQUEID" val="2121"/>
</p:tagLst>
</file>

<file path=ppt/tags/tag49.xml><?xml version="1.0" encoding="utf-8"?>
<p:tagLst xmlns:p="http://schemas.openxmlformats.org/presentationml/2006/main">
  <p:tag name="AS_UNIQUEID" val="10601"/>
</p:tagLst>
</file>

<file path=ppt/tags/tag490.xml><?xml version="1.0" encoding="utf-8"?>
<p:tagLst xmlns:p="http://schemas.openxmlformats.org/presentationml/2006/main">
  <p:tag name="AS_UNIQUEID" val="2122"/>
</p:tagLst>
</file>

<file path=ppt/tags/tag491.xml><?xml version="1.0" encoding="utf-8"?>
<p:tagLst xmlns:p="http://schemas.openxmlformats.org/presentationml/2006/main">
  <p:tag name="AS_UNIQUEID" val="2123"/>
</p:tagLst>
</file>

<file path=ppt/tags/tag492.xml><?xml version="1.0" encoding="utf-8"?>
<p:tagLst xmlns:p="http://schemas.openxmlformats.org/presentationml/2006/main">
  <p:tag name="AS_UNIQUEID" val="2124"/>
</p:tagLst>
</file>

<file path=ppt/tags/tag493.xml><?xml version="1.0" encoding="utf-8"?>
<p:tagLst xmlns:p="http://schemas.openxmlformats.org/presentationml/2006/main">
  <p:tag name="AS_UNIQUEID" val="10722"/>
</p:tagLst>
</file>

<file path=ppt/tags/tag494.xml><?xml version="1.0" encoding="utf-8"?>
<p:tagLst xmlns:p="http://schemas.openxmlformats.org/presentationml/2006/main">
  <p:tag name="AS_UNIQUEID" val="2146"/>
</p:tagLst>
</file>

<file path=ppt/tags/tag495.xml><?xml version="1.0" encoding="utf-8"?>
<p:tagLst xmlns:p="http://schemas.openxmlformats.org/presentationml/2006/main">
  <p:tag name="AS_UNIQUEID" val="2147"/>
</p:tagLst>
</file>

<file path=ppt/tags/tag496.xml><?xml version="1.0" encoding="utf-8"?>
<p:tagLst xmlns:p="http://schemas.openxmlformats.org/presentationml/2006/main">
  <p:tag name="AS_UNIQUEID" val="2148"/>
</p:tagLst>
</file>

<file path=ppt/tags/tag497.xml><?xml version="1.0" encoding="utf-8"?>
<p:tagLst xmlns:p="http://schemas.openxmlformats.org/presentationml/2006/main">
  <p:tag name="AS_UNIQUEID" val="2149"/>
</p:tagLst>
</file>

<file path=ppt/tags/tag498.xml><?xml version="1.0" encoding="utf-8"?>
<p:tagLst xmlns:p="http://schemas.openxmlformats.org/presentationml/2006/main">
  <p:tag name="AS_UNIQUEID" val="2150"/>
</p:tagLst>
</file>

<file path=ppt/tags/tag499.xml><?xml version="1.0" encoding="utf-8"?>
<p:tagLst xmlns:p="http://schemas.openxmlformats.org/presentationml/2006/main">
  <p:tag name="AS_UNIQUEID" val="2151"/>
</p:tagLst>
</file>

<file path=ppt/tags/tag5.xml><?xml version="1.0" encoding="utf-8"?>
<p:tagLst xmlns:p="http://schemas.openxmlformats.org/presentationml/2006/main">
  <p:tag name="AS_UNIQUEID" val="10578"/>
</p:tagLst>
</file>

<file path=ppt/tags/tag50.xml><?xml version="1.0" encoding="utf-8"?>
<p:tagLst xmlns:p="http://schemas.openxmlformats.org/presentationml/2006/main">
  <p:tag name="AS_UNIQUEID" val="10602"/>
</p:tagLst>
</file>

<file path=ppt/tags/tag5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01.xml><?xml version="1.0" encoding="utf-8"?>
<p:tagLst xmlns:p="http://schemas.openxmlformats.org/presentationml/2006/main">
  <p:tag name="AS_UNIQUEID" val="10723"/>
</p:tagLst>
</file>

<file path=ppt/tags/tag502.xml><?xml version="1.0" encoding="utf-8"?>
<p:tagLst xmlns:p="http://schemas.openxmlformats.org/presentationml/2006/main">
  <p:tag name="AS_UNIQUEID" val="10724"/>
</p:tagLst>
</file>

<file path=ppt/tags/tag503.xml><?xml version="1.0" encoding="utf-8"?>
<p:tagLst xmlns:p="http://schemas.openxmlformats.org/presentationml/2006/main">
  <p:tag name="AS_UNIQUEID" val="10725"/>
</p:tagLst>
</file>

<file path=ppt/tags/tag504.xml><?xml version="1.0" encoding="utf-8"?>
<p:tagLst xmlns:p="http://schemas.openxmlformats.org/presentationml/2006/main">
  <p:tag name="AS_UNIQUEID" val="10726"/>
</p:tagLst>
</file>

<file path=ppt/tags/tag505.xml><?xml version="1.0" encoding="utf-8"?>
<p:tagLst xmlns:p="http://schemas.openxmlformats.org/presentationml/2006/main">
  <p:tag name="AS_UNIQUEID" val="1617"/>
</p:tagLst>
</file>

<file path=ppt/tags/tag506.xml><?xml version="1.0" encoding="utf-8"?>
<p:tagLst xmlns:p="http://schemas.openxmlformats.org/presentationml/2006/main">
  <p:tag name="AS_UNIQUEID" val="1619"/>
</p:tagLst>
</file>

<file path=ppt/tags/tag507.xml><?xml version="1.0" encoding="utf-8"?>
<p:tagLst xmlns:p="http://schemas.openxmlformats.org/presentationml/2006/main">
  <p:tag name="AS_UNIQUEID" val="1622"/>
</p:tagLst>
</file>

<file path=ppt/tags/tag508.xml><?xml version="1.0" encoding="utf-8"?>
<p:tagLst xmlns:p="http://schemas.openxmlformats.org/presentationml/2006/main">
  <p:tag name="AS_UNIQUEID" val="1624"/>
</p:tagLst>
</file>

<file path=ppt/tags/tag509.xml><?xml version="1.0" encoding="utf-8"?>
<p:tagLst xmlns:p="http://schemas.openxmlformats.org/presentationml/2006/main">
  <p:tag name="AS_UNIQUEID" val="10727"/>
</p:tagLst>
</file>

<file path=ppt/tags/tag51.xml><?xml version="1.0" encoding="utf-8"?>
<p:tagLst xmlns:p="http://schemas.openxmlformats.org/presentationml/2006/main">
  <p:tag name="AS_UNIQUEID" val="10603"/>
</p:tagLst>
</file>

<file path=ppt/tags/tag510.xml><?xml version="1.0" encoding="utf-8"?>
<p:tagLst xmlns:p="http://schemas.openxmlformats.org/presentationml/2006/main">
  <p:tag name="AS_UNIQUEID" val="1775"/>
</p:tagLst>
</file>

<file path=ppt/tags/tag511.xml><?xml version="1.0" encoding="utf-8"?>
<p:tagLst xmlns:p="http://schemas.openxmlformats.org/presentationml/2006/main">
  <p:tag name="AS_UNIQUEID" val="1871"/>
</p:tagLst>
</file>

<file path=ppt/tags/tag512.xml><?xml version="1.0" encoding="utf-8"?>
<p:tagLst xmlns:p="http://schemas.openxmlformats.org/presentationml/2006/main">
  <p:tag name="AS_UNIQUEID" val="10728"/>
</p:tagLst>
</file>

<file path=ppt/tags/tag513.xml><?xml version="1.0" encoding="utf-8"?>
<p:tagLst xmlns:p="http://schemas.openxmlformats.org/presentationml/2006/main">
  <p:tag name="AS_UNIQUEID" val="10729"/>
</p:tagLst>
</file>

<file path=ppt/tags/tag5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5.xml><?xml version="1.0" encoding="utf-8"?>
<p:tagLst xmlns:p="http://schemas.openxmlformats.org/presentationml/2006/main">
  <p:tag name="AS_UNIQUEID" val="10730"/>
</p:tagLst>
</file>

<file path=ppt/tags/tag516.xml><?xml version="1.0" encoding="utf-8"?>
<p:tagLst xmlns:p="http://schemas.openxmlformats.org/presentationml/2006/main">
  <p:tag name="AS_UNIQUEID" val="2154"/>
</p:tagLst>
</file>

<file path=ppt/tags/tag517.xml><?xml version="1.0" encoding="utf-8"?>
<p:tagLst xmlns:p="http://schemas.openxmlformats.org/presentationml/2006/main">
  <p:tag name="AS_UNIQUEID" val="2155"/>
</p:tagLst>
</file>

<file path=ppt/tags/tag5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9.xml><?xml version="1.0" encoding="utf-8"?>
<p:tagLst xmlns:p="http://schemas.openxmlformats.org/presentationml/2006/main">
  <p:tag name="AS_UNIQUEID" val="10731"/>
</p:tagLst>
</file>

<file path=ppt/tags/tag52.xml><?xml version="1.0" encoding="utf-8"?>
<p:tagLst xmlns:p="http://schemas.openxmlformats.org/presentationml/2006/main">
  <p:tag name="AS_UNIQUEID" val="10604"/>
</p:tagLst>
</file>

<file path=ppt/tags/tag520.xml><?xml version="1.0" encoding="utf-8"?>
<p:tagLst xmlns:p="http://schemas.openxmlformats.org/presentationml/2006/main">
  <p:tag name="AS_UNIQUEID" val="2157"/>
</p:tagLst>
</file>

<file path=ppt/tags/tag521.xml><?xml version="1.0" encoding="utf-8"?>
<p:tagLst xmlns:p="http://schemas.openxmlformats.org/presentationml/2006/main">
  <p:tag name="AS_UNIQUEID" val="2158"/>
</p:tagLst>
</file>

<file path=ppt/tags/tag522.xml><?xml version="1.0" encoding="utf-8"?>
<p:tagLst xmlns:p="http://schemas.openxmlformats.org/presentationml/2006/main">
  <p:tag name="AS_UNIQUEID" val="2159"/>
</p:tagLst>
</file>

<file path=ppt/tags/tag523.xml><?xml version="1.0" encoding="utf-8"?>
<p:tagLst xmlns:p="http://schemas.openxmlformats.org/presentationml/2006/main">
  <p:tag name="AS_UNIQUEID" val="2161"/>
</p:tagLst>
</file>

<file path=ppt/tags/tag5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5.xml><?xml version="1.0" encoding="utf-8"?>
<p:tagLst xmlns:p="http://schemas.openxmlformats.org/presentationml/2006/main">
  <p:tag name="AS_UNIQUEID" val="10732"/>
</p:tagLst>
</file>

<file path=ppt/tags/tag526.xml><?xml version="1.0" encoding="utf-8"?>
<p:tagLst xmlns:p="http://schemas.openxmlformats.org/presentationml/2006/main">
  <p:tag name="AS_UNIQUEID" val="2164"/>
</p:tagLst>
</file>

<file path=ppt/tags/tag527.xml><?xml version="1.0" encoding="utf-8"?>
<p:tagLst xmlns:p="http://schemas.openxmlformats.org/presentationml/2006/main">
  <p:tag name="AS_UNIQUEID" val="2165"/>
</p:tagLst>
</file>

<file path=ppt/tags/tag5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TE3YzAyMjNkM2U0NWNjMTJkNTMzYTQ0OGVjYTUzMWYifQ=="/>
  <p:tag name="KSO_WPP_MARK_KEY" val="cb1eb2ed-ebb1-4d9c-9613-a0facca41ac7"/>
</p:tagLst>
</file>

<file path=ppt/tags/tag53.xml><?xml version="1.0" encoding="utf-8"?>
<p:tagLst xmlns:p="http://schemas.openxmlformats.org/presentationml/2006/main">
  <p:tag name="AS_UNIQUEID" val="10605"/>
</p:tagLst>
</file>

<file path=ppt/tags/tag54.xml><?xml version="1.0" encoding="utf-8"?>
<p:tagLst xmlns:p="http://schemas.openxmlformats.org/presentationml/2006/main">
  <p:tag name="AS_UNIQUEID" val="10606"/>
</p:tagLst>
</file>

<file path=ppt/tags/tag55.xml><?xml version="1.0" encoding="utf-8"?>
<p:tagLst xmlns:p="http://schemas.openxmlformats.org/presentationml/2006/main">
  <p:tag name="AS_UNIQUEID" val="10607"/>
</p:tagLst>
</file>

<file path=ppt/tags/tag56.xml><?xml version="1.0" encoding="utf-8"?>
<p:tagLst xmlns:p="http://schemas.openxmlformats.org/presentationml/2006/main">
  <p:tag name="AS_UNIQUEID" val="10608"/>
</p:tagLst>
</file>

<file path=ppt/tags/tag57.xml><?xml version="1.0" encoding="utf-8"?>
<p:tagLst xmlns:p="http://schemas.openxmlformats.org/presentationml/2006/main">
  <p:tag name="AS_UNIQUEID" val="10609"/>
</p:tagLst>
</file>

<file path=ppt/tags/tag58.xml><?xml version="1.0" encoding="utf-8"?>
<p:tagLst xmlns:p="http://schemas.openxmlformats.org/presentationml/2006/main">
  <p:tag name="AS_UNIQUEID" val="10610"/>
</p:tagLst>
</file>

<file path=ppt/tags/tag59.xml><?xml version="1.0" encoding="utf-8"?>
<p:tagLst xmlns:p="http://schemas.openxmlformats.org/presentationml/2006/main">
  <p:tag name="AS_UNIQUEID" val="10645"/>
</p:tagLst>
</file>

<file path=ppt/tags/tag6.xml><?xml version="1.0" encoding="utf-8"?>
<p:tagLst xmlns:p="http://schemas.openxmlformats.org/presentationml/2006/main">
  <p:tag name="AS_UNIQUEID" val="10579"/>
</p:tagLst>
</file>

<file path=ppt/tags/tag60.xml><?xml version="1.0" encoding="utf-8"?>
<p:tagLst xmlns:p="http://schemas.openxmlformats.org/presentationml/2006/main">
  <p:tag name="AS_UNIQUEID" val="10578"/>
</p:tagLst>
</file>

<file path=ppt/tags/tag61.xml><?xml version="1.0" encoding="utf-8"?>
<p:tagLst xmlns:p="http://schemas.openxmlformats.org/presentationml/2006/main">
  <p:tag name="AS_UNIQUEID" val="10579"/>
</p:tagLst>
</file>

<file path=ppt/tags/tag62.xml><?xml version="1.0" encoding="utf-8"?>
<p:tagLst xmlns:p="http://schemas.openxmlformats.org/presentationml/2006/main">
  <p:tag name="AS_UNIQUEID" val="10581"/>
</p:tagLst>
</file>

<file path=ppt/tags/tag63.xml><?xml version="1.0" encoding="utf-8"?>
<p:tagLst xmlns:p="http://schemas.openxmlformats.org/presentationml/2006/main">
  <p:tag name="AS_UNIQUEID" val="10584"/>
</p:tagLst>
</file>

<file path=ppt/tags/tag64.xml><?xml version="1.0" encoding="utf-8"?>
<p:tagLst xmlns:p="http://schemas.openxmlformats.org/presentationml/2006/main">
  <p:tag name="AS_UNIQUEID" val="10585"/>
</p:tagLst>
</file>

<file path=ppt/tags/tag65.xml><?xml version="1.0" encoding="utf-8"?>
<p:tagLst xmlns:p="http://schemas.openxmlformats.org/presentationml/2006/main">
  <p:tag name="AS_UNIQUEID" val="10586"/>
</p:tagLst>
</file>

<file path=ppt/tags/tag66.xml><?xml version="1.0" encoding="utf-8"?>
<p:tagLst xmlns:p="http://schemas.openxmlformats.org/presentationml/2006/main">
  <p:tag name="AS_UNIQUEID" val="10587"/>
</p:tagLst>
</file>

<file path=ppt/tags/tag67.xml><?xml version="1.0" encoding="utf-8"?>
<p:tagLst xmlns:p="http://schemas.openxmlformats.org/presentationml/2006/main">
  <p:tag name="AS_UNIQUEID" val="10588"/>
</p:tagLst>
</file>

<file path=ppt/tags/tag68.xml><?xml version="1.0" encoding="utf-8"?>
<p:tagLst xmlns:p="http://schemas.openxmlformats.org/presentationml/2006/main">
  <p:tag name="AS_UNIQUEID" val="10589"/>
</p:tagLst>
</file>

<file path=ppt/tags/tag69.xml><?xml version="1.0" encoding="utf-8"?>
<p:tagLst xmlns:p="http://schemas.openxmlformats.org/presentationml/2006/main">
  <p:tag name="AS_UNIQUEID" val="10590"/>
</p:tagLst>
</file>

<file path=ppt/tags/tag7.xml><?xml version="1.0" encoding="utf-8"?>
<p:tagLst xmlns:p="http://schemas.openxmlformats.org/presentationml/2006/main">
  <p:tag name="AS_UNIQUEID" val="10581"/>
</p:tagLst>
</file>

<file path=ppt/tags/tag70.xml><?xml version="1.0" encoding="utf-8"?>
<p:tagLst xmlns:p="http://schemas.openxmlformats.org/presentationml/2006/main">
  <p:tag name="AS_UNIQUEID" val="10591"/>
</p:tagLst>
</file>

<file path=ppt/tags/tag71.xml><?xml version="1.0" encoding="utf-8"?>
<p:tagLst xmlns:p="http://schemas.openxmlformats.org/presentationml/2006/main">
  <p:tag name="AS_UNIQUEID" val="10592"/>
</p:tagLst>
</file>

<file path=ppt/tags/tag72.xml><?xml version="1.0" encoding="utf-8"?>
<p:tagLst xmlns:p="http://schemas.openxmlformats.org/presentationml/2006/main">
  <p:tag name="AS_UNIQUEID" val="10593"/>
</p:tagLst>
</file>

<file path=ppt/tags/tag73.xml><?xml version="1.0" encoding="utf-8"?>
<p:tagLst xmlns:p="http://schemas.openxmlformats.org/presentationml/2006/main">
  <p:tag name="AS_UNIQUEID" val="10594"/>
</p:tagLst>
</file>

<file path=ppt/tags/tag74.xml><?xml version="1.0" encoding="utf-8"?>
<p:tagLst xmlns:p="http://schemas.openxmlformats.org/presentationml/2006/main">
  <p:tag name="AS_UNIQUEID" val="10595"/>
</p:tagLst>
</file>

<file path=ppt/tags/tag75.xml><?xml version="1.0" encoding="utf-8"?>
<p:tagLst xmlns:p="http://schemas.openxmlformats.org/presentationml/2006/main">
  <p:tag name="AS_UNIQUEID" val="10596"/>
</p:tagLst>
</file>

<file path=ppt/tags/tag76.xml><?xml version="1.0" encoding="utf-8"?>
<p:tagLst xmlns:p="http://schemas.openxmlformats.org/presentationml/2006/main">
  <p:tag name="AS_UNIQUEID" val="10646"/>
</p:tagLst>
</file>

<file path=ppt/tags/tag77.xml><?xml version="1.0" encoding="utf-8"?>
<p:tagLst xmlns:p="http://schemas.openxmlformats.org/presentationml/2006/main">
  <p:tag name="AS_UNIQUEID" val="10578"/>
</p:tagLst>
</file>

<file path=ppt/tags/tag78.xml><?xml version="1.0" encoding="utf-8"?>
<p:tagLst xmlns:p="http://schemas.openxmlformats.org/presentationml/2006/main">
  <p:tag name="AS_UNIQUEID" val="10579"/>
</p:tagLst>
</file>

<file path=ppt/tags/tag79.xml><?xml version="1.0" encoding="utf-8"?>
<p:tagLst xmlns:p="http://schemas.openxmlformats.org/presentationml/2006/main">
  <p:tag name="AS_UNIQUEID" val="10581"/>
</p:tagLst>
</file>

<file path=ppt/tags/tag8.xml><?xml version="1.0" encoding="utf-8"?>
<p:tagLst xmlns:p="http://schemas.openxmlformats.org/presentationml/2006/main">
  <p:tag name="AS_UNIQUEID" val="10642"/>
</p:tagLst>
</file>

<file path=ppt/tags/tag80.xml><?xml version="1.0" encoding="utf-8"?>
<p:tagLst xmlns:p="http://schemas.openxmlformats.org/presentationml/2006/main">
  <p:tag name="AS_UNIQUEID" val="10626"/>
</p:tagLst>
</file>

<file path=ppt/tags/tag81.xml><?xml version="1.0" encoding="utf-8"?>
<p:tagLst xmlns:p="http://schemas.openxmlformats.org/presentationml/2006/main">
  <p:tag name="AS_UNIQUEID" val="10627"/>
</p:tagLst>
</file>

<file path=ppt/tags/tag82.xml><?xml version="1.0" encoding="utf-8"?>
<p:tagLst xmlns:p="http://schemas.openxmlformats.org/presentationml/2006/main">
  <p:tag name="AS_UNIQUEID" val="10628"/>
</p:tagLst>
</file>

<file path=ppt/tags/tag83.xml><?xml version="1.0" encoding="utf-8"?>
<p:tagLst xmlns:p="http://schemas.openxmlformats.org/presentationml/2006/main">
  <p:tag name="AS_UNIQUEID" val="10629"/>
</p:tagLst>
</file>

<file path=ppt/tags/tag84.xml><?xml version="1.0" encoding="utf-8"?>
<p:tagLst xmlns:p="http://schemas.openxmlformats.org/presentationml/2006/main">
  <p:tag name="AS_UNIQUEID" val="10630"/>
</p:tagLst>
</file>

<file path=ppt/tags/tag85.xml><?xml version="1.0" encoding="utf-8"?>
<p:tagLst xmlns:p="http://schemas.openxmlformats.org/presentationml/2006/main">
  <p:tag name="AS_UNIQUEID" val="10631"/>
</p:tagLst>
</file>

<file path=ppt/tags/tag86.xml><?xml version="1.0" encoding="utf-8"?>
<p:tagLst xmlns:p="http://schemas.openxmlformats.org/presentationml/2006/main">
  <p:tag name="AS_UNIQUEID" val="10632"/>
</p:tagLst>
</file>

<file path=ppt/tags/tag87.xml><?xml version="1.0" encoding="utf-8"?>
<p:tagLst xmlns:p="http://schemas.openxmlformats.org/presentationml/2006/main">
  <p:tag name="AS_UNIQUEID" val="10633"/>
</p:tagLst>
</file>

<file path=ppt/tags/tag88.xml><?xml version="1.0" encoding="utf-8"?>
<p:tagLst xmlns:p="http://schemas.openxmlformats.org/presentationml/2006/main">
  <p:tag name="AS_UNIQUEID" val="10634"/>
</p:tagLst>
</file>

<file path=ppt/tags/tag89.xml><?xml version="1.0" encoding="utf-8"?>
<p:tagLst xmlns:p="http://schemas.openxmlformats.org/presentationml/2006/main">
  <p:tag name="AS_UNIQUEID" val="10635"/>
</p:tagLst>
</file>

<file path=ppt/tags/tag9.xml><?xml version="1.0" encoding="utf-8"?>
<p:tagLst xmlns:p="http://schemas.openxmlformats.org/presentationml/2006/main">
  <p:tag name="AS_UNIQUEID" val="10578"/>
</p:tagLst>
</file>

<file path=ppt/tags/tag90.xml><?xml version="1.0" encoding="utf-8"?>
<p:tagLst xmlns:p="http://schemas.openxmlformats.org/presentationml/2006/main">
  <p:tag name="AS_UNIQUEID" val="10636"/>
</p:tagLst>
</file>

<file path=ppt/tags/tag91.xml><?xml version="1.0" encoding="utf-8"?>
<p:tagLst xmlns:p="http://schemas.openxmlformats.org/presentationml/2006/main">
  <p:tag name="AS_UNIQUEID" val="10637"/>
</p:tagLst>
</file>

<file path=ppt/tags/tag92.xml><?xml version="1.0" encoding="utf-8"?>
<p:tagLst xmlns:p="http://schemas.openxmlformats.org/presentationml/2006/main">
  <p:tag name="AS_UNIQUEID" val="10638"/>
</p:tagLst>
</file>

<file path=ppt/tags/tag93.xml><?xml version="1.0" encoding="utf-8"?>
<p:tagLst xmlns:p="http://schemas.openxmlformats.org/presentationml/2006/main">
  <p:tag name="AS_UNIQUEID" val="10647"/>
</p:tagLst>
</file>

<file path=ppt/tags/tag94.xml><?xml version="1.0" encoding="utf-8"?>
<p:tagLst xmlns:p="http://schemas.openxmlformats.org/presentationml/2006/main">
  <p:tag name="AS_UNIQUEID" val="1064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0"/>
</p:tagLst>
</file>

<file path=ppt/tags/tag95.xml><?xml version="1.0" encoding="utf-8"?>
<p:tagLst xmlns:p="http://schemas.openxmlformats.org/presentationml/2006/main">
  <p:tag name="AS_UNIQUEID" val="1064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6.xml><?xml version="1.0" encoding="utf-8"?>
<p:tagLst xmlns:p="http://schemas.openxmlformats.org/presentationml/2006/main">
  <p:tag name="AS_UNIQUEID" val="1065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7.xml><?xml version="1.0" encoding="utf-8"?>
<p:tagLst xmlns:p="http://schemas.openxmlformats.org/presentationml/2006/main">
  <p:tag name="AS_UNIQUEID" val="1065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8.xml><?xml version="1.0" encoding="utf-8"?>
<p:tagLst xmlns:p="http://schemas.openxmlformats.org/presentationml/2006/main">
  <p:tag name="AS_UNIQUEID" val="10652"/>
</p:tagLst>
</file>

<file path=ppt/tags/tag99.xml><?xml version="1.0" encoding="utf-8"?>
<p:tagLst xmlns:p="http://schemas.openxmlformats.org/presentationml/2006/main">
  <p:tag name="AS_UNIQUEID" val="10653"/>
</p:tagLst>
</file>

<file path=ppt/theme/theme1.xml><?xml version="1.0" encoding="utf-8"?>
<a:theme xmlns:r="http://schemas.openxmlformats.org/officeDocument/2006/relationships"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214</Paragraphs>
  <Slides>25</Slides>
  <Notes>2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baseType="lpstr" size="42">
      <vt:lpstr>Arial</vt:lpstr>
      <vt:lpstr>微软雅黑</vt:lpstr>
      <vt:lpstr>Wingdings</vt:lpstr>
      <vt:lpstr>宋体</vt:lpstr>
      <vt:lpstr>Calibri</vt:lpstr>
      <vt:lpstr>等线</vt:lpstr>
      <vt:lpstr>华文新魏</vt:lpstr>
      <vt:lpstr>Calibri Light</vt:lpstr>
      <vt:lpstr>华光中圆_CNKI</vt:lpstr>
      <vt:lpstr>华文楷体</vt:lpstr>
      <vt:lpstr>华文中宋</vt:lpstr>
      <vt:lpstr>楷体</vt:lpstr>
      <vt:lpstr>Times New Roman</vt:lpstr>
      <vt:lpstr>Symbol</vt:lpstr>
      <vt:lpstr>新宋体</vt:lpstr>
      <vt:lpstr>黑体</vt:lpstr>
      <vt:lpstr>2_WPS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2025-03-01T23:20:46.354</cp:lastPrinted>
  <dcterms:created xsi:type="dcterms:W3CDTF">2025-03-01T23:20:46Z</dcterms:created>
  <dcterms:modified xsi:type="dcterms:W3CDTF">2025-03-01T15:20:46Z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