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emf" ContentType="image/x-emf"/>
  <Default Extension="svg" ContentType="image/sv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sldIdLst>
    <p:sldId id="257" r:id="rId3"/>
    <p:sldId id="312" r:id="rId4"/>
    <p:sldId id="313" r:id="rId5"/>
    <p:sldId id="314" r:id="rId6"/>
    <p:sldId id="315" r:id="rId7"/>
    <p:sldId id="316" r:id="rId8"/>
    <p:sldId id="317" r:id="rId9"/>
    <p:sldId id="298" r:id="rId10"/>
    <p:sldId id="320" r:id="rId11"/>
    <p:sldId id="331" r:id="rId12"/>
    <p:sldId id="332" r:id="rId13"/>
    <p:sldId id="299" r:id="rId14"/>
    <p:sldId id="304" r:id="rId15"/>
    <p:sldId id="305" r:id="rId16"/>
    <p:sldId id="341" r:id="rId17"/>
    <p:sldId id="31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Ding feng" initials="Df" lastIdx="0" clrIdx="0"/>
  <p:cmAuthor id="2" name="作者" initials="A" lastIdx="0" clrIdx="1"/>
  <p:cmAuthor id="0" name="Admin" initials="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tags" Target="tags/tag285.xml" /><Relationship Id="rId2" Type="http://schemas.openxmlformats.org/officeDocument/2006/relationships/slideMaster" Target="slideMasters/slide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61ECB21F-4407-44B9-AB2E-E3EF102BB14E}" type="doc">
      <dgm:prSet loTypeId="matrix" loCatId="matrix" qsTypeId="urn:microsoft.com/office/officeart/2005/8/quickstyle/simple4" qsCatId="simple" csTypeId="urn:microsoft.com/office/officeart/2005/8/colors/colorful2" csCatId="accent1" phldr="0"/>
      <dgm:spPr/>
      <dgm:t>
        <a:bodyPr/>
        <a:lstStyle/>
        <a:p>
          <a:endParaRPr lang="zh-CN" altLang="en-US"/>
        </a:p>
      </dgm:t>
    </dgm:pt>
    <dgm:pt modelId="{D6B69770-7BE3-4E0F-A882-E369A79C6A03}" type="parTrans" cxnId="{43A6A25E-6A88-4AD2-BB7F-60BCC13C7E8E}">
      <dgm:prSet/>
      <dgm:spPr/>
      <dgm:t>
        <a:bodyPr/>
        <a:lstStyle/>
        <a:p>
          <a:endParaRPr lang="zh-CN" altLang="en-US"/>
        </a:p>
      </dgm:t>
    </dgm:pt>
    <dgm:pt modelId="{584E2EFC-4BAA-456A-8377-2A4841D92655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rgbClr val="FF0000"/>
              </a:solidFill>
              <a:ea typeface="宋体" panose="02010600030101010101" pitchFamily="2" charset="-122"/>
            </a:rPr>
            <a:t>变力做功</a:t>
          </a:r>
          <a:endParaRPr lang="zh-CN" altLang="en-US" sz="2400" b="1">
            <a:solidFill>
              <a:srgbClr val="FF0000"/>
            </a:solidFill>
            <a:ea typeface="宋体" panose="02010600030101010101" pitchFamily="2" charset="-122"/>
          </a:endParaRPr>
        </a:p>
      </dgm:t>
    </dgm:pt>
    <dgm:pt modelId="{562D7F28-8BC7-4D0C-BE2B-FEB2BD3BE247}" type="parTrans" cxnId="{5FE9499C-6114-4DFA-9179-9FB8721B3353}">
      <dgm:prSet/>
      <dgm:spPr/>
      <dgm:t>
        <a:bodyPr/>
        <a:lstStyle/>
        <a:p>
          <a:endParaRPr lang="zh-CN" altLang="en-US"/>
        </a:p>
      </dgm:t>
    </dgm:pt>
    <dgm:pt modelId="{07AC599A-41D3-41C4-BC17-E75B7A2D3122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FFC000"/>
              </a:solidFill>
            </a:rPr>
            <a:t>转换法</a:t>
          </a:r>
          <a:endParaRPr lang="zh-CN" altLang="en-US" sz="3200">
            <a:solidFill>
              <a:srgbClr val="FFC000"/>
            </a:solidFill>
          </a:endParaRPr>
        </a:p>
      </dgm:t>
    </dgm:pt>
    <dgm:pt modelId="{5904B8F7-B6CC-453A-A9F3-C94ABE2FE713}" type="sibTrans" cxnId="{5FE9499C-6114-4DFA-9179-9FB8721B3353}">
      <dgm:prSet/>
      <dgm:spPr/>
      <dgm:t>
        <a:bodyPr/>
        <a:lstStyle/>
        <a:p>
          <a:endParaRPr lang="zh-CN" altLang="en-US"/>
        </a:p>
      </dgm:t>
    </dgm:pt>
    <dgm:pt modelId="{9D6C5A3D-4668-40E6-8011-5C66D79B93DB}" type="parTrans" cxnId="{5411B3CD-CB0B-48E8-A1DB-875B9D49A289}">
      <dgm:prSet/>
      <dgm:spPr/>
      <dgm:t>
        <a:bodyPr/>
        <a:lstStyle/>
        <a:p>
          <a:endParaRPr lang="zh-CN" altLang="en-US"/>
        </a:p>
      </dgm:t>
    </dgm:pt>
    <dgm:pt modelId="{F7EF5031-3FDF-4982-A6DC-AF3F72BAF783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0070C0"/>
              </a:solidFill>
            </a:rPr>
            <a:t>微元法</a:t>
          </a:r>
          <a:endParaRPr lang="zh-CN" altLang="en-US" sz="3200">
            <a:solidFill>
              <a:srgbClr val="0070C0"/>
            </a:solidFill>
          </a:endParaRPr>
        </a:p>
      </dgm:t>
    </dgm:pt>
    <dgm:pt modelId="{2E6C5309-4271-4FB9-89FC-47ED936E6268}" type="sibTrans" cxnId="{5411B3CD-CB0B-48E8-A1DB-875B9D49A289}">
      <dgm:prSet/>
      <dgm:spPr/>
      <dgm:t>
        <a:bodyPr/>
        <a:lstStyle/>
        <a:p>
          <a:endParaRPr lang="zh-CN" altLang="en-US"/>
        </a:p>
      </dgm:t>
    </dgm:pt>
    <dgm:pt modelId="{1255DA58-A873-4C0C-8513-FBC4FAC47491}" type="parTrans" cxnId="{D27989A2-C822-410C-AF12-30F2BF974374}">
      <dgm:prSet/>
      <dgm:spPr/>
      <dgm:t>
        <a:bodyPr/>
        <a:lstStyle/>
        <a:p>
          <a:endParaRPr lang="zh-CN" altLang="en-US"/>
        </a:p>
      </dgm:t>
    </dgm:pt>
    <dgm:pt modelId="{3600573B-3408-4B7A-B364-1A4373D7FF12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C00000"/>
              </a:solidFill>
            </a:rPr>
            <a:t>平均法</a:t>
          </a:r>
          <a:endParaRPr lang="zh-CN" altLang="en-US" sz="3200">
            <a:solidFill>
              <a:srgbClr val="C00000"/>
            </a:solidFill>
          </a:endParaRPr>
        </a:p>
      </dgm:t>
    </dgm:pt>
    <dgm:pt modelId="{BEF2AB4B-68CB-44B5-BBED-F1B3F93801ED}" type="sibTrans" cxnId="{D27989A2-C822-410C-AF12-30F2BF974374}">
      <dgm:prSet/>
      <dgm:spPr/>
      <dgm:t>
        <a:bodyPr/>
        <a:lstStyle/>
        <a:p>
          <a:endParaRPr lang="zh-CN" altLang="en-US"/>
        </a:p>
      </dgm:t>
    </dgm:pt>
    <dgm:pt modelId="{DEBFF4A5-5C9E-41D9-9B9F-F9C6EB9CA05F}" type="parTrans" cxnId="{9F58A390-C819-4142-AC72-C9988D95D0D9}">
      <dgm:prSet/>
      <dgm:spPr/>
      <dgm:t>
        <a:bodyPr/>
        <a:lstStyle/>
        <a:p>
          <a:endParaRPr lang="zh-CN" altLang="en-US"/>
        </a:p>
      </dgm:t>
    </dgm:pt>
    <dgm:pt modelId="{0777222B-C5EF-4EEC-9B10-A9689AAAF709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FFFF00"/>
              </a:solidFill>
            </a:rPr>
            <a:t>图像法</a:t>
          </a:r>
          <a:endParaRPr lang="zh-CN" altLang="en-US" sz="3200">
            <a:solidFill>
              <a:srgbClr val="FFFF00"/>
            </a:solidFill>
          </a:endParaRPr>
        </a:p>
      </dgm:t>
    </dgm:pt>
    <dgm:pt modelId="{8C298325-DC6B-41BF-91A8-244A155D3589}" type="sibTrans" cxnId="{9F58A390-C819-4142-AC72-C9988D95D0D9}">
      <dgm:prSet/>
      <dgm:spPr/>
      <dgm:t>
        <a:bodyPr/>
        <a:lstStyle/>
        <a:p>
          <a:endParaRPr lang="zh-CN" altLang="en-US"/>
        </a:p>
      </dgm:t>
    </dgm:pt>
    <dgm:pt modelId="{08FF8C2B-E3BD-42B2-95E8-633DACB4656E}" type="sibTrans" cxnId="{43A6A25E-6A88-4AD2-BB7F-60BCC13C7E8E}">
      <dgm:prSet/>
      <dgm:spPr/>
      <dgm:t>
        <a:bodyPr/>
        <a:lstStyle/>
        <a:p>
          <a:endParaRPr lang="zh-CN" altLang="en-US"/>
        </a:p>
      </dgm:t>
    </dgm:pt>
    <dgm:pt modelId="{A79A14FB-C4CA-484B-9EC0-7D118FD97147}" type="pres">
      <dgm:prSet presAssocID="{61ECB21F-4407-44B9-AB2E-E3EF102BB14E}" presName="diagram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/>
      </dgm:t>
    </dgm:pt>
    <dgm:pt modelId="{985003DD-7E3D-42F3-A78D-60B72C8E2FBC}" type="pres">
      <dgm:prSet presAssocID="{61ECB21F-4407-44B9-AB2E-E3EF102BB14E}" presName="matrix"/>
      <dgm:spPr/>
      <dgm:t>
        <a:bodyPr/>
        <a:lstStyle/>
        <a:p/>
      </dgm:t>
    </dgm:pt>
    <dgm:pt modelId="{B1BFD8B5-6CF9-4B52-A6FD-4E32C8B42DD0}" type="pres">
      <dgm:prSet presAssocID="{61ECB21F-4407-44B9-AB2E-E3EF102BB14E}" presName="tile1" presStyleLbl="node1" presStyleCnt="4"/>
      <dgm:spPr/>
      <dgm:t>
        <a:bodyPr/>
        <a:lstStyle/>
        <a:p/>
      </dgm:t>
    </dgm:pt>
    <dgm:pt modelId="{8FFEBF0B-5E5D-449C-A914-53FD89338039}" type="pres">
      <dgm:prSet presAssocID="{61ECB21F-4407-44B9-AB2E-E3EF102BB14E}" presName="tile1text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97AE02B1-131E-4D76-8495-C710475CA3F5}" type="pres">
      <dgm:prSet presAssocID="{61ECB21F-4407-44B9-AB2E-E3EF102BB14E}" presName="tile2" presStyleLbl="node1" presStyleIdx="1" presStyleCnt="4"/>
      <dgm:spPr/>
      <dgm:t>
        <a:bodyPr/>
        <a:lstStyle/>
        <a:p/>
      </dgm:t>
    </dgm:pt>
    <dgm:pt modelId="{B09A33FE-C5A3-434B-B11E-5C5785AFDB00}" type="pres">
      <dgm:prSet presAssocID="{61ECB21F-4407-44B9-AB2E-E3EF102BB1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E9423DCB-0F58-4AB8-A9AB-FA09BF248D4C}" type="pres">
      <dgm:prSet presAssocID="{61ECB21F-4407-44B9-AB2E-E3EF102BB14E}" presName="tile3" presStyleLbl="node1" presStyleIdx="2" presStyleCnt="4"/>
      <dgm:spPr/>
      <dgm:t>
        <a:bodyPr/>
        <a:lstStyle/>
        <a:p/>
      </dgm:t>
    </dgm:pt>
    <dgm:pt modelId="{C72F99E5-142D-4358-A387-FE2B565392FC}" type="pres">
      <dgm:prSet presAssocID="{61ECB21F-4407-44B9-AB2E-E3EF102BB1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9528372C-7B29-4DDD-98C9-64AE00BAEDAF}" type="pres">
      <dgm:prSet presAssocID="{61ECB21F-4407-44B9-AB2E-E3EF102BB14E}" presName="tile4" presStyleLbl="node1" presStyleIdx="3" presStyleCnt="4"/>
      <dgm:spPr/>
      <dgm:t>
        <a:bodyPr/>
        <a:lstStyle/>
        <a:p/>
      </dgm:t>
    </dgm:pt>
    <dgm:pt modelId="{D0641572-000E-4E20-BC51-97648E176446}" type="pres">
      <dgm:prSet presAssocID="{61ECB21F-4407-44B9-AB2E-E3EF102BB1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5F404160-09B3-4383-B293-CADF417D25C2}" type="pres">
      <dgm:prSet presAssocID="{61ECB21F-4407-44B9-AB2E-E3EF102BB14E}" presName="centerTile" presStyleLbl="fgShp" presStyleCnt="1">
        <dgm:presLayoutVars>
          <dgm:chMax val="0"/>
          <dgm:chPref val="0"/>
        </dgm:presLayoutVars>
      </dgm:prSet>
      <dgm:spPr/>
      <dgm:t>
        <a:bodyPr/>
        <a:lstStyle/>
        <a:p/>
      </dgm:t>
    </dgm:pt>
  </dgm:ptLst>
  <dgm:cxnLst>
    <dgm:cxn modelId="{43A6A25E-6A88-4AD2-BB7F-60BCC13C7E8E}" srcId="{61ECB21F-4407-44B9-AB2E-E3EF102BB14E}" destId="{584E2EFC-4BAA-456A-8377-2A4841D92655}" srcOrd="0" destOrd="0" parTransId="{D6B69770-7BE3-4E0F-A882-E369A79C6A03}" sibTransId="{08FF8C2B-E3BD-42B2-95E8-633DACB4656E}"/>
    <dgm:cxn modelId="{5FE9499C-6114-4DFA-9179-9FB8721B3353}" srcId="{584E2EFC-4BAA-456A-8377-2A4841D92655}" destId="{07AC599A-41D3-41C4-BC17-E75B7A2D3122}" srcOrd="0" destOrd="0" parTransId="{562D7F28-8BC7-4D0C-BE2B-FEB2BD3BE247}" sibTransId="{5904B8F7-B6CC-453A-A9F3-C94ABE2FE713}"/>
    <dgm:cxn modelId="{5411B3CD-CB0B-48E8-A1DB-875B9D49A289}" srcId="{584E2EFC-4BAA-456A-8377-2A4841D92655}" destId="{F7EF5031-3FDF-4982-A6DC-AF3F72BAF783}" srcOrd="1" destOrd="0" parTransId="{9D6C5A3D-4668-40E6-8011-5C66D79B93DB}" sibTransId="{2E6C5309-4271-4FB9-89FC-47ED936E6268}"/>
    <dgm:cxn modelId="{D27989A2-C822-410C-AF12-30F2BF974374}" srcId="{584E2EFC-4BAA-456A-8377-2A4841D92655}" destId="{3600573B-3408-4B7A-B364-1A4373D7FF12}" srcOrd="2" destOrd="0" parTransId="{1255DA58-A873-4C0C-8513-FBC4FAC47491}" sibTransId="{BEF2AB4B-68CB-44B5-BBED-F1B3F93801ED}"/>
    <dgm:cxn modelId="{9F58A390-C819-4142-AC72-C9988D95D0D9}" srcId="{584E2EFC-4BAA-456A-8377-2A4841D92655}" destId="{0777222B-C5EF-4EEC-9B10-A9689AAAF709}" srcOrd="3" destOrd="0" parTransId="{DEBFF4A5-5C9E-41D9-9B9F-F9C6EB9CA05F}" sibTransId="{8C298325-DC6B-41BF-91A8-244A155D3589}"/>
    <dgm:cxn modelId="{8CC1F56F-8169-4975-9A66-A2C8D079F99B}" type="presOf" srcId="{61ECB21F-4407-44B9-AB2E-E3EF102BB14E}" destId="{A79A14FB-C4CA-484B-9EC0-7D118FD97147}" srcOrd="0" destOrd="0" presId="matrix"/>
    <dgm:cxn modelId="{A3AD3333-D9D6-4C3B-8DBE-A6F0E4512D26}" type="presParOf" srcId="{A79A14FB-C4CA-484B-9EC0-7D118FD97147}" destId="{985003DD-7E3D-42F3-A78D-60B72C8E2FBC}" srcOrd="0" destOrd="0" presId="matrix"/>
    <dgm:cxn modelId="{6557C6E0-D150-4A94-A95D-11F3C4478399}" type="presParOf" srcId="{985003DD-7E3D-42F3-A78D-60B72C8E2FBC}" destId="{B1BFD8B5-6CF9-4B52-A6FD-4E32C8B42DD0}" srcOrd="0" destOrd="0" presId="matrix"/>
    <dgm:cxn modelId="{45E07365-4727-445F-802B-C5661ED1BE16}" type="presOf" srcId="{07AC599A-41D3-41C4-BC17-E75B7A2D3122}" destId="{B1BFD8B5-6CF9-4B52-A6FD-4E32C8B42DD0}" srcOrd="0" destOrd="0" presId="matrix"/>
    <dgm:cxn modelId="{1735B4BF-91CC-46EE-B7FF-50C1218C3951}" type="presParOf" srcId="{985003DD-7E3D-42F3-A78D-60B72C8E2FBC}" destId="{8FFEBF0B-5E5D-449C-A914-53FD89338039}" srcOrd="1" destOrd="0" presId="matrix"/>
    <dgm:cxn modelId="{36AC2ABA-A79F-462D-A571-96E168B82C7F}" type="presOf" srcId="{07AC599A-41D3-41C4-BC17-E75B7A2D3122}" destId="{8FFEBF0B-5E5D-449C-A914-53FD89338039}" srcOrd="1" destOrd="0" presId="matrix"/>
    <dgm:cxn modelId="{3ABC41E0-AD47-478A-9CE1-67C392743478}" type="presParOf" srcId="{985003DD-7E3D-42F3-A78D-60B72C8E2FBC}" destId="{97AE02B1-131E-4D76-8495-C710475CA3F5}" srcOrd="2" destOrd="0" presId="matrix"/>
    <dgm:cxn modelId="{42CFE16B-007D-4738-BF01-4ABB83C39BE7}" type="presOf" srcId="{F7EF5031-3FDF-4982-A6DC-AF3F72BAF783}" destId="{97AE02B1-131E-4D76-8495-C710475CA3F5}" srcOrd="0" destOrd="0" presId="matrix"/>
    <dgm:cxn modelId="{07A97B7E-88F5-46DA-8025-33F71CFAC0E3}" type="presParOf" srcId="{985003DD-7E3D-42F3-A78D-60B72C8E2FBC}" destId="{B09A33FE-C5A3-434B-B11E-5C5785AFDB00}" srcOrd="3" destOrd="0" presId="matrix"/>
    <dgm:cxn modelId="{83C2C45D-65EE-4D8D-B77F-3B1536D80454}" type="presOf" srcId="{F7EF5031-3FDF-4982-A6DC-AF3F72BAF783}" destId="{B09A33FE-C5A3-434B-B11E-5C5785AFDB00}" srcOrd="1" destOrd="0" presId="matrix"/>
    <dgm:cxn modelId="{56FA66B9-5461-41CB-AF66-7D2601EB6DE2}" type="presParOf" srcId="{985003DD-7E3D-42F3-A78D-60B72C8E2FBC}" destId="{E9423DCB-0F58-4AB8-A9AB-FA09BF248D4C}" srcOrd="4" destOrd="0" presId="matrix"/>
    <dgm:cxn modelId="{92AA8911-23D2-40DC-948B-06FACBC741E5}" type="presOf" srcId="{3600573B-3408-4B7A-B364-1A4373D7FF12}" destId="{E9423DCB-0F58-4AB8-A9AB-FA09BF248D4C}" srcOrd="0" destOrd="0" presId="matrix"/>
    <dgm:cxn modelId="{C3F2AE50-6544-4795-87C7-2F4C35BE983F}" type="presParOf" srcId="{985003DD-7E3D-42F3-A78D-60B72C8E2FBC}" destId="{C72F99E5-142D-4358-A387-FE2B565392FC}" srcOrd="5" destOrd="0" presId="matrix"/>
    <dgm:cxn modelId="{D5E8A60B-6FC0-4922-A8BA-E45A11B4728D}" type="presOf" srcId="{3600573B-3408-4B7A-B364-1A4373D7FF12}" destId="{C72F99E5-142D-4358-A387-FE2B565392FC}" srcOrd="1" destOrd="0" presId="matrix"/>
    <dgm:cxn modelId="{418245EB-10AA-4876-952B-0AC84FA4630F}" type="presParOf" srcId="{985003DD-7E3D-42F3-A78D-60B72C8E2FBC}" destId="{9528372C-7B29-4DDD-98C9-64AE00BAEDAF}" srcOrd="6" destOrd="0" presId="matrix"/>
    <dgm:cxn modelId="{7D7E0B44-69AA-4221-8CBA-DF574FBC1D81}" type="presOf" srcId="{0777222B-C5EF-4EEC-9B10-A9689AAAF709}" destId="{9528372C-7B29-4DDD-98C9-64AE00BAEDAF}" srcOrd="0" destOrd="0" presId="matrix"/>
    <dgm:cxn modelId="{973744EE-070E-4177-8734-3F417879947D}" type="presParOf" srcId="{985003DD-7E3D-42F3-A78D-60B72C8E2FBC}" destId="{D0641572-000E-4E20-BC51-97648E176446}" srcOrd="7" destOrd="0" presId="matrix"/>
    <dgm:cxn modelId="{AD54FB4F-C59E-4E6D-910A-C9AF1974F342}" type="presOf" srcId="{0777222B-C5EF-4EEC-9B10-A9689AAAF709}" destId="{D0641572-000E-4E20-BC51-97648E176446}" srcOrd="1" destOrd="0" presId="matrix"/>
    <dgm:cxn modelId="{E1258702-E9C8-420F-A792-F502D75E4069}" type="presParOf" srcId="{A79A14FB-C4CA-484B-9EC0-7D118FD97147}" destId="{5F404160-09B3-4383-B293-CADF417D25C2}" srcOrd="1" destOrd="0" presId="matrix"/>
    <dgm:cxn modelId="{22B4B6C3-E6A3-43E3-AE0B-87572F852401}" type="presOf" srcId="{584E2EFC-4BAA-456A-8377-2A4841D92655}" destId="{5F404160-09B3-4383-B293-CADF417D25C2}" srcOrd="0" destOrd="0" presId="matrix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" name="组合 1"/>
      <dsp:cNvGrpSpPr/>
    </dsp:nvGrpSpPr>
    <dsp:grpSpPr>
      <a:xfrm>
        <a:off x="0" y="0"/>
        <a:ext cx="6670887" cy="4764193"/>
        <a:chExt cx="6670887" cy="4764193"/>
      </a:xfrm>
    </dsp:grpSpPr>
    <dsp:sp modelId="{B1BFD8B5-6CF9-4B52-A6FD-4E32C8B42DD0}">
      <dsp:nvSpPr>
        <dsp:cNvPr id="3" name="单圆角矩形 2"/>
        <dsp:cNvSpPr/>
      </dsp:nvSpPr>
      <dsp:spPr bwMode="white">
        <a:xfrm rot="16200000">
          <a:off x="476673" y="-476673"/>
          <a:ext cx="2382097" cy="3335443"/>
        </a:xfrm>
        <a:prstGeom prst="round1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5400000" vert="horz" wrap="square" lIns="227584" tIns="227584" rIns="227584" bIns="22758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FFC000"/>
              </a:solidFill>
            </a:rPr>
            <a:t>转换法</a:t>
          </a:r>
          <a:endParaRPr lang="zh-CN" altLang="en-US" sz="3200">
            <a:solidFill>
              <a:srgbClr val="FFC000"/>
            </a:solidFill>
          </a:endParaRPr>
        </a:p>
      </dsp:txBody>
      <dsp:txXfrm rot="16200000">
        <a:off x="476673" y="-476673"/>
        <a:ext cx="2382097" cy="3335443"/>
      </dsp:txXfrm>
    </dsp:sp>
    <dsp:sp modelId="{97AE02B1-131E-4D76-8495-C710475CA3F5}">
      <dsp:nvSpPr>
        <dsp:cNvPr id="4" name="单圆角矩形 3"/>
        <dsp:cNvSpPr/>
      </dsp:nvSpPr>
      <dsp:spPr bwMode="white">
        <a:xfrm>
          <a:off x="3335443" y="0"/>
          <a:ext cx="3335443" cy="2382097"/>
        </a:xfrm>
        <a:prstGeom prst="round1Rect">
          <a:avLst/>
        </a:prstGeom>
      </dsp:spPr>
      <dsp:style>
        <a:lnRef idx="0">
          <a:schemeClr val="lt1"/>
        </a:lnRef>
        <a:fillRef idx="3">
          <a:schemeClr val="accent2">
            <a:hueOff val="-960000"/>
            <a:satOff val="-7058"/>
            <a:lumOff val="-196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227584" tIns="227584" rIns="227584" bIns="22758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0070C0"/>
              </a:solidFill>
            </a:rPr>
            <a:t>微元法</a:t>
          </a:r>
          <a:endParaRPr lang="zh-CN" altLang="en-US" sz="3200">
            <a:solidFill>
              <a:srgbClr val="0070C0"/>
            </a:solidFill>
          </a:endParaRPr>
        </a:p>
      </dsp:txBody>
      <dsp:txXfrm>
        <a:off x="3335443" y="0"/>
        <a:ext cx="3335443" cy="2382097"/>
      </dsp:txXfrm>
    </dsp:sp>
    <dsp:sp modelId="{E9423DCB-0F58-4AB8-A9AB-FA09BF248D4C}">
      <dsp:nvSpPr>
        <dsp:cNvPr id="8" name="单圆角矩形 4"/>
        <dsp:cNvSpPr/>
      </dsp:nvSpPr>
      <dsp:spPr bwMode="white">
        <a:xfrm rot="10800000">
          <a:off x="0" y="2382097"/>
          <a:ext cx="3335443" cy="2382097"/>
        </a:xfrm>
        <a:prstGeom prst="round1Rect">
          <a:avLst/>
        </a:prstGeom>
      </dsp:spPr>
      <dsp:style>
        <a:lnRef idx="0">
          <a:schemeClr val="lt1"/>
        </a:lnRef>
        <a:fillRef idx="3">
          <a:schemeClr val="accent2">
            <a:hueOff val="-1920000"/>
            <a:satOff val="-14117"/>
            <a:lumOff val="-392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10800000" vert="horz" wrap="square" lIns="227584" tIns="227584" rIns="227584" bIns="22758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C00000"/>
              </a:solidFill>
            </a:rPr>
            <a:t>平均法</a:t>
          </a:r>
          <a:endParaRPr lang="zh-CN" altLang="en-US" sz="3200">
            <a:solidFill>
              <a:srgbClr val="C00000"/>
            </a:solidFill>
          </a:endParaRPr>
        </a:p>
      </dsp:txBody>
      <dsp:txXfrm rot="10800000">
        <a:off x="0" y="2382097"/>
        <a:ext cx="3335443" cy="2382097"/>
      </dsp:txXfrm>
    </dsp:sp>
    <dsp:sp modelId="{9528372C-7B29-4DDD-98C9-64AE00BAEDAF}">
      <dsp:nvSpPr>
        <dsp:cNvPr id="6" name="单圆角矩形 5"/>
        <dsp:cNvSpPr/>
      </dsp:nvSpPr>
      <dsp:spPr bwMode="white">
        <a:xfrm rot="5400000">
          <a:off x="3812117" y="1905423"/>
          <a:ext cx="2382097" cy="3335443"/>
        </a:xfrm>
        <a:prstGeom prst="round1Rect">
          <a:avLst/>
        </a:prstGeom>
      </dsp:spPr>
      <dsp:style>
        <a:lnRef idx="0">
          <a:schemeClr val="lt1"/>
        </a:lnRef>
        <a:fillRef idx="3">
          <a:schemeClr val="accent2">
            <a:hueOff val="-2880000"/>
            <a:satOff val="-21175"/>
            <a:lumOff val="-588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vert="horz" wrap="square" lIns="227584" tIns="227584" rIns="227584" bIns="22758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rgbClr val="FFFF00"/>
              </a:solidFill>
            </a:rPr>
            <a:t>图像法</a:t>
          </a:r>
          <a:endParaRPr lang="zh-CN" altLang="en-US" sz="3200">
            <a:solidFill>
              <a:srgbClr val="FFFF00"/>
            </a:solidFill>
          </a:endParaRPr>
        </a:p>
      </dsp:txBody>
      <dsp:txXfrm rot="5400000">
        <a:off x="3812117" y="1905423"/>
        <a:ext cx="2382097" cy="3335443"/>
      </dsp:txXfrm>
    </dsp:sp>
    <dsp:sp modelId="{5F404160-09B3-4383-B293-CADF417D25C2}">
      <dsp:nvSpPr>
        <dsp:cNvPr id="7" name="圆角矩形 6"/>
        <dsp:cNvSpPr/>
      </dsp:nvSpPr>
      <dsp:spPr bwMode="white">
        <a:xfrm>
          <a:off x="2334810" y="1786573"/>
          <a:ext cx="2001266" cy="119104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tint val="40000"/>
          </a:schemeClr>
        </a:fillRef>
        <a:effectRef idx="2">
          <a:scrgbClr r="0" g="0" b="0"/>
        </a:effectRef>
        <a:fontRef idx="minor"/>
      </dsp:style>
      <dsp:txBody>
        <a:bodyPr vert="horz" wrap="square"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rgbClr val="FF0000"/>
              </a:solidFill>
              <a:ea typeface="宋体" panose="02010600030101010101" pitchFamily="2" charset="-122"/>
            </a:rPr>
            <a:t>变力做功</a:t>
          </a:r>
          <a:endParaRPr lang="zh-CN" altLang="en-US" sz="2400" b="1">
            <a:solidFill>
              <a:srgbClr val="FF0000"/>
            </a:solidFill>
            <a:ea typeface="宋体" panose="02010600030101010101" pitchFamily="2" charset="-122"/>
          </a:endParaRPr>
        </a:p>
      </dsp:txBody>
      <dsp:txXfrm>
        <a:off x="2334810" y="1786573"/>
        <a:ext cx="2001266" cy="1191048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/>
            </dgm:ruleLst>
          </dgm:layoutNode>
          <dgm:layoutNode name="tile2" styleLbl="node1">
            <dgm:alg type="sp"/>
            <dgm:shape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/>
            </dgm:ruleLst>
          </dgm:layoutNode>
          <dgm:layoutNode name="tile3" styleLbl="node1">
            <dgm:alg type="sp"/>
            <dgm:shape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/>
            </dgm:ruleLst>
          </dgm:layoutNode>
          <dgm:layoutNode name="tile4" styleLbl="node1">
            <dgm:alg type="sp"/>
            <dgm:shape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8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wmf" /><Relationship Id="rId2" Type="http://schemas.openxmlformats.org/officeDocument/2006/relationships/image" Target="../media/image19.wmf" /><Relationship Id="rId3" Type="http://schemas.openxmlformats.org/officeDocument/2006/relationships/image" Target="../media/image20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med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ags" Target="../tags/tag74.xml" /><Relationship Id="rId19" Type="http://schemas.openxmlformats.org/officeDocument/2006/relationships/tags" Target="../tags/tag75.xml" /><Relationship Id="rId2" Type="http://schemas.openxmlformats.org/officeDocument/2006/relationships/slideLayout" Target="../slideLayouts/slideLayout2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1.png" /><Relationship Id="rId22" Type="http://schemas.openxmlformats.org/officeDocument/2006/relationships/tags" Target="../tags/tag76.xml" /><Relationship Id="rId23" Type="http://schemas.openxmlformats.org/officeDocument/2006/relationships/tags" Target="../tags/tag77.xml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4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4.xml" /><Relationship Id="rId2" Type="http://schemas.openxmlformats.org/officeDocument/2006/relationships/tags" Target="../tags/tag78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Relationship Id="rId6" Type="http://schemas.openxmlformats.org/officeDocument/2006/relationships/image" Target="../media/image2.png" /><Relationship Id="rId7" Type="http://schemas.openxmlformats.org/officeDocument/2006/relationships/image" Target="../media/image3.svg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4.xml" /><Relationship Id="rId11" Type="http://schemas.openxmlformats.org/officeDocument/2006/relationships/tags" Target="../tags/tag235.xml" /><Relationship Id="rId2" Type="http://schemas.openxmlformats.org/officeDocument/2006/relationships/tags" Target="../tags/tag228.xml" /><Relationship Id="rId3" Type="http://schemas.openxmlformats.org/officeDocument/2006/relationships/tags" Target="../tags/tag229.xml" /><Relationship Id="rId4" Type="http://schemas.openxmlformats.org/officeDocument/2006/relationships/image" Target="../media/image15.png" /><Relationship Id="rId5" Type="http://schemas.openxmlformats.org/officeDocument/2006/relationships/tags" Target="../tags/tag230.xml" /><Relationship Id="rId6" Type="http://schemas.openxmlformats.org/officeDocument/2006/relationships/tags" Target="../tags/tag231.xml" /><Relationship Id="rId7" Type="http://schemas.openxmlformats.org/officeDocument/2006/relationships/tags" Target="../tags/tag232.xml" /><Relationship Id="rId8" Type="http://schemas.openxmlformats.org/officeDocument/2006/relationships/image" Target="../media/image2.png" /><Relationship Id="rId9" Type="http://schemas.openxmlformats.org/officeDocument/2006/relationships/tags" Target="../tags/tag23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1.xml" /><Relationship Id="rId11" Type="http://schemas.openxmlformats.org/officeDocument/2006/relationships/tags" Target="../tags/tag242.xml" /><Relationship Id="rId2" Type="http://schemas.openxmlformats.org/officeDocument/2006/relationships/tags" Target="../tags/tag236.xml" /><Relationship Id="rId3" Type="http://schemas.openxmlformats.org/officeDocument/2006/relationships/image" Target="../media/image16.png" /><Relationship Id="rId4" Type="http://schemas.openxmlformats.org/officeDocument/2006/relationships/tags" Target="../tags/tag237.xml" /><Relationship Id="rId5" Type="http://schemas.openxmlformats.org/officeDocument/2006/relationships/image" Target="../media/image17.png" /><Relationship Id="rId6" Type="http://schemas.openxmlformats.org/officeDocument/2006/relationships/tags" Target="../tags/tag238.xml" /><Relationship Id="rId7" Type="http://schemas.openxmlformats.org/officeDocument/2006/relationships/tags" Target="../tags/tag239.xml" /><Relationship Id="rId8" Type="http://schemas.openxmlformats.org/officeDocument/2006/relationships/tags" Target="../tags/tag240.xml" /><Relationship Id="rId9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1.xml" /><Relationship Id="rId11" Type="http://schemas.openxmlformats.org/officeDocument/2006/relationships/tags" Target="../tags/tag252.xml" /><Relationship Id="rId12" Type="http://schemas.openxmlformats.org/officeDocument/2006/relationships/tags" Target="../tags/tag253.xml" /><Relationship Id="rId13" Type="http://schemas.openxmlformats.org/officeDocument/2006/relationships/tags" Target="../tags/tag254.xml" /><Relationship Id="rId14" Type="http://schemas.openxmlformats.org/officeDocument/2006/relationships/tags" Target="../tags/tag255.xml" /><Relationship Id="rId15" Type="http://schemas.openxmlformats.org/officeDocument/2006/relationships/tags" Target="../tags/tag256.xml" /><Relationship Id="rId16" Type="http://schemas.openxmlformats.org/officeDocument/2006/relationships/tags" Target="../tags/tag257.xml" /><Relationship Id="rId17" Type="http://schemas.openxmlformats.org/officeDocument/2006/relationships/tags" Target="../tags/tag258.xml" /><Relationship Id="rId18" Type="http://schemas.openxmlformats.org/officeDocument/2006/relationships/oleObject" Target="../embeddings/oleObject1.bin" TargetMode="Internal" /><Relationship Id="rId19" Type="http://schemas.openxmlformats.org/officeDocument/2006/relationships/image" Target="../media/image18.wmf" /><Relationship Id="rId2" Type="http://schemas.openxmlformats.org/officeDocument/2006/relationships/tags" Target="../tags/tag243.xml" /><Relationship Id="rId20" Type="http://schemas.openxmlformats.org/officeDocument/2006/relationships/tags" Target="../tags/tag259.xml" /><Relationship Id="rId21" Type="http://schemas.openxmlformats.org/officeDocument/2006/relationships/oleObject" Target="../embeddings/oleObject2.bin" TargetMode="Internal" /><Relationship Id="rId22" Type="http://schemas.openxmlformats.org/officeDocument/2006/relationships/image" Target="../media/image19.wmf" /><Relationship Id="rId23" Type="http://schemas.openxmlformats.org/officeDocument/2006/relationships/tags" Target="../tags/tag260.xml" /><Relationship Id="rId24" Type="http://schemas.openxmlformats.org/officeDocument/2006/relationships/tags" Target="../tags/tag261.xml" /><Relationship Id="rId25" Type="http://schemas.openxmlformats.org/officeDocument/2006/relationships/tags" Target="../tags/tag262.xml" /><Relationship Id="rId26" Type="http://schemas.openxmlformats.org/officeDocument/2006/relationships/oleObject" Target="../embeddings/oleObject3.bin" TargetMode="Internal" /><Relationship Id="rId27" Type="http://schemas.openxmlformats.org/officeDocument/2006/relationships/image" Target="../media/image20.wmf" /><Relationship Id="rId28" Type="http://schemas.openxmlformats.org/officeDocument/2006/relationships/tags" Target="../tags/tag263.xml" /><Relationship Id="rId29" Type="http://schemas.openxmlformats.org/officeDocument/2006/relationships/tags" Target="../tags/tag264.xml" /><Relationship Id="rId3" Type="http://schemas.openxmlformats.org/officeDocument/2006/relationships/tags" Target="../tags/tag244.xml" /><Relationship Id="rId30" Type="http://schemas.openxmlformats.org/officeDocument/2006/relationships/image" Target="../media/image21.png" /><Relationship Id="rId31" Type="http://schemas.openxmlformats.org/officeDocument/2006/relationships/tags" Target="../tags/tag265.xml" /><Relationship Id="rId32" Type="http://schemas.openxmlformats.org/officeDocument/2006/relationships/tags" Target="../tags/tag266.xml" /><Relationship Id="rId33" Type="http://schemas.openxmlformats.org/officeDocument/2006/relationships/image" Target="../media/image2.png" /><Relationship Id="rId34" Type="http://schemas.openxmlformats.org/officeDocument/2006/relationships/tags" Target="../tags/tag267.xml" /><Relationship Id="rId35" Type="http://schemas.openxmlformats.org/officeDocument/2006/relationships/tags" Target="../tags/tag268.xml" /><Relationship Id="rId36" Type="http://schemas.openxmlformats.org/officeDocument/2006/relationships/vmlDrawing" Target="../drawings/vmlDrawing1.v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tags" Target="../tags/tag247.xml" /><Relationship Id="rId7" Type="http://schemas.openxmlformats.org/officeDocument/2006/relationships/tags" Target="../tags/tag248.xml" /><Relationship Id="rId8" Type="http://schemas.openxmlformats.org/officeDocument/2006/relationships/tags" Target="../tags/tag249.xml" /><Relationship Id="rId9" Type="http://schemas.openxmlformats.org/officeDocument/2006/relationships/tags" Target="../tags/tag25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74.xml" /><Relationship Id="rId11" Type="http://schemas.openxmlformats.org/officeDocument/2006/relationships/vmlDrawing" Target="../drawings/vmlDrawing2.vml" /><Relationship Id="rId2" Type="http://schemas.openxmlformats.org/officeDocument/2006/relationships/tags" Target="../tags/tag269.xml" /><Relationship Id="rId3" Type="http://schemas.openxmlformats.org/officeDocument/2006/relationships/tags" Target="../tags/tag270.xml" /><Relationship Id="rId4" Type="http://schemas.openxmlformats.org/officeDocument/2006/relationships/oleObject" Target="../embeddings/oleObject4.bin" TargetMode="Internal" /><Relationship Id="rId5" Type="http://schemas.openxmlformats.org/officeDocument/2006/relationships/image" Target="../media/image22.emf" /><Relationship Id="rId6" Type="http://schemas.openxmlformats.org/officeDocument/2006/relationships/tags" Target="../tags/tag271.xml" /><Relationship Id="rId7" Type="http://schemas.openxmlformats.org/officeDocument/2006/relationships/tags" Target="../tags/tag272.xml" /><Relationship Id="rId8" Type="http://schemas.openxmlformats.org/officeDocument/2006/relationships/image" Target="../media/image2.png" /><Relationship Id="rId9" Type="http://schemas.openxmlformats.org/officeDocument/2006/relationships/tags" Target="../tags/tag27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75.xml" /><Relationship Id="rId3" Type="http://schemas.openxmlformats.org/officeDocument/2006/relationships/tags" Target="../tags/tag276.xml" /><Relationship Id="rId4" Type="http://schemas.openxmlformats.org/officeDocument/2006/relationships/image" Target="NULL" TargetMode="External" /><Relationship Id="rId5" Type="http://schemas.openxmlformats.org/officeDocument/2006/relationships/image" Target="../media/image23.png" /><Relationship Id="rId6" Type="http://schemas.openxmlformats.org/officeDocument/2006/relationships/tags" Target="../tags/tag27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78.xml" /><Relationship Id="rId3" Type="http://schemas.openxmlformats.org/officeDocument/2006/relationships/tags" Target="../tags/tag279.xml" /><Relationship Id="rId4" Type="http://schemas.openxmlformats.org/officeDocument/2006/relationships/image" Target="../media/image2.png" /><Relationship Id="rId5" Type="http://schemas.openxmlformats.org/officeDocument/2006/relationships/tags" Target="../tags/tag280.xml" /><Relationship Id="rId6" Type="http://schemas.openxmlformats.org/officeDocument/2006/relationships/tags" Target="../tags/tag281.xml" /><Relationship Id="rId7" Type="http://schemas.openxmlformats.org/officeDocument/2006/relationships/image" Target="../media/image24.wmf" /><Relationship Id="rId8" Type="http://schemas.openxmlformats.org/officeDocument/2006/relationships/tags" Target="../tags/tag28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83.xml" /><Relationship Id="rId3" Type="http://schemas.openxmlformats.org/officeDocument/2006/relationships/tags" Target="../tags/tag284.xml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3.xml" /><Relationship Id="rId11" Type="http://schemas.openxmlformats.org/officeDocument/2006/relationships/tags" Target="../tags/tag94.xml" /><Relationship Id="rId12" Type="http://schemas.openxmlformats.org/officeDocument/2006/relationships/tags" Target="../tags/tag95.xml" /><Relationship Id="rId13" Type="http://schemas.openxmlformats.org/officeDocument/2006/relationships/tags" Target="../tags/tag96.xml" /><Relationship Id="rId14" Type="http://schemas.openxmlformats.org/officeDocument/2006/relationships/tags" Target="../tags/tag97.xml" /><Relationship Id="rId15" Type="http://schemas.openxmlformats.org/officeDocument/2006/relationships/tags" Target="../tags/tag98.xml" /><Relationship Id="rId16" Type="http://schemas.openxmlformats.org/officeDocument/2006/relationships/tags" Target="../tags/tag99.xml" /><Relationship Id="rId17" Type="http://schemas.openxmlformats.org/officeDocument/2006/relationships/tags" Target="../tags/tag100.xml" /><Relationship Id="rId18" Type="http://schemas.openxmlformats.org/officeDocument/2006/relationships/tags" Target="../tags/tag101.xml" /><Relationship Id="rId19" Type="http://schemas.openxmlformats.org/officeDocument/2006/relationships/image" Target="../media/image4.jpeg" /><Relationship Id="rId2" Type="http://schemas.openxmlformats.org/officeDocument/2006/relationships/tags" Target="../tags/tag85.xml" /><Relationship Id="rId20" Type="http://schemas.openxmlformats.org/officeDocument/2006/relationships/tags" Target="../tags/tag102.xml" /><Relationship Id="rId21" Type="http://schemas.openxmlformats.org/officeDocument/2006/relationships/tags" Target="../tags/tag103.xml" /><Relationship Id="rId22" Type="http://schemas.openxmlformats.org/officeDocument/2006/relationships/tags" Target="../tags/tag104.xml" /><Relationship Id="rId23" Type="http://schemas.openxmlformats.org/officeDocument/2006/relationships/tags" Target="../tags/tag105.xml" /><Relationship Id="rId24" Type="http://schemas.openxmlformats.org/officeDocument/2006/relationships/tags" Target="../tags/tag106.xml" /><Relationship Id="rId25" Type="http://schemas.openxmlformats.org/officeDocument/2006/relationships/tags" Target="../tags/tag107.xml" /><Relationship Id="rId26" Type="http://schemas.openxmlformats.org/officeDocument/2006/relationships/tags" Target="../tags/tag108.xml" /><Relationship Id="rId27" Type="http://schemas.openxmlformats.org/officeDocument/2006/relationships/tags" Target="../tags/tag109.xml" /><Relationship Id="rId28" Type="http://schemas.openxmlformats.org/officeDocument/2006/relationships/tags" Target="../tags/tag110.xml" /><Relationship Id="rId29" Type="http://schemas.openxmlformats.org/officeDocument/2006/relationships/tags" Target="../tags/tag111.xml" /><Relationship Id="rId3" Type="http://schemas.openxmlformats.org/officeDocument/2006/relationships/tags" Target="../tags/tag86.xml" /><Relationship Id="rId30" Type="http://schemas.openxmlformats.org/officeDocument/2006/relationships/tags" Target="../tags/tag112.xml" /><Relationship Id="rId31" Type="http://schemas.openxmlformats.org/officeDocument/2006/relationships/tags" Target="../tags/tag113.xml" /><Relationship Id="rId32" Type="http://schemas.openxmlformats.org/officeDocument/2006/relationships/tags" Target="../tags/tag114.xml" /><Relationship Id="rId33" Type="http://schemas.openxmlformats.org/officeDocument/2006/relationships/tags" Target="../tags/tag115.xml" /><Relationship Id="rId34" Type="http://schemas.openxmlformats.org/officeDocument/2006/relationships/tags" Target="../tags/tag116.xml" /><Relationship Id="rId35" Type="http://schemas.openxmlformats.org/officeDocument/2006/relationships/tags" Target="../tags/tag117.xml" /><Relationship Id="rId36" Type="http://schemas.openxmlformats.org/officeDocument/2006/relationships/tags" Target="../tags/tag118.xml" /><Relationship Id="rId37" Type="http://schemas.openxmlformats.org/officeDocument/2006/relationships/tags" Target="../tags/tag119.xml" /><Relationship Id="rId38" Type="http://schemas.openxmlformats.org/officeDocument/2006/relationships/tags" Target="../tags/tag120.xml" /><Relationship Id="rId39" Type="http://schemas.openxmlformats.org/officeDocument/2006/relationships/tags" Target="../tags/tag121.xml" /><Relationship Id="rId4" Type="http://schemas.openxmlformats.org/officeDocument/2006/relationships/tags" Target="../tags/tag87.xml" /><Relationship Id="rId40" Type="http://schemas.openxmlformats.org/officeDocument/2006/relationships/tags" Target="../tags/tag122.xml" /><Relationship Id="rId41" Type="http://schemas.openxmlformats.org/officeDocument/2006/relationships/tags" Target="../tags/tag123.xml" /><Relationship Id="rId42" Type="http://schemas.openxmlformats.org/officeDocument/2006/relationships/tags" Target="../tags/tag124.xml" /><Relationship Id="rId43" Type="http://schemas.openxmlformats.org/officeDocument/2006/relationships/tags" Target="../tags/tag125.xml" /><Relationship Id="rId44" Type="http://schemas.openxmlformats.org/officeDocument/2006/relationships/tags" Target="../tags/tag126.xml" /><Relationship Id="rId45" Type="http://schemas.openxmlformats.org/officeDocument/2006/relationships/tags" Target="../tags/tag127.xml" /><Relationship Id="rId46" Type="http://schemas.openxmlformats.org/officeDocument/2006/relationships/tags" Target="../tags/tag128.xml" /><Relationship Id="rId47" Type="http://schemas.openxmlformats.org/officeDocument/2006/relationships/tags" Target="../tags/tag129.xml" /><Relationship Id="rId48" Type="http://schemas.openxmlformats.org/officeDocument/2006/relationships/image" Target="../media/image5.jpeg" /><Relationship Id="rId49" Type="http://schemas.openxmlformats.org/officeDocument/2006/relationships/tags" Target="../tags/tag130.xml" /><Relationship Id="rId5" Type="http://schemas.openxmlformats.org/officeDocument/2006/relationships/tags" Target="../tags/tag88.xml" /><Relationship Id="rId50" Type="http://schemas.openxmlformats.org/officeDocument/2006/relationships/image" Target="../media/image6.jpeg" /><Relationship Id="rId51" Type="http://schemas.openxmlformats.org/officeDocument/2006/relationships/tags" Target="../tags/tag131.xml" /><Relationship Id="rId52" Type="http://schemas.openxmlformats.org/officeDocument/2006/relationships/tags" Target="../tags/tag132.xml" /><Relationship Id="rId53" Type="http://schemas.openxmlformats.org/officeDocument/2006/relationships/tags" Target="../tags/tag133.xml" /><Relationship Id="rId54" Type="http://schemas.openxmlformats.org/officeDocument/2006/relationships/tags" Target="../tags/tag134.xml" /><Relationship Id="rId55" Type="http://schemas.openxmlformats.org/officeDocument/2006/relationships/image" Target="../media/image2.png" /><Relationship Id="rId56" Type="http://schemas.openxmlformats.org/officeDocument/2006/relationships/tags" Target="../tags/tag135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tags" Target="../tags/tag9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4.xml" /><Relationship Id="rId11" Type="http://schemas.openxmlformats.org/officeDocument/2006/relationships/tags" Target="../tags/tag145.xml" /><Relationship Id="rId12" Type="http://schemas.openxmlformats.org/officeDocument/2006/relationships/tags" Target="../tags/tag146.xml" /><Relationship Id="rId13" Type="http://schemas.openxmlformats.org/officeDocument/2006/relationships/tags" Target="../tags/tag147.xml" /><Relationship Id="rId14" Type="http://schemas.openxmlformats.org/officeDocument/2006/relationships/tags" Target="../tags/tag148.xml" /><Relationship Id="rId15" Type="http://schemas.openxmlformats.org/officeDocument/2006/relationships/tags" Target="../tags/tag149.xml" /><Relationship Id="rId16" Type="http://schemas.openxmlformats.org/officeDocument/2006/relationships/tags" Target="../tags/tag150.xml" /><Relationship Id="rId17" Type="http://schemas.openxmlformats.org/officeDocument/2006/relationships/tags" Target="../tags/tag151.xml" /><Relationship Id="rId18" Type="http://schemas.openxmlformats.org/officeDocument/2006/relationships/tags" Target="../tags/tag152.xml" /><Relationship Id="rId19" Type="http://schemas.openxmlformats.org/officeDocument/2006/relationships/tags" Target="../tags/tag153.xml" /><Relationship Id="rId2" Type="http://schemas.openxmlformats.org/officeDocument/2006/relationships/tags" Target="../tags/tag136.xml" /><Relationship Id="rId20" Type="http://schemas.openxmlformats.org/officeDocument/2006/relationships/tags" Target="../tags/tag154.xml" /><Relationship Id="rId21" Type="http://schemas.openxmlformats.org/officeDocument/2006/relationships/tags" Target="../tags/tag155.xml" /><Relationship Id="rId22" Type="http://schemas.openxmlformats.org/officeDocument/2006/relationships/tags" Target="../tags/tag156.xml" /><Relationship Id="rId23" Type="http://schemas.openxmlformats.org/officeDocument/2006/relationships/tags" Target="../tags/tag157.xml" /><Relationship Id="rId24" Type="http://schemas.openxmlformats.org/officeDocument/2006/relationships/tags" Target="../tags/tag158.xml" /><Relationship Id="rId25" Type="http://schemas.openxmlformats.org/officeDocument/2006/relationships/tags" Target="../tags/tag159.xml" /><Relationship Id="rId26" Type="http://schemas.openxmlformats.org/officeDocument/2006/relationships/image" Target="../media/image2.png" /><Relationship Id="rId27" Type="http://schemas.openxmlformats.org/officeDocument/2006/relationships/tags" Target="../tags/tag160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Relationship Id="rId7" Type="http://schemas.openxmlformats.org/officeDocument/2006/relationships/tags" Target="../tags/tag141.xml" /><Relationship Id="rId8" Type="http://schemas.openxmlformats.org/officeDocument/2006/relationships/tags" Target="../tags/tag142.xml" /><Relationship Id="rId9" Type="http://schemas.openxmlformats.org/officeDocument/2006/relationships/tags" Target="../tags/tag14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jpeg" /><Relationship Id="rId11" Type="http://schemas.openxmlformats.org/officeDocument/2006/relationships/tags" Target="../tags/tag168.xml" /><Relationship Id="rId12" Type="http://schemas.openxmlformats.org/officeDocument/2006/relationships/tags" Target="../tags/tag169.xml" /><Relationship Id="rId13" Type="http://schemas.openxmlformats.org/officeDocument/2006/relationships/tags" Target="../tags/tag170.xml" /><Relationship Id="rId14" Type="http://schemas.openxmlformats.org/officeDocument/2006/relationships/tags" Target="../tags/tag171.xml" /><Relationship Id="rId15" Type="http://schemas.openxmlformats.org/officeDocument/2006/relationships/tags" Target="../tags/tag172.xml" /><Relationship Id="rId16" Type="http://schemas.openxmlformats.org/officeDocument/2006/relationships/image" Target="../media/image8.jpeg" /><Relationship Id="rId17" Type="http://schemas.openxmlformats.org/officeDocument/2006/relationships/tags" Target="../tags/tag173.xml" /><Relationship Id="rId18" Type="http://schemas.openxmlformats.org/officeDocument/2006/relationships/image" Target="../media/image9.jpeg" /><Relationship Id="rId19" Type="http://schemas.openxmlformats.org/officeDocument/2006/relationships/tags" Target="../tags/tag174.xml" /><Relationship Id="rId2" Type="http://schemas.openxmlformats.org/officeDocument/2006/relationships/tags" Target="../tags/tag161.xml" /><Relationship Id="rId20" Type="http://schemas.openxmlformats.org/officeDocument/2006/relationships/tags" Target="../tags/tag175.xml" /><Relationship Id="rId21" Type="http://schemas.openxmlformats.org/officeDocument/2006/relationships/tags" Target="../tags/tag176.xml" /><Relationship Id="rId22" Type="http://schemas.openxmlformats.org/officeDocument/2006/relationships/tags" Target="../tags/tag177.xml" /><Relationship Id="rId23" Type="http://schemas.openxmlformats.org/officeDocument/2006/relationships/tags" Target="../tags/tag178.xml" /><Relationship Id="rId24" Type="http://schemas.openxmlformats.org/officeDocument/2006/relationships/tags" Target="../tags/tag179.xml" /><Relationship Id="rId25" Type="http://schemas.openxmlformats.org/officeDocument/2006/relationships/tags" Target="../tags/tag180.xml" /><Relationship Id="rId26" Type="http://schemas.openxmlformats.org/officeDocument/2006/relationships/tags" Target="../tags/tag181.xml" /><Relationship Id="rId27" Type="http://schemas.openxmlformats.org/officeDocument/2006/relationships/tags" Target="../tags/tag182.xml" /><Relationship Id="rId28" Type="http://schemas.openxmlformats.org/officeDocument/2006/relationships/tags" Target="../tags/tag183.xml" /><Relationship Id="rId29" Type="http://schemas.openxmlformats.org/officeDocument/2006/relationships/tags" Target="../tags/tag184.xml" /><Relationship Id="rId3" Type="http://schemas.openxmlformats.org/officeDocument/2006/relationships/tags" Target="../tags/tag162.xml" /><Relationship Id="rId30" Type="http://schemas.openxmlformats.org/officeDocument/2006/relationships/tags" Target="../tags/tag185.xml" /><Relationship Id="rId31" Type="http://schemas.openxmlformats.org/officeDocument/2006/relationships/tags" Target="../tags/tag186.xml" /><Relationship Id="rId32" Type="http://schemas.openxmlformats.org/officeDocument/2006/relationships/tags" Target="../tags/tag187.xml" /><Relationship Id="rId33" Type="http://schemas.openxmlformats.org/officeDocument/2006/relationships/tags" Target="../tags/tag188.xml" /><Relationship Id="rId34" Type="http://schemas.openxmlformats.org/officeDocument/2006/relationships/tags" Target="../tags/tag189.xml" /><Relationship Id="rId35" Type="http://schemas.openxmlformats.org/officeDocument/2006/relationships/tags" Target="../tags/tag190.xml" /><Relationship Id="rId36" Type="http://schemas.openxmlformats.org/officeDocument/2006/relationships/image" Target="../media/image2.png" /><Relationship Id="rId37" Type="http://schemas.openxmlformats.org/officeDocument/2006/relationships/tags" Target="../tags/tag191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tags" Target="../tags/tag165.xml" /><Relationship Id="rId7" Type="http://schemas.openxmlformats.org/officeDocument/2006/relationships/tags" Target="../tags/tag166.xml" /><Relationship Id="rId8" Type="http://schemas.openxmlformats.org/officeDocument/2006/relationships/image" Target="../media/image5.jpeg" /><Relationship Id="rId9" Type="http://schemas.openxmlformats.org/officeDocument/2006/relationships/tags" Target="../tags/tag16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.png" /><Relationship Id="rId11" Type="http://schemas.openxmlformats.org/officeDocument/2006/relationships/tags" Target="../tags/tag197.xml" /><Relationship Id="rId2" Type="http://schemas.openxmlformats.org/officeDocument/2006/relationships/tags" Target="../tags/tag192.xml" /><Relationship Id="rId3" Type="http://schemas.openxmlformats.org/officeDocument/2006/relationships/image" Target="../media/image10.png" /><Relationship Id="rId4" Type="http://schemas.openxmlformats.org/officeDocument/2006/relationships/tags" Target="../tags/tag193.xml" /><Relationship Id="rId5" Type="http://schemas.openxmlformats.org/officeDocument/2006/relationships/video" Target="../media/media1.mp4" /><Relationship Id="rId6" Type="http://schemas.microsoft.com/office/2007/relationships/media" Target="../media/media1.mp4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05.xml" /><Relationship Id="rId2" Type="http://schemas.openxmlformats.org/officeDocument/2006/relationships/tags" Target="../tags/tag198.xml" /><Relationship Id="rId3" Type="http://schemas.openxmlformats.org/officeDocument/2006/relationships/tags" Target="../tags/tag199.xml" /><Relationship Id="rId4" Type="http://schemas.openxmlformats.org/officeDocument/2006/relationships/tags" Target="../tags/tag200.xml" /><Relationship Id="rId5" Type="http://schemas.openxmlformats.org/officeDocument/2006/relationships/tags" Target="../tags/tag201.xml" /><Relationship Id="rId6" Type="http://schemas.openxmlformats.org/officeDocument/2006/relationships/tags" Target="../tags/tag202.xml" /><Relationship Id="rId7" Type="http://schemas.openxmlformats.org/officeDocument/2006/relationships/tags" Target="../tags/tag203.xml" /><Relationship Id="rId8" Type="http://schemas.openxmlformats.org/officeDocument/2006/relationships/tags" Target="../tags/tag204.xml" /><Relationship Id="rId9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12.xml" /><Relationship Id="rId2" Type="http://schemas.openxmlformats.org/officeDocument/2006/relationships/tags" Target="../tags/tag206.xml" /><Relationship Id="rId3" Type="http://schemas.openxmlformats.org/officeDocument/2006/relationships/tags" Target="../tags/tag207.xml" /><Relationship Id="rId4" Type="http://schemas.openxmlformats.org/officeDocument/2006/relationships/image" Target="../media/image11.png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tags" Target="../tags/tag211.xml" /><Relationship Id="rId9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19.xml" /><Relationship Id="rId2" Type="http://schemas.openxmlformats.org/officeDocument/2006/relationships/tags" Target="../tags/tag213.xml" /><Relationship Id="rId3" Type="http://schemas.openxmlformats.org/officeDocument/2006/relationships/tags" Target="../tags/tag214.xml" /><Relationship Id="rId4" Type="http://schemas.openxmlformats.org/officeDocument/2006/relationships/image" Target="../media/image12.gif" /><Relationship Id="rId5" Type="http://schemas.openxmlformats.org/officeDocument/2006/relationships/tags" Target="../tags/tag215.xml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image" Target="../media/image2.png" /><Relationship Id="rId9" Type="http://schemas.openxmlformats.org/officeDocument/2006/relationships/tags" Target="../tags/tag21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6.xml" /><Relationship Id="rId11" Type="http://schemas.openxmlformats.org/officeDocument/2006/relationships/image" Target="../media/image14.png" /><Relationship Id="rId12" Type="http://schemas.openxmlformats.org/officeDocument/2006/relationships/tags" Target="../tags/tag227.xml" /><Relationship Id="rId2" Type="http://schemas.openxmlformats.org/officeDocument/2006/relationships/tags" Target="../tags/tag220.xml" /><Relationship Id="rId3" Type="http://schemas.openxmlformats.org/officeDocument/2006/relationships/tags" Target="../tags/tag221.xml" /><Relationship Id="rId4" Type="http://schemas.openxmlformats.org/officeDocument/2006/relationships/image" Target="../media/image13.png" /><Relationship Id="rId5" Type="http://schemas.openxmlformats.org/officeDocument/2006/relationships/tags" Target="../tags/tag222.xml" /><Relationship Id="rId6" Type="http://schemas.openxmlformats.org/officeDocument/2006/relationships/tags" Target="../tags/tag223.xml" /><Relationship Id="rId7" Type="http://schemas.openxmlformats.org/officeDocument/2006/relationships/tags" Target="../tags/tag224.xml" /><Relationship Id="rId8" Type="http://schemas.openxmlformats.org/officeDocument/2006/relationships/image" Target="../media/image2.png" /><Relationship Id="rId9" Type="http://schemas.openxmlformats.org/officeDocument/2006/relationships/tags" Target="../tags/tag22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0" name="Shape 40"/>
          <p:cNvSpPr/>
          <p:nvPr>
            <p:custDataLst>
              <p:tags r:id="rId3"/>
            </p:custDataLst>
          </p:nvPr>
        </p:nvSpPr>
        <p:spPr>
          <a:xfrm>
            <a:off x="2855595" y="2852420"/>
            <a:ext cx="8105140" cy="69151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6000" b="1" baseline="-2500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第八章    机械能守恒定律</a:t>
            </a:r>
            <a:endParaRPr lang="zh-CN" altLang="en-US" sz="6000" b="1" baseline="-2500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001520" y="4043680"/>
            <a:ext cx="7865745" cy="1075055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第</a:t>
            </a:r>
            <a:r>
              <a:rPr lang="en-US" altLang="zh-CN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节    功和功率</a:t>
            </a:r>
            <a:r>
              <a:rPr lang="en-US" altLang="zh-CN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专题：</a:t>
            </a:r>
            <a:endParaRPr lang="zh-CN" altLang="en-US" sz="3200" b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变力做功问题、</a:t>
            </a:r>
            <a:r>
              <a:rPr lang="en-US" altLang="zh-CN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</a:t>
            </a:r>
            <a:r>
              <a:rPr lang="zh-CN" altLang="en-US" sz="32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摩擦力做功</a:t>
            </a:r>
            <a:endParaRPr lang="zh-CN" altLang="en-US" sz="3200" b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Shape 40"/>
          <p:cNvSpPr/>
          <p:nvPr>
            <p:custDataLst>
              <p:tags r:id="rId5"/>
            </p:custDataLst>
          </p:nvPr>
        </p:nvSpPr>
        <p:spPr>
          <a:xfrm>
            <a:off x="1271270" y="553085"/>
            <a:ext cx="8377555" cy="866140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no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280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新教材人教版（</a:t>
            </a:r>
            <a:r>
              <a:rPr lang="en-US" altLang="zh-CN" sz="280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2019</a:t>
            </a:r>
            <a:r>
              <a:rPr lang="zh-CN" altLang="en-US" sz="280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版）  物理（高中必修第二册）</a:t>
            </a:r>
            <a:endParaRPr lang="zh-CN" altLang="en-US" sz="280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1" descr="templates\docerresourceshop\icons\\32303038313137383b32303131373235373bb4b4d2e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90" y="403860"/>
            <a:ext cx="914400" cy="914400"/>
          </a:xfrm>
          <a:prstGeom prst="rect">
            <a:avLst/>
          </a:prstGeom>
        </p:spPr>
      </p:pic>
      <p:cxnSp>
        <p:nvCxnSpPr>
          <p:cNvPr id="13" name="直接连接符 12"/>
          <p:cNvCxnSpPr/>
          <p:nvPr>
            <p:custDataLst>
              <p:tags r:id="rId9"/>
            </p:custDataLst>
          </p:nvPr>
        </p:nvCxnSpPr>
        <p:spPr>
          <a:xfrm>
            <a:off x="-24688" y="1556390"/>
            <a:ext cx="12169140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0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206" y="1800935"/>
            <a:ext cx="1141200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【例题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4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】一个物体所受的力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随位移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变化的图像如图所示，在这一过程中，力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对物体做的功</a:t>
            </a:r>
            <a:r>
              <a:rPr lang="zh-CN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为</a:t>
            </a:r>
            <a:endParaRPr lang="en-US" altLang="zh-CN" sz="2800" kern="100" smtClean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 J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B.6 J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C.7 J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D.8 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3444" name="Picture 36" descr="j50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883" y="3006150"/>
            <a:ext cx="2964646" cy="20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/>
          <p:nvPr>
            <p:custDataLst>
              <p:tags r:id="rId6"/>
            </p:custDataLst>
          </p:nvPr>
        </p:nvSpPr>
        <p:spPr>
          <a:xfrm>
            <a:off x="219125" y="377372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461" name="文本框 7"/>
          <p:cNvSpPr/>
          <p:nvPr>
            <p:custDataLst>
              <p:tags r:id="rId7"/>
            </p:custDataLst>
          </p:nvPr>
        </p:nvSpPr>
        <p:spPr>
          <a:xfrm>
            <a:off x="1240790" y="222250"/>
            <a:ext cx="340042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方法二、图像面积法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文本框 7"/>
          <p:cNvSpPr/>
          <p:nvPr>
            <p:custDataLst>
              <p:tags r:id="rId11"/>
            </p:custDataLst>
          </p:nvPr>
        </p:nvSpPr>
        <p:spPr>
          <a:xfrm>
            <a:off x="4325620" y="5167630"/>
            <a:ext cx="375793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力对位移的累积就是功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46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83650" name="Picture 2" descr="j50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" y="1318895"/>
            <a:ext cx="5665470" cy="237109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1" name="Picture 3" descr="j50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475" y="1319530"/>
            <a:ext cx="5380990" cy="23704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6096635" y="4840605"/>
            <a:ext cx="36918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丙图提示：空气阻力</a:t>
            </a:r>
            <a:r>
              <a:rPr lang="en-US" altLang="zh-CN" sz="2800" b="1" i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f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大小不变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9461" name="文本框 7"/>
          <p:cNvSpPr/>
          <p:nvPr>
            <p:custDataLst>
              <p:tags r:id="rId8"/>
            </p:custDataLst>
          </p:nvPr>
        </p:nvSpPr>
        <p:spPr>
          <a:xfrm>
            <a:off x="1240790" y="222250"/>
            <a:ext cx="161290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检测一下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Text Box 4"/>
          <p:cNvSpPr txBox="1"/>
          <p:nvPr>
            <p:custDataLst>
              <p:tags r:id="rId3"/>
            </p:custDataLst>
          </p:nvPr>
        </p:nvSpPr>
        <p:spPr>
          <a:xfrm>
            <a:off x="604520" y="1088813"/>
            <a:ext cx="10645140" cy="2555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65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【例题</a:t>
            </a:r>
            <a:r>
              <a:rPr lang="en-US" altLang="zh-CN" sz="2665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zh-CN" sz="2665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】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如图，用恒力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通过跨过光滑定滑轮的轻绳，将静止于水平面上的物体从位置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拉到位置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，物体和滑轮的大小均忽略，定滑轮距水平面高为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，物体在位置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时，细绳与水平面的夹角分别为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α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β</a:t>
            </a:r>
            <a:r>
              <a:rPr lang="zh-CN" altLang="en-US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，求绳的拉力对物体做的功．</a:t>
            </a:r>
            <a:endParaRPr lang="zh-CN" altLang="en-US" sz="2665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" name="Group 41"/>
          <p:cNvGrpSpPr/>
          <p:nvPr>
            <p:custDataLst>
              <p:tags r:id="rId4"/>
            </p:custDataLst>
          </p:nvPr>
        </p:nvGrpSpPr>
        <p:grpSpPr>
          <a:xfrm>
            <a:off x="6339840" y="3743960"/>
            <a:ext cx="5020863" cy="2398607"/>
            <a:chOff x="1376" y="3141"/>
            <a:chExt cx="2893" cy="1272"/>
          </a:xfrm>
        </p:grpSpPr>
        <p:sp>
          <p:nvSpPr>
            <p:cNvPr id="7" name="Rectangle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9" y="4277"/>
              <a:ext cx="272" cy="1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8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376" y="4411"/>
              <a:ext cx="2829" cy="2"/>
            </a:xfrm>
            <a:prstGeom prst="line">
              <a:avLst/>
            </a:prstGeom>
            <a:noFill/>
            <a:ln w="57150" cmpd="thinThick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101" y="3312"/>
              <a:ext cx="1158" cy="9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Line 2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957" y="3141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24" y="3288"/>
              <a:ext cx="227" cy="2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2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3339" y="314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" name="Line 2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462" y="3413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Line 2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2801" y="3323"/>
              <a:ext cx="439" cy="99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Rectangle 3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29" y="4277"/>
              <a:ext cx="272" cy="13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6" name="Line 3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122" y="4283"/>
              <a:ext cx="1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7" name="Arc 32"/>
            <p:cNvSpPr/>
            <p:nvPr>
              <p:custDataLst>
                <p:tags r:id="rId15"/>
              </p:custDataLst>
            </p:nvPr>
          </p:nvSpPr>
          <p:spPr bwMode="auto">
            <a:xfrm>
              <a:off x="2269" y="4147"/>
              <a:ext cx="91" cy="136"/>
            </a:xfrm>
            <a:custGeom>
              <a:gdLst>
                <a:gd name="T0" fmla="*/ 0 w 21600"/>
                <a:gd name="T1" fmla="*/ 0 h 21600"/>
                <a:gd name="T2" fmla="*/ 91 w 21600"/>
                <a:gd name="T3" fmla="*/ 181 h 21600"/>
                <a:gd name="T4" fmla="*/ 0 w 21600"/>
                <a:gd name="T5" fmla="*/ 181 h 216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18" name="Arc 33"/>
            <p:cNvSpPr/>
            <p:nvPr>
              <p:custDataLst>
                <p:tags r:id="rId16"/>
              </p:custDataLst>
            </p:nvPr>
          </p:nvSpPr>
          <p:spPr bwMode="auto">
            <a:xfrm>
              <a:off x="2908" y="4099"/>
              <a:ext cx="136" cy="181"/>
            </a:xfrm>
            <a:custGeom>
              <a:gdLst>
                <a:gd name="T0" fmla="*/ 0 w 21600"/>
                <a:gd name="T1" fmla="*/ 0 h 21600"/>
                <a:gd name="T2" fmla="*/ 136 w 21600"/>
                <a:gd name="T3" fmla="*/ 272 h 21600"/>
                <a:gd name="T4" fmla="*/ 0 w 21600"/>
                <a:gd name="T5" fmla="*/ 272 h 216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aphicFrame>
          <p:nvGraphicFramePr>
            <p:cNvPr id="19" name="Object 36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2419" y="4045"/>
            <a:ext cx="297" cy="27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公式" r:id="rId18" imgW="152400" imgH="139700" progId="Equation.3">
                    <p:embed/>
                  </p:oleObj>
                </mc:Choice>
                <mc:Fallback>
                  <p:oleObj name="公式" r:id="rId18" imgW="1524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419" y="4045"/>
                          <a:ext cx="297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7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3032" y="4008"/>
            <a:ext cx="205" cy="27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公式" r:id="rId21" imgW="152400" imgH="203200" progId="Equation.3">
                    <p:embed/>
                  </p:oleObj>
                </mc:Choice>
                <mc:Fallback>
                  <p:oleObj name="公式" r:id="rId21" imgW="1524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032" y="4008"/>
                          <a:ext cx="205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utoShape 38"/>
            <p:cNvSpPr/>
            <p:nvPr>
              <p:custDataLst>
                <p:tags r:id="rId23"/>
              </p:custDataLst>
            </p:nvPr>
          </p:nvSpPr>
          <p:spPr bwMode="auto">
            <a:xfrm>
              <a:off x="3737" y="3412"/>
              <a:ext cx="103" cy="865"/>
            </a:xfrm>
            <a:prstGeom prst="rightBrace">
              <a:avLst>
                <a:gd name="adj1" fmla="val 184815"/>
                <a:gd name="adj2" fmla="val 50683"/>
              </a:avLst>
            </a:prstGeom>
            <a:noFill/>
            <a:ln w="9525">
              <a:solidFill>
                <a:srgbClr val="00B0F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26" name="Text Box 3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06" y="3642"/>
              <a:ext cx="363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1" hangingPunct="0"/>
              <a:r>
                <a:rPr lang="en-US" altLang="zh-CN" sz="4800" b="1" i="1"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endParaRPr lang="en-US" altLang="zh-CN" sz="4800" b="1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aphicFrame>
        <p:nvGraphicFramePr>
          <p:cNvPr id="33" name="对象 32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483360" y="5448300"/>
          <a:ext cx="3257127" cy="101430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26" imgW="1346200" imgH="419100" progId="Equation.KSEE3">
                  <p:embed/>
                </p:oleObj>
              </mc:Choice>
              <mc:Fallback>
                <p:oleObj r:id="rId26" imgW="13462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83360" y="5448300"/>
                        <a:ext cx="3257127" cy="1014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>
            <p:custDataLst>
              <p:tags r:id="rId28"/>
            </p:custDataLst>
          </p:nvPr>
        </p:nvSpPr>
        <p:spPr>
          <a:xfrm>
            <a:off x="7200900" y="6142567"/>
            <a:ext cx="323850" cy="489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60958" tIns="60958" rIns="60958" bIns="6095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lang="en-US" altLang="zh-CN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本框 2"/>
          <p:cNvSpPr txBox="1"/>
          <p:nvPr>
            <p:custDataLst>
              <p:tags r:id="rId29"/>
            </p:custDataLst>
          </p:nvPr>
        </p:nvSpPr>
        <p:spPr>
          <a:xfrm>
            <a:off x="8409093" y="6142567"/>
            <a:ext cx="424180" cy="489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</a:t>
            </a:r>
            <a:endParaRPr kumimoji="0" lang="en-US" altLang="zh-CN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New picture"/>
          <p:cNvPicPr/>
          <p:nvPr>
            <p:custDataLst>
              <p:tags r:id="rId3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4139332" y="16196732"/>
            <a:ext cx="491067" cy="355600"/>
          </a:xfrm>
          <a:prstGeom prst="cube">
            <a:avLst/>
          </a:prstGeom>
        </p:spPr>
      </p:pic>
      <p:sp>
        <p:nvSpPr>
          <p:cNvPr id="19461" name="文本框 7"/>
          <p:cNvSpPr/>
          <p:nvPr>
            <p:custDataLst>
              <p:tags r:id="rId32"/>
            </p:custDataLst>
          </p:nvPr>
        </p:nvSpPr>
        <p:spPr>
          <a:xfrm>
            <a:off x="1240790" y="222250"/>
            <a:ext cx="2685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方法三、替换法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  <p:cxnSp>
        <p:nvCxnSpPr>
          <p:cNvPr id="6" name="直接连接符 5"/>
          <p:cNvCxnSpPr/>
          <p:nvPr>
            <p:custDataLst>
              <p:tags r:id="rId35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04514" name="对象 70451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78180" y="3792644"/>
          <a:ext cx="9902613" cy="92032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4" imgW="8420100" imgH="781050" progId="Word.Document.8">
                  <p:embed/>
                </p:oleObj>
              </mc:Choice>
              <mc:Fallback>
                <p:oleObj r:id="rId4" imgW="8420100" imgH="7810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80" y="3792644"/>
                        <a:ext cx="9902613" cy="9203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文本框 1"/>
          <p:cNvSpPr txBox="1"/>
          <p:nvPr>
            <p:custDataLst>
              <p:tags r:id="rId6"/>
            </p:custDataLst>
          </p:nvPr>
        </p:nvSpPr>
        <p:spPr>
          <a:xfrm>
            <a:off x="364067" y="1209040"/>
            <a:ext cx="11049000" cy="2555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65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【例题</a:t>
            </a:r>
            <a:r>
              <a:rPr lang="en-US" altLang="zh-CN" sz="2665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6</a:t>
            </a:r>
            <a:r>
              <a:rPr lang="zh-CN" altLang="zh-CN" sz="2665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】</a:t>
            </a:r>
            <a:r>
              <a:rPr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铁锤把小铁钉钉入木板，设木板对铁钉的阻力与铁钉进入木板的深度成正比．已知铁锤第一次使铁钉进入木板的深度为d，接着敲第二锤，如果铁锤第二次敲铁钉时对铁钉做的功与第一次相同，那么，第二次使铁钉进入木板的深度为(　　)</a:t>
            </a:r>
            <a:endParaRPr sz="2665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461" name="文本框 7"/>
          <p:cNvSpPr/>
          <p:nvPr>
            <p:custDataLst>
              <p:tags r:id="rId7"/>
            </p:custDataLst>
          </p:nvPr>
        </p:nvSpPr>
        <p:spPr>
          <a:xfrm>
            <a:off x="1240790" y="222250"/>
            <a:ext cx="304292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方法四、平均力法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  <p:cxnSp>
        <p:nvCxnSpPr>
          <p:cNvPr id="6" name="直接连接符 5"/>
          <p:cNvCxnSpPr/>
          <p:nvPr>
            <p:custDataLst>
              <p:tags r:id="rId10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541867" y="1529927"/>
            <a:ext cx="4901353" cy="4404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zh-CN" sz="2665" b="1">
                <a:ea typeface="宋体" panose="02010600030101010101" pitchFamily="2" charset="-122"/>
              </a:rPr>
              <a:t>在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</a:rPr>
              <a:t>F</a:t>
            </a:r>
            <a:r>
              <a:rPr lang="en-US" sz="2665" b="1">
                <a:latin typeface="Times New Roman" panose="02020603050405020304" charset="0"/>
                <a:ea typeface="宋体" panose="02010600030101010101" pitchFamily="2" charset="-122"/>
              </a:rPr>
              <a:t> ­ 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zh-CN" sz="2665" b="1">
                <a:ea typeface="宋体" panose="02010600030101010101" pitchFamily="2" charset="-122"/>
              </a:rPr>
              <a:t>图象中，图线与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zh-CN" sz="2665" b="1">
                <a:ea typeface="宋体" panose="02010600030101010101" pitchFamily="2" charset="-122"/>
              </a:rPr>
              <a:t>轴所围的</a:t>
            </a:r>
            <a:r>
              <a:rPr lang="en-US" sz="2665" b="1">
                <a:solidFill>
                  <a:srgbClr val="00B0F0"/>
                </a:solidFill>
                <a:latin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sz="2665" b="1">
                <a:solidFill>
                  <a:srgbClr val="00B0F0"/>
                </a:solidFill>
                <a:ea typeface="宋体" panose="02010600030101010101" pitchFamily="2" charset="-122"/>
              </a:rPr>
              <a:t>面积</a:t>
            </a:r>
            <a:r>
              <a:rPr lang="en-US" sz="2665" b="1">
                <a:solidFill>
                  <a:srgbClr val="00B0F0"/>
                </a:solidFill>
                <a:latin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sz="2665" b="1">
                <a:ea typeface="宋体" panose="02010600030101010101" pitchFamily="2" charset="-122"/>
              </a:rPr>
              <a:t>的代数和表示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</a:rPr>
              <a:t>F</a:t>
            </a:r>
            <a:r>
              <a:rPr lang="zh-CN" sz="2665" b="1">
                <a:ea typeface="宋体" panose="02010600030101010101" pitchFamily="2" charset="-122"/>
              </a:rPr>
              <a:t>做的功．</a:t>
            </a:r>
            <a:r>
              <a:rPr lang="en-US" sz="2665" b="1">
                <a:solidFill>
                  <a:srgbClr val="00B0F0"/>
                </a:solidFill>
                <a:latin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sz="2665" b="1">
                <a:solidFill>
                  <a:srgbClr val="00B0F0"/>
                </a:solidFill>
                <a:ea typeface="宋体" panose="02010600030101010101" pitchFamily="2" charset="-122"/>
              </a:rPr>
              <a:t>面积</a:t>
            </a:r>
            <a:r>
              <a:rPr lang="en-US" sz="2665" b="1">
                <a:solidFill>
                  <a:srgbClr val="00B0F0"/>
                </a:solidFill>
                <a:latin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sz="2665" b="1">
                <a:solidFill>
                  <a:srgbClr val="00B0F0"/>
                </a:solidFill>
                <a:ea typeface="宋体" panose="02010600030101010101" pitchFamily="2" charset="-122"/>
              </a:rPr>
              <a:t>有正负</a:t>
            </a:r>
            <a:r>
              <a:rPr lang="zh-CN" sz="2665" b="1">
                <a:ea typeface="宋体" panose="02010600030101010101" pitchFamily="2" charset="-122"/>
              </a:rPr>
              <a:t>，在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zh-CN" sz="2665" b="1">
                <a:ea typeface="宋体" panose="02010600030101010101" pitchFamily="2" charset="-122"/>
              </a:rPr>
              <a:t>轴上方的</a:t>
            </a:r>
            <a:r>
              <a:rPr lang="en-US" sz="2665" b="1">
                <a:latin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sz="2665" b="1">
                <a:ea typeface="宋体" panose="02010600030101010101" pitchFamily="2" charset="-122"/>
              </a:rPr>
              <a:t>面积</a:t>
            </a:r>
            <a:r>
              <a:rPr lang="en-US" sz="2665" b="1">
                <a:latin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sz="2665" b="1">
                <a:ea typeface="宋体" panose="02010600030101010101" pitchFamily="2" charset="-122"/>
              </a:rPr>
              <a:t>为正，在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zh-CN" sz="2665" b="1">
                <a:ea typeface="宋体" panose="02010600030101010101" pitchFamily="2" charset="-122"/>
              </a:rPr>
              <a:t>轴下方的</a:t>
            </a:r>
            <a:r>
              <a:rPr lang="en-US" sz="2665" b="1">
                <a:latin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sz="2665" b="1">
                <a:ea typeface="宋体" panose="02010600030101010101" pitchFamily="2" charset="-122"/>
              </a:rPr>
              <a:t>面积</a:t>
            </a:r>
            <a:r>
              <a:rPr lang="en-US" sz="2665" b="1">
                <a:latin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sz="2665" b="1">
                <a:ea typeface="宋体" panose="02010600030101010101" pitchFamily="2" charset="-122"/>
              </a:rPr>
              <a:t>为负．如图甲、乙所示，这与运动学中由</a:t>
            </a:r>
            <a:r>
              <a:rPr lang="en-US" sz="2665" b="1" i="1">
                <a:latin typeface="Book Antiqua" panose="0204060205030503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en-US" sz="2665" b="1">
                <a:latin typeface="Times New Roman" panose="02020603050405020304" charset="0"/>
                <a:ea typeface="宋体" panose="02010600030101010101" pitchFamily="2" charset="-122"/>
              </a:rPr>
              <a:t> ­ 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</a:rPr>
              <a:t>t</a:t>
            </a:r>
            <a:r>
              <a:rPr lang="zh-CN" sz="2665" b="1">
                <a:ea typeface="宋体" panose="02010600030101010101" pitchFamily="2" charset="-122"/>
              </a:rPr>
              <a:t>图象求位移的原理相同．</a:t>
            </a:r>
            <a:endParaRPr lang="zh-CN" altLang="en-US" sz="2665" b="1">
              <a:ea typeface="宋体" panose="02010600030101010101" pitchFamily="2" charset="-122"/>
            </a:endParaRPr>
          </a:p>
        </p:txBody>
      </p:sp>
      <p:pic>
        <p:nvPicPr>
          <p:cNvPr id="2" name="图片 -2147482624" descr="赛车306.TI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/>
          <a:stretch>
            <a:fillRect/>
          </a:stretch>
        </p:blipFill>
        <p:spPr>
          <a:xfrm>
            <a:off x="5611707" y="1996017"/>
            <a:ext cx="6319520" cy="3497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461" name="文本框 7"/>
          <p:cNvSpPr/>
          <p:nvPr>
            <p:custDataLst>
              <p:tags r:id="rId3"/>
            </p:custDataLst>
          </p:nvPr>
        </p:nvSpPr>
        <p:spPr>
          <a:xfrm>
            <a:off x="1240790" y="222250"/>
            <a:ext cx="161290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课堂检测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9105" y="1032510"/>
            <a:ext cx="11137265" cy="56489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5" name="图示 4"/>
          <p:cNvGraphicFramePr/>
          <p:nvPr>
            <p:custDataLst>
              <p:tags r:id="rId3"/>
            </p:custDataLst>
          </p:nvPr>
        </p:nvGraphicFramePr>
        <p:xfrm>
          <a:off x="2934547" y="1283547"/>
          <a:ext cx="6670887" cy="4764193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</p:cSld>
  <p:clrMapOvr>
    <a:masterClrMapping/>
  </p:clrMapOvr>
  <p:transition spd="med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7650" name="组合 27649"/>
          <p:cNvGrpSpPr/>
          <p:nvPr>
            <p:custDataLst>
              <p:tags r:id="rId3"/>
            </p:custDataLst>
          </p:nvPr>
        </p:nvGrpSpPr>
        <p:grpSpPr>
          <a:xfrm>
            <a:off x="3702223" y="2185639"/>
            <a:ext cx="1502819" cy="509913"/>
            <a:chExt cx="949" cy="322"/>
          </a:xfrm>
        </p:grpSpPr>
        <p:sp>
          <p:nvSpPr>
            <p:cNvPr id="27651" name="矩形 27650" descr="紫色网格"/>
            <p:cNvSpPr/>
            <p:nvPr>
              <p:custDataLst>
                <p:tags r:id="rId4"/>
              </p:custDataLst>
            </p:nvPr>
          </p:nvSpPr>
          <p:spPr>
            <a:xfrm>
              <a:off x="0" y="49"/>
              <a:ext cx="318" cy="273"/>
            </a:xfrm>
            <a:prstGeom prst="rect">
              <a:avLst/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66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52" name="直接连接符 27651"/>
            <p:cNvSpPr/>
            <p:nvPr>
              <p:custDataLst>
                <p:tags r:id="rId5"/>
              </p:custDataLst>
            </p:nvPr>
          </p:nvSpPr>
          <p:spPr>
            <a:xfrm>
              <a:off x="318" y="185"/>
              <a:ext cx="363" cy="0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53" name="文本框 27652"/>
            <p:cNvSpPr txBox="1"/>
            <p:nvPr>
              <p:custDataLst>
                <p:tags r:id="rId6"/>
              </p:custDataLst>
            </p:nvPr>
          </p:nvSpPr>
          <p:spPr>
            <a:xfrm>
              <a:off x="590" y="0"/>
              <a:ext cx="35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665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v</a:t>
              </a:r>
              <a:r>
                <a:rPr lang="en-US" altLang="zh-CN" sz="2665" b="1" baseline="-2500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</a:t>
              </a:r>
              <a:endParaRPr lang="en-US" altLang="zh-CN" sz="2665" b="1" baseline="-250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7654" name="组合 27653"/>
          <p:cNvGrpSpPr/>
          <p:nvPr>
            <p:custDataLst>
              <p:tags r:id="rId7"/>
            </p:custDataLst>
          </p:nvPr>
        </p:nvGrpSpPr>
        <p:grpSpPr>
          <a:xfrm>
            <a:off x="2985221" y="4018955"/>
            <a:ext cx="1149679" cy="573256"/>
            <a:chExt cx="726" cy="362"/>
          </a:xfrm>
        </p:grpSpPr>
        <p:grpSp>
          <p:nvGrpSpPr>
            <p:cNvPr id="27655" name="组合 27654"/>
            <p:cNvGrpSpPr/>
            <p:nvPr>
              <p:custDataLst>
                <p:tags r:id="rId8"/>
              </p:custDataLst>
            </p:nvPr>
          </p:nvGrpSpPr>
          <p:grpSpPr>
            <a:xfrm>
              <a:off x="47" y="0"/>
              <a:ext cx="679" cy="277"/>
              <a:chExt cx="679" cy="277"/>
            </a:xfrm>
          </p:grpSpPr>
          <p:grpSp>
            <p:nvGrpSpPr>
              <p:cNvPr id="27656" name="组合 27655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0" y="95"/>
                <a:ext cx="408" cy="182"/>
                <a:chExt cx="408" cy="182"/>
              </a:xfrm>
            </p:grpSpPr>
            <p:sp>
              <p:nvSpPr>
                <p:cNvPr id="27657" name="矩形 2765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0" y="0"/>
                  <a:ext cx="181" cy="182"/>
                </a:xfrm>
                <a:prstGeom prst="rect">
                  <a:avLst/>
                </a:prstGeom>
                <a:pattFill prst="sphere">
                  <a:fgClr>
                    <a:srgbClr val="F4B6AA"/>
                  </a:fgClr>
                  <a:bgClr>
                    <a:srgbClr val="FFFF00"/>
                  </a:bgClr>
                </a:patt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665" b="1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58" name="直接连接符 2765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81" y="91"/>
                  <a:ext cx="227" cy="0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sz="2400"/>
                </a:p>
              </p:txBody>
            </p:sp>
          </p:grpSp>
          <p:sp>
            <p:nvSpPr>
              <p:cNvPr id="27659" name="文本框 2765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17" y="0"/>
                <a:ext cx="362" cy="2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altLang="zh-CN" sz="2665" b="1" baseline="-2500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660" name="矩形 27659"/>
            <p:cNvSpPr/>
            <p:nvPr>
              <p:custDataLst>
                <p:tags r:id="rId13"/>
              </p:custDataLst>
            </p:nvPr>
          </p:nvSpPr>
          <p:spPr>
            <a:xfrm>
              <a:off x="0" y="45"/>
              <a:ext cx="224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l"/>
              <a:r>
                <a:rPr lang="en-US" altLang="zh-CN" sz="2665" b="1">
                  <a:latin typeface="宋体" panose="02010600030101010101" pitchFamily="2" charset="-122"/>
                  <a:ea typeface="宋体" panose="02010600030101010101" pitchFamily="2" charset="-122"/>
                </a:rPr>
                <a:t>m</a:t>
              </a:r>
              <a:endParaRPr lang="en-US" altLang="zh-CN" sz="266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7661" name="文本框 27660"/>
          <p:cNvSpPr txBox="1"/>
          <p:nvPr>
            <p:custDataLst>
              <p:tags r:id="rId14"/>
            </p:custDataLst>
          </p:nvPr>
        </p:nvSpPr>
        <p:spPr>
          <a:xfrm>
            <a:off x="1493520" y="1352127"/>
            <a:ext cx="5494867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735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思考：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滑动摩擦力一定做负功吗</a:t>
            </a:r>
            <a:r>
              <a:rPr lang="en-US" altLang="zh-CN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en-US" altLang="zh-CN" sz="266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662" name="直接连接符 27661"/>
          <p:cNvSpPr/>
          <p:nvPr>
            <p:custDataLst>
              <p:tags r:id="rId15"/>
            </p:custDataLst>
          </p:nvPr>
        </p:nvSpPr>
        <p:spPr>
          <a:xfrm>
            <a:off x="2841413" y="4989407"/>
            <a:ext cx="7288107" cy="35560"/>
          </a:xfrm>
          <a:prstGeom prst="line">
            <a:avLst/>
          </a:prstGeom>
          <a:ln w="38100" cap="flat" cmpd="sng">
            <a:solidFill>
              <a:srgbClr val="00B0F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grpSp>
        <p:nvGrpSpPr>
          <p:cNvPr id="27663" name="组合 27662"/>
          <p:cNvGrpSpPr/>
          <p:nvPr>
            <p:custDataLst>
              <p:tags r:id="rId16"/>
            </p:custDataLst>
          </p:nvPr>
        </p:nvGrpSpPr>
        <p:grpSpPr>
          <a:xfrm>
            <a:off x="3056483" y="4449688"/>
            <a:ext cx="1436307" cy="574839"/>
            <a:chExt cx="907" cy="363"/>
          </a:xfrm>
        </p:grpSpPr>
        <p:grpSp>
          <p:nvGrpSpPr>
            <p:cNvPr id="27664" name="组合 27663"/>
            <p:cNvGrpSpPr/>
            <p:nvPr>
              <p:custDataLst>
                <p:tags r:id="rId17"/>
              </p:custDataLst>
            </p:nvPr>
          </p:nvGrpSpPr>
          <p:grpSpPr>
            <a:xfrm>
              <a:off x="0" y="0"/>
              <a:ext cx="907" cy="363"/>
              <a:chExt cx="907" cy="363"/>
            </a:xfrm>
          </p:grpSpPr>
          <p:sp>
            <p:nvSpPr>
              <p:cNvPr id="27665" name="矩形 27664" descr="栎木"/>
              <p:cNvSpPr/>
              <p:nvPr>
                <p:custDataLst>
                  <p:tags r:id="rId18"/>
                </p:custDataLst>
              </p:nvPr>
            </p:nvSpPr>
            <p:spPr>
              <a:xfrm>
                <a:off x="0" y="0"/>
                <a:ext cx="907" cy="22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666" name="椭圆 27665"/>
              <p:cNvSpPr/>
              <p:nvPr>
                <p:custDataLst>
                  <p:tags r:id="rId20"/>
                </p:custDataLst>
              </p:nvPr>
            </p:nvSpPr>
            <p:spPr>
              <a:xfrm>
                <a:off x="90" y="227"/>
                <a:ext cx="136" cy="136"/>
              </a:xfrm>
              <a:prstGeom prst="ellipse">
                <a:avLst/>
              </a:pr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667" name="椭圆 27666"/>
              <p:cNvSpPr/>
              <p:nvPr>
                <p:custDataLst>
                  <p:tags r:id="rId21"/>
                </p:custDataLst>
              </p:nvPr>
            </p:nvSpPr>
            <p:spPr>
              <a:xfrm>
                <a:off x="680" y="227"/>
                <a:ext cx="136" cy="136"/>
              </a:xfrm>
              <a:prstGeom prst="ellipse">
                <a:avLst/>
              </a:pr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668" name="文本框 27667"/>
            <p:cNvSpPr txBox="1"/>
            <p:nvPr>
              <p:custDataLst>
                <p:tags r:id="rId22"/>
              </p:custDataLst>
            </p:nvPr>
          </p:nvSpPr>
          <p:spPr>
            <a:xfrm>
              <a:off x="363" y="0"/>
              <a:ext cx="544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665" b="1">
                  <a:solidFill>
                    <a:srgbClr val="FFFF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M</a:t>
              </a:r>
              <a:endParaRPr lang="en-US" altLang="zh-CN" sz="2665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7669" name="组合 27668"/>
          <p:cNvGrpSpPr/>
          <p:nvPr>
            <p:custDataLst>
              <p:tags r:id="rId23"/>
            </p:custDataLst>
          </p:nvPr>
        </p:nvGrpSpPr>
        <p:grpSpPr>
          <a:xfrm>
            <a:off x="3056467" y="3659293"/>
            <a:ext cx="5839460" cy="1938410"/>
            <a:chExt cx="2767" cy="1224"/>
          </a:xfrm>
        </p:grpSpPr>
        <p:sp>
          <p:nvSpPr>
            <p:cNvPr id="27670" name="直接连接符 27669"/>
            <p:cNvSpPr/>
            <p:nvPr>
              <p:custDataLst>
                <p:tags r:id="rId24"/>
              </p:custDataLst>
            </p:nvPr>
          </p:nvSpPr>
          <p:spPr>
            <a:xfrm flipH="1">
              <a:off x="0" y="862"/>
              <a:ext cx="0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71" name="直接连接符 27670"/>
            <p:cNvSpPr/>
            <p:nvPr>
              <p:custDataLst>
                <p:tags r:id="rId25"/>
              </p:custDataLst>
            </p:nvPr>
          </p:nvSpPr>
          <p:spPr>
            <a:xfrm flipH="1" flipV="1">
              <a:off x="0" y="45"/>
              <a:ext cx="0" cy="2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72" name="直接连接符 27671"/>
            <p:cNvSpPr/>
            <p:nvPr>
              <p:custDataLst>
                <p:tags r:id="rId26"/>
              </p:custDataLst>
            </p:nvPr>
          </p:nvSpPr>
          <p:spPr>
            <a:xfrm flipH="1" flipV="1">
              <a:off x="2767" y="45"/>
              <a:ext cx="0" cy="2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73" name="直接连接符 27672"/>
            <p:cNvSpPr/>
            <p:nvPr>
              <p:custDataLst>
                <p:tags r:id="rId27"/>
              </p:custDataLst>
            </p:nvPr>
          </p:nvSpPr>
          <p:spPr>
            <a:xfrm flipH="1" flipV="1">
              <a:off x="2268" y="862"/>
              <a:ext cx="0" cy="2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74" name="文本框 27673"/>
            <p:cNvSpPr txBox="1"/>
            <p:nvPr>
              <p:custDataLst>
                <p:tags r:id="rId28"/>
              </p:custDataLst>
            </p:nvPr>
          </p:nvSpPr>
          <p:spPr>
            <a:xfrm>
              <a:off x="1135" y="907"/>
              <a:ext cx="453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665" b="1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lang="en-US" altLang="zh-CN" sz="2665" b="1" baseline="-25000">
                  <a:latin typeface="宋体" panose="02010600030101010101" pitchFamily="2" charset="-122"/>
                  <a:ea typeface="宋体" panose="02010600030101010101" pitchFamily="2" charset="-122"/>
                </a:rPr>
                <a:t>M</a:t>
              </a:r>
              <a:endParaRPr lang="en-US" altLang="zh-CN" sz="2665" b="1" baseline="-250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75" name="直接连接符 27674"/>
            <p:cNvSpPr/>
            <p:nvPr>
              <p:custDataLst>
                <p:tags r:id="rId29"/>
              </p:custDataLst>
            </p:nvPr>
          </p:nvSpPr>
          <p:spPr>
            <a:xfrm flipH="1">
              <a:off x="0" y="998"/>
              <a:ext cx="113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76" name="直接连接符 27675"/>
            <p:cNvSpPr/>
            <p:nvPr>
              <p:custDataLst>
                <p:tags r:id="rId30"/>
              </p:custDataLst>
            </p:nvPr>
          </p:nvSpPr>
          <p:spPr>
            <a:xfrm>
              <a:off x="1361" y="998"/>
              <a:ext cx="9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77" name="文本框 27676"/>
            <p:cNvSpPr txBox="1"/>
            <p:nvPr>
              <p:custDataLst>
                <p:tags r:id="rId31"/>
              </p:custDataLst>
            </p:nvPr>
          </p:nvSpPr>
          <p:spPr>
            <a:xfrm>
              <a:off x="1316" y="0"/>
              <a:ext cx="363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665" b="1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lang="en-US" altLang="zh-CN" sz="2665" b="1" baseline="-25000">
                  <a:latin typeface="宋体" panose="02010600030101010101" pitchFamily="2" charset="-122"/>
                  <a:ea typeface="宋体" panose="02010600030101010101" pitchFamily="2" charset="-122"/>
                </a:rPr>
                <a:t>m</a:t>
              </a:r>
              <a:endParaRPr lang="en-US" altLang="zh-CN" sz="2665" b="1" baseline="-250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78" name="直接连接符 27677"/>
            <p:cNvSpPr/>
            <p:nvPr>
              <p:custDataLst>
                <p:tags r:id="rId32"/>
              </p:custDataLst>
            </p:nvPr>
          </p:nvSpPr>
          <p:spPr>
            <a:xfrm flipH="1">
              <a:off x="0" y="136"/>
              <a:ext cx="13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7679" name="直接连接符 27678"/>
            <p:cNvSpPr/>
            <p:nvPr>
              <p:custDataLst>
                <p:tags r:id="rId33"/>
              </p:custDataLst>
            </p:nvPr>
          </p:nvSpPr>
          <p:spPr>
            <a:xfrm>
              <a:off x="1543" y="136"/>
              <a:ext cx="117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/>
            </a:p>
          </p:txBody>
        </p:sp>
      </p:grpSp>
      <p:grpSp>
        <p:nvGrpSpPr>
          <p:cNvPr id="27680" name="组合 27679"/>
          <p:cNvGrpSpPr/>
          <p:nvPr>
            <p:custDataLst>
              <p:tags r:id="rId34"/>
            </p:custDataLst>
          </p:nvPr>
        </p:nvGrpSpPr>
        <p:grpSpPr>
          <a:xfrm>
            <a:off x="2985221" y="4047459"/>
            <a:ext cx="1507568" cy="984988"/>
            <a:chOff x="0" y="18"/>
            <a:chExt cx="952" cy="622"/>
          </a:xfrm>
        </p:grpSpPr>
        <p:grpSp>
          <p:nvGrpSpPr>
            <p:cNvPr id="27681" name="组合 27680"/>
            <p:cNvGrpSpPr/>
            <p:nvPr>
              <p:custDataLst>
                <p:tags r:id="rId35"/>
              </p:custDataLst>
            </p:nvPr>
          </p:nvGrpSpPr>
          <p:grpSpPr>
            <a:xfrm>
              <a:off x="45" y="218"/>
              <a:ext cx="907" cy="422"/>
              <a:chOff x="0" y="-59"/>
              <a:chExt cx="907" cy="422"/>
            </a:xfrm>
          </p:grpSpPr>
          <p:grpSp>
            <p:nvGrpSpPr>
              <p:cNvPr id="27682" name="组合 27681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0" y="0"/>
                <a:ext cx="907" cy="363"/>
                <a:chExt cx="907" cy="363"/>
              </a:xfrm>
            </p:grpSpPr>
            <p:sp>
              <p:nvSpPr>
                <p:cNvPr id="27683" name="矩形 27682" descr="栎木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0" y="0"/>
                  <a:ext cx="907" cy="22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665" b="1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84" name="椭圆 27683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90" y="227"/>
                  <a:ext cx="136" cy="13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665" b="1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85" name="椭圆 27684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680" y="227"/>
                  <a:ext cx="136" cy="13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665" b="1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7686" name="文本框 27685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363" y="-59"/>
                <a:ext cx="544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665" b="1">
                    <a:solidFill>
                      <a:srgbClr val="FFFF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M</a:t>
                </a:r>
                <a:endParaRPr lang="en-US" altLang="zh-CN" sz="2665" b="1">
                  <a:solidFill>
                    <a:srgbClr val="FFFF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687" name="组合 27686"/>
            <p:cNvGrpSpPr/>
            <p:nvPr>
              <p:custDataLst>
                <p:tags r:id="rId41"/>
              </p:custDataLst>
            </p:nvPr>
          </p:nvGrpSpPr>
          <p:grpSpPr>
            <a:xfrm>
              <a:off x="0" y="18"/>
              <a:ext cx="499" cy="317"/>
              <a:chOff x="0" y="18"/>
              <a:chExt cx="499" cy="317"/>
            </a:xfrm>
          </p:grpSpPr>
          <p:grpSp>
            <p:nvGrpSpPr>
              <p:cNvPr id="27689" name="组合 27688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45" y="95"/>
                <a:ext cx="408" cy="182"/>
                <a:chExt cx="408" cy="182"/>
              </a:xfrm>
            </p:grpSpPr>
            <p:sp>
              <p:nvSpPr>
                <p:cNvPr id="27690" name="矩形 27689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0" y="0"/>
                  <a:ext cx="181" cy="182"/>
                </a:xfrm>
                <a:prstGeom prst="rect">
                  <a:avLst/>
                </a:prstGeom>
                <a:pattFill prst="sphere">
                  <a:fgClr>
                    <a:srgbClr val="F4B6AA"/>
                  </a:fgClr>
                  <a:bgClr>
                    <a:srgbClr val="FFFF00"/>
                  </a:bgClr>
                </a:patt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665" b="1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1" name="直接连接符 27690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81" y="91"/>
                  <a:ext cx="227" cy="0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sz="2400"/>
                </a:p>
              </p:txBody>
            </p:sp>
          </p:grpSp>
          <p:sp>
            <p:nvSpPr>
              <p:cNvPr id="27693" name="文本框 27692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0" y="18"/>
                <a:ext cx="499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665" b="1">
                    <a:latin typeface="宋体" panose="02010600030101010101" pitchFamily="2" charset="-122"/>
                    <a:ea typeface="宋体" panose="02010600030101010101" pitchFamily="2" charset="-122"/>
                  </a:rPr>
                  <a:t>m</a:t>
                </a:r>
                <a:endParaRPr lang="en-US" altLang="zh-CN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7696" name="组合 27695"/>
          <p:cNvGrpSpPr/>
          <p:nvPr>
            <p:custDataLst>
              <p:tags r:id="rId46"/>
            </p:custDataLst>
          </p:nvPr>
        </p:nvGrpSpPr>
        <p:grpSpPr>
          <a:xfrm>
            <a:off x="3629377" y="2693968"/>
            <a:ext cx="3808511" cy="790207"/>
            <a:chExt cx="2405" cy="499"/>
          </a:xfrm>
        </p:grpSpPr>
        <p:sp>
          <p:nvSpPr>
            <p:cNvPr id="27697" name="矩形 27696" descr="深色木质"/>
            <p:cNvSpPr/>
            <p:nvPr>
              <p:custDataLst>
                <p:tags r:id="rId47"/>
              </p:custDataLst>
            </p:nvPr>
          </p:nvSpPr>
          <p:spPr>
            <a:xfrm>
              <a:off x="0" y="0"/>
              <a:ext cx="2405" cy="91"/>
            </a:xfrm>
            <a:prstGeom prst="rect">
              <a:avLst/>
            </a:prstGeom>
            <a:blipFill rotWithShape="1">
              <a:blip r:embed="rId48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66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8" name="矩形 27697" descr="沙滩"/>
            <p:cNvSpPr/>
            <p:nvPr>
              <p:custDataLst>
                <p:tags r:id="rId49"/>
              </p:custDataLst>
            </p:nvPr>
          </p:nvSpPr>
          <p:spPr>
            <a:xfrm>
              <a:off x="363" y="91"/>
              <a:ext cx="90" cy="408"/>
            </a:xfrm>
            <a:prstGeom prst="rect">
              <a:avLst/>
            </a:prstGeom>
            <a:blipFill rotWithShape="1">
              <a:blip r:embed="rId50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66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9" name="矩形 27698" descr="沙滩"/>
            <p:cNvSpPr/>
            <p:nvPr>
              <p:custDataLst>
                <p:tags r:id="rId51"/>
              </p:custDataLst>
            </p:nvPr>
          </p:nvSpPr>
          <p:spPr>
            <a:xfrm>
              <a:off x="1951" y="91"/>
              <a:ext cx="90" cy="408"/>
            </a:xfrm>
            <a:prstGeom prst="rect">
              <a:avLst/>
            </a:prstGeom>
            <a:blipFill rotWithShape="1">
              <a:blip r:embed="rId50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66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7702" name="文本框 27701"/>
          <p:cNvSpPr txBox="1"/>
          <p:nvPr>
            <p:custDataLst>
              <p:tags r:id="rId52"/>
            </p:custDataLst>
          </p:nvPr>
        </p:nvSpPr>
        <p:spPr>
          <a:xfrm>
            <a:off x="1778847" y="5774267"/>
            <a:ext cx="8634307" cy="50292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lIns="89777" tIns="46684" rIns="89777" bIns="46684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滑动摩擦力可以做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，也可以做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负功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，还可以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不做功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66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53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461" name="文本框 7"/>
          <p:cNvSpPr/>
          <p:nvPr>
            <p:custDataLst>
              <p:tags r:id="rId54"/>
            </p:custDataLst>
          </p:nvPr>
        </p:nvSpPr>
        <p:spPr>
          <a:xfrm>
            <a:off x="1240790" y="222250"/>
            <a:ext cx="140716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课堂讲授</a:t>
            </a:r>
            <a:endParaRPr lang="zh-CN" altLang="en-US" sz="24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1.90035E-06 L 0.39375 -1.90035E-06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0046 L 0.48038 -0.00046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8.22711E-07 L 0.2993 -0.0007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  <p:bldLst>
      <p:bldP spid="277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8675" name="组合 28674"/>
          <p:cNvGrpSpPr/>
          <p:nvPr>
            <p:custDataLst>
              <p:tags r:id="rId3"/>
            </p:custDataLst>
          </p:nvPr>
        </p:nvGrpSpPr>
        <p:grpSpPr>
          <a:xfrm>
            <a:off x="1768013" y="3219623"/>
            <a:ext cx="1259687" cy="896305"/>
            <a:chOff x="0" y="-63"/>
            <a:chExt cx="1088" cy="566"/>
          </a:xfrm>
        </p:grpSpPr>
        <p:sp>
          <p:nvSpPr>
            <p:cNvPr id="28676" name="矩形 28675" descr="沙滩"/>
            <p:cNvSpPr/>
            <p:nvPr>
              <p:custDataLst>
                <p:tags r:id="rId4"/>
              </p:custDataLst>
            </p:nvPr>
          </p:nvSpPr>
          <p:spPr>
            <a:xfrm>
              <a:off x="272" y="0"/>
              <a:ext cx="317" cy="272"/>
            </a:xfrm>
            <a:prstGeom prst="rect">
              <a:avLst/>
            </a:prstGeom>
            <a:gradFill rotWithShape="1"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66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77" name="矩形 28676" descr="软木塞"/>
            <p:cNvSpPr/>
            <p:nvPr>
              <p:custDataLst>
                <p:tags r:id="rId5"/>
              </p:custDataLst>
            </p:nvPr>
          </p:nvSpPr>
          <p:spPr>
            <a:xfrm>
              <a:off x="0" y="272"/>
              <a:ext cx="1088" cy="182"/>
            </a:xfrm>
            <a:prstGeom prst="rect">
              <a:avLst/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66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80" name="文本框 28679"/>
            <p:cNvSpPr txBox="1"/>
            <p:nvPr>
              <p:custDataLst>
                <p:tags r:id="rId6"/>
              </p:custDataLst>
            </p:nvPr>
          </p:nvSpPr>
          <p:spPr>
            <a:xfrm>
              <a:off x="272" y="-63"/>
              <a:ext cx="58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665" b="1">
                  <a:solidFill>
                    <a:srgbClr val="FFFF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A</a:t>
              </a:r>
              <a:endParaRPr lang="en-US" altLang="zh-CN" sz="2665" b="1"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81" name="文本框 28680"/>
            <p:cNvSpPr txBox="1"/>
            <p:nvPr>
              <p:custDataLst>
                <p:tags r:id="rId7"/>
              </p:custDataLst>
            </p:nvPr>
          </p:nvSpPr>
          <p:spPr>
            <a:xfrm>
              <a:off x="453" y="186"/>
              <a:ext cx="416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665" b="1">
                  <a:solidFill>
                    <a:srgbClr val="FFFF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B</a:t>
              </a:r>
              <a:endParaRPr lang="en-US" altLang="zh-CN" sz="2665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8682" name="文本框 28681"/>
          <p:cNvSpPr txBox="1"/>
          <p:nvPr>
            <p:custDataLst>
              <p:tags r:id="rId8"/>
            </p:custDataLst>
          </p:nvPr>
        </p:nvSpPr>
        <p:spPr>
          <a:xfrm>
            <a:off x="1245447" y="1264073"/>
            <a:ext cx="552958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735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思考：</a:t>
            </a:r>
            <a:r>
              <a:rPr lang="zh-CN" altLang="en-US" sz="2665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静摩擦力一定不做功吗</a:t>
            </a:r>
            <a:r>
              <a:rPr lang="en-US" altLang="zh-CN" sz="2665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en-US" altLang="zh-CN" sz="2665" b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83" name="直接连接符 28682"/>
          <p:cNvSpPr/>
          <p:nvPr>
            <p:custDataLst>
              <p:tags r:id="rId9"/>
            </p:custDataLst>
          </p:nvPr>
        </p:nvSpPr>
        <p:spPr>
          <a:xfrm>
            <a:off x="1408540" y="4038333"/>
            <a:ext cx="402229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sp>
        <p:nvSpPr>
          <p:cNvPr id="28684" name="文本框 28683"/>
          <p:cNvSpPr txBox="1"/>
          <p:nvPr>
            <p:custDataLst>
              <p:tags r:id="rId10"/>
            </p:custDataLst>
          </p:nvPr>
        </p:nvSpPr>
        <p:spPr>
          <a:xfrm>
            <a:off x="1529715" y="2134235"/>
            <a:ext cx="7983220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如图，</a:t>
            </a:r>
            <a:r>
              <a:rPr lang="en-US" altLang="zh-CN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相对静止</a:t>
            </a:r>
            <a:r>
              <a:rPr lang="en-US" altLang="zh-CN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,AB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间的一对静摩擦力如何做功？</a:t>
            </a:r>
            <a:endParaRPr lang="zh-CN" altLang="en-US" sz="266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85" name="文本框 28684"/>
          <p:cNvSpPr txBox="1"/>
          <p:nvPr>
            <p:custDataLst>
              <p:tags r:id="rId11"/>
            </p:custDataLst>
          </p:nvPr>
        </p:nvSpPr>
        <p:spPr>
          <a:xfrm>
            <a:off x="6176433" y="3081867"/>
            <a:ext cx="5101167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静摩擦力</a:t>
            </a:r>
            <a:r>
              <a:rPr lang="zh-CN" altLang="en-US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lang="en-US" altLang="zh-CN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Ｗ</a:t>
            </a:r>
            <a:r>
              <a:rPr lang="en-US" altLang="zh-CN" sz="2665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endParaRPr lang="en-US" altLang="zh-CN" sz="2665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86" name="文本框 28685"/>
          <p:cNvSpPr txBox="1"/>
          <p:nvPr>
            <p:custDataLst>
              <p:tags r:id="rId12"/>
            </p:custDataLst>
          </p:nvPr>
        </p:nvSpPr>
        <p:spPr>
          <a:xfrm>
            <a:off x="6006888" y="4037753"/>
            <a:ext cx="501057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静摩擦力</a:t>
            </a:r>
            <a:r>
              <a:rPr lang="zh-CN" altLang="en-US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对Ｂ做功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Ｗ</a:t>
            </a:r>
            <a:r>
              <a:rPr lang="en-US" altLang="zh-CN" sz="2665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en-US" altLang="zh-CN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endParaRPr lang="en-US" altLang="zh-CN" sz="2665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8688" name="组合 28687"/>
          <p:cNvGrpSpPr/>
          <p:nvPr>
            <p:custDataLst>
              <p:tags r:id="rId13"/>
            </p:custDataLst>
          </p:nvPr>
        </p:nvGrpSpPr>
        <p:grpSpPr>
          <a:xfrm>
            <a:off x="1623907" y="4038333"/>
            <a:ext cx="3316017" cy="144105"/>
            <a:chExt cx="2094" cy="91"/>
          </a:xfrm>
        </p:grpSpPr>
        <p:sp>
          <p:nvSpPr>
            <p:cNvPr id="28689" name="直接连接符 28688"/>
            <p:cNvSpPr/>
            <p:nvPr>
              <p:custDataLst>
                <p:tags r:id="rId14"/>
              </p:custDataLst>
            </p:nvPr>
          </p:nvSpPr>
          <p:spPr>
            <a:xfrm flipH="1">
              <a:off x="0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0" name="直接连接符 28689"/>
            <p:cNvSpPr/>
            <p:nvPr>
              <p:custDataLst>
                <p:tags r:id="rId15"/>
              </p:custDataLst>
            </p:nvPr>
          </p:nvSpPr>
          <p:spPr>
            <a:xfrm flipH="1">
              <a:off x="227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1" name="直接连接符 28690"/>
            <p:cNvSpPr/>
            <p:nvPr>
              <p:custDataLst>
                <p:tags r:id="rId16"/>
              </p:custDataLst>
            </p:nvPr>
          </p:nvSpPr>
          <p:spPr>
            <a:xfrm flipH="1">
              <a:off x="499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2" name="直接连接符 28691"/>
            <p:cNvSpPr/>
            <p:nvPr>
              <p:custDataLst>
                <p:tags r:id="rId17"/>
              </p:custDataLst>
            </p:nvPr>
          </p:nvSpPr>
          <p:spPr>
            <a:xfrm flipH="1">
              <a:off x="726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3" name="直接连接符 28692"/>
            <p:cNvSpPr/>
            <p:nvPr>
              <p:custDataLst>
                <p:tags r:id="rId18"/>
              </p:custDataLst>
            </p:nvPr>
          </p:nvSpPr>
          <p:spPr>
            <a:xfrm flipH="1">
              <a:off x="953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4" name="直接连接符 28693"/>
            <p:cNvSpPr/>
            <p:nvPr>
              <p:custDataLst>
                <p:tags r:id="rId19"/>
              </p:custDataLst>
            </p:nvPr>
          </p:nvSpPr>
          <p:spPr>
            <a:xfrm flipH="1">
              <a:off x="1225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5" name="直接连接符 28694"/>
            <p:cNvSpPr/>
            <p:nvPr>
              <p:custDataLst>
                <p:tags r:id="rId20"/>
              </p:custDataLst>
            </p:nvPr>
          </p:nvSpPr>
          <p:spPr>
            <a:xfrm flipH="1">
              <a:off x="2041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6" name="直接连接符 28695"/>
            <p:cNvSpPr/>
            <p:nvPr>
              <p:custDataLst>
                <p:tags r:id="rId21"/>
              </p:custDataLst>
            </p:nvPr>
          </p:nvSpPr>
          <p:spPr>
            <a:xfrm flipH="1">
              <a:off x="1769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28697" name="直接连接符 28696"/>
            <p:cNvSpPr/>
            <p:nvPr>
              <p:custDataLst>
                <p:tags r:id="rId22"/>
              </p:custDataLst>
            </p:nvPr>
          </p:nvSpPr>
          <p:spPr>
            <a:xfrm flipH="1">
              <a:off x="1497" y="0"/>
              <a:ext cx="53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/>
            </a:p>
          </p:txBody>
        </p:sp>
      </p:grpSp>
      <p:sp>
        <p:nvSpPr>
          <p:cNvPr id="27702" name="文本框 27701"/>
          <p:cNvSpPr txBox="1"/>
          <p:nvPr>
            <p:custDataLst>
              <p:tags r:id="rId23"/>
            </p:custDataLst>
          </p:nvPr>
        </p:nvSpPr>
        <p:spPr>
          <a:xfrm>
            <a:off x="1529927" y="5079153"/>
            <a:ext cx="9624060" cy="132461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lIns="89777" tIns="46684" rIns="89777" bIns="46684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静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摩擦力可以做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，也可以做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负功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，还可以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不做功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en-US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一对静摩擦力做功之和必定为零。</a:t>
            </a:r>
            <a:endParaRPr lang="zh-CN" altLang="en-US" sz="2665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24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461" name="文本框 7"/>
          <p:cNvSpPr/>
          <p:nvPr>
            <p:custDataLst>
              <p:tags r:id="rId25"/>
            </p:custDataLst>
          </p:nvPr>
        </p:nvSpPr>
        <p:spPr>
          <a:xfrm>
            <a:off x="1240790" y="222250"/>
            <a:ext cx="140716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课堂讲授</a:t>
            </a:r>
            <a:endParaRPr lang="zh-CN" altLang="en-US" sz="24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0417 0.001733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</p:childTnLst>
        </p:cTn>
      </p:par>
    </p:tnLst>
    <p:bldLst>
      <p:bldP spid="28684" grpId="0"/>
      <p:bldP spid="28685" grpId="0"/>
      <p:bldP spid="28686" grpId="0"/>
      <p:bldP spid="27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6626" name="文本框 26625"/>
          <p:cNvSpPr txBox="1"/>
          <p:nvPr>
            <p:custDataLst>
              <p:tags r:id="rId3"/>
            </p:custDataLst>
          </p:nvPr>
        </p:nvSpPr>
        <p:spPr>
          <a:xfrm>
            <a:off x="1285240" y="1199727"/>
            <a:ext cx="9155853" cy="157035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3735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思考：</a:t>
            </a:r>
            <a:r>
              <a:rPr lang="zh-CN" altLang="en-US" sz="2665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作用力和反作用力做功一定是大小相等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665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正负相反吗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altLang="en-US" sz="2665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如果不是，那他们的做功情况有哪些？</a:t>
            </a:r>
            <a:endParaRPr lang="zh-CN" altLang="en-US" sz="2665" b="1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27" name="直接连接符 26626"/>
          <p:cNvSpPr/>
          <p:nvPr>
            <p:custDataLst>
              <p:tags r:id="rId4"/>
            </p:custDataLst>
          </p:nvPr>
        </p:nvSpPr>
        <p:spPr>
          <a:xfrm>
            <a:off x="1918735" y="4303293"/>
            <a:ext cx="8332799" cy="0"/>
          </a:xfrm>
          <a:prstGeom prst="line">
            <a:avLst/>
          </a:prstGeom>
          <a:ln w="38100" cap="flat" cmpd="sng">
            <a:solidFill>
              <a:srgbClr val="00B0F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2400"/>
          </a:p>
        </p:txBody>
      </p:sp>
      <p:grpSp>
        <p:nvGrpSpPr>
          <p:cNvPr id="26628" name="组合 26627"/>
          <p:cNvGrpSpPr/>
          <p:nvPr>
            <p:custDataLst>
              <p:tags r:id="rId5"/>
            </p:custDataLst>
          </p:nvPr>
        </p:nvGrpSpPr>
        <p:grpSpPr>
          <a:xfrm>
            <a:off x="8178549" y="3391152"/>
            <a:ext cx="1580413" cy="910559"/>
            <a:chOff x="0" y="-73"/>
            <a:chExt cx="998" cy="575"/>
          </a:xfrm>
        </p:grpSpPr>
        <p:grpSp>
          <p:nvGrpSpPr>
            <p:cNvPr id="26629" name="组合 26628"/>
            <p:cNvGrpSpPr/>
            <p:nvPr>
              <p:custDataLst>
                <p:tags r:id="rId6"/>
              </p:custDataLst>
            </p:nvPr>
          </p:nvGrpSpPr>
          <p:grpSpPr>
            <a:xfrm>
              <a:off x="227" y="185"/>
              <a:ext cx="771" cy="317"/>
              <a:chExt cx="771" cy="317"/>
            </a:xfrm>
          </p:grpSpPr>
          <p:sp>
            <p:nvSpPr>
              <p:cNvPr id="26630" name="矩形 26629" descr="深色木质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771" cy="1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631" name="椭圆 26630" descr="再生纸"/>
              <p:cNvSpPr/>
              <p:nvPr>
                <p:custDataLst>
                  <p:tags r:id="rId9"/>
                </p:custDataLst>
              </p:nvPr>
            </p:nvSpPr>
            <p:spPr>
              <a:xfrm>
                <a:off x="136" y="181"/>
                <a:ext cx="136" cy="13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632" name="椭圆 26631" descr="再生纸"/>
              <p:cNvSpPr/>
              <p:nvPr>
                <p:custDataLst>
                  <p:tags r:id="rId11"/>
                </p:custDataLst>
              </p:nvPr>
            </p:nvSpPr>
            <p:spPr>
              <a:xfrm>
                <a:off x="499" y="181"/>
                <a:ext cx="136" cy="13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633" name="组合 26632"/>
            <p:cNvGrpSpPr/>
            <p:nvPr>
              <p:custDataLst>
                <p:tags r:id="rId12"/>
              </p:custDataLst>
            </p:nvPr>
          </p:nvGrpSpPr>
          <p:grpSpPr>
            <a:xfrm>
              <a:off x="0" y="-73"/>
              <a:ext cx="998" cy="317"/>
              <a:chOff x="0" y="-73"/>
              <a:chExt cx="998" cy="317"/>
            </a:xfrm>
          </p:grpSpPr>
          <p:grpSp>
            <p:nvGrpSpPr>
              <p:cNvPr id="26634" name="组合 26633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0" y="-73"/>
                <a:ext cx="726" cy="317"/>
                <a:chOff x="0" y="-73"/>
                <a:chExt cx="726" cy="317"/>
              </a:xfrm>
            </p:grpSpPr>
            <p:grpSp>
              <p:nvGrpSpPr>
                <p:cNvPr id="26635" name="组合 26634"/>
                <p:cNvGrpSpPr/>
                <p:nvPr>
                  <p:custDataLst>
                    <p:tags r:id="rId14"/>
                  </p:custDataLst>
                </p:nvPr>
              </p:nvGrpSpPr>
              <p:grpSpPr>
                <a:xfrm>
                  <a:off x="0" y="4"/>
                  <a:ext cx="726" cy="182"/>
                  <a:chExt cx="726" cy="182"/>
                </a:xfrm>
              </p:grpSpPr>
              <p:sp>
                <p:nvSpPr>
                  <p:cNvPr id="26636" name="矩形 26635" descr="胡桃"/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0" y="0"/>
                    <a:ext cx="363" cy="18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665" b="1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37" name="矩形 26636" descr="纸袋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363" y="0"/>
                    <a:ext cx="363" cy="18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665" b="1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6638" name="文本框 2663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0" y="-73"/>
                  <a:ext cx="499" cy="3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665" b="1">
                      <a:solidFill>
                        <a:srgbClr val="FFFF00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S</a:t>
                  </a:r>
                  <a:endParaRPr lang="en-US" altLang="zh-CN" sz="2665" b="1">
                    <a:solidFill>
                      <a:srgbClr val="FFFF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6639" name="文本框 2663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54" y="-67"/>
                <a:ext cx="544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665" b="1">
                    <a:solidFill>
                      <a:srgbClr val="FF0066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N</a:t>
                </a:r>
                <a:endParaRPr lang="en-US" altLang="zh-CN" sz="2665" b="1">
                  <a:solidFill>
                    <a:srgbClr val="FF00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6640" name="组合 26639"/>
          <p:cNvGrpSpPr/>
          <p:nvPr>
            <p:custDataLst>
              <p:tags r:id="rId21"/>
            </p:custDataLst>
          </p:nvPr>
        </p:nvGrpSpPr>
        <p:grpSpPr>
          <a:xfrm>
            <a:off x="2493575" y="3402237"/>
            <a:ext cx="1938303" cy="899473"/>
            <a:chOff x="0" y="-66"/>
            <a:chExt cx="1224" cy="568"/>
          </a:xfrm>
        </p:grpSpPr>
        <p:grpSp>
          <p:nvGrpSpPr>
            <p:cNvPr id="26641" name="组合 26640"/>
            <p:cNvGrpSpPr/>
            <p:nvPr>
              <p:custDataLst>
                <p:tags r:id="rId22"/>
              </p:custDataLst>
            </p:nvPr>
          </p:nvGrpSpPr>
          <p:grpSpPr>
            <a:xfrm>
              <a:off x="0" y="185"/>
              <a:ext cx="771" cy="317"/>
              <a:chExt cx="771" cy="317"/>
            </a:xfrm>
          </p:grpSpPr>
          <p:sp>
            <p:nvSpPr>
              <p:cNvPr id="26642" name="矩形 26641" descr="深色木质"/>
              <p:cNvSpPr/>
              <p:nvPr>
                <p:custDataLst>
                  <p:tags r:id="rId23"/>
                </p:custDataLst>
              </p:nvPr>
            </p:nvSpPr>
            <p:spPr>
              <a:xfrm>
                <a:off x="0" y="0"/>
                <a:ext cx="771" cy="1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643" name="椭圆 26642" descr="再生纸"/>
              <p:cNvSpPr/>
              <p:nvPr>
                <p:custDataLst>
                  <p:tags r:id="rId24"/>
                </p:custDataLst>
              </p:nvPr>
            </p:nvSpPr>
            <p:spPr>
              <a:xfrm>
                <a:off x="136" y="181"/>
                <a:ext cx="136" cy="13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644" name="椭圆 26643" descr="再生纸"/>
              <p:cNvSpPr/>
              <p:nvPr>
                <p:custDataLst>
                  <p:tags r:id="rId25"/>
                </p:custDataLst>
              </p:nvPr>
            </p:nvSpPr>
            <p:spPr>
              <a:xfrm>
                <a:off x="499" y="181"/>
                <a:ext cx="136" cy="13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65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645" name="组合 26644"/>
            <p:cNvGrpSpPr/>
            <p:nvPr>
              <p:custDataLst>
                <p:tags r:id="rId26"/>
              </p:custDataLst>
            </p:nvPr>
          </p:nvGrpSpPr>
          <p:grpSpPr>
            <a:xfrm>
              <a:off x="226" y="-66"/>
              <a:ext cx="998" cy="317"/>
              <a:chOff x="0" y="-66"/>
              <a:chExt cx="998" cy="317"/>
            </a:xfrm>
          </p:grpSpPr>
          <p:grpSp>
            <p:nvGrpSpPr>
              <p:cNvPr id="26646" name="组合 26645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0" y="-66"/>
                <a:ext cx="726" cy="317"/>
                <a:chOff x="0" y="-66"/>
                <a:chExt cx="726" cy="317"/>
              </a:xfrm>
            </p:grpSpPr>
            <p:grpSp>
              <p:nvGrpSpPr>
                <p:cNvPr id="26647" name="组合 26646"/>
                <p:cNvGrpSpPr/>
                <p:nvPr>
                  <p:custDataLst>
                    <p:tags r:id="rId28"/>
                  </p:custDataLst>
                </p:nvPr>
              </p:nvGrpSpPr>
              <p:grpSpPr>
                <a:xfrm>
                  <a:off x="0" y="4"/>
                  <a:ext cx="726" cy="182"/>
                  <a:chExt cx="726" cy="182"/>
                </a:xfrm>
              </p:grpSpPr>
              <p:sp>
                <p:nvSpPr>
                  <p:cNvPr id="26648" name="矩形 26647" descr="胡桃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0" y="0"/>
                    <a:ext cx="363" cy="18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665" b="1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49" name="矩形 26648" descr="纸袋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363" y="0"/>
                    <a:ext cx="363" cy="18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665" b="1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6650" name="文本框 26649"/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0" y="-66"/>
                  <a:ext cx="499" cy="3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665" b="1">
                      <a:solidFill>
                        <a:srgbClr val="FFFF00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S</a:t>
                  </a:r>
                  <a:endParaRPr lang="en-US" altLang="zh-CN" sz="2665" b="1">
                    <a:solidFill>
                      <a:srgbClr val="FFFF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6651" name="文本框 26650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454" y="-66"/>
                <a:ext cx="544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665" b="1">
                    <a:solidFill>
                      <a:srgbClr val="FF0066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N</a:t>
                </a:r>
                <a:endParaRPr lang="en-US" altLang="zh-CN" sz="2665" b="1">
                  <a:solidFill>
                    <a:srgbClr val="FF00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52" name="文本框 26651"/>
          <p:cNvSpPr txBox="1"/>
          <p:nvPr>
            <p:custDataLst>
              <p:tags r:id="rId33"/>
            </p:custDataLst>
          </p:nvPr>
        </p:nvSpPr>
        <p:spPr>
          <a:xfrm>
            <a:off x="1150620" y="4975860"/>
            <a:ext cx="9867900" cy="70866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>
                <a:shade val="50000"/>
              </a:schemeClr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lIns="89777" tIns="46684" rIns="89777" bIns="46684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作用力和反作用力做功，其大小</a:t>
            </a:r>
            <a:r>
              <a:rPr lang="zh-CN" altLang="en-US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不一定相等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，正负也</a:t>
            </a:r>
            <a:r>
              <a:rPr lang="zh-CN" altLang="en-US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不一定相反</a:t>
            </a:r>
            <a:r>
              <a:rPr lang="zh-CN" altLang="en-US" sz="26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6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34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461" name="文本框 7"/>
          <p:cNvSpPr/>
          <p:nvPr>
            <p:custDataLst>
              <p:tags r:id="rId35"/>
            </p:custDataLst>
          </p:nvPr>
        </p:nvSpPr>
        <p:spPr>
          <a:xfrm>
            <a:off x="1240790" y="222250"/>
            <a:ext cx="140716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课堂讲授</a:t>
            </a:r>
            <a:endParaRPr lang="zh-CN" altLang="en-US" sz="24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278 -0.000371 L -0.155556 0.000866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58 -0.000248 L 0.186806 0.001856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5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5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AVSEQ02_baofeng">
            <a:hlinkClick action="ppaction://media"/>
          </p:cNvPr>
          <p:cNvPicPr/>
          <p:nvPr>
            <a:videoFile r:link="rId5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23795" y="1772920"/>
            <a:ext cx="6299835" cy="42551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719830" y="456565"/>
            <a:ext cx="6413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补充小视频：体会功与能量变化</a:t>
            </a:r>
            <a:endParaRPr lang="zh-CN" altLang="en-US" sz="2800"/>
          </a:p>
        </p:txBody>
      </p: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77" y="978540"/>
            <a:ext cx="9552305" cy="1905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461" name="文本框 7"/>
          <p:cNvSpPr/>
          <p:nvPr>
            <p:custDataLst>
              <p:tags r:id="rId9"/>
            </p:custDataLst>
          </p:nvPr>
        </p:nvSpPr>
        <p:spPr>
          <a:xfrm>
            <a:off x="1240790" y="222250"/>
            <a:ext cx="140716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课堂讲授</a:t>
            </a:r>
            <a:endParaRPr lang="zh-CN" altLang="en-US" sz="24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89206" y="2282141"/>
            <a:ext cx="11412000" cy="32498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　关于摩擦力做功，下列说法中正确的是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滑动摩擦力总是阻碍物体的相对运动，所以一定做负功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静摩擦力起着阻碍物体的相对运动趋势的作用，静摩擦力一定不做功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静摩擦力和滑动摩擦力一定都做负功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滑动摩擦力可以对物体做正功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五边形 7"/>
          <p:cNvSpPr/>
          <p:nvPr>
            <p:custDataLst>
              <p:tags r:id="rId4"/>
            </p:custDataLst>
          </p:nvPr>
        </p:nvSpPr>
        <p:spPr>
          <a:xfrm>
            <a:off x="1" y="2497051"/>
            <a:ext cx="694605" cy="364422"/>
          </a:xfrm>
          <a:prstGeom prst="homePlate">
            <a:avLst>
              <a:gd name="adj" fmla="val 28683"/>
            </a:avLst>
          </a:prstGeom>
          <a:solidFill>
            <a:srgbClr val="0070C0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0" y="2485529"/>
            <a:ext cx="583814" cy="400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pPr defTabSz="914400"/>
            <a:r>
              <a:rPr kumimoji="1" lang="zh-CN" altLang="en-US" sz="2000" smtClean="0">
                <a:solidFill>
                  <a:prstClr val="white"/>
                </a:solidFill>
                <a:ea typeface="微软雅黑"/>
              </a:rPr>
              <a:t>例</a:t>
            </a:r>
            <a:r>
              <a:rPr kumimoji="1" lang="en-US" altLang="zh-CN" sz="2000" smtClean="0">
                <a:solidFill>
                  <a:prstClr val="white"/>
                </a:solidFill>
                <a:ea typeface="微软雅黑"/>
              </a:rPr>
              <a:t>1</a:t>
            </a:r>
            <a:endParaRPr kumimoji="1" lang="zh-CN" altLang="en-US" sz="200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7" name="TextBox 14"/>
          <p:cNvSpPr txBox="1"/>
          <p:nvPr>
            <p:custDataLst>
              <p:tags r:id="rId6"/>
            </p:custDataLst>
          </p:nvPr>
        </p:nvSpPr>
        <p:spPr>
          <a:xfrm>
            <a:off x="237716" y="4920559"/>
            <a:ext cx="657692" cy="756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461" name="文本框 7"/>
          <p:cNvSpPr/>
          <p:nvPr>
            <p:custDataLst>
              <p:tags r:id="rId8"/>
            </p:custDataLst>
          </p:nvPr>
        </p:nvSpPr>
        <p:spPr>
          <a:xfrm>
            <a:off x="1240790" y="222250"/>
            <a:ext cx="140716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习题精练</a:t>
            </a:r>
            <a:endParaRPr lang="zh-CN" altLang="en-US" sz="24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89206" y="1532077"/>
            <a:ext cx="11412000" cy="33229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【例题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】如图所示，一子弹以水平速度射入放置在光滑水平面上原来静止的木块，并留在木块当中，在此过程中子弹钻入木块的深度为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，木块的位移为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，木块与子弹间的摩擦力大小为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</a:t>
            </a:r>
            <a:r>
              <a:rPr lang="zh-CN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则</a:t>
            </a:r>
            <a:endParaRPr lang="en-US" altLang="zh-CN" sz="2800" kern="100" smtClean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对木块做功为－</a:t>
            </a:r>
            <a:r>
              <a:rPr lang="en-US" altLang="zh-CN" sz="2800" i="1" kern="100" err="1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Fl	</a:t>
            </a:r>
            <a:r>
              <a:rPr lang="zh-CN" altLang="en-US" sz="2800" i="1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对木块做功为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对子弹做功为－</a:t>
            </a:r>
            <a:r>
              <a:rPr lang="en-US" altLang="zh-CN" sz="2800" i="1" kern="100" err="1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Fd	</a:t>
            </a:r>
            <a:r>
              <a:rPr lang="zh-CN" altLang="en-US" sz="2800" i="1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对子弹做功为－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3650" name="Picture 2" descr="J49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5380" y="3051359"/>
            <a:ext cx="2865826" cy="14082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/>
          <p:nvPr>
            <p:custDataLst>
              <p:tags r:id="rId6"/>
            </p:custDataLst>
          </p:nvPr>
        </p:nvSpPr>
        <p:spPr>
          <a:xfrm>
            <a:off x="4592563" y="4302058"/>
            <a:ext cx="795807" cy="756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461" name="文本框 7"/>
          <p:cNvSpPr/>
          <p:nvPr>
            <p:custDataLst>
              <p:tags r:id="rId8"/>
            </p:custDataLst>
          </p:nvPr>
        </p:nvSpPr>
        <p:spPr>
          <a:xfrm>
            <a:off x="1240790" y="222250"/>
            <a:ext cx="140716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例题练习</a:t>
            </a:r>
            <a:endParaRPr lang="zh-CN" altLang="en-US" sz="24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741680" y="1469813"/>
            <a:ext cx="4947073" cy="4692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609600" algn="l">
              <a:lnSpc>
                <a:spcPct val="160000"/>
              </a:lnSpc>
            </a:pPr>
            <a:r>
              <a:rPr 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功的计算公式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</a:t>
            </a:r>
            <a:r>
              <a:rPr lang="zh-CN" sz="26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Fl</a:t>
            </a:r>
            <a:r>
              <a:rPr lang="en-US" sz="26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cos </a:t>
            </a:r>
            <a:r>
              <a:rPr lang="en-US" sz="2665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α</a:t>
            </a:r>
            <a:r>
              <a:rPr lang="zh-CN" sz="26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只</a:t>
            </a:r>
            <a:r>
              <a:rPr lang="zh-CN" sz="26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适用于恒力</a:t>
            </a:r>
            <a:r>
              <a:rPr 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做功的情况，对于</a:t>
            </a:r>
            <a:r>
              <a:rPr lang="zh-CN" sz="266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变力做功</a:t>
            </a:r>
            <a:r>
              <a:rPr 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的计算是学习的难点，也是重点。</a:t>
            </a:r>
            <a:r>
              <a:rPr lang="zh-CN" sz="266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我们有哪些方法可以解决变力做功的问题呢？或者说我们能不能把变力转化成恒力来处理呢？</a:t>
            </a:r>
            <a:endParaRPr lang="zh-CN" altLang="en-US" sz="2665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 descr="t01f949fa5f710a7f8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57240" y="1639147"/>
            <a:ext cx="5256953" cy="2957407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075680" y="4802505"/>
            <a:ext cx="5551170" cy="1412875"/>
          </a:xfrm>
          <a:prstGeom prst="rect">
            <a:avLst/>
          </a:prstGeom>
          <a:noFill/>
          <a:ln w="12700" cap="flat">
            <a:solidFill>
              <a:srgbClr val="00B0F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现结合例题将变力做功的</a:t>
            </a:r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四种解法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（除动能定理外）总结如下：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461" name="文本框 7"/>
          <p:cNvSpPr/>
          <p:nvPr>
            <p:custDataLst>
              <p:tags r:id="rId7"/>
            </p:custDataLst>
          </p:nvPr>
        </p:nvSpPr>
        <p:spPr>
          <a:xfrm>
            <a:off x="1240790" y="222250"/>
            <a:ext cx="232791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二、变力做功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7" name="图片 6" descr="templates\docerresourceshop\icons\\32303038313137383b32303131373235373bb4b4d2e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89206" y="1407364"/>
            <a:ext cx="11412000" cy="33229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【例题</a:t>
            </a:r>
            <a:r>
              <a:rPr lang="en-US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3</a:t>
            </a:r>
            <a:r>
              <a:rPr lang="zh-CN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】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在机械化生产水平较低时，人们经常通过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拉磨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的方式把粮食颗粒加工成粗面来食用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如图所示，一个人推磨，其推磨杆的力的大小始终为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，方向与磨杆始终垂直，作用点到轴心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的距离为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，磨盘绕轴缓慢转动，则在转动一周的过程中推力</a:t>
            </a:r>
            <a:r>
              <a:rPr lang="en-US" altLang="zh-CN" sz="2800" i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做的功</a:t>
            </a:r>
            <a:r>
              <a:rPr lang="zh-CN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为</a:t>
            </a:r>
            <a:endParaRPr lang="en-US" altLang="zh-CN" sz="2800" kern="100" smtClean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</a:rPr>
              <a:t>A.0  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</a:rPr>
              <a:t>	        B.2π</a:t>
            </a:r>
            <a:r>
              <a:rPr lang="en-US" altLang="zh-CN" sz="2800" i="1" kern="100" err="1" smtClean="0">
                <a:latin typeface="Times New Roman" panose="02020603050405020304" charset="0"/>
                <a:ea typeface="方正中等线简体" panose="03000509000000000000" pitchFamily="65" charset="-122"/>
              </a:rPr>
              <a:t>rF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</a:rPr>
              <a:t>  	        C.2</a:t>
            </a:r>
            <a:r>
              <a:rPr lang="en-US" altLang="zh-CN" sz="2800" i="1" kern="100" smtClean="0">
                <a:latin typeface="Times New Roman" panose="02020603050405020304" charset="0"/>
                <a:ea typeface="方正中等线简体" panose="03000509000000000000" pitchFamily="65" charset="-122"/>
              </a:rPr>
              <a:t>Fr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</a:rPr>
              <a:t>  	     D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－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</a:rPr>
              <a:t>2π</a:t>
            </a:r>
            <a:r>
              <a:rPr lang="en-US" altLang="zh-CN" sz="2800" i="1" kern="100" err="1">
                <a:latin typeface="Times New Roman" panose="02020603050405020304" charset="0"/>
                <a:ea typeface="方正中等线简体" panose="03000509000000000000" pitchFamily="65" charset="-122"/>
              </a:rPr>
              <a:t>rF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2626" name="Picture 2" descr="j49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5525" y="3428707"/>
            <a:ext cx="1953973" cy="14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/>
          <p:nvPr>
            <p:custDataLst>
              <p:tags r:id="rId6"/>
            </p:custDataLst>
          </p:nvPr>
        </p:nvSpPr>
        <p:spPr>
          <a:xfrm>
            <a:off x="2153816" y="402900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461" name="文本框 7"/>
          <p:cNvSpPr/>
          <p:nvPr>
            <p:custDataLst>
              <p:tags r:id="rId7"/>
            </p:custDataLst>
          </p:nvPr>
        </p:nvSpPr>
        <p:spPr>
          <a:xfrm>
            <a:off x="1240790" y="222250"/>
            <a:ext cx="2685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800" b="1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rPr>
              <a:t>方法一、微元法</a:t>
            </a:r>
            <a:endParaRPr lang="zh-CN" altLang="en-US" sz="2800" b="1">
              <a:solidFill>
                <a:srgbClr val="EF7509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" name="图片 3" descr="templates\docerresourceshop\icons\\32303038313137383b32303131373235373bb4b4d2e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9380" y="10160"/>
            <a:ext cx="914400" cy="91440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>
            <a:off x="77" y="978540"/>
            <a:ext cx="6225473" cy="0"/>
          </a:xfrm>
          <a:prstGeom prst="line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2627" name="New picture"/>
          <p:cNvPicPr/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55400" y="108839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461" grpId="0"/>
    </p:bldLst>
  </p:timing>
</p:sld>
</file>

<file path=ppt/tags/tag1.xml><?xml version="1.0" encoding="utf-8"?>
<p:tagLst xmlns:p="http://schemas.openxmlformats.org/presentationml/2006/main">
  <p:tag name="AS_UNIQUEID" val="1799"/>
</p:tagLst>
</file>

<file path=ppt/tags/tag10.xml><?xml version="1.0" encoding="utf-8"?>
<p:tagLst xmlns:p="http://schemas.openxmlformats.org/presentationml/2006/main">
  <p:tag name="AS_UNIQUEID" val="18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1737"/>
</p:tagLst>
</file>

<file path=ppt/tags/tag101.xml><?xml version="1.0" encoding="utf-8"?>
<p:tagLst xmlns:p="http://schemas.openxmlformats.org/presentationml/2006/main">
  <p:tag name="AS_UNIQUEID" val="1738"/>
</p:tagLst>
</file>

<file path=ppt/tags/tag102.xml><?xml version="1.0" encoding="utf-8"?>
<p:tagLst xmlns:p="http://schemas.openxmlformats.org/presentationml/2006/main">
  <p:tag name="AS_UNIQUEID" val="1739"/>
</p:tagLst>
</file>

<file path=ppt/tags/tag103.xml><?xml version="1.0" encoding="utf-8"?>
<p:tagLst xmlns:p="http://schemas.openxmlformats.org/presentationml/2006/main">
  <p:tag name="AS_UNIQUEID" val="1740"/>
</p:tagLst>
</file>

<file path=ppt/tags/tag104.xml><?xml version="1.0" encoding="utf-8"?>
<p:tagLst xmlns:p="http://schemas.openxmlformats.org/presentationml/2006/main">
  <p:tag name="AS_UNIQUEID" val="1741"/>
</p:tagLst>
</file>

<file path=ppt/tags/tag105.xml><?xml version="1.0" encoding="utf-8"?>
<p:tagLst xmlns:p="http://schemas.openxmlformats.org/presentationml/2006/main">
  <p:tag name="AS_UNIQUEID" val="1742"/>
</p:tagLst>
</file>

<file path=ppt/tags/tag106.xml><?xml version="1.0" encoding="utf-8"?>
<p:tagLst xmlns:p="http://schemas.openxmlformats.org/presentationml/2006/main">
  <p:tag name="AS_UNIQUEID" val="1743"/>
</p:tagLst>
</file>

<file path=ppt/tags/tag107.xml><?xml version="1.0" encoding="utf-8"?>
<p:tagLst xmlns:p="http://schemas.openxmlformats.org/presentationml/2006/main">
  <p:tag name="AS_UNIQUEID" val="1744"/>
</p:tagLst>
</file>

<file path=ppt/tags/tag108.xml><?xml version="1.0" encoding="utf-8"?>
<p:tagLst xmlns:p="http://schemas.openxmlformats.org/presentationml/2006/main">
  <p:tag name="AS_UNIQUEID" val="1745"/>
</p:tagLst>
</file>

<file path=ppt/tags/tag109.xml><?xml version="1.0" encoding="utf-8"?>
<p:tagLst xmlns:p="http://schemas.openxmlformats.org/presentationml/2006/main">
  <p:tag name="AS_UNIQUEID" val="1746"/>
</p:tagLst>
</file>

<file path=ppt/tags/tag11.xml><?xml version="1.0" encoding="utf-8"?>
<p:tagLst xmlns:p="http://schemas.openxmlformats.org/presentationml/2006/main">
  <p:tag name="AS_UNIQUEID" val="18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1747"/>
</p:tagLst>
</file>

<file path=ppt/tags/tag111.xml><?xml version="1.0" encoding="utf-8"?>
<p:tagLst xmlns:p="http://schemas.openxmlformats.org/presentationml/2006/main">
  <p:tag name="AS_UNIQUEID" val="1748"/>
</p:tagLst>
</file>

<file path=ppt/tags/tag112.xml><?xml version="1.0" encoding="utf-8"?>
<p:tagLst xmlns:p="http://schemas.openxmlformats.org/presentationml/2006/main">
  <p:tag name="AS_UNIQUEID" val="1749"/>
</p:tagLst>
</file>

<file path=ppt/tags/tag113.xml><?xml version="1.0" encoding="utf-8"?>
<p:tagLst xmlns:p="http://schemas.openxmlformats.org/presentationml/2006/main">
  <p:tag name="AS_UNIQUEID" val="1750"/>
</p:tagLst>
</file>

<file path=ppt/tags/tag114.xml><?xml version="1.0" encoding="utf-8"?>
<p:tagLst xmlns:p="http://schemas.openxmlformats.org/presentationml/2006/main">
  <p:tag name="AS_UNIQUEID" val="1751"/>
</p:tagLst>
</file>

<file path=ppt/tags/tag115.xml><?xml version="1.0" encoding="utf-8"?>
<p:tagLst xmlns:p="http://schemas.openxmlformats.org/presentationml/2006/main">
  <p:tag name="AS_UNIQUEID" val="1752"/>
</p:tagLst>
</file>

<file path=ppt/tags/tag116.xml><?xml version="1.0" encoding="utf-8"?>
<p:tagLst xmlns:p="http://schemas.openxmlformats.org/presentationml/2006/main">
  <p:tag name="AS_UNIQUEID" val="1753"/>
</p:tagLst>
</file>

<file path=ppt/tags/tag117.xml><?xml version="1.0" encoding="utf-8"?>
<p:tagLst xmlns:p="http://schemas.openxmlformats.org/presentationml/2006/main">
  <p:tag name="AS_UNIQUEID" val="1754"/>
</p:tagLst>
</file>

<file path=ppt/tags/tag118.xml><?xml version="1.0" encoding="utf-8"?>
<p:tagLst xmlns:p="http://schemas.openxmlformats.org/presentationml/2006/main">
  <p:tag name="AS_UNIQUEID" val="1755"/>
</p:tagLst>
</file>

<file path=ppt/tags/tag119.xml><?xml version="1.0" encoding="utf-8"?>
<p:tagLst xmlns:p="http://schemas.openxmlformats.org/presentationml/2006/main">
  <p:tag name="AS_UNIQUEID" val="1756"/>
</p:tagLst>
</file>

<file path=ppt/tags/tag12.xml><?xml version="1.0" encoding="utf-8"?>
<p:tagLst xmlns:p="http://schemas.openxmlformats.org/presentationml/2006/main">
  <p:tag name="AS_UNIQUEID" val="18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1757"/>
</p:tagLst>
</file>

<file path=ppt/tags/tag121.xml><?xml version="1.0" encoding="utf-8"?>
<p:tagLst xmlns:p="http://schemas.openxmlformats.org/presentationml/2006/main">
  <p:tag name="AS_UNIQUEID" val="1758"/>
</p:tagLst>
</file>

<file path=ppt/tags/tag122.xml><?xml version="1.0" encoding="utf-8"?>
<p:tagLst xmlns:p="http://schemas.openxmlformats.org/presentationml/2006/main">
  <p:tag name="AS_UNIQUEID" val="1759"/>
</p:tagLst>
</file>

<file path=ppt/tags/tag123.xml><?xml version="1.0" encoding="utf-8"?>
<p:tagLst xmlns:p="http://schemas.openxmlformats.org/presentationml/2006/main">
  <p:tag name="AS_UNIQUEID" val="1760"/>
</p:tagLst>
</file>

<file path=ppt/tags/tag124.xml><?xml version="1.0" encoding="utf-8"?>
<p:tagLst xmlns:p="http://schemas.openxmlformats.org/presentationml/2006/main">
  <p:tag name="AS_UNIQUEID" val="1762"/>
</p:tagLst>
</file>

<file path=ppt/tags/tag125.xml><?xml version="1.0" encoding="utf-8"?>
<p:tagLst xmlns:p="http://schemas.openxmlformats.org/presentationml/2006/main">
  <p:tag name="AS_UNIQUEID" val="1763"/>
</p:tagLst>
</file>

<file path=ppt/tags/tag126.xml><?xml version="1.0" encoding="utf-8"?>
<p:tagLst xmlns:p="http://schemas.openxmlformats.org/presentationml/2006/main">
  <p:tag name="AS_UNIQUEID" val="1764"/>
</p:tagLst>
</file>

<file path=ppt/tags/tag127.xml><?xml version="1.0" encoding="utf-8"?>
<p:tagLst xmlns:p="http://schemas.openxmlformats.org/presentationml/2006/main">
  <p:tag name="AS_UNIQUEID" val="1766"/>
</p:tagLst>
</file>

<file path=ppt/tags/tag128.xml><?xml version="1.0" encoding="utf-8"?>
<p:tagLst xmlns:p="http://schemas.openxmlformats.org/presentationml/2006/main">
  <p:tag name="AS_UNIQUEID" val="1767"/>
</p:tagLst>
</file>

<file path=ppt/tags/tag129.xml><?xml version="1.0" encoding="utf-8"?>
<p:tagLst xmlns:p="http://schemas.openxmlformats.org/presentationml/2006/main">
  <p:tag name="AS_UNIQUEID" val="1768"/>
</p:tagLst>
</file>

<file path=ppt/tags/tag13.xml><?xml version="1.0" encoding="utf-8"?>
<p:tagLst xmlns:p="http://schemas.openxmlformats.org/presentationml/2006/main">
  <p:tag name="AS_UNIQUEID" val="1811"/>
</p:tagLst>
</file>

<file path=ppt/tags/tag130.xml><?xml version="1.0" encoding="utf-8"?>
<p:tagLst xmlns:p="http://schemas.openxmlformats.org/presentationml/2006/main">
  <p:tag name="AS_UNIQUEID" val="1769"/>
</p:tagLst>
</file>

<file path=ppt/tags/tag131.xml><?xml version="1.0" encoding="utf-8"?>
<p:tagLst xmlns:p="http://schemas.openxmlformats.org/presentationml/2006/main">
  <p:tag name="AS_UNIQUEID" val="1770"/>
</p:tagLst>
</file>

<file path=ppt/tags/tag132.xml><?xml version="1.0" encoding="utf-8"?>
<p:tagLst xmlns:p="http://schemas.openxmlformats.org/presentationml/2006/main">
  <p:tag name="AS_UNIQUEID" val="1771"/>
</p:tagLst>
</file>

<file path=ppt/tags/tag133.xml><?xml version="1.0" encoding="utf-8"?>
<p:tagLst xmlns:p="http://schemas.openxmlformats.org/presentationml/2006/main">
  <p:tag name="AS_UNIQUEID" val="1418"/>
</p:tagLst>
</file>

<file path=ppt/tags/tag134.xml><?xml version="1.0" encoding="utf-8"?>
<p:tagLst xmlns:p="http://schemas.openxmlformats.org/presentationml/2006/main">
  <p:tag name="AS_UNIQUEID" val="1878"/>
</p:tagLst>
</file>

<file path=ppt/tags/tag135.xml><?xml version="1.0" encoding="utf-8"?>
<p:tagLst xmlns:p="http://schemas.openxmlformats.org/presentationml/2006/main">
  <p:tag name="AS_UNIQUEID" val="1879"/>
</p:tagLst>
</file>

<file path=ppt/tags/tag136.xml><?xml version="1.0" encoding="utf-8"?>
<p:tagLst xmlns:p="http://schemas.openxmlformats.org/presentationml/2006/main">
  <p:tag name="AS_UNIQUEID" val="1880"/>
</p:tagLst>
</file>

<file path=ppt/tags/tag137.xml><?xml version="1.0" encoding="utf-8"?>
<p:tagLst xmlns:p="http://schemas.openxmlformats.org/presentationml/2006/main">
  <p:tag name="AS_UNIQUEID" val="1775"/>
</p:tagLst>
</file>

<file path=ppt/tags/tag138.xml><?xml version="1.0" encoding="utf-8"?>
<p:tagLst xmlns:p="http://schemas.openxmlformats.org/presentationml/2006/main">
  <p:tag name="AS_UNIQUEID" val="1776"/>
</p:tagLst>
</file>

<file path=ppt/tags/tag139.xml><?xml version="1.0" encoding="utf-8"?>
<p:tagLst xmlns:p="http://schemas.openxmlformats.org/presentationml/2006/main">
  <p:tag name="AS_UNIQUEID" val="1777"/>
</p:tagLst>
</file>

<file path=ppt/tags/tag14.xml><?xml version="1.0" encoding="utf-8"?>
<p:tagLst xmlns:p="http://schemas.openxmlformats.org/presentationml/2006/main">
  <p:tag name="AS_UNIQUEID" val="18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1780"/>
</p:tagLst>
</file>

<file path=ppt/tags/tag141.xml><?xml version="1.0" encoding="utf-8"?>
<p:tagLst xmlns:p="http://schemas.openxmlformats.org/presentationml/2006/main">
  <p:tag name="AS_UNIQUEID" val="1781"/>
</p:tagLst>
</file>

<file path=ppt/tags/tag142.xml><?xml version="1.0" encoding="utf-8"?>
<p:tagLst xmlns:p="http://schemas.openxmlformats.org/presentationml/2006/main">
  <p:tag name="AS_UNIQUEID" val="1782"/>
</p:tagLst>
</file>

<file path=ppt/tags/tag143.xml><?xml version="1.0" encoding="utf-8"?>
<p:tagLst xmlns:p="http://schemas.openxmlformats.org/presentationml/2006/main">
  <p:tag name="AS_UNIQUEID" val="1783"/>
</p:tagLst>
</file>

<file path=ppt/tags/tag144.xml><?xml version="1.0" encoding="utf-8"?>
<p:tagLst xmlns:p="http://schemas.openxmlformats.org/presentationml/2006/main">
  <p:tag name="AS_UNIQUEID" val="1784"/>
</p:tagLst>
</file>

<file path=ppt/tags/tag145.xml><?xml version="1.0" encoding="utf-8"?>
<p:tagLst xmlns:p="http://schemas.openxmlformats.org/presentationml/2006/main">
  <p:tag name="AS_UNIQUEID" val="1785"/>
</p:tagLst>
</file>

<file path=ppt/tags/tag146.xml><?xml version="1.0" encoding="utf-8"?>
<p:tagLst xmlns:p="http://schemas.openxmlformats.org/presentationml/2006/main">
  <p:tag name="AS_UNIQUEID" val="1786"/>
</p:tagLst>
</file>

<file path=ppt/tags/tag147.xml><?xml version="1.0" encoding="utf-8"?>
<p:tagLst xmlns:p="http://schemas.openxmlformats.org/presentationml/2006/main">
  <p:tag name="AS_UNIQUEID" val="1787"/>
</p:tagLst>
</file>

<file path=ppt/tags/tag148.xml><?xml version="1.0" encoding="utf-8"?>
<p:tagLst xmlns:p="http://schemas.openxmlformats.org/presentationml/2006/main">
  <p:tag name="AS_UNIQUEID" val="1788"/>
</p:tagLst>
</file>

<file path=ppt/tags/tag149.xml><?xml version="1.0" encoding="utf-8"?>
<p:tagLst xmlns:p="http://schemas.openxmlformats.org/presentationml/2006/main">
  <p:tag name="AS_UNIQUEID" val="1789"/>
</p:tagLst>
</file>

<file path=ppt/tags/tag15.xml><?xml version="1.0" encoding="utf-8"?>
<p:tagLst xmlns:p="http://schemas.openxmlformats.org/presentationml/2006/main">
  <p:tag name="AS_UNIQUEID" val="18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1790"/>
</p:tagLst>
</file>

<file path=ppt/tags/tag151.xml><?xml version="1.0" encoding="utf-8"?>
<p:tagLst xmlns:p="http://schemas.openxmlformats.org/presentationml/2006/main">
  <p:tag name="AS_UNIQUEID" val="1791"/>
</p:tagLst>
</file>

<file path=ppt/tags/tag152.xml><?xml version="1.0" encoding="utf-8"?>
<p:tagLst xmlns:p="http://schemas.openxmlformats.org/presentationml/2006/main">
  <p:tag name="AS_UNIQUEID" val="1792"/>
</p:tagLst>
</file>

<file path=ppt/tags/tag153.xml><?xml version="1.0" encoding="utf-8"?>
<p:tagLst xmlns:p="http://schemas.openxmlformats.org/presentationml/2006/main">
  <p:tag name="AS_UNIQUEID" val="1793"/>
</p:tagLst>
</file>

<file path=ppt/tags/tag154.xml><?xml version="1.0" encoding="utf-8"?>
<p:tagLst xmlns:p="http://schemas.openxmlformats.org/presentationml/2006/main">
  <p:tag name="AS_UNIQUEID" val="1794"/>
</p:tagLst>
</file>

<file path=ppt/tags/tag155.xml><?xml version="1.0" encoding="utf-8"?>
<p:tagLst xmlns:p="http://schemas.openxmlformats.org/presentationml/2006/main">
  <p:tag name="AS_UNIQUEID" val="1795"/>
</p:tagLst>
</file>

<file path=ppt/tags/tag156.xml><?xml version="1.0" encoding="utf-8"?>
<p:tagLst xmlns:p="http://schemas.openxmlformats.org/presentationml/2006/main">
  <p:tag name="AS_UNIQUEID" val="1796"/>
</p:tagLst>
</file>

<file path=ppt/tags/tag157.xml><?xml version="1.0" encoding="utf-8"?>
<p:tagLst xmlns:p="http://schemas.openxmlformats.org/presentationml/2006/main">
  <p:tag name="AS_UNIQUEID" val="1798"/>
</p:tagLst>
</file>

<file path=ppt/tags/tag158.xml><?xml version="1.0" encoding="utf-8"?>
<p:tagLst xmlns:p="http://schemas.openxmlformats.org/presentationml/2006/main">
  <p:tag name="AS_UNIQUEID" val="1418"/>
</p:tagLst>
</file>

<file path=ppt/tags/tag159.xml><?xml version="1.0" encoding="utf-8"?>
<p:tagLst xmlns:p="http://schemas.openxmlformats.org/presentationml/2006/main">
  <p:tag name="AS_UNIQUEID" val="1881"/>
</p:tagLst>
</file>

<file path=ppt/tags/tag16.xml><?xml version="1.0" encoding="utf-8"?>
<p:tagLst xmlns:p="http://schemas.openxmlformats.org/presentationml/2006/main">
  <p:tag name="AS_UNIQUEID" val="18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1882"/>
</p:tagLst>
</file>

<file path=ppt/tags/tag161.xml><?xml version="1.0" encoding="utf-8"?>
<p:tagLst xmlns:p="http://schemas.openxmlformats.org/presentationml/2006/main">
  <p:tag name="AS_UNIQUEID" val="1883"/>
</p:tagLst>
</file>

<file path=ppt/tags/tag162.xml><?xml version="1.0" encoding="utf-8"?>
<p:tagLst xmlns:p="http://schemas.openxmlformats.org/presentationml/2006/main">
  <p:tag name="AS_UNIQUEID" val="1694"/>
</p:tagLst>
</file>

<file path=ppt/tags/tag163.xml><?xml version="1.0" encoding="utf-8"?>
<p:tagLst xmlns:p="http://schemas.openxmlformats.org/presentationml/2006/main">
  <p:tag name="AS_UNIQUEID" val="1695"/>
</p:tagLst>
</file>

<file path=ppt/tags/tag164.xml><?xml version="1.0" encoding="utf-8"?>
<p:tagLst xmlns:p="http://schemas.openxmlformats.org/presentationml/2006/main">
  <p:tag name="AS_UNIQUEID" val="1696"/>
</p:tagLst>
</file>

<file path=ppt/tags/tag165.xml><?xml version="1.0" encoding="utf-8"?>
<p:tagLst xmlns:p="http://schemas.openxmlformats.org/presentationml/2006/main">
  <p:tag name="AS_UNIQUEID" val="1697"/>
</p:tagLst>
</file>

<file path=ppt/tags/tag166.xml><?xml version="1.0" encoding="utf-8"?>
<p:tagLst xmlns:p="http://schemas.openxmlformats.org/presentationml/2006/main">
  <p:tag name="AS_UNIQUEID" val="1698"/>
</p:tagLst>
</file>

<file path=ppt/tags/tag167.xml><?xml version="1.0" encoding="utf-8"?>
<p:tagLst xmlns:p="http://schemas.openxmlformats.org/presentationml/2006/main">
  <p:tag name="AS_UNIQUEID" val="1699"/>
</p:tagLst>
</file>

<file path=ppt/tags/tag168.xml><?xml version="1.0" encoding="utf-8"?>
<p:tagLst xmlns:p="http://schemas.openxmlformats.org/presentationml/2006/main">
  <p:tag name="AS_UNIQUEID" val="1700"/>
</p:tagLst>
</file>

<file path=ppt/tags/tag169.xml><?xml version="1.0" encoding="utf-8"?>
<p:tagLst xmlns:p="http://schemas.openxmlformats.org/presentationml/2006/main">
  <p:tag name="AS_UNIQUEID" val="1701"/>
</p:tagLst>
</file>

<file path=ppt/tags/tag17.xml><?xml version="1.0" encoding="utf-8"?>
<p:tagLst xmlns:p="http://schemas.openxmlformats.org/presentationml/2006/main">
  <p:tag name="AS_UNIQUEID" val="18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1702"/>
</p:tagLst>
</file>

<file path=ppt/tags/tag171.xml><?xml version="1.0" encoding="utf-8"?>
<p:tagLst xmlns:p="http://schemas.openxmlformats.org/presentationml/2006/main">
  <p:tag name="AS_UNIQUEID" val="1703"/>
</p:tagLst>
</file>

<file path=ppt/tags/tag172.xml><?xml version="1.0" encoding="utf-8"?>
<p:tagLst xmlns:p="http://schemas.openxmlformats.org/presentationml/2006/main">
  <p:tag name="AS_UNIQUEID" val="1704"/>
</p:tagLst>
</file>

<file path=ppt/tags/tag173.xml><?xml version="1.0" encoding="utf-8"?>
<p:tagLst xmlns:p="http://schemas.openxmlformats.org/presentationml/2006/main">
  <p:tag name="AS_UNIQUEID" val="1705"/>
</p:tagLst>
</file>

<file path=ppt/tags/tag174.xml><?xml version="1.0" encoding="utf-8"?>
<p:tagLst xmlns:p="http://schemas.openxmlformats.org/presentationml/2006/main">
  <p:tag name="AS_UNIQUEID" val="1706"/>
</p:tagLst>
</file>

<file path=ppt/tags/tag175.xml><?xml version="1.0" encoding="utf-8"?>
<p:tagLst xmlns:p="http://schemas.openxmlformats.org/presentationml/2006/main">
  <p:tag name="AS_UNIQUEID" val="1707"/>
</p:tagLst>
</file>

<file path=ppt/tags/tag176.xml><?xml version="1.0" encoding="utf-8"?>
<p:tagLst xmlns:p="http://schemas.openxmlformats.org/presentationml/2006/main">
  <p:tag name="AS_UNIQUEID" val="1708"/>
</p:tagLst>
</file>

<file path=ppt/tags/tag177.xml><?xml version="1.0" encoding="utf-8"?>
<p:tagLst xmlns:p="http://schemas.openxmlformats.org/presentationml/2006/main">
  <p:tag name="AS_UNIQUEID" val="1709"/>
</p:tagLst>
</file>

<file path=ppt/tags/tag178.xml><?xml version="1.0" encoding="utf-8"?>
<p:tagLst xmlns:p="http://schemas.openxmlformats.org/presentationml/2006/main">
  <p:tag name="AS_UNIQUEID" val="1710"/>
</p:tagLst>
</file>

<file path=ppt/tags/tag179.xml><?xml version="1.0" encoding="utf-8"?>
<p:tagLst xmlns:p="http://schemas.openxmlformats.org/presentationml/2006/main">
  <p:tag name="AS_UNIQUEID" val="1711"/>
</p:tagLst>
</file>

<file path=ppt/tags/tag18.xml><?xml version="1.0" encoding="utf-8"?>
<p:tagLst xmlns:p="http://schemas.openxmlformats.org/presentationml/2006/main">
  <p:tag name="AS_UNIQUEID" val="18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1712"/>
</p:tagLst>
</file>

<file path=ppt/tags/tag181.xml><?xml version="1.0" encoding="utf-8"?>
<p:tagLst xmlns:p="http://schemas.openxmlformats.org/presentationml/2006/main">
  <p:tag name="AS_UNIQUEID" val="1713"/>
</p:tagLst>
</file>

<file path=ppt/tags/tag182.xml><?xml version="1.0" encoding="utf-8"?>
<p:tagLst xmlns:p="http://schemas.openxmlformats.org/presentationml/2006/main">
  <p:tag name="AS_UNIQUEID" val="1714"/>
</p:tagLst>
</file>

<file path=ppt/tags/tag183.xml><?xml version="1.0" encoding="utf-8"?>
<p:tagLst xmlns:p="http://schemas.openxmlformats.org/presentationml/2006/main">
  <p:tag name="AS_UNIQUEID" val="1715"/>
</p:tagLst>
</file>

<file path=ppt/tags/tag184.xml><?xml version="1.0" encoding="utf-8"?>
<p:tagLst xmlns:p="http://schemas.openxmlformats.org/presentationml/2006/main">
  <p:tag name="AS_UNIQUEID" val="1716"/>
</p:tagLst>
</file>

<file path=ppt/tags/tag185.xml><?xml version="1.0" encoding="utf-8"?>
<p:tagLst xmlns:p="http://schemas.openxmlformats.org/presentationml/2006/main">
  <p:tag name="AS_UNIQUEID" val="1717"/>
</p:tagLst>
</file>

<file path=ppt/tags/tag186.xml><?xml version="1.0" encoding="utf-8"?>
<p:tagLst xmlns:p="http://schemas.openxmlformats.org/presentationml/2006/main">
  <p:tag name="AS_UNIQUEID" val="1718"/>
</p:tagLst>
</file>

<file path=ppt/tags/tag187.xml><?xml version="1.0" encoding="utf-8"?>
<p:tagLst xmlns:p="http://schemas.openxmlformats.org/presentationml/2006/main">
  <p:tag name="AS_UNIQUEID" val="1719"/>
</p:tagLst>
</file>

<file path=ppt/tags/tag188.xml><?xml version="1.0" encoding="utf-8"?>
<p:tagLst xmlns:p="http://schemas.openxmlformats.org/presentationml/2006/main">
  <p:tag name="AS_UNIQUEID" val="1720"/>
</p:tagLst>
</file>

<file path=ppt/tags/tag189.xml><?xml version="1.0" encoding="utf-8"?>
<p:tagLst xmlns:p="http://schemas.openxmlformats.org/presentationml/2006/main">
  <p:tag name="AS_UNIQUEID" val="1418"/>
</p:tagLst>
</file>

<file path=ppt/tags/tag19.xml><?xml version="1.0" encoding="utf-8"?>
<p:tagLst xmlns:p="http://schemas.openxmlformats.org/presentationml/2006/main">
  <p:tag name="AS_UNIQUEID" val="1817"/>
</p:tagLst>
</file>

<file path=ppt/tags/tag190.xml><?xml version="1.0" encoding="utf-8"?>
<p:tagLst xmlns:p="http://schemas.openxmlformats.org/presentationml/2006/main">
  <p:tag name="AS_UNIQUEID" val="1884"/>
</p:tagLst>
</file>

<file path=ppt/tags/tag191.xml><?xml version="1.0" encoding="utf-8"?>
<p:tagLst xmlns:p="http://schemas.openxmlformats.org/presentationml/2006/main">
  <p:tag name="AS_UNIQUEID" val="1885"/>
</p:tagLst>
</file>

<file path=ppt/tags/tag192.xml><?xml version="1.0" encoding="utf-8"?>
<p:tagLst xmlns:p="http://schemas.openxmlformats.org/presentationml/2006/main">
  <p:tag name="AS_UNIQUEID" val="1886"/>
</p:tagLst>
</file>

<file path=ppt/tags/tag193.xml><?xml version="1.0" encoding="utf-8"?>
<p:tagLst xmlns:p="http://schemas.openxmlformats.org/presentationml/2006/main">
  <p:tag name="AS_UNIQUEID" val="1887"/>
  <p:tag name="KSO_WM_MEDIACOVER_FLAG" val="1"/>
  <p:tag name="KSO_WM_UNIT_MEDIACOVER_BTN_POS" val="c"/>
  <p:tag name="KSO_WM_UNIT_MEDIACOVER_BTN_STATE" val="1"/>
  <p:tag name="KSO_WM_UNIT_MEDIACOVER_BTN_STYLE" val="ee0bc779c1f3d7f3e90c96344320e69a"/>
  <p:tag name="KSO_WM_UNIT_MEDIACOVER_BTNRECT" val="4730*3120*460*460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94.xml><?xml version="1.0" encoding="utf-8"?>
<p:tagLst xmlns:p="http://schemas.openxmlformats.org/presentationml/2006/main">
  <p:tag name="AS_UNIQUEID" val="1888"/>
</p:tagLst>
</file>

<file path=ppt/tags/tag195.xml><?xml version="1.0" encoding="utf-8"?>
<p:tagLst xmlns:p="http://schemas.openxmlformats.org/presentationml/2006/main">
  <p:tag name="AS_UNIQUEID" val="1418"/>
</p:tagLst>
</file>

<file path=ppt/tags/tag196.xml><?xml version="1.0" encoding="utf-8"?>
<p:tagLst xmlns:p="http://schemas.openxmlformats.org/presentationml/2006/main">
  <p:tag name="AS_UNIQUEID" val="1889"/>
</p:tagLst>
</file>

<file path=ppt/tags/tag197.xml><?xml version="1.0" encoding="utf-8"?>
<p:tagLst xmlns:p="http://schemas.openxmlformats.org/presentationml/2006/main">
  <p:tag name="AS_UNIQUEID" val="1890"/>
</p:tagLst>
</file>

<file path=ppt/tags/tag198.xml><?xml version="1.0" encoding="utf-8"?>
<p:tagLst xmlns:p="http://schemas.openxmlformats.org/presentationml/2006/main">
  <p:tag name="AS_UNIQUEID" val="1891"/>
</p:tagLst>
</file>

<file path=ppt/tags/tag199.xml><?xml version="1.0" encoding="utf-8"?>
<p:tagLst xmlns:p="http://schemas.openxmlformats.org/presentationml/2006/main">
  <p:tag name="AS_UNIQUEID" val="1892"/>
</p:tagLst>
</file>

<file path=ppt/tags/tag2.xml><?xml version="1.0" encoding="utf-8"?>
<p:tagLst xmlns:p="http://schemas.openxmlformats.org/presentationml/2006/main">
  <p:tag name="AS_UNIQUEID" val="18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8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893"/>
</p:tagLst>
</file>

<file path=ppt/tags/tag201.xml><?xml version="1.0" encoding="utf-8"?>
<p:tagLst xmlns:p="http://schemas.openxmlformats.org/presentationml/2006/main">
  <p:tag name="AS_UNIQUEID" val="1894"/>
</p:tagLst>
</file>

<file path=ppt/tags/tag202.xml><?xml version="1.0" encoding="utf-8"?>
<p:tagLst xmlns:p="http://schemas.openxmlformats.org/presentationml/2006/main">
  <p:tag name="AS_UNIQUEID" val="1895"/>
</p:tagLst>
</file>

<file path=ppt/tags/tag203.xml><?xml version="1.0" encoding="utf-8"?>
<p:tagLst xmlns:p="http://schemas.openxmlformats.org/presentationml/2006/main">
  <p:tag name="AS_UNIQUEID" val="1418"/>
</p:tagLst>
</file>

<file path=ppt/tags/tag204.xml><?xml version="1.0" encoding="utf-8"?>
<p:tagLst xmlns:p="http://schemas.openxmlformats.org/presentationml/2006/main">
  <p:tag name="AS_UNIQUEID" val="1896"/>
</p:tagLst>
</file>

<file path=ppt/tags/tag205.xml><?xml version="1.0" encoding="utf-8"?>
<p:tagLst xmlns:p="http://schemas.openxmlformats.org/presentationml/2006/main">
  <p:tag name="AS_UNIQUEID" val="1897"/>
</p:tagLst>
</file>

<file path=ppt/tags/tag206.xml><?xml version="1.0" encoding="utf-8"?>
<p:tagLst xmlns:p="http://schemas.openxmlformats.org/presentationml/2006/main">
  <p:tag name="AS_UNIQUEID" val="1898"/>
</p:tagLst>
</file>

<file path=ppt/tags/tag207.xml><?xml version="1.0" encoding="utf-8"?>
<p:tagLst xmlns:p="http://schemas.openxmlformats.org/presentationml/2006/main">
  <p:tag name="AS_UNIQUEID" val="1899"/>
</p:tagLst>
</file>

<file path=ppt/tags/tag208.xml><?xml version="1.0" encoding="utf-8"?>
<p:tagLst xmlns:p="http://schemas.openxmlformats.org/presentationml/2006/main">
  <p:tag name="AS_UNIQUEID" val="1900"/>
</p:tagLst>
</file>

<file path=ppt/tags/tag209.xml><?xml version="1.0" encoding="utf-8"?>
<p:tagLst xmlns:p="http://schemas.openxmlformats.org/presentationml/2006/main">
  <p:tag name="AS_UNIQUEID" val="1901"/>
</p:tagLst>
</file>

<file path=ppt/tags/tag21.xml><?xml version="1.0" encoding="utf-8"?>
<p:tagLst xmlns:p="http://schemas.openxmlformats.org/presentationml/2006/main">
  <p:tag name="AS_UNIQUEID" val="18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1418"/>
</p:tagLst>
</file>

<file path=ppt/tags/tag211.xml><?xml version="1.0" encoding="utf-8"?>
<p:tagLst xmlns:p="http://schemas.openxmlformats.org/presentationml/2006/main">
  <p:tag name="AS_UNIQUEID" val="1902"/>
</p:tagLst>
</file>

<file path=ppt/tags/tag212.xml><?xml version="1.0" encoding="utf-8"?>
<p:tagLst xmlns:p="http://schemas.openxmlformats.org/presentationml/2006/main">
  <p:tag name="AS_UNIQUEID" val="1903"/>
</p:tagLst>
</file>

<file path=ppt/tags/tag213.xml><?xml version="1.0" encoding="utf-8"?>
<p:tagLst xmlns:p="http://schemas.openxmlformats.org/presentationml/2006/main">
  <p:tag name="AS_UNIQUEID" val="1904"/>
</p:tagLst>
</file>

<file path=ppt/tags/tag214.xml><?xml version="1.0" encoding="utf-8"?>
<p:tagLst xmlns:p="http://schemas.openxmlformats.org/presentationml/2006/main">
  <p:tag name="AS_UNIQUEID" val="1238"/>
</p:tagLst>
</file>

<file path=ppt/tags/tag215.xml><?xml version="1.0" encoding="utf-8"?>
<p:tagLst xmlns:p="http://schemas.openxmlformats.org/presentationml/2006/main">
  <p:tag name="AS_UNIQUEID" val="1240"/>
</p:tagLst>
</file>

<file path=ppt/tags/tag216.xml><?xml version="1.0" encoding="utf-8"?>
<p:tagLst xmlns:p="http://schemas.openxmlformats.org/presentationml/2006/main">
  <p:tag name="AS_UNIQUEID" val="1241"/>
</p:tagLst>
</file>

<file path=ppt/tags/tag217.xml><?xml version="1.0" encoding="utf-8"?>
<p:tagLst xmlns:p="http://schemas.openxmlformats.org/presentationml/2006/main">
  <p:tag name="AS_UNIQUEID" val="1905"/>
</p:tagLst>
</file>

<file path=ppt/tags/tag218.xml><?xml version="1.0" encoding="utf-8"?>
<p:tagLst xmlns:p="http://schemas.openxmlformats.org/presentationml/2006/main">
  <p:tag name="AS_UNIQUEID" val="1906"/>
</p:tagLst>
</file>

<file path=ppt/tags/tag219.xml><?xml version="1.0" encoding="utf-8"?>
<p:tagLst xmlns:p="http://schemas.openxmlformats.org/presentationml/2006/main">
  <p:tag name="AS_UNIQUEID" val="1418"/>
</p:tagLst>
</file>

<file path=ppt/tags/tag22.xml><?xml version="1.0" encoding="utf-8"?>
<p:tagLst xmlns:p="http://schemas.openxmlformats.org/presentationml/2006/main">
  <p:tag name="AS_UNIQUEID" val="18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1907"/>
</p:tagLst>
</file>

<file path=ppt/tags/tag221.xml><?xml version="1.0" encoding="utf-8"?>
<p:tagLst xmlns:p="http://schemas.openxmlformats.org/presentationml/2006/main">
  <p:tag name="AS_UNIQUEID" val="1908"/>
</p:tagLst>
</file>

<file path=ppt/tags/tag222.xml><?xml version="1.0" encoding="utf-8"?>
<p:tagLst xmlns:p="http://schemas.openxmlformats.org/presentationml/2006/main">
  <p:tag name="AS_UNIQUEID" val="1909"/>
</p:tagLst>
</file>

<file path=ppt/tags/tag223.xml><?xml version="1.0" encoding="utf-8"?>
<p:tagLst xmlns:p="http://schemas.openxmlformats.org/presentationml/2006/main">
  <p:tag name="AS_UNIQUEID" val="1910"/>
</p:tagLst>
</file>

<file path=ppt/tags/tag224.xml><?xml version="1.0" encoding="utf-8"?>
<p:tagLst xmlns:p="http://schemas.openxmlformats.org/presentationml/2006/main">
  <p:tag name="AS_UNIQUEID" val="1911"/>
</p:tagLst>
</file>

<file path=ppt/tags/tag225.xml><?xml version="1.0" encoding="utf-8"?>
<p:tagLst xmlns:p="http://schemas.openxmlformats.org/presentationml/2006/main">
  <p:tag name="AS_UNIQUEID" val="1912"/>
</p:tagLst>
</file>

<file path=ppt/tags/tag226.xml><?xml version="1.0" encoding="utf-8"?>
<p:tagLst xmlns:p="http://schemas.openxmlformats.org/presentationml/2006/main">
  <p:tag name="AS_UNIQUEID" val="1418"/>
</p:tagLst>
</file>

<file path=ppt/tags/tag227.xml><?xml version="1.0" encoding="utf-8"?>
<p:tagLst xmlns:p="http://schemas.openxmlformats.org/presentationml/2006/main">
  <p:tag name="AS_UNIQUEID" val="1938"/>
</p:tagLst>
</file>

<file path=ppt/tags/tag228.xml><?xml version="1.0" encoding="utf-8"?>
<p:tagLst xmlns:p="http://schemas.openxmlformats.org/presentationml/2006/main">
  <p:tag name="AS_UNIQUEID" val="1913"/>
</p:tagLst>
</file>

<file path=ppt/tags/tag229.xml><?xml version="1.0" encoding="utf-8"?>
<p:tagLst xmlns:p="http://schemas.openxmlformats.org/presentationml/2006/main">
  <p:tag name="AS_UNIQUEID" val="1914"/>
</p:tagLst>
</file>

<file path=ppt/tags/tag23.xml><?xml version="1.0" encoding="utf-8"?>
<p:tagLst xmlns:p="http://schemas.openxmlformats.org/presentationml/2006/main">
  <p:tag name="AS_UNIQUEID" val="18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1915"/>
</p:tagLst>
</file>

<file path=ppt/tags/tag231.xml><?xml version="1.0" encoding="utf-8"?>
<p:tagLst xmlns:p="http://schemas.openxmlformats.org/presentationml/2006/main">
  <p:tag name="AS_UNIQUEID" val="1916"/>
</p:tagLst>
</file>

<file path=ppt/tags/tag232.xml><?xml version="1.0" encoding="utf-8"?>
<p:tagLst xmlns:p="http://schemas.openxmlformats.org/presentationml/2006/main">
  <p:tag name="AS_UNIQUEID" val="1917"/>
</p:tagLst>
</file>

<file path=ppt/tags/tag233.xml><?xml version="1.0" encoding="utf-8"?>
<p:tagLst xmlns:p="http://schemas.openxmlformats.org/presentationml/2006/main">
  <p:tag name="AS_UNIQUEID" val="1918"/>
</p:tagLst>
</file>

<file path=ppt/tags/tag234.xml><?xml version="1.0" encoding="utf-8"?>
<p:tagLst xmlns:p="http://schemas.openxmlformats.org/presentationml/2006/main">
  <p:tag name="AS_UNIQUEID" val="1418"/>
</p:tagLst>
</file>

<file path=ppt/tags/tag235.xml><?xml version="1.0" encoding="utf-8"?>
<p:tagLst xmlns:p="http://schemas.openxmlformats.org/presentationml/2006/main">
  <p:tag name="AS_UNIQUEID" val="1919"/>
</p:tagLst>
</file>

<file path=ppt/tags/tag236.xml><?xml version="1.0" encoding="utf-8"?>
<p:tagLst xmlns:p="http://schemas.openxmlformats.org/presentationml/2006/main">
  <p:tag name="AS_UNIQUEID" val="1920"/>
</p:tagLst>
</file>

<file path=ppt/tags/tag237.xml><?xml version="1.0" encoding="utf-8"?>
<p:tagLst xmlns:p="http://schemas.openxmlformats.org/presentationml/2006/main">
  <p:tag name="AS_UNIQUEID" val="1921"/>
</p:tagLst>
</file>

<file path=ppt/tags/tag238.xml><?xml version="1.0" encoding="utf-8"?>
<p:tagLst xmlns:p="http://schemas.openxmlformats.org/presentationml/2006/main">
  <p:tag name="AS_UNIQUEID" val="1922"/>
</p:tagLst>
</file>

<file path=ppt/tags/tag239.xml><?xml version="1.0" encoding="utf-8"?>
<p:tagLst xmlns:p="http://schemas.openxmlformats.org/presentationml/2006/main">
  <p:tag name="AS_UNIQUEID" val="1923"/>
</p:tagLst>
</file>

<file path=ppt/tags/tag24.xml><?xml version="1.0" encoding="utf-8"?>
<p:tagLst xmlns:p="http://schemas.openxmlformats.org/presentationml/2006/main">
  <p:tag name="AS_UNIQUEID" val="18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1924"/>
</p:tagLst>
</file>

<file path=ppt/tags/tag241.xml><?xml version="1.0" encoding="utf-8"?>
<p:tagLst xmlns:p="http://schemas.openxmlformats.org/presentationml/2006/main">
  <p:tag name="AS_UNIQUEID" val="1925"/>
</p:tagLst>
</file>

<file path=ppt/tags/tag242.xml><?xml version="1.0" encoding="utf-8"?>
<p:tagLst xmlns:p="http://schemas.openxmlformats.org/presentationml/2006/main">
  <p:tag name="AS_UNIQUEID" val="1418"/>
</p:tagLst>
</file>

<file path=ppt/tags/tag243.xml><?xml version="1.0" encoding="utf-8"?>
<p:tagLst xmlns:p="http://schemas.openxmlformats.org/presentationml/2006/main">
  <p:tag name="AS_UNIQUEID" val="1926"/>
</p:tagLst>
</file>

<file path=ppt/tags/tag244.xml><?xml version="1.0" encoding="utf-8"?>
<p:tagLst xmlns:p="http://schemas.openxmlformats.org/presentationml/2006/main">
  <p:tag name="AS_UNIQUEID" val="1243"/>
</p:tagLst>
</file>

<file path=ppt/tags/tag245.xml><?xml version="1.0" encoding="utf-8"?>
<p:tagLst xmlns:p="http://schemas.openxmlformats.org/presentationml/2006/main">
  <p:tag name="AS_UNIQUEID" val="1244"/>
</p:tagLst>
</file>

<file path=ppt/tags/tag246.xml><?xml version="1.0" encoding="utf-8"?>
<p:tagLst xmlns:p="http://schemas.openxmlformats.org/presentationml/2006/main">
  <p:tag name="AS_UNIQUEID" val="1245"/>
</p:tagLst>
</file>

<file path=ppt/tags/tag247.xml><?xml version="1.0" encoding="utf-8"?>
<p:tagLst xmlns:p="http://schemas.openxmlformats.org/presentationml/2006/main">
  <p:tag name="AS_UNIQUEID" val="1246"/>
</p:tagLst>
</file>

<file path=ppt/tags/tag248.xml><?xml version="1.0" encoding="utf-8"?>
<p:tagLst xmlns:p="http://schemas.openxmlformats.org/presentationml/2006/main">
  <p:tag name="AS_UNIQUEID" val="1247"/>
</p:tagLst>
</file>

<file path=ppt/tags/tag249.xml><?xml version="1.0" encoding="utf-8"?>
<p:tagLst xmlns:p="http://schemas.openxmlformats.org/presentationml/2006/main">
  <p:tag name="AS_UNIQUEID" val="1248"/>
</p:tagLst>
</file>

<file path=ppt/tags/tag25.xml><?xml version="1.0" encoding="utf-8"?>
<p:tagLst xmlns:p="http://schemas.openxmlformats.org/presentationml/2006/main">
  <p:tag name="AS_UNIQUEID" val="18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AS_UNIQUEID" val="1249"/>
</p:tagLst>
</file>

<file path=ppt/tags/tag251.xml><?xml version="1.0" encoding="utf-8"?>
<p:tagLst xmlns:p="http://schemas.openxmlformats.org/presentationml/2006/main">
  <p:tag name="AS_UNIQUEID" val="1250"/>
</p:tagLst>
</file>

<file path=ppt/tags/tag252.xml><?xml version="1.0" encoding="utf-8"?>
<p:tagLst xmlns:p="http://schemas.openxmlformats.org/presentationml/2006/main">
  <p:tag name="AS_UNIQUEID" val="1251"/>
</p:tagLst>
</file>

<file path=ppt/tags/tag253.xml><?xml version="1.0" encoding="utf-8"?>
<p:tagLst xmlns:p="http://schemas.openxmlformats.org/presentationml/2006/main">
  <p:tag name="AS_UNIQUEID" val="1252"/>
</p:tagLst>
</file>

<file path=ppt/tags/tag254.xml><?xml version="1.0" encoding="utf-8"?>
<p:tagLst xmlns:p="http://schemas.openxmlformats.org/presentationml/2006/main">
  <p:tag name="AS_UNIQUEID" val="1253"/>
</p:tagLst>
</file>

<file path=ppt/tags/tag255.xml><?xml version="1.0" encoding="utf-8"?>
<p:tagLst xmlns:p="http://schemas.openxmlformats.org/presentationml/2006/main">
  <p:tag name="AS_UNIQUEID" val="1254"/>
</p:tagLst>
</file>

<file path=ppt/tags/tag256.xml><?xml version="1.0" encoding="utf-8"?>
<p:tagLst xmlns:p="http://schemas.openxmlformats.org/presentationml/2006/main">
  <p:tag name="AS_UNIQUEID" val="1255"/>
</p:tagLst>
</file>

<file path=ppt/tags/tag257.xml><?xml version="1.0" encoding="utf-8"?>
<p:tagLst xmlns:p="http://schemas.openxmlformats.org/presentationml/2006/main">
  <p:tag name="AS_UNIQUEID" val="1256"/>
</p:tagLst>
</file>

<file path=ppt/tags/tag258.xml><?xml version="1.0" encoding="utf-8"?>
<p:tagLst xmlns:p="http://schemas.openxmlformats.org/presentationml/2006/main">
  <p:tag name="AS_UNIQUEID" val="1257"/>
</p:tagLst>
</file>

<file path=ppt/tags/tag259.xml><?xml version="1.0" encoding="utf-8"?>
<p:tagLst xmlns:p="http://schemas.openxmlformats.org/presentationml/2006/main">
  <p:tag name="AS_UNIQUEID" val="1258"/>
</p:tagLst>
</file>

<file path=ppt/tags/tag26.xml><?xml version="1.0" encoding="utf-8"?>
<p:tagLst xmlns:p="http://schemas.openxmlformats.org/presentationml/2006/main">
  <p:tag name="AS_UNIQUEID" val="1824"/>
</p:tagLst>
</file>

<file path=ppt/tags/tag260.xml><?xml version="1.0" encoding="utf-8"?>
<p:tagLst xmlns:p="http://schemas.openxmlformats.org/presentationml/2006/main">
  <p:tag name="AS_UNIQUEID" val="1259"/>
</p:tagLst>
</file>

<file path=ppt/tags/tag261.xml><?xml version="1.0" encoding="utf-8"?>
<p:tagLst xmlns:p="http://schemas.openxmlformats.org/presentationml/2006/main">
  <p:tag name="AS_UNIQUEID" val="1260"/>
</p:tagLst>
</file>

<file path=ppt/tags/tag262.xml><?xml version="1.0" encoding="utf-8"?>
<p:tagLst xmlns:p="http://schemas.openxmlformats.org/presentationml/2006/main">
  <p:tag name="AS_UNIQUEID" val="1262"/>
</p:tagLst>
</file>

<file path=ppt/tags/tag263.xml><?xml version="1.0" encoding="utf-8"?>
<p:tagLst xmlns:p="http://schemas.openxmlformats.org/presentationml/2006/main">
  <p:tag name="AS_UNIQUEID" val="1264"/>
</p:tagLst>
</file>

<file path=ppt/tags/tag264.xml><?xml version="1.0" encoding="utf-8"?>
<p:tagLst xmlns:p="http://schemas.openxmlformats.org/presentationml/2006/main">
  <p:tag name="AS_UNIQUEID" val="1265"/>
</p:tagLst>
</file>

<file path=ppt/tags/tag265.xml><?xml version="1.0" encoding="utf-8"?>
<p:tagLst xmlns:p="http://schemas.openxmlformats.org/presentationml/2006/main">
  <p:tag name="AS_UNIQUEID" val="1266"/>
</p:tagLst>
</file>

<file path=ppt/tags/tag266.xml><?xml version="1.0" encoding="utf-8"?>
<p:tagLst xmlns:p="http://schemas.openxmlformats.org/presentationml/2006/main">
  <p:tag name="AS_UNIQUEID" val="1927"/>
</p:tagLst>
</file>

<file path=ppt/tags/tag267.xml><?xml version="1.0" encoding="utf-8"?>
<p:tagLst xmlns:p="http://schemas.openxmlformats.org/presentationml/2006/main">
  <p:tag name="AS_UNIQUEID" val="1928"/>
</p:tagLst>
</file>

<file path=ppt/tags/tag268.xml><?xml version="1.0" encoding="utf-8"?>
<p:tagLst xmlns:p="http://schemas.openxmlformats.org/presentationml/2006/main">
  <p:tag name="AS_UNIQUEID" val="1418"/>
</p:tagLst>
</file>

<file path=ppt/tags/tag269.xml><?xml version="1.0" encoding="utf-8"?>
<p:tagLst xmlns:p="http://schemas.openxmlformats.org/presentationml/2006/main">
  <p:tag name="AS_UNIQUEID" val="1929"/>
</p:tagLst>
</file>

<file path=ppt/tags/tag27.xml><?xml version="1.0" encoding="utf-8"?>
<p:tagLst xmlns:p="http://schemas.openxmlformats.org/presentationml/2006/main">
  <p:tag name="AS_UNIQUEID" val="18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293"/>
</p:tagLst>
</file>

<file path=ppt/tags/tag271.xml><?xml version="1.0" encoding="utf-8"?>
<p:tagLst xmlns:p="http://schemas.openxmlformats.org/presentationml/2006/main">
  <p:tag name="AS_UNIQUEID" val="1295"/>
</p:tagLst>
</file>

<file path=ppt/tags/tag272.xml><?xml version="1.0" encoding="utf-8"?>
<p:tagLst xmlns:p="http://schemas.openxmlformats.org/presentationml/2006/main">
  <p:tag name="AS_UNIQUEID" val="1930"/>
</p:tagLst>
</file>

<file path=ppt/tags/tag273.xml><?xml version="1.0" encoding="utf-8"?>
<p:tagLst xmlns:p="http://schemas.openxmlformats.org/presentationml/2006/main">
  <p:tag name="AS_UNIQUEID" val="1931"/>
</p:tagLst>
</file>

<file path=ppt/tags/tag274.xml><?xml version="1.0" encoding="utf-8"?>
<p:tagLst xmlns:p="http://schemas.openxmlformats.org/presentationml/2006/main">
  <p:tag name="AS_UNIQUEID" val="1418"/>
</p:tagLst>
</file>

<file path=ppt/tags/tag275.xml><?xml version="1.0" encoding="utf-8"?>
<p:tagLst xmlns:p="http://schemas.openxmlformats.org/presentationml/2006/main">
  <p:tag name="AS_UNIQUEID" val="1932"/>
</p:tagLst>
</file>

<file path=ppt/tags/tag276.xml><?xml version="1.0" encoding="utf-8"?>
<p:tagLst xmlns:p="http://schemas.openxmlformats.org/presentationml/2006/main">
  <p:tag name="AS_UNIQUEID" val="1299"/>
</p:tagLst>
</file>

<file path=ppt/tags/tag277.xml><?xml version="1.0" encoding="utf-8"?>
<p:tagLst xmlns:p="http://schemas.openxmlformats.org/presentationml/2006/main">
  <p:tag name="AS_UNIQUEID" val="1300"/>
</p:tagLst>
</file>

<file path=ppt/tags/tag278.xml><?xml version="1.0" encoding="utf-8"?>
<p:tagLst xmlns:p="http://schemas.openxmlformats.org/presentationml/2006/main">
  <p:tag name="AS_UNIQUEID" val="1933"/>
</p:tagLst>
</file>

<file path=ppt/tags/tag279.xml><?xml version="1.0" encoding="utf-8"?>
<p:tagLst xmlns:p="http://schemas.openxmlformats.org/presentationml/2006/main">
  <p:tag name="AS_UNIQUEID" val="1934"/>
</p:tagLst>
</file>

<file path=ppt/tags/tag28.xml><?xml version="1.0" encoding="utf-8"?>
<p:tagLst xmlns:p="http://schemas.openxmlformats.org/presentationml/2006/main">
  <p:tag name="AS_UNIQUEID" val="18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1935"/>
</p:tagLst>
</file>

<file path=ppt/tags/tag281.xml><?xml version="1.0" encoding="utf-8"?>
<p:tagLst xmlns:p="http://schemas.openxmlformats.org/presentationml/2006/main">
  <p:tag name="AS_UNIQUEID" val="1418"/>
</p:tagLst>
</file>

<file path=ppt/tags/tag282.xml><?xml version="1.0" encoding="utf-8"?>
<p:tagLst xmlns:p="http://schemas.openxmlformats.org/presentationml/2006/main">
  <p:tag name="AS_UNIQUEID" val="1936"/>
</p:tagLst>
</file>

<file path=ppt/tags/tag283.xml><?xml version="1.0" encoding="utf-8"?>
<p:tagLst xmlns:p="http://schemas.openxmlformats.org/presentationml/2006/main">
  <p:tag name="AS_UNIQUEID" val="1937"/>
</p:tagLst>
</file>

<file path=ppt/tags/tag284.xml><?xml version="1.0" encoding="utf-8"?>
<p:tagLst xmlns:p="http://schemas.openxmlformats.org/presentationml/2006/main">
  <p:tag name="AS_UNIQUEID" val="1335"/>
</p:tagLst>
</file>

<file path=ppt/tags/tag28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WFjOGQ4Y2RmN2QyMDMwNjkwZmZlNmJlMmNmNGU4ZTIifQ=="/>
  <p:tag name="KSO_WPP_MARK_KEY" val="aad4f065-b1e9-441b-b762-57bad865c270"/>
</p:tagLst>
</file>

<file path=ppt/tags/tag29.xml><?xml version="1.0" encoding="utf-8"?>
<p:tagLst xmlns:p="http://schemas.openxmlformats.org/presentationml/2006/main">
  <p:tag name="AS_UNIQUEID" val="18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18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8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AS_UNIQUEID" val="18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AS_UNIQUEID" val="18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AS_UNIQUEID" val="18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AS_UNIQUEID" val="18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AS_UNIQUEID" val="1833"/>
</p:tagLst>
</file>

<file path=ppt/tags/tag36.xml><?xml version="1.0" encoding="utf-8"?>
<p:tagLst xmlns:p="http://schemas.openxmlformats.org/presentationml/2006/main">
  <p:tag name="AS_UNIQUEID" val="18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AS_UNIQUEID" val="18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18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18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18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838"/>
</p:tagLst>
</file>

<file path=ppt/tags/tag41.xml><?xml version="1.0" encoding="utf-8"?>
<p:tagLst xmlns:p="http://schemas.openxmlformats.org/presentationml/2006/main">
  <p:tag name="AS_UNIQUEID" val="18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18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18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1842"/>
</p:tagLst>
</file>

<file path=ppt/tags/tag45.xml><?xml version="1.0" encoding="utf-8"?>
<p:tagLst xmlns:p="http://schemas.openxmlformats.org/presentationml/2006/main">
  <p:tag name="AS_UNIQUEID" val="18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18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18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18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18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18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8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1849"/>
</p:tagLst>
</file>

<file path=ppt/tags/tag52.xml><?xml version="1.0" encoding="utf-8"?>
<p:tagLst xmlns:p="http://schemas.openxmlformats.org/presentationml/2006/main">
  <p:tag name="AS_UNIQUEID" val="18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18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18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18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18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1855"/>
</p:tagLst>
</file>

<file path=ppt/tags/tag58.xml><?xml version="1.0" encoding="utf-8"?>
<p:tagLst xmlns:p="http://schemas.openxmlformats.org/presentationml/2006/main">
  <p:tag name="AS_UNIQUEID" val="18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18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18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18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18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1860"/>
</p:tagLst>
</file>

<file path=ppt/tags/tag63.xml><?xml version="1.0" encoding="utf-8"?>
<p:tagLst xmlns:p="http://schemas.openxmlformats.org/presentationml/2006/main">
  <p:tag name="AS_UNIQUEID" val="18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18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18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18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18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1866"/>
</p:tagLst>
</file>

<file path=ppt/tags/tag69.xml><?xml version="1.0" encoding="utf-8"?>
<p:tagLst xmlns:p="http://schemas.openxmlformats.org/presentationml/2006/main">
  <p:tag name="AS_UNIQUEID" val="1867"/>
</p:tagLst>
</file>

<file path=ppt/tags/tag7.xml><?xml version="1.0" encoding="utf-8"?>
<p:tagLst xmlns:p="http://schemas.openxmlformats.org/presentationml/2006/main">
  <p:tag name="AS_UNIQUEID" val="1805"/>
</p:tagLst>
</file>

<file path=ppt/tags/tag70.xml><?xml version="1.0" encoding="utf-8"?>
<p:tagLst xmlns:p="http://schemas.openxmlformats.org/presentationml/2006/main">
  <p:tag name="AS_UNIQUEID" val="1868"/>
</p:tagLst>
</file>

<file path=ppt/tags/tag71.xml><?xml version="1.0" encoding="utf-8"?>
<p:tagLst xmlns:p="http://schemas.openxmlformats.org/presentationml/2006/main">
  <p:tag name="AS_UNIQUEID" val="1869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1870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18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18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5.xml><?xml version="1.0" encoding="utf-8"?>
<p:tagLst xmlns:p="http://schemas.openxmlformats.org/presentationml/2006/main">
  <p:tag name="AS_UNIQUEID" val="18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6.xml><?xml version="1.0" encoding="utf-8"?>
<p:tagLst xmlns:p="http://schemas.openxmlformats.org/presentationml/2006/main">
  <p:tag name="AS_UNIQUEID" val="1874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8.xml><?xml version="1.0" encoding="utf-8"?>
<p:tagLst xmlns:p="http://schemas.openxmlformats.org/presentationml/2006/main">
  <p:tag name="AS_UNIQUEID" val="1875"/>
</p:tagLst>
</file>

<file path=ppt/tags/tag79.xml><?xml version="1.0" encoding="utf-8"?>
<p:tagLst xmlns:p="http://schemas.openxmlformats.org/presentationml/2006/main">
  <p:tag name="AS_UNIQUEID" val="1231"/>
</p:tagLst>
</file>

<file path=ppt/tags/tag8.xml><?xml version="1.0" encoding="utf-8"?>
<p:tagLst xmlns:p="http://schemas.openxmlformats.org/presentationml/2006/main">
  <p:tag name="AS_UNIQUEID" val="18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235"/>
</p:tagLst>
</file>

<file path=ppt/tags/tag81.xml><?xml version="1.0" encoding="utf-8"?>
<p:tagLst xmlns:p="http://schemas.openxmlformats.org/presentationml/2006/main">
  <p:tag name="AS_UNIQUEID" val="1236"/>
</p:tagLst>
</file>

<file path=ppt/tags/tag82.xml><?xml version="1.0" encoding="utf-8"?>
<p:tagLst xmlns:p="http://schemas.openxmlformats.org/presentationml/2006/main">
  <p:tag name="AS_UNIQUEID" val="1876"/>
</p:tagLst>
</file>

<file path=ppt/tags/tag83.xml><?xml version="1.0" encoding="utf-8"?>
<p:tagLst xmlns:p="http://schemas.openxmlformats.org/presentationml/2006/main">
  <p:tag name="AS_UNIQUEID" val="141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AS_UNIQUEID" val="1877"/>
</p:tagLst>
</file>

<file path=ppt/tags/tag86.xml><?xml version="1.0" encoding="utf-8"?>
<p:tagLst xmlns:p="http://schemas.openxmlformats.org/presentationml/2006/main">
  <p:tag name="AS_UNIQUEID" val="1723"/>
</p:tagLst>
</file>

<file path=ppt/tags/tag87.xml><?xml version="1.0" encoding="utf-8"?>
<p:tagLst xmlns:p="http://schemas.openxmlformats.org/presentationml/2006/main">
  <p:tag name="AS_UNIQUEID" val="1724"/>
</p:tagLst>
</file>

<file path=ppt/tags/tag88.xml><?xml version="1.0" encoding="utf-8"?>
<p:tagLst xmlns:p="http://schemas.openxmlformats.org/presentationml/2006/main">
  <p:tag name="AS_UNIQUEID" val="1725"/>
</p:tagLst>
</file>

<file path=ppt/tags/tag89.xml><?xml version="1.0" encoding="utf-8"?>
<p:tagLst xmlns:p="http://schemas.openxmlformats.org/presentationml/2006/main">
  <p:tag name="AS_UNIQUEID" val="1726"/>
</p:tagLst>
</file>

<file path=ppt/tags/tag9.xml><?xml version="1.0" encoding="utf-8"?>
<p:tagLst xmlns:p="http://schemas.openxmlformats.org/presentationml/2006/main">
  <p:tag name="AS_UNIQUEID" val="18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727"/>
</p:tagLst>
</file>

<file path=ppt/tags/tag91.xml><?xml version="1.0" encoding="utf-8"?>
<p:tagLst xmlns:p="http://schemas.openxmlformats.org/presentationml/2006/main">
  <p:tag name="AS_UNIQUEID" val="1728"/>
</p:tagLst>
</file>

<file path=ppt/tags/tag92.xml><?xml version="1.0" encoding="utf-8"?>
<p:tagLst xmlns:p="http://schemas.openxmlformats.org/presentationml/2006/main">
  <p:tag name="AS_UNIQUEID" val="1729"/>
</p:tagLst>
</file>

<file path=ppt/tags/tag93.xml><?xml version="1.0" encoding="utf-8"?>
<p:tagLst xmlns:p="http://schemas.openxmlformats.org/presentationml/2006/main">
  <p:tag name="AS_UNIQUEID" val="1730"/>
</p:tagLst>
</file>

<file path=ppt/tags/tag94.xml><?xml version="1.0" encoding="utf-8"?>
<p:tagLst xmlns:p="http://schemas.openxmlformats.org/presentationml/2006/main">
  <p:tag name="AS_UNIQUEID" val="1731"/>
</p:tagLst>
</file>

<file path=ppt/tags/tag95.xml><?xml version="1.0" encoding="utf-8"?>
<p:tagLst xmlns:p="http://schemas.openxmlformats.org/presentationml/2006/main">
  <p:tag name="AS_UNIQUEID" val="1732"/>
</p:tagLst>
</file>

<file path=ppt/tags/tag96.xml><?xml version="1.0" encoding="utf-8"?>
<p:tagLst xmlns:p="http://schemas.openxmlformats.org/presentationml/2006/main">
  <p:tag name="AS_UNIQUEID" val="1733"/>
</p:tagLst>
</file>

<file path=ppt/tags/tag97.xml><?xml version="1.0" encoding="utf-8"?>
<p:tagLst xmlns:p="http://schemas.openxmlformats.org/presentationml/2006/main">
  <p:tag name="AS_UNIQUEID" val="1734"/>
</p:tagLst>
</file>

<file path=ppt/tags/tag98.xml><?xml version="1.0" encoding="utf-8"?>
<p:tagLst xmlns:p="http://schemas.openxmlformats.org/presentationml/2006/main">
  <p:tag name="AS_UNIQUEID" val="1735"/>
</p:tagLst>
</file>

<file path=ppt/tags/tag99.xml><?xml version="1.0" encoding="utf-8"?>
<p:tagLst xmlns:p="http://schemas.openxmlformats.org/presentationml/2006/main">
  <p:tag name="AS_UNIQUEID" val="1736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75</Paragraphs>
  <Slides>16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31">
      <vt:lpstr>Arial</vt:lpstr>
      <vt:lpstr>微软雅黑</vt:lpstr>
      <vt:lpstr>Wingdings</vt:lpstr>
      <vt:lpstr>华文楷体</vt:lpstr>
      <vt:lpstr>方正姚体</vt:lpstr>
      <vt:lpstr>宋体</vt:lpstr>
      <vt:lpstr>楷体</vt:lpstr>
      <vt:lpstr>Calibri</vt:lpstr>
      <vt:lpstr>思源黑体 CN Heavy</vt:lpstr>
      <vt:lpstr>Times New Roman</vt:lpstr>
      <vt:lpstr>方正中等线简体</vt:lpstr>
      <vt:lpstr>Courier New</vt:lpstr>
      <vt:lpstr>华文细黑</vt:lpstr>
      <vt:lpstr>Book Antiqua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2023-03-10T21:04:22.170</cp:lastPrinted>
  <dcterms:created xsi:type="dcterms:W3CDTF">2023-03-10T21:04:22Z</dcterms:created>
  <dcterms:modified xsi:type="dcterms:W3CDTF">2023-03-10T13:04:31Z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