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emf" ContentType="image/x-emf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0.1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49" r:id="rId2"/>
  </p:sldMasterIdLst>
  <p:sldIdLst>
    <p:sldId id="264" r:id="rId3"/>
    <p:sldId id="437" r:id="rId4"/>
    <p:sldId id="504" r:id="rId5"/>
    <p:sldId id="485" r:id="rId6"/>
    <p:sldId id="487" r:id="rId7"/>
    <p:sldId id="488" r:id="rId8"/>
    <p:sldId id="505" r:id="rId9"/>
    <p:sldId id="506" r:id="rId10"/>
    <p:sldId id="507" r:id="rId11"/>
    <p:sldId id="508" r:id="rId12"/>
    <p:sldId id="509" r:id="rId13"/>
    <p:sldId id="510" r:id="rId14"/>
    <p:sldId id="511" r:id="rId15"/>
    <p:sldId id="512" r:id="rId16"/>
    <p:sldId id="513" r:id="rId17"/>
    <p:sldId id="514" r:id="rId18"/>
    <p:sldId id="515" r:id="rId19"/>
    <p:sldId id="516" r:id="rId20"/>
    <p:sldId id="517" r:id="rId21"/>
    <p:sldId id="518" r:id="rId22"/>
    <p:sldId id="519" r:id="rId23"/>
    <p:sldId id="520" r:id="rId24"/>
    <p:sldId id="521" r:id="rId25"/>
    <p:sldId id="523" r:id="rId26"/>
    <p:sldId id="524" r:id="rId27"/>
    <p:sldId id="495" r:id="rId28"/>
    <p:sldId id="496" r:id="rId29"/>
    <p:sldId id="489" r:id="rId30"/>
    <p:sldId id="497" r:id="rId31"/>
    <p:sldId id="498" r:id="rId32"/>
    <p:sldId id="525" r:id="rId33"/>
  </p:sldIdLst>
  <p:sldSz cx="12190412" cy="6859588"/>
  <p:notesSz cx="6858000" cy="9144000"/>
  <p:custDataLst>
    <p:tags r:id="rId34"/>
  </p:custDataLst>
  <p:defaultTextStyle>
    <a:defPPr>
      <a:defRPr lang="zh-CN"/>
    </a:defPPr>
    <a:lvl1pPr marL="0" indent="0" algn="l" defTabSz="914400" rtl="0" eaLnBrk="1" fontAlgn="base" hangingPunct="1">
      <a:lnSpc>
        <a:spcPct val="150000"/>
      </a:lnSpc>
      <a:spcBef>
        <a:spcPct val="0"/>
      </a:spcBef>
      <a:spcAft>
        <a:spcPct val="0"/>
      </a:spcAft>
      <a:buClrTx/>
      <a:buSzTx/>
      <a:buFontTx/>
      <a:buNone/>
      <a:defRPr sz="2600" b="1" i="0" u="none" baseline="0">
        <a:solidFill>
          <a:schemeClr val="tx1"/>
        </a:solidFill>
        <a:latin typeface="宋体" pitchFamily="2" charset="-122"/>
        <a:ea typeface="Times New Roman" pitchFamily="18" charset="0"/>
      </a:defRPr>
    </a:lvl1pPr>
    <a:lvl2pPr marL="457200" indent="0" algn="l" defTabSz="914400" rtl="0" eaLnBrk="1" fontAlgn="base" hangingPunct="1">
      <a:lnSpc>
        <a:spcPct val="150000"/>
      </a:lnSpc>
      <a:spcBef>
        <a:spcPct val="0"/>
      </a:spcBef>
      <a:spcAft>
        <a:spcPct val="0"/>
      </a:spcAft>
      <a:buClrTx/>
      <a:buSzTx/>
      <a:buFontTx/>
      <a:buNone/>
      <a:defRPr sz="2600" b="1" i="0" u="none" baseline="0">
        <a:solidFill>
          <a:schemeClr val="tx1"/>
        </a:solidFill>
        <a:latin typeface="宋体" pitchFamily="2" charset="-122"/>
        <a:ea typeface="Times New Roman" pitchFamily="18" charset="0"/>
      </a:defRPr>
    </a:lvl2pPr>
    <a:lvl3pPr marL="914400" indent="0" algn="l" defTabSz="914400" rtl="0" eaLnBrk="1" fontAlgn="base" hangingPunct="1">
      <a:lnSpc>
        <a:spcPct val="150000"/>
      </a:lnSpc>
      <a:spcBef>
        <a:spcPct val="0"/>
      </a:spcBef>
      <a:spcAft>
        <a:spcPct val="0"/>
      </a:spcAft>
      <a:buClrTx/>
      <a:buSzTx/>
      <a:buFontTx/>
      <a:buNone/>
      <a:defRPr sz="2600" b="1" i="0" u="none" baseline="0">
        <a:solidFill>
          <a:schemeClr val="tx1"/>
        </a:solidFill>
        <a:latin typeface="宋体" pitchFamily="2" charset="-122"/>
        <a:ea typeface="Times New Roman" pitchFamily="18" charset="0"/>
      </a:defRPr>
    </a:lvl3pPr>
    <a:lvl4pPr marL="1371600" indent="0" algn="l" defTabSz="914400" rtl="0" eaLnBrk="1" fontAlgn="base" hangingPunct="1">
      <a:lnSpc>
        <a:spcPct val="150000"/>
      </a:lnSpc>
      <a:spcBef>
        <a:spcPct val="0"/>
      </a:spcBef>
      <a:spcAft>
        <a:spcPct val="0"/>
      </a:spcAft>
      <a:buClrTx/>
      <a:buSzTx/>
      <a:buFontTx/>
      <a:buNone/>
      <a:defRPr sz="2600" b="1" i="0" u="none" baseline="0">
        <a:solidFill>
          <a:schemeClr val="tx1"/>
        </a:solidFill>
        <a:latin typeface="宋体" pitchFamily="2" charset="-122"/>
        <a:ea typeface="Times New Roman" pitchFamily="18" charset="0"/>
      </a:defRPr>
    </a:lvl4pPr>
    <a:lvl5pPr marL="1828800" indent="0" algn="l" defTabSz="914400" rtl="0" eaLnBrk="1" fontAlgn="base" hangingPunct="1">
      <a:lnSpc>
        <a:spcPct val="150000"/>
      </a:lnSpc>
      <a:spcBef>
        <a:spcPct val="0"/>
      </a:spcBef>
      <a:spcAft>
        <a:spcPct val="0"/>
      </a:spcAft>
      <a:buClrTx/>
      <a:buSzTx/>
      <a:buFontTx/>
      <a:buNone/>
      <a:defRPr sz="2600" b="1" i="0" u="none" baseline="0">
        <a:solidFill>
          <a:schemeClr val="tx1"/>
        </a:solidFill>
        <a:latin typeface="宋体" pitchFamily="2" charset="-122"/>
        <a:ea typeface="Times New Roman" pitchFamily="18" charset="0"/>
      </a:defRPr>
    </a:lvl5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52" autoAdjust="0"/>
    <p:restoredTop sz="94660" autoAdjust="0"/>
  </p:normalViewPr>
  <p:slideViewPr>
    <p:cSldViewPr>
      <p:cViewPr>
        <p:scale>
          <a:sx n="60" d="100"/>
          <a:sy n="60" d="100"/>
        </p:scale>
        <p:origin x="0" y="0"/>
      </p:cViewPr>
    </p:cSldViewPr>
  </p:slideViewPr>
  <p:notesViewPr>
    <p:cSldViewPr>
      <p:cViewPr varScale="1">
        <p:scale>
          <a:sx n="1" d="100"/>
          <a:sy n="1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8.xml" /><Relationship Id="rId21" Type="http://schemas.openxmlformats.org/officeDocument/2006/relationships/slide" Target="slides/slide19.xml" /><Relationship Id="rId22" Type="http://schemas.openxmlformats.org/officeDocument/2006/relationships/slide" Target="slides/slide20.xml" /><Relationship Id="rId23" Type="http://schemas.openxmlformats.org/officeDocument/2006/relationships/slide" Target="slides/slide21.xml" /><Relationship Id="rId24" Type="http://schemas.openxmlformats.org/officeDocument/2006/relationships/slide" Target="slides/slide22.xml" /><Relationship Id="rId25" Type="http://schemas.openxmlformats.org/officeDocument/2006/relationships/slide" Target="slides/slide23.xml" /><Relationship Id="rId26" Type="http://schemas.openxmlformats.org/officeDocument/2006/relationships/slide" Target="slides/slide24.xml" /><Relationship Id="rId27" Type="http://schemas.openxmlformats.org/officeDocument/2006/relationships/slide" Target="slides/slide25.xml" /><Relationship Id="rId28" Type="http://schemas.openxmlformats.org/officeDocument/2006/relationships/slide" Target="slides/slide26.xml" /><Relationship Id="rId29" Type="http://schemas.openxmlformats.org/officeDocument/2006/relationships/slide" Target="slides/slide27.xml" /><Relationship Id="rId3" Type="http://schemas.openxmlformats.org/officeDocument/2006/relationships/slide" Target="slides/slide1.xml" /><Relationship Id="rId30" Type="http://schemas.openxmlformats.org/officeDocument/2006/relationships/slide" Target="slides/slide28.xml" /><Relationship Id="rId31" Type="http://schemas.openxmlformats.org/officeDocument/2006/relationships/slide" Target="slides/slide29.xml" /><Relationship Id="rId32" Type="http://schemas.openxmlformats.org/officeDocument/2006/relationships/slide" Target="slides/slide30.xml" /><Relationship Id="rId33" Type="http://schemas.openxmlformats.org/officeDocument/2006/relationships/slide" Target="slides/slide31.xml" /><Relationship Id="rId34" Type="http://schemas.openxmlformats.org/officeDocument/2006/relationships/tags" Target="tags/tag1.xml" /><Relationship Id="rId35" Type="http://schemas.openxmlformats.org/officeDocument/2006/relationships/presProps" Target="presProps.xml" /><Relationship Id="rId36" Type="http://schemas.openxmlformats.org/officeDocument/2006/relationships/viewProps" Target="viewProps.xml" /><Relationship Id="rId37" Type="http://schemas.openxmlformats.org/officeDocument/2006/relationships/theme" Target="theme/theme1.xml" /><Relationship Id="rId38" Type="http://schemas.openxmlformats.org/officeDocument/2006/relationships/tableStyles" Target="tableStyles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drawings/_rels/vmlDrawing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9.wmf" /><Relationship Id="rId2" Type="http://schemas.openxmlformats.org/officeDocument/2006/relationships/image" Target="../media/image30.wmf" /><Relationship Id="rId3" Type="http://schemas.openxmlformats.org/officeDocument/2006/relationships/image" Target="../media/image31.wmf" /></Relationships>
</file>

<file path=ppt/drawings/_rels/vmlDrawing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3.wmf" /><Relationship Id="rId2" Type="http://schemas.openxmlformats.org/officeDocument/2006/relationships/image" Target="../media/image34.wmf" /><Relationship Id="rId3" Type="http://schemas.openxmlformats.org/officeDocument/2006/relationships/image" Target="../media/image35.wmf" /></Relationships>
</file>

<file path=ppt/drawings/_rels/vmlDrawing3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7.wmf" /><Relationship Id="rId2" Type="http://schemas.openxmlformats.org/officeDocument/2006/relationships/image" Target="../media/image38.wmf" /><Relationship Id="rId3" Type="http://schemas.openxmlformats.org/officeDocument/2006/relationships/image" Target="../media/image39.wmf" /></Relationships>
</file>

<file path=ppt/drawings/_rels/vmlDrawing4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0.wmf" /></Relationships>
</file>

<file path=ppt/drawings/_rels/vmlDrawing5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6.emf" /></Relationships>
</file>

<file path=ppt/drawings/_rels/vmlDrawing6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8.wmf" /><Relationship Id="rId2" Type="http://schemas.openxmlformats.org/officeDocument/2006/relationships/image" Target="../media/image49.wmf" /></Relationships>
</file>

<file path=ppt/drawings/_rels/vmlDrawing7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3.wmf" /><Relationship Id="rId2" Type="http://schemas.openxmlformats.org/officeDocument/2006/relationships/image" Target="../media/image54.wmf" /><Relationship Id="rId3" Type="http://schemas.openxmlformats.org/officeDocument/2006/relationships/image" Target="../media/image55.wmf" /><Relationship Id="rId4" Type="http://schemas.openxmlformats.org/officeDocument/2006/relationships/image" Target="../media/image56.wmf" /></Relationships>
</file>

<file path=ppt/drawings/_rels/vmlDrawing8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7.wmf" /></Relationships>
</file>

<file path=ppt/drawings/_rels/vmlDrawing9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9.wmf" /><Relationship Id="rId2" Type="http://schemas.openxmlformats.org/officeDocument/2006/relationships/image" Target="../media/image60.wmf" /><Relationship Id="rId3" Type="http://schemas.openxmlformats.org/officeDocument/2006/relationships/image" Target="../media/image61.wmf" /><Relationship Id="rId4" Type="http://schemas.openxmlformats.org/officeDocument/2006/relationships/image" Target="../media/image62.wmf" /><Relationship Id="rId5" Type="http://schemas.openxmlformats.org/officeDocument/2006/relationships/image" Target="../media/image63.wmf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41" y="1122675"/>
            <a:ext cx="9143048" cy="23882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41" y="3603039"/>
            <a:ext cx="9143048" cy="16562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199765" indent="0" algn="ctr">
              <a:buNone/>
              <a:defRPr sz="1600"/>
            </a:lvl8pPr>
            <a:lvl9pPr marL="3656965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991" y="365226"/>
            <a:ext cx="2628626" cy="5813452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13" y="365226"/>
            <a:ext cx="7733494" cy="5813452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41" y="1122675"/>
            <a:ext cx="9143048" cy="23882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41" y="3603039"/>
            <a:ext cx="9143048" cy="16562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199765" indent="0" algn="ctr">
              <a:buNone/>
              <a:defRPr sz="1600"/>
            </a:lvl8pPr>
            <a:lvl9pPr marL="3656965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63" y="1710213"/>
            <a:ext cx="10514505" cy="2853529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63" y="4590738"/>
            <a:ext cx="10514505" cy="1500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7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113" y="1826132"/>
            <a:ext cx="5181060" cy="4352547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557" y="1826132"/>
            <a:ext cx="5181060" cy="4352547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01" y="365226"/>
            <a:ext cx="10514505" cy="1325931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650" y="1778932"/>
            <a:ext cx="4873066" cy="824141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199765" indent="0">
              <a:buNone/>
              <a:defRPr sz="1800"/>
            </a:lvl8pPr>
            <a:lvl9pPr marL="3656965" indent="0">
              <a:buNone/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650" y="2666119"/>
            <a:ext cx="4873066" cy="3525263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286" y="1778932"/>
            <a:ext cx="4897066" cy="824141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199765" indent="0">
              <a:buNone/>
              <a:defRPr sz="1800"/>
            </a:lvl8pPr>
            <a:lvl9pPr marL="3656965" indent="0">
              <a:buNone/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286" y="2666119"/>
            <a:ext cx="4897066" cy="3525263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01" y="457327"/>
            <a:ext cx="3931827" cy="1600645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648" y="987699"/>
            <a:ext cx="6171557" cy="4874979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01" y="2057972"/>
            <a:ext cx="3931827" cy="3812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199765" indent="0">
              <a:buNone/>
              <a:defRPr sz="1000"/>
            </a:lvl8pPr>
            <a:lvl9pPr marL="3656965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01" y="457327"/>
            <a:ext cx="4164915" cy="1600645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648" y="457328"/>
            <a:ext cx="6171557" cy="54053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199765" indent="0">
              <a:buNone/>
              <a:defRPr sz="2000"/>
            </a:lvl8pPr>
            <a:lvl9pPr marL="3656965" indent="0">
              <a:buNone/>
              <a:defRPr sz="20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01" y="2057972"/>
            <a:ext cx="4164915" cy="3812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199765" indent="0">
              <a:buNone/>
              <a:defRPr sz="1400"/>
            </a:lvl8pPr>
            <a:lvl9pPr marL="3656965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991" y="365226"/>
            <a:ext cx="2628626" cy="5813452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13" y="365226"/>
            <a:ext cx="7733494" cy="5813452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63" y="1710213"/>
            <a:ext cx="10514505" cy="2853529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63" y="4590738"/>
            <a:ext cx="10514505" cy="1500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7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113" y="1826132"/>
            <a:ext cx="5181060" cy="4352547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557" y="1826132"/>
            <a:ext cx="5181060" cy="4352547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01" y="365226"/>
            <a:ext cx="10514505" cy="1325931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650" y="1778932"/>
            <a:ext cx="4873066" cy="824141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199765" indent="0">
              <a:buNone/>
              <a:defRPr sz="1800"/>
            </a:lvl8pPr>
            <a:lvl9pPr marL="3656965" indent="0">
              <a:buNone/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650" y="2666119"/>
            <a:ext cx="4873066" cy="3525263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286" y="1778932"/>
            <a:ext cx="4897066" cy="824141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199765" indent="0">
              <a:buNone/>
              <a:defRPr sz="1800"/>
            </a:lvl8pPr>
            <a:lvl9pPr marL="3656965" indent="0">
              <a:buNone/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286" y="2666119"/>
            <a:ext cx="4897066" cy="3525263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01" y="457327"/>
            <a:ext cx="3931827" cy="1600645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648" y="987699"/>
            <a:ext cx="6171557" cy="4874979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01" y="2057972"/>
            <a:ext cx="3931827" cy="3812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199765" indent="0">
              <a:buNone/>
              <a:defRPr sz="1000"/>
            </a:lvl8pPr>
            <a:lvl9pPr marL="3656965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01" y="457327"/>
            <a:ext cx="4164915" cy="1600645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648" y="457328"/>
            <a:ext cx="6171557" cy="54053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199765" indent="0">
              <a:buNone/>
              <a:defRPr sz="2000"/>
            </a:lvl8pPr>
            <a:lvl9pPr marL="3656965" indent="0">
              <a:buNone/>
              <a:defRPr sz="20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01" y="2057972"/>
            <a:ext cx="4164915" cy="3812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199765" indent="0">
              <a:buNone/>
              <a:defRPr sz="1400"/>
            </a:lvl8pPr>
            <a:lvl9pPr marL="3656965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image" Target="file:///D:\qq&#25991;&#20214;\712321467\Image\C2C\Image2\%7b75232B38-A165-1FB7-499C-2E1C792CACB5%7d.png" TargetMode="External" /><Relationship Id="rId13" Type="http://schemas.openxmlformats.org/officeDocument/2006/relationships/image" Target="../media/image1.png" /><Relationship Id="rId14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slideLayout" Target="../slideLayouts/slideLayout21.xml" /><Relationship Id="rId11" Type="http://schemas.openxmlformats.org/officeDocument/2006/relationships/slideLayout" Target="../slideLayouts/slideLayout22.xml" /><Relationship Id="rId12" Type="http://schemas.openxmlformats.org/officeDocument/2006/relationships/image" Target="file:///D:\qq&#25991;&#20214;\712321467\Image\C2C\Image2\%7b75232B38-A165-1FB7-499C-2E1C792CACB5%7d.png" TargetMode="External" /><Relationship Id="rId13" Type="http://schemas.openxmlformats.org/officeDocument/2006/relationships/image" Target="../media/image1.png" /><Relationship Id="rId14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14.xml" /><Relationship Id="rId4" Type="http://schemas.openxmlformats.org/officeDocument/2006/relationships/slideLayout" Target="../slideLayouts/slideLayout15.xml" /><Relationship Id="rId5" Type="http://schemas.openxmlformats.org/officeDocument/2006/relationships/slideLayout" Target="../slideLayouts/slideLayout16.xml" /><Relationship Id="rId6" Type="http://schemas.openxmlformats.org/officeDocument/2006/relationships/slideLayout" Target="../slideLayouts/slideLayout17.xml" /><Relationship Id="rId7" Type="http://schemas.openxmlformats.org/officeDocument/2006/relationships/slideLayout" Target="../slideLayouts/slideLayout18.xml" /><Relationship Id="rId8" Type="http://schemas.openxmlformats.org/officeDocument/2006/relationships/slideLayout" Target="../slideLayouts/slideLayout19.xml" /><Relationship Id="rId9" Type="http://schemas.openxmlformats.org/officeDocument/2006/relationships/slideLayout" Target="../slideLayouts/slideLayout20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pic>
        <p:nvPicPr>
          <p:cNvPr id="2" name="图片 1073743875" descr="学科网 zxxk.com"/>
          <p:cNvPicPr>
            <a:picLocks noChangeAspect="1"/>
          </p:cNvPicPr>
          <p:nvPr/>
        </p:nvPicPr>
        <p:blipFill>
          <a:blip r:embed="rId13" r:link="rId12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/>
  <p:timing/>
  <p:txStyles>
    <p:titleStyle>
      <a:lvl1pPr marL="0" lvl="0" indent="0" algn="l" defTabSz="914400" rtl="0" eaLnBrk="1" fontAlgn="base" latinLnBrk="0" hangingPunct="1">
        <a:lnSpc>
          <a:spcPct val="90000"/>
        </a:lnSpc>
        <a:spcBef>
          <a:spcPct val="0"/>
        </a:spcBef>
        <a:spcAft>
          <a:spcPct val="0"/>
        </a:spcAft>
        <a:buClrTx/>
        <a:buSzTx/>
        <a:buFontTx/>
        <a:buNone/>
        <a:defRPr sz="4400" b="0" i="0" u="none" kern="1200" baseline="0">
          <a:solidFill>
            <a:schemeClr val="tx1"/>
          </a:solidFill>
          <a:latin typeface="等线 Light" pitchFamily="2" charset="-122"/>
          <a:ea typeface="宋体" pitchFamily="2" charset="-122"/>
          <a:cs typeface="+mj-cs"/>
        </a:defRPr>
      </a:lvl1pPr>
    </p:titleStyle>
    <p:bodyStyle>
      <a:lvl1pPr marL="228600" lvl="0" indent="-228600" algn="l" defTabSz="914400" rtl="0" eaLnBrk="1" fontAlgn="base" latinLnBrk="0" hangingPunct="1">
        <a:lnSpc>
          <a:spcPct val="90000"/>
        </a:lnSpc>
        <a:spcBef>
          <a:spcPts val="990"/>
        </a:spcBef>
        <a:spcAft>
          <a:spcPct val="0"/>
        </a:spcAft>
        <a:buClrTx/>
        <a:buSzTx/>
        <a:buFont typeface="Arial" pitchFamily="34" charset="0"/>
        <a:buChar char="•"/>
        <a:defRPr sz="29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lvl="1" indent="-228600" algn="l" defTabSz="914400" rtl="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ClrTx/>
        <a:buSzTx/>
        <a:buFont typeface="Arial" pitchFamily="34" charset="0"/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4905" lvl="2" indent="-230505" algn="l" defTabSz="914400" rtl="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ClrTx/>
        <a:buSzTx/>
        <a:buFont typeface="Arial" pitchFamily="34" charset="0"/>
        <a:buChar char="•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ClrTx/>
        <a:buSzTx/>
        <a:buFont typeface="Arial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9870" algn="l" defTabSz="914400" rtl="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ClrTx/>
        <a:buSzTx/>
        <a:buFont typeface="Arial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50000"/>
        </a:lnSpc>
        <a:spcBef>
          <a:spcPct val="0"/>
        </a:spcBef>
        <a:spcAft>
          <a:spcPct val="0"/>
        </a:spcAft>
        <a:buClrTx/>
        <a:buSzTx/>
        <a:buFontTx/>
        <a:buNone/>
        <a:defRPr sz="2600" b="1" i="0" u="none" kern="1200" baseline="0">
          <a:solidFill>
            <a:schemeClr val="tx1"/>
          </a:solidFill>
          <a:latin typeface="宋体" pitchFamily="2" charset="-122"/>
          <a:ea typeface="Times New Roman" pitchFamily="18" charset="0"/>
          <a:cs typeface="+mn-cs"/>
        </a:defRPr>
      </a:lvl2pPr>
      <a:lvl3pPr marL="914400" lvl="2" indent="0" algn="l" defTabSz="914400" rtl="0" eaLnBrk="1" fontAlgn="base" latinLnBrk="0" hangingPunct="1">
        <a:lnSpc>
          <a:spcPct val="150000"/>
        </a:lnSpc>
        <a:spcBef>
          <a:spcPct val="0"/>
        </a:spcBef>
        <a:spcAft>
          <a:spcPct val="0"/>
        </a:spcAft>
        <a:buClrTx/>
        <a:buSzTx/>
        <a:buFontTx/>
        <a:buNone/>
        <a:defRPr sz="2600" b="1" i="0" u="none" kern="1200" baseline="0">
          <a:solidFill>
            <a:schemeClr val="tx1"/>
          </a:solidFill>
          <a:latin typeface="宋体" pitchFamily="2" charset="-122"/>
          <a:ea typeface="Times New Roman" pitchFamily="18" charset="0"/>
          <a:cs typeface="+mn-cs"/>
        </a:defRPr>
      </a:lvl3pPr>
      <a:lvl4pPr marL="1371600" lvl="3" indent="0" algn="l" defTabSz="914400" rtl="0" eaLnBrk="1" fontAlgn="base" latinLnBrk="0" hangingPunct="1">
        <a:lnSpc>
          <a:spcPct val="150000"/>
        </a:lnSpc>
        <a:spcBef>
          <a:spcPct val="0"/>
        </a:spcBef>
        <a:spcAft>
          <a:spcPct val="0"/>
        </a:spcAft>
        <a:buClrTx/>
        <a:buSzTx/>
        <a:buFontTx/>
        <a:buNone/>
        <a:defRPr sz="2600" b="1" i="0" u="none" kern="1200" baseline="0">
          <a:solidFill>
            <a:schemeClr val="tx1"/>
          </a:solidFill>
          <a:latin typeface="宋体" pitchFamily="2" charset="-122"/>
          <a:ea typeface="Times New Roman" pitchFamily="18" charset="0"/>
          <a:cs typeface="+mn-cs"/>
        </a:defRPr>
      </a:lvl4pPr>
      <a:lvl5pPr marL="1828800" lvl="4" indent="0" algn="l" defTabSz="914400" rtl="0" eaLnBrk="1" fontAlgn="base" latinLnBrk="0" hangingPunct="1">
        <a:lnSpc>
          <a:spcPct val="150000"/>
        </a:lnSpc>
        <a:spcBef>
          <a:spcPct val="0"/>
        </a:spcBef>
        <a:spcAft>
          <a:spcPct val="0"/>
        </a:spcAft>
        <a:buClrTx/>
        <a:buSzTx/>
        <a:buFontTx/>
        <a:buNone/>
        <a:defRPr sz="2600" b="1" i="0" u="none" kern="1200" baseline="0">
          <a:solidFill>
            <a:schemeClr val="tx1"/>
          </a:solidFill>
          <a:latin typeface="宋体" pitchFamily="2" charset="-122"/>
          <a:ea typeface="Times New Roman" pitchFamily="18" charset="0"/>
          <a:cs typeface="+mn-cs"/>
        </a:defRPr>
      </a:lvl5pPr>
      <a:lvl6pPr marL="2286000" lvl="5" indent="0" algn="l" defTabSz="914400" rtl="0" eaLnBrk="1" fontAlgn="base" latinLnBrk="0" hangingPunct="1">
        <a:lnSpc>
          <a:spcPct val="150000"/>
        </a:lnSpc>
        <a:spcBef>
          <a:spcPct val="0"/>
        </a:spcBef>
        <a:spcAft>
          <a:spcPct val="0"/>
        </a:spcAft>
        <a:buNone/>
        <a:defRPr sz="2600" b="1" i="0" u="none" kern="1200" baseline="0">
          <a:solidFill>
            <a:schemeClr val="tx1"/>
          </a:solidFill>
          <a:latin typeface="宋体" pitchFamily="2" charset="-122"/>
          <a:ea typeface="Times New Roman" pitchFamily="18" charset="0"/>
          <a:cs typeface="+mn-cs"/>
        </a:defRPr>
      </a:lvl6pPr>
      <a:lvl7pPr marL="2743200" lvl="6" indent="0" algn="l" defTabSz="914400" rtl="0" eaLnBrk="1" fontAlgn="base" latinLnBrk="0" hangingPunct="1">
        <a:lnSpc>
          <a:spcPct val="150000"/>
        </a:lnSpc>
        <a:spcBef>
          <a:spcPct val="0"/>
        </a:spcBef>
        <a:spcAft>
          <a:spcPct val="0"/>
        </a:spcAft>
        <a:buNone/>
        <a:defRPr sz="2600" b="1" i="0" u="none" kern="1200" baseline="0">
          <a:solidFill>
            <a:schemeClr val="tx1"/>
          </a:solidFill>
          <a:latin typeface="宋体" pitchFamily="2" charset="-122"/>
          <a:ea typeface="Times New Roman" pitchFamily="18" charset="0"/>
          <a:cs typeface="+mn-cs"/>
        </a:defRPr>
      </a:lvl7pPr>
      <a:lvl8pPr marL="3200400" lvl="7" indent="0" algn="l" defTabSz="914400" rtl="0" eaLnBrk="1" fontAlgn="base" latinLnBrk="0" hangingPunct="1">
        <a:lnSpc>
          <a:spcPct val="150000"/>
        </a:lnSpc>
        <a:spcBef>
          <a:spcPct val="0"/>
        </a:spcBef>
        <a:spcAft>
          <a:spcPct val="0"/>
        </a:spcAft>
        <a:buNone/>
        <a:defRPr sz="2600" b="1" i="0" u="none" kern="1200" baseline="0">
          <a:solidFill>
            <a:schemeClr val="tx1"/>
          </a:solidFill>
          <a:latin typeface="宋体" pitchFamily="2" charset="-122"/>
          <a:ea typeface="Times New Roman" pitchFamily="18" charset="0"/>
          <a:cs typeface="+mn-cs"/>
        </a:defRPr>
      </a:lvl8pPr>
      <a:lvl9pPr marL="3657600" lvl="8" indent="0" algn="l" defTabSz="914400" rtl="0" eaLnBrk="1" fontAlgn="base" latinLnBrk="0" hangingPunct="1">
        <a:lnSpc>
          <a:spcPct val="150000"/>
        </a:lnSpc>
        <a:spcBef>
          <a:spcPct val="0"/>
        </a:spcBef>
        <a:spcAft>
          <a:spcPct val="0"/>
        </a:spcAft>
        <a:buNone/>
        <a:defRPr sz="2600" b="1" i="0" u="none" kern="1200" baseline="0">
          <a:solidFill>
            <a:schemeClr val="tx1"/>
          </a:solidFill>
          <a:latin typeface="宋体" pitchFamily="2" charset="-122"/>
          <a:ea typeface="Times New Roman" pitchFamily="18" charset="0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pic>
        <p:nvPicPr>
          <p:cNvPr id="2" name="图片 1073743875" descr="学科网 zxxk.com"/>
          <p:cNvPicPr>
            <a:picLocks noChangeAspect="1"/>
          </p:cNvPicPr>
          <p:nvPr/>
        </p:nvPicPr>
        <p:blipFill>
          <a:blip r:embed="rId13" r:link="rId12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marL="0" lvl="0" indent="0" algn="l" defTabSz="914400" rtl="0" eaLnBrk="1" fontAlgn="base" latinLnBrk="0" hangingPunct="1">
        <a:lnSpc>
          <a:spcPct val="90000"/>
        </a:lnSpc>
        <a:spcBef>
          <a:spcPct val="0"/>
        </a:spcBef>
        <a:spcAft>
          <a:spcPct val="0"/>
        </a:spcAft>
        <a:buClrTx/>
        <a:buSzTx/>
        <a:buFontTx/>
        <a:buNone/>
        <a:defRPr sz="4400" b="0" i="0" u="none" kern="1200" baseline="0">
          <a:solidFill>
            <a:schemeClr val="tx1"/>
          </a:solidFill>
          <a:latin typeface="等线 Light" pitchFamily="2" charset="-122"/>
          <a:ea typeface="宋体" pitchFamily="2" charset="-122"/>
          <a:cs typeface="+mj-cs"/>
        </a:defRPr>
      </a:lvl1pPr>
    </p:titleStyle>
    <p:bodyStyle>
      <a:lvl1pPr marL="228600" lvl="0" indent="-228600" algn="l" defTabSz="914400" rtl="0" eaLnBrk="1" fontAlgn="base" latinLnBrk="0" hangingPunct="1">
        <a:lnSpc>
          <a:spcPct val="90000"/>
        </a:lnSpc>
        <a:spcBef>
          <a:spcPts val="990"/>
        </a:spcBef>
        <a:spcAft>
          <a:spcPct val="0"/>
        </a:spcAft>
        <a:buClrTx/>
        <a:buSzTx/>
        <a:buFont typeface="Arial" pitchFamily="34" charset="0"/>
        <a:buChar char="•"/>
        <a:defRPr sz="29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lvl="1" indent="-228600" algn="l" defTabSz="914400" rtl="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ClrTx/>
        <a:buSzTx/>
        <a:buFont typeface="Arial" pitchFamily="34" charset="0"/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4905" lvl="2" indent="-230505" algn="l" defTabSz="914400" rtl="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ClrTx/>
        <a:buSzTx/>
        <a:buFont typeface="Arial" pitchFamily="34" charset="0"/>
        <a:buChar char="•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ClrTx/>
        <a:buSzTx/>
        <a:buFont typeface="Arial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9870" algn="l" defTabSz="914400" rtl="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ClrTx/>
        <a:buSzTx/>
        <a:buFont typeface="Arial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50000"/>
        </a:lnSpc>
        <a:spcBef>
          <a:spcPct val="0"/>
        </a:spcBef>
        <a:spcAft>
          <a:spcPct val="0"/>
        </a:spcAft>
        <a:buClrTx/>
        <a:buSzTx/>
        <a:buFontTx/>
        <a:buNone/>
        <a:defRPr sz="2600" b="1" i="0" u="none" kern="1200" baseline="0">
          <a:solidFill>
            <a:schemeClr val="tx1"/>
          </a:solidFill>
          <a:latin typeface="宋体" pitchFamily="2" charset="-122"/>
          <a:ea typeface="Times New Roman" pitchFamily="18" charset="0"/>
          <a:cs typeface="+mn-cs"/>
        </a:defRPr>
      </a:lvl2pPr>
      <a:lvl3pPr marL="914400" lvl="2" indent="0" algn="l" defTabSz="914400" rtl="0" eaLnBrk="1" fontAlgn="base" latinLnBrk="0" hangingPunct="1">
        <a:lnSpc>
          <a:spcPct val="150000"/>
        </a:lnSpc>
        <a:spcBef>
          <a:spcPct val="0"/>
        </a:spcBef>
        <a:spcAft>
          <a:spcPct val="0"/>
        </a:spcAft>
        <a:buClrTx/>
        <a:buSzTx/>
        <a:buFontTx/>
        <a:buNone/>
        <a:defRPr sz="2600" b="1" i="0" u="none" kern="1200" baseline="0">
          <a:solidFill>
            <a:schemeClr val="tx1"/>
          </a:solidFill>
          <a:latin typeface="宋体" pitchFamily="2" charset="-122"/>
          <a:ea typeface="Times New Roman" pitchFamily="18" charset="0"/>
          <a:cs typeface="+mn-cs"/>
        </a:defRPr>
      </a:lvl3pPr>
      <a:lvl4pPr marL="1371600" lvl="3" indent="0" algn="l" defTabSz="914400" rtl="0" eaLnBrk="1" fontAlgn="base" latinLnBrk="0" hangingPunct="1">
        <a:lnSpc>
          <a:spcPct val="150000"/>
        </a:lnSpc>
        <a:spcBef>
          <a:spcPct val="0"/>
        </a:spcBef>
        <a:spcAft>
          <a:spcPct val="0"/>
        </a:spcAft>
        <a:buClrTx/>
        <a:buSzTx/>
        <a:buFontTx/>
        <a:buNone/>
        <a:defRPr sz="2600" b="1" i="0" u="none" kern="1200" baseline="0">
          <a:solidFill>
            <a:schemeClr val="tx1"/>
          </a:solidFill>
          <a:latin typeface="宋体" pitchFamily="2" charset="-122"/>
          <a:ea typeface="Times New Roman" pitchFamily="18" charset="0"/>
          <a:cs typeface="+mn-cs"/>
        </a:defRPr>
      </a:lvl4pPr>
      <a:lvl5pPr marL="1828800" lvl="4" indent="0" algn="l" defTabSz="914400" rtl="0" eaLnBrk="1" fontAlgn="base" latinLnBrk="0" hangingPunct="1">
        <a:lnSpc>
          <a:spcPct val="150000"/>
        </a:lnSpc>
        <a:spcBef>
          <a:spcPct val="0"/>
        </a:spcBef>
        <a:spcAft>
          <a:spcPct val="0"/>
        </a:spcAft>
        <a:buClrTx/>
        <a:buSzTx/>
        <a:buFontTx/>
        <a:buNone/>
        <a:defRPr sz="2600" b="1" i="0" u="none" kern="1200" baseline="0">
          <a:solidFill>
            <a:schemeClr val="tx1"/>
          </a:solidFill>
          <a:latin typeface="宋体" pitchFamily="2" charset="-122"/>
          <a:ea typeface="Times New Roman" pitchFamily="18" charset="0"/>
          <a:cs typeface="+mn-cs"/>
        </a:defRPr>
      </a:lvl5pPr>
      <a:lvl6pPr marL="2286000" lvl="5" indent="0" algn="l" defTabSz="914400" rtl="0" eaLnBrk="1" fontAlgn="base" latinLnBrk="0" hangingPunct="1">
        <a:lnSpc>
          <a:spcPct val="150000"/>
        </a:lnSpc>
        <a:spcBef>
          <a:spcPct val="0"/>
        </a:spcBef>
        <a:spcAft>
          <a:spcPct val="0"/>
        </a:spcAft>
        <a:buNone/>
        <a:defRPr sz="2600" b="1" i="0" u="none" kern="1200" baseline="0">
          <a:solidFill>
            <a:schemeClr val="tx1"/>
          </a:solidFill>
          <a:latin typeface="宋体" pitchFamily="2" charset="-122"/>
          <a:ea typeface="Times New Roman" pitchFamily="18" charset="0"/>
          <a:cs typeface="+mn-cs"/>
        </a:defRPr>
      </a:lvl6pPr>
      <a:lvl7pPr marL="2743200" lvl="6" indent="0" algn="l" defTabSz="914400" rtl="0" eaLnBrk="1" fontAlgn="base" latinLnBrk="0" hangingPunct="1">
        <a:lnSpc>
          <a:spcPct val="150000"/>
        </a:lnSpc>
        <a:spcBef>
          <a:spcPct val="0"/>
        </a:spcBef>
        <a:spcAft>
          <a:spcPct val="0"/>
        </a:spcAft>
        <a:buNone/>
        <a:defRPr sz="2600" b="1" i="0" u="none" kern="1200" baseline="0">
          <a:solidFill>
            <a:schemeClr val="tx1"/>
          </a:solidFill>
          <a:latin typeface="宋体" pitchFamily="2" charset="-122"/>
          <a:ea typeface="Times New Roman" pitchFamily="18" charset="0"/>
          <a:cs typeface="+mn-cs"/>
        </a:defRPr>
      </a:lvl7pPr>
      <a:lvl8pPr marL="3200400" lvl="7" indent="0" algn="l" defTabSz="914400" rtl="0" eaLnBrk="1" fontAlgn="base" latinLnBrk="0" hangingPunct="1">
        <a:lnSpc>
          <a:spcPct val="150000"/>
        </a:lnSpc>
        <a:spcBef>
          <a:spcPct val="0"/>
        </a:spcBef>
        <a:spcAft>
          <a:spcPct val="0"/>
        </a:spcAft>
        <a:buNone/>
        <a:defRPr sz="2600" b="1" i="0" u="none" kern="1200" baseline="0">
          <a:solidFill>
            <a:schemeClr val="tx1"/>
          </a:solidFill>
          <a:latin typeface="宋体" pitchFamily="2" charset="-122"/>
          <a:ea typeface="Times New Roman" pitchFamily="18" charset="0"/>
          <a:cs typeface="+mn-cs"/>
        </a:defRPr>
      </a:lvl8pPr>
      <a:lvl9pPr marL="3657600" lvl="8" indent="0" algn="l" defTabSz="914400" rtl="0" eaLnBrk="1" fontAlgn="base" latinLnBrk="0" hangingPunct="1">
        <a:lnSpc>
          <a:spcPct val="150000"/>
        </a:lnSpc>
        <a:spcBef>
          <a:spcPct val="0"/>
        </a:spcBef>
        <a:spcAft>
          <a:spcPct val="0"/>
        </a:spcAft>
        <a:buNone/>
        <a:defRPr sz="2600" b="1" i="0" u="none" kern="1200" baseline="0">
          <a:solidFill>
            <a:schemeClr val="tx1"/>
          </a:solidFill>
          <a:latin typeface="宋体" pitchFamily="2" charset="-122"/>
          <a:ea typeface="Times New Roman" pitchFamily="18" charset="0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1.png" /><Relationship Id="rId3" Type="http://schemas.openxmlformats.org/officeDocument/2006/relationships/hyperlink" Target="&#25506;&#31350;&#24433;&#21709;&#24863;&#24212;&#30005;&#21160;&#21183;&#22823;&#23567;&#22240;&#32032;.wmv" TargetMode="External" /><Relationship Id="rId4" Type="http://schemas.openxmlformats.org/officeDocument/2006/relationships/image" Target="../media/image2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2.wmf" /><Relationship Id="rId3" Type="http://schemas.openxmlformats.org/officeDocument/2006/relationships/image" Target="../media/image23.wmf" /><Relationship Id="rId4" Type="http://schemas.openxmlformats.org/officeDocument/2006/relationships/image" Target="../media/image24.wmf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4.wmf" /><Relationship Id="rId3" Type="http://schemas.openxmlformats.org/officeDocument/2006/relationships/image" Target="../media/image25.jpeg" /><Relationship Id="rId4" Type="http://schemas.openxmlformats.org/officeDocument/2006/relationships/image" Target="../media/image26.png" /><Relationship Id="rId5" Type="http://schemas.openxmlformats.org/officeDocument/2006/relationships/image" Target="../media/image27.png" /><Relationship Id="rId6" Type="http://schemas.openxmlformats.org/officeDocument/2006/relationships/image" Target="../media/image28.wmf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oleObject" Target="../embeddings/oleObject1.bin" TargetMode="Internal" /><Relationship Id="rId3" Type="http://schemas.openxmlformats.org/officeDocument/2006/relationships/image" Target="../media/image29.wmf" /><Relationship Id="rId4" Type="http://schemas.openxmlformats.org/officeDocument/2006/relationships/oleObject" Target="../embeddings/oleObject2.bin" TargetMode="Internal" /><Relationship Id="rId5" Type="http://schemas.openxmlformats.org/officeDocument/2006/relationships/image" Target="../media/image30.wmf" /><Relationship Id="rId6" Type="http://schemas.openxmlformats.org/officeDocument/2006/relationships/oleObject" Target="../embeddings/oleObject3.bin" TargetMode="Internal" /><Relationship Id="rId7" Type="http://schemas.openxmlformats.org/officeDocument/2006/relationships/image" Target="../media/image31.wmf" /><Relationship Id="rId8" Type="http://schemas.openxmlformats.org/officeDocument/2006/relationships/vmlDrawing" Target="../drawings/vmlDrawing1.v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2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oleObject" Target="../embeddings/oleObject4.bin" TargetMode="Internal" /><Relationship Id="rId3" Type="http://schemas.openxmlformats.org/officeDocument/2006/relationships/image" Target="../media/image33.wmf" /><Relationship Id="rId4" Type="http://schemas.openxmlformats.org/officeDocument/2006/relationships/oleObject" Target="../embeddings/oleObject5.bin" TargetMode="Internal" /><Relationship Id="rId5" Type="http://schemas.openxmlformats.org/officeDocument/2006/relationships/image" Target="../media/image34.wmf" /><Relationship Id="rId6" Type="http://schemas.openxmlformats.org/officeDocument/2006/relationships/oleObject" Target="../embeddings/oleObject6.bin" TargetMode="Internal" /><Relationship Id="rId7" Type="http://schemas.openxmlformats.org/officeDocument/2006/relationships/image" Target="../media/image35.wmf" /><Relationship Id="rId8" Type="http://schemas.openxmlformats.org/officeDocument/2006/relationships/image" Target="../media/image32.png" /><Relationship Id="rId9" Type="http://schemas.openxmlformats.org/officeDocument/2006/relationships/vmlDrawing" Target="../drawings/vmlDrawing2.v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vmlDrawing" Target="../drawings/vmlDrawing3.vml" /><Relationship Id="rId2" Type="http://schemas.openxmlformats.org/officeDocument/2006/relationships/image" Target="../media/image36.png" /><Relationship Id="rId3" Type="http://schemas.openxmlformats.org/officeDocument/2006/relationships/oleObject" Target="../embeddings/oleObject7.bin" TargetMode="Internal" /><Relationship Id="rId4" Type="http://schemas.openxmlformats.org/officeDocument/2006/relationships/image" Target="../media/image37.wmf" /><Relationship Id="rId5" Type="http://schemas.openxmlformats.org/officeDocument/2006/relationships/oleObject" Target="../embeddings/oleObject8.bin" TargetMode="Internal" /><Relationship Id="rId6" Type="http://schemas.openxmlformats.org/officeDocument/2006/relationships/image" Target="../media/image38.wmf" /><Relationship Id="rId7" Type="http://schemas.openxmlformats.org/officeDocument/2006/relationships/oleObject" Target="../embeddings/oleObject9.bin" TargetMode="Internal" /><Relationship Id="rId8" Type="http://schemas.openxmlformats.org/officeDocument/2006/relationships/image" Target="../media/image39.wmf" /><Relationship Id="rId9" Type="http://schemas.openxmlformats.org/officeDocument/2006/relationships/hyperlink" Target="../../../../../../../../../&#26377;&#25928;&#38271;&#24230;.exe" TargetMode="Externa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oleObject" Target="../embeddings/oleObject10.bin" TargetMode="Internal" /><Relationship Id="rId3" Type="http://schemas.openxmlformats.org/officeDocument/2006/relationships/image" Target="../media/image40.wmf" /><Relationship Id="rId4" Type="http://schemas.openxmlformats.org/officeDocument/2006/relationships/vmlDrawing" Target="../drawings/vmlDrawing4.v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41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42.png" /><Relationship Id="rId3" Type="http://schemas.openxmlformats.org/officeDocument/2006/relationships/image" Target="../media/image43.png" /><Relationship Id="rId4" Type="http://schemas.openxmlformats.org/officeDocument/2006/relationships/image" Target="../media/image44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45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oleObject" Target="../embeddings/oleObject11.bin" TargetMode="Internal" /><Relationship Id="rId3" Type="http://schemas.openxmlformats.org/officeDocument/2006/relationships/image" Target="../media/image46.emf" /><Relationship Id="rId4" Type="http://schemas.openxmlformats.org/officeDocument/2006/relationships/vmlDrawing" Target="../drawings/vmlDrawing5.v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47.png" /><Relationship Id="rId3" Type="http://schemas.openxmlformats.org/officeDocument/2006/relationships/oleObject" Target="../embeddings/oleObject12.bin" TargetMode="Internal" /><Relationship Id="rId4" Type="http://schemas.openxmlformats.org/officeDocument/2006/relationships/image" Target="../media/image48.wmf" /><Relationship Id="rId5" Type="http://schemas.openxmlformats.org/officeDocument/2006/relationships/oleObject" Target="../embeddings/oleObject13.bin" TargetMode="Internal" /><Relationship Id="rId6" Type="http://schemas.openxmlformats.org/officeDocument/2006/relationships/image" Target="../media/image49.wmf" /><Relationship Id="rId7" Type="http://schemas.openxmlformats.org/officeDocument/2006/relationships/vmlDrawing" Target="../drawings/vmlDrawing6.vm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50.pn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51.pn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56.wmf" /><Relationship Id="rId11" Type="http://schemas.openxmlformats.org/officeDocument/2006/relationships/vmlDrawing" Target="../drawings/vmlDrawing7.vml" /><Relationship Id="rId2" Type="http://schemas.openxmlformats.org/officeDocument/2006/relationships/image" Target="../media/image52.png" /><Relationship Id="rId3" Type="http://schemas.openxmlformats.org/officeDocument/2006/relationships/oleObject" Target="../embeddings/oleObject14.bin" TargetMode="Internal" /><Relationship Id="rId4" Type="http://schemas.openxmlformats.org/officeDocument/2006/relationships/image" Target="../media/image53.wmf" /><Relationship Id="rId5" Type="http://schemas.openxmlformats.org/officeDocument/2006/relationships/oleObject" Target="../embeddings/oleObject15.bin" TargetMode="Internal" /><Relationship Id="rId6" Type="http://schemas.openxmlformats.org/officeDocument/2006/relationships/image" Target="../media/image54.wmf" /><Relationship Id="rId7" Type="http://schemas.openxmlformats.org/officeDocument/2006/relationships/oleObject" Target="../embeddings/oleObject16.bin" TargetMode="Internal" /><Relationship Id="rId8" Type="http://schemas.openxmlformats.org/officeDocument/2006/relationships/image" Target="../media/image55.wmf" /><Relationship Id="rId9" Type="http://schemas.openxmlformats.org/officeDocument/2006/relationships/oleObject" Target="../embeddings/oleObject17.bin" TargetMode="Interna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6.png" /><Relationship Id="rId3" Type="http://schemas.openxmlformats.org/officeDocument/2006/relationships/oleObject" Target="../embeddings/oleObject18.bin" TargetMode="Internal" /><Relationship Id="rId4" Type="http://schemas.openxmlformats.org/officeDocument/2006/relationships/image" Target="../media/image57.wmf" /><Relationship Id="rId5" Type="http://schemas.openxmlformats.org/officeDocument/2006/relationships/vmlDrawing" Target="../drawings/vmlDrawing8.vml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62.wmf" /><Relationship Id="rId11" Type="http://schemas.openxmlformats.org/officeDocument/2006/relationships/oleObject" Target="../embeddings/oleObject23.bin" TargetMode="Internal" /><Relationship Id="rId12" Type="http://schemas.openxmlformats.org/officeDocument/2006/relationships/image" Target="../media/image63.wmf" /><Relationship Id="rId13" Type="http://schemas.openxmlformats.org/officeDocument/2006/relationships/image" Target="../media/image64.png" /><Relationship Id="rId14" Type="http://schemas.openxmlformats.org/officeDocument/2006/relationships/vmlDrawing" Target="../drawings/vmlDrawing9.vml" /><Relationship Id="rId2" Type="http://schemas.openxmlformats.org/officeDocument/2006/relationships/image" Target="../media/image58.png" /><Relationship Id="rId3" Type="http://schemas.openxmlformats.org/officeDocument/2006/relationships/oleObject" Target="../embeddings/oleObject19.bin" TargetMode="Internal" /><Relationship Id="rId4" Type="http://schemas.openxmlformats.org/officeDocument/2006/relationships/image" Target="../media/image59.wmf" /><Relationship Id="rId5" Type="http://schemas.openxmlformats.org/officeDocument/2006/relationships/oleObject" Target="../embeddings/oleObject20.bin" TargetMode="Internal" /><Relationship Id="rId6" Type="http://schemas.openxmlformats.org/officeDocument/2006/relationships/image" Target="../media/image60.wmf" /><Relationship Id="rId7" Type="http://schemas.openxmlformats.org/officeDocument/2006/relationships/oleObject" Target="../embeddings/oleObject21.bin" TargetMode="Internal" /><Relationship Id="rId8" Type="http://schemas.openxmlformats.org/officeDocument/2006/relationships/image" Target="../media/image61.wmf" /><Relationship Id="rId9" Type="http://schemas.openxmlformats.org/officeDocument/2006/relationships/oleObject" Target="../embeddings/oleObject22.bin" TargetMode="Interna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4.png" /><Relationship Id="rId3" Type="http://schemas.openxmlformats.org/officeDocument/2006/relationships/image" Target="../media/image5.png" /><Relationship Id="rId4" Type="http://schemas.openxmlformats.org/officeDocument/2006/relationships/image" Target="../media/image6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15.png" /><Relationship Id="rId2" Type="http://schemas.openxmlformats.org/officeDocument/2006/relationships/image" Target="../media/image7.png" /><Relationship Id="rId3" Type="http://schemas.openxmlformats.org/officeDocument/2006/relationships/image" Target="../media/image8.png" /><Relationship Id="rId4" Type="http://schemas.openxmlformats.org/officeDocument/2006/relationships/image" Target="../media/image9.png" /><Relationship Id="rId5" Type="http://schemas.openxmlformats.org/officeDocument/2006/relationships/image" Target="../media/image10.png" /><Relationship Id="rId6" Type="http://schemas.openxmlformats.org/officeDocument/2006/relationships/image" Target="../media/image11.png" /><Relationship Id="rId7" Type="http://schemas.openxmlformats.org/officeDocument/2006/relationships/image" Target="../media/image12.png" /><Relationship Id="rId8" Type="http://schemas.openxmlformats.org/officeDocument/2006/relationships/image" Target="../media/image13.png" /><Relationship Id="rId9" Type="http://schemas.openxmlformats.org/officeDocument/2006/relationships/image" Target="../media/image14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6.png" /><Relationship Id="rId3" Type="http://schemas.openxmlformats.org/officeDocument/2006/relationships/image" Target="../media/image17.jpeg" /><Relationship Id="rId4" Type="http://schemas.openxmlformats.org/officeDocument/2006/relationships/image" Target="../media/image18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9.png" /><Relationship Id="rId3" Type="http://schemas.openxmlformats.org/officeDocument/2006/relationships/hyperlink" Target="&#25506;&#31350;&#24433;&#21709;&#24863;&#24212;&#30005;&#21160;&#21183;&#22823;&#23567;&#30340;&#22240;&#32032;.wmv" TargetMode="External" /><Relationship Id="rId4" Type="http://schemas.openxmlformats.org/officeDocument/2006/relationships/image" Target="../media/image20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73" name="Text Box 2"/>
          <p:cNvSpPr/>
          <p:nvPr/>
        </p:nvSpPr>
        <p:spPr>
          <a:xfrm>
            <a:off x="819150" y="1590675"/>
            <a:ext cx="10550525" cy="16303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1pPr>
            <a:lvl2pPr marL="4572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2pPr>
            <a:lvl3pPr marL="9144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3pPr>
            <a:lvl4pPr marL="13716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4pPr>
            <a:lvl5pPr marL="18288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5pPr>
          </a:lstStyle>
          <a:p>
            <a:pPr lvl="0" algn="ctr">
              <a:lnSpc>
                <a:spcPct val="100000"/>
              </a:lnSpc>
              <a:spcBef>
                <a:spcPct val="50000"/>
              </a:spcBef>
              <a:buFont typeface="Arial" pitchFamily="34" charset="0"/>
            </a:pPr>
            <a:r>
              <a:rPr lang="zh-CN" altLang="zh-CN" sz="4000">
                <a:solidFill>
                  <a:srgbClr val="0033CC"/>
                </a:solidFill>
                <a:latin typeface="黑体" pitchFamily="49" charset="-122"/>
                <a:ea typeface="黑体" pitchFamily="49" charset="-122"/>
              </a:rPr>
              <a:t>第二章</a:t>
            </a:r>
            <a:r>
              <a:rPr lang="en-US" altLang="zh-CN" sz="4000">
                <a:solidFill>
                  <a:srgbClr val="0033CC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4000">
                <a:solidFill>
                  <a:srgbClr val="0033CC"/>
                </a:solidFill>
                <a:latin typeface="黑体" pitchFamily="49" charset="-122"/>
                <a:ea typeface="黑体" pitchFamily="49" charset="-122"/>
              </a:rPr>
              <a:t>电磁感应</a:t>
            </a:r>
            <a:endParaRPr lang="en-US" altLang="zh-CN" sz="4000">
              <a:solidFill>
                <a:srgbClr val="0033CC"/>
              </a:solidFill>
              <a:latin typeface="黑体" pitchFamily="49" charset="-122"/>
              <a:ea typeface="黑体" pitchFamily="49" charset="-122"/>
            </a:endParaRPr>
          </a:p>
          <a:p>
            <a:pPr lvl="0" algn="ctr">
              <a:lnSpc>
                <a:spcPct val="100000"/>
              </a:lnSpc>
              <a:spcBef>
                <a:spcPct val="50000"/>
              </a:spcBef>
              <a:buFont typeface="Arial" pitchFamily="34" charset="0"/>
            </a:pPr>
            <a:r>
              <a:rPr lang="zh-CN" altLang="en-US" sz="40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第二节</a:t>
            </a:r>
            <a:r>
              <a:rPr lang="en-US" altLang="zh-CN" sz="40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40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法拉第电磁感应定律</a:t>
            </a:r>
            <a:endParaRPr lang="zh-CN" altLang="en-US" sz="400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3074" name="Picture 6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2475" y="3454400"/>
            <a:ext cx="3856038" cy="3092450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289" name="Rectangle 2"/>
          <p:cNvSpPr/>
          <p:nvPr/>
        </p:nvSpPr>
        <p:spPr>
          <a:xfrm>
            <a:off x="273050" y="893763"/>
            <a:ext cx="7966075" cy="5222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1pPr>
            <a:lvl2pPr marL="4572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2pPr>
            <a:lvl3pPr marL="9144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3pPr>
            <a:lvl4pPr marL="13716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4pPr>
            <a:lvl5pPr marL="18288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5pPr>
          </a:lstStyle>
          <a:p>
            <a:pPr lvl="0">
              <a:lnSpc>
                <a:spcPct val="100000"/>
              </a:lnSpc>
            </a:pPr>
            <a:r>
              <a:rPr lang="zh-CN" altLang="en-US" sz="2800">
                <a:solidFill>
                  <a:srgbClr val="0000FF"/>
                </a:solidFill>
                <a:latin typeface="Arial" pitchFamily="34" charset="0"/>
                <a:ea typeface="宋体" pitchFamily="2" charset="-122"/>
              </a:rPr>
              <a:t>探究实验二：探究影响感应电动势大小的因素</a:t>
            </a:r>
            <a:endParaRPr lang="zh-CN" altLang="en-US" sz="2800" b="0">
              <a:solidFill>
                <a:srgbClr val="0000FF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12290" name="Picture 18" descr="探究影响感应电动势大小的因素（[00_00_11][20130817-103418-0]">
            <a:hlinkClick r:id="rId3" action="ppaction://hlinkfil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6675" y="1855788"/>
            <a:ext cx="5715000" cy="392430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2291" name="Picture 19" descr="点击画面播放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4788" y="5999163"/>
            <a:ext cx="3125787" cy="53657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2292" name="TextBox 4"/>
          <p:cNvSpPr/>
          <p:nvPr/>
        </p:nvSpPr>
        <p:spPr>
          <a:xfrm>
            <a:off x="142875" y="2341563"/>
            <a:ext cx="6135688" cy="2676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1pPr>
            <a:lvl2pPr marL="4572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2pPr>
            <a:lvl3pPr marL="9144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3pPr>
            <a:lvl4pPr marL="13716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4pPr>
            <a:lvl5pPr marL="18288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5pPr>
          </a:lstStyle>
          <a:p>
            <a:pPr lvl="0"/>
            <a:r>
              <a:rPr lang="zh-CN" altLang="en-US" sz="2800">
                <a:solidFill>
                  <a:srgbClr val="FF0000"/>
                </a:solidFill>
                <a:ea typeface="宋体" pitchFamily="2" charset="-122"/>
              </a:rPr>
              <a:t>请思考：</a:t>
            </a:r>
            <a:endParaRPr lang="en-US" altLang="zh-CN" sz="2800">
              <a:solidFill>
                <a:srgbClr val="FF0000"/>
              </a:solidFill>
              <a:ea typeface="宋体" pitchFamily="2" charset="-122"/>
            </a:endParaRPr>
          </a:p>
          <a:p>
            <a:pPr lvl="0"/>
            <a:r>
              <a:rPr lang="en-US" altLang="zh-CN" sz="2800">
                <a:solidFill>
                  <a:srgbClr val="FF0000"/>
                </a:solidFill>
                <a:ea typeface="宋体" pitchFamily="2" charset="-122"/>
              </a:rPr>
              <a:t>1.</a:t>
            </a:r>
            <a:r>
              <a:rPr lang="zh-CN" altLang="en-US" sz="2800">
                <a:solidFill>
                  <a:srgbClr val="FF0000"/>
                </a:solidFill>
                <a:ea typeface="宋体" pitchFamily="2" charset="-122"/>
              </a:rPr>
              <a:t>电流大小与哪些因素有关？</a:t>
            </a:r>
            <a:endParaRPr lang="en-US" altLang="zh-CN" sz="2800">
              <a:solidFill>
                <a:srgbClr val="FF0000"/>
              </a:solidFill>
              <a:ea typeface="宋体" pitchFamily="2" charset="-122"/>
            </a:endParaRPr>
          </a:p>
          <a:p>
            <a:pPr lvl="0"/>
            <a:r>
              <a:rPr lang="en-US" altLang="zh-CN" sz="2800">
                <a:solidFill>
                  <a:srgbClr val="FF0000"/>
                </a:solidFill>
                <a:ea typeface="宋体" pitchFamily="2" charset="-122"/>
              </a:rPr>
              <a:t>2.</a:t>
            </a:r>
            <a:r>
              <a:rPr lang="zh-CN" altLang="en-US" sz="2800">
                <a:solidFill>
                  <a:srgbClr val="FF0000"/>
                </a:solidFill>
                <a:ea typeface="宋体" pitchFamily="2" charset="-122"/>
              </a:rPr>
              <a:t>哪些变化可以使电流变大？</a:t>
            </a:r>
            <a:endParaRPr lang="en-US" altLang="zh-CN" sz="2800">
              <a:solidFill>
                <a:srgbClr val="FF0000"/>
              </a:solidFill>
              <a:ea typeface="宋体" pitchFamily="2" charset="-122"/>
            </a:endParaRPr>
          </a:p>
          <a:p>
            <a:pPr lvl="0"/>
            <a:r>
              <a:rPr lang="en-US" altLang="zh-CN" sz="2800">
                <a:solidFill>
                  <a:srgbClr val="FF0000"/>
                </a:solidFill>
                <a:ea typeface="宋体" pitchFamily="2" charset="-122"/>
              </a:rPr>
              <a:t>3.</a:t>
            </a:r>
            <a:r>
              <a:rPr lang="zh-CN" altLang="en-US" sz="2800">
                <a:solidFill>
                  <a:srgbClr val="FF0000"/>
                </a:solidFill>
                <a:ea typeface="宋体" pitchFamily="2" charset="-122"/>
              </a:rPr>
              <a:t>电流大小与电动势大小有什么关系？</a:t>
            </a:r>
            <a:endParaRPr lang="zh-CN" altLang="en-US" sz="2800">
              <a:solidFill>
                <a:srgbClr val="FF0000"/>
              </a:solidFill>
              <a:ea typeface="宋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13313" name="表格 21505"/>
          <p:cNvGraphicFramePr>
            <a:graphicFrameLocks noGrp="1"/>
          </p:cNvGraphicFramePr>
          <p:nvPr/>
        </p:nvGraphicFramePr>
        <p:xfrm>
          <a:off x="1812925" y="1155700"/>
          <a:ext cx="8399463" cy="3098800"/>
        </p:xfrm>
        <a:graphic>
          <a:graphicData uri="http://schemas.openxmlformats.org/drawingml/2006/table">
            <a:tbl>
              <a:tblPr/>
              <a:tblGrid>
                <a:gridCol w="1624012"/>
                <a:gridCol w="1627188"/>
                <a:gridCol w="1866900"/>
                <a:gridCol w="1595438"/>
                <a:gridCol w="1685925"/>
              </a:tblGrid>
              <a:tr h="1371600">
                <a:tc>
                  <a:txBody>
                    <a:bodyPr vert="horz" wrap="square" lIns="91440" tIns="45720" rIns="91440" bIns="45720" anchor="ctr" anchorCtr="0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5pPr>
                    </a:lstStyle>
                    <a:p>
                      <a:pPr lvl="0">
                        <a:lnSpc>
                          <a:spcPct val="100000"/>
                        </a:lnSpc>
                      </a:pPr>
                      <a:r>
                        <a:rPr lang="zh-CN" altLang="en-US" sz="2800" b="0">
                          <a:solidFill>
                            <a:srgbClr val="0000FF"/>
                          </a:solidFill>
                          <a:ea typeface="宋体" pitchFamily="2" charset="-122"/>
                        </a:rPr>
                        <a:t>所用条形磁铁数目</a:t>
                      </a:r>
                      <a:endParaRPr lang="zh-CN" altLang="en-US" sz="2800" b="0">
                        <a:solidFill>
                          <a:srgbClr val="0000FF"/>
                        </a:solidFill>
                        <a:ea typeface="宋体" pitchFamily="2" charset="-122"/>
                      </a:endParaRPr>
                    </a:p>
                  </a:txBody>
                  <a:tcPr anchor="ctr">
                    <a:lnL w="28575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28575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vert="horz" wrap="square" lIns="91440" tIns="45720" rIns="91440" bIns="45720" anchor="ctr" anchorCtr="0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5pPr>
                    </a:lstStyle>
                    <a:p>
                      <a:pPr lvl="0">
                        <a:lnSpc>
                          <a:spcPct val="100000"/>
                        </a:lnSpc>
                      </a:pPr>
                      <a:r>
                        <a:rPr lang="zh-CN" altLang="en-US" sz="2800" b="0">
                          <a:solidFill>
                            <a:srgbClr val="0000FF"/>
                          </a:solidFill>
                          <a:ea typeface="宋体" pitchFamily="2" charset="-122"/>
                        </a:rPr>
                        <a:t>插入或拔出的方式</a:t>
                      </a:r>
                      <a:endParaRPr lang="zh-CN" altLang="en-US" sz="2800" b="0">
                        <a:solidFill>
                          <a:srgbClr val="0000FF"/>
                        </a:solidFill>
                        <a:ea typeface="宋体" pitchFamily="2" charset="-122"/>
                      </a:endParaRPr>
                    </a:p>
                  </a:txBody>
                  <a:tcPr anchor="ctr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28575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vert="horz" wrap="square" lIns="91440" tIns="45720" rIns="91440" bIns="45720" anchor="ctr" anchorCtr="0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5pPr>
                    </a:lstStyle>
                    <a:p>
                      <a:pPr lvl="0">
                        <a:lnSpc>
                          <a:spcPct val="100000"/>
                        </a:lnSpc>
                      </a:pPr>
                      <a:r>
                        <a:rPr lang="el-GR" altLang="en-US" sz="2800" b="0">
                          <a:solidFill>
                            <a:srgbClr val="0000FF"/>
                          </a:solidFill>
                          <a:ea typeface="宋体" pitchFamily="2" charset="-122"/>
                          <a:sym typeface="Times New Roman" pitchFamily="18" charset="0"/>
                        </a:rPr>
                        <a:t>ΔΦ</a:t>
                      </a:r>
                      <a:r>
                        <a:rPr lang="zh-CN" altLang="en-US" sz="2800" b="0">
                          <a:solidFill>
                            <a:srgbClr val="0000FF"/>
                          </a:solidFill>
                          <a:ea typeface="宋体" pitchFamily="2" charset="-122"/>
                        </a:rPr>
                        <a:t>所用</a:t>
                      </a:r>
                      <a:endParaRPr lang="zh-CN" altLang="en-US" sz="2800" b="0">
                        <a:solidFill>
                          <a:srgbClr val="0000FF"/>
                        </a:solidFill>
                        <a:ea typeface="宋体" pitchFamily="2" charset="-122"/>
                      </a:endParaRPr>
                    </a:p>
                    <a:p>
                      <a:pPr lvl="0">
                        <a:lnSpc>
                          <a:spcPct val="100000"/>
                        </a:lnSpc>
                      </a:pPr>
                      <a:r>
                        <a:rPr lang="zh-CN" altLang="en-US" sz="2800" b="0">
                          <a:solidFill>
                            <a:srgbClr val="0000FF"/>
                          </a:solidFill>
                          <a:ea typeface="宋体" pitchFamily="2" charset="-122"/>
                        </a:rPr>
                        <a:t>的时间</a:t>
                      </a:r>
                      <a:r>
                        <a:rPr lang="el-GR" altLang="en-US" sz="2800" b="0">
                          <a:solidFill>
                            <a:srgbClr val="0000FF"/>
                          </a:solidFill>
                          <a:ea typeface="宋体" pitchFamily="2" charset="-122"/>
                        </a:rPr>
                        <a:t>Δ</a:t>
                      </a:r>
                      <a:r>
                        <a:rPr lang="zh-CN" altLang="en-US" sz="2800" b="0">
                          <a:solidFill>
                            <a:srgbClr val="0000FF"/>
                          </a:solidFill>
                          <a:ea typeface="宋体" pitchFamily="2" charset="-122"/>
                        </a:rPr>
                        <a:t>t</a:t>
                      </a:r>
                      <a:endParaRPr lang="zh-CN" altLang="en-US" sz="2800" b="0">
                        <a:solidFill>
                          <a:srgbClr val="0000FF"/>
                        </a:solidFill>
                        <a:ea typeface="宋体" pitchFamily="2" charset="-122"/>
                      </a:endParaRPr>
                    </a:p>
                  </a:txBody>
                  <a:tcPr anchor="ctr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28575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vert="horz" wrap="square" lIns="91440" tIns="45720" rIns="91440" bIns="45720" anchor="ctr" anchorCtr="0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5pPr>
                    </a:lstStyle>
                    <a:p>
                      <a:pPr lvl="0">
                        <a:lnSpc>
                          <a:spcPct val="100000"/>
                        </a:lnSpc>
                      </a:pPr>
                      <a:r>
                        <a:rPr lang="zh-CN" altLang="en-US" sz="2800" b="0">
                          <a:solidFill>
                            <a:srgbClr val="0000FF"/>
                          </a:solidFill>
                          <a:ea typeface="宋体" pitchFamily="2" charset="-122"/>
                        </a:rPr>
                        <a:t>电流表指针的偏转</a:t>
                      </a:r>
                      <a:endParaRPr lang="zh-CN" altLang="en-US" sz="2800" b="0">
                        <a:solidFill>
                          <a:srgbClr val="0000FF"/>
                        </a:solidFill>
                        <a:ea typeface="宋体" pitchFamily="2" charset="-122"/>
                      </a:endParaRPr>
                    </a:p>
                  </a:txBody>
                  <a:tcPr anchor="ctr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28575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vert="horz" wrap="square" lIns="91440" tIns="45720" rIns="91440" bIns="45720" anchor="ctr" anchorCtr="0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5pPr>
                    </a:lstStyle>
                    <a:p>
                      <a:pPr lvl="0">
                        <a:lnSpc>
                          <a:spcPct val="100000"/>
                        </a:lnSpc>
                      </a:pPr>
                      <a:r>
                        <a:rPr lang="zh-CN" altLang="en-US" sz="2800" b="0">
                          <a:solidFill>
                            <a:srgbClr val="0000FF"/>
                          </a:solidFill>
                          <a:ea typeface="宋体" pitchFamily="2" charset="-122"/>
                        </a:rPr>
                        <a:t>感应电动势的大小</a:t>
                      </a:r>
                      <a:endParaRPr lang="zh-CN" altLang="en-US" sz="2800" b="0">
                        <a:solidFill>
                          <a:srgbClr val="0000FF"/>
                        </a:solidFill>
                        <a:ea typeface="宋体" pitchFamily="2" charset="-122"/>
                      </a:endParaRPr>
                    </a:p>
                  </a:txBody>
                  <a:tcPr anchor="ctr">
                    <a:lnL w="12700">
                      <a:solidFill>
                        <a:prstClr val="black"/>
                      </a:solidFill>
                      <a:miter lim="800000"/>
                    </a:lnL>
                    <a:lnR w="28575">
                      <a:solidFill>
                        <a:prstClr val="black"/>
                      </a:solidFill>
                      <a:miter lim="800000"/>
                    </a:lnR>
                    <a:lnT w="28575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</a:tr>
              <a:tr h="868362">
                <a:tc>
                  <a:txBody>
                    <a:bodyPr vert="horz" wrap="square" lIns="91440" tIns="45720" rIns="91440" bIns="45720" anchor="ctr" anchorCtr="0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5pPr>
                    </a:lstStyle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US" altLang="zh-CN" sz="2800" b="0">
                          <a:solidFill>
                            <a:srgbClr val="0000FF"/>
                          </a:solidFill>
                          <a:ea typeface="宋体" pitchFamily="2" charset="-122"/>
                        </a:rPr>
                        <a:t>1</a:t>
                      </a:r>
                      <a:r>
                        <a:rPr lang="zh-CN" altLang="en-US" sz="2800" b="0">
                          <a:solidFill>
                            <a:srgbClr val="0000FF"/>
                          </a:solidFill>
                          <a:ea typeface="宋体" pitchFamily="2" charset="-122"/>
                        </a:rPr>
                        <a:t>根</a:t>
                      </a:r>
                      <a:endParaRPr lang="zh-CN" altLang="en-US" sz="2800" b="0">
                        <a:solidFill>
                          <a:srgbClr val="0000FF"/>
                        </a:solidFill>
                        <a:ea typeface="宋体" pitchFamily="2" charset="-122"/>
                      </a:endParaRPr>
                    </a:p>
                  </a:txBody>
                  <a:tcPr anchor="ctr">
                    <a:lnL w="28575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vert="horz" wrap="square" lIns="91440" tIns="45720" rIns="91440" bIns="45720" anchor="ctr" anchorCtr="0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5pPr>
                    </a:lstStyle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zh-CN" altLang="en-US" sz="2800" b="0">
                          <a:solidFill>
                            <a:srgbClr val="0000FF"/>
                          </a:solidFill>
                          <a:ea typeface="宋体" pitchFamily="2" charset="-122"/>
                        </a:rPr>
                        <a:t>慢速</a:t>
                      </a:r>
                      <a:endParaRPr lang="zh-CN" altLang="en-US" sz="2800" b="0">
                        <a:solidFill>
                          <a:srgbClr val="0000FF"/>
                        </a:solidFill>
                        <a:ea typeface="宋体" pitchFamily="2" charset="-122"/>
                      </a:endParaRPr>
                    </a:p>
                  </a:txBody>
                  <a:tcPr anchor="ctr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vert="horz" wrap="square" lIns="91440" tIns="45720" rIns="91440" bIns="45720" anchor="ctr" anchorCtr="0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5pPr>
                    </a:lstStyle>
                    <a:p>
                      <a:pPr lvl="0">
                        <a:lnSpc>
                          <a:spcPct val="100000"/>
                        </a:lnSpc>
                      </a:pPr>
                      <a:endParaRPr lang="zh-CN" altLang="zh-CN" sz="2800" b="0">
                        <a:solidFill>
                          <a:srgbClr val="0000FF"/>
                        </a:solidFill>
                        <a:ea typeface="宋体" pitchFamily="2" charset="-122"/>
                      </a:endParaRPr>
                    </a:p>
                  </a:txBody>
                  <a:tcPr anchor="ctr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vert="horz" wrap="square" lIns="91440" tIns="45720" rIns="91440" bIns="45720" anchor="ctr" anchorCtr="0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5pPr>
                    </a:lstStyle>
                    <a:p>
                      <a:pPr lvl="0">
                        <a:lnSpc>
                          <a:spcPct val="100000"/>
                        </a:lnSpc>
                      </a:pPr>
                      <a:endParaRPr lang="zh-CN" altLang="zh-CN" sz="2800" b="0">
                        <a:solidFill>
                          <a:srgbClr val="0000FF"/>
                        </a:solidFill>
                        <a:ea typeface="宋体" pitchFamily="2" charset="-122"/>
                      </a:endParaRPr>
                    </a:p>
                  </a:txBody>
                  <a:tcPr anchor="ctr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vert="horz" wrap="square" lIns="91440" tIns="45720" rIns="91440" bIns="45720" anchor="ctr" anchorCtr="0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5pPr>
                    </a:lstStyle>
                    <a:p>
                      <a:pPr lvl="0">
                        <a:lnSpc>
                          <a:spcPct val="100000"/>
                        </a:lnSpc>
                      </a:pPr>
                      <a:endParaRPr lang="zh-CN" altLang="zh-CN" sz="2800" b="0">
                        <a:solidFill>
                          <a:srgbClr val="0000FF"/>
                        </a:solidFill>
                        <a:ea typeface="宋体" pitchFamily="2" charset="-122"/>
                      </a:endParaRPr>
                    </a:p>
                  </a:txBody>
                  <a:tcPr anchor="ctr">
                    <a:lnL w="12700">
                      <a:solidFill>
                        <a:prstClr val="black"/>
                      </a:solidFill>
                      <a:miter lim="800000"/>
                    </a:lnL>
                    <a:lnR w="28575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</a:tr>
              <a:tr h="858838">
                <a:tc>
                  <a:txBody>
                    <a:bodyPr vert="horz" wrap="square" lIns="91440" tIns="45720" rIns="91440" bIns="45720" anchor="ctr" anchorCtr="0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5pPr>
                    </a:lstStyle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US" altLang="zh-CN" sz="2800" b="0">
                          <a:solidFill>
                            <a:srgbClr val="0000FF"/>
                          </a:solidFill>
                          <a:ea typeface="宋体" pitchFamily="2" charset="-122"/>
                        </a:rPr>
                        <a:t>1</a:t>
                      </a:r>
                      <a:r>
                        <a:rPr lang="zh-CN" altLang="en-US" sz="2800" b="0">
                          <a:solidFill>
                            <a:srgbClr val="0000FF"/>
                          </a:solidFill>
                          <a:ea typeface="宋体" pitchFamily="2" charset="-122"/>
                        </a:rPr>
                        <a:t>根</a:t>
                      </a:r>
                      <a:endParaRPr lang="zh-CN" altLang="en-US" sz="2800" b="0">
                        <a:solidFill>
                          <a:srgbClr val="0000FF"/>
                        </a:solidFill>
                        <a:ea typeface="宋体" pitchFamily="2" charset="-122"/>
                      </a:endParaRPr>
                    </a:p>
                  </a:txBody>
                  <a:tcPr anchor="ctr">
                    <a:lnL w="28575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28575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vert="horz" wrap="square" lIns="91440" tIns="45720" rIns="91440" bIns="45720" anchor="ctr" anchorCtr="0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5pPr>
                    </a:lstStyle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zh-CN" altLang="en-US" sz="2800" b="0">
                          <a:solidFill>
                            <a:srgbClr val="0000FF"/>
                          </a:solidFill>
                          <a:ea typeface="宋体" pitchFamily="2" charset="-122"/>
                        </a:rPr>
                        <a:t>快速</a:t>
                      </a:r>
                      <a:endParaRPr lang="zh-CN" altLang="en-US" sz="2800" b="0">
                        <a:solidFill>
                          <a:srgbClr val="0000FF"/>
                        </a:solidFill>
                        <a:ea typeface="宋体" pitchFamily="2" charset="-122"/>
                      </a:endParaRPr>
                    </a:p>
                  </a:txBody>
                  <a:tcPr anchor="ctr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28575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vert="horz" wrap="square" lIns="91440" tIns="45720" rIns="91440" bIns="45720" anchor="ctr" anchorCtr="0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5pPr>
                    </a:lstStyle>
                    <a:p>
                      <a:pPr lvl="0">
                        <a:lnSpc>
                          <a:spcPct val="100000"/>
                        </a:lnSpc>
                      </a:pPr>
                      <a:endParaRPr lang="zh-CN" altLang="zh-CN" sz="2800" b="0">
                        <a:solidFill>
                          <a:srgbClr val="0000FF"/>
                        </a:solidFill>
                        <a:ea typeface="宋体" pitchFamily="2" charset="-122"/>
                      </a:endParaRPr>
                    </a:p>
                  </a:txBody>
                  <a:tcPr anchor="ctr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28575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vert="horz" wrap="square" lIns="91440" tIns="45720" rIns="91440" bIns="45720" anchor="ctr" anchorCtr="0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5pPr>
                    </a:lstStyle>
                    <a:p>
                      <a:pPr lvl="0">
                        <a:lnSpc>
                          <a:spcPct val="100000"/>
                        </a:lnSpc>
                      </a:pPr>
                      <a:endParaRPr lang="zh-CN" altLang="zh-CN" sz="2800" b="0">
                        <a:solidFill>
                          <a:srgbClr val="0000FF"/>
                        </a:solidFill>
                        <a:ea typeface="宋体" pitchFamily="2" charset="-122"/>
                      </a:endParaRPr>
                    </a:p>
                  </a:txBody>
                  <a:tcPr anchor="ctr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28575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vert="horz" wrap="square" lIns="91440" tIns="45720" rIns="91440" bIns="45720" anchor="ctr" anchorCtr="0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5pPr>
                    </a:lstStyle>
                    <a:p>
                      <a:pPr lvl="0">
                        <a:lnSpc>
                          <a:spcPct val="100000"/>
                        </a:lnSpc>
                      </a:pPr>
                      <a:endParaRPr lang="zh-CN" altLang="zh-CN" sz="2800" b="0">
                        <a:solidFill>
                          <a:srgbClr val="0000FF"/>
                        </a:solidFill>
                        <a:ea typeface="宋体" pitchFamily="2" charset="-122"/>
                      </a:endParaRPr>
                    </a:p>
                  </a:txBody>
                  <a:tcPr anchor="ctr">
                    <a:lnL w="12700">
                      <a:solidFill>
                        <a:prstClr val="black"/>
                      </a:solidFill>
                      <a:miter lim="800000"/>
                    </a:lnL>
                    <a:lnR w="28575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28575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3339" name="Text Box 28"/>
          <p:cNvSpPr/>
          <p:nvPr/>
        </p:nvSpPr>
        <p:spPr>
          <a:xfrm>
            <a:off x="7527925" y="2679700"/>
            <a:ext cx="539750" cy="5222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1pPr>
            <a:lvl2pPr marL="4572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2pPr>
            <a:lvl3pPr marL="9144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3pPr>
            <a:lvl4pPr marL="13716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4pPr>
            <a:lvl5pPr marL="18288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5pPr>
          </a:lstStyle>
          <a:p>
            <a:pPr lvl="0">
              <a:lnSpc>
                <a:spcPct val="100000"/>
              </a:lnSpc>
            </a:pPr>
            <a:r>
              <a:rPr lang="zh-CN" altLang="en-US" sz="2800">
                <a:solidFill>
                  <a:srgbClr val="FF0000"/>
                </a:solidFill>
                <a:ea typeface="宋体" pitchFamily="2" charset="-122"/>
              </a:rPr>
              <a:t>小</a:t>
            </a:r>
            <a:endParaRPr lang="zh-CN" altLang="en-US" sz="2800">
              <a:solidFill>
                <a:srgbClr val="FF0000"/>
              </a:solidFill>
              <a:ea typeface="宋体" pitchFamily="2" charset="-122"/>
            </a:endParaRPr>
          </a:p>
        </p:txBody>
      </p:sp>
      <p:sp>
        <p:nvSpPr>
          <p:cNvPr id="13340" name="Text Box 29"/>
          <p:cNvSpPr/>
          <p:nvPr/>
        </p:nvSpPr>
        <p:spPr>
          <a:xfrm>
            <a:off x="7526338" y="3544888"/>
            <a:ext cx="539750" cy="5222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1pPr>
            <a:lvl2pPr marL="4572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2pPr>
            <a:lvl3pPr marL="9144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3pPr>
            <a:lvl4pPr marL="13716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4pPr>
            <a:lvl5pPr marL="18288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5pPr>
          </a:lstStyle>
          <a:p>
            <a:pPr lvl="0">
              <a:lnSpc>
                <a:spcPct val="100000"/>
              </a:lnSpc>
            </a:pPr>
            <a:r>
              <a:rPr lang="zh-CN" altLang="en-US" sz="2800">
                <a:solidFill>
                  <a:srgbClr val="FF0000"/>
                </a:solidFill>
                <a:ea typeface="宋体" pitchFamily="2" charset="-122"/>
              </a:rPr>
              <a:t>大</a:t>
            </a:r>
            <a:endParaRPr lang="zh-CN" altLang="en-US" sz="2800">
              <a:solidFill>
                <a:srgbClr val="FF0000"/>
              </a:solidFill>
              <a:ea typeface="宋体" pitchFamily="2" charset="-122"/>
            </a:endParaRPr>
          </a:p>
        </p:txBody>
      </p:sp>
      <p:sp>
        <p:nvSpPr>
          <p:cNvPr id="13341" name="Text Box 30"/>
          <p:cNvSpPr/>
          <p:nvPr/>
        </p:nvSpPr>
        <p:spPr>
          <a:xfrm>
            <a:off x="5702300" y="2690813"/>
            <a:ext cx="539750" cy="5222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1pPr>
            <a:lvl2pPr marL="4572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2pPr>
            <a:lvl3pPr marL="9144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3pPr>
            <a:lvl4pPr marL="13716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4pPr>
            <a:lvl5pPr marL="18288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5pPr>
          </a:lstStyle>
          <a:p>
            <a:pPr lvl="0">
              <a:lnSpc>
                <a:spcPct val="100000"/>
              </a:lnSpc>
            </a:pPr>
            <a:r>
              <a:rPr lang="zh-CN" altLang="en-US" sz="2800">
                <a:solidFill>
                  <a:srgbClr val="FF0000"/>
                </a:solidFill>
                <a:ea typeface="宋体" pitchFamily="2" charset="-122"/>
              </a:rPr>
              <a:t>多</a:t>
            </a:r>
            <a:endParaRPr lang="zh-CN" altLang="en-US" sz="2800">
              <a:solidFill>
                <a:srgbClr val="FF0000"/>
              </a:solidFill>
              <a:ea typeface="宋体" pitchFamily="2" charset="-122"/>
            </a:endParaRPr>
          </a:p>
        </p:txBody>
      </p:sp>
      <p:sp>
        <p:nvSpPr>
          <p:cNvPr id="13342" name="Text Box 31"/>
          <p:cNvSpPr/>
          <p:nvPr/>
        </p:nvSpPr>
        <p:spPr>
          <a:xfrm>
            <a:off x="5676900" y="3481388"/>
            <a:ext cx="539750" cy="5222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1pPr>
            <a:lvl2pPr marL="4572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2pPr>
            <a:lvl3pPr marL="9144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3pPr>
            <a:lvl4pPr marL="13716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4pPr>
            <a:lvl5pPr marL="18288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5pPr>
          </a:lstStyle>
          <a:p>
            <a:pPr lvl="0">
              <a:lnSpc>
                <a:spcPct val="100000"/>
              </a:lnSpc>
            </a:pPr>
            <a:r>
              <a:rPr lang="zh-CN" altLang="en-US" sz="2800">
                <a:solidFill>
                  <a:srgbClr val="FF0000"/>
                </a:solidFill>
                <a:ea typeface="宋体" pitchFamily="2" charset="-122"/>
              </a:rPr>
              <a:t>少</a:t>
            </a:r>
            <a:endParaRPr lang="zh-CN" altLang="en-US" sz="2800">
              <a:solidFill>
                <a:srgbClr val="FF0000"/>
              </a:solidFill>
              <a:ea typeface="宋体" pitchFamily="2" charset="-122"/>
            </a:endParaRPr>
          </a:p>
        </p:txBody>
      </p:sp>
      <p:sp>
        <p:nvSpPr>
          <p:cNvPr id="13343" name="Text Box 32"/>
          <p:cNvSpPr/>
          <p:nvPr/>
        </p:nvSpPr>
        <p:spPr>
          <a:xfrm>
            <a:off x="9124950" y="2678113"/>
            <a:ext cx="539750" cy="5222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1pPr>
            <a:lvl2pPr marL="4572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2pPr>
            <a:lvl3pPr marL="9144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3pPr>
            <a:lvl4pPr marL="13716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4pPr>
            <a:lvl5pPr marL="18288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5pPr>
          </a:lstStyle>
          <a:p>
            <a:pPr lvl="0">
              <a:lnSpc>
                <a:spcPct val="100000"/>
              </a:lnSpc>
            </a:pPr>
            <a:r>
              <a:rPr lang="zh-CN" altLang="en-US" sz="2800">
                <a:solidFill>
                  <a:srgbClr val="FF0000"/>
                </a:solidFill>
                <a:ea typeface="宋体" pitchFamily="2" charset="-122"/>
              </a:rPr>
              <a:t>小</a:t>
            </a:r>
            <a:endParaRPr lang="zh-CN" altLang="en-US" sz="2800">
              <a:solidFill>
                <a:srgbClr val="FF0000"/>
              </a:solidFill>
              <a:ea typeface="宋体" pitchFamily="2" charset="-122"/>
            </a:endParaRPr>
          </a:p>
        </p:txBody>
      </p:sp>
      <p:sp>
        <p:nvSpPr>
          <p:cNvPr id="13344" name="Text Box 33"/>
          <p:cNvSpPr/>
          <p:nvPr/>
        </p:nvSpPr>
        <p:spPr>
          <a:xfrm>
            <a:off x="9121775" y="3494088"/>
            <a:ext cx="539750" cy="5222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1pPr>
            <a:lvl2pPr marL="4572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2pPr>
            <a:lvl3pPr marL="9144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3pPr>
            <a:lvl4pPr marL="13716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4pPr>
            <a:lvl5pPr marL="18288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5pPr>
          </a:lstStyle>
          <a:p>
            <a:pPr lvl="0">
              <a:lnSpc>
                <a:spcPct val="100000"/>
              </a:lnSpc>
            </a:pPr>
            <a:r>
              <a:rPr lang="zh-CN" altLang="en-US" sz="2800">
                <a:solidFill>
                  <a:srgbClr val="FF0000"/>
                </a:solidFill>
                <a:ea typeface="宋体" pitchFamily="2" charset="-122"/>
              </a:rPr>
              <a:t>大</a:t>
            </a:r>
            <a:endParaRPr lang="zh-CN" altLang="en-US" sz="2800">
              <a:solidFill>
                <a:srgbClr val="FF0000"/>
              </a:solidFill>
              <a:ea typeface="宋体" pitchFamily="2" charset="-122"/>
            </a:endParaRPr>
          </a:p>
        </p:txBody>
      </p:sp>
      <p:sp>
        <p:nvSpPr>
          <p:cNvPr id="13345" name="Text Box 34"/>
          <p:cNvSpPr/>
          <p:nvPr/>
        </p:nvSpPr>
        <p:spPr>
          <a:xfrm>
            <a:off x="1798638" y="4422775"/>
            <a:ext cx="2579687" cy="7381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1pPr>
            <a:lvl2pPr marL="4572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2pPr>
            <a:lvl3pPr marL="9144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3pPr>
            <a:lvl4pPr marL="13716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4pPr>
            <a:lvl5pPr marL="18288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5pPr>
          </a:lstStyle>
          <a:p>
            <a:pPr lvl="0"/>
            <a:r>
              <a:rPr lang="zh-CN" altLang="en-US" sz="2800">
                <a:solidFill>
                  <a:srgbClr val="0000FF"/>
                </a:solidFill>
                <a:ea typeface="宋体" pitchFamily="2" charset="-122"/>
              </a:rPr>
              <a:t>实验</a:t>
            </a:r>
            <a:r>
              <a:rPr lang="en-US" altLang="zh-CN" sz="2800">
                <a:solidFill>
                  <a:srgbClr val="0000FF"/>
                </a:solidFill>
                <a:ea typeface="宋体" pitchFamily="2" charset="-122"/>
              </a:rPr>
              <a:t>2</a:t>
            </a:r>
            <a:r>
              <a:rPr lang="zh-CN" altLang="en-US" sz="2800">
                <a:solidFill>
                  <a:srgbClr val="0000FF"/>
                </a:solidFill>
                <a:ea typeface="宋体" pitchFamily="2" charset="-122"/>
              </a:rPr>
              <a:t>结论：</a:t>
            </a:r>
            <a:endParaRPr lang="en-US" altLang="zh-CN" sz="2800">
              <a:solidFill>
                <a:srgbClr val="FF0000"/>
              </a:solidFill>
              <a:ea typeface="宋体" pitchFamily="2" charset="-122"/>
            </a:endParaRPr>
          </a:p>
        </p:txBody>
      </p:sp>
      <p:sp>
        <p:nvSpPr>
          <p:cNvPr id="13346" name="矩形 34"/>
          <p:cNvSpPr/>
          <p:nvPr/>
        </p:nvSpPr>
        <p:spPr>
          <a:xfrm>
            <a:off x="2803525" y="5160963"/>
            <a:ext cx="8118475" cy="13827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1pPr>
            <a:lvl2pPr marL="4572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2pPr>
            <a:lvl3pPr marL="9144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3pPr>
            <a:lvl4pPr marL="13716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4pPr>
            <a:lvl5pPr marL="18288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5pPr>
          </a:lstStyle>
          <a:p>
            <a:pPr lvl="0"/>
            <a:r>
              <a:rPr lang="zh-CN" altLang="en-US" sz="2800">
                <a:solidFill>
                  <a:srgbClr val="FF0000"/>
                </a:solidFill>
                <a:ea typeface="宋体" pitchFamily="2" charset="-122"/>
              </a:rPr>
              <a:t>在磁通量变化相同时，感应电动势</a:t>
            </a:r>
            <a:r>
              <a:rPr lang="en-US" altLang="zh-CN" sz="2800">
                <a:solidFill>
                  <a:srgbClr val="FF0000"/>
                </a:solidFill>
                <a:ea typeface="宋体" pitchFamily="2" charset="-122"/>
              </a:rPr>
              <a:t>E</a:t>
            </a:r>
            <a:r>
              <a:rPr lang="zh-CN" altLang="en-US" sz="2800">
                <a:solidFill>
                  <a:srgbClr val="FF0000"/>
                </a:solidFill>
                <a:ea typeface="宋体" pitchFamily="2" charset="-122"/>
              </a:rPr>
              <a:t>的大小与磁通量变化所用的时间</a:t>
            </a:r>
            <a:r>
              <a:rPr lang="el-GR" altLang="en-US" sz="2800">
                <a:solidFill>
                  <a:srgbClr val="FF0000"/>
                </a:solidFill>
                <a:ea typeface="宋体" pitchFamily="2" charset="-122"/>
              </a:rPr>
              <a:t>Δ</a:t>
            </a:r>
            <a:r>
              <a:rPr lang="zh-CN" altLang="en-US" sz="2800">
                <a:solidFill>
                  <a:srgbClr val="FF0000"/>
                </a:solidFill>
                <a:ea typeface="宋体" pitchFamily="2" charset="-122"/>
              </a:rPr>
              <a:t>t有关，</a:t>
            </a:r>
            <a:r>
              <a:rPr lang="el-GR" altLang="en-US" sz="2800">
                <a:solidFill>
                  <a:srgbClr val="FF0000"/>
                </a:solidFill>
                <a:ea typeface="宋体" pitchFamily="2" charset="-122"/>
              </a:rPr>
              <a:t>Δ</a:t>
            </a:r>
            <a:r>
              <a:rPr lang="zh-CN" altLang="en-US" sz="2800">
                <a:solidFill>
                  <a:srgbClr val="FF0000"/>
                </a:solidFill>
                <a:ea typeface="宋体" pitchFamily="2" charset="-122"/>
              </a:rPr>
              <a:t>t越小</a:t>
            </a:r>
            <a:r>
              <a:rPr lang="en-US" altLang="zh-CN" sz="2800">
                <a:solidFill>
                  <a:srgbClr val="FF0000"/>
                </a:solidFill>
                <a:ea typeface="宋体" pitchFamily="2" charset="-122"/>
              </a:rPr>
              <a:t>E</a:t>
            </a:r>
            <a:r>
              <a:rPr lang="zh-CN" altLang="en-US" sz="2800">
                <a:solidFill>
                  <a:srgbClr val="FF0000"/>
                </a:solidFill>
                <a:ea typeface="宋体" pitchFamily="2" charset="-122"/>
              </a:rPr>
              <a:t>越大。</a:t>
            </a:r>
            <a:endParaRPr lang="en-US" altLang="zh-CN" sz="2800">
              <a:solidFill>
                <a:srgbClr val="FF0000"/>
              </a:solidFill>
              <a:ea typeface="宋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9" grpId="0"/>
      <p:bldP spid="13340" grpId="0"/>
      <p:bldP spid="13341" grpId="0"/>
      <p:bldP spid="13342" grpId="0"/>
      <p:bldP spid="13343" grpId="0"/>
      <p:bldP spid="13344" grpId="0"/>
      <p:bldP spid="13345" grpId="0"/>
      <p:bldP spid="133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337" name="Text Box 2"/>
          <p:cNvSpPr/>
          <p:nvPr/>
        </p:nvSpPr>
        <p:spPr>
          <a:xfrm>
            <a:off x="538163" y="2206625"/>
            <a:ext cx="10742612" cy="13843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1pPr>
            <a:lvl2pPr marL="4572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2pPr>
            <a:lvl3pPr marL="9144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3pPr>
            <a:lvl4pPr marL="13716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4pPr>
            <a:lvl5pPr marL="18288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2800">
                <a:solidFill>
                  <a:srgbClr val="0000FF"/>
                </a:solidFill>
                <a:ea typeface="宋体" pitchFamily="2" charset="-122"/>
              </a:rPr>
              <a:t>实验结论：</a:t>
            </a:r>
            <a:r>
              <a:rPr lang="zh-CN" altLang="en-US" sz="2800">
                <a:solidFill>
                  <a:srgbClr val="FF0000"/>
                </a:solidFill>
                <a:ea typeface="宋体" pitchFamily="2" charset="-122"/>
              </a:rPr>
              <a:t>感应电动势E的大小与磁通量的变化快慢有关，即与磁通量的变化率有关。</a:t>
            </a:r>
            <a:endParaRPr lang="en-US" altLang="zh-CN" sz="2800">
              <a:solidFill>
                <a:srgbClr val="FF0000"/>
              </a:solidFill>
              <a:ea typeface="宋体" pitchFamily="2" charset="-122"/>
            </a:endParaRPr>
          </a:p>
        </p:txBody>
      </p:sp>
      <p:sp>
        <p:nvSpPr>
          <p:cNvPr id="14338" name="Text Box 10"/>
          <p:cNvSpPr/>
          <p:nvPr/>
        </p:nvSpPr>
        <p:spPr>
          <a:xfrm>
            <a:off x="720725" y="1230313"/>
            <a:ext cx="2827338" cy="736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1pPr>
            <a:lvl2pPr marL="4572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2pPr>
            <a:lvl3pPr marL="9144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3pPr>
            <a:lvl4pPr marL="13716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4pPr>
            <a:lvl5pPr marL="18288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zh-CN" sz="2800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【</a:t>
            </a:r>
            <a:r>
              <a:rPr lang="zh-CN" altLang="en-US" sz="2800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探究归纳</a:t>
            </a:r>
            <a:r>
              <a:rPr lang="zh-CN" altLang="zh-CN" sz="2800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】</a:t>
            </a:r>
            <a:endParaRPr lang="zh-CN" altLang="zh-CN" sz="2800">
              <a:solidFill>
                <a:srgbClr val="FF0000"/>
              </a:solidFill>
              <a:latin typeface="Arial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361" name="文本框 36866"/>
          <p:cNvSpPr/>
          <p:nvPr/>
        </p:nvSpPr>
        <p:spPr>
          <a:xfrm>
            <a:off x="473075" y="860425"/>
            <a:ext cx="4086225" cy="5222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1pPr>
            <a:lvl2pPr marL="4572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2pPr>
            <a:lvl3pPr marL="9144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3pPr>
            <a:lvl4pPr marL="13716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4pPr>
            <a:lvl5pPr marL="18288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5pPr>
          </a:lstStyle>
          <a:p>
            <a:pPr lvl="0">
              <a:lnSpc>
                <a:spcPct val="100000"/>
              </a:lnSpc>
              <a:spcBef>
                <a:spcPct val="50000"/>
              </a:spcBef>
            </a:pPr>
            <a:r>
              <a:rPr lang="zh-CN" altLang="en-US" sz="2800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法拉第电磁感应定律</a:t>
            </a:r>
            <a:endParaRPr lang="zh-CN" altLang="en-US" sz="2800">
              <a:solidFill>
                <a:srgbClr val="FF0000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15362" name="矩形 6"/>
          <p:cNvSpPr/>
          <p:nvPr/>
        </p:nvSpPr>
        <p:spPr>
          <a:xfrm>
            <a:off x="473075" y="1382713"/>
            <a:ext cx="10668000" cy="121126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zh-CN" altLang="en-US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zh-CN" altLang="en-US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zh-CN" altLang="en-US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zh-CN" altLang="en-US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30000"/>
              </a:lnSpc>
            </a:pPr>
            <a:r>
              <a:rPr lang="en-US" altLang="zh-CN" sz="2800">
                <a:solidFill>
                  <a:srgbClr val="FF0000"/>
                </a:solidFill>
                <a:ea typeface="宋体" pitchFamily="2" charset="-122"/>
              </a:rPr>
              <a:t>1.</a:t>
            </a:r>
            <a:r>
              <a:rPr lang="zh-CN" altLang="en-US" sz="2800">
                <a:solidFill>
                  <a:srgbClr val="FF0000"/>
                </a:solidFill>
                <a:ea typeface="宋体" pitchFamily="2" charset="-122"/>
              </a:rPr>
              <a:t>内容：</a:t>
            </a:r>
            <a:r>
              <a:rPr lang="zh-CN" altLang="en-US" sz="2800">
                <a:ea typeface="宋体" pitchFamily="2" charset="-122"/>
              </a:rPr>
              <a:t>闭合</a:t>
            </a:r>
            <a:r>
              <a:rPr lang="zh-CN" altLang="en-US" sz="2800">
                <a:solidFill>
                  <a:srgbClr val="000000"/>
                </a:solidFill>
                <a:ea typeface="宋体" pitchFamily="2" charset="-122"/>
              </a:rPr>
              <a:t>电路中感应电动势的大小，跟穿过这一电路的磁通量的变化率成正比，称为</a:t>
            </a:r>
            <a:r>
              <a:rPr lang="zh-CN" altLang="en-US" sz="2800">
                <a:solidFill>
                  <a:srgbClr val="FF0000"/>
                </a:solidFill>
                <a:ea typeface="宋体" pitchFamily="2" charset="-122"/>
              </a:rPr>
              <a:t>法拉第电磁感应定律</a:t>
            </a:r>
            <a:r>
              <a:rPr lang="zh-CN" altLang="en-US" sz="2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</a:rPr>
              <a:t>。</a:t>
            </a:r>
            <a:endParaRPr lang="zh-CN" altLang="en-US" sz="28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itchFamily="2" charset="-122"/>
            </a:endParaRPr>
          </a:p>
        </p:txBody>
      </p:sp>
      <p:sp>
        <p:nvSpPr>
          <p:cNvPr id="15363" name="Text Box 3"/>
          <p:cNvSpPr/>
          <p:nvPr/>
        </p:nvSpPr>
        <p:spPr>
          <a:xfrm>
            <a:off x="1014413" y="4819650"/>
            <a:ext cx="3825875" cy="1384300"/>
          </a:xfrm>
          <a:prstGeom prst="rect">
            <a:avLst/>
          </a:prstGeom>
          <a:solidFill>
            <a:srgbClr val="FFFF66"/>
          </a:solidFill>
          <a:ln w="6350">
            <a:solidFill>
              <a:schemeClr val="tx1"/>
            </a:solidFill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1pPr>
            <a:lvl2pPr marL="4572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2pPr>
            <a:lvl3pPr marL="9144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3pPr>
            <a:lvl4pPr marL="13716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4pPr>
            <a:lvl5pPr marL="18288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5pPr>
          </a:lstStyle>
          <a:p>
            <a:pPr lvl="0">
              <a:lnSpc>
                <a:spcPct val="100000"/>
              </a:lnSpc>
              <a:spcBef>
                <a:spcPct val="50000"/>
              </a:spcBef>
            </a:pPr>
            <a:r>
              <a:rPr lang="zh-CN" altLang="en-US" sz="2800">
                <a:solidFill>
                  <a:srgbClr val="FF0000"/>
                </a:solidFill>
                <a:ea typeface="宋体" pitchFamily="2" charset="-122"/>
              </a:rPr>
              <a:t>电路中感应电动势的大小，跟穿过这一电路的磁通量的变化率成正比</a:t>
            </a:r>
            <a:endParaRPr lang="zh-CN" altLang="en-US" sz="2800">
              <a:solidFill>
                <a:srgbClr val="FF0000"/>
              </a:solidFill>
              <a:ea typeface="宋体" pitchFamily="2" charset="-122"/>
            </a:endParaRPr>
          </a:p>
        </p:txBody>
      </p:sp>
      <p:sp>
        <p:nvSpPr>
          <p:cNvPr id="15364" name="文本框 6148"/>
          <p:cNvSpPr/>
          <p:nvPr/>
        </p:nvSpPr>
        <p:spPr>
          <a:xfrm>
            <a:off x="1195388" y="3033713"/>
            <a:ext cx="1079500" cy="954087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1pPr>
            <a:lvl2pPr marL="4572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2pPr>
            <a:lvl3pPr marL="9144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3pPr>
            <a:lvl4pPr marL="13716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4pPr>
            <a:lvl5pPr marL="18288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5pPr>
          </a:lstStyle>
          <a:p>
            <a:pPr lvl="0" algn="ctr">
              <a:lnSpc>
                <a:spcPct val="100000"/>
              </a:lnSpc>
              <a:spcBef>
                <a:spcPct val="50000"/>
              </a:spcBef>
            </a:pPr>
            <a:r>
              <a:rPr lang="zh-CN" altLang="en-US" sz="2800">
                <a:solidFill>
                  <a:srgbClr val="FF0000"/>
                </a:solidFill>
                <a:latin typeface="Arial" pitchFamily="34" charset="0"/>
                <a:ea typeface="楷体_GB2312" pitchFamily="49" charset="-122"/>
              </a:rPr>
              <a:t>定律内容</a:t>
            </a:r>
            <a:endParaRPr lang="zh-CN" altLang="en-US" sz="2800">
              <a:solidFill>
                <a:srgbClr val="FF0000"/>
              </a:solidFill>
              <a:latin typeface="Arial" pitchFamily="34" charset="0"/>
              <a:ea typeface="楷体_GB2312" pitchFamily="49" charset="-122"/>
            </a:endParaRPr>
          </a:p>
        </p:txBody>
      </p:sp>
      <p:cxnSp>
        <p:nvCxnSpPr>
          <p:cNvPr id="15365" name="直接连接符 9"/>
          <p:cNvCxnSpPr/>
          <p:nvPr/>
        </p:nvCxnSpPr>
        <p:spPr>
          <a:xfrm flipH="1">
            <a:off x="1735138" y="4075113"/>
            <a:ext cx="0" cy="660400"/>
          </a:xfrm>
          <a:prstGeom prst="line">
            <a:avLst/>
          </a:prstGeom>
          <a:noFill/>
          <a:ln>
            <a:solidFill>
              <a:schemeClr val="tx1"/>
            </a:solidFill>
            <a:prstDash val="dash"/>
            <a:round/>
            <a:tailEnd type="triangle"/>
          </a:ln>
        </p:spPr>
      </p:cxnSp>
      <p:cxnSp>
        <p:nvCxnSpPr>
          <p:cNvPr id="15366" name="直接连接符 10"/>
          <p:cNvCxnSpPr/>
          <p:nvPr/>
        </p:nvCxnSpPr>
        <p:spPr>
          <a:xfrm>
            <a:off x="2297113" y="3529013"/>
            <a:ext cx="720725" cy="0"/>
          </a:xfrm>
          <a:prstGeom prst="line">
            <a:avLst/>
          </a:prstGeom>
          <a:noFill/>
          <a:ln>
            <a:solidFill>
              <a:schemeClr val="tx1"/>
            </a:solidFill>
            <a:round/>
            <a:tailEnd type="triangle"/>
          </a:ln>
        </p:spPr>
      </p:cxnSp>
      <p:pic>
        <p:nvPicPr>
          <p:cNvPr id="15367" name="对象 61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9900" y="3019425"/>
            <a:ext cx="1639888" cy="990600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</a:ln>
        </p:spPr>
      </p:pic>
      <p:cxnSp>
        <p:nvCxnSpPr>
          <p:cNvPr id="15368" name="直接连接符 12"/>
          <p:cNvCxnSpPr/>
          <p:nvPr/>
        </p:nvCxnSpPr>
        <p:spPr>
          <a:xfrm>
            <a:off x="4705350" y="3514725"/>
            <a:ext cx="720725" cy="0"/>
          </a:xfrm>
          <a:prstGeom prst="line">
            <a:avLst/>
          </a:prstGeom>
          <a:noFill/>
          <a:ln>
            <a:solidFill>
              <a:schemeClr val="tx1"/>
            </a:solidFill>
            <a:round/>
            <a:tailEnd type="triangle"/>
          </a:ln>
        </p:spPr>
      </p:cxnSp>
      <p:pic>
        <p:nvPicPr>
          <p:cNvPr id="15369" name="对象 61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8775" y="3019425"/>
            <a:ext cx="1592263" cy="990600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</a:ln>
        </p:spPr>
      </p:pic>
      <p:cxnSp>
        <p:nvCxnSpPr>
          <p:cNvPr id="15370" name="直接连接符 14"/>
          <p:cNvCxnSpPr/>
          <p:nvPr/>
        </p:nvCxnSpPr>
        <p:spPr>
          <a:xfrm flipH="1">
            <a:off x="6208713" y="4113213"/>
            <a:ext cx="0" cy="809625"/>
          </a:xfrm>
          <a:prstGeom prst="line">
            <a:avLst/>
          </a:prstGeom>
          <a:noFill/>
          <a:ln>
            <a:solidFill>
              <a:schemeClr val="tx1"/>
            </a:solidFill>
            <a:prstDash val="dash"/>
            <a:round/>
            <a:tailEnd type="triangle"/>
          </a:ln>
        </p:spPr>
      </p:cxnSp>
      <p:sp>
        <p:nvSpPr>
          <p:cNvPr id="15371" name="文本框 6155"/>
          <p:cNvSpPr/>
          <p:nvPr/>
        </p:nvSpPr>
        <p:spPr>
          <a:xfrm>
            <a:off x="5222875" y="4922838"/>
            <a:ext cx="2024063" cy="138430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1pPr>
            <a:lvl2pPr marL="4572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2pPr>
            <a:lvl3pPr marL="9144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3pPr>
            <a:lvl4pPr marL="13716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4pPr>
            <a:lvl5pPr marL="18288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5pPr>
          </a:lstStyle>
          <a:p>
            <a:pPr lvl="0" algn="ctr">
              <a:lnSpc>
                <a:spcPct val="100000"/>
              </a:lnSpc>
              <a:spcBef>
                <a:spcPct val="50000"/>
              </a:spcBef>
            </a:pPr>
            <a:r>
              <a:rPr lang="en-US" altLang="zh-CN" sz="2800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E</a:t>
            </a:r>
            <a:r>
              <a:rPr lang="zh-CN" altLang="en-US" sz="2800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、</a:t>
            </a:r>
            <a:r>
              <a:rPr lang="en-US" altLang="zh-CN" sz="2800">
                <a:solidFill>
                  <a:srgbClr val="FF0000"/>
                </a:solidFill>
                <a:latin typeface="楷体_GB2312" panose="02010609030101010101" pitchFamily="49" charset="-122"/>
                <a:ea typeface="楷体_GB2312" pitchFamily="49" charset="-122"/>
                <a:sym typeface="宋体" pitchFamily="2" charset="-122"/>
              </a:rPr>
              <a:t>Φ</a:t>
            </a:r>
            <a:r>
              <a:rPr lang="zh-CN" altLang="en-US" sz="2800">
                <a:solidFill>
                  <a:srgbClr val="FF0000"/>
                </a:solidFill>
                <a:latin typeface="楷体_GB2312" panose="02010609030101010101" pitchFamily="49" charset="-122"/>
                <a:ea typeface="楷体_GB2312" pitchFamily="49" charset="-122"/>
                <a:sym typeface="宋体" pitchFamily="2" charset="-122"/>
              </a:rPr>
              <a:t>、</a:t>
            </a:r>
            <a:r>
              <a:rPr lang="en-US" altLang="zh-CN" sz="2800">
                <a:solidFill>
                  <a:srgbClr val="FF0000"/>
                </a:solidFill>
                <a:latin typeface="楷体_GB2312" panose="02010609030101010101" pitchFamily="49" charset="-122"/>
                <a:ea typeface="楷体_GB2312" pitchFamily="49" charset="-122"/>
                <a:sym typeface="宋体" pitchFamily="2" charset="-122"/>
              </a:rPr>
              <a:t>t</a:t>
            </a:r>
            <a:r>
              <a:rPr lang="zh-CN" altLang="en-US" sz="2800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取国际单位单位则</a:t>
            </a:r>
            <a:r>
              <a:rPr lang="en-US" altLang="zh-CN" sz="2800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k=1</a:t>
            </a:r>
            <a:endParaRPr lang="en-US" altLang="zh-CN" sz="2800">
              <a:solidFill>
                <a:srgbClr val="FF0000"/>
              </a:solidFill>
              <a:latin typeface="Arial" pitchFamily="34" charset="0"/>
              <a:ea typeface="宋体" pitchFamily="2" charset="-122"/>
            </a:endParaRPr>
          </a:p>
        </p:txBody>
      </p:sp>
      <p:cxnSp>
        <p:nvCxnSpPr>
          <p:cNvPr id="15372" name="直接连接符 16"/>
          <p:cNvCxnSpPr/>
          <p:nvPr/>
        </p:nvCxnSpPr>
        <p:spPr>
          <a:xfrm>
            <a:off x="7070725" y="3514725"/>
            <a:ext cx="720725" cy="0"/>
          </a:xfrm>
          <a:prstGeom prst="line">
            <a:avLst/>
          </a:prstGeom>
          <a:noFill/>
          <a:ln>
            <a:solidFill>
              <a:schemeClr val="tx1"/>
            </a:solidFill>
            <a:round/>
            <a:tailEnd type="triangle"/>
          </a:ln>
        </p:spPr>
      </p:cxnSp>
      <p:pic>
        <p:nvPicPr>
          <p:cNvPr id="15373" name="对象 61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5750" y="3019425"/>
            <a:ext cx="1273175" cy="9906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</p:pic>
      <p:cxnSp>
        <p:nvCxnSpPr>
          <p:cNvPr id="15374" name="直接连接符 18"/>
          <p:cNvCxnSpPr/>
          <p:nvPr/>
        </p:nvCxnSpPr>
        <p:spPr>
          <a:xfrm flipH="1" flipV="1">
            <a:off x="3849688" y="4016375"/>
            <a:ext cx="0" cy="765175"/>
          </a:xfrm>
          <a:prstGeom prst="line">
            <a:avLst/>
          </a:prstGeom>
          <a:noFill/>
          <a:ln>
            <a:solidFill>
              <a:schemeClr val="tx1"/>
            </a:solidFill>
            <a:prstDash val="dash"/>
            <a:round/>
            <a:tailEnd type="triangle"/>
          </a:ln>
        </p:spPr>
      </p:cxnSp>
      <p:cxnSp>
        <p:nvCxnSpPr>
          <p:cNvPr id="15375" name="直接连接符 19"/>
          <p:cNvCxnSpPr/>
          <p:nvPr/>
        </p:nvCxnSpPr>
        <p:spPr>
          <a:xfrm flipV="1">
            <a:off x="8529638" y="4022725"/>
            <a:ext cx="6350" cy="1336675"/>
          </a:xfrm>
          <a:prstGeom prst="line">
            <a:avLst/>
          </a:prstGeom>
          <a:noFill/>
          <a:ln>
            <a:solidFill>
              <a:schemeClr val="tx1"/>
            </a:solidFill>
            <a:prstDash val="dash"/>
            <a:round/>
            <a:tailEnd type="triangle"/>
          </a:ln>
        </p:spPr>
      </p:cxnSp>
      <p:cxnSp>
        <p:nvCxnSpPr>
          <p:cNvPr id="15376" name="直接连接符 1"/>
          <p:cNvCxnSpPr/>
          <p:nvPr/>
        </p:nvCxnSpPr>
        <p:spPr>
          <a:xfrm>
            <a:off x="7223125" y="5359400"/>
            <a:ext cx="1312863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385" name="Text Box 4"/>
          <p:cNvSpPr/>
          <p:nvPr/>
        </p:nvSpPr>
        <p:spPr>
          <a:xfrm>
            <a:off x="763588" y="1147763"/>
            <a:ext cx="1936750" cy="5222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1pPr>
            <a:lvl2pPr marL="4572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2pPr>
            <a:lvl3pPr marL="9144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3pPr>
            <a:lvl4pPr marL="13716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4pPr>
            <a:lvl5pPr marL="18288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5pPr>
          </a:lstStyle>
          <a:p>
            <a:pPr lvl="0">
              <a:lnSpc>
                <a:spcPct val="100000"/>
              </a:lnSpc>
              <a:spcBef>
                <a:spcPct val="50000"/>
              </a:spcBef>
            </a:pPr>
            <a:r>
              <a:rPr lang="en-US" altLang="zh-CN" sz="2800">
                <a:solidFill>
                  <a:srgbClr val="FF0000"/>
                </a:solidFill>
                <a:ea typeface="宋体" pitchFamily="2" charset="-122"/>
              </a:rPr>
              <a:t>2.</a:t>
            </a:r>
            <a:r>
              <a:rPr lang="zh-CN" altLang="en-US" sz="2800">
                <a:solidFill>
                  <a:srgbClr val="FF0000"/>
                </a:solidFill>
                <a:ea typeface="宋体" pitchFamily="2" charset="-122"/>
              </a:rPr>
              <a:t>表达式：</a:t>
            </a:r>
            <a:endParaRPr lang="zh-CN" altLang="en-US" sz="2800">
              <a:solidFill>
                <a:srgbClr val="FF0000"/>
              </a:solidFill>
              <a:ea typeface="宋体" pitchFamily="2" charset="-122"/>
            </a:endParaRPr>
          </a:p>
        </p:txBody>
      </p:sp>
      <p:pic>
        <p:nvPicPr>
          <p:cNvPr id="16386" name="对象 615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338" y="914400"/>
            <a:ext cx="1273175" cy="9906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</p:pic>
      <p:pic>
        <p:nvPicPr>
          <p:cNvPr id="16387" name="Picture 11" descr="花束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8575" y="3098800"/>
            <a:ext cx="1574800" cy="2327275"/>
          </a:xfrm>
          <a:prstGeom prst="rect">
            <a:avLst/>
          </a:prstGeom>
          <a:blipFill rotWithShape="1">
            <a:blip r:embed="rId3"/>
            <a:tile tx="0" ty="0" sx="100000" sy="100000" flip="none" algn="tl"/>
          </a:blipFill>
          <a:ln>
            <a:noFill/>
            <a:miter lim="800000"/>
          </a:ln>
        </p:spPr>
      </p:pic>
      <p:pic>
        <p:nvPicPr>
          <p:cNvPr id="16388" name="Picture 26">
            <a:hlinkClick action="ppaction://hlinkshowjump?jump=nextslide"/>
            <a:hlinkHover action="ppaction://hlinkshowjump?jump=previousslid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4838" y="3098800"/>
            <a:ext cx="315912" cy="2271713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6389" name="矩形 7"/>
          <p:cNvSpPr/>
          <p:nvPr/>
        </p:nvSpPr>
        <p:spPr>
          <a:xfrm>
            <a:off x="638175" y="2325369"/>
            <a:ext cx="9256395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defTabSz="1217930" eaLnBrk="1" fontAlgn="base" hangingPunct="1">
              <a:spcBef>
                <a:spcPct val="0"/>
              </a:spcBef>
              <a:buNone/>
            </a:pPr>
            <a:r>
              <a:rPr kumimoji="0" lang="zh-CN" altLang="en-US" sz="2800" b="1" i="0" u="none" strike="noStrike" kern="10" cap="none" spc="0" normalizeH="0" baseline="0" noProof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+mn-cs"/>
              </a:rPr>
              <a:t>思考：</a:t>
            </a:r>
            <a:r>
              <a:rPr lang="zh-CN" altLang="en-US" sz="2800" b="1" strike="noStrike" noProof="1">
                <a:solidFill>
                  <a:srgbClr val="0000FF"/>
                </a:solidFill>
                <a:latin typeface="宋体" pitchFamily="2" charset="-122"/>
                <a:ea typeface="宋体" pitchFamily="2" charset="-122"/>
                <a:cs typeface="+mn-cs"/>
                <a:sym typeface="+mn-ea"/>
              </a:rPr>
              <a:t>若线圈是多匝的，其感应电动势如何计算？</a:t>
            </a:r>
            <a:endParaRPr kumimoji="0" lang="zh-CN" altLang="en-US" sz="2800" b="1" i="0" u="none" strike="noStrike" kern="10" cap="none" spc="0" normalizeH="0" baseline="0" noProof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+mn-cs"/>
            </a:endParaRPr>
          </a:p>
        </p:txBody>
      </p:sp>
      <p:sp>
        <p:nvSpPr>
          <p:cNvPr id="16390" name="Rectangle 10"/>
          <p:cNvSpPr>
            <a:spLocks noChangeArrowheads="1"/>
          </p:cNvSpPr>
          <p:nvPr/>
        </p:nvSpPr>
        <p:spPr bwMode="auto">
          <a:xfrm>
            <a:off x="447675" y="3810000"/>
            <a:ext cx="37115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algn="l" defTabSz="914400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algn="l" defTabSz="914400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algn="l" defTabSz="914400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algn="l" defTabSz="914400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zh-CN" altLang="en-US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zh-CN" altLang="en-US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zh-CN" altLang="en-US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zh-CN" altLang="en-US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0" marR="0" lvl="0" indent="0" defTabSz="1219200">
              <a:lnSpc>
                <a:spcPct val="100000"/>
              </a:lnSpc>
              <a:buClrTx/>
              <a:buFontTx/>
            </a:pPr>
            <a:r>
              <a:rPr lang="zh-CN" altLang="en-US" sz="2800" spc="0">
                <a:solidFill>
                  <a:srgbClr val="FF0000"/>
                </a:solidFill>
                <a:ea typeface="宋体" pitchFamily="2" charset="-122"/>
              </a:rPr>
              <a:t>相当于多个电源串联</a:t>
            </a:r>
            <a:endParaRPr lang="zh-CN" altLang="en-US" sz="2800">
              <a:solidFill>
                <a:srgbClr val="FF0000"/>
              </a:solidFill>
              <a:ea typeface="宋体" pitchFamily="2" charset="-122"/>
            </a:endParaRPr>
          </a:p>
        </p:txBody>
      </p:sp>
      <p:sp>
        <p:nvSpPr>
          <p:cNvPr id="16391" name="AutoShape 12"/>
          <p:cNvSpPr/>
          <p:nvPr/>
        </p:nvSpPr>
        <p:spPr>
          <a:xfrm>
            <a:off x="3473450" y="5426075"/>
            <a:ext cx="3586163" cy="595313"/>
          </a:xfrm>
          <a:prstGeom prst="wedgeRoundRectCallout">
            <a:avLst>
              <a:gd name="adj1" fmla="val 13333"/>
              <a:gd name="adj2" fmla="val -156819"/>
              <a:gd name="adj3" fmla="val 16667"/>
            </a:avLst>
          </a:prstGeom>
          <a:noFill/>
          <a:ln w="25400">
            <a:solidFill>
              <a:schemeClr val="tx1"/>
            </a:solidFill>
            <a:miter lim="800000"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1pPr>
            <a:lvl2pPr marL="4572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2pPr>
            <a:lvl3pPr marL="9144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3pPr>
            <a:lvl4pPr marL="13716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4pPr>
            <a:lvl5pPr marL="18288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5pPr>
          </a:lstStyle>
          <a:p>
            <a:pPr marL="0" marR="0" lvl="0" indent="0" algn="ctr" defTabSz="1219200">
              <a:lnSpc>
                <a:spcPct val="100000"/>
              </a:lnSpc>
              <a:buClrTx/>
              <a:buFontTx/>
            </a:pPr>
            <a:r>
              <a:rPr lang="en-US" altLang="zh-CN" sz="2800" i="1" spc="0">
                <a:solidFill>
                  <a:srgbClr val="FF0000"/>
                </a:solidFill>
                <a:ea typeface="宋体" pitchFamily="2" charset="-122"/>
              </a:rPr>
              <a:t>n</a:t>
            </a:r>
            <a:r>
              <a:rPr lang="zh-CN" altLang="en-US" sz="2800" spc="0">
                <a:solidFill>
                  <a:srgbClr val="FF0000"/>
                </a:solidFill>
                <a:ea typeface="宋体" pitchFamily="2" charset="-122"/>
              </a:rPr>
              <a:t>为线圈的匝数</a:t>
            </a:r>
            <a:endParaRPr lang="zh-CN" altLang="en-US" sz="2800">
              <a:solidFill>
                <a:srgbClr val="FF0000"/>
              </a:solidFill>
              <a:ea typeface="宋体" pitchFamily="2" charset="-122"/>
            </a:endParaRPr>
          </a:p>
        </p:txBody>
      </p:sp>
      <p:pic>
        <p:nvPicPr>
          <p:cNvPr id="16392" name="Object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9900" y="3494088"/>
            <a:ext cx="2978150" cy="1155700"/>
          </a:xfrm>
          <a:prstGeom prst="rect">
            <a:avLst/>
          </a:prstGeom>
          <a:noFill/>
          <a:ln w="38100"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/>
      <p:bldP spid="1639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409" name="Text Box 12"/>
          <p:cNvSpPr/>
          <p:nvPr/>
        </p:nvSpPr>
        <p:spPr>
          <a:xfrm>
            <a:off x="8578850" y="2574925"/>
            <a:ext cx="3073400" cy="7381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1pPr>
            <a:lvl2pPr marL="4572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2pPr>
            <a:lvl3pPr marL="9144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3pPr>
            <a:lvl4pPr marL="13716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4pPr>
            <a:lvl5pPr marL="18288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5pPr>
          </a:lstStyle>
          <a:p>
            <a:pPr marL="0" lvl="0" indent="0" defTabSz="1217612"/>
            <a:endParaRPr lang="zh-CN" altLang="zh-CN" sz="280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7410" name="Rectangle 10"/>
          <p:cNvSpPr>
            <a:spLocks noChangeArrowheads="1"/>
          </p:cNvSpPr>
          <p:nvPr/>
        </p:nvSpPr>
        <p:spPr bwMode="auto">
          <a:xfrm>
            <a:off x="342900" y="1165225"/>
            <a:ext cx="4368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algn="l" defTabSz="914400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algn="l" defTabSz="914400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algn="l" defTabSz="914400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algn="l" defTabSz="914400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zh-CN" altLang="en-US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zh-CN" altLang="en-US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zh-CN" altLang="en-US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zh-CN" altLang="en-US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0" marR="0" lvl="0" indent="0" defTabSz="1219200">
              <a:lnSpc>
                <a:spcPct val="100000"/>
              </a:lnSpc>
              <a:buClrTx/>
              <a:buFontTx/>
            </a:pPr>
            <a:r>
              <a:rPr lang="en-US" altLang="zh-CN" sz="2800" spc="0">
                <a:solidFill>
                  <a:srgbClr val="FF0000"/>
                </a:solidFill>
                <a:ea typeface="宋体" pitchFamily="2" charset="-122"/>
              </a:rPr>
              <a:t>3</a:t>
            </a:r>
            <a:r>
              <a:rPr lang="zh-CN" altLang="en-US" sz="2800" spc="0">
                <a:solidFill>
                  <a:srgbClr val="FF0000"/>
                </a:solidFill>
                <a:ea typeface="宋体" pitchFamily="2" charset="-122"/>
              </a:rPr>
              <a:t>、适用条件：</a:t>
            </a:r>
            <a:endParaRPr lang="zh-CN" altLang="en-US" sz="2800">
              <a:solidFill>
                <a:srgbClr val="FF0000"/>
              </a:solidFill>
              <a:ea typeface="宋体" pitchFamily="2" charset="-122"/>
            </a:endParaRPr>
          </a:p>
        </p:txBody>
      </p:sp>
      <p:sp>
        <p:nvSpPr>
          <p:cNvPr id="17411" name="TextBox 21"/>
          <p:cNvSpPr txBox="1">
            <a:spLocks noChangeArrowheads="1"/>
          </p:cNvSpPr>
          <p:nvPr/>
        </p:nvSpPr>
        <p:spPr bwMode="auto">
          <a:xfrm>
            <a:off x="2705100" y="1165225"/>
            <a:ext cx="30416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algn="l" defTabSz="914400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algn="l" defTabSz="914400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algn="l" defTabSz="914400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algn="l" defTabSz="914400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zh-CN" altLang="en-US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zh-CN" altLang="en-US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zh-CN" altLang="en-US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zh-CN" altLang="en-US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0" marR="0" lvl="0" indent="0" defTabSz="1219200">
              <a:lnSpc>
                <a:spcPct val="100000"/>
              </a:lnSpc>
              <a:buClrTx/>
              <a:buFontTx/>
            </a:pPr>
            <a:r>
              <a:rPr lang="zh-CN" altLang="en-US" sz="2800" spc="0">
                <a:solidFill>
                  <a:srgbClr val="000000"/>
                </a:solidFill>
                <a:ea typeface="宋体" pitchFamily="2" charset="-122"/>
              </a:rPr>
              <a:t>一切电磁感应现象</a:t>
            </a:r>
            <a:endParaRPr lang="zh-CN" altLang="en-US" sz="280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222375" y="2003425"/>
            <a:ext cx="10721975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algn="l" defTabSz="914400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algn="l" defTabSz="914400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algn="l" defTabSz="914400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algn="l" defTabSz="914400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zh-CN" altLang="en-US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zh-CN" altLang="en-US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zh-CN" altLang="en-US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zh-CN" altLang="en-US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0" marR="0" lvl="0" indent="0" defTabSz="1219200">
              <a:lnSpc>
                <a:spcPct val="140000"/>
              </a:lnSpc>
              <a:buClrTx/>
              <a:buFontTx/>
            </a:pPr>
            <a:r>
              <a:rPr lang="zh-CN" altLang="en-US" sz="2800" spc="0">
                <a:solidFill>
                  <a:srgbClr val="000000"/>
                </a:solidFill>
                <a:ea typeface="宋体" pitchFamily="2" charset="-122"/>
              </a:rPr>
              <a:t>（</a:t>
            </a:r>
            <a:r>
              <a:rPr lang="en-US" altLang="zh-CN" sz="2800" spc="0">
                <a:solidFill>
                  <a:srgbClr val="000000"/>
                </a:solidFill>
                <a:ea typeface="宋体" pitchFamily="2" charset="-122"/>
              </a:rPr>
              <a:t>1</a:t>
            </a:r>
            <a:r>
              <a:rPr lang="zh-CN" altLang="en-US" sz="2800" spc="0">
                <a:solidFill>
                  <a:srgbClr val="000000"/>
                </a:solidFill>
                <a:ea typeface="宋体" pitchFamily="2" charset="-122"/>
              </a:rPr>
              <a:t>）若∆</a:t>
            </a:r>
            <a:r>
              <a:rPr lang="en-US" altLang="zh-CN" sz="2800" spc="0">
                <a:solidFill>
                  <a:srgbClr val="000000"/>
                </a:solidFill>
                <a:ea typeface="宋体" pitchFamily="2" charset="-122"/>
              </a:rPr>
              <a:t>t</a:t>
            </a:r>
            <a:r>
              <a:rPr lang="zh-CN" altLang="en-US" sz="2800" spc="0">
                <a:solidFill>
                  <a:srgbClr val="000000"/>
                </a:solidFill>
                <a:ea typeface="宋体" pitchFamily="2" charset="-122"/>
              </a:rPr>
              <a:t>取</a:t>
            </a:r>
            <a:r>
              <a:rPr lang="zh-CN" altLang="en-US" sz="2800" spc="0">
                <a:solidFill>
                  <a:srgbClr val="FF0000"/>
                </a:solidFill>
                <a:ea typeface="宋体" pitchFamily="2" charset="-122"/>
              </a:rPr>
              <a:t>一段时间</a:t>
            </a:r>
            <a:r>
              <a:rPr lang="zh-CN" altLang="en-US" sz="2800" spc="0">
                <a:solidFill>
                  <a:srgbClr val="000000"/>
                </a:solidFill>
                <a:ea typeface="宋体" pitchFamily="2" charset="-122"/>
              </a:rPr>
              <a:t>，则</a:t>
            </a:r>
            <a:r>
              <a:rPr lang="en-US" altLang="zh-CN" sz="2800" spc="0">
                <a:solidFill>
                  <a:srgbClr val="000000"/>
                </a:solidFill>
                <a:ea typeface="宋体" pitchFamily="2" charset="-122"/>
              </a:rPr>
              <a:t>E</a:t>
            </a:r>
            <a:r>
              <a:rPr lang="zh-CN" altLang="en-US" sz="2800" spc="0">
                <a:solidFill>
                  <a:srgbClr val="000000"/>
                </a:solidFill>
                <a:ea typeface="宋体" pitchFamily="2" charset="-122"/>
              </a:rPr>
              <a:t>为</a:t>
            </a:r>
            <a:r>
              <a:rPr lang="zh-CN" altLang="en-US" sz="2800">
                <a:solidFill>
                  <a:srgbClr val="000000"/>
                </a:solidFill>
                <a:ea typeface="宋体" pitchFamily="2" charset="-122"/>
                <a:sym typeface="宋体" pitchFamily="2" charset="-122"/>
              </a:rPr>
              <a:t>∆</a:t>
            </a:r>
            <a:r>
              <a:rPr lang="en-US" altLang="zh-CN" sz="2800">
                <a:solidFill>
                  <a:srgbClr val="000000"/>
                </a:solidFill>
                <a:ea typeface="宋体" pitchFamily="2" charset="-122"/>
                <a:sym typeface="宋体" pitchFamily="2" charset="-122"/>
              </a:rPr>
              <a:t>t</a:t>
            </a:r>
            <a:r>
              <a:rPr lang="zh-CN" altLang="en-US" sz="2800">
                <a:solidFill>
                  <a:srgbClr val="000000"/>
                </a:solidFill>
                <a:ea typeface="宋体" pitchFamily="2" charset="-122"/>
                <a:sym typeface="宋体" pitchFamily="2" charset="-122"/>
              </a:rPr>
              <a:t>这段时间内的</a:t>
            </a:r>
            <a:r>
              <a:rPr lang="zh-CN" altLang="en-US" sz="2800" spc="0">
                <a:solidFill>
                  <a:srgbClr val="FF0000"/>
                </a:solidFill>
                <a:ea typeface="宋体" pitchFamily="2" charset="-122"/>
              </a:rPr>
              <a:t>平均感应电动势，</a:t>
            </a:r>
            <a:endParaRPr lang="zh-CN" altLang="en-US" sz="2800">
              <a:solidFill>
                <a:srgbClr val="FF0000"/>
              </a:solidFill>
              <a:ea typeface="宋体" pitchFamily="2" charset="-122"/>
            </a:endParaRPr>
          </a:p>
          <a:p>
            <a:pPr marL="0" marR="0" lvl="0" indent="0" defTabSz="1219200">
              <a:lnSpc>
                <a:spcPct val="140000"/>
              </a:lnSpc>
              <a:buClrTx/>
              <a:buFontTx/>
            </a:pPr>
            <a:r>
              <a:rPr lang="zh-CN" altLang="en-US" sz="2800">
                <a:solidFill>
                  <a:srgbClr val="000000"/>
                </a:solidFill>
                <a:ea typeface="宋体" pitchFamily="2" charset="-122"/>
                <a:sym typeface="宋体" pitchFamily="2" charset="-122"/>
              </a:rPr>
              <a:t>     若∆</a:t>
            </a:r>
            <a:r>
              <a:rPr lang="en-US" altLang="zh-CN" sz="2800">
                <a:solidFill>
                  <a:srgbClr val="000000"/>
                </a:solidFill>
                <a:ea typeface="宋体" pitchFamily="2" charset="-122"/>
                <a:sym typeface="宋体" pitchFamily="2" charset="-122"/>
              </a:rPr>
              <a:t>t</a:t>
            </a:r>
            <a:r>
              <a:rPr lang="zh-CN" altLang="en-US" sz="2800">
                <a:solidFill>
                  <a:srgbClr val="000000"/>
                </a:solidFill>
                <a:ea typeface="宋体" pitchFamily="2" charset="-122"/>
                <a:sym typeface="宋体" pitchFamily="2" charset="-122"/>
              </a:rPr>
              <a:t>趋近于零，则</a:t>
            </a:r>
            <a:r>
              <a:rPr lang="en-US" altLang="zh-CN" sz="2800">
                <a:solidFill>
                  <a:srgbClr val="000000"/>
                </a:solidFill>
                <a:ea typeface="宋体" pitchFamily="2" charset="-122"/>
                <a:sym typeface="宋体" pitchFamily="2" charset="-122"/>
              </a:rPr>
              <a:t>E</a:t>
            </a:r>
            <a:r>
              <a:rPr lang="zh-CN" altLang="zh-CN" sz="2800">
                <a:solidFill>
                  <a:srgbClr val="FF0000"/>
                </a:solidFill>
                <a:ea typeface="宋体" pitchFamily="2" charset="-122"/>
                <a:sym typeface="宋体" pitchFamily="2" charset="-122"/>
              </a:rPr>
              <a:t>瞬时感应</a:t>
            </a:r>
            <a:r>
              <a:rPr lang="zh-CN" altLang="en-US" sz="2800">
                <a:solidFill>
                  <a:srgbClr val="FF0000"/>
                </a:solidFill>
                <a:ea typeface="宋体" pitchFamily="2" charset="-122"/>
                <a:sym typeface="宋体" pitchFamily="2" charset="-122"/>
              </a:rPr>
              <a:t>电动势</a:t>
            </a:r>
            <a:endParaRPr lang="zh-CN" altLang="en-US" sz="2800">
              <a:solidFill>
                <a:srgbClr val="FF0000"/>
              </a:solidFill>
              <a:ea typeface="宋体" pitchFamily="2" charset="-122"/>
            </a:endParaRPr>
          </a:p>
        </p:txBody>
      </p:sp>
      <p:sp>
        <p:nvSpPr>
          <p:cNvPr id="17413" name="Text Box 23"/>
          <p:cNvSpPr txBox="1">
            <a:spLocks noChangeArrowheads="1"/>
          </p:cNvSpPr>
          <p:nvPr/>
        </p:nvSpPr>
        <p:spPr bwMode="auto">
          <a:xfrm>
            <a:off x="136525" y="2749550"/>
            <a:ext cx="766763" cy="952500"/>
          </a:xfrm>
          <a:prstGeom prst="rect">
            <a:avLst/>
          </a:prstGeom>
          <a:noFill/>
          <a:ln w="9525" algn="ctr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algn="l" defTabSz="914400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algn="l" defTabSz="914400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algn="l" defTabSz="914400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algn="l" defTabSz="914400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zh-CN" altLang="en-US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zh-CN" altLang="en-US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zh-CN" altLang="en-US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zh-CN" altLang="en-US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0" marR="0" lvl="0" indent="0" defTabSz="1219200">
              <a:lnSpc>
                <a:spcPct val="100000"/>
              </a:lnSpc>
              <a:buClrTx/>
              <a:buFontTx/>
            </a:pPr>
            <a:r>
              <a:rPr lang="zh-CN" altLang="en-US" sz="2800" spc="0">
                <a:solidFill>
                  <a:srgbClr val="FF0000"/>
                </a:solidFill>
                <a:ea typeface="宋体" pitchFamily="2" charset="-122"/>
              </a:rPr>
              <a:t>注意</a:t>
            </a:r>
            <a:endParaRPr lang="zh-CN" altLang="en-US" sz="2800">
              <a:solidFill>
                <a:srgbClr val="FF0000"/>
              </a:solidFill>
              <a:ea typeface="宋体" pitchFamily="2" charset="-122"/>
            </a:endParaRPr>
          </a:p>
        </p:txBody>
      </p:sp>
      <p:sp>
        <p:nvSpPr>
          <p:cNvPr id="17414" name="右大括号 28"/>
          <p:cNvSpPr/>
          <p:nvPr/>
        </p:nvSpPr>
        <p:spPr>
          <a:xfrm rot="10800000">
            <a:off x="815975" y="2235200"/>
            <a:ext cx="406400" cy="1981200"/>
          </a:xfrm>
          <a:prstGeom prst="rightBrace">
            <a:avLst>
              <a:gd name="adj1" fmla="val 0"/>
              <a:gd name="adj2" fmla="val 50833"/>
            </a:avLst>
          </a:prstGeom>
          <a:noFill/>
          <a:ln w="25400">
            <a:solidFill>
              <a:srgbClr val="FF0000"/>
            </a:solidFill>
            <a:miter lim="800000"/>
          </a:ln>
        </p:spPr>
        <p:txBody>
          <a:bodyPr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1pPr>
            <a:lvl2pPr marL="4572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2pPr>
            <a:lvl3pPr marL="9144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3pPr>
            <a:lvl4pPr marL="13716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4pPr>
            <a:lvl5pPr marL="18288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5pPr>
          </a:lstStyle>
          <a:p>
            <a:pPr marL="0" marR="0" lvl="0" indent="0" algn="ctr" defTabSz="1219200">
              <a:lnSpc>
                <a:spcPct val="100000"/>
              </a:lnSpc>
              <a:buClrTx/>
              <a:buFontTx/>
            </a:pPr>
            <a:endParaRPr lang="zh-CN" altLang="en-US" sz="2800" b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7415" name="Text Box 10"/>
          <p:cNvSpPr/>
          <p:nvPr/>
        </p:nvSpPr>
        <p:spPr>
          <a:xfrm>
            <a:off x="1120775" y="3800475"/>
            <a:ext cx="11253788" cy="714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1pPr>
            <a:lvl2pPr marL="4572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2pPr>
            <a:lvl3pPr marL="9144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3pPr>
            <a:lvl4pPr marL="13716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4pPr>
            <a:lvl5pPr marL="18288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5pPr>
          </a:lstStyle>
          <a:p>
            <a:pPr lvl="0"/>
            <a:r>
              <a:rPr lang="zh-CN" altLang="en-US" sz="2700">
                <a:solidFill>
                  <a:srgbClr val="000000"/>
                </a:solidFill>
                <a:ea typeface="宋体" pitchFamily="2" charset="-122"/>
                <a:sym typeface="宋体" pitchFamily="2" charset="-122"/>
              </a:rPr>
              <a:t>（</a:t>
            </a:r>
            <a:r>
              <a:rPr lang="en-US" altLang="zh-CN" sz="2700">
                <a:solidFill>
                  <a:srgbClr val="000000"/>
                </a:solidFill>
                <a:ea typeface="宋体" pitchFamily="2" charset="-122"/>
                <a:sym typeface="宋体" pitchFamily="2" charset="-122"/>
              </a:rPr>
              <a:t>2</a:t>
            </a:r>
            <a:r>
              <a:rPr lang="zh-CN" altLang="en-US" sz="2700">
                <a:solidFill>
                  <a:srgbClr val="000000"/>
                </a:solidFill>
                <a:ea typeface="宋体" pitchFamily="2" charset="-122"/>
                <a:sym typeface="宋体" pitchFamily="2" charset="-122"/>
              </a:rPr>
              <a:t>）</a:t>
            </a:r>
            <a:r>
              <a:rPr lang="zh-CN" altLang="en-US" sz="2700">
                <a:ea typeface="宋体" pitchFamily="2" charset="-122"/>
              </a:rPr>
              <a:t>公式中</a:t>
            </a:r>
            <a:r>
              <a:rPr lang="el-GR" altLang="zh-CN" sz="2700">
                <a:solidFill>
                  <a:srgbClr val="FF0000"/>
                </a:solidFill>
                <a:ea typeface="宋体" pitchFamily="2" charset="-122"/>
              </a:rPr>
              <a:t>Δ</a:t>
            </a:r>
            <a:r>
              <a:rPr lang="en-US" altLang="zh-CN" sz="2700">
                <a:solidFill>
                  <a:srgbClr val="FF0000"/>
                </a:solidFill>
                <a:ea typeface="宋体" pitchFamily="2" charset="-122"/>
                <a:sym typeface="宋体" pitchFamily="2" charset="-122"/>
              </a:rPr>
              <a:t>Φ</a:t>
            </a:r>
            <a:r>
              <a:rPr lang="zh-CN" altLang="en-US" sz="2700">
                <a:solidFill>
                  <a:srgbClr val="FF0000"/>
                </a:solidFill>
                <a:ea typeface="宋体" pitchFamily="2" charset="-122"/>
              </a:rPr>
              <a:t>取绝对值</a:t>
            </a:r>
            <a:r>
              <a:rPr lang="zh-CN" altLang="en-US" sz="2700">
                <a:ea typeface="宋体" pitchFamily="2" charset="-122"/>
              </a:rPr>
              <a:t>，不涉及</a:t>
            </a:r>
            <a:r>
              <a:rPr lang="zh-CN" altLang="en-US" sz="2700">
                <a:solidFill>
                  <a:srgbClr val="FF0000"/>
                </a:solidFill>
                <a:ea typeface="宋体" pitchFamily="2" charset="-122"/>
              </a:rPr>
              <a:t>正、负</a:t>
            </a:r>
            <a:r>
              <a:rPr lang="zh-CN" altLang="en-US" sz="2700">
                <a:ea typeface="宋体" pitchFamily="2" charset="-122"/>
              </a:rPr>
              <a:t>，感应电流的方向另行判断。</a:t>
            </a:r>
            <a:endParaRPr lang="zh-CN" altLang="en-US" sz="2700">
              <a:ea typeface="宋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 fill="hold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 fill="hold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 fill="hold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 fill="hold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/>
      <p:bldP spid="17412" grpId="0"/>
      <p:bldP spid="17413" grpId="0"/>
      <p:bldP spid="17414" grpId="0"/>
      <p:bldP spid="174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433" name="Text Box 2"/>
          <p:cNvSpPr/>
          <p:nvPr/>
        </p:nvSpPr>
        <p:spPr>
          <a:xfrm>
            <a:off x="515938" y="1449388"/>
            <a:ext cx="7673975" cy="736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1pPr>
            <a:lvl2pPr marL="4572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2pPr>
            <a:lvl3pPr marL="9144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3pPr>
            <a:lvl4pPr marL="13716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4pPr>
            <a:lvl5pPr marL="18288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5pPr>
          </a:lstStyle>
          <a:p>
            <a:pPr lvl="0"/>
            <a:r>
              <a:rPr lang="zh-CN" altLang="en-US" sz="2800">
                <a:solidFill>
                  <a:srgbClr val="0000FF"/>
                </a:solidFill>
                <a:ea typeface="宋体" pitchFamily="2" charset="-122"/>
              </a:rPr>
              <a:t>问题</a:t>
            </a:r>
            <a:r>
              <a:rPr lang="en-US" altLang="zh-CN" sz="2800">
                <a:solidFill>
                  <a:srgbClr val="0000FF"/>
                </a:solidFill>
                <a:ea typeface="宋体" pitchFamily="2" charset="-122"/>
              </a:rPr>
              <a:t>1</a:t>
            </a:r>
            <a:r>
              <a:rPr lang="zh-CN" altLang="en-US" sz="2800">
                <a:solidFill>
                  <a:srgbClr val="0000FF"/>
                </a:solidFill>
                <a:ea typeface="宋体" pitchFamily="2" charset="-122"/>
              </a:rPr>
              <a:t>：磁通量大</a:t>
            </a:r>
            <a:r>
              <a:rPr lang="en-US" altLang="zh-CN" sz="2800">
                <a:solidFill>
                  <a:srgbClr val="0000FF"/>
                </a:solidFill>
                <a:ea typeface="宋体" pitchFamily="2" charset="-122"/>
              </a:rPr>
              <a:t>,</a:t>
            </a:r>
            <a:r>
              <a:rPr lang="zh-CN" altLang="en-US" sz="2800">
                <a:solidFill>
                  <a:srgbClr val="0000FF"/>
                </a:solidFill>
                <a:ea typeface="宋体" pitchFamily="2" charset="-122"/>
              </a:rPr>
              <a:t>磁通量变化一定大吗</a:t>
            </a:r>
            <a:r>
              <a:rPr lang="en-US" altLang="zh-CN" sz="2800">
                <a:solidFill>
                  <a:srgbClr val="0000FF"/>
                </a:solidFill>
                <a:ea typeface="宋体" pitchFamily="2" charset="-122"/>
              </a:rPr>
              <a:t>?</a:t>
            </a:r>
            <a:endParaRPr lang="en-US" altLang="zh-CN" sz="2800">
              <a:solidFill>
                <a:srgbClr val="0000FF"/>
              </a:solidFill>
              <a:ea typeface="宋体" pitchFamily="2" charset="-122"/>
            </a:endParaRPr>
          </a:p>
        </p:txBody>
      </p:sp>
      <p:sp>
        <p:nvSpPr>
          <p:cNvPr id="18434" name="Text Box 3"/>
          <p:cNvSpPr/>
          <p:nvPr/>
        </p:nvSpPr>
        <p:spPr>
          <a:xfrm>
            <a:off x="488950" y="2170113"/>
            <a:ext cx="7956550" cy="736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1pPr>
            <a:lvl2pPr marL="4572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2pPr>
            <a:lvl3pPr marL="9144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3pPr>
            <a:lvl4pPr marL="13716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4pPr>
            <a:lvl5pPr marL="18288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5pPr>
          </a:lstStyle>
          <a:p>
            <a:pPr lvl="0"/>
            <a:r>
              <a:rPr lang="zh-CN" altLang="en-US" sz="2800">
                <a:solidFill>
                  <a:srgbClr val="0000FF"/>
                </a:solidFill>
                <a:ea typeface="宋体" pitchFamily="2" charset="-122"/>
              </a:rPr>
              <a:t>问题</a:t>
            </a:r>
            <a:r>
              <a:rPr lang="en-US" altLang="zh-CN" sz="2800">
                <a:solidFill>
                  <a:srgbClr val="0000FF"/>
                </a:solidFill>
                <a:ea typeface="宋体" pitchFamily="2" charset="-122"/>
              </a:rPr>
              <a:t>2</a:t>
            </a:r>
            <a:r>
              <a:rPr lang="zh-CN" altLang="en-US" sz="2800">
                <a:solidFill>
                  <a:srgbClr val="0000FF"/>
                </a:solidFill>
                <a:ea typeface="宋体" pitchFamily="2" charset="-122"/>
              </a:rPr>
              <a:t>：磁通量变化大</a:t>
            </a:r>
            <a:r>
              <a:rPr lang="en-US" altLang="zh-CN" sz="2800">
                <a:solidFill>
                  <a:srgbClr val="0000FF"/>
                </a:solidFill>
                <a:ea typeface="宋体" pitchFamily="2" charset="-122"/>
              </a:rPr>
              <a:t>,</a:t>
            </a:r>
            <a:r>
              <a:rPr lang="zh-CN" altLang="en-US" sz="2800">
                <a:solidFill>
                  <a:srgbClr val="0000FF"/>
                </a:solidFill>
                <a:ea typeface="宋体" pitchFamily="2" charset="-122"/>
              </a:rPr>
              <a:t>磁通量的变化率一定大吗</a:t>
            </a:r>
            <a:r>
              <a:rPr lang="en-US" altLang="zh-CN" sz="2800">
                <a:solidFill>
                  <a:srgbClr val="0000FF"/>
                </a:solidFill>
                <a:ea typeface="宋体" pitchFamily="2" charset="-122"/>
              </a:rPr>
              <a:t>?</a:t>
            </a:r>
            <a:endParaRPr lang="en-US" altLang="zh-CN" sz="2800">
              <a:solidFill>
                <a:srgbClr val="0000FF"/>
              </a:solidFill>
              <a:ea typeface="宋体" pitchFamily="2" charset="-122"/>
            </a:endParaRPr>
          </a:p>
        </p:txBody>
      </p:sp>
      <p:sp>
        <p:nvSpPr>
          <p:cNvPr id="18435" name="Text Box 5"/>
          <p:cNvSpPr/>
          <p:nvPr/>
        </p:nvSpPr>
        <p:spPr>
          <a:xfrm>
            <a:off x="400050" y="3159125"/>
            <a:ext cx="11072813" cy="21590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1pPr>
            <a:lvl2pPr marL="4572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2pPr>
            <a:lvl3pPr marL="9144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3pPr>
            <a:lvl4pPr marL="13716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4pPr>
            <a:lvl5pPr marL="18288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5pPr>
          </a:lstStyle>
          <a:p>
            <a:pPr lvl="0">
              <a:lnSpc>
                <a:spcPct val="160000"/>
              </a:lnSpc>
            </a:pPr>
            <a:r>
              <a:rPr lang="en-US" altLang="zh-CN" sz="2800">
                <a:solidFill>
                  <a:srgbClr val="0000FF"/>
                </a:solidFill>
                <a:ea typeface="宋体" pitchFamily="2" charset="-122"/>
              </a:rPr>
              <a:t>    </a:t>
            </a:r>
            <a:r>
              <a:rPr lang="zh-CN" altLang="en-US" sz="2800">
                <a:solidFill>
                  <a:srgbClr val="0000FF"/>
                </a:solidFill>
                <a:ea typeface="宋体" pitchFamily="2" charset="-122"/>
              </a:rPr>
              <a:t>磁通量的变化率和磁通量大小、磁通量的变化无直接关系：磁通量大</a:t>
            </a:r>
            <a:r>
              <a:rPr lang="en-US" altLang="zh-CN" sz="2800">
                <a:solidFill>
                  <a:srgbClr val="0000FF"/>
                </a:solidFill>
                <a:ea typeface="宋体" pitchFamily="2" charset="-122"/>
              </a:rPr>
              <a:t>(</a:t>
            </a:r>
            <a:r>
              <a:rPr lang="zh-CN" altLang="en-US" sz="2800">
                <a:solidFill>
                  <a:srgbClr val="0000FF"/>
                </a:solidFill>
                <a:ea typeface="宋体" pitchFamily="2" charset="-122"/>
              </a:rPr>
              <a:t>小</a:t>
            </a:r>
            <a:r>
              <a:rPr lang="en-US" altLang="zh-CN" sz="2800">
                <a:solidFill>
                  <a:srgbClr val="0000FF"/>
                </a:solidFill>
                <a:ea typeface="宋体" pitchFamily="2" charset="-122"/>
              </a:rPr>
              <a:t>,</a:t>
            </a:r>
            <a:r>
              <a:rPr lang="zh-CN" altLang="en-US" sz="2800">
                <a:solidFill>
                  <a:srgbClr val="0000FF"/>
                </a:solidFill>
                <a:ea typeface="宋体" pitchFamily="2" charset="-122"/>
              </a:rPr>
              <a:t>等于零</a:t>
            </a:r>
            <a:r>
              <a:rPr lang="en-US" altLang="zh-CN" sz="2800">
                <a:solidFill>
                  <a:srgbClr val="0000FF"/>
                </a:solidFill>
                <a:ea typeface="宋体" pitchFamily="2" charset="-122"/>
              </a:rPr>
              <a:t>)</a:t>
            </a:r>
            <a:r>
              <a:rPr lang="zh-CN" altLang="en-US" sz="2800">
                <a:solidFill>
                  <a:srgbClr val="0000FF"/>
                </a:solidFill>
                <a:ea typeface="宋体" pitchFamily="2" charset="-122"/>
              </a:rPr>
              <a:t>，磁通量的变化率不一定大</a:t>
            </a:r>
            <a:r>
              <a:rPr lang="en-US" altLang="zh-CN" sz="2800">
                <a:solidFill>
                  <a:srgbClr val="0000FF"/>
                </a:solidFill>
                <a:ea typeface="宋体" pitchFamily="2" charset="-122"/>
              </a:rPr>
              <a:t>(</a:t>
            </a:r>
            <a:r>
              <a:rPr lang="zh-CN" altLang="en-US" sz="2800">
                <a:solidFill>
                  <a:srgbClr val="0000FF"/>
                </a:solidFill>
                <a:ea typeface="宋体" pitchFamily="2" charset="-122"/>
              </a:rPr>
              <a:t>小，等于零</a:t>
            </a:r>
            <a:r>
              <a:rPr lang="en-US" altLang="zh-CN" sz="2800">
                <a:solidFill>
                  <a:srgbClr val="0000FF"/>
                </a:solidFill>
                <a:ea typeface="宋体" pitchFamily="2" charset="-122"/>
              </a:rPr>
              <a:t>)</a:t>
            </a:r>
            <a:r>
              <a:rPr lang="zh-CN" altLang="en-US" sz="2800">
                <a:solidFill>
                  <a:srgbClr val="0000FF"/>
                </a:solidFill>
                <a:ea typeface="宋体" pitchFamily="2" charset="-122"/>
              </a:rPr>
              <a:t>；磁通量的变化大</a:t>
            </a:r>
            <a:r>
              <a:rPr lang="en-US" altLang="zh-CN" sz="2800">
                <a:solidFill>
                  <a:srgbClr val="0000FF"/>
                </a:solidFill>
                <a:ea typeface="宋体" pitchFamily="2" charset="-122"/>
              </a:rPr>
              <a:t>(</a:t>
            </a:r>
            <a:r>
              <a:rPr lang="zh-CN" altLang="en-US" sz="2800">
                <a:solidFill>
                  <a:srgbClr val="0000FF"/>
                </a:solidFill>
                <a:ea typeface="宋体" pitchFamily="2" charset="-122"/>
              </a:rPr>
              <a:t>小</a:t>
            </a:r>
            <a:r>
              <a:rPr lang="en-US" altLang="zh-CN" sz="2800">
                <a:solidFill>
                  <a:srgbClr val="0000FF"/>
                </a:solidFill>
                <a:ea typeface="宋体" pitchFamily="2" charset="-122"/>
              </a:rPr>
              <a:t>)</a:t>
            </a:r>
            <a:r>
              <a:rPr lang="zh-CN" altLang="en-US" sz="2800">
                <a:solidFill>
                  <a:srgbClr val="0000FF"/>
                </a:solidFill>
                <a:ea typeface="宋体" pitchFamily="2" charset="-122"/>
              </a:rPr>
              <a:t>，磁通量的变化率不一定大</a:t>
            </a:r>
            <a:r>
              <a:rPr lang="en-US" altLang="zh-CN" sz="2800">
                <a:solidFill>
                  <a:srgbClr val="0000FF"/>
                </a:solidFill>
                <a:ea typeface="宋体" pitchFamily="2" charset="-122"/>
              </a:rPr>
              <a:t>(</a:t>
            </a:r>
            <a:r>
              <a:rPr lang="zh-CN" altLang="en-US" sz="2800">
                <a:solidFill>
                  <a:srgbClr val="0000FF"/>
                </a:solidFill>
                <a:ea typeface="宋体" pitchFamily="2" charset="-122"/>
              </a:rPr>
              <a:t>小</a:t>
            </a:r>
            <a:r>
              <a:rPr lang="en-US" altLang="zh-CN" sz="2800">
                <a:solidFill>
                  <a:srgbClr val="0000FF"/>
                </a:solidFill>
                <a:ea typeface="宋体" pitchFamily="2" charset="-122"/>
              </a:rPr>
              <a:t>)</a:t>
            </a:r>
            <a:r>
              <a:rPr lang="zh-CN" altLang="en-US" sz="2800">
                <a:solidFill>
                  <a:srgbClr val="0000FF"/>
                </a:solidFill>
                <a:ea typeface="宋体" pitchFamily="2" charset="-122"/>
              </a:rPr>
              <a:t>。</a:t>
            </a:r>
            <a:endParaRPr lang="zh-CN" altLang="en-US" sz="2800">
              <a:solidFill>
                <a:srgbClr val="0000FF"/>
              </a:solidFill>
              <a:ea typeface="宋体" pitchFamily="2" charset="-122"/>
            </a:endParaRPr>
          </a:p>
        </p:txBody>
      </p:sp>
      <p:sp>
        <p:nvSpPr>
          <p:cNvPr id="18436" name="Rectangle 3"/>
          <p:cNvSpPr/>
          <p:nvPr/>
        </p:nvSpPr>
        <p:spPr>
          <a:xfrm>
            <a:off x="668338" y="865188"/>
            <a:ext cx="2327275" cy="736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1pPr>
            <a:lvl2pPr marL="4572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2pPr>
            <a:lvl3pPr marL="9144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3pPr>
            <a:lvl4pPr marL="13716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4pPr>
            <a:lvl5pPr marL="18288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5pPr>
          </a:lstStyle>
          <a:p>
            <a:pPr lvl="0"/>
            <a:r>
              <a:rPr lang="zh-CN" altLang="en-US" sz="280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【拓展思考】</a:t>
            </a:r>
            <a:endParaRPr lang="zh-CN" altLang="en-US" sz="2800">
              <a:solidFill>
                <a:srgbClr val="FF0000"/>
              </a:solidFill>
              <a:latin typeface="Times New Roman" pitchFamily="18" charset="0"/>
              <a:ea typeface="黑体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9457" name="Group 2"/>
          <p:cNvGrpSpPr/>
          <p:nvPr/>
        </p:nvGrpSpPr>
        <p:grpSpPr>
          <a:xfrm>
            <a:off x="876300" y="2038350"/>
            <a:ext cx="2662238" cy="706438"/>
            <a:chExt cx="1106" cy="422"/>
          </a:xfrm>
        </p:grpSpPr>
        <p:sp>
          <p:nvSpPr>
            <p:cNvPr id="19458" name="Rectangle 3"/>
            <p:cNvSpPr/>
            <p:nvPr/>
          </p:nvSpPr>
          <p:spPr>
            <a:xfrm>
              <a:off x="43" y="0"/>
              <a:ext cx="1020" cy="42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1pPr>
              <a:lvl2pPr marL="45720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2pPr>
              <a:lvl3pPr marL="91440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3pPr>
              <a:lvl4pPr marL="137160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4pPr>
              <a:lvl5pPr marL="182880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5pPr>
            </a:lstStyle>
            <a:p>
              <a:pPr lvl="0" algn="just">
                <a:lnSpc>
                  <a:spcPct val="100000"/>
                </a:lnSpc>
              </a:pPr>
              <a:r>
                <a:rPr lang="ja-JP" altLang="en-US">
                  <a:latin typeface="华文中宋" pitchFamily="2" charset="-122"/>
                  <a:ea typeface="华文中宋" pitchFamily="2" charset="-122"/>
                </a:rPr>
                <a:t> </a:t>
              </a:r>
              <a:endParaRPr lang="ja-JP" altLang="en-US">
                <a:latin typeface="Times New Roman" pitchFamily="18" charset="0"/>
                <a:ea typeface="华文中宋" pitchFamily="2" charset="-122"/>
              </a:endParaRPr>
            </a:p>
            <a:p>
              <a:pPr lvl="0" algn="just" eaLnBrk="0" hangingPunct="0">
                <a:lnSpc>
                  <a:spcPct val="100000"/>
                </a:lnSpc>
              </a:pPr>
              <a:endParaRPr lang="ja-JP" altLang="en-US">
                <a:latin typeface="Times" charset="0"/>
                <a:ea typeface="华文中宋" pitchFamily="2" charset="-122"/>
              </a:endParaRPr>
            </a:p>
          </p:txBody>
        </p:sp>
        <p:sp>
          <p:nvSpPr>
            <p:cNvPr id="19459" name="Rectangle 4"/>
            <p:cNvSpPr/>
            <p:nvPr/>
          </p:nvSpPr>
          <p:spPr>
            <a:xfrm>
              <a:off x="0" y="0"/>
              <a:ext cx="1106" cy="422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1pPr>
              <a:lvl2pPr marL="45720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2pPr>
              <a:lvl3pPr marL="91440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3pPr>
              <a:lvl4pPr marL="137160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4pPr>
              <a:lvl5pPr marL="182880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5pPr>
            </a:lstStyle>
            <a:p>
              <a:pPr lvl="0"/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</p:grpSp>
      <p:sp>
        <p:nvSpPr>
          <p:cNvPr id="19460" name="Rectangle 5"/>
          <p:cNvSpPr/>
          <p:nvPr/>
        </p:nvSpPr>
        <p:spPr>
          <a:xfrm>
            <a:off x="4005263" y="2135188"/>
            <a:ext cx="1906587" cy="7064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1pPr>
            <a:lvl2pPr marL="4572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2pPr>
            <a:lvl3pPr marL="9144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3pPr>
            <a:lvl4pPr marL="13716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4pPr>
            <a:lvl5pPr marL="18288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5pPr>
          </a:lstStyle>
          <a:p>
            <a:pPr lvl="0" algn="just">
              <a:lnSpc>
                <a:spcPct val="100000"/>
              </a:lnSpc>
            </a:pPr>
            <a:r>
              <a:rPr lang="ja-JP" altLang="en-US">
                <a:solidFill>
                  <a:srgbClr val="9900FF"/>
                </a:solidFill>
                <a:ea typeface="宋体" pitchFamily="2" charset="-122"/>
              </a:rPr>
              <a:t>物理意义</a:t>
            </a:r>
            <a:endParaRPr lang="ja-JP" altLang="en-US">
              <a:solidFill>
                <a:srgbClr val="9900FF"/>
              </a:solidFill>
              <a:latin typeface="Times" charset="0"/>
              <a:ea typeface="华文中宋" pitchFamily="2" charset="-122"/>
            </a:endParaRPr>
          </a:p>
        </p:txBody>
      </p:sp>
      <p:sp>
        <p:nvSpPr>
          <p:cNvPr id="19461" name="Rectangle 6"/>
          <p:cNvSpPr/>
          <p:nvPr/>
        </p:nvSpPr>
        <p:spPr>
          <a:xfrm>
            <a:off x="3902075" y="2135188"/>
            <a:ext cx="2066925" cy="706437"/>
          </a:xfrm>
          <a:prstGeom prst="rect">
            <a:avLst/>
          </a:prstGeom>
          <a:noFill/>
          <a:ln w="7">
            <a:noFill/>
            <a:miter lim="800000"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1pPr>
            <a:lvl2pPr marL="4572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2pPr>
            <a:lvl3pPr marL="9144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3pPr>
            <a:lvl4pPr marL="13716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4pPr>
            <a:lvl5pPr marL="18288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5pPr>
          </a:lstStyle>
          <a:p>
            <a:pPr lvl="0"/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sp>
        <p:nvSpPr>
          <p:cNvPr id="19462" name="Rectangle 7"/>
          <p:cNvSpPr/>
          <p:nvPr/>
        </p:nvSpPr>
        <p:spPr>
          <a:xfrm>
            <a:off x="6146800" y="2127250"/>
            <a:ext cx="2990850" cy="7064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1pPr>
            <a:lvl2pPr marL="4572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2pPr>
            <a:lvl3pPr marL="9144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3pPr>
            <a:lvl4pPr marL="13716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4pPr>
            <a:lvl5pPr marL="18288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5pPr>
          </a:lstStyle>
          <a:p>
            <a:pPr lvl="0">
              <a:lnSpc>
                <a:spcPct val="100000"/>
              </a:lnSpc>
            </a:pPr>
            <a:r>
              <a:rPr lang="ja-JP" altLang="en-US">
                <a:solidFill>
                  <a:srgbClr val="9900FF"/>
                </a:solidFill>
                <a:ea typeface="宋体" pitchFamily="2" charset="-122"/>
              </a:rPr>
              <a:t>与电磁感应关系</a:t>
            </a:r>
            <a:endParaRPr lang="ja-JP" altLang="en-US">
              <a:solidFill>
                <a:srgbClr val="9900FF"/>
              </a:solidFill>
              <a:latin typeface="Times New Roman" pitchFamily="18" charset="0"/>
              <a:ea typeface="宋体" pitchFamily="2" charset="-122"/>
            </a:endParaRPr>
          </a:p>
          <a:p>
            <a:pPr lvl="0" eaLnBrk="0" hangingPunct="0">
              <a:lnSpc>
                <a:spcPct val="100000"/>
              </a:lnSpc>
            </a:pPr>
            <a:endParaRPr lang="ja-JP" altLang="en-US">
              <a:solidFill>
                <a:srgbClr val="9900FF"/>
              </a:solidFill>
              <a:latin typeface="Times" charset="0"/>
              <a:ea typeface="华文中宋" pitchFamily="2" charset="-122"/>
            </a:endParaRPr>
          </a:p>
        </p:txBody>
      </p:sp>
      <p:sp>
        <p:nvSpPr>
          <p:cNvPr id="19463" name="Rectangle 8"/>
          <p:cNvSpPr/>
          <p:nvPr/>
        </p:nvSpPr>
        <p:spPr>
          <a:xfrm>
            <a:off x="6199188" y="2038350"/>
            <a:ext cx="2662237" cy="706438"/>
          </a:xfrm>
          <a:prstGeom prst="rect">
            <a:avLst/>
          </a:prstGeom>
          <a:noFill/>
          <a:ln w="7">
            <a:solidFill>
              <a:srgbClr val="A0A0A0"/>
            </a:solidFill>
            <a:miter lim="800000"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1pPr>
            <a:lvl2pPr marL="4572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2pPr>
            <a:lvl3pPr marL="9144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3pPr>
            <a:lvl4pPr marL="13716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4pPr>
            <a:lvl5pPr marL="18288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5pPr>
          </a:lstStyle>
          <a:p>
            <a:pPr lvl="0"/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sp>
        <p:nvSpPr>
          <p:cNvPr id="19464" name="Rectangle 9"/>
          <p:cNvSpPr/>
          <p:nvPr/>
        </p:nvSpPr>
        <p:spPr>
          <a:xfrm>
            <a:off x="1233488" y="2940050"/>
            <a:ext cx="2154237" cy="6048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1pPr>
            <a:lvl2pPr marL="4572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2pPr>
            <a:lvl3pPr marL="9144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3pPr>
            <a:lvl4pPr marL="13716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4pPr>
            <a:lvl5pPr marL="18288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5pPr>
          </a:lstStyle>
          <a:p>
            <a:pPr lvl="0" algn="just">
              <a:lnSpc>
                <a:spcPct val="100000"/>
              </a:lnSpc>
            </a:pPr>
            <a:r>
              <a:rPr lang="ja-JP" altLang="en-US">
                <a:solidFill>
                  <a:srgbClr val="0000FF"/>
                </a:solidFill>
                <a:ea typeface="宋体" pitchFamily="2" charset="-122"/>
              </a:rPr>
              <a:t>磁通量</a:t>
            </a:r>
            <a:r>
              <a:rPr lang="en-US" altLang="ja-JP" i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Ф</a:t>
            </a:r>
            <a:endParaRPr lang="ja-JP" altLang="en-US">
              <a:solidFill>
                <a:srgbClr val="0000FF"/>
              </a:solidFill>
              <a:latin typeface="Times" charset="0"/>
              <a:ea typeface="黑体" pitchFamily="49" charset="-122"/>
            </a:endParaRPr>
          </a:p>
        </p:txBody>
      </p:sp>
      <p:sp>
        <p:nvSpPr>
          <p:cNvPr id="19465" name="Rectangle 10"/>
          <p:cNvSpPr/>
          <p:nvPr/>
        </p:nvSpPr>
        <p:spPr>
          <a:xfrm>
            <a:off x="1130300" y="2940050"/>
            <a:ext cx="2662238" cy="931863"/>
          </a:xfrm>
          <a:prstGeom prst="rect">
            <a:avLst/>
          </a:prstGeom>
          <a:noFill/>
          <a:ln w="7">
            <a:noFill/>
            <a:miter lim="800000"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1pPr>
            <a:lvl2pPr marL="4572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2pPr>
            <a:lvl3pPr marL="9144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3pPr>
            <a:lvl4pPr marL="13716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4pPr>
            <a:lvl5pPr marL="18288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5pPr>
          </a:lstStyle>
          <a:p>
            <a:pPr lvl="0"/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sp>
        <p:nvSpPr>
          <p:cNvPr id="19466" name="Rectangle 11"/>
          <p:cNvSpPr/>
          <p:nvPr/>
        </p:nvSpPr>
        <p:spPr>
          <a:xfrm>
            <a:off x="3576638" y="2744788"/>
            <a:ext cx="2692400" cy="9318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1pPr>
            <a:lvl2pPr marL="4572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2pPr>
            <a:lvl3pPr marL="9144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3pPr>
            <a:lvl4pPr marL="13716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4pPr>
            <a:lvl5pPr marL="18288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5pPr>
          </a:lstStyle>
          <a:p>
            <a:pPr lvl="0" algn="ctr">
              <a:lnSpc>
                <a:spcPct val="100000"/>
              </a:lnSpc>
            </a:pPr>
            <a:r>
              <a:rPr lang="ja-JP" altLang="en-US">
                <a:solidFill>
                  <a:srgbClr val="0000FF"/>
                </a:solidFill>
                <a:ea typeface="宋体" pitchFamily="2" charset="-122"/>
              </a:rPr>
              <a:t>穿过回路的磁感线的条数</a:t>
            </a:r>
            <a:r>
              <a:rPr lang="zh-CN" altLang="en-US">
                <a:solidFill>
                  <a:srgbClr val="0000FF"/>
                </a:solidFill>
                <a:ea typeface="宋体" pitchFamily="2" charset="-122"/>
              </a:rPr>
              <a:t>多少</a:t>
            </a:r>
            <a:endParaRPr lang="ja-JP" altLang="en-US">
              <a:solidFill>
                <a:srgbClr val="0000FF"/>
              </a:solidFill>
              <a:latin typeface="Times" charset="0"/>
              <a:ea typeface="宋体" pitchFamily="2" charset="-122"/>
            </a:endParaRPr>
          </a:p>
        </p:txBody>
      </p:sp>
      <p:sp>
        <p:nvSpPr>
          <p:cNvPr id="19467" name="Rectangle 12"/>
          <p:cNvSpPr/>
          <p:nvPr/>
        </p:nvSpPr>
        <p:spPr>
          <a:xfrm>
            <a:off x="3538538" y="2744788"/>
            <a:ext cx="2660650" cy="931862"/>
          </a:xfrm>
          <a:prstGeom prst="rect">
            <a:avLst/>
          </a:prstGeom>
          <a:noFill/>
          <a:ln w="7">
            <a:solidFill>
              <a:srgbClr val="A0A0A0"/>
            </a:solidFill>
            <a:miter lim="800000"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1pPr>
            <a:lvl2pPr marL="4572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2pPr>
            <a:lvl3pPr marL="9144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3pPr>
            <a:lvl4pPr marL="13716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4pPr>
            <a:lvl5pPr marL="18288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5pPr>
          </a:lstStyle>
          <a:p>
            <a:pPr lvl="0"/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sp>
        <p:nvSpPr>
          <p:cNvPr id="19468" name="Rectangle 13"/>
          <p:cNvSpPr/>
          <p:nvPr/>
        </p:nvSpPr>
        <p:spPr>
          <a:xfrm>
            <a:off x="6265863" y="2924175"/>
            <a:ext cx="2455862" cy="6191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1pPr>
            <a:lvl2pPr marL="4572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2pPr>
            <a:lvl3pPr marL="9144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3pPr>
            <a:lvl4pPr marL="13716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4pPr>
            <a:lvl5pPr marL="18288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5pPr>
          </a:lstStyle>
          <a:p>
            <a:pPr lvl="0" algn="ctr">
              <a:lnSpc>
                <a:spcPct val="100000"/>
              </a:lnSpc>
            </a:pPr>
            <a:r>
              <a:rPr lang="zh-CN" altLang="en-US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无直接关系</a:t>
            </a:r>
            <a:endParaRPr lang="ja-JP" altLang="en-US">
              <a:solidFill>
                <a:srgbClr val="0000FF"/>
              </a:solidFill>
              <a:latin typeface="Times" charset="0"/>
              <a:ea typeface="华文中宋" pitchFamily="2" charset="-122"/>
            </a:endParaRPr>
          </a:p>
        </p:txBody>
      </p:sp>
      <p:sp>
        <p:nvSpPr>
          <p:cNvPr id="19469" name="Rectangle 14"/>
          <p:cNvSpPr/>
          <p:nvPr/>
        </p:nvSpPr>
        <p:spPr>
          <a:xfrm>
            <a:off x="6162675" y="2924175"/>
            <a:ext cx="2662238" cy="931863"/>
          </a:xfrm>
          <a:prstGeom prst="rect">
            <a:avLst/>
          </a:prstGeom>
          <a:noFill/>
          <a:ln w="7">
            <a:noFill/>
            <a:miter lim="800000"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1pPr>
            <a:lvl2pPr marL="4572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2pPr>
            <a:lvl3pPr marL="9144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3pPr>
            <a:lvl4pPr marL="13716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4pPr>
            <a:lvl5pPr marL="18288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5pPr>
          </a:lstStyle>
          <a:p>
            <a:pPr lvl="0"/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sp>
        <p:nvSpPr>
          <p:cNvPr id="19470" name="Rectangle 15"/>
          <p:cNvSpPr/>
          <p:nvPr/>
        </p:nvSpPr>
        <p:spPr>
          <a:xfrm>
            <a:off x="868363" y="3903663"/>
            <a:ext cx="2757487" cy="5778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1pPr>
            <a:lvl2pPr marL="4572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2pPr>
            <a:lvl3pPr marL="9144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3pPr>
            <a:lvl4pPr marL="13716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4pPr>
            <a:lvl5pPr marL="18288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5pPr>
          </a:lstStyle>
          <a:p>
            <a:pPr lvl="0" algn="just">
              <a:lnSpc>
                <a:spcPct val="100000"/>
              </a:lnSpc>
            </a:pPr>
            <a:r>
              <a:rPr lang="ja-JP" altLang="en-US">
                <a:solidFill>
                  <a:srgbClr val="0000FF"/>
                </a:solidFill>
                <a:ea typeface="宋体" pitchFamily="2" charset="-122"/>
              </a:rPr>
              <a:t>磁通量变化</a:t>
            </a:r>
            <a:r>
              <a:rPr lang="ja-JP" altLang="zh-CN">
                <a:solidFill>
                  <a:srgbClr val="0000FF"/>
                </a:solidFill>
                <a:ea typeface="宋体" pitchFamily="2" charset="-122"/>
              </a:rPr>
              <a:t> </a:t>
            </a:r>
            <a:r>
              <a:rPr lang="en-US" altLang="ja-JP" i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Ф</a:t>
            </a:r>
            <a:endParaRPr lang="ja-JP" altLang="en-US">
              <a:solidFill>
                <a:srgbClr val="0000FF"/>
              </a:solidFill>
              <a:latin typeface="Times" charset="0"/>
              <a:ea typeface="华文中宋" pitchFamily="2" charset="-122"/>
            </a:endParaRPr>
          </a:p>
        </p:txBody>
      </p:sp>
      <p:sp>
        <p:nvSpPr>
          <p:cNvPr id="19471" name="Rectangle 16"/>
          <p:cNvSpPr/>
          <p:nvPr/>
        </p:nvSpPr>
        <p:spPr>
          <a:xfrm>
            <a:off x="876300" y="3684588"/>
            <a:ext cx="2662238" cy="931862"/>
          </a:xfrm>
          <a:prstGeom prst="rect">
            <a:avLst/>
          </a:prstGeom>
          <a:noFill/>
          <a:ln w="7">
            <a:solidFill>
              <a:srgbClr val="A0A0A0"/>
            </a:solidFill>
            <a:miter lim="800000"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1pPr>
            <a:lvl2pPr marL="4572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2pPr>
            <a:lvl3pPr marL="9144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3pPr>
            <a:lvl4pPr marL="13716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4pPr>
            <a:lvl5pPr marL="18288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5pPr>
          </a:lstStyle>
          <a:p>
            <a:pPr lvl="0"/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sp>
        <p:nvSpPr>
          <p:cNvPr id="19472" name="Rectangle 17"/>
          <p:cNvSpPr/>
          <p:nvPr/>
        </p:nvSpPr>
        <p:spPr>
          <a:xfrm>
            <a:off x="3467100" y="3676650"/>
            <a:ext cx="2705100" cy="9318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1pPr>
            <a:lvl2pPr marL="4572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2pPr>
            <a:lvl3pPr marL="9144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3pPr>
            <a:lvl4pPr marL="13716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4pPr>
            <a:lvl5pPr marL="18288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5pPr>
          </a:lstStyle>
          <a:p>
            <a:pPr lvl="0" algn="ctr">
              <a:lnSpc>
                <a:spcPct val="100000"/>
              </a:lnSpc>
            </a:pPr>
            <a:r>
              <a:rPr lang="ja-JP" altLang="en-US">
                <a:solidFill>
                  <a:srgbClr val="0000FF"/>
                </a:solidFill>
                <a:ea typeface="宋体" pitchFamily="2" charset="-122"/>
              </a:rPr>
              <a:t>穿过回路的磁通量</a:t>
            </a:r>
            <a:r>
              <a:rPr lang="ja-JP" altLang="en-US">
                <a:solidFill>
                  <a:srgbClr val="FF0000"/>
                </a:solidFill>
                <a:ea typeface="宋体" pitchFamily="2" charset="-122"/>
              </a:rPr>
              <a:t>变化</a:t>
            </a:r>
            <a:r>
              <a:rPr lang="zh-CN" altLang="en-US">
                <a:solidFill>
                  <a:srgbClr val="FF0000"/>
                </a:solidFill>
                <a:ea typeface="宋体" pitchFamily="2" charset="-122"/>
              </a:rPr>
              <a:t>了多少</a:t>
            </a:r>
            <a:endParaRPr lang="ja-JP" altLang="en-US">
              <a:latin typeface="Times" charset="0"/>
              <a:ea typeface="宋体" pitchFamily="2" charset="-122"/>
            </a:endParaRPr>
          </a:p>
        </p:txBody>
      </p:sp>
      <p:sp>
        <p:nvSpPr>
          <p:cNvPr id="19473" name="Rectangle 18"/>
          <p:cNvSpPr/>
          <p:nvPr/>
        </p:nvSpPr>
        <p:spPr>
          <a:xfrm>
            <a:off x="3538538" y="3676650"/>
            <a:ext cx="2660650" cy="931863"/>
          </a:xfrm>
          <a:prstGeom prst="rect">
            <a:avLst/>
          </a:prstGeom>
          <a:noFill/>
          <a:ln w="7">
            <a:solidFill>
              <a:srgbClr val="A0A0A0"/>
            </a:solidFill>
            <a:miter lim="800000"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1pPr>
            <a:lvl2pPr marL="4572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2pPr>
            <a:lvl3pPr marL="9144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3pPr>
            <a:lvl4pPr marL="13716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4pPr>
            <a:lvl5pPr marL="18288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5pPr>
          </a:lstStyle>
          <a:p>
            <a:pPr lvl="0"/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sp>
        <p:nvSpPr>
          <p:cNvPr id="19474" name="Rectangle 19"/>
          <p:cNvSpPr/>
          <p:nvPr/>
        </p:nvSpPr>
        <p:spPr>
          <a:xfrm>
            <a:off x="979488" y="4608513"/>
            <a:ext cx="2455862" cy="1092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1pPr>
            <a:lvl2pPr marL="4572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2pPr>
            <a:lvl3pPr marL="9144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3pPr>
            <a:lvl4pPr marL="13716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4pPr>
            <a:lvl5pPr marL="18288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5pPr>
          </a:lstStyle>
          <a:p>
            <a:pPr lvl="0" algn="just">
              <a:lnSpc>
                <a:spcPct val="100000"/>
              </a:lnSpc>
            </a:pPr>
            <a:r>
              <a:rPr lang="ja-JP" altLang="en-US">
                <a:solidFill>
                  <a:srgbClr val="FF0000"/>
                </a:solidFill>
                <a:ea typeface="宋体" pitchFamily="2" charset="-122"/>
              </a:rPr>
              <a:t>磁通量变化率</a:t>
            </a:r>
            <a:endParaRPr lang="ja-JP" altLang="en-US">
              <a:solidFill>
                <a:srgbClr val="FF0000"/>
              </a:solidFill>
              <a:ea typeface="宋体" pitchFamily="2" charset="-122"/>
            </a:endParaRPr>
          </a:p>
        </p:txBody>
      </p:sp>
      <p:sp>
        <p:nvSpPr>
          <p:cNvPr id="19475" name="Rectangle 20"/>
          <p:cNvSpPr/>
          <p:nvPr/>
        </p:nvSpPr>
        <p:spPr>
          <a:xfrm>
            <a:off x="876300" y="4608513"/>
            <a:ext cx="2662238" cy="1076325"/>
          </a:xfrm>
          <a:prstGeom prst="rect">
            <a:avLst/>
          </a:prstGeom>
          <a:noFill/>
          <a:ln w="7">
            <a:solidFill>
              <a:srgbClr val="A0A0A0"/>
            </a:solidFill>
            <a:miter lim="800000"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1pPr>
            <a:lvl2pPr marL="4572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2pPr>
            <a:lvl3pPr marL="9144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3pPr>
            <a:lvl4pPr marL="13716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4pPr>
            <a:lvl5pPr marL="18288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5pPr>
          </a:lstStyle>
          <a:p>
            <a:pPr lvl="0"/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sp>
        <p:nvSpPr>
          <p:cNvPr id="19476" name="Rectangle 21"/>
          <p:cNvSpPr/>
          <p:nvPr/>
        </p:nvSpPr>
        <p:spPr>
          <a:xfrm>
            <a:off x="3489325" y="4741863"/>
            <a:ext cx="2781300" cy="1092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1pPr>
            <a:lvl2pPr marL="4572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2pPr>
            <a:lvl3pPr marL="9144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3pPr>
            <a:lvl4pPr marL="13716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4pPr>
            <a:lvl5pPr marL="18288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5pPr>
          </a:lstStyle>
          <a:p>
            <a:pPr lvl="0" algn="ctr">
              <a:lnSpc>
                <a:spcPct val="100000"/>
              </a:lnSpc>
            </a:pPr>
            <a:r>
              <a:rPr lang="ja-JP" altLang="en-US">
                <a:solidFill>
                  <a:srgbClr val="0000FF"/>
                </a:solidFill>
                <a:ea typeface="宋体" pitchFamily="2" charset="-122"/>
              </a:rPr>
              <a:t>穿过回路的</a:t>
            </a:r>
            <a:r>
              <a:rPr lang="zh-CN" altLang="en-US">
                <a:solidFill>
                  <a:srgbClr val="0000FF"/>
                </a:solidFill>
                <a:ea typeface="宋体" pitchFamily="2" charset="-122"/>
              </a:rPr>
              <a:t>磁通量</a:t>
            </a:r>
            <a:r>
              <a:rPr lang="zh-CN" altLang="en-US">
                <a:solidFill>
                  <a:srgbClr val="FF0000"/>
                </a:solidFill>
                <a:ea typeface="宋体" pitchFamily="2" charset="-122"/>
              </a:rPr>
              <a:t>变化的快慢</a:t>
            </a:r>
            <a:endParaRPr lang="ja-JP" altLang="en-US">
              <a:latin typeface="Times" charset="0"/>
              <a:ea typeface="宋体" pitchFamily="2" charset="-122"/>
            </a:endParaRPr>
          </a:p>
        </p:txBody>
      </p:sp>
      <p:sp>
        <p:nvSpPr>
          <p:cNvPr id="19477" name="Rectangle 22"/>
          <p:cNvSpPr/>
          <p:nvPr/>
        </p:nvSpPr>
        <p:spPr>
          <a:xfrm>
            <a:off x="3538538" y="4608513"/>
            <a:ext cx="2660650" cy="1092200"/>
          </a:xfrm>
          <a:prstGeom prst="rect">
            <a:avLst/>
          </a:prstGeom>
          <a:noFill/>
          <a:ln w="7">
            <a:solidFill>
              <a:srgbClr val="A0A0A0"/>
            </a:solidFill>
            <a:miter lim="800000"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1pPr>
            <a:lvl2pPr marL="4572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2pPr>
            <a:lvl3pPr marL="9144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3pPr>
            <a:lvl4pPr marL="13716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4pPr>
            <a:lvl5pPr marL="18288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5pPr>
          </a:lstStyle>
          <a:p>
            <a:pPr lvl="0"/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sp>
        <p:nvSpPr>
          <p:cNvPr id="19478" name="Rectangle 23"/>
          <p:cNvSpPr/>
          <p:nvPr/>
        </p:nvSpPr>
        <p:spPr>
          <a:xfrm>
            <a:off x="6313488" y="4697413"/>
            <a:ext cx="2455862" cy="1092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1pPr>
            <a:lvl2pPr marL="4572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2pPr>
            <a:lvl3pPr marL="9144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3pPr>
            <a:lvl4pPr marL="13716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4pPr>
            <a:lvl5pPr marL="18288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5pPr>
          </a:lstStyle>
          <a:p>
            <a:pPr lvl="0" algn="ctr">
              <a:lnSpc>
                <a:spcPct val="100000"/>
              </a:lnSpc>
            </a:pPr>
            <a:r>
              <a:rPr lang="ja-JP" altLang="en-US">
                <a:solidFill>
                  <a:srgbClr val="FF0000"/>
                </a:solidFill>
                <a:ea typeface="宋体" pitchFamily="2" charset="-122"/>
              </a:rPr>
              <a:t>决定</a:t>
            </a:r>
            <a:r>
              <a:rPr lang="ja-JP" altLang="en-US">
                <a:solidFill>
                  <a:srgbClr val="0000FF"/>
                </a:solidFill>
                <a:ea typeface="宋体" pitchFamily="2" charset="-122"/>
              </a:rPr>
              <a:t>感应电动势的</a:t>
            </a:r>
            <a:r>
              <a:rPr lang="ja-JP" altLang="en-US">
                <a:solidFill>
                  <a:srgbClr val="FF0000"/>
                </a:solidFill>
                <a:ea typeface="宋体" pitchFamily="2" charset="-122"/>
              </a:rPr>
              <a:t>大小</a:t>
            </a:r>
            <a:endParaRPr lang="ja-JP" altLang="en-US">
              <a:latin typeface="Times" charset="0"/>
              <a:ea typeface="宋体" pitchFamily="2" charset="-122"/>
            </a:endParaRPr>
          </a:p>
        </p:txBody>
      </p:sp>
      <p:sp>
        <p:nvSpPr>
          <p:cNvPr id="19479" name="Rectangle 24"/>
          <p:cNvSpPr/>
          <p:nvPr/>
        </p:nvSpPr>
        <p:spPr>
          <a:xfrm>
            <a:off x="6199188" y="4608513"/>
            <a:ext cx="2662237" cy="1092200"/>
          </a:xfrm>
          <a:prstGeom prst="rect">
            <a:avLst/>
          </a:prstGeom>
          <a:noFill/>
          <a:ln w="7">
            <a:solidFill>
              <a:srgbClr val="A0A0A0"/>
            </a:solidFill>
            <a:miter lim="800000"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1pPr>
            <a:lvl2pPr marL="4572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2pPr>
            <a:lvl3pPr marL="9144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3pPr>
            <a:lvl4pPr marL="13716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4pPr>
            <a:lvl5pPr marL="18288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5pPr>
          </a:lstStyle>
          <a:p>
            <a:pPr lvl="0"/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sp>
        <p:nvSpPr>
          <p:cNvPr id="19480" name="Rectangle 25"/>
          <p:cNvSpPr/>
          <p:nvPr/>
        </p:nvSpPr>
        <p:spPr>
          <a:xfrm>
            <a:off x="868363" y="2033588"/>
            <a:ext cx="8001000" cy="3671887"/>
          </a:xfrm>
          <a:prstGeom prst="rect">
            <a:avLst/>
          </a:prstGeom>
          <a:noFill/>
          <a:ln>
            <a:solidFill>
              <a:srgbClr val="A0A0A0"/>
            </a:solidFill>
            <a:miter lim="800000"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1pPr>
            <a:lvl2pPr marL="4572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2pPr>
            <a:lvl3pPr marL="9144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3pPr>
            <a:lvl4pPr marL="13716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4pPr>
            <a:lvl5pPr marL="18288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5pPr>
          </a:lstStyle>
          <a:p>
            <a:pPr lvl="0">
              <a:lnSpc>
                <a:spcPct val="100000"/>
              </a:lnSpc>
              <a:spcBef>
                <a:spcPct val="50000"/>
              </a:spcBef>
            </a:pPr>
            <a:endParaRPr lang="zh-CN" altLang="zh-CN">
              <a:latin typeface="Times New Roman" pitchFamily="18" charset="0"/>
              <a:ea typeface="华文中宋" pitchFamily="2" charset="-122"/>
            </a:endParaRPr>
          </a:p>
        </p:txBody>
      </p:sp>
      <p:sp>
        <p:nvSpPr>
          <p:cNvPr id="19481" name="Text Box 26"/>
          <p:cNvSpPr/>
          <p:nvPr/>
        </p:nvSpPr>
        <p:spPr>
          <a:xfrm>
            <a:off x="723900" y="1292225"/>
            <a:ext cx="8424863" cy="4921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1pPr>
            <a:lvl2pPr marL="4572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2pPr>
            <a:lvl3pPr marL="9144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3pPr>
            <a:lvl4pPr marL="13716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4pPr>
            <a:lvl5pPr marL="18288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5pPr>
          </a:lstStyle>
          <a:p>
            <a:pPr lvl="0">
              <a:lnSpc>
                <a:spcPct val="10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0000"/>
                </a:solidFill>
                <a:ea typeface="宋体" pitchFamily="2" charset="-122"/>
              </a:rPr>
              <a:t>2.</a:t>
            </a:r>
            <a:r>
              <a:rPr lang="zh-CN" altLang="en-US">
                <a:solidFill>
                  <a:srgbClr val="FF0000"/>
                </a:solidFill>
                <a:ea typeface="宋体" pitchFamily="2" charset="-122"/>
              </a:rPr>
              <a:t>理解</a:t>
            </a:r>
            <a:r>
              <a:rPr lang="en-US" altLang="zh-CN">
                <a:solidFill>
                  <a:srgbClr val="0000FF"/>
                </a:solidFill>
                <a:ea typeface="宋体" pitchFamily="2" charset="-122"/>
              </a:rPr>
              <a:t>Φ</a:t>
            </a:r>
            <a:r>
              <a:rPr lang="zh-CN" altLang="en-US">
                <a:solidFill>
                  <a:srgbClr val="0000FF"/>
                </a:solidFill>
                <a:ea typeface="宋体" pitchFamily="2" charset="-122"/>
              </a:rPr>
              <a:t>、△</a:t>
            </a:r>
            <a:r>
              <a:rPr lang="en-US" altLang="zh-CN">
                <a:solidFill>
                  <a:srgbClr val="0000FF"/>
                </a:solidFill>
                <a:ea typeface="宋体" pitchFamily="2" charset="-122"/>
              </a:rPr>
              <a:t>Φ</a:t>
            </a:r>
            <a:r>
              <a:rPr lang="zh-CN" altLang="en-US">
                <a:solidFill>
                  <a:srgbClr val="0000FF"/>
                </a:solidFill>
                <a:ea typeface="宋体" pitchFamily="2" charset="-122"/>
              </a:rPr>
              <a:t>、    </a:t>
            </a:r>
            <a:r>
              <a:rPr lang="zh-CN" altLang="en-US">
                <a:solidFill>
                  <a:srgbClr val="FF0000"/>
                </a:solidFill>
                <a:ea typeface="宋体" pitchFamily="2" charset="-122"/>
              </a:rPr>
              <a:t>的意义</a:t>
            </a:r>
            <a:endParaRPr lang="zh-CN" altLang="en-US">
              <a:solidFill>
                <a:srgbClr val="FF0000"/>
              </a:solidFill>
              <a:ea typeface="宋体" pitchFamily="2" charset="-122"/>
            </a:endParaRPr>
          </a:p>
        </p:txBody>
      </p:sp>
      <p:sp>
        <p:nvSpPr>
          <p:cNvPr id="19482" name="Rectangle 28"/>
          <p:cNvSpPr/>
          <p:nvPr/>
        </p:nvSpPr>
        <p:spPr>
          <a:xfrm>
            <a:off x="6327775" y="3789363"/>
            <a:ext cx="2397125" cy="7318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1pPr>
            <a:lvl2pPr marL="4572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2pPr>
            <a:lvl3pPr marL="9144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3pPr>
            <a:lvl4pPr marL="13716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4pPr>
            <a:lvl5pPr marL="18288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5pPr>
          </a:lstStyle>
          <a:p>
            <a:pPr lvl="0" algn="ctr">
              <a:lnSpc>
                <a:spcPct val="100000"/>
              </a:lnSpc>
            </a:pPr>
            <a:r>
              <a:rPr lang="zh-CN" altLang="en-US">
                <a:solidFill>
                  <a:srgbClr val="FF0000"/>
                </a:solidFill>
                <a:ea typeface="宋体" pitchFamily="2" charset="-122"/>
              </a:rPr>
              <a:t>产生</a:t>
            </a:r>
            <a:r>
              <a:rPr lang="ja-JP" altLang="en-US">
                <a:solidFill>
                  <a:srgbClr val="0000FF"/>
                </a:solidFill>
                <a:ea typeface="宋体" pitchFamily="2" charset="-122"/>
              </a:rPr>
              <a:t>感应电动势的</a:t>
            </a:r>
            <a:r>
              <a:rPr lang="ja-JP" altLang="en-US">
                <a:solidFill>
                  <a:srgbClr val="FF0000"/>
                </a:solidFill>
                <a:ea typeface="宋体" pitchFamily="2" charset="-122"/>
              </a:rPr>
              <a:t>条件</a:t>
            </a:r>
            <a:endParaRPr lang="ja-JP" altLang="en-US">
              <a:latin typeface="Times" charset="0"/>
              <a:ea typeface="宋体" pitchFamily="2" charset="-122"/>
            </a:endParaRPr>
          </a:p>
        </p:txBody>
      </p:sp>
      <p:sp>
        <p:nvSpPr>
          <p:cNvPr id="19483" name="Rectangle 29"/>
          <p:cNvSpPr/>
          <p:nvPr/>
        </p:nvSpPr>
        <p:spPr>
          <a:xfrm>
            <a:off x="6196013" y="3689350"/>
            <a:ext cx="2662237" cy="931863"/>
          </a:xfrm>
          <a:prstGeom prst="rect">
            <a:avLst/>
          </a:prstGeom>
          <a:noFill/>
          <a:ln w="7">
            <a:noFill/>
            <a:miter lim="800000"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1pPr>
            <a:lvl2pPr marL="4572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2pPr>
            <a:lvl3pPr marL="9144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3pPr>
            <a:lvl4pPr marL="13716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4pPr>
            <a:lvl5pPr marL="18288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5pPr>
          </a:lstStyle>
          <a:p>
            <a:pPr lvl="0"/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graphicFrame>
        <p:nvGraphicFramePr>
          <p:cNvPr id="19484" name="Object 32"/>
          <p:cNvGraphicFramePr>
            <a:graphicFrameLocks noChangeAspect="1"/>
          </p:cNvGraphicFramePr>
          <p:nvPr/>
        </p:nvGraphicFramePr>
        <p:xfrm>
          <a:off x="3576638" y="1246188"/>
          <a:ext cx="444500" cy="6096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38" r:id="rId2" imgW="444500" imgH="609600" progId="Equation.DSMT4">
                  <p:embed/>
                </p:oleObj>
              </mc:Choice>
              <mc:Fallback>
                <p:oleObj r:id="rId2" imgW="444500" imgH="6096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576638" y="1246188"/>
                        <a:ext cx="444500" cy="6096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85" name="Object 33"/>
          <p:cNvGraphicFramePr>
            <a:graphicFrameLocks noChangeAspect="1"/>
          </p:cNvGraphicFramePr>
          <p:nvPr/>
        </p:nvGraphicFramePr>
        <p:xfrm>
          <a:off x="1201738" y="5075238"/>
          <a:ext cx="444500" cy="6096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39" r:id="rId4" imgW="444500" imgH="609600" progId="Equation.DSMT4">
                  <p:embed/>
                </p:oleObj>
              </mc:Choice>
              <mc:Fallback>
                <p:oleObj r:id="rId4" imgW="444500" imgH="6096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01738" y="5075238"/>
                        <a:ext cx="444500" cy="6096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86" name="Object 35"/>
          <p:cNvGraphicFramePr>
            <a:graphicFrameLocks noChangeAspect="1"/>
          </p:cNvGraphicFramePr>
          <p:nvPr/>
        </p:nvGraphicFramePr>
        <p:xfrm>
          <a:off x="2784475" y="4049713"/>
          <a:ext cx="203200" cy="2286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0" r:id="rId6" imgW="203200" imgH="228600" progId="Equation.DSMT4">
                  <p:embed/>
                </p:oleObj>
              </mc:Choice>
              <mc:Fallback>
                <p:oleObj r:id="rId6" imgW="203200" imgH="2286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784475" y="4049713"/>
                        <a:ext cx="203200" cy="2286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87" name="Line 30"/>
          <p:cNvSpPr/>
          <p:nvPr/>
        </p:nvSpPr>
        <p:spPr>
          <a:xfrm>
            <a:off x="6196013" y="3676650"/>
            <a:ext cx="2663825" cy="317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/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 fill="hold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 fill="hold"/>
                                        <p:tgtEl>
                                          <p:spTgt spid="19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 fill="hold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 fill="hold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6" grpId="0"/>
      <p:bldP spid="19468" grpId="0"/>
      <p:bldP spid="19472" grpId="0"/>
      <p:bldP spid="19476" grpId="0"/>
      <p:bldP spid="19478" grpId="0"/>
      <p:bldP spid="1948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481" name="Rectangle 2"/>
          <p:cNvSpPr/>
          <p:nvPr/>
        </p:nvSpPr>
        <p:spPr>
          <a:xfrm>
            <a:off x="263525" y="760413"/>
            <a:ext cx="11636375" cy="28940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1pPr>
            <a:lvl2pPr marL="4572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2pPr>
            <a:lvl3pPr marL="9144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3pPr>
            <a:lvl4pPr marL="13716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4pPr>
            <a:lvl5pPr marL="18288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5pPr>
          </a:lstStyle>
          <a:p>
            <a:pPr marL="342900" lvl="0" indent="-342900"/>
            <a:r>
              <a:rPr lang="en-US" altLang="zh-CN" sz="2800">
                <a:solidFill>
                  <a:srgbClr val="0000FF"/>
                </a:solidFill>
                <a:ea typeface="宋体" pitchFamily="2" charset="-122"/>
              </a:rPr>
              <a:t>【</a:t>
            </a:r>
            <a:r>
              <a:rPr lang="zh-CN" altLang="en-US" sz="2800">
                <a:solidFill>
                  <a:srgbClr val="0000FF"/>
                </a:solidFill>
                <a:ea typeface="宋体" pitchFamily="2" charset="-122"/>
              </a:rPr>
              <a:t>例</a:t>
            </a:r>
            <a:r>
              <a:rPr lang="en-US" altLang="zh-CN" sz="2800">
                <a:solidFill>
                  <a:srgbClr val="0000FF"/>
                </a:solidFill>
                <a:ea typeface="宋体" pitchFamily="2" charset="-122"/>
              </a:rPr>
              <a:t>1】</a:t>
            </a:r>
            <a:r>
              <a:rPr lang="zh-CN" altLang="en-US" sz="2800">
                <a:solidFill>
                  <a:srgbClr val="0000FF"/>
                </a:solidFill>
                <a:ea typeface="宋体" pitchFamily="2" charset="-122"/>
              </a:rPr>
              <a:t>匝数为</a:t>
            </a:r>
            <a:r>
              <a:rPr lang="en-US" altLang="zh-CN" sz="2800">
                <a:solidFill>
                  <a:srgbClr val="0000FF"/>
                </a:solidFill>
                <a:ea typeface="宋体" pitchFamily="2" charset="-122"/>
              </a:rPr>
              <a:t>n</a:t>
            </a:r>
            <a:r>
              <a:rPr lang="zh-CN" altLang="en-US" sz="2800">
                <a:solidFill>
                  <a:srgbClr val="0000FF"/>
                </a:solidFill>
                <a:ea typeface="宋体" pitchFamily="2" charset="-122"/>
              </a:rPr>
              <a:t>＝</a:t>
            </a:r>
            <a:r>
              <a:rPr lang="en-US" altLang="zh-CN" sz="2800">
                <a:solidFill>
                  <a:srgbClr val="0000FF"/>
                </a:solidFill>
                <a:ea typeface="宋体" pitchFamily="2" charset="-122"/>
              </a:rPr>
              <a:t>200</a:t>
            </a:r>
            <a:r>
              <a:rPr lang="zh-CN" altLang="en-US" sz="2800">
                <a:solidFill>
                  <a:srgbClr val="0000FF"/>
                </a:solidFill>
                <a:ea typeface="宋体" pitchFamily="2" charset="-122"/>
              </a:rPr>
              <a:t>的线圈回路总电阻</a:t>
            </a:r>
            <a:r>
              <a:rPr lang="en-US" altLang="zh-CN" sz="2800">
                <a:solidFill>
                  <a:srgbClr val="0000FF"/>
                </a:solidFill>
                <a:ea typeface="宋体" pitchFamily="2" charset="-122"/>
              </a:rPr>
              <a:t>R</a:t>
            </a:r>
            <a:r>
              <a:rPr lang="zh-CN" altLang="en-US" sz="2800">
                <a:solidFill>
                  <a:srgbClr val="0000FF"/>
                </a:solidFill>
                <a:ea typeface="宋体" pitchFamily="2" charset="-122"/>
              </a:rPr>
              <a:t>＝</a:t>
            </a:r>
            <a:r>
              <a:rPr lang="en-US" altLang="zh-CN" sz="2800">
                <a:solidFill>
                  <a:srgbClr val="0000FF"/>
                </a:solidFill>
                <a:ea typeface="宋体" pitchFamily="2" charset="-122"/>
              </a:rPr>
              <a:t>50Ω</a:t>
            </a:r>
            <a:r>
              <a:rPr lang="zh-CN" altLang="en-US" sz="2800">
                <a:solidFill>
                  <a:srgbClr val="0000FF"/>
                </a:solidFill>
                <a:ea typeface="宋体" pitchFamily="2" charset="-122"/>
              </a:rPr>
              <a:t>，整个线圈平面均有垂直于线框平面的匀强磁场穿过，磁通量</a:t>
            </a:r>
            <a:r>
              <a:rPr lang="en-US" altLang="zh-CN" sz="2800">
                <a:solidFill>
                  <a:srgbClr val="0000FF"/>
                </a:solidFill>
                <a:ea typeface="宋体" pitchFamily="2" charset="-122"/>
              </a:rPr>
              <a:t>Φ</a:t>
            </a:r>
            <a:r>
              <a:rPr lang="zh-CN" altLang="en-US" sz="2800">
                <a:solidFill>
                  <a:srgbClr val="0000FF"/>
                </a:solidFill>
                <a:ea typeface="宋体" pitchFamily="2" charset="-122"/>
              </a:rPr>
              <a:t>随时间变化的规律如图所示，求：</a:t>
            </a:r>
            <a:r>
              <a:rPr lang="en-US" altLang="zh-CN" sz="2800">
                <a:solidFill>
                  <a:srgbClr val="0000FF"/>
                </a:solidFill>
                <a:ea typeface="宋体" pitchFamily="2" charset="-122"/>
              </a:rPr>
              <a:t>   </a:t>
            </a:r>
            <a:r>
              <a:rPr lang="zh-CN" altLang="en-US" sz="2800">
                <a:solidFill>
                  <a:srgbClr val="0000FF"/>
                </a:solidFill>
                <a:ea typeface="宋体" pitchFamily="2" charset="-122"/>
              </a:rPr>
              <a:t>线圈中的感应电流的大小。 </a:t>
            </a:r>
            <a:endParaRPr lang="zh-CN" altLang="en-US" sz="2800">
              <a:solidFill>
                <a:srgbClr val="0000FF"/>
              </a:solidFill>
              <a:ea typeface="宋体" pitchFamily="2" charset="-122"/>
            </a:endParaRPr>
          </a:p>
        </p:txBody>
      </p:sp>
      <p:sp>
        <p:nvSpPr>
          <p:cNvPr id="20482" name="TextBox 3"/>
          <p:cNvSpPr/>
          <p:nvPr/>
        </p:nvSpPr>
        <p:spPr>
          <a:xfrm>
            <a:off x="517525" y="2968625"/>
            <a:ext cx="7493000" cy="2028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1pPr>
            <a:lvl2pPr marL="4572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2pPr>
            <a:lvl3pPr marL="9144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3pPr>
            <a:lvl4pPr marL="13716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4pPr>
            <a:lvl5pPr marL="18288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5pPr>
          </a:lstStyle>
          <a:p>
            <a:pPr lvl="0"/>
            <a:r>
              <a:rPr lang="zh-CN" altLang="en-US" sz="2800">
                <a:solidFill>
                  <a:srgbClr val="FF3300"/>
                </a:solidFill>
                <a:latin typeface="楷体_GB2312" panose="02010609030101010101" pitchFamily="49" charset="-122"/>
                <a:ea typeface="楷体_GB2312" pitchFamily="49" charset="-122"/>
              </a:rPr>
              <a:t>解题关键：</a:t>
            </a:r>
            <a:endParaRPr lang="zh-CN" altLang="en-US" sz="2800">
              <a:solidFill>
                <a:srgbClr val="FF3300"/>
              </a:solidFill>
              <a:latin typeface="楷体_GB2312" panose="02010609030101010101" pitchFamily="49" charset="-122"/>
              <a:ea typeface="楷体_GB2312" pitchFamily="49" charset="-122"/>
            </a:endParaRPr>
          </a:p>
          <a:p>
            <a:pPr lvl="0"/>
            <a:r>
              <a:rPr lang="en-US" altLang="zh-CN" sz="2800">
                <a:solidFill>
                  <a:srgbClr val="FF3300"/>
                </a:solidFill>
                <a:latin typeface="楷体_GB2312" panose="02010609030101010101" pitchFamily="49" charset="-122"/>
                <a:ea typeface="楷体_GB2312" pitchFamily="49" charset="-122"/>
              </a:rPr>
              <a:t>1.</a:t>
            </a:r>
            <a:r>
              <a:rPr lang="zh-CN" altLang="en-US" sz="2800">
                <a:solidFill>
                  <a:srgbClr val="FF3300"/>
                </a:solidFill>
                <a:latin typeface="楷体_GB2312" panose="02010609030101010101" pitchFamily="49" charset="-122"/>
                <a:ea typeface="楷体_GB2312" pitchFamily="49" charset="-122"/>
              </a:rPr>
              <a:t>磁通量的变化率为△</a:t>
            </a:r>
            <a:r>
              <a:rPr lang="en-US" altLang="zh-CN" sz="2800">
                <a:solidFill>
                  <a:srgbClr val="FF3300"/>
                </a:solidFill>
                <a:latin typeface="楷体_GB2312" panose="02010609030101010101" pitchFamily="49" charset="-122"/>
                <a:ea typeface="楷体_GB2312" pitchFamily="49" charset="-122"/>
              </a:rPr>
              <a:t>φ/</a:t>
            </a:r>
            <a:r>
              <a:rPr lang="zh-CN" altLang="en-US" sz="2800">
                <a:solidFill>
                  <a:srgbClr val="FF3300"/>
                </a:solidFill>
                <a:latin typeface="楷体_GB2312" panose="02010609030101010101" pitchFamily="49" charset="-122"/>
                <a:ea typeface="楷体_GB2312" pitchFamily="49" charset="-122"/>
              </a:rPr>
              <a:t>△</a:t>
            </a:r>
            <a:r>
              <a:rPr lang="en-US" altLang="zh-CN" sz="2800">
                <a:solidFill>
                  <a:srgbClr val="FF3300"/>
                </a:solidFill>
                <a:latin typeface="楷体_GB2312" panose="02010609030101010101" pitchFamily="49" charset="-122"/>
                <a:ea typeface="楷体_GB2312" pitchFamily="49" charset="-122"/>
              </a:rPr>
              <a:t>t</a:t>
            </a:r>
            <a:r>
              <a:rPr lang="zh-CN" altLang="en-US" sz="2800">
                <a:solidFill>
                  <a:srgbClr val="FF3300"/>
                </a:solidFill>
                <a:latin typeface="楷体_GB2312" panose="02010609030101010101" pitchFamily="49" charset="-122"/>
                <a:ea typeface="楷体_GB2312" pitchFamily="49" charset="-122"/>
              </a:rPr>
              <a:t>，不是</a:t>
            </a:r>
            <a:r>
              <a:rPr lang="en-US" altLang="zh-CN" sz="2800">
                <a:solidFill>
                  <a:srgbClr val="FF3300"/>
                </a:solidFill>
                <a:latin typeface="Times New Roman" pitchFamily="18" charset="0"/>
                <a:ea typeface="楷体_GB2312" pitchFamily="49" charset="-122"/>
              </a:rPr>
              <a:t>φ</a:t>
            </a:r>
            <a:r>
              <a:rPr lang="en-US" altLang="zh-CN" sz="2800">
                <a:solidFill>
                  <a:srgbClr val="FF3300"/>
                </a:solidFill>
                <a:latin typeface="楷体_GB2312" panose="02010609030101010101" pitchFamily="49" charset="-122"/>
                <a:ea typeface="楷体_GB2312" pitchFamily="49" charset="-122"/>
              </a:rPr>
              <a:t>/</a:t>
            </a:r>
            <a:r>
              <a:rPr lang="zh-CN" altLang="en-US" sz="2800">
                <a:solidFill>
                  <a:srgbClr val="FF3300"/>
                </a:solidFill>
                <a:latin typeface="楷体_GB2312" panose="02010609030101010101" pitchFamily="49" charset="-122"/>
                <a:ea typeface="楷体_GB2312" pitchFamily="49" charset="-122"/>
              </a:rPr>
              <a:t>△</a:t>
            </a:r>
            <a:r>
              <a:rPr lang="en-US" altLang="zh-CN" sz="2800">
                <a:solidFill>
                  <a:srgbClr val="FF3300"/>
                </a:solidFill>
                <a:latin typeface="楷体_GB2312" panose="02010609030101010101" pitchFamily="49" charset="-122"/>
                <a:ea typeface="楷体_GB2312" pitchFamily="49" charset="-122"/>
              </a:rPr>
              <a:t>t</a:t>
            </a:r>
            <a:endParaRPr lang="en-US" altLang="zh-CN" sz="2800">
              <a:solidFill>
                <a:srgbClr val="FF3300"/>
              </a:solidFill>
              <a:latin typeface="楷体_GB2312" panose="02010609030101010101" pitchFamily="49" charset="-122"/>
              <a:ea typeface="楷体_GB2312" pitchFamily="49" charset="-122"/>
            </a:endParaRPr>
          </a:p>
          <a:p>
            <a:pPr lvl="0"/>
            <a:r>
              <a:rPr lang="en-US" altLang="zh-CN" sz="2800">
                <a:solidFill>
                  <a:srgbClr val="FF3300"/>
                </a:solidFill>
                <a:latin typeface="楷体_GB2312" panose="02010609030101010101" pitchFamily="49" charset="-122"/>
                <a:ea typeface="楷体_GB2312" pitchFamily="49" charset="-122"/>
              </a:rPr>
              <a:t>2.</a:t>
            </a:r>
            <a:r>
              <a:rPr lang="zh-CN" altLang="en-US" sz="2800">
                <a:solidFill>
                  <a:srgbClr val="FF3300"/>
                </a:solidFill>
                <a:latin typeface="楷体_GB2312" panose="02010609030101010101" pitchFamily="49" charset="-122"/>
                <a:ea typeface="楷体_GB2312" pitchFamily="49" charset="-122"/>
              </a:rPr>
              <a:t>线圈匝数为</a:t>
            </a:r>
            <a:r>
              <a:rPr lang="en-US" altLang="zh-CN" sz="2800">
                <a:solidFill>
                  <a:srgbClr val="FF3300"/>
                </a:solidFill>
                <a:latin typeface="楷体_GB2312" panose="02010609030101010101" pitchFamily="49" charset="-122"/>
                <a:ea typeface="楷体_GB2312" pitchFamily="49" charset="-122"/>
              </a:rPr>
              <a:t>200</a:t>
            </a:r>
            <a:r>
              <a:rPr lang="zh-CN" altLang="en-US" sz="2800">
                <a:solidFill>
                  <a:srgbClr val="FF3300"/>
                </a:solidFill>
                <a:latin typeface="楷体_GB2312" panose="02010609030101010101" pitchFamily="49" charset="-122"/>
                <a:ea typeface="楷体_GB2312" pitchFamily="49" charset="-122"/>
              </a:rPr>
              <a:t>不是单匝线圈</a:t>
            </a:r>
            <a:endParaRPr lang="zh-CN" altLang="en-US" sz="2800">
              <a:solidFill>
                <a:srgbClr val="FF3300"/>
              </a:solidFill>
              <a:latin typeface="楷体_GB2312" panose="02010609030101010101" pitchFamily="49" charset="-122"/>
              <a:ea typeface="楷体_GB2312" pitchFamily="49" charset="-122"/>
            </a:endParaRPr>
          </a:p>
        </p:txBody>
      </p:sp>
      <p:pic>
        <p:nvPicPr>
          <p:cNvPr id="2048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7900" y="2263775"/>
            <a:ext cx="3155950" cy="2546350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 fill="hold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1505" name="Object 4"/>
          <p:cNvGraphicFramePr>
            <a:graphicFrameLocks noChangeAspect="1"/>
          </p:cNvGraphicFramePr>
          <p:nvPr/>
        </p:nvGraphicFramePr>
        <p:xfrm>
          <a:off x="490538" y="1916113"/>
          <a:ext cx="4330700" cy="87788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1" r:id="rId2" imgW="4330700" imgH="877887" progId="Equation.DSMT4">
                  <p:embed/>
                </p:oleObj>
              </mc:Choice>
              <mc:Fallback>
                <p:oleObj r:id="rId2" imgW="4330700" imgH="877887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90538" y="1916113"/>
                        <a:ext cx="4330700" cy="8778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6" name="Object 5"/>
          <p:cNvGraphicFramePr>
            <a:graphicFrameLocks noChangeAspect="1"/>
          </p:cNvGraphicFramePr>
          <p:nvPr/>
        </p:nvGraphicFramePr>
        <p:xfrm>
          <a:off x="490538" y="3141663"/>
          <a:ext cx="3224212" cy="88423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2" r:id="rId4" imgW="3224212" imgH="884237" progId="Equation.DSMT4">
                  <p:embed/>
                </p:oleObj>
              </mc:Choice>
              <mc:Fallback>
                <p:oleObj r:id="rId4" imgW="3224212" imgH="884237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0538" y="3141663"/>
                        <a:ext cx="3224212" cy="8842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7" name="Object 6"/>
          <p:cNvGraphicFramePr>
            <a:graphicFrameLocks noChangeAspect="1"/>
          </p:cNvGraphicFramePr>
          <p:nvPr/>
        </p:nvGraphicFramePr>
        <p:xfrm>
          <a:off x="584200" y="4319588"/>
          <a:ext cx="2563813" cy="104775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3" r:id="rId6" imgW="2563813" imgH="1047750" progId="Equation.DSMT4">
                  <p:embed/>
                </p:oleObj>
              </mc:Choice>
              <mc:Fallback>
                <p:oleObj r:id="rId6" imgW="2563813" imgH="104775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84200" y="4319588"/>
                        <a:ext cx="2563813" cy="10477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8" name="Text Box 9"/>
          <p:cNvSpPr/>
          <p:nvPr/>
        </p:nvSpPr>
        <p:spPr>
          <a:xfrm>
            <a:off x="490538" y="1238250"/>
            <a:ext cx="1365250" cy="6048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1pPr>
            <a:lvl2pPr marL="4572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2pPr>
            <a:lvl3pPr marL="9144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3pPr>
            <a:lvl4pPr marL="13716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4pPr>
            <a:lvl5pPr marL="18288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>
                <a:solidFill>
                  <a:srgbClr val="CC00FF"/>
                </a:solidFill>
                <a:latin typeface="Arial" pitchFamily="34" charset="0"/>
                <a:ea typeface="宋体" pitchFamily="2" charset="-122"/>
              </a:rPr>
              <a:t>解析：</a:t>
            </a:r>
            <a:endParaRPr lang="zh-CN" altLang="en-US">
              <a:solidFill>
                <a:srgbClr val="CC00FF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21509" name="图片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08763" y="1916113"/>
            <a:ext cx="4122737" cy="3325812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 fill="hold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097" name="图片 2324555" descr="qingjing1副本"/>
          <p:cNvPicPr>
            <a:picLocks noChangeAspect="1"/>
          </p:cNvPicPr>
          <p:nvPr/>
        </p:nvPicPr>
        <p:blipFill>
          <a:blip r:embed="rId2"/>
          <a:srcRect l="24764" t="33747" r="27166" b="50745"/>
          <a:stretch>
            <a:fillRect/>
          </a:stretch>
        </p:blipFill>
        <p:spPr>
          <a:xfrm>
            <a:off x="4143375" y="723900"/>
            <a:ext cx="4294188" cy="865188"/>
          </a:xfrm>
          <a:prstGeom prst="rect">
            <a:avLst/>
          </a:prstGeom>
          <a:noFill/>
          <a:ln>
            <a:noFill/>
            <a:miter lim="800000"/>
          </a:ln>
        </p:spPr>
      </p:pic>
      <p:grpSp>
        <p:nvGrpSpPr>
          <p:cNvPr id="4098" name="Group 2"/>
          <p:cNvGrpSpPr/>
          <p:nvPr/>
        </p:nvGrpSpPr>
        <p:grpSpPr>
          <a:xfrm>
            <a:off x="4484688" y="1708150"/>
            <a:ext cx="611187" cy="1722438"/>
            <a:chOff x="4241" y="2069"/>
            <a:chExt cx="249" cy="823"/>
          </a:xfrm>
        </p:grpSpPr>
        <p:sp>
          <p:nvSpPr>
            <p:cNvPr id="4099" name="AutoShape 3"/>
            <p:cNvSpPr/>
            <p:nvPr/>
          </p:nvSpPr>
          <p:spPr>
            <a:xfrm flipH="1">
              <a:off x="4241" y="2326"/>
              <a:ext cx="249" cy="566"/>
            </a:xfrm>
            <a:prstGeom prst="cube">
              <a:avLst>
                <a:gd name="adj" fmla="val 14704"/>
              </a:avLst>
            </a:prstGeom>
            <a:solidFill>
              <a:srgbClr val="FF0000"/>
            </a:solidFill>
            <a:ln>
              <a:solidFill>
                <a:schemeClr val="tx1"/>
              </a:solidFill>
              <a:miter lim="800000"/>
            </a:ln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1pPr>
              <a:lvl2pPr marL="45720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2pPr>
              <a:lvl3pPr marL="91440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3pPr>
              <a:lvl4pPr marL="137160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4pPr>
              <a:lvl5pPr marL="182880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5pPr>
            </a:lstStyle>
            <a:p>
              <a:pPr lvl="0"/>
              <a:endParaRPr lang="zh-CN" altLang="en-US" sz="2400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4100" name="AutoShape 4"/>
            <p:cNvSpPr/>
            <p:nvPr/>
          </p:nvSpPr>
          <p:spPr>
            <a:xfrm flipH="1">
              <a:off x="4241" y="2069"/>
              <a:ext cx="249" cy="437"/>
            </a:xfrm>
            <a:prstGeom prst="cube">
              <a:avLst>
                <a:gd name="adj" fmla="val 14704"/>
              </a:avLst>
            </a:prstGeom>
            <a:solidFill>
              <a:srgbClr val="3366FF"/>
            </a:solidFill>
            <a:ln>
              <a:solidFill>
                <a:schemeClr val="tx1"/>
              </a:solidFill>
              <a:miter lim="800000"/>
            </a:ln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1pPr>
              <a:lvl2pPr marL="45720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2pPr>
              <a:lvl3pPr marL="91440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3pPr>
              <a:lvl4pPr marL="137160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4pPr>
              <a:lvl5pPr marL="182880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5pPr>
            </a:lstStyle>
            <a:p>
              <a:pPr lvl="0"/>
              <a:endParaRPr lang="zh-CN" altLang="en-US" sz="2400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4101" name="Text Box 5"/>
            <p:cNvSpPr/>
            <p:nvPr/>
          </p:nvSpPr>
          <p:spPr>
            <a:xfrm>
              <a:off x="4287" y="2614"/>
              <a:ext cx="137" cy="218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1pPr>
              <a:lvl2pPr marL="45720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2pPr>
              <a:lvl3pPr marL="91440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3pPr>
              <a:lvl4pPr marL="137160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4pPr>
              <a:lvl5pPr marL="182880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5pPr>
            </a:lstStyle>
            <a:p>
              <a:pPr lvl="0">
                <a:lnSpc>
                  <a:spcPct val="100000"/>
                </a:lnSpc>
              </a:pPr>
              <a:r>
                <a:rPr lang="en-US" altLang="zh-CN" sz="2400" b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N</a:t>
              </a:r>
              <a:endParaRPr lang="en-US" altLang="zh-CN" sz="2400" b="0"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4102" name="Text Box 6"/>
            <p:cNvSpPr/>
            <p:nvPr/>
          </p:nvSpPr>
          <p:spPr>
            <a:xfrm>
              <a:off x="4287" y="2069"/>
              <a:ext cx="137" cy="218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1pPr>
              <a:lvl2pPr marL="45720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2pPr>
              <a:lvl3pPr marL="91440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3pPr>
              <a:lvl4pPr marL="137160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4pPr>
              <a:lvl5pPr marL="182880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5pPr>
            </a:lstStyle>
            <a:p>
              <a:pPr lvl="0">
                <a:lnSpc>
                  <a:spcPct val="100000"/>
                </a:lnSpc>
              </a:pPr>
              <a:r>
                <a:rPr lang="en-US" altLang="zh-CN" sz="2400" b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S</a:t>
              </a:r>
              <a:endParaRPr lang="en-US" altLang="zh-CN" sz="2400" b="0"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4103" name="Rectangle 7"/>
          <p:cNvSpPr/>
          <p:nvPr/>
        </p:nvSpPr>
        <p:spPr>
          <a:xfrm>
            <a:off x="2917825" y="3983038"/>
            <a:ext cx="592138" cy="5794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1pPr>
            <a:lvl2pPr marL="4572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2pPr>
            <a:lvl3pPr marL="9144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3pPr>
            <a:lvl4pPr marL="13716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4pPr>
            <a:lvl5pPr marL="18288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5pPr>
          </a:lstStyle>
          <a:p>
            <a:pPr lvl="0">
              <a:lnSpc>
                <a:spcPct val="100000"/>
              </a:lnSpc>
            </a:pPr>
            <a:r>
              <a:rPr lang="zh-CN" altLang="en-US" sz="3200">
                <a:latin typeface="Arial" pitchFamily="34" charset="0"/>
                <a:ea typeface="黑体" pitchFamily="49" charset="-122"/>
              </a:rPr>
              <a:t>甲</a:t>
            </a:r>
            <a:endParaRPr lang="zh-CN" altLang="en-US" sz="3200">
              <a:latin typeface="Arial" pitchFamily="34" charset="0"/>
              <a:ea typeface="黑体" pitchFamily="49" charset="-122"/>
            </a:endParaRPr>
          </a:p>
        </p:txBody>
      </p:sp>
      <p:sp>
        <p:nvSpPr>
          <p:cNvPr id="4104" name="AutoShape 8"/>
          <p:cNvSpPr/>
          <p:nvPr/>
        </p:nvSpPr>
        <p:spPr>
          <a:xfrm>
            <a:off x="4244975" y="3427413"/>
            <a:ext cx="1169988" cy="2057400"/>
          </a:xfrm>
          <a:prstGeom prst="roundRect">
            <a:avLst>
              <a:gd name="adj" fmla="val 16667"/>
            </a:avLst>
          </a:prstGeom>
          <a:solidFill>
            <a:srgbClr val="FF9900">
              <a:alpha val="38823"/>
            </a:srgbClr>
          </a:solidFill>
          <a:ln w="25400">
            <a:solidFill>
              <a:srgbClr val="FF6600"/>
            </a:solidFill>
            <a:round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1pPr>
            <a:lvl2pPr marL="4572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2pPr>
            <a:lvl3pPr marL="9144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3pPr>
            <a:lvl4pPr marL="13716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4pPr>
            <a:lvl5pPr marL="18288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5pPr>
          </a:lstStyle>
          <a:p>
            <a:pPr lvl="0"/>
            <a:endParaRPr lang="zh-CN" altLang="en-US" sz="2400">
              <a:latin typeface="Arial" pitchFamily="34" charset="0"/>
              <a:ea typeface="宋体" pitchFamily="2" charset="-122"/>
            </a:endParaRPr>
          </a:p>
        </p:txBody>
      </p:sp>
      <p:grpSp>
        <p:nvGrpSpPr>
          <p:cNvPr id="4105" name="Group 9"/>
          <p:cNvGrpSpPr/>
          <p:nvPr/>
        </p:nvGrpSpPr>
        <p:grpSpPr>
          <a:xfrm>
            <a:off x="6619875" y="3640138"/>
            <a:ext cx="3457575" cy="1687512"/>
            <a:chOff x="3249" y="1200"/>
            <a:chExt cx="2178" cy="1063"/>
          </a:xfrm>
        </p:grpSpPr>
        <p:cxnSp>
          <p:nvCxnSpPr>
            <p:cNvPr id="4106" name="Line 10"/>
            <p:cNvCxnSpPr/>
            <p:nvPr/>
          </p:nvCxnSpPr>
          <p:spPr>
            <a:xfrm flipH="1" flipV="1">
              <a:off x="3349" y="1200"/>
              <a:ext cx="0" cy="106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</p:spPr>
        </p:cxnSp>
        <p:grpSp>
          <p:nvGrpSpPr>
            <p:cNvPr id="4107" name="Group 11"/>
            <p:cNvGrpSpPr/>
            <p:nvPr/>
          </p:nvGrpSpPr>
          <p:grpSpPr>
            <a:xfrm rot="5400000">
              <a:off x="5172" y="1536"/>
              <a:ext cx="118" cy="392"/>
              <a:chOff x="884" y="3748"/>
              <a:chExt cx="91" cy="226"/>
            </a:xfrm>
          </p:grpSpPr>
          <p:cxnSp>
            <p:nvCxnSpPr>
              <p:cNvPr id="4108" name="Line 12"/>
              <p:cNvCxnSpPr/>
              <p:nvPr/>
            </p:nvCxnSpPr>
            <p:spPr>
              <a:xfrm flipH="1" flipV="1">
                <a:off x="884" y="3748"/>
                <a:ext cx="0" cy="22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</p:spPr>
          </p:cxnSp>
          <p:cxnSp>
            <p:nvCxnSpPr>
              <p:cNvPr id="4109" name="Line 13"/>
              <p:cNvCxnSpPr/>
              <p:nvPr/>
            </p:nvCxnSpPr>
            <p:spPr>
              <a:xfrm flipH="1" flipV="1">
                <a:off x="975" y="3793"/>
                <a:ext cx="0" cy="136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round/>
              </a:ln>
            </p:spPr>
          </p:cxnSp>
        </p:grpSp>
        <p:cxnSp>
          <p:nvCxnSpPr>
            <p:cNvPr id="4110" name="Line 14"/>
            <p:cNvCxnSpPr/>
            <p:nvPr/>
          </p:nvCxnSpPr>
          <p:spPr>
            <a:xfrm>
              <a:off x="5226" y="1790"/>
              <a:ext cx="3" cy="47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</p:spPr>
        </p:cxnSp>
        <p:cxnSp>
          <p:nvCxnSpPr>
            <p:cNvPr id="4111" name="Line 15"/>
            <p:cNvCxnSpPr/>
            <p:nvPr/>
          </p:nvCxnSpPr>
          <p:spPr>
            <a:xfrm>
              <a:off x="3349" y="1200"/>
              <a:ext cx="140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</p:spPr>
        </p:cxnSp>
        <p:cxnSp>
          <p:nvCxnSpPr>
            <p:cNvPr id="4112" name="Line 16"/>
            <p:cNvCxnSpPr/>
            <p:nvPr/>
          </p:nvCxnSpPr>
          <p:spPr>
            <a:xfrm flipH="1">
              <a:off x="5226" y="1201"/>
              <a:ext cx="3" cy="4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</p:spPr>
        </p:cxnSp>
        <p:sp>
          <p:nvSpPr>
            <p:cNvPr id="4113" name="Rectangle 17"/>
            <p:cNvSpPr/>
            <p:nvPr/>
          </p:nvSpPr>
          <p:spPr>
            <a:xfrm>
              <a:off x="3249" y="1495"/>
              <a:ext cx="198" cy="353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</a:ln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1pPr>
              <a:lvl2pPr marL="45720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2pPr>
              <a:lvl3pPr marL="91440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3pPr>
              <a:lvl4pPr marL="137160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4pPr>
              <a:lvl5pPr marL="182880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5pPr>
            </a:lstStyle>
            <a:p>
              <a:pPr lvl="0"/>
              <a:endParaRPr lang="zh-CN" altLang="en-US" sz="2400">
                <a:latin typeface="Arial" pitchFamily="34" charset="0"/>
                <a:ea typeface="宋体" pitchFamily="2" charset="-122"/>
              </a:endParaRPr>
            </a:p>
          </p:txBody>
        </p:sp>
        <p:cxnSp>
          <p:nvCxnSpPr>
            <p:cNvPr id="4114" name="Line 18"/>
            <p:cNvCxnSpPr/>
            <p:nvPr/>
          </p:nvCxnSpPr>
          <p:spPr>
            <a:xfrm>
              <a:off x="3349" y="2262"/>
              <a:ext cx="188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</p:spPr>
        </p:cxnSp>
        <p:cxnSp>
          <p:nvCxnSpPr>
            <p:cNvPr id="4115" name="Line 19"/>
            <p:cNvCxnSpPr/>
            <p:nvPr/>
          </p:nvCxnSpPr>
          <p:spPr>
            <a:xfrm>
              <a:off x="4535" y="1200"/>
              <a:ext cx="69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</p:spPr>
        </p:cxnSp>
      </p:grpSp>
      <p:sp>
        <p:nvSpPr>
          <p:cNvPr id="4116" name="Rectangle 20"/>
          <p:cNvSpPr/>
          <p:nvPr/>
        </p:nvSpPr>
        <p:spPr>
          <a:xfrm>
            <a:off x="7561263" y="3892550"/>
            <a:ext cx="592137" cy="5794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1pPr>
            <a:lvl2pPr marL="4572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2pPr>
            <a:lvl3pPr marL="9144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3pPr>
            <a:lvl4pPr marL="13716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4pPr>
            <a:lvl5pPr marL="18288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5pPr>
          </a:lstStyle>
          <a:p>
            <a:pPr lvl="0">
              <a:lnSpc>
                <a:spcPct val="100000"/>
              </a:lnSpc>
            </a:pPr>
            <a:r>
              <a:rPr lang="zh-CN" altLang="en-US" sz="3200">
                <a:latin typeface="Arial" pitchFamily="34" charset="0"/>
                <a:ea typeface="黑体" pitchFamily="49" charset="-122"/>
              </a:rPr>
              <a:t>乙</a:t>
            </a:r>
            <a:endParaRPr lang="zh-CN" altLang="en-US" sz="3200">
              <a:latin typeface="Arial" pitchFamily="34" charset="0"/>
              <a:ea typeface="黑体" pitchFamily="49" charset="-122"/>
            </a:endParaRPr>
          </a:p>
        </p:txBody>
      </p:sp>
      <p:grpSp>
        <p:nvGrpSpPr>
          <p:cNvPr id="4117" name="Group 21"/>
          <p:cNvGrpSpPr/>
          <p:nvPr/>
        </p:nvGrpSpPr>
        <p:grpSpPr>
          <a:xfrm>
            <a:off x="1984375" y="3600450"/>
            <a:ext cx="3275013" cy="1719263"/>
            <a:chOff x="329" y="1167"/>
            <a:chExt cx="2063" cy="1083"/>
          </a:xfrm>
        </p:grpSpPr>
        <p:cxnSp>
          <p:nvCxnSpPr>
            <p:cNvPr id="4118" name="Line 22"/>
            <p:cNvCxnSpPr/>
            <p:nvPr/>
          </p:nvCxnSpPr>
          <p:spPr>
            <a:xfrm flipH="1" flipV="1">
              <a:off x="427" y="1173"/>
              <a:ext cx="0" cy="107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</p:spPr>
        </p:cxnSp>
        <p:cxnSp>
          <p:nvCxnSpPr>
            <p:cNvPr id="4119" name="Line 23"/>
            <p:cNvCxnSpPr/>
            <p:nvPr/>
          </p:nvCxnSpPr>
          <p:spPr>
            <a:xfrm flipV="1">
              <a:off x="427" y="1167"/>
              <a:ext cx="979" cy="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</p:spPr>
        </p:cxnSp>
        <p:cxnSp>
          <p:nvCxnSpPr>
            <p:cNvPr id="4120" name="Line 24"/>
            <p:cNvCxnSpPr/>
            <p:nvPr/>
          </p:nvCxnSpPr>
          <p:spPr>
            <a:xfrm>
              <a:off x="427" y="2241"/>
              <a:ext cx="133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</p:spPr>
        </p:cxnSp>
        <p:grpSp>
          <p:nvGrpSpPr>
            <p:cNvPr id="4121" name="Group 25"/>
            <p:cNvGrpSpPr/>
            <p:nvPr/>
          </p:nvGrpSpPr>
          <p:grpSpPr>
            <a:xfrm flipH="1">
              <a:off x="1269" y="1174"/>
              <a:ext cx="1123" cy="1076"/>
              <a:chOff x="2381" y="2115"/>
              <a:chExt cx="1542" cy="1315"/>
            </a:xfrm>
          </p:grpSpPr>
          <p:grpSp>
            <p:nvGrpSpPr>
              <p:cNvPr id="4122" name="Group 26"/>
              <p:cNvGrpSpPr/>
              <p:nvPr/>
            </p:nvGrpSpPr>
            <p:grpSpPr>
              <a:xfrm rot="10800000" flipV="1">
                <a:off x="2381" y="2115"/>
                <a:ext cx="817" cy="1315"/>
                <a:chOff x="4226" y="2181"/>
                <a:chExt cx="448" cy="1183"/>
              </a:xfrm>
            </p:grpSpPr>
            <p:sp>
              <p:nvSpPr>
                <p:cNvPr id="4123" name="Arc 27"/>
                <p:cNvSpPr/>
                <p:nvPr/>
              </p:nvSpPr>
              <p:spPr>
                <a:xfrm rot="5400000">
                  <a:off x="4323" y="2066"/>
                  <a:ext cx="233" cy="446"/>
                </a:xfrm>
                <a:custGeom>
                  <a:cxnLst>
                    <a:cxn ang="0">
                      <a:pos x="-1" y="20208"/>
                    </a:cxn>
                    <a:cxn ang="0">
                      <a:pos x="21555" y="0"/>
                    </a:cxn>
                    <a:cxn ang="0">
                      <a:pos x="43155" y="21600"/>
                    </a:cxn>
                    <a:cxn ang="0">
                      <a:pos x="27357" y="42406"/>
                    </a:cxn>
                    <a:cxn ang="0">
                      <a:pos x="-1" y="20208"/>
                    </a:cxn>
                    <a:cxn ang="0">
                      <a:pos x="21555" y="0"/>
                    </a:cxn>
                    <a:cxn ang="0">
                      <a:pos x="43155" y="21600"/>
                    </a:cxn>
                    <a:cxn ang="0">
                      <a:pos x="27357" y="42406"/>
                    </a:cxn>
                    <a:cxn ang="0">
                      <a:pos x="21555" y="21600"/>
                    </a:cxn>
                  </a:cxnLst>
                  <a:rect l="l" t="t" r="r" b="b"/>
                  <a:pathLst>
                    <a:path w="43155" h="42406" fill="none">
                      <a:moveTo>
                        <a:pt x="-1" y="20208"/>
                      </a:moveTo>
                      <a:cubicBezTo>
                        <a:pt x="733" y="8843"/>
                        <a:pt x="10165" y="-1"/>
                        <a:pt x="21555" y="0"/>
                      </a:cubicBezTo>
                      <a:cubicBezTo>
                        <a:pt x="33484" y="0"/>
                        <a:pt x="43155" y="9670"/>
                        <a:pt x="43155" y="21600"/>
                      </a:cubicBezTo>
                      <a:cubicBezTo>
                        <a:pt x="43155" y="31294"/>
                        <a:pt x="36695" y="39802"/>
                        <a:pt x="27357" y="42406"/>
                      </a:cubicBezTo>
                    </a:path>
                    <a:path w="43155" h="42406" stroke="0">
                      <a:moveTo>
                        <a:pt x="-1" y="20208"/>
                      </a:moveTo>
                      <a:cubicBezTo>
                        <a:pt x="733" y="8843"/>
                        <a:pt x="10165" y="-1"/>
                        <a:pt x="21555" y="0"/>
                      </a:cubicBezTo>
                      <a:cubicBezTo>
                        <a:pt x="33484" y="0"/>
                        <a:pt x="43155" y="9670"/>
                        <a:pt x="43155" y="21600"/>
                      </a:cubicBezTo>
                      <a:cubicBezTo>
                        <a:pt x="43155" y="31294"/>
                        <a:pt x="36695" y="39802"/>
                        <a:pt x="27357" y="42406"/>
                      </a:cubicBezTo>
                      <a:lnTo>
                        <a:pt x="21555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round/>
                </a:ln>
              </p:spPr>
              <p:txBody>
                <a:bodyPr anchor="t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2600" b="1" i="0" u="none" baseline="0">
                      <a:solidFill>
                        <a:schemeClr val="tx1"/>
                      </a:solidFill>
                      <a:latin typeface="宋体" pitchFamily="2" charset="-122"/>
                      <a:ea typeface="Times New Roman" pitchFamily="18" charset="0"/>
                    </a:defRPr>
                  </a:lvl1pPr>
                  <a:lvl2pPr marL="457200" indent="0" algn="l" defTabSz="914400" rtl="0" eaLnBrk="1" fontAlgn="base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2600" b="1" i="0" u="none" baseline="0">
                      <a:solidFill>
                        <a:schemeClr val="tx1"/>
                      </a:solidFill>
                      <a:latin typeface="宋体" pitchFamily="2" charset="-122"/>
                      <a:ea typeface="Times New Roman" pitchFamily="18" charset="0"/>
                    </a:defRPr>
                  </a:lvl2pPr>
                  <a:lvl3pPr marL="914400" indent="0" algn="l" defTabSz="914400" rtl="0" eaLnBrk="1" fontAlgn="base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2600" b="1" i="0" u="none" baseline="0">
                      <a:solidFill>
                        <a:schemeClr val="tx1"/>
                      </a:solidFill>
                      <a:latin typeface="宋体" pitchFamily="2" charset="-122"/>
                      <a:ea typeface="Times New Roman" pitchFamily="18" charset="0"/>
                    </a:defRPr>
                  </a:lvl3pPr>
                  <a:lvl4pPr marL="1371600" indent="0" algn="l" defTabSz="914400" rtl="0" eaLnBrk="1" fontAlgn="base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2600" b="1" i="0" u="none" baseline="0">
                      <a:solidFill>
                        <a:schemeClr val="tx1"/>
                      </a:solidFill>
                      <a:latin typeface="宋体" pitchFamily="2" charset="-122"/>
                      <a:ea typeface="Times New Roman" pitchFamily="18" charset="0"/>
                    </a:defRPr>
                  </a:lvl4pPr>
                  <a:lvl5pPr marL="1828800" indent="0" algn="l" defTabSz="914400" rtl="0" eaLnBrk="1" fontAlgn="base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2600" b="1" i="0" u="none" baseline="0">
                      <a:solidFill>
                        <a:schemeClr val="tx1"/>
                      </a:solidFill>
                      <a:latin typeface="宋体" pitchFamily="2" charset="-122"/>
                      <a:ea typeface="Times New Roman" pitchFamily="18" charset="0"/>
                    </a:defRPr>
                  </a:lvl5pPr>
                </a:lstStyle>
                <a:p>
                  <a:pPr lvl="0"/>
                  <a:endParaRPr lang="zh-CN" altLang="en-US"/>
                </a:p>
              </p:txBody>
            </p:sp>
            <p:sp>
              <p:nvSpPr>
                <p:cNvPr id="4124" name="Arc 28"/>
                <p:cNvSpPr/>
                <p:nvPr/>
              </p:nvSpPr>
              <p:spPr>
                <a:xfrm rot="5400000">
                  <a:off x="4354" y="2228"/>
                  <a:ext cx="184" cy="437"/>
                </a:xfrm>
                <a:custGeom>
                  <a:cxnLst>
                    <a:cxn ang="0">
                      <a:pos x="-1" y="5288"/>
                    </a:cxn>
                    <a:cxn ang="0">
                      <a:pos x="14160" y="0"/>
                    </a:cxn>
                    <a:cxn ang="0">
                      <a:pos x="35760" y="21600"/>
                    </a:cxn>
                    <a:cxn ang="0">
                      <a:pos x="22350" y="41586"/>
                    </a:cxn>
                    <a:cxn ang="0">
                      <a:pos x="-1" y="5288"/>
                    </a:cxn>
                    <a:cxn ang="0">
                      <a:pos x="14160" y="0"/>
                    </a:cxn>
                    <a:cxn ang="0">
                      <a:pos x="35760" y="21600"/>
                    </a:cxn>
                    <a:cxn ang="0">
                      <a:pos x="22350" y="41586"/>
                    </a:cxn>
                    <a:cxn ang="0">
                      <a:pos x="14160" y="21600"/>
                    </a:cxn>
                  </a:cxnLst>
                  <a:rect l="l" t="t" r="r" b="b"/>
                  <a:pathLst>
                    <a:path w="35760" h="41587" fill="none">
                      <a:moveTo>
                        <a:pt x="-1" y="5288"/>
                      </a:moveTo>
                      <a:cubicBezTo>
                        <a:pt x="3928" y="1878"/>
                        <a:pt x="8957" y="-1"/>
                        <a:pt x="14160" y="0"/>
                      </a:cubicBezTo>
                      <a:cubicBezTo>
                        <a:pt x="26089" y="0"/>
                        <a:pt x="35760" y="9670"/>
                        <a:pt x="35760" y="21600"/>
                      </a:cubicBezTo>
                      <a:cubicBezTo>
                        <a:pt x="35760" y="30365"/>
                        <a:pt x="30462" y="38262"/>
                        <a:pt x="22350" y="41586"/>
                      </a:cubicBezTo>
                    </a:path>
                    <a:path w="35760" h="41587" stroke="0">
                      <a:moveTo>
                        <a:pt x="-1" y="5288"/>
                      </a:moveTo>
                      <a:cubicBezTo>
                        <a:pt x="3928" y="1878"/>
                        <a:pt x="8957" y="-1"/>
                        <a:pt x="14160" y="0"/>
                      </a:cubicBezTo>
                      <a:cubicBezTo>
                        <a:pt x="26089" y="0"/>
                        <a:pt x="35760" y="9670"/>
                        <a:pt x="35760" y="21600"/>
                      </a:cubicBezTo>
                      <a:cubicBezTo>
                        <a:pt x="35760" y="30365"/>
                        <a:pt x="30462" y="38262"/>
                        <a:pt x="22350" y="41586"/>
                      </a:cubicBezTo>
                      <a:lnTo>
                        <a:pt x="1416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round/>
                </a:ln>
              </p:spPr>
              <p:txBody>
                <a:bodyPr anchor="t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2600" b="1" i="0" u="none" baseline="0">
                      <a:solidFill>
                        <a:schemeClr val="tx1"/>
                      </a:solidFill>
                      <a:latin typeface="宋体" pitchFamily="2" charset="-122"/>
                      <a:ea typeface="Times New Roman" pitchFamily="18" charset="0"/>
                    </a:defRPr>
                  </a:lvl1pPr>
                  <a:lvl2pPr marL="457200" indent="0" algn="l" defTabSz="914400" rtl="0" eaLnBrk="1" fontAlgn="base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2600" b="1" i="0" u="none" baseline="0">
                      <a:solidFill>
                        <a:schemeClr val="tx1"/>
                      </a:solidFill>
                      <a:latin typeface="宋体" pitchFamily="2" charset="-122"/>
                      <a:ea typeface="Times New Roman" pitchFamily="18" charset="0"/>
                    </a:defRPr>
                  </a:lvl2pPr>
                  <a:lvl3pPr marL="914400" indent="0" algn="l" defTabSz="914400" rtl="0" eaLnBrk="1" fontAlgn="base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2600" b="1" i="0" u="none" baseline="0">
                      <a:solidFill>
                        <a:schemeClr val="tx1"/>
                      </a:solidFill>
                      <a:latin typeface="宋体" pitchFamily="2" charset="-122"/>
                      <a:ea typeface="Times New Roman" pitchFamily="18" charset="0"/>
                    </a:defRPr>
                  </a:lvl3pPr>
                  <a:lvl4pPr marL="1371600" indent="0" algn="l" defTabSz="914400" rtl="0" eaLnBrk="1" fontAlgn="base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2600" b="1" i="0" u="none" baseline="0">
                      <a:solidFill>
                        <a:schemeClr val="tx1"/>
                      </a:solidFill>
                      <a:latin typeface="宋体" pitchFamily="2" charset="-122"/>
                      <a:ea typeface="Times New Roman" pitchFamily="18" charset="0"/>
                    </a:defRPr>
                  </a:lvl4pPr>
                  <a:lvl5pPr marL="1828800" indent="0" algn="l" defTabSz="914400" rtl="0" eaLnBrk="1" fontAlgn="base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2600" b="1" i="0" u="none" baseline="0">
                      <a:solidFill>
                        <a:schemeClr val="tx1"/>
                      </a:solidFill>
                      <a:latin typeface="宋体" pitchFamily="2" charset="-122"/>
                      <a:ea typeface="Times New Roman" pitchFamily="18" charset="0"/>
                    </a:defRPr>
                  </a:lvl5pPr>
                </a:lstStyle>
                <a:p>
                  <a:pPr lvl="0"/>
                  <a:endParaRPr lang="zh-CN" altLang="en-US"/>
                </a:p>
              </p:txBody>
            </p:sp>
            <p:sp>
              <p:nvSpPr>
                <p:cNvPr id="4125" name="Arc 29"/>
                <p:cNvSpPr/>
                <p:nvPr/>
              </p:nvSpPr>
              <p:spPr>
                <a:xfrm rot="5400000">
                  <a:off x="4360" y="2139"/>
                  <a:ext cx="136" cy="383"/>
                </a:xfrm>
                <a:custGeom>
                  <a:cxnLst>
                    <a:cxn ang="0">
                      <a:pos x="9138" y="36928"/>
                    </a:cxn>
                    <a:cxn ang="0">
                      <a:pos x="0" y="19285"/>
                    </a:cxn>
                    <a:cxn ang="0">
                      <a:pos x="11870" y="0"/>
                    </a:cxn>
                    <a:cxn ang="0">
                      <a:pos x="9138" y="36928"/>
                    </a:cxn>
                    <a:cxn ang="0">
                      <a:pos x="0" y="19285"/>
                    </a:cxn>
                    <a:cxn ang="0">
                      <a:pos x="11870" y="0"/>
                    </a:cxn>
                    <a:cxn ang="0">
                      <a:pos x="21600" y="19285"/>
                    </a:cxn>
                  </a:cxnLst>
                  <a:rect l="l" t="t" r="r" b="b"/>
                  <a:pathLst>
                    <a:path w="21600" h="36928" fill="none">
                      <a:moveTo>
                        <a:pt x="9138" y="36928"/>
                      </a:moveTo>
                      <a:cubicBezTo>
                        <a:pt x="3407" y="32880"/>
                        <a:pt x="0" y="26301"/>
                        <a:pt x="0" y="19285"/>
                      </a:cubicBezTo>
                      <a:cubicBezTo>
                        <a:pt x="-1" y="11131"/>
                        <a:pt x="4590" y="3673"/>
                        <a:pt x="11870" y="0"/>
                      </a:cubicBezTo>
                    </a:path>
                    <a:path w="21600" h="36928" stroke="0">
                      <a:moveTo>
                        <a:pt x="9138" y="36928"/>
                      </a:moveTo>
                      <a:cubicBezTo>
                        <a:pt x="3407" y="32880"/>
                        <a:pt x="0" y="26301"/>
                        <a:pt x="0" y="19285"/>
                      </a:cubicBezTo>
                      <a:cubicBezTo>
                        <a:pt x="-1" y="11131"/>
                        <a:pt x="4590" y="3673"/>
                        <a:pt x="11870" y="0"/>
                      </a:cubicBezTo>
                      <a:lnTo>
                        <a:pt x="21600" y="19285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round/>
                </a:ln>
              </p:spPr>
              <p:txBody>
                <a:bodyPr anchor="t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2600" b="1" i="0" u="none" baseline="0">
                      <a:solidFill>
                        <a:schemeClr val="tx1"/>
                      </a:solidFill>
                      <a:latin typeface="宋体" pitchFamily="2" charset="-122"/>
                      <a:ea typeface="Times New Roman" pitchFamily="18" charset="0"/>
                    </a:defRPr>
                  </a:lvl1pPr>
                  <a:lvl2pPr marL="457200" indent="0" algn="l" defTabSz="914400" rtl="0" eaLnBrk="1" fontAlgn="base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2600" b="1" i="0" u="none" baseline="0">
                      <a:solidFill>
                        <a:schemeClr val="tx1"/>
                      </a:solidFill>
                      <a:latin typeface="宋体" pitchFamily="2" charset="-122"/>
                      <a:ea typeface="Times New Roman" pitchFamily="18" charset="0"/>
                    </a:defRPr>
                  </a:lvl2pPr>
                  <a:lvl3pPr marL="914400" indent="0" algn="l" defTabSz="914400" rtl="0" eaLnBrk="1" fontAlgn="base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2600" b="1" i="0" u="none" baseline="0">
                      <a:solidFill>
                        <a:schemeClr val="tx1"/>
                      </a:solidFill>
                      <a:latin typeface="宋体" pitchFamily="2" charset="-122"/>
                      <a:ea typeface="Times New Roman" pitchFamily="18" charset="0"/>
                    </a:defRPr>
                  </a:lvl3pPr>
                  <a:lvl4pPr marL="1371600" indent="0" algn="l" defTabSz="914400" rtl="0" eaLnBrk="1" fontAlgn="base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2600" b="1" i="0" u="none" baseline="0">
                      <a:solidFill>
                        <a:schemeClr val="tx1"/>
                      </a:solidFill>
                      <a:latin typeface="宋体" pitchFamily="2" charset="-122"/>
                      <a:ea typeface="Times New Roman" pitchFamily="18" charset="0"/>
                    </a:defRPr>
                  </a:lvl4pPr>
                  <a:lvl5pPr marL="1828800" indent="0" algn="l" defTabSz="914400" rtl="0" eaLnBrk="1" fontAlgn="base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2600" b="1" i="0" u="none" baseline="0">
                      <a:solidFill>
                        <a:schemeClr val="tx1"/>
                      </a:solidFill>
                      <a:latin typeface="宋体" pitchFamily="2" charset="-122"/>
                      <a:ea typeface="Times New Roman" pitchFamily="18" charset="0"/>
                    </a:defRPr>
                  </a:lvl5pPr>
                </a:lstStyle>
                <a:p>
                  <a:pPr lvl="0"/>
                  <a:endParaRPr lang="zh-CN" altLang="en-US"/>
                </a:p>
              </p:txBody>
            </p:sp>
            <p:sp>
              <p:nvSpPr>
                <p:cNvPr id="4126" name="Arc 30"/>
                <p:cNvSpPr/>
                <p:nvPr/>
              </p:nvSpPr>
              <p:spPr>
                <a:xfrm rot="5400000">
                  <a:off x="4360" y="2275"/>
                  <a:ext cx="136" cy="383"/>
                </a:xfrm>
                <a:custGeom>
                  <a:cxnLst>
                    <a:cxn ang="0">
                      <a:pos x="9138" y="36928"/>
                    </a:cxn>
                    <a:cxn ang="0">
                      <a:pos x="0" y="19285"/>
                    </a:cxn>
                    <a:cxn ang="0">
                      <a:pos x="11870" y="0"/>
                    </a:cxn>
                    <a:cxn ang="0">
                      <a:pos x="9138" y="36928"/>
                    </a:cxn>
                    <a:cxn ang="0">
                      <a:pos x="0" y="19285"/>
                    </a:cxn>
                    <a:cxn ang="0">
                      <a:pos x="11870" y="0"/>
                    </a:cxn>
                    <a:cxn ang="0">
                      <a:pos x="21600" y="19285"/>
                    </a:cxn>
                  </a:cxnLst>
                  <a:rect l="l" t="t" r="r" b="b"/>
                  <a:pathLst>
                    <a:path w="21600" h="36928" fill="none">
                      <a:moveTo>
                        <a:pt x="9138" y="36928"/>
                      </a:moveTo>
                      <a:cubicBezTo>
                        <a:pt x="3407" y="32880"/>
                        <a:pt x="0" y="26301"/>
                        <a:pt x="0" y="19285"/>
                      </a:cubicBezTo>
                      <a:cubicBezTo>
                        <a:pt x="-1" y="11131"/>
                        <a:pt x="4590" y="3673"/>
                        <a:pt x="11870" y="0"/>
                      </a:cubicBezTo>
                    </a:path>
                    <a:path w="21600" h="36928" stroke="0">
                      <a:moveTo>
                        <a:pt x="9138" y="36928"/>
                      </a:moveTo>
                      <a:cubicBezTo>
                        <a:pt x="3407" y="32880"/>
                        <a:pt x="0" y="26301"/>
                        <a:pt x="0" y="19285"/>
                      </a:cubicBezTo>
                      <a:cubicBezTo>
                        <a:pt x="-1" y="11131"/>
                        <a:pt x="4590" y="3673"/>
                        <a:pt x="11870" y="0"/>
                      </a:cubicBezTo>
                      <a:lnTo>
                        <a:pt x="21600" y="19285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prstDash val="dash"/>
                  <a:round/>
                </a:ln>
              </p:spPr>
              <p:txBody>
                <a:bodyPr anchor="t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2600" b="1" i="0" u="none" baseline="0">
                      <a:solidFill>
                        <a:schemeClr val="tx1"/>
                      </a:solidFill>
                      <a:latin typeface="宋体" pitchFamily="2" charset="-122"/>
                      <a:ea typeface="Times New Roman" pitchFamily="18" charset="0"/>
                    </a:defRPr>
                  </a:lvl1pPr>
                  <a:lvl2pPr marL="457200" indent="0" algn="l" defTabSz="914400" rtl="0" eaLnBrk="1" fontAlgn="base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2600" b="1" i="0" u="none" baseline="0">
                      <a:solidFill>
                        <a:schemeClr val="tx1"/>
                      </a:solidFill>
                      <a:latin typeface="宋体" pitchFamily="2" charset="-122"/>
                      <a:ea typeface="Times New Roman" pitchFamily="18" charset="0"/>
                    </a:defRPr>
                  </a:lvl2pPr>
                  <a:lvl3pPr marL="914400" indent="0" algn="l" defTabSz="914400" rtl="0" eaLnBrk="1" fontAlgn="base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2600" b="1" i="0" u="none" baseline="0">
                      <a:solidFill>
                        <a:schemeClr val="tx1"/>
                      </a:solidFill>
                      <a:latin typeface="宋体" pitchFamily="2" charset="-122"/>
                      <a:ea typeface="Times New Roman" pitchFamily="18" charset="0"/>
                    </a:defRPr>
                  </a:lvl3pPr>
                  <a:lvl4pPr marL="1371600" indent="0" algn="l" defTabSz="914400" rtl="0" eaLnBrk="1" fontAlgn="base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2600" b="1" i="0" u="none" baseline="0">
                      <a:solidFill>
                        <a:schemeClr val="tx1"/>
                      </a:solidFill>
                      <a:latin typeface="宋体" pitchFamily="2" charset="-122"/>
                      <a:ea typeface="Times New Roman" pitchFamily="18" charset="0"/>
                    </a:defRPr>
                  </a:lvl4pPr>
                  <a:lvl5pPr marL="1828800" indent="0" algn="l" defTabSz="914400" rtl="0" eaLnBrk="1" fontAlgn="base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2600" b="1" i="0" u="none" baseline="0">
                      <a:solidFill>
                        <a:schemeClr val="tx1"/>
                      </a:solidFill>
                      <a:latin typeface="宋体" pitchFamily="2" charset="-122"/>
                      <a:ea typeface="Times New Roman" pitchFamily="18" charset="0"/>
                    </a:defRPr>
                  </a:lvl5pPr>
                </a:lstStyle>
                <a:p>
                  <a:pPr lvl="0"/>
                  <a:endParaRPr lang="zh-CN" altLang="en-US"/>
                </a:p>
              </p:txBody>
            </p:sp>
            <p:sp>
              <p:nvSpPr>
                <p:cNvPr id="4127" name="Arc 31"/>
                <p:cNvSpPr/>
                <p:nvPr/>
              </p:nvSpPr>
              <p:spPr>
                <a:xfrm rot="5400000">
                  <a:off x="4355" y="2363"/>
                  <a:ext cx="184" cy="437"/>
                </a:xfrm>
                <a:custGeom>
                  <a:cxnLst>
                    <a:cxn ang="0">
                      <a:pos x="-1" y="5288"/>
                    </a:cxn>
                    <a:cxn ang="0">
                      <a:pos x="14160" y="0"/>
                    </a:cxn>
                    <a:cxn ang="0">
                      <a:pos x="35760" y="21600"/>
                    </a:cxn>
                    <a:cxn ang="0">
                      <a:pos x="22350" y="41586"/>
                    </a:cxn>
                    <a:cxn ang="0">
                      <a:pos x="-1" y="5288"/>
                    </a:cxn>
                    <a:cxn ang="0">
                      <a:pos x="14160" y="0"/>
                    </a:cxn>
                    <a:cxn ang="0">
                      <a:pos x="35760" y="21600"/>
                    </a:cxn>
                    <a:cxn ang="0">
                      <a:pos x="22350" y="41586"/>
                    </a:cxn>
                    <a:cxn ang="0">
                      <a:pos x="14160" y="21600"/>
                    </a:cxn>
                  </a:cxnLst>
                  <a:rect l="l" t="t" r="r" b="b"/>
                  <a:pathLst>
                    <a:path w="35760" h="41587" fill="none">
                      <a:moveTo>
                        <a:pt x="-1" y="5288"/>
                      </a:moveTo>
                      <a:cubicBezTo>
                        <a:pt x="3928" y="1878"/>
                        <a:pt x="8957" y="-1"/>
                        <a:pt x="14160" y="0"/>
                      </a:cubicBezTo>
                      <a:cubicBezTo>
                        <a:pt x="26089" y="0"/>
                        <a:pt x="35760" y="9670"/>
                        <a:pt x="35760" y="21600"/>
                      </a:cubicBezTo>
                      <a:cubicBezTo>
                        <a:pt x="35760" y="30365"/>
                        <a:pt x="30462" y="38262"/>
                        <a:pt x="22350" y="41586"/>
                      </a:cubicBezTo>
                    </a:path>
                    <a:path w="35760" h="41587" stroke="0">
                      <a:moveTo>
                        <a:pt x="-1" y="5288"/>
                      </a:moveTo>
                      <a:cubicBezTo>
                        <a:pt x="3928" y="1878"/>
                        <a:pt x="8957" y="-1"/>
                        <a:pt x="14160" y="0"/>
                      </a:cubicBezTo>
                      <a:cubicBezTo>
                        <a:pt x="26089" y="0"/>
                        <a:pt x="35760" y="9670"/>
                        <a:pt x="35760" y="21600"/>
                      </a:cubicBezTo>
                      <a:cubicBezTo>
                        <a:pt x="35760" y="30365"/>
                        <a:pt x="30462" y="38262"/>
                        <a:pt x="22350" y="41586"/>
                      </a:cubicBezTo>
                      <a:lnTo>
                        <a:pt x="1416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round/>
                </a:ln>
              </p:spPr>
              <p:txBody>
                <a:bodyPr anchor="t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2600" b="1" i="0" u="none" baseline="0">
                      <a:solidFill>
                        <a:schemeClr val="tx1"/>
                      </a:solidFill>
                      <a:latin typeface="宋体" pitchFamily="2" charset="-122"/>
                      <a:ea typeface="Times New Roman" pitchFamily="18" charset="0"/>
                    </a:defRPr>
                  </a:lvl1pPr>
                  <a:lvl2pPr marL="457200" indent="0" algn="l" defTabSz="914400" rtl="0" eaLnBrk="1" fontAlgn="base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2600" b="1" i="0" u="none" baseline="0">
                      <a:solidFill>
                        <a:schemeClr val="tx1"/>
                      </a:solidFill>
                      <a:latin typeface="宋体" pitchFamily="2" charset="-122"/>
                      <a:ea typeface="Times New Roman" pitchFamily="18" charset="0"/>
                    </a:defRPr>
                  </a:lvl2pPr>
                  <a:lvl3pPr marL="914400" indent="0" algn="l" defTabSz="914400" rtl="0" eaLnBrk="1" fontAlgn="base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2600" b="1" i="0" u="none" baseline="0">
                      <a:solidFill>
                        <a:schemeClr val="tx1"/>
                      </a:solidFill>
                      <a:latin typeface="宋体" pitchFamily="2" charset="-122"/>
                      <a:ea typeface="Times New Roman" pitchFamily="18" charset="0"/>
                    </a:defRPr>
                  </a:lvl3pPr>
                  <a:lvl4pPr marL="1371600" indent="0" algn="l" defTabSz="914400" rtl="0" eaLnBrk="1" fontAlgn="base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2600" b="1" i="0" u="none" baseline="0">
                      <a:solidFill>
                        <a:schemeClr val="tx1"/>
                      </a:solidFill>
                      <a:latin typeface="宋体" pitchFamily="2" charset="-122"/>
                      <a:ea typeface="Times New Roman" pitchFamily="18" charset="0"/>
                    </a:defRPr>
                  </a:lvl4pPr>
                  <a:lvl5pPr marL="1828800" indent="0" algn="l" defTabSz="914400" rtl="0" eaLnBrk="1" fontAlgn="base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2600" b="1" i="0" u="none" baseline="0">
                      <a:solidFill>
                        <a:schemeClr val="tx1"/>
                      </a:solidFill>
                      <a:latin typeface="宋体" pitchFamily="2" charset="-122"/>
                      <a:ea typeface="Times New Roman" pitchFamily="18" charset="0"/>
                    </a:defRPr>
                  </a:lvl5pPr>
                </a:lstStyle>
                <a:p>
                  <a:pPr lvl="0"/>
                  <a:endParaRPr lang="zh-CN" altLang="en-US"/>
                </a:p>
              </p:txBody>
            </p:sp>
            <p:sp>
              <p:nvSpPr>
                <p:cNvPr id="4128" name="Arc 32"/>
                <p:cNvSpPr/>
                <p:nvPr/>
              </p:nvSpPr>
              <p:spPr>
                <a:xfrm rot="5400000">
                  <a:off x="4361" y="2410"/>
                  <a:ext cx="136" cy="383"/>
                </a:xfrm>
                <a:custGeom>
                  <a:cxnLst>
                    <a:cxn ang="0">
                      <a:pos x="9138" y="36928"/>
                    </a:cxn>
                    <a:cxn ang="0">
                      <a:pos x="0" y="19285"/>
                    </a:cxn>
                    <a:cxn ang="0">
                      <a:pos x="11870" y="0"/>
                    </a:cxn>
                    <a:cxn ang="0">
                      <a:pos x="9138" y="36928"/>
                    </a:cxn>
                    <a:cxn ang="0">
                      <a:pos x="0" y="19285"/>
                    </a:cxn>
                    <a:cxn ang="0">
                      <a:pos x="11870" y="0"/>
                    </a:cxn>
                    <a:cxn ang="0">
                      <a:pos x="21600" y="19285"/>
                    </a:cxn>
                  </a:cxnLst>
                  <a:rect l="l" t="t" r="r" b="b"/>
                  <a:pathLst>
                    <a:path w="21600" h="36928" fill="none">
                      <a:moveTo>
                        <a:pt x="9138" y="36928"/>
                      </a:moveTo>
                      <a:cubicBezTo>
                        <a:pt x="3407" y="32880"/>
                        <a:pt x="0" y="26301"/>
                        <a:pt x="0" y="19285"/>
                      </a:cubicBezTo>
                      <a:cubicBezTo>
                        <a:pt x="-1" y="11131"/>
                        <a:pt x="4590" y="3673"/>
                        <a:pt x="11870" y="0"/>
                      </a:cubicBezTo>
                    </a:path>
                    <a:path w="21600" h="36928" stroke="0">
                      <a:moveTo>
                        <a:pt x="9138" y="36928"/>
                      </a:moveTo>
                      <a:cubicBezTo>
                        <a:pt x="3407" y="32880"/>
                        <a:pt x="0" y="26301"/>
                        <a:pt x="0" y="19285"/>
                      </a:cubicBezTo>
                      <a:cubicBezTo>
                        <a:pt x="-1" y="11131"/>
                        <a:pt x="4590" y="3673"/>
                        <a:pt x="11870" y="0"/>
                      </a:cubicBezTo>
                      <a:lnTo>
                        <a:pt x="21600" y="19285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prstDash val="dash"/>
                  <a:round/>
                </a:ln>
              </p:spPr>
              <p:txBody>
                <a:bodyPr anchor="t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2600" b="1" i="0" u="none" baseline="0">
                      <a:solidFill>
                        <a:schemeClr val="tx1"/>
                      </a:solidFill>
                      <a:latin typeface="宋体" pitchFamily="2" charset="-122"/>
                      <a:ea typeface="Times New Roman" pitchFamily="18" charset="0"/>
                    </a:defRPr>
                  </a:lvl1pPr>
                  <a:lvl2pPr marL="457200" indent="0" algn="l" defTabSz="914400" rtl="0" eaLnBrk="1" fontAlgn="base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2600" b="1" i="0" u="none" baseline="0">
                      <a:solidFill>
                        <a:schemeClr val="tx1"/>
                      </a:solidFill>
                      <a:latin typeface="宋体" pitchFamily="2" charset="-122"/>
                      <a:ea typeface="Times New Roman" pitchFamily="18" charset="0"/>
                    </a:defRPr>
                  </a:lvl2pPr>
                  <a:lvl3pPr marL="914400" indent="0" algn="l" defTabSz="914400" rtl="0" eaLnBrk="1" fontAlgn="base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2600" b="1" i="0" u="none" baseline="0">
                      <a:solidFill>
                        <a:schemeClr val="tx1"/>
                      </a:solidFill>
                      <a:latin typeface="宋体" pitchFamily="2" charset="-122"/>
                      <a:ea typeface="Times New Roman" pitchFamily="18" charset="0"/>
                    </a:defRPr>
                  </a:lvl3pPr>
                  <a:lvl4pPr marL="1371600" indent="0" algn="l" defTabSz="914400" rtl="0" eaLnBrk="1" fontAlgn="base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2600" b="1" i="0" u="none" baseline="0">
                      <a:solidFill>
                        <a:schemeClr val="tx1"/>
                      </a:solidFill>
                      <a:latin typeface="宋体" pitchFamily="2" charset="-122"/>
                      <a:ea typeface="Times New Roman" pitchFamily="18" charset="0"/>
                    </a:defRPr>
                  </a:lvl4pPr>
                  <a:lvl5pPr marL="1828800" indent="0" algn="l" defTabSz="914400" rtl="0" eaLnBrk="1" fontAlgn="base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2600" b="1" i="0" u="none" baseline="0">
                      <a:solidFill>
                        <a:schemeClr val="tx1"/>
                      </a:solidFill>
                      <a:latin typeface="宋体" pitchFamily="2" charset="-122"/>
                      <a:ea typeface="Times New Roman" pitchFamily="18" charset="0"/>
                    </a:defRPr>
                  </a:lvl5pPr>
                </a:lstStyle>
                <a:p>
                  <a:pPr lvl="0"/>
                  <a:endParaRPr lang="zh-CN" altLang="en-US"/>
                </a:p>
              </p:txBody>
            </p:sp>
            <p:sp>
              <p:nvSpPr>
                <p:cNvPr id="4129" name="Arc 33"/>
                <p:cNvSpPr/>
                <p:nvPr/>
              </p:nvSpPr>
              <p:spPr>
                <a:xfrm rot="5400000">
                  <a:off x="4354" y="2498"/>
                  <a:ext cx="184" cy="437"/>
                </a:xfrm>
                <a:custGeom>
                  <a:cxnLst>
                    <a:cxn ang="0">
                      <a:pos x="-1" y="5288"/>
                    </a:cxn>
                    <a:cxn ang="0">
                      <a:pos x="14160" y="0"/>
                    </a:cxn>
                    <a:cxn ang="0">
                      <a:pos x="35760" y="21600"/>
                    </a:cxn>
                    <a:cxn ang="0">
                      <a:pos x="22350" y="41586"/>
                    </a:cxn>
                    <a:cxn ang="0">
                      <a:pos x="-1" y="5288"/>
                    </a:cxn>
                    <a:cxn ang="0">
                      <a:pos x="14160" y="0"/>
                    </a:cxn>
                    <a:cxn ang="0">
                      <a:pos x="35760" y="21600"/>
                    </a:cxn>
                    <a:cxn ang="0">
                      <a:pos x="22350" y="41586"/>
                    </a:cxn>
                    <a:cxn ang="0">
                      <a:pos x="14160" y="21600"/>
                    </a:cxn>
                  </a:cxnLst>
                  <a:rect l="l" t="t" r="r" b="b"/>
                  <a:pathLst>
                    <a:path w="35760" h="41587" fill="none">
                      <a:moveTo>
                        <a:pt x="-1" y="5288"/>
                      </a:moveTo>
                      <a:cubicBezTo>
                        <a:pt x="3928" y="1878"/>
                        <a:pt x="8957" y="-1"/>
                        <a:pt x="14160" y="0"/>
                      </a:cubicBezTo>
                      <a:cubicBezTo>
                        <a:pt x="26089" y="0"/>
                        <a:pt x="35760" y="9670"/>
                        <a:pt x="35760" y="21600"/>
                      </a:cubicBezTo>
                      <a:cubicBezTo>
                        <a:pt x="35760" y="30365"/>
                        <a:pt x="30462" y="38262"/>
                        <a:pt x="22350" y="41586"/>
                      </a:cubicBezTo>
                    </a:path>
                    <a:path w="35760" h="41587" stroke="0">
                      <a:moveTo>
                        <a:pt x="-1" y="5288"/>
                      </a:moveTo>
                      <a:cubicBezTo>
                        <a:pt x="3928" y="1878"/>
                        <a:pt x="8957" y="-1"/>
                        <a:pt x="14160" y="0"/>
                      </a:cubicBezTo>
                      <a:cubicBezTo>
                        <a:pt x="26089" y="0"/>
                        <a:pt x="35760" y="9670"/>
                        <a:pt x="35760" y="21600"/>
                      </a:cubicBezTo>
                      <a:cubicBezTo>
                        <a:pt x="35760" y="30365"/>
                        <a:pt x="30462" y="38262"/>
                        <a:pt x="22350" y="41586"/>
                      </a:cubicBezTo>
                      <a:lnTo>
                        <a:pt x="1416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round/>
                </a:ln>
              </p:spPr>
              <p:txBody>
                <a:bodyPr anchor="t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2600" b="1" i="0" u="none" baseline="0">
                      <a:solidFill>
                        <a:schemeClr val="tx1"/>
                      </a:solidFill>
                      <a:latin typeface="宋体" pitchFamily="2" charset="-122"/>
                      <a:ea typeface="Times New Roman" pitchFamily="18" charset="0"/>
                    </a:defRPr>
                  </a:lvl1pPr>
                  <a:lvl2pPr marL="457200" indent="0" algn="l" defTabSz="914400" rtl="0" eaLnBrk="1" fontAlgn="base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2600" b="1" i="0" u="none" baseline="0">
                      <a:solidFill>
                        <a:schemeClr val="tx1"/>
                      </a:solidFill>
                      <a:latin typeface="宋体" pitchFamily="2" charset="-122"/>
                      <a:ea typeface="Times New Roman" pitchFamily="18" charset="0"/>
                    </a:defRPr>
                  </a:lvl2pPr>
                  <a:lvl3pPr marL="914400" indent="0" algn="l" defTabSz="914400" rtl="0" eaLnBrk="1" fontAlgn="base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2600" b="1" i="0" u="none" baseline="0">
                      <a:solidFill>
                        <a:schemeClr val="tx1"/>
                      </a:solidFill>
                      <a:latin typeface="宋体" pitchFamily="2" charset="-122"/>
                      <a:ea typeface="Times New Roman" pitchFamily="18" charset="0"/>
                    </a:defRPr>
                  </a:lvl3pPr>
                  <a:lvl4pPr marL="1371600" indent="0" algn="l" defTabSz="914400" rtl="0" eaLnBrk="1" fontAlgn="base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2600" b="1" i="0" u="none" baseline="0">
                      <a:solidFill>
                        <a:schemeClr val="tx1"/>
                      </a:solidFill>
                      <a:latin typeface="宋体" pitchFamily="2" charset="-122"/>
                      <a:ea typeface="Times New Roman" pitchFamily="18" charset="0"/>
                    </a:defRPr>
                  </a:lvl4pPr>
                  <a:lvl5pPr marL="1828800" indent="0" algn="l" defTabSz="914400" rtl="0" eaLnBrk="1" fontAlgn="base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2600" b="1" i="0" u="none" baseline="0">
                      <a:solidFill>
                        <a:schemeClr val="tx1"/>
                      </a:solidFill>
                      <a:latin typeface="宋体" pitchFamily="2" charset="-122"/>
                      <a:ea typeface="Times New Roman" pitchFamily="18" charset="0"/>
                    </a:defRPr>
                  </a:lvl5pPr>
                </a:lstStyle>
                <a:p>
                  <a:pPr lvl="0"/>
                  <a:endParaRPr lang="zh-CN" altLang="en-US"/>
                </a:p>
              </p:txBody>
            </p:sp>
            <p:sp>
              <p:nvSpPr>
                <p:cNvPr id="4130" name="Arc 34"/>
                <p:cNvSpPr/>
                <p:nvPr/>
              </p:nvSpPr>
              <p:spPr>
                <a:xfrm rot="5400000">
                  <a:off x="4360" y="2545"/>
                  <a:ext cx="136" cy="383"/>
                </a:xfrm>
                <a:custGeom>
                  <a:cxnLst>
                    <a:cxn ang="0">
                      <a:pos x="9138" y="36928"/>
                    </a:cxn>
                    <a:cxn ang="0">
                      <a:pos x="0" y="19285"/>
                    </a:cxn>
                    <a:cxn ang="0">
                      <a:pos x="11870" y="0"/>
                    </a:cxn>
                    <a:cxn ang="0">
                      <a:pos x="9138" y="36928"/>
                    </a:cxn>
                    <a:cxn ang="0">
                      <a:pos x="0" y="19285"/>
                    </a:cxn>
                    <a:cxn ang="0">
                      <a:pos x="11870" y="0"/>
                    </a:cxn>
                    <a:cxn ang="0">
                      <a:pos x="21600" y="19285"/>
                    </a:cxn>
                  </a:cxnLst>
                  <a:rect l="l" t="t" r="r" b="b"/>
                  <a:pathLst>
                    <a:path w="21600" h="36928" fill="none">
                      <a:moveTo>
                        <a:pt x="9138" y="36928"/>
                      </a:moveTo>
                      <a:cubicBezTo>
                        <a:pt x="3407" y="32880"/>
                        <a:pt x="0" y="26301"/>
                        <a:pt x="0" y="19285"/>
                      </a:cubicBezTo>
                      <a:cubicBezTo>
                        <a:pt x="-1" y="11131"/>
                        <a:pt x="4590" y="3673"/>
                        <a:pt x="11870" y="0"/>
                      </a:cubicBezTo>
                    </a:path>
                    <a:path w="21600" h="36928" stroke="0">
                      <a:moveTo>
                        <a:pt x="9138" y="36928"/>
                      </a:moveTo>
                      <a:cubicBezTo>
                        <a:pt x="3407" y="32880"/>
                        <a:pt x="0" y="26301"/>
                        <a:pt x="0" y="19285"/>
                      </a:cubicBezTo>
                      <a:cubicBezTo>
                        <a:pt x="-1" y="11131"/>
                        <a:pt x="4590" y="3673"/>
                        <a:pt x="11870" y="0"/>
                      </a:cubicBezTo>
                      <a:lnTo>
                        <a:pt x="21600" y="19285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prstDash val="dash"/>
                  <a:round/>
                </a:ln>
              </p:spPr>
              <p:txBody>
                <a:bodyPr anchor="t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2600" b="1" i="0" u="none" baseline="0">
                      <a:solidFill>
                        <a:schemeClr val="tx1"/>
                      </a:solidFill>
                      <a:latin typeface="宋体" pitchFamily="2" charset="-122"/>
                      <a:ea typeface="Times New Roman" pitchFamily="18" charset="0"/>
                    </a:defRPr>
                  </a:lvl1pPr>
                  <a:lvl2pPr marL="457200" indent="0" algn="l" defTabSz="914400" rtl="0" eaLnBrk="1" fontAlgn="base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2600" b="1" i="0" u="none" baseline="0">
                      <a:solidFill>
                        <a:schemeClr val="tx1"/>
                      </a:solidFill>
                      <a:latin typeface="宋体" pitchFamily="2" charset="-122"/>
                      <a:ea typeface="Times New Roman" pitchFamily="18" charset="0"/>
                    </a:defRPr>
                  </a:lvl2pPr>
                  <a:lvl3pPr marL="914400" indent="0" algn="l" defTabSz="914400" rtl="0" eaLnBrk="1" fontAlgn="base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2600" b="1" i="0" u="none" baseline="0">
                      <a:solidFill>
                        <a:schemeClr val="tx1"/>
                      </a:solidFill>
                      <a:latin typeface="宋体" pitchFamily="2" charset="-122"/>
                      <a:ea typeface="Times New Roman" pitchFamily="18" charset="0"/>
                    </a:defRPr>
                  </a:lvl3pPr>
                  <a:lvl4pPr marL="1371600" indent="0" algn="l" defTabSz="914400" rtl="0" eaLnBrk="1" fontAlgn="base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2600" b="1" i="0" u="none" baseline="0">
                      <a:solidFill>
                        <a:schemeClr val="tx1"/>
                      </a:solidFill>
                      <a:latin typeface="宋体" pitchFamily="2" charset="-122"/>
                      <a:ea typeface="Times New Roman" pitchFamily="18" charset="0"/>
                    </a:defRPr>
                  </a:lvl4pPr>
                  <a:lvl5pPr marL="1828800" indent="0" algn="l" defTabSz="914400" rtl="0" eaLnBrk="1" fontAlgn="base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2600" b="1" i="0" u="none" baseline="0">
                      <a:solidFill>
                        <a:schemeClr val="tx1"/>
                      </a:solidFill>
                      <a:latin typeface="宋体" pitchFamily="2" charset="-122"/>
                      <a:ea typeface="Times New Roman" pitchFamily="18" charset="0"/>
                    </a:defRPr>
                  </a:lvl5pPr>
                </a:lstStyle>
                <a:p>
                  <a:pPr lvl="0"/>
                  <a:endParaRPr lang="zh-CN" altLang="en-US"/>
                </a:p>
              </p:txBody>
            </p:sp>
            <p:sp>
              <p:nvSpPr>
                <p:cNvPr id="4131" name="Arc 35"/>
                <p:cNvSpPr/>
                <p:nvPr/>
              </p:nvSpPr>
              <p:spPr>
                <a:xfrm rot="5400000">
                  <a:off x="4355" y="2633"/>
                  <a:ext cx="184" cy="437"/>
                </a:xfrm>
                <a:custGeom>
                  <a:cxnLst>
                    <a:cxn ang="0">
                      <a:pos x="-1" y="5288"/>
                    </a:cxn>
                    <a:cxn ang="0">
                      <a:pos x="14160" y="0"/>
                    </a:cxn>
                    <a:cxn ang="0">
                      <a:pos x="35760" y="21600"/>
                    </a:cxn>
                    <a:cxn ang="0">
                      <a:pos x="22350" y="41586"/>
                    </a:cxn>
                    <a:cxn ang="0">
                      <a:pos x="-1" y="5288"/>
                    </a:cxn>
                    <a:cxn ang="0">
                      <a:pos x="14160" y="0"/>
                    </a:cxn>
                    <a:cxn ang="0">
                      <a:pos x="35760" y="21600"/>
                    </a:cxn>
                    <a:cxn ang="0">
                      <a:pos x="22350" y="41586"/>
                    </a:cxn>
                    <a:cxn ang="0">
                      <a:pos x="14160" y="21600"/>
                    </a:cxn>
                  </a:cxnLst>
                  <a:rect l="l" t="t" r="r" b="b"/>
                  <a:pathLst>
                    <a:path w="35760" h="41587" fill="none">
                      <a:moveTo>
                        <a:pt x="-1" y="5288"/>
                      </a:moveTo>
                      <a:cubicBezTo>
                        <a:pt x="3928" y="1878"/>
                        <a:pt x="8957" y="-1"/>
                        <a:pt x="14160" y="0"/>
                      </a:cubicBezTo>
                      <a:cubicBezTo>
                        <a:pt x="26089" y="0"/>
                        <a:pt x="35760" y="9670"/>
                        <a:pt x="35760" y="21600"/>
                      </a:cubicBezTo>
                      <a:cubicBezTo>
                        <a:pt x="35760" y="30365"/>
                        <a:pt x="30462" y="38262"/>
                        <a:pt x="22350" y="41586"/>
                      </a:cubicBezTo>
                    </a:path>
                    <a:path w="35760" h="41587" stroke="0">
                      <a:moveTo>
                        <a:pt x="-1" y="5288"/>
                      </a:moveTo>
                      <a:cubicBezTo>
                        <a:pt x="3928" y="1878"/>
                        <a:pt x="8957" y="-1"/>
                        <a:pt x="14160" y="0"/>
                      </a:cubicBezTo>
                      <a:cubicBezTo>
                        <a:pt x="26089" y="0"/>
                        <a:pt x="35760" y="9670"/>
                        <a:pt x="35760" y="21600"/>
                      </a:cubicBezTo>
                      <a:cubicBezTo>
                        <a:pt x="35760" y="30365"/>
                        <a:pt x="30462" y="38262"/>
                        <a:pt x="22350" y="41586"/>
                      </a:cubicBezTo>
                      <a:lnTo>
                        <a:pt x="1416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round/>
                </a:ln>
              </p:spPr>
              <p:txBody>
                <a:bodyPr anchor="t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2600" b="1" i="0" u="none" baseline="0">
                      <a:solidFill>
                        <a:schemeClr val="tx1"/>
                      </a:solidFill>
                      <a:latin typeface="宋体" pitchFamily="2" charset="-122"/>
                      <a:ea typeface="Times New Roman" pitchFamily="18" charset="0"/>
                    </a:defRPr>
                  </a:lvl1pPr>
                  <a:lvl2pPr marL="457200" indent="0" algn="l" defTabSz="914400" rtl="0" eaLnBrk="1" fontAlgn="base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2600" b="1" i="0" u="none" baseline="0">
                      <a:solidFill>
                        <a:schemeClr val="tx1"/>
                      </a:solidFill>
                      <a:latin typeface="宋体" pitchFamily="2" charset="-122"/>
                      <a:ea typeface="Times New Roman" pitchFamily="18" charset="0"/>
                    </a:defRPr>
                  </a:lvl2pPr>
                  <a:lvl3pPr marL="914400" indent="0" algn="l" defTabSz="914400" rtl="0" eaLnBrk="1" fontAlgn="base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2600" b="1" i="0" u="none" baseline="0">
                      <a:solidFill>
                        <a:schemeClr val="tx1"/>
                      </a:solidFill>
                      <a:latin typeface="宋体" pitchFamily="2" charset="-122"/>
                      <a:ea typeface="Times New Roman" pitchFamily="18" charset="0"/>
                    </a:defRPr>
                  </a:lvl3pPr>
                  <a:lvl4pPr marL="1371600" indent="0" algn="l" defTabSz="914400" rtl="0" eaLnBrk="1" fontAlgn="base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2600" b="1" i="0" u="none" baseline="0">
                      <a:solidFill>
                        <a:schemeClr val="tx1"/>
                      </a:solidFill>
                      <a:latin typeface="宋体" pitchFamily="2" charset="-122"/>
                      <a:ea typeface="Times New Roman" pitchFamily="18" charset="0"/>
                    </a:defRPr>
                  </a:lvl4pPr>
                  <a:lvl5pPr marL="1828800" indent="0" algn="l" defTabSz="914400" rtl="0" eaLnBrk="1" fontAlgn="base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2600" b="1" i="0" u="none" baseline="0">
                      <a:solidFill>
                        <a:schemeClr val="tx1"/>
                      </a:solidFill>
                      <a:latin typeface="宋体" pitchFamily="2" charset="-122"/>
                      <a:ea typeface="Times New Roman" pitchFamily="18" charset="0"/>
                    </a:defRPr>
                  </a:lvl5pPr>
                </a:lstStyle>
                <a:p>
                  <a:pPr lvl="0"/>
                  <a:endParaRPr lang="zh-CN" altLang="en-US"/>
                </a:p>
              </p:txBody>
            </p:sp>
            <p:sp>
              <p:nvSpPr>
                <p:cNvPr id="4132" name="Arc 36"/>
                <p:cNvSpPr/>
                <p:nvPr/>
              </p:nvSpPr>
              <p:spPr>
                <a:xfrm rot="5400000">
                  <a:off x="4361" y="2680"/>
                  <a:ext cx="136" cy="383"/>
                </a:xfrm>
                <a:custGeom>
                  <a:cxnLst>
                    <a:cxn ang="0">
                      <a:pos x="9138" y="36928"/>
                    </a:cxn>
                    <a:cxn ang="0">
                      <a:pos x="0" y="19285"/>
                    </a:cxn>
                    <a:cxn ang="0">
                      <a:pos x="11870" y="0"/>
                    </a:cxn>
                    <a:cxn ang="0">
                      <a:pos x="9138" y="36928"/>
                    </a:cxn>
                    <a:cxn ang="0">
                      <a:pos x="0" y="19285"/>
                    </a:cxn>
                    <a:cxn ang="0">
                      <a:pos x="11870" y="0"/>
                    </a:cxn>
                    <a:cxn ang="0">
                      <a:pos x="21600" y="19285"/>
                    </a:cxn>
                  </a:cxnLst>
                  <a:rect l="l" t="t" r="r" b="b"/>
                  <a:pathLst>
                    <a:path w="21600" h="36928" fill="none">
                      <a:moveTo>
                        <a:pt x="9138" y="36928"/>
                      </a:moveTo>
                      <a:cubicBezTo>
                        <a:pt x="3407" y="32880"/>
                        <a:pt x="0" y="26301"/>
                        <a:pt x="0" y="19285"/>
                      </a:cubicBezTo>
                      <a:cubicBezTo>
                        <a:pt x="-1" y="11131"/>
                        <a:pt x="4590" y="3673"/>
                        <a:pt x="11870" y="0"/>
                      </a:cubicBezTo>
                    </a:path>
                    <a:path w="21600" h="36928" stroke="0">
                      <a:moveTo>
                        <a:pt x="9138" y="36928"/>
                      </a:moveTo>
                      <a:cubicBezTo>
                        <a:pt x="3407" y="32880"/>
                        <a:pt x="0" y="26301"/>
                        <a:pt x="0" y="19285"/>
                      </a:cubicBezTo>
                      <a:cubicBezTo>
                        <a:pt x="-1" y="11131"/>
                        <a:pt x="4590" y="3673"/>
                        <a:pt x="11870" y="0"/>
                      </a:cubicBezTo>
                      <a:lnTo>
                        <a:pt x="21600" y="19285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prstDash val="dash"/>
                  <a:round/>
                </a:ln>
              </p:spPr>
              <p:txBody>
                <a:bodyPr anchor="t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2600" b="1" i="0" u="none" baseline="0">
                      <a:solidFill>
                        <a:schemeClr val="tx1"/>
                      </a:solidFill>
                      <a:latin typeface="宋体" pitchFamily="2" charset="-122"/>
                      <a:ea typeface="Times New Roman" pitchFamily="18" charset="0"/>
                    </a:defRPr>
                  </a:lvl1pPr>
                  <a:lvl2pPr marL="457200" indent="0" algn="l" defTabSz="914400" rtl="0" eaLnBrk="1" fontAlgn="base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2600" b="1" i="0" u="none" baseline="0">
                      <a:solidFill>
                        <a:schemeClr val="tx1"/>
                      </a:solidFill>
                      <a:latin typeface="宋体" pitchFamily="2" charset="-122"/>
                      <a:ea typeface="Times New Roman" pitchFamily="18" charset="0"/>
                    </a:defRPr>
                  </a:lvl2pPr>
                  <a:lvl3pPr marL="914400" indent="0" algn="l" defTabSz="914400" rtl="0" eaLnBrk="1" fontAlgn="base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2600" b="1" i="0" u="none" baseline="0">
                      <a:solidFill>
                        <a:schemeClr val="tx1"/>
                      </a:solidFill>
                      <a:latin typeface="宋体" pitchFamily="2" charset="-122"/>
                      <a:ea typeface="Times New Roman" pitchFamily="18" charset="0"/>
                    </a:defRPr>
                  </a:lvl3pPr>
                  <a:lvl4pPr marL="1371600" indent="0" algn="l" defTabSz="914400" rtl="0" eaLnBrk="1" fontAlgn="base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2600" b="1" i="0" u="none" baseline="0">
                      <a:solidFill>
                        <a:schemeClr val="tx1"/>
                      </a:solidFill>
                      <a:latin typeface="宋体" pitchFamily="2" charset="-122"/>
                      <a:ea typeface="Times New Roman" pitchFamily="18" charset="0"/>
                    </a:defRPr>
                  </a:lvl4pPr>
                  <a:lvl5pPr marL="1828800" indent="0" algn="l" defTabSz="914400" rtl="0" eaLnBrk="1" fontAlgn="base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2600" b="1" i="0" u="none" baseline="0">
                      <a:solidFill>
                        <a:schemeClr val="tx1"/>
                      </a:solidFill>
                      <a:latin typeface="宋体" pitchFamily="2" charset="-122"/>
                      <a:ea typeface="Times New Roman" pitchFamily="18" charset="0"/>
                    </a:defRPr>
                  </a:lvl5pPr>
                </a:lstStyle>
                <a:p>
                  <a:pPr lvl="0"/>
                  <a:endParaRPr lang="zh-CN" altLang="en-US"/>
                </a:p>
              </p:txBody>
            </p:sp>
            <p:sp>
              <p:nvSpPr>
                <p:cNvPr id="4133" name="Arc 37"/>
                <p:cNvSpPr/>
                <p:nvPr/>
              </p:nvSpPr>
              <p:spPr>
                <a:xfrm rot="5400000">
                  <a:off x="4354" y="2772"/>
                  <a:ext cx="184" cy="437"/>
                </a:xfrm>
                <a:custGeom>
                  <a:cxnLst>
                    <a:cxn ang="0">
                      <a:pos x="-1" y="5288"/>
                    </a:cxn>
                    <a:cxn ang="0">
                      <a:pos x="14160" y="0"/>
                    </a:cxn>
                    <a:cxn ang="0">
                      <a:pos x="35760" y="21600"/>
                    </a:cxn>
                    <a:cxn ang="0">
                      <a:pos x="22350" y="41586"/>
                    </a:cxn>
                    <a:cxn ang="0">
                      <a:pos x="-1" y="5288"/>
                    </a:cxn>
                    <a:cxn ang="0">
                      <a:pos x="14160" y="0"/>
                    </a:cxn>
                    <a:cxn ang="0">
                      <a:pos x="35760" y="21600"/>
                    </a:cxn>
                    <a:cxn ang="0">
                      <a:pos x="22350" y="41586"/>
                    </a:cxn>
                    <a:cxn ang="0">
                      <a:pos x="14160" y="21600"/>
                    </a:cxn>
                  </a:cxnLst>
                  <a:rect l="l" t="t" r="r" b="b"/>
                  <a:pathLst>
                    <a:path w="35760" h="41587" fill="none">
                      <a:moveTo>
                        <a:pt x="-1" y="5288"/>
                      </a:moveTo>
                      <a:cubicBezTo>
                        <a:pt x="3928" y="1878"/>
                        <a:pt x="8957" y="-1"/>
                        <a:pt x="14160" y="0"/>
                      </a:cubicBezTo>
                      <a:cubicBezTo>
                        <a:pt x="26089" y="0"/>
                        <a:pt x="35760" y="9670"/>
                        <a:pt x="35760" y="21600"/>
                      </a:cubicBezTo>
                      <a:cubicBezTo>
                        <a:pt x="35760" y="30365"/>
                        <a:pt x="30462" y="38262"/>
                        <a:pt x="22350" y="41586"/>
                      </a:cubicBezTo>
                    </a:path>
                    <a:path w="35760" h="41587" stroke="0">
                      <a:moveTo>
                        <a:pt x="-1" y="5288"/>
                      </a:moveTo>
                      <a:cubicBezTo>
                        <a:pt x="3928" y="1878"/>
                        <a:pt x="8957" y="-1"/>
                        <a:pt x="14160" y="0"/>
                      </a:cubicBezTo>
                      <a:cubicBezTo>
                        <a:pt x="26089" y="0"/>
                        <a:pt x="35760" y="9670"/>
                        <a:pt x="35760" y="21600"/>
                      </a:cubicBezTo>
                      <a:cubicBezTo>
                        <a:pt x="35760" y="30365"/>
                        <a:pt x="30462" y="38262"/>
                        <a:pt x="22350" y="41586"/>
                      </a:cubicBezTo>
                      <a:lnTo>
                        <a:pt x="1416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round/>
                </a:ln>
              </p:spPr>
              <p:txBody>
                <a:bodyPr anchor="t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2600" b="1" i="0" u="none" baseline="0">
                      <a:solidFill>
                        <a:schemeClr val="tx1"/>
                      </a:solidFill>
                      <a:latin typeface="宋体" pitchFamily="2" charset="-122"/>
                      <a:ea typeface="Times New Roman" pitchFamily="18" charset="0"/>
                    </a:defRPr>
                  </a:lvl1pPr>
                  <a:lvl2pPr marL="457200" indent="0" algn="l" defTabSz="914400" rtl="0" eaLnBrk="1" fontAlgn="base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2600" b="1" i="0" u="none" baseline="0">
                      <a:solidFill>
                        <a:schemeClr val="tx1"/>
                      </a:solidFill>
                      <a:latin typeface="宋体" pitchFamily="2" charset="-122"/>
                      <a:ea typeface="Times New Roman" pitchFamily="18" charset="0"/>
                    </a:defRPr>
                  </a:lvl2pPr>
                  <a:lvl3pPr marL="914400" indent="0" algn="l" defTabSz="914400" rtl="0" eaLnBrk="1" fontAlgn="base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2600" b="1" i="0" u="none" baseline="0">
                      <a:solidFill>
                        <a:schemeClr val="tx1"/>
                      </a:solidFill>
                      <a:latin typeface="宋体" pitchFamily="2" charset="-122"/>
                      <a:ea typeface="Times New Roman" pitchFamily="18" charset="0"/>
                    </a:defRPr>
                  </a:lvl3pPr>
                  <a:lvl4pPr marL="1371600" indent="0" algn="l" defTabSz="914400" rtl="0" eaLnBrk="1" fontAlgn="base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2600" b="1" i="0" u="none" baseline="0">
                      <a:solidFill>
                        <a:schemeClr val="tx1"/>
                      </a:solidFill>
                      <a:latin typeface="宋体" pitchFamily="2" charset="-122"/>
                      <a:ea typeface="Times New Roman" pitchFamily="18" charset="0"/>
                    </a:defRPr>
                  </a:lvl4pPr>
                  <a:lvl5pPr marL="1828800" indent="0" algn="l" defTabSz="914400" rtl="0" eaLnBrk="1" fontAlgn="base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2600" b="1" i="0" u="none" baseline="0">
                      <a:solidFill>
                        <a:schemeClr val="tx1"/>
                      </a:solidFill>
                      <a:latin typeface="宋体" pitchFamily="2" charset="-122"/>
                      <a:ea typeface="Times New Roman" pitchFamily="18" charset="0"/>
                    </a:defRPr>
                  </a:lvl5pPr>
                </a:lstStyle>
                <a:p>
                  <a:pPr lvl="0"/>
                  <a:endParaRPr lang="zh-CN" altLang="en-US"/>
                </a:p>
              </p:txBody>
            </p:sp>
            <p:sp>
              <p:nvSpPr>
                <p:cNvPr id="4134" name="Arc 38"/>
                <p:cNvSpPr/>
                <p:nvPr/>
              </p:nvSpPr>
              <p:spPr>
                <a:xfrm rot="5400000">
                  <a:off x="4360" y="2819"/>
                  <a:ext cx="136" cy="383"/>
                </a:xfrm>
                <a:custGeom>
                  <a:cxnLst>
                    <a:cxn ang="0">
                      <a:pos x="9138" y="36928"/>
                    </a:cxn>
                    <a:cxn ang="0">
                      <a:pos x="0" y="19285"/>
                    </a:cxn>
                    <a:cxn ang="0">
                      <a:pos x="11870" y="0"/>
                    </a:cxn>
                    <a:cxn ang="0">
                      <a:pos x="9138" y="36928"/>
                    </a:cxn>
                    <a:cxn ang="0">
                      <a:pos x="0" y="19285"/>
                    </a:cxn>
                    <a:cxn ang="0">
                      <a:pos x="11870" y="0"/>
                    </a:cxn>
                    <a:cxn ang="0">
                      <a:pos x="21600" y="19285"/>
                    </a:cxn>
                  </a:cxnLst>
                  <a:rect l="l" t="t" r="r" b="b"/>
                  <a:pathLst>
                    <a:path w="21600" h="36928" fill="none">
                      <a:moveTo>
                        <a:pt x="9138" y="36928"/>
                      </a:moveTo>
                      <a:cubicBezTo>
                        <a:pt x="3407" y="32880"/>
                        <a:pt x="0" y="26301"/>
                        <a:pt x="0" y="19285"/>
                      </a:cubicBezTo>
                      <a:cubicBezTo>
                        <a:pt x="-1" y="11131"/>
                        <a:pt x="4590" y="3673"/>
                        <a:pt x="11870" y="0"/>
                      </a:cubicBezTo>
                    </a:path>
                    <a:path w="21600" h="36928" stroke="0">
                      <a:moveTo>
                        <a:pt x="9138" y="36928"/>
                      </a:moveTo>
                      <a:cubicBezTo>
                        <a:pt x="3407" y="32880"/>
                        <a:pt x="0" y="26301"/>
                        <a:pt x="0" y="19285"/>
                      </a:cubicBezTo>
                      <a:cubicBezTo>
                        <a:pt x="-1" y="11131"/>
                        <a:pt x="4590" y="3673"/>
                        <a:pt x="11870" y="0"/>
                      </a:cubicBezTo>
                      <a:lnTo>
                        <a:pt x="21600" y="19285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prstDash val="dash"/>
                  <a:round/>
                </a:ln>
              </p:spPr>
              <p:txBody>
                <a:bodyPr anchor="t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2600" b="1" i="0" u="none" baseline="0">
                      <a:solidFill>
                        <a:schemeClr val="tx1"/>
                      </a:solidFill>
                      <a:latin typeface="宋体" pitchFamily="2" charset="-122"/>
                      <a:ea typeface="Times New Roman" pitchFamily="18" charset="0"/>
                    </a:defRPr>
                  </a:lvl1pPr>
                  <a:lvl2pPr marL="457200" indent="0" algn="l" defTabSz="914400" rtl="0" eaLnBrk="1" fontAlgn="base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2600" b="1" i="0" u="none" baseline="0">
                      <a:solidFill>
                        <a:schemeClr val="tx1"/>
                      </a:solidFill>
                      <a:latin typeface="宋体" pitchFamily="2" charset="-122"/>
                      <a:ea typeface="Times New Roman" pitchFamily="18" charset="0"/>
                    </a:defRPr>
                  </a:lvl2pPr>
                  <a:lvl3pPr marL="914400" indent="0" algn="l" defTabSz="914400" rtl="0" eaLnBrk="1" fontAlgn="base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2600" b="1" i="0" u="none" baseline="0">
                      <a:solidFill>
                        <a:schemeClr val="tx1"/>
                      </a:solidFill>
                      <a:latin typeface="宋体" pitchFamily="2" charset="-122"/>
                      <a:ea typeface="Times New Roman" pitchFamily="18" charset="0"/>
                    </a:defRPr>
                  </a:lvl3pPr>
                  <a:lvl4pPr marL="1371600" indent="0" algn="l" defTabSz="914400" rtl="0" eaLnBrk="1" fontAlgn="base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2600" b="1" i="0" u="none" baseline="0">
                      <a:solidFill>
                        <a:schemeClr val="tx1"/>
                      </a:solidFill>
                      <a:latin typeface="宋体" pitchFamily="2" charset="-122"/>
                      <a:ea typeface="Times New Roman" pitchFamily="18" charset="0"/>
                    </a:defRPr>
                  </a:lvl4pPr>
                  <a:lvl5pPr marL="1828800" indent="0" algn="l" defTabSz="914400" rtl="0" eaLnBrk="1" fontAlgn="base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2600" b="1" i="0" u="none" baseline="0">
                      <a:solidFill>
                        <a:schemeClr val="tx1"/>
                      </a:solidFill>
                      <a:latin typeface="宋体" pitchFamily="2" charset="-122"/>
                      <a:ea typeface="Times New Roman" pitchFamily="18" charset="0"/>
                    </a:defRPr>
                  </a:lvl5pPr>
                </a:lstStyle>
                <a:p>
                  <a:pPr lvl="0"/>
                  <a:endParaRPr lang="zh-CN" altLang="en-US"/>
                </a:p>
              </p:txBody>
            </p:sp>
            <p:sp>
              <p:nvSpPr>
                <p:cNvPr id="4135" name="Arc 39"/>
                <p:cNvSpPr/>
                <p:nvPr/>
              </p:nvSpPr>
              <p:spPr>
                <a:xfrm rot="5400000">
                  <a:off x="4355" y="2907"/>
                  <a:ext cx="184" cy="437"/>
                </a:xfrm>
                <a:custGeom>
                  <a:cxnLst>
                    <a:cxn ang="0">
                      <a:pos x="-1" y="5288"/>
                    </a:cxn>
                    <a:cxn ang="0">
                      <a:pos x="14160" y="0"/>
                    </a:cxn>
                    <a:cxn ang="0">
                      <a:pos x="35760" y="21600"/>
                    </a:cxn>
                    <a:cxn ang="0">
                      <a:pos x="22350" y="41586"/>
                    </a:cxn>
                    <a:cxn ang="0">
                      <a:pos x="-1" y="5288"/>
                    </a:cxn>
                    <a:cxn ang="0">
                      <a:pos x="14160" y="0"/>
                    </a:cxn>
                    <a:cxn ang="0">
                      <a:pos x="35760" y="21600"/>
                    </a:cxn>
                    <a:cxn ang="0">
                      <a:pos x="22350" y="41586"/>
                    </a:cxn>
                    <a:cxn ang="0">
                      <a:pos x="14160" y="21600"/>
                    </a:cxn>
                  </a:cxnLst>
                  <a:rect l="l" t="t" r="r" b="b"/>
                  <a:pathLst>
                    <a:path w="35760" h="41587" fill="none">
                      <a:moveTo>
                        <a:pt x="-1" y="5288"/>
                      </a:moveTo>
                      <a:cubicBezTo>
                        <a:pt x="3928" y="1878"/>
                        <a:pt x="8957" y="-1"/>
                        <a:pt x="14160" y="0"/>
                      </a:cubicBezTo>
                      <a:cubicBezTo>
                        <a:pt x="26089" y="0"/>
                        <a:pt x="35760" y="9670"/>
                        <a:pt x="35760" y="21600"/>
                      </a:cubicBezTo>
                      <a:cubicBezTo>
                        <a:pt x="35760" y="30365"/>
                        <a:pt x="30462" y="38262"/>
                        <a:pt x="22350" y="41586"/>
                      </a:cubicBezTo>
                    </a:path>
                    <a:path w="35760" h="41587" stroke="0">
                      <a:moveTo>
                        <a:pt x="-1" y="5288"/>
                      </a:moveTo>
                      <a:cubicBezTo>
                        <a:pt x="3928" y="1878"/>
                        <a:pt x="8957" y="-1"/>
                        <a:pt x="14160" y="0"/>
                      </a:cubicBezTo>
                      <a:cubicBezTo>
                        <a:pt x="26089" y="0"/>
                        <a:pt x="35760" y="9670"/>
                        <a:pt x="35760" y="21600"/>
                      </a:cubicBezTo>
                      <a:cubicBezTo>
                        <a:pt x="35760" y="30365"/>
                        <a:pt x="30462" y="38262"/>
                        <a:pt x="22350" y="41586"/>
                      </a:cubicBezTo>
                      <a:lnTo>
                        <a:pt x="1416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round/>
                </a:ln>
              </p:spPr>
              <p:txBody>
                <a:bodyPr anchor="t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2600" b="1" i="0" u="none" baseline="0">
                      <a:solidFill>
                        <a:schemeClr val="tx1"/>
                      </a:solidFill>
                      <a:latin typeface="宋体" pitchFamily="2" charset="-122"/>
                      <a:ea typeface="Times New Roman" pitchFamily="18" charset="0"/>
                    </a:defRPr>
                  </a:lvl1pPr>
                  <a:lvl2pPr marL="457200" indent="0" algn="l" defTabSz="914400" rtl="0" eaLnBrk="1" fontAlgn="base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2600" b="1" i="0" u="none" baseline="0">
                      <a:solidFill>
                        <a:schemeClr val="tx1"/>
                      </a:solidFill>
                      <a:latin typeface="宋体" pitchFamily="2" charset="-122"/>
                      <a:ea typeface="Times New Roman" pitchFamily="18" charset="0"/>
                    </a:defRPr>
                  </a:lvl2pPr>
                  <a:lvl3pPr marL="914400" indent="0" algn="l" defTabSz="914400" rtl="0" eaLnBrk="1" fontAlgn="base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2600" b="1" i="0" u="none" baseline="0">
                      <a:solidFill>
                        <a:schemeClr val="tx1"/>
                      </a:solidFill>
                      <a:latin typeface="宋体" pitchFamily="2" charset="-122"/>
                      <a:ea typeface="Times New Roman" pitchFamily="18" charset="0"/>
                    </a:defRPr>
                  </a:lvl3pPr>
                  <a:lvl4pPr marL="1371600" indent="0" algn="l" defTabSz="914400" rtl="0" eaLnBrk="1" fontAlgn="base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2600" b="1" i="0" u="none" baseline="0">
                      <a:solidFill>
                        <a:schemeClr val="tx1"/>
                      </a:solidFill>
                      <a:latin typeface="宋体" pitchFamily="2" charset="-122"/>
                      <a:ea typeface="Times New Roman" pitchFamily="18" charset="0"/>
                    </a:defRPr>
                  </a:lvl4pPr>
                  <a:lvl5pPr marL="1828800" indent="0" algn="l" defTabSz="914400" rtl="0" eaLnBrk="1" fontAlgn="base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2600" b="1" i="0" u="none" baseline="0">
                      <a:solidFill>
                        <a:schemeClr val="tx1"/>
                      </a:solidFill>
                      <a:latin typeface="宋体" pitchFamily="2" charset="-122"/>
                      <a:ea typeface="Times New Roman" pitchFamily="18" charset="0"/>
                    </a:defRPr>
                  </a:lvl5pPr>
                </a:lstStyle>
                <a:p>
                  <a:pPr lvl="0"/>
                  <a:endParaRPr lang="zh-CN" altLang="en-US"/>
                </a:p>
              </p:txBody>
            </p:sp>
            <p:sp>
              <p:nvSpPr>
                <p:cNvPr id="4136" name="Arc 40"/>
                <p:cNvSpPr/>
                <p:nvPr/>
              </p:nvSpPr>
              <p:spPr>
                <a:xfrm rot="5400000">
                  <a:off x="4361" y="2954"/>
                  <a:ext cx="136" cy="383"/>
                </a:xfrm>
                <a:custGeom>
                  <a:cxnLst>
                    <a:cxn ang="0">
                      <a:pos x="9138" y="36928"/>
                    </a:cxn>
                    <a:cxn ang="0">
                      <a:pos x="0" y="19285"/>
                    </a:cxn>
                    <a:cxn ang="0">
                      <a:pos x="11870" y="0"/>
                    </a:cxn>
                    <a:cxn ang="0">
                      <a:pos x="9138" y="36928"/>
                    </a:cxn>
                    <a:cxn ang="0">
                      <a:pos x="0" y="19285"/>
                    </a:cxn>
                    <a:cxn ang="0">
                      <a:pos x="11870" y="0"/>
                    </a:cxn>
                    <a:cxn ang="0">
                      <a:pos x="21600" y="19285"/>
                    </a:cxn>
                  </a:cxnLst>
                  <a:rect l="l" t="t" r="r" b="b"/>
                  <a:pathLst>
                    <a:path w="21600" h="36928" fill="none">
                      <a:moveTo>
                        <a:pt x="9138" y="36928"/>
                      </a:moveTo>
                      <a:cubicBezTo>
                        <a:pt x="3407" y="32880"/>
                        <a:pt x="0" y="26301"/>
                        <a:pt x="0" y="19285"/>
                      </a:cubicBezTo>
                      <a:cubicBezTo>
                        <a:pt x="-1" y="11131"/>
                        <a:pt x="4590" y="3673"/>
                        <a:pt x="11870" y="0"/>
                      </a:cubicBezTo>
                    </a:path>
                    <a:path w="21600" h="36928" stroke="0">
                      <a:moveTo>
                        <a:pt x="9138" y="36928"/>
                      </a:moveTo>
                      <a:cubicBezTo>
                        <a:pt x="3407" y="32880"/>
                        <a:pt x="0" y="26301"/>
                        <a:pt x="0" y="19285"/>
                      </a:cubicBezTo>
                      <a:cubicBezTo>
                        <a:pt x="-1" y="11131"/>
                        <a:pt x="4590" y="3673"/>
                        <a:pt x="11870" y="0"/>
                      </a:cubicBezTo>
                      <a:lnTo>
                        <a:pt x="21600" y="19285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prstDash val="dash"/>
                  <a:round/>
                </a:ln>
              </p:spPr>
              <p:txBody>
                <a:bodyPr anchor="t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2600" b="1" i="0" u="none" baseline="0">
                      <a:solidFill>
                        <a:schemeClr val="tx1"/>
                      </a:solidFill>
                      <a:latin typeface="宋体" pitchFamily="2" charset="-122"/>
                      <a:ea typeface="Times New Roman" pitchFamily="18" charset="0"/>
                    </a:defRPr>
                  </a:lvl1pPr>
                  <a:lvl2pPr marL="457200" indent="0" algn="l" defTabSz="914400" rtl="0" eaLnBrk="1" fontAlgn="base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2600" b="1" i="0" u="none" baseline="0">
                      <a:solidFill>
                        <a:schemeClr val="tx1"/>
                      </a:solidFill>
                      <a:latin typeface="宋体" pitchFamily="2" charset="-122"/>
                      <a:ea typeface="Times New Roman" pitchFamily="18" charset="0"/>
                    </a:defRPr>
                  </a:lvl2pPr>
                  <a:lvl3pPr marL="914400" indent="0" algn="l" defTabSz="914400" rtl="0" eaLnBrk="1" fontAlgn="base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2600" b="1" i="0" u="none" baseline="0">
                      <a:solidFill>
                        <a:schemeClr val="tx1"/>
                      </a:solidFill>
                      <a:latin typeface="宋体" pitchFamily="2" charset="-122"/>
                      <a:ea typeface="Times New Roman" pitchFamily="18" charset="0"/>
                    </a:defRPr>
                  </a:lvl3pPr>
                  <a:lvl4pPr marL="1371600" indent="0" algn="l" defTabSz="914400" rtl="0" eaLnBrk="1" fontAlgn="base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2600" b="1" i="0" u="none" baseline="0">
                      <a:solidFill>
                        <a:schemeClr val="tx1"/>
                      </a:solidFill>
                      <a:latin typeface="宋体" pitchFamily="2" charset="-122"/>
                      <a:ea typeface="Times New Roman" pitchFamily="18" charset="0"/>
                    </a:defRPr>
                  </a:lvl4pPr>
                  <a:lvl5pPr marL="1828800" indent="0" algn="l" defTabSz="914400" rtl="0" eaLnBrk="1" fontAlgn="base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2600" b="1" i="0" u="none" baseline="0">
                      <a:solidFill>
                        <a:schemeClr val="tx1"/>
                      </a:solidFill>
                      <a:latin typeface="宋体" pitchFamily="2" charset="-122"/>
                      <a:ea typeface="Times New Roman" pitchFamily="18" charset="0"/>
                    </a:defRPr>
                  </a:lvl5pPr>
                </a:lstStyle>
                <a:p>
                  <a:pPr lvl="0"/>
                  <a:endParaRPr lang="zh-CN" altLang="en-US"/>
                </a:p>
              </p:txBody>
            </p:sp>
            <p:sp>
              <p:nvSpPr>
                <p:cNvPr id="4137" name="Arc 41"/>
                <p:cNvSpPr/>
                <p:nvPr/>
              </p:nvSpPr>
              <p:spPr>
                <a:xfrm rot="5400000">
                  <a:off x="4447" y="3137"/>
                  <a:ext cx="184" cy="251"/>
                </a:xfrm>
                <a:custGeom>
                  <a:cxnLst>
                    <a:cxn ang="0">
                      <a:pos x="-1" y="5288"/>
                    </a:cxn>
                    <a:cxn ang="0">
                      <a:pos x="14160" y="0"/>
                    </a:cxn>
                    <a:cxn ang="0">
                      <a:pos x="35760" y="21600"/>
                    </a:cxn>
                    <a:cxn ang="0">
                      <a:pos x="35636" y="23902"/>
                    </a:cxn>
                    <a:cxn ang="0">
                      <a:pos x="-1" y="5288"/>
                    </a:cxn>
                    <a:cxn ang="0">
                      <a:pos x="14160" y="0"/>
                    </a:cxn>
                    <a:cxn ang="0">
                      <a:pos x="35760" y="21600"/>
                    </a:cxn>
                    <a:cxn ang="0">
                      <a:pos x="35636" y="23902"/>
                    </a:cxn>
                    <a:cxn ang="0">
                      <a:pos x="14160" y="21600"/>
                    </a:cxn>
                  </a:cxnLst>
                  <a:rect l="l" t="t" r="r" b="b"/>
                  <a:pathLst>
                    <a:path w="35760" h="23903" fill="none">
                      <a:moveTo>
                        <a:pt x="-1" y="5288"/>
                      </a:moveTo>
                      <a:cubicBezTo>
                        <a:pt x="3928" y="1878"/>
                        <a:pt x="8957" y="-1"/>
                        <a:pt x="14160" y="0"/>
                      </a:cubicBezTo>
                      <a:cubicBezTo>
                        <a:pt x="26089" y="0"/>
                        <a:pt x="35760" y="9670"/>
                        <a:pt x="35760" y="21600"/>
                      </a:cubicBezTo>
                      <a:cubicBezTo>
                        <a:pt x="35760" y="22369"/>
                        <a:pt x="35718" y="23138"/>
                        <a:pt x="35636" y="23902"/>
                      </a:cubicBezTo>
                    </a:path>
                    <a:path w="35760" h="23903" stroke="0">
                      <a:moveTo>
                        <a:pt x="-1" y="5288"/>
                      </a:moveTo>
                      <a:cubicBezTo>
                        <a:pt x="3928" y="1878"/>
                        <a:pt x="8957" y="-1"/>
                        <a:pt x="14160" y="0"/>
                      </a:cubicBezTo>
                      <a:cubicBezTo>
                        <a:pt x="26089" y="0"/>
                        <a:pt x="35760" y="9670"/>
                        <a:pt x="35760" y="21600"/>
                      </a:cubicBezTo>
                      <a:cubicBezTo>
                        <a:pt x="35760" y="22369"/>
                        <a:pt x="35718" y="23138"/>
                        <a:pt x="35636" y="23902"/>
                      </a:cubicBezTo>
                      <a:lnTo>
                        <a:pt x="1416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round/>
                </a:ln>
              </p:spPr>
              <p:txBody>
                <a:bodyPr anchor="t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2600" b="1" i="0" u="none" baseline="0">
                      <a:solidFill>
                        <a:schemeClr val="tx1"/>
                      </a:solidFill>
                      <a:latin typeface="宋体" pitchFamily="2" charset="-122"/>
                      <a:ea typeface="Times New Roman" pitchFamily="18" charset="0"/>
                    </a:defRPr>
                  </a:lvl1pPr>
                  <a:lvl2pPr marL="457200" indent="0" algn="l" defTabSz="914400" rtl="0" eaLnBrk="1" fontAlgn="base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2600" b="1" i="0" u="none" baseline="0">
                      <a:solidFill>
                        <a:schemeClr val="tx1"/>
                      </a:solidFill>
                      <a:latin typeface="宋体" pitchFamily="2" charset="-122"/>
                      <a:ea typeface="Times New Roman" pitchFamily="18" charset="0"/>
                    </a:defRPr>
                  </a:lvl2pPr>
                  <a:lvl3pPr marL="914400" indent="0" algn="l" defTabSz="914400" rtl="0" eaLnBrk="1" fontAlgn="base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2600" b="1" i="0" u="none" baseline="0">
                      <a:solidFill>
                        <a:schemeClr val="tx1"/>
                      </a:solidFill>
                      <a:latin typeface="宋体" pitchFamily="2" charset="-122"/>
                      <a:ea typeface="Times New Roman" pitchFamily="18" charset="0"/>
                    </a:defRPr>
                  </a:lvl3pPr>
                  <a:lvl4pPr marL="1371600" indent="0" algn="l" defTabSz="914400" rtl="0" eaLnBrk="1" fontAlgn="base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2600" b="1" i="0" u="none" baseline="0">
                      <a:solidFill>
                        <a:schemeClr val="tx1"/>
                      </a:solidFill>
                      <a:latin typeface="宋体" pitchFamily="2" charset="-122"/>
                      <a:ea typeface="Times New Roman" pitchFamily="18" charset="0"/>
                    </a:defRPr>
                  </a:lvl4pPr>
                  <a:lvl5pPr marL="1828800" indent="0" algn="l" defTabSz="914400" rtl="0" eaLnBrk="1" fontAlgn="base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2600" b="1" i="0" u="none" baseline="0">
                      <a:solidFill>
                        <a:schemeClr val="tx1"/>
                      </a:solidFill>
                      <a:latin typeface="宋体" pitchFamily="2" charset="-122"/>
                      <a:ea typeface="Times New Roman" pitchFamily="18" charset="0"/>
                    </a:defRPr>
                  </a:lvl5pPr>
                </a:lstStyle>
                <a:p>
                  <a:pPr lvl="0"/>
                  <a:endParaRPr lang="zh-CN" altLang="en-US"/>
                </a:p>
              </p:txBody>
            </p:sp>
          </p:grpSp>
          <p:cxnSp>
            <p:nvCxnSpPr>
              <p:cNvPr id="4138" name="Line 42"/>
              <p:cNvCxnSpPr/>
              <p:nvPr/>
            </p:nvCxnSpPr>
            <p:spPr>
              <a:xfrm>
                <a:off x="2744" y="2115"/>
                <a:ext cx="113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</p:spPr>
          </p:cxnSp>
          <p:cxnSp>
            <p:nvCxnSpPr>
              <p:cNvPr id="4139" name="Line 43"/>
              <p:cNvCxnSpPr/>
              <p:nvPr/>
            </p:nvCxnSpPr>
            <p:spPr>
              <a:xfrm>
                <a:off x="2789" y="3419"/>
                <a:ext cx="113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</p:spPr>
          </p:cxnSp>
        </p:grpSp>
        <p:sp>
          <p:nvSpPr>
            <p:cNvPr id="4140" name="Rectangle 44"/>
            <p:cNvSpPr/>
            <p:nvPr/>
          </p:nvSpPr>
          <p:spPr>
            <a:xfrm>
              <a:off x="329" y="1501"/>
              <a:ext cx="198" cy="353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</a:ln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1pPr>
              <a:lvl2pPr marL="45720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2pPr>
              <a:lvl3pPr marL="91440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3pPr>
              <a:lvl4pPr marL="137160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4pPr>
              <a:lvl5pPr marL="182880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5pPr>
            </a:lstStyle>
            <a:p>
              <a:pPr lvl="0"/>
              <a:endParaRPr lang="zh-CN" altLang="en-US" sz="2400">
                <a:latin typeface="Arial" pitchFamily="34" charset="0"/>
                <a:ea typeface="宋体" pitchFamily="2" charset="-122"/>
              </a:endParaRPr>
            </a:p>
          </p:txBody>
        </p:sp>
      </p:grpSp>
      <p:sp>
        <p:nvSpPr>
          <p:cNvPr id="4141" name="AutoShape 46"/>
          <p:cNvSpPr/>
          <p:nvPr/>
        </p:nvSpPr>
        <p:spPr>
          <a:xfrm>
            <a:off x="5764213" y="4181475"/>
            <a:ext cx="584200" cy="541338"/>
          </a:xfrm>
          <a:custGeom>
            <a:cxnLst>
              <a:cxn ang="0">
                <a:pos x="16200" y="0"/>
              </a:cxn>
              <a:cxn ang="0">
                <a:pos x="16200" y="5400"/>
              </a:cxn>
              <a:cxn ang="0">
                <a:pos x="3375" y="5400"/>
              </a:cxn>
              <a:cxn ang="0">
                <a:pos x="3375" y="16200"/>
              </a:cxn>
              <a:cxn ang="0">
                <a:pos x="16200" y="16200"/>
              </a:cxn>
              <a:cxn ang="0">
                <a:pos x="16200" y="21600"/>
              </a:cxn>
              <a:cxn ang="0">
                <a:pos x="21600" y="10800"/>
              </a:cxn>
              <a:cxn ang="0">
                <a:pos x="1350" y="5400"/>
              </a:cxn>
              <a:cxn ang="0">
                <a:pos x="1350" y="16200"/>
              </a:cxn>
              <a:cxn ang="0">
                <a:pos x="2700" y="16200"/>
              </a:cxn>
              <a:cxn ang="0">
                <a:pos x="2700" y="5400"/>
              </a:cxn>
              <a:cxn ang="0">
                <a:pos x="0" y="5400"/>
              </a:cxn>
              <a:cxn ang="0">
                <a:pos x="0" y="16200"/>
              </a:cxn>
              <a:cxn ang="0">
                <a:pos x="675" y="16200"/>
              </a:cxn>
              <a:cxn ang="0">
                <a:pos x="675" y="5400"/>
              </a:cxn>
            </a:cxnLst>
            <a:rect l="l" t="t" r="r" b="b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E140E"/>
          </a:solidFill>
          <a:ln>
            <a:solidFill>
              <a:srgbClr val="FE140E"/>
            </a:solidFill>
            <a:miter lim="800000"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1pPr>
            <a:lvl2pPr marL="4572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2pPr>
            <a:lvl3pPr marL="9144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3pPr>
            <a:lvl4pPr marL="13716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4pPr>
            <a:lvl5pPr marL="18288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5pPr>
          </a:lstStyle>
          <a:p>
            <a:pPr lvl="0"/>
            <a:endParaRPr lang="zh-CN" altLang="en-US"/>
          </a:p>
        </p:txBody>
      </p:sp>
      <p:cxnSp>
        <p:nvCxnSpPr>
          <p:cNvPr id="4142" name="Line 47"/>
          <p:cNvCxnSpPr/>
          <p:nvPr/>
        </p:nvCxnSpPr>
        <p:spPr>
          <a:xfrm flipH="1">
            <a:off x="5538788" y="2533650"/>
            <a:ext cx="0" cy="765175"/>
          </a:xfrm>
          <a:prstGeom prst="line">
            <a:avLst/>
          </a:prstGeom>
          <a:noFill/>
          <a:ln w="38100">
            <a:solidFill>
              <a:srgbClr val="FE140E"/>
            </a:solidFill>
            <a:round/>
            <a:tailEnd type="triangle"/>
          </a:ln>
        </p:spPr>
      </p:cxnSp>
      <p:sp>
        <p:nvSpPr>
          <p:cNvPr id="4143" name="Text Box 49"/>
          <p:cNvSpPr/>
          <p:nvPr/>
        </p:nvSpPr>
        <p:spPr>
          <a:xfrm>
            <a:off x="2381250" y="5932488"/>
            <a:ext cx="5865813" cy="5794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1pPr>
            <a:lvl2pPr marL="4572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2pPr>
            <a:lvl3pPr marL="9144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3pPr>
            <a:lvl4pPr marL="13716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4pPr>
            <a:lvl5pPr marL="18288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5pPr>
          </a:lstStyle>
          <a:p>
            <a:pPr lvl="0">
              <a:lnSpc>
                <a:spcPct val="100000"/>
              </a:lnSpc>
              <a:spcBef>
                <a:spcPct val="50000"/>
              </a:spcBef>
            </a:pPr>
            <a:r>
              <a:rPr lang="zh-CN" altLang="en-US" sz="3200">
                <a:solidFill>
                  <a:srgbClr val="0000FF"/>
                </a:solidFill>
                <a:ea typeface="宋体" pitchFamily="2" charset="-122"/>
              </a:rPr>
              <a:t>试比较甲、乙两电路的异同</a:t>
            </a:r>
            <a:endParaRPr lang="zh-CN" altLang="en-US" sz="3200">
              <a:solidFill>
                <a:srgbClr val="0000FF"/>
              </a:solidFill>
              <a:ea typeface="宋体" pitchFamily="2" charset="-122"/>
            </a:endParaRPr>
          </a:p>
        </p:txBody>
      </p:sp>
      <p:cxnSp>
        <p:nvCxnSpPr>
          <p:cNvPr id="4144" name="Line 51"/>
          <p:cNvCxnSpPr/>
          <p:nvPr/>
        </p:nvCxnSpPr>
        <p:spPr>
          <a:xfrm flipH="1">
            <a:off x="2778125" y="3611563"/>
            <a:ext cx="43815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tailEnd type="triangle"/>
          </a:ln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33302 E" ptsTypes="">
                                      <p:cBhvr>
                                        <p:cTn id="11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 fill="hold"/>
                                        <p:tgtEl>
                                          <p:spTgt spid="4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 fill="hold"/>
                                        <p:tgtEl>
                                          <p:spTgt spid="4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4" grpId="0"/>
      <p:bldP spid="414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529" name="Rectangle 2" descr="浅色上对角线"/>
          <p:cNvSpPr/>
          <p:nvPr/>
        </p:nvSpPr>
        <p:spPr>
          <a:xfrm>
            <a:off x="9798050" y="3043238"/>
            <a:ext cx="1512888" cy="1223962"/>
          </a:xfrm>
          <a:prstGeom prst="rect">
            <a:avLst/>
          </a:prstGeom>
          <a:blipFill rotWithShape="0">
            <a:blip r:embed="rId2"/>
            <a:tile tx="0" ty="0" sx="100000" sy="100000" flip="none" algn="tl"/>
          </a:blipFill>
          <a:ln>
            <a:noFill/>
            <a:miter lim="800000"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1pPr>
            <a:lvl2pPr marL="4572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2pPr>
            <a:lvl3pPr marL="9144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3pPr>
            <a:lvl4pPr marL="13716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4pPr>
            <a:lvl5pPr marL="18288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5pPr>
          </a:lstStyle>
          <a:p>
            <a:pPr lvl="0">
              <a:lnSpc>
                <a:spcPct val="100000"/>
              </a:lnSpc>
            </a:pPr>
            <a:endParaRPr lang="zh-CN" altLang="zh-CN" b="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22530" name="Text Box 3"/>
          <p:cNvSpPr/>
          <p:nvPr/>
        </p:nvSpPr>
        <p:spPr>
          <a:xfrm>
            <a:off x="9070975" y="2481263"/>
            <a:ext cx="2865438" cy="2465387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1pPr>
            <a:lvl2pPr marL="4572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2pPr>
            <a:lvl3pPr marL="9144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3pPr>
            <a:lvl4pPr marL="13716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4pPr>
            <a:lvl5pPr marL="18288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5pPr>
          </a:lstStyle>
          <a:p>
            <a:pPr lvl="0">
              <a:lnSpc>
                <a:spcPct val="100000"/>
              </a:lnSpc>
              <a:spcBef>
                <a:spcPct val="50000"/>
              </a:spcBef>
            </a:pPr>
            <a:r>
              <a:rPr lang="en-US" altLang="zh-CN" sz="2400">
                <a:ea typeface="宋体" pitchFamily="2" charset="-122"/>
              </a:rPr>
              <a:t>×  </a:t>
            </a:r>
            <a:r>
              <a:rPr lang="en-US" altLang="zh-CN" sz="2400" b="0">
                <a:ea typeface="宋体" pitchFamily="2" charset="-122"/>
              </a:rPr>
              <a:t> </a:t>
            </a:r>
            <a:r>
              <a:rPr lang="en-US" altLang="zh-CN" sz="2400">
                <a:ea typeface="宋体" pitchFamily="2" charset="-122"/>
              </a:rPr>
              <a:t>×</a:t>
            </a:r>
            <a:r>
              <a:rPr lang="en-US" altLang="zh-CN" sz="2400" b="0">
                <a:ea typeface="宋体" pitchFamily="2" charset="-122"/>
              </a:rPr>
              <a:t>   </a:t>
            </a:r>
            <a:r>
              <a:rPr lang="en-US" altLang="zh-CN" sz="2400">
                <a:ea typeface="宋体" pitchFamily="2" charset="-122"/>
              </a:rPr>
              <a:t>×  </a:t>
            </a:r>
            <a:r>
              <a:rPr lang="en-US" altLang="zh-CN" sz="2400" b="0">
                <a:ea typeface="宋体" pitchFamily="2" charset="-122"/>
              </a:rPr>
              <a:t> </a:t>
            </a:r>
            <a:r>
              <a:rPr lang="en-US" altLang="zh-CN" sz="2400">
                <a:ea typeface="宋体" pitchFamily="2" charset="-122"/>
              </a:rPr>
              <a:t>×  </a:t>
            </a:r>
            <a:r>
              <a:rPr lang="en-US" altLang="zh-CN" sz="2400" b="0">
                <a:ea typeface="宋体" pitchFamily="2" charset="-122"/>
              </a:rPr>
              <a:t> </a:t>
            </a:r>
            <a:r>
              <a:rPr lang="en-US" altLang="zh-CN" sz="2400">
                <a:ea typeface="宋体" pitchFamily="2" charset="-122"/>
              </a:rPr>
              <a:t>×  </a:t>
            </a:r>
            <a:r>
              <a:rPr lang="en-US" altLang="zh-CN" sz="2400" b="0">
                <a:ea typeface="宋体" pitchFamily="2" charset="-122"/>
              </a:rPr>
              <a:t> </a:t>
            </a:r>
            <a:r>
              <a:rPr lang="en-US" altLang="zh-CN" sz="2400">
                <a:ea typeface="宋体" pitchFamily="2" charset="-122"/>
              </a:rPr>
              <a:t>×</a:t>
            </a:r>
            <a:r>
              <a:rPr lang="en-US" altLang="zh-CN" sz="2400" b="0">
                <a:ea typeface="宋体" pitchFamily="2" charset="-122"/>
              </a:rPr>
              <a:t>   </a:t>
            </a:r>
            <a:r>
              <a:rPr lang="en-US" altLang="zh-CN" sz="2400">
                <a:ea typeface="宋体" pitchFamily="2" charset="-122"/>
              </a:rPr>
              <a:t>×</a:t>
            </a:r>
            <a:r>
              <a:rPr lang="en-US" altLang="zh-CN" sz="2400" b="0">
                <a:ea typeface="宋体" pitchFamily="2" charset="-122"/>
              </a:rPr>
              <a:t>   </a:t>
            </a:r>
            <a:r>
              <a:rPr lang="en-US" altLang="zh-CN" sz="2400">
                <a:ea typeface="宋体" pitchFamily="2" charset="-122"/>
              </a:rPr>
              <a:t>×</a:t>
            </a:r>
            <a:r>
              <a:rPr lang="en-US" altLang="zh-CN" sz="2400" b="0">
                <a:ea typeface="宋体" pitchFamily="2" charset="-122"/>
              </a:rPr>
              <a:t>   </a:t>
            </a:r>
            <a:r>
              <a:rPr lang="en-US" altLang="zh-CN" sz="2400">
                <a:ea typeface="宋体" pitchFamily="2" charset="-122"/>
              </a:rPr>
              <a:t>×</a:t>
            </a:r>
            <a:r>
              <a:rPr lang="en-US" altLang="zh-CN" sz="2400" b="0">
                <a:ea typeface="宋体" pitchFamily="2" charset="-122"/>
              </a:rPr>
              <a:t>   </a:t>
            </a:r>
            <a:r>
              <a:rPr lang="en-US" altLang="zh-CN" sz="2400">
                <a:ea typeface="宋体" pitchFamily="2" charset="-122"/>
              </a:rPr>
              <a:t>×</a:t>
            </a:r>
            <a:r>
              <a:rPr lang="en-US" altLang="zh-CN" sz="2400" b="0">
                <a:ea typeface="宋体" pitchFamily="2" charset="-122"/>
              </a:rPr>
              <a:t>   </a:t>
            </a:r>
            <a:r>
              <a:rPr lang="en-US" altLang="zh-CN" sz="2400">
                <a:ea typeface="宋体" pitchFamily="2" charset="-122"/>
              </a:rPr>
              <a:t>×   ×</a:t>
            </a:r>
            <a:endParaRPr lang="en-US" altLang="zh-CN" sz="2400" b="0">
              <a:ea typeface="宋体" pitchFamily="2" charset="-122"/>
            </a:endParaRPr>
          </a:p>
          <a:p>
            <a:pPr lvl="0">
              <a:lnSpc>
                <a:spcPct val="100000"/>
              </a:lnSpc>
              <a:spcBef>
                <a:spcPct val="50000"/>
              </a:spcBef>
            </a:pPr>
            <a:r>
              <a:rPr lang="en-US" altLang="zh-CN" sz="2400">
                <a:ea typeface="宋体" pitchFamily="2" charset="-122"/>
              </a:rPr>
              <a:t>×  </a:t>
            </a:r>
            <a:r>
              <a:rPr lang="en-US" altLang="zh-CN" sz="2400" b="0">
                <a:ea typeface="宋体" pitchFamily="2" charset="-122"/>
              </a:rPr>
              <a:t> </a:t>
            </a:r>
            <a:r>
              <a:rPr lang="en-US" altLang="zh-CN" sz="2400">
                <a:ea typeface="宋体" pitchFamily="2" charset="-122"/>
              </a:rPr>
              <a:t>×</a:t>
            </a:r>
            <a:r>
              <a:rPr lang="en-US" altLang="zh-CN" sz="2400" b="0">
                <a:ea typeface="宋体" pitchFamily="2" charset="-122"/>
              </a:rPr>
              <a:t>   </a:t>
            </a:r>
            <a:r>
              <a:rPr lang="en-US" altLang="zh-CN" sz="2400">
                <a:ea typeface="宋体" pitchFamily="2" charset="-122"/>
              </a:rPr>
              <a:t>×  </a:t>
            </a:r>
            <a:r>
              <a:rPr lang="en-US" altLang="zh-CN" sz="2400" b="0">
                <a:ea typeface="宋体" pitchFamily="2" charset="-122"/>
              </a:rPr>
              <a:t> </a:t>
            </a:r>
            <a:r>
              <a:rPr lang="en-US" altLang="zh-CN" sz="2400">
                <a:ea typeface="宋体" pitchFamily="2" charset="-122"/>
              </a:rPr>
              <a:t>×</a:t>
            </a:r>
            <a:r>
              <a:rPr lang="en-US" altLang="zh-CN" sz="2400" b="0">
                <a:ea typeface="宋体" pitchFamily="2" charset="-122"/>
              </a:rPr>
              <a:t>   </a:t>
            </a:r>
            <a:r>
              <a:rPr lang="en-US" altLang="zh-CN" sz="2400">
                <a:ea typeface="宋体" pitchFamily="2" charset="-122"/>
              </a:rPr>
              <a:t>×  </a:t>
            </a:r>
            <a:r>
              <a:rPr lang="en-US" altLang="zh-CN" sz="2400" b="0">
                <a:ea typeface="宋体" pitchFamily="2" charset="-122"/>
              </a:rPr>
              <a:t> </a:t>
            </a:r>
            <a:r>
              <a:rPr lang="en-US" altLang="zh-CN" sz="2400">
                <a:ea typeface="宋体" pitchFamily="2" charset="-122"/>
              </a:rPr>
              <a:t>×</a:t>
            </a:r>
            <a:r>
              <a:rPr lang="en-US" altLang="zh-CN" sz="2400" b="0">
                <a:ea typeface="宋体" pitchFamily="2" charset="-122"/>
              </a:rPr>
              <a:t>   </a:t>
            </a:r>
            <a:r>
              <a:rPr lang="en-US" altLang="zh-CN" sz="2400">
                <a:ea typeface="宋体" pitchFamily="2" charset="-122"/>
              </a:rPr>
              <a:t>×</a:t>
            </a:r>
            <a:r>
              <a:rPr lang="en-US" altLang="zh-CN" sz="2400" b="0">
                <a:ea typeface="宋体" pitchFamily="2" charset="-122"/>
              </a:rPr>
              <a:t>   </a:t>
            </a:r>
            <a:r>
              <a:rPr lang="en-US" altLang="zh-CN" sz="2400">
                <a:ea typeface="宋体" pitchFamily="2" charset="-122"/>
              </a:rPr>
              <a:t>×</a:t>
            </a:r>
            <a:r>
              <a:rPr lang="en-US" altLang="zh-CN" sz="2400" b="0">
                <a:ea typeface="宋体" pitchFamily="2" charset="-122"/>
              </a:rPr>
              <a:t>   </a:t>
            </a:r>
            <a:r>
              <a:rPr lang="en-US" altLang="zh-CN" sz="2400">
                <a:ea typeface="宋体" pitchFamily="2" charset="-122"/>
              </a:rPr>
              <a:t>×</a:t>
            </a:r>
            <a:r>
              <a:rPr lang="en-US" altLang="zh-CN" sz="2400" b="0">
                <a:ea typeface="宋体" pitchFamily="2" charset="-122"/>
              </a:rPr>
              <a:t>   </a:t>
            </a:r>
            <a:r>
              <a:rPr lang="en-US" altLang="zh-CN" sz="2400">
                <a:ea typeface="宋体" pitchFamily="2" charset="-122"/>
              </a:rPr>
              <a:t>×</a:t>
            </a:r>
            <a:r>
              <a:rPr lang="en-US" altLang="zh-CN" sz="2400" b="0">
                <a:ea typeface="宋体" pitchFamily="2" charset="-122"/>
              </a:rPr>
              <a:t>   </a:t>
            </a:r>
            <a:r>
              <a:rPr lang="en-US" altLang="zh-CN" sz="2400">
                <a:ea typeface="宋体" pitchFamily="2" charset="-122"/>
              </a:rPr>
              <a:t>×   ×</a:t>
            </a:r>
            <a:endParaRPr lang="en-US" altLang="zh-CN" sz="2400" b="0">
              <a:ea typeface="宋体" pitchFamily="2" charset="-122"/>
            </a:endParaRPr>
          </a:p>
        </p:txBody>
      </p:sp>
      <p:grpSp>
        <p:nvGrpSpPr>
          <p:cNvPr id="22531" name="Group 4"/>
          <p:cNvGrpSpPr/>
          <p:nvPr/>
        </p:nvGrpSpPr>
        <p:grpSpPr>
          <a:xfrm>
            <a:off x="8815388" y="2571750"/>
            <a:ext cx="3278187" cy="2224088"/>
            <a:chOff x="3359" y="1294"/>
            <a:chExt cx="2200" cy="1526"/>
          </a:xfrm>
        </p:grpSpPr>
        <p:sp>
          <p:nvSpPr>
            <p:cNvPr id="22532" name="Rectangle 5"/>
            <p:cNvSpPr/>
            <p:nvPr/>
          </p:nvSpPr>
          <p:spPr>
            <a:xfrm>
              <a:off x="3501" y="1604"/>
              <a:ext cx="2022" cy="894"/>
            </a:xfrm>
            <a:prstGeom prst="rect">
              <a:avLst/>
            </a:prstGeom>
            <a:noFill/>
            <a:ln w="28575" cap="sq">
              <a:solidFill>
                <a:schemeClr val="tx1"/>
              </a:solidFill>
              <a:miter lim="800000"/>
            </a:ln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1pPr>
              <a:lvl2pPr marL="45720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2pPr>
              <a:lvl3pPr marL="91440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3pPr>
              <a:lvl4pPr marL="137160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4pPr>
              <a:lvl5pPr marL="182880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5pPr>
            </a:lstStyle>
            <a:p>
              <a:pPr lvl="0"/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grpSp>
          <p:nvGrpSpPr>
            <p:cNvPr id="22533" name="Group 6"/>
            <p:cNvGrpSpPr/>
            <p:nvPr/>
          </p:nvGrpSpPr>
          <p:grpSpPr>
            <a:xfrm>
              <a:off x="3359" y="1919"/>
              <a:ext cx="318" cy="356"/>
              <a:chOff x="3240" y="2029"/>
              <a:chExt cx="318" cy="356"/>
            </a:xfrm>
          </p:grpSpPr>
          <p:sp>
            <p:nvSpPr>
              <p:cNvPr id="22534" name="Oval 7"/>
              <p:cNvSpPr/>
              <p:nvPr/>
            </p:nvSpPr>
            <p:spPr>
              <a:xfrm>
                <a:off x="3250" y="2074"/>
                <a:ext cx="259" cy="230"/>
              </a:xfrm>
              <a:prstGeom prst="ellipse">
                <a:avLst/>
              </a:prstGeom>
              <a:solidFill>
                <a:schemeClr val="bg1"/>
              </a:solidFill>
              <a:ln w="12700" cap="sq">
                <a:solidFill>
                  <a:schemeClr val="tx1"/>
                </a:solidFill>
                <a:round/>
              </a:ln>
            </p:spPr>
            <p:txBody>
              <a:bodyPr wrap="none" anchor="ctr" anchorCtr="0"/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600" b="1" i="0" u="none" baseline="0">
                    <a:solidFill>
                      <a:schemeClr val="tx1"/>
                    </a:solidFill>
                    <a:latin typeface="宋体" pitchFamily="2" charset="-122"/>
                    <a:ea typeface="Times New Roman" pitchFamily="18" charset="0"/>
                  </a:defRPr>
                </a:lvl1pPr>
                <a:lvl2pPr marL="457200" indent="0" algn="l" defTabSz="914400" rtl="0" eaLnBrk="1" fontAlgn="base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600" b="1" i="0" u="none" baseline="0">
                    <a:solidFill>
                      <a:schemeClr val="tx1"/>
                    </a:solidFill>
                    <a:latin typeface="宋体" pitchFamily="2" charset="-122"/>
                    <a:ea typeface="Times New Roman" pitchFamily="18" charset="0"/>
                  </a:defRPr>
                </a:lvl2pPr>
                <a:lvl3pPr marL="914400" indent="0" algn="l" defTabSz="914400" rtl="0" eaLnBrk="1" fontAlgn="base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600" b="1" i="0" u="none" baseline="0">
                    <a:solidFill>
                      <a:schemeClr val="tx1"/>
                    </a:solidFill>
                    <a:latin typeface="宋体" pitchFamily="2" charset="-122"/>
                    <a:ea typeface="Times New Roman" pitchFamily="18" charset="0"/>
                  </a:defRPr>
                </a:lvl3pPr>
                <a:lvl4pPr marL="1371600" indent="0" algn="l" defTabSz="914400" rtl="0" eaLnBrk="1" fontAlgn="base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600" b="1" i="0" u="none" baseline="0">
                    <a:solidFill>
                      <a:schemeClr val="tx1"/>
                    </a:solidFill>
                    <a:latin typeface="宋体" pitchFamily="2" charset="-122"/>
                    <a:ea typeface="Times New Roman" pitchFamily="18" charset="0"/>
                  </a:defRPr>
                </a:lvl4pPr>
                <a:lvl5pPr marL="1828800" indent="0" algn="l" defTabSz="914400" rtl="0" eaLnBrk="1" fontAlgn="base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600" b="1" i="0" u="none" baseline="0">
                    <a:solidFill>
                      <a:schemeClr val="tx1"/>
                    </a:solidFill>
                    <a:latin typeface="宋体" pitchFamily="2" charset="-122"/>
                    <a:ea typeface="Times New Roman" pitchFamily="18" charset="0"/>
                  </a:defRPr>
                </a:lvl5pPr>
              </a:lstStyle>
              <a:p>
                <a:pPr lvl="0"/>
                <a:endParaRPr lang="zh-CN" altLang="en-US"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22535" name="Text Box 8"/>
              <p:cNvSpPr/>
              <p:nvPr/>
            </p:nvSpPr>
            <p:spPr>
              <a:xfrm>
                <a:off x="3240" y="2029"/>
                <a:ext cx="318" cy="356"/>
              </a:xfrm>
              <a:prstGeom prst="rect">
                <a:avLst/>
              </a:prstGeom>
              <a:noFill/>
              <a:ln w="12700"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600" b="1" i="0" u="none" baseline="0">
                    <a:solidFill>
                      <a:schemeClr val="tx1"/>
                    </a:solidFill>
                    <a:latin typeface="宋体" pitchFamily="2" charset="-122"/>
                    <a:ea typeface="Times New Roman" pitchFamily="18" charset="0"/>
                  </a:defRPr>
                </a:lvl1pPr>
                <a:lvl2pPr marL="457200" indent="0" algn="l" defTabSz="914400" rtl="0" eaLnBrk="1" fontAlgn="base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600" b="1" i="0" u="none" baseline="0">
                    <a:solidFill>
                      <a:schemeClr val="tx1"/>
                    </a:solidFill>
                    <a:latin typeface="宋体" pitchFamily="2" charset="-122"/>
                    <a:ea typeface="Times New Roman" pitchFamily="18" charset="0"/>
                  </a:defRPr>
                </a:lvl2pPr>
                <a:lvl3pPr marL="914400" indent="0" algn="l" defTabSz="914400" rtl="0" eaLnBrk="1" fontAlgn="base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600" b="1" i="0" u="none" baseline="0">
                    <a:solidFill>
                      <a:schemeClr val="tx1"/>
                    </a:solidFill>
                    <a:latin typeface="宋体" pitchFamily="2" charset="-122"/>
                    <a:ea typeface="Times New Roman" pitchFamily="18" charset="0"/>
                  </a:defRPr>
                </a:lvl3pPr>
                <a:lvl4pPr marL="1371600" indent="0" algn="l" defTabSz="914400" rtl="0" eaLnBrk="1" fontAlgn="base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600" b="1" i="0" u="none" baseline="0">
                    <a:solidFill>
                      <a:schemeClr val="tx1"/>
                    </a:solidFill>
                    <a:latin typeface="宋体" pitchFamily="2" charset="-122"/>
                    <a:ea typeface="Times New Roman" pitchFamily="18" charset="0"/>
                  </a:defRPr>
                </a:lvl4pPr>
                <a:lvl5pPr marL="1828800" indent="0" algn="l" defTabSz="914400" rtl="0" eaLnBrk="1" fontAlgn="base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600" b="1" i="0" u="none" baseline="0">
                    <a:solidFill>
                      <a:schemeClr val="tx1"/>
                    </a:solidFill>
                    <a:latin typeface="宋体" pitchFamily="2" charset="-122"/>
                    <a:ea typeface="Times New Roman" pitchFamily="18" charset="0"/>
                  </a:defRPr>
                </a:lvl5pPr>
              </a:lstStyle>
              <a:p>
                <a:pPr lvl="0">
                  <a:lnSpc>
                    <a:spcPct val="100000"/>
                  </a:lnSpc>
                  <a:spcBef>
                    <a:spcPct val="50000"/>
                  </a:spcBef>
                </a:pPr>
                <a:r>
                  <a:rPr lang="en-US" altLang="zh-CN">
                    <a:ea typeface="宋体" pitchFamily="2" charset="-122"/>
                  </a:rPr>
                  <a:t>G</a:t>
                </a:r>
                <a:endParaRPr lang="en-US" altLang="zh-CN">
                  <a:ea typeface="宋体" pitchFamily="2" charset="-122"/>
                </a:endParaRPr>
              </a:p>
            </p:txBody>
          </p:sp>
        </p:grpSp>
        <p:grpSp>
          <p:nvGrpSpPr>
            <p:cNvPr id="22536" name="Group 9"/>
            <p:cNvGrpSpPr/>
            <p:nvPr/>
          </p:nvGrpSpPr>
          <p:grpSpPr>
            <a:xfrm>
              <a:off x="3937" y="1294"/>
              <a:ext cx="787" cy="1526"/>
              <a:chOff x="3694" y="1303"/>
              <a:chExt cx="787" cy="1526"/>
            </a:xfrm>
          </p:grpSpPr>
          <p:sp>
            <p:nvSpPr>
              <p:cNvPr id="22537" name="Rectangle 10"/>
              <p:cNvSpPr/>
              <p:nvPr/>
            </p:nvSpPr>
            <p:spPr>
              <a:xfrm>
                <a:off x="3694" y="1556"/>
                <a:ext cx="67" cy="990"/>
              </a:xfrm>
              <a:prstGeom prst="rect">
                <a:avLst/>
              </a:prstGeom>
              <a:solidFill>
                <a:srgbClr val="003300">
                  <a:alpha val="50194"/>
                </a:srgbClr>
              </a:solidFill>
              <a:ln w="12700" cap="sq">
                <a:solidFill>
                  <a:schemeClr val="tx1"/>
                </a:solidFill>
                <a:miter lim="800000"/>
              </a:ln>
            </p:spPr>
            <p:txBody>
              <a:bodyPr wrap="none" anchor="ctr" anchorCtr="0"/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600" b="1" i="0" u="none" baseline="0">
                    <a:solidFill>
                      <a:schemeClr val="tx1"/>
                    </a:solidFill>
                    <a:latin typeface="宋体" pitchFamily="2" charset="-122"/>
                    <a:ea typeface="Times New Roman" pitchFamily="18" charset="0"/>
                  </a:defRPr>
                </a:lvl1pPr>
                <a:lvl2pPr marL="457200" indent="0" algn="l" defTabSz="914400" rtl="0" eaLnBrk="1" fontAlgn="base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600" b="1" i="0" u="none" baseline="0">
                    <a:solidFill>
                      <a:schemeClr val="tx1"/>
                    </a:solidFill>
                    <a:latin typeface="宋体" pitchFamily="2" charset="-122"/>
                    <a:ea typeface="Times New Roman" pitchFamily="18" charset="0"/>
                  </a:defRPr>
                </a:lvl2pPr>
                <a:lvl3pPr marL="914400" indent="0" algn="l" defTabSz="914400" rtl="0" eaLnBrk="1" fontAlgn="base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600" b="1" i="0" u="none" baseline="0">
                    <a:solidFill>
                      <a:schemeClr val="tx1"/>
                    </a:solidFill>
                    <a:latin typeface="宋体" pitchFamily="2" charset="-122"/>
                    <a:ea typeface="Times New Roman" pitchFamily="18" charset="0"/>
                  </a:defRPr>
                </a:lvl3pPr>
                <a:lvl4pPr marL="1371600" indent="0" algn="l" defTabSz="914400" rtl="0" eaLnBrk="1" fontAlgn="base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600" b="1" i="0" u="none" baseline="0">
                    <a:solidFill>
                      <a:schemeClr val="tx1"/>
                    </a:solidFill>
                    <a:latin typeface="宋体" pitchFamily="2" charset="-122"/>
                    <a:ea typeface="Times New Roman" pitchFamily="18" charset="0"/>
                  </a:defRPr>
                </a:lvl4pPr>
                <a:lvl5pPr marL="1828800" indent="0" algn="l" defTabSz="914400" rtl="0" eaLnBrk="1" fontAlgn="base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600" b="1" i="0" u="none" baseline="0">
                    <a:solidFill>
                      <a:schemeClr val="tx1"/>
                    </a:solidFill>
                    <a:latin typeface="宋体" pitchFamily="2" charset="-122"/>
                    <a:ea typeface="Times New Roman" pitchFamily="18" charset="0"/>
                  </a:defRPr>
                </a:lvl5pPr>
              </a:lstStyle>
              <a:p>
                <a:pPr lvl="0"/>
                <a:endParaRPr lang="zh-CN" altLang="en-US"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22538" name="Text Box 11"/>
              <p:cNvSpPr/>
              <p:nvPr/>
            </p:nvSpPr>
            <p:spPr>
              <a:xfrm>
                <a:off x="3716" y="1303"/>
                <a:ext cx="316" cy="356"/>
              </a:xfrm>
              <a:prstGeom prst="rect">
                <a:avLst/>
              </a:prstGeom>
              <a:noFill/>
              <a:ln w="12700"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600" b="1" i="0" u="none" baseline="0">
                    <a:solidFill>
                      <a:schemeClr val="tx1"/>
                    </a:solidFill>
                    <a:latin typeface="宋体" pitchFamily="2" charset="-122"/>
                    <a:ea typeface="Times New Roman" pitchFamily="18" charset="0"/>
                  </a:defRPr>
                </a:lvl1pPr>
                <a:lvl2pPr marL="457200" indent="0" algn="l" defTabSz="914400" rtl="0" eaLnBrk="1" fontAlgn="base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600" b="1" i="0" u="none" baseline="0">
                    <a:solidFill>
                      <a:schemeClr val="tx1"/>
                    </a:solidFill>
                    <a:latin typeface="宋体" pitchFamily="2" charset="-122"/>
                    <a:ea typeface="Times New Roman" pitchFamily="18" charset="0"/>
                  </a:defRPr>
                </a:lvl2pPr>
                <a:lvl3pPr marL="914400" indent="0" algn="l" defTabSz="914400" rtl="0" eaLnBrk="1" fontAlgn="base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600" b="1" i="0" u="none" baseline="0">
                    <a:solidFill>
                      <a:schemeClr val="tx1"/>
                    </a:solidFill>
                    <a:latin typeface="宋体" pitchFamily="2" charset="-122"/>
                    <a:ea typeface="Times New Roman" pitchFamily="18" charset="0"/>
                  </a:defRPr>
                </a:lvl3pPr>
                <a:lvl4pPr marL="1371600" indent="0" algn="l" defTabSz="914400" rtl="0" eaLnBrk="1" fontAlgn="base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600" b="1" i="0" u="none" baseline="0">
                    <a:solidFill>
                      <a:schemeClr val="tx1"/>
                    </a:solidFill>
                    <a:latin typeface="宋体" pitchFamily="2" charset="-122"/>
                    <a:ea typeface="Times New Roman" pitchFamily="18" charset="0"/>
                  </a:defRPr>
                </a:lvl4pPr>
                <a:lvl5pPr marL="1828800" indent="0" algn="l" defTabSz="914400" rtl="0" eaLnBrk="1" fontAlgn="base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600" b="1" i="0" u="none" baseline="0">
                    <a:solidFill>
                      <a:schemeClr val="tx1"/>
                    </a:solidFill>
                    <a:latin typeface="宋体" pitchFamily="2" charset="-122"/>
                    <a:ea typeface="Times New Roman" pitchFamily="18" charset="0"/>
                  </a:defRPr>
                </a:lvl5pPr>
              </a:lstStyle>
              <a:p>
                <a:pPr lvl="0">
                  <a:lnSpc>
                    <a:spcPct val="100000"/>
                  </a:lnSpc>
                  <a:spcBef>
                    <a:spcPct val="50000"/>
                  </a:spcBef>
                </a:pPr>
                <a:r>
                  <a:rPr lang="en-US" altLang="zh-CN">
                    <a:ea typeface="宋体" pitchFamily="2" charset="-122"/>
                  </a:rPr>
                  <a:t>a</a:t>
                </a:r>
                <a:endParaRPr lang="en-US" altLang="zh-CN">
                  <a:ea typeface="宋体" pitchFamily="2" charset="-122"/>
                </a:endParaRPr>
              </a:p>
            </p:txBody>
          </p:sp>
          <p:sp>
            <p:nvSpPr>
              <p:cNvPr id="22539" name="Text Box 12"/>
              <p:cNvSpPr/>
              <p:nvPr/>
            </p:nvSpPr>
            <p:spPr>
              <a:xfrm>
                <a:off x="3755" y="2473"/>
                <a:ext cx="374" cy="356"/>
              </a:xfrm>
              <a:prstGeom prst="rect">
                <a:avLst/>
              </a:prstGeom>
              <a:noFill/>
              <a:ln w="12700"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600" b="1" i="0" u="none" baseline="0">
                    <a:solidFill>
                      <a:schemeClr val="tx1"/>
                    </a:solidFill>
                    <a:latin typeface="宋体" pitchFamily="2" charset="-122"/>
                    <a:ea typeface="Times New Roman" pitchFamily="18" charset="0"/>
                  </a:defRPr>
                </a:lvl1pPr>
                <a:lvl2pPr marL="457200" indent="0" algn="l" defTabSz="914400" rtl="0" eaLnBrk="1" fontAlgn="base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600" b="1" i="0" u="none" baseline="0">
                    <a:solidFill>
                      <a:schemeClr val="tx1"/>
                    </a:solidFill>
                    <a:latin typeface="宋体" pitchFamily="2" charset="-122"/>
                    <a:ea typeface="Times New Roman" pitchFamily="18" charset="0"/>
                  </a:defRPr>
                </a:lvl2pPr>
                <a:lvl3pPr marL="914400" indent="0" algn="l" defTabSz="914400" rtl="0" eaLnBrk="1" fontAlgn="base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600" b="1" i="0" u="none" baseline="0">
                    <a:solidFill>
                      <a:schemeClr val="tx1"/>
                    </a:solidFill>
                    <a:latin typeface="宋体" pitchFamily="2" charset="-122"/>
                    <a:ea typeface="Times New Roman" pitchFamily="18" charset="0"/>
                  </a:defRPr>
                </a:lvl3pPr>
                <a:lvl4pPr marL="1371600" indent="0" algn="l" defTabSz="914400" rtl="0" eaLnBrk="1" fontAlgn="base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600" b="1" i="0" u="none" baseline="0">
                    <a:solidFill>
                      <a:schemeClr val="tx1"/>
                    </a:solidFill>
                    <a:latin typeface="宋体" pitchFamily="2" charset="-122"/>
                    <a:ea typeface="Times New Roman" pitchFamily="18" charset="0"/>
                  </a:defRPr>
                </a:lvl4pPr>
                <a:lvl5pPr marL="1828800" indent="0" algn="l" defTabSz="914400" rtl="0" eaLnBrk="1" fontAlgn="base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600" b="1" i="0" u="none" baseline="0">
                    <a:solidFill>
                      <a:schemeClr val="tx1"/>
                    </a:solidFill>
                    <a:latin typeface="宋体" pitchFamily="2" charset="-122"/>
                    <a:ea typeface="Times New Roman" pitchFamily="18" charset="0"/>
                  </a:defRPr>
                </a:lvl5pPr>
              </a:lstStyle>
              <a:p>
                <a:pPr lvl="0">
                  <a:lnSpc>
                    <a:spcPct val="100000"/>
                  </a:lnSpc>
                  <a:spcBef>
                    <a:spcPct val="50000"/>
                  </a:spcBef>
                </a:pPr>
                <a:r>
                  <a:rPr lang="en-US" altLang="zh-CN">
                    <a:ea typeface="宋体" pitchFamily="2" charset="-122"/>
                  </a:rPr>
                  <a:t>b</a:t>
                </a:r>
                <a:endParaRPr lang="en-US" altLang="zh-CN">
                  <a:ea typeface="宋体" pitchFamily="2" charset="-122"/>
                </a:endParaRPr>
              </a:p>
            </p:txBody>
          </p:sp>
          <p:cxnSp>
            <p:nvCxnSpPr>
              <p:cNvPr id="22540" name="Line 13"/>
              <p:cNvCxnSpPr/>
              <p:nvPr/>
            </p:nvCxnSpPr>
            <p:spPr>
              <a:xfrm>
                <a:off x="3761" y="2033"/>
                <a:ext cx="403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tailEnd type="triangle" w="lg" len="lg"/>
              </a:ln>
            </p:spPr>
          </p:cxnSp>
          <p:sp>
            <p:nvSpPr>
              <p:cNvPr id="22541" name="Text Box 14"/>
              <p:cNvSpPr/>
              <p:nvPr/>
            </p:nvSpPr>
            <p:spPr>
              <a:xfrm>
                <a:off x="4078" y="1817"/>
                <a:ext cx="403" cy="356"/>
              </a:xfrm>
              <a:prstGeom prst="rect">
                <a:avLst/>
              </a:prstGeom>
              <a:noFill/>
              <a:ln w="12700"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600" b="1" i="0" u="none" baseline="0">
                    <a:solidFill>
                      <a:schemeClr val="tx1"/>
                    </a:solidFill>
                    <a:latin typeface="宋体" pitchFamily="2" charset="-122"/>
                    <a:ea typeface="Times New Roman" pitchFamily="18" charset="0"/>
                  </a:defRPr>
                </a:lvl1pPr>
                <a:lvl2pPr marL="457200" indent="0" algn="l" defTabSz="914400" rtl="0" eaLnBrk="1" fontAlgn="base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600" b="1" i="0" u="none" baseline="0">
                    <a:solidFill>
                      <a:schemeClr val="tx1"/>
                    </a:solidFill>
                    <a:latin typeface="宋体" pitchFamily="2" charset="-122"/>
                    <a:ea typeface="Times New Roman" pitchFamily="18" charset="0"/>
                  </a:defRPr>
                </a:lvl2pPr>
                <a:lvl3pPr marL="914400" indent="0" algn="l" defTabSz="914400" rtl="0" eaLnBrk="1" fontAlgn="base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600" b="1" i="0" u="none" baseline="0">
                    <a:solidFill>
                      <a:schemeClr val="tx1"/>
                    </a:solidFill>
                    <a:latin typeface="宋体" pitchFamily="2" charset="-122"/>
                    <a:ea typeface="Times New Roman" pitchFamily="18" charset="0"/>
                  </a:defRPr>
                </a:lvl3pPr>
                <a:lvl4pPr marL="1371600" indent="0" algn="l" defTabSz="914400" rtl="0" eaLnBrk="1" fontAlgn="base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600" b="1" i="0" u="none" baseline="0">
                    <a:solidFill>
                      <a:schemeClr val="tx1"/>
                    </a:solidFill>
                    <a:latin typeface="宋体" pitchFamily="2" charset="-122"/>
                    <a:ea typeface="Times New Roman" pitchFamily="18" charset="0"/>
                  </a:defRPr>
                </a:lvl4pPr>
                <a:lvl5pPr marL="1828800" indent="0" algn="l" defTabSz="914400" rtl="0" eaLnBrk="1" fontAlgn="base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600" b="1" i="0" u="none" baseline="0">
                    <a:solidFill>
                      <a:schemeClr val="tx1"/>
                    </a:solidFill>
                    <a:latin typeface="宋体" pitchFamily="2" charset="-122"/>
                    <a:ea typeface="Times New Roman" pitchFamily="18" charset="0"/>
                  </a:defRPr>
                </a:lvl5pPr>
              </a:lstStyle>
              <a:p>
                <a:pPr lvl="0">
                  <a:lnSpc>
                    <a:spcPct val="100000"/>
                  </a:lnSpc>
                  <a:spcBef>
                    <a:spcPct val="50000"/>
                  </a:spcBef>
                </a:pPr>
                <a:r>
                  <a:rPr lang="en-US" altLang="zh-CN">
                    <a:ea typeface="宋体" pitchFamily="2" charset="-122"/>
                  </a:rPr>
                  <a:t>v</a:t>
                </a:r>
                <a:endParaRPr lang="en-US" altLang="zh-CN">
                  <a:ea typeface="宋体" pitchFamily="2" charset="-122"/>
                </a:endParaRPr>
              </a:p>
            </p:txBody>
          </p:sp>
        </p:grpSp>
        <p:sp>
          <p:nvSpPr>
            <p:cNvPr id="22542" name="Rectangle 15"/>
            <p:cNvSpPr/>
            <p:nvPr/>
          </p:nvSpPr>
          <p:spPr>
            <a:xfrm>
              <a:off x="5489" y="1527"/>
              <a:ext cx="70" cy="10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miter lim="800000"/>
            </a:ln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1pPr>
              <a:lvl2pPr marL="45720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2pPr>
              <a:lvl3pPr marL="91440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3pPr>
              <a:lvl4pPr marL="137160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4pPr>
              <a:lvl5pPr marL="182880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5pPr>
            </a:lstStyle>
            <a:p>
              <a:pPr lvl="0"/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</p:grpSp>
      <p:sp>
        <p:nvSpPr>
          <p:cNvPr id="22543" name="Text Box 16"/>
          <p:cNvSpPr/>
          <p:nvPr/>
        </p:nvSpPr>
        <p:spPr>
          <a:xfrm>
            <a:off x="136525" y="714375"/>
            <a:ext cx="7561263" cy="5222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1pPr>
            <a:lvl2pPr marL="4572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2pPr>
            <a:lvl3pPr marL="9144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3pPr>
            <a:lvl4pPr marL="13716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4pPr>
            <a:lvl5pPr marL="18288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5pPr>
          </a:lstStyle>
          <a:p>
            <a:pPr lvl="0">
              <a:lnSpc>
                <a:spcPct val="100000"/>
              </a:lnSpc>
              <a:spcBef>
                <a:spcPct val="50000"/>
              </a:spcBef>
            </a:pPr>
            <a:r>
              <a:rPr lang="zh-CN" altLang="en-US" sz="2800">
                <a:solidFill>
                  <a:srgbClr val="FF3300"/>
                </a:solidFill>
                <a:ea typeface="宋体" pitchFamily="2" charset="-122"/>
              </a:rPr>
              <a:t>二、导体切割磁感线时的感应电动势</a:t>
            </a:r>
            <a:endParaRPr lang="zh-CN" altLang="en-US" sz="2800">
              <a:solidFill>
                <a:srgbClr val="FF3300"/>
              </a:solidFill>
              <a:ea typeface="宋体" pitchFamily="2" charset="-122"/>
            </a:endParaRPr>
          </a:p>
        </p:txBody>
      </p:sp>
      <p:sp>
        <p:nvSpPr>
          <p:cNvPr id="22544" name="Rectangle 17"/>
          <p:cNvSpPr/>
          <p:nvPr/>
        </p:nvSpPr>
        <p:spPr>
          <a:xfrm>
            <a:off x="136525" y="1122363"/>
            <a:ext cx="11799888" cy="12112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1pPr>
            <a:lvl2pPr marL="4572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2pPr>
            <a:lvl3pPr marL="9144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3pPr>
            <a:lvl4pPr marL="13716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4pPr>
            <a:lvl5pPr marL="18288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5pPr>
          </a:lstStyle>
          <a:p>
            <a:pPr lvl="0">
              <a:lnSpc>
                <a:spcPct val="130000"/>
              </a:lnSpc>
            </a:pPr>
            <a:r>
              <a:rPr lang="en-US" altLang="zh-CN" sz="2800">
                <a:solidFill>
                  <a:srgbClr val="0000FF"/>
                </a:solidFill>
                <a:ea typeface="宋体" pitchFamily="2" charset="-122"/>
              </a:rPr>
              <a:t>   </a:t>
            </a:r>
            <a:r>
              <a:rPr lang="zh-CN" altLang="en-US" sz="2800">
                <a:solidFill>
                  <a:srgbClr val="0000FF"/>
                </a:solidFill>
                <a:ea typeface="宋体" pitchFamily="2" charset="-122"/>
              </a:rPr>
              <a:t>导体</a:t>
            </a:r>
            <a:r>
              <a:rPr lang="en-US" altLang="zh-CN" sz="2800">
                <a:solidFill>
                  <a:srgbClr val="0000FF"/>
                </a:solidFill>
                <a:ea typeface="宋体" pitchFamily="2" charset="-122"/>
              </a:rPr>
              <a:t>ab</a:t>
            </a:r>
            <a:r>
              <a:rPr lang="zh-CN" altLang="en-US" sz="2800">
                <a:solidFill>
                  <a:srgbClr val="0000FF"/>
                </a:solidFill>
                <a:ea typeface="宋体" pitchFamily="2" charset="-122"/>
              </a:rPr>
              <a:t>处于匀强磁场中，磁感应强度是</a:t>
            </a:r>
            <a:r>
              <a:rPr lang="en-US" altLang="zh-CN" sz="2800">
                <a:solidFill>
                  <a:srgbClr val="0000FF"/>
                </a:solidFill>
                <a:ea typeface="宋体" pitchFamily="2" charset="-122"/>
              </a:rPr>
              <a:t>B</a:t>
            </a:r>
            <a:r>
              <a:rPr lang="zh-CN" altLang="en-US" sz="2800">
                <a:solidFill>
                  <a:srgbClr val="0000FF"/>
                </a:solidFill>
                <a:ea typeface="宋体" pitchFamily="2" charset="-122"/>
              </a:rPr>
              <a:t>，长为</a:t>
            </a:r>
            <a:r>
              <a:rPr lang="en-US" altLang="zh-CN" sz="2800">
                <a:solidFill>
                  <a:srgbClr val="0000FF"/>
                </a:solidFill>
                <a:ea typeface="宋体" pitchFamily="2" charset="-122"/>
              </a:rPr>
              <a:t>L</a:t>
            </a:r>
            <a:r>
              <a:rPr lang="zh-CN" altLang="en-US" sz="2800">
                <a:solidFill>
                  <a:srgbClr val="0000FF"/>
                </a:solidFill>
                <a:ea typeface="宋体" pitchFamily="2" charset="-122"/>
              </a:rPr>
              <a:t>的导体棒</a:t>
            </a:r>
            <a:r>
              <a:rPr lang="en-US" altLang="zh-CN" sz="2800">
                <a:solidFill>
                  <a:srgbClr val="0000FF"/>
                </a:solidFill>
                <a:ea typeface="宋体" pitchFamily="2" charset="-122"/>
              </a:rPr>
              <a:t>ab</a:t>
            </a:r>
            <a:r>
              <a:rPr lang="zh-CN" altLang="en-US" sz="2800">
                <a:solidFill>
                  <a:srgbClr val="0000FF"/>
                </a:solidFill>
                <a:ea typeface="宋体" pitchFamily="2" charset="-122"/>
              </a:rPr>
              <a:t>以速度</a:t>
            </a:r>
            <a:r>
              <a:rPr lang="en-US" altLang="zh-CN" sz="2800">
                <a:solidFill>
                  <a:srgbClr val="0000FF"/>
                </a:solidFill>
                <a:ea typeface="宋体" pitchFamily="2" charset="-122"/>
              </a:rPr>
              <a:t>v</a:t>
            </a:r>
            <a:r>
              <a:rPr lang="zh-CN" altLang="en-US" sz="2800">
                <a:solidFill>
                  <a:srgbClr val="0000FF"/>
                </a:solidFill>
                <a:ea typeface="宋体" pitchFamily="2" charset="-122"/>
              </a:rPr>
              <a:t>匀速切割磁感线，求产生的感应电动势。</a:t>
            </a:r>
            <a:endParaRPr lang="zh-CN" altLang="en-US" sz="2800">
              <a:solidFill>
                <a:srgbClr val="0000FF"/>
              </a:solidFill>
              <a:ea typeface="宋体" pitchFamily="2" charset="-122"/>
            </a:endParaRPr>
          </a:p>
        </p:txBody>
      </p:sp>
      <p:grpSp>
        <p:nvGrpSpPr>
          <p:cNvPr id="22545" name="Group 18"/>
          <p:cNvGrpSpPr/>
          <p:nvPr/>
        </p:nvGrpSpPr>
        <p:grpSpPr>
          <a:xfrm>
            <a:off x="11301413" y="2551113"/>
            <a:ext cx="512762" cy="2300287"/>
            <a:chOff x="4444" y="1298"/>
            <a:chExt cx="352" cy="1559"/>
          </a:xfrm>
        </p:grpSpPr>
        <p:sp>
          <p:nvSpPr>
            <p:cNvPr id="22546" name="Text Box 19"/>
            <p:cNvSpPr/>
            <p:nvPr/>
          </p:nvSpPr>
          <p:spPr>
            <a:xfrm>
              <a:off x="4537" y="1298"/>
              <a:ext cx="259" cy="352"/>
            </a:xfrm>
            <a:prstGeom prst="rect">
              <a:avLst/>
            </a:prstGeom>
            <a:noFill/>
            <a:ln w="12700"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1pPr>
              <a:lvl2pPr marL="45720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2pPr>
              <a:lvl3pPr marL="91440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3pPr>
              <a:lvl4pPr marL="137160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4pPr>
              <a:lvl5pPr marL="182880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5pPr>
            </a:lstStyle>
            <a:p>
              <a:pPr lvl="0">
                <a:lnSpc>
                  <a:spcPct val="100000"/>
                </a:lnSpc>
                <a:spcBef>
                  <a:spcPct val="50000"/>
                </a:spcBef>
              </a:pPr>
              <a:r>
                <a:rPr lang="en-US" altLang="zh-CN">
                  <a:ea typeface="宋体" pitchFamily="2" charset="-122"/>
                </a:rPr>
                <a:t>a</a:t>
              </a:r>
              <a:endParaRPr lang="en-US" altLang="zh-CN">
                <a:ea typeface="宋体" pitchFamily="2" charset="-122"/>
              </a:endParaRPr>
            </a:p>
          </p:txBody>
        </p:sp>
        <p:sp>
          <p:nvSpPr>
            <p:cNvPr id="22547" name="Rectangle 20"/>
            <p:cNvSpPr/>
            <p:nvPr/>
          </p:nvSpPr>
          <p:spPr>
            <a:xfrm>
              <a:off x="4444" y="1556"/>
              <a:ext cx="67" cy="990"/>
            </a:xfrm>
            <a:prstGeom prst="rect">
              <a:avLst/>
            </a:prstGeom>
            <a:solidFill>
              <a:srgbClr val="003300">
                <a:alpha val="50194"/>
              </a:srgbClr>
            </a:solidFill>
            <a:ln w="12700" cap="sq">
              <a:solidFill>
                <a:schemeClr val="tx1"/>
              </a:solidFill>
              <a:miter lim="800000"/>
            </a:ln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1pPr>
              <a:lvl2pPr marL="45720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2pPr>
              <a:lvl3pPr marL="91440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3pPr>
              <a:lvl4pPr marL="137160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4pPr>
              <a:lvl5pPr marL="182880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5pPr>
            </a:lstStyle>
            <a:p>
              <a:pPr lvl="0"/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2548" name="Rectangle 21"/>
            <p:cNvSpPr/>
            <p:nvPr/>
          </p:nvSpPr>
          <p:spPr>
            <a:xfrm>
              <a:off x="4517" y="2505"/>
              <a:ext cx="250" cy="35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1pPr>
              <a:lvl2pPr marL="45720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2pPr>
              <a:lvl3pPr marL="91440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3pPr>
              <a:lvl4pPr marL="137160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4pPr>
              <a:lvl5pPr marL="182880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5pPr>
            </a:lstStyle>
            <a:p>
              <a:pPr lvl="0">
                <a:lnSpc>
                  <a:spcPct val="100000"/>
                </a:lnSpc>
              </a:pPr>
              <a:r>
                <a:rPr lang="en-US" altLang="zh-CN">
                  <a:ea typeface="宋体" pitchFamily="2" charset="-122"/>
                </a:rPr>
                <a:t>b</a:t>
              </a:r>
              <a:endParaRPr lang="en-US" altLang="zh-CN">
                <a:ea typeface="宋体" pitchFamily="2" charset="-122"/>
              </a:endParaRPr>
            </a:p>
          </p:txBody>
        </p:sp>
      </p:grpSp>
      <p:sp>
        <p:nvSpPr>
          <p:cNvPr id="22549" name="Text Box 22"/>
          <p:cNvSpPr/>
          <p:nvPr/>
        </p:nvSpPr>
        <p:spPr>
          <a:xfrm>
            <a:off x="292100" y="2484438"/>
            <a:ext cx="7419975" cy="4921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1pPr>
            <a:lvl2pPr marL="4572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2pPr>
            <a:lvl3pPr marL="9144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3pPr>
            <a:lvl4pPr marL="13716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4pPr>
            <a:lvl5pPr marL="18288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5pPr>
          </a:lstStyle>
          <a:p>
            <a:pPr lvl="0">
              <a:lnSpc>
                <a:spcPct val="100000"/>
              </a:lnSpc>
            </a:pPr>
            <a:r>
              <a:rPr lang="zh-CN" altLang="en-US">
                <a:solidFill>
                  <a:srgbClr val="0000FF"/>
                </a:solidFill>
                <a:ea typeface="宋体" pitchFamily="2" charset="-122"/>
              </a:rPr>
              <a:t>分析：回路在时间</a:t>
            </a:r>
            <a:r>
              <a:rPr lang="en-US" altLang="zh-CN">
                <a:solidFill>
                  <a:srgbClr val="0000FF"/>
                </a:solidFill>
                <a:ea typeface="宋体" pitchFamily="2" charset="-122"/>
              </a:rPr>
              <a:t>Δt</a:t>
            </a:r>
            <a:r>
              <a:rPr lang="zh-CN" altLang="en-US">
                <a:solidFill>
                  <a:srgbClr val="0000FF"/>
                </a:solidFill>
                <a:ea typeface="宋体" pitchFamily="2" charset="-122"/>
              </a:rPr>
              <a:t>内增大的面积为：</a:t>
            </a:r>
            <a:endParaRPr lang="zh-CN" altLang="en-US">
              <a:solidFill>
                <a:srgbClr val="0000FF"/>
              </a:solidFill>
              <a:ea typeface="宋体" pitchFamily="2" charset="-122"/>
            </a:endParaRPr>
          </a:p>
        </p:txBody>
      </p:sp>
      <p:sp>
        <p:nvSpPr>
          <p:cNvPr id="22550" name="Text Box 23"/>
          <p:cNvSpPr/>
          <p:nvPr/>
        </p:nvSpPr>
        <p:spPr>
          <a:xfrm>
            <a:off x="1235075" y="2944813"/>
            <a:ext cx="2209800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1pPr>
            <a:lvl2pPr marL="4572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2pPr>
            <a:lvl3pPr marL="9144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3pPr>
            <a:lvl4pPr marL="13716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4pPr>
            <a:lvl5pPr marL="18288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5pPr>
          </a:lstStyle>
          <a:p>
            <a:pPr lvl="0">
              <a:lnSpc>
                <a:spcPct val="100000"/>
              </a:lnSpc>
            </a:pPr>
            <a:r>
              <a:rPr lang="en-US" altLang="zh-CN">
                <a:solidFill>
                  <a:srgbClr val="0000FF"/>
                </a:solidFill>
                <a:ea typeface="宋体" pitchFamily="2" charset="-122"/>
              </a:rPr>
              <a:t>ΔS=LvΔt</a:t>
            </a:r>
            <a:endParaRPr lang="en-US" altLang="zh-CN">
              <a:solidFill>
                <a:srgbClr val="0000FF"/>
              </a:solidFill>
              <a:ea typeface="宋体" pitchFamily="2" charset="-122"/>
            </a:endParaRPr>
          </a:p>
        </p:txBody>
      </p:sp>
      <p:sp>
        <p:nvSpPr>
          <p:cNvPr id="22551" name="Text Box 24"/>
          <p:cNvSpPr/>
          <p:nvPr/>
        </p:nvSpPr>
        <p:spPr>
          <a:xfrm>
            <a:off x="400050" y="4584700"/>
            <a:ext cx="4267200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1pPr>
            <a:lvl2pPr marL="4572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2pPr>
            <a:lvl3pPr marL="9144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3pPr>
            <a:lvl4pPr marL="13716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4pPr>
            <a:lvl5pPr marL="18288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5pPr>
          </a:lstStyle>
          <a:p>
            <a:pPr lvl="0">
              <a:lnSpc>
                <a:spcPct val="100000"/>
              </a:lnSpc>
            </a:pPr>
            <a:r>
              <a:rPr lang="zh-CN" altLang="en-US">
                <a:solidFill>
                  <a:srgbClr val="0000FF"/>
                </a:solidFill>
                <a:ea typeface="宋体" pitchFamily="2" charset="-122"/>
              </a:rPr>
              <a:t>产生的感应电动势为：</a:t>
            </a:r>
            <a:endParaRPr lang="zh-CN" altLang="en-US">
              <a:solidFill>
                <a:srgbClr val="0000FF"/>
              </a:solidFill>
              <a:ea typeface="宋体" pitchFamily="2" charset="-122"/>
            </a:endParaRPr>
          </a:p>
        </p:txBody>
      </p:sp>
      <p:sp>
        <p:nvSpPr>
          <p:cNvPr id="22552" name="Text Box 25"/>
          <p:cNvSpPr/>
          <p:nvPr/>
        </p:nvSpPr>
        <p:spPr>
          <a:xfrm>
            <a:off x="352425" y="3467100"/>
            <a:ext cx="4775200" cy="4921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1pPr>
            <a:lvl2pPr marL="4572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2pPr>
            <a:lvl3pPr marL="9144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3pPr>
            <a:lvl4pPr marL="13716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4pPr>
            <a:lvl5pPr marL="18288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5pPr>
          </a:lstStyle>
          <a:p>
            <a:pPr lvl="0">
              <a:lnSpc>
                <a:spcPct val="100000"/>
              </a:lnSpc>
            </a:pPr>
            <a:r>
              <a:rPr lang="zh-CN" altLang="en-US">
                <a:solidFill>
                  <a:srgbClr val="0000FF"/>
                </a:solidFill>
                <a:ea typeface="宋体" pitchFamily="2" charset="-122"/>
              </a:rPr>
              <a:t>穿过回路的磁通量的变化为：</a:t>
            </a:r>
            <a:endParaRPr lang="zh-CN" altLang="en-US">
              <a:solidFill>
                <a:srgbClr val="0000FF"/>
              </a:solidFill>
              <a:ea typeface="宋体" pitchFamily="2" charset="-122"/>
            </a:endParaRPr>
          </a:p>
        </p:txBody>
      </p:sp>
      <p:sp>
        <p:nvSpPr>
          <p:cNvPr id="22553" name="Text Box 26"/>
          <p:cNvSpPr/>
          <p:nvPr/>
        </p:nvSpPr>
        <p:spPr>
          <a:xfrm>
            <a:off x="738188" y="3981450"/>
            <a:ext cx="2133600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1pPr>
            <a:lvl2pPr marL="4572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2pPr>
            <a:lvl3pPr marL="9144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3pPr>
            <a:lvl4pPr marL="13716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4pPr>
            <a:lvl5pPr marL="18288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5pPr>
          </a:lstStyle>
          <a:p>
            <a:pPr lvl="0">
              <a:lnSpc>
                <a:spcPct val="100000"/>
              </a:lnSpc>
            </a:pPr>
            <a:r>
              <a:rPr lang="en-US" altLang="zh-CN">
                <a:solidFill>
                  <a:srgbClr val="0000FF"/>
                </a:solidFill>
                <a:ea typeface="宋体" pitchFamily="2" charset="-122"/>
              </a:rPr>
              <a:t>ΔΦ=BΔS</a:t>
            </a:r>
            <a:endParaRPr lang="en-US" altLang="zh-CN">
              <a:solidFill>
                <a:srgbClr val="0000FF"/>
              </a:solidFill>
              <a:ea typeface="宋体" pitchFamily="2" charset="-122"/>
            </a:endParaRPr>
          </a:p>
        </p:txBody>
      </p:sp>
      <p:graphicFrame>
        <p:nvGraphicFramePr>
          <p:cNvPr id="22554" name="Object 27"/>
          <p:cNvGraphicFramePr>
            <a:graphicFrameLocks noChangeAspect="1"/>
          </p:cNvGraphicFramePr>
          <p:nvPr/>
        </p:nvGraphicFramePr>
        <p:xfrm>
          <a:off x="863600" y="5133975"/>
          <a:ext cx="1203325" cy="86201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4" r:id="rId3" imgW="1203325" imgH="862013" progId="Equation.DSMT4">
                  <p:embed/>
                </p:oleObj>
              </mc:Choice>
              <mc:Fallback>
                <p:oleObj r:id="rId3" imgW="1203325" imgH="862013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clrChange>
                          <a:clrFrom>
                            <a:srgbClr val="000000"/>
                          </a:clrFrom>
                          <a:clrTo>
                            <a:srgbClr val="000000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863600" y="5133975"/>
                        <a:ext cx="1203325" cy="8620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5" name="Text Box 28"/>
          <p:cNvSpPr/>
          <p:nvPr/>
        </p:nvSpPr>
        <p:spPr>
          <a:xfrm>
            <a:off x="2508250" y="3992563"/>
            <a:ext cx="1676400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1pPr>
            <a:lvl2pPr marL="4572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2pPr>
            <a:lvl3pPr marL="9144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3pPr>
            <a:lvl4pPr marL="13716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4pPr>
            <a:lvl5pPr marL="18288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5pPr>
          </a:lstStyle>
          <a:p>
            <a:pPr lvl="0">
              <a:lnSpc>
                <a:spcPct val="100000"/>
              </a:lnSpc>
            </a:pPr>
            <a:r>
              <a:rPr lang="en-US" altLang="zh-CN">
                <a:solidFill>
                  <a:srgbClr val="0000FF"/>
                </a:solidFill>
                <a:ea typeface="宋体" pitchFamily="2" charset="-122"/>
              </a:rPr>
              <a:t>=BLvΔt</a:t>
            </a:r>
            <a:endParaRPr lang="en-US" altLang="zh-CN">
              <a:solidFill>
                <a:srgbClr val="0000FF"/>
              </a:solidFill>
              <a:ea typeface="宋体" pitchFamily="2" charset="-122"/>
            </a:endParaRPr>
          </a:p>
        </p:txBody>
      </p:sp>
      <p:graphicFrame>
        <p:nvGraphicFramePr>
          <p:cNvPr id="22556" name="Object 29"/>
          <p:cNvGraphicFramePr>
            <a:graphicFrameLocks noChangeAspect="1"/>
          </p:cNvGraphicFramePr>
          <p:nvPr/>
        </p:nvGraphicFramePr>
        <p:xfrm>
          <a:off x="2155825" y="5103813"/>
          <a:ext cx="1289050" cy="8604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5" r:id="rId5" imgW="1289050" imgH="860425" progId="Equation.DSMT4">
                  <p:embed/>
                </p:oleObj>
              </mc:Choice>
              <mc:Fallback>
                <p:oleObj r:id="rId5" imgW="1289050" imgH="860425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>
                        <a:clrChange>
                          <a:clrFrom>
                            <a:srgbClr val="000000"/>
                          </a:clrFrom>
                          <a:clrTo>
                            <a:srgbClr val="000000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2155825" y="5103813"/>
                        <a:ext cx="1289050" cy="8604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557" name="Group 30"/>
          <p:cNvGrpSpPr/>
          <p:nvPr/>
        </p:nvGrpSpPr>
        <p:grpSpPr>
          <a:xfrm>
            <a:off x="3611563" y="5172075"/>
            <a:ext cx="2085975" cy="698500"/>
            <a:chOff x="3748" y="3561"/>
            <a:chExt cx="1233" cy="440"/>
          </a:xfrm>
        </p:grpSpPr>
        <p:graphicFrame>
          <p:nvGraphicFramePr>
            <p:cNvPr id="22558" name="Object 31"/>
            <p:cNvGraphicFramePr>
              <a:graphicFrameLocks noChangeAspect="1"/>
            </p:cNvGraphicFramePr>
            <p:nvPr/>
          </p:nvGraphicFramePr>
          <p:xfrm>
            <a:off x="3748" y="3625"/>
            <a:ext cx="1215" cy="279"/>
          </p:xfrm>
          <a:graphic>
            <a:graphicData uri="http://schemas.openxmlformats.org/presentationml/2006/ole">
              <mc:AlternateContent>
                <mc:Choice xmlns:v="urn:schemas-microsoft-com:vml" Requires="v">
                  <p:oleObj spid="_x0000_s1046" r:id="rId7" imgW="2055523" imgH="442912" progId="Equation.3">
                    <p:embed/>
                  </p:oleObj>
                </mc:Choice>
                <mc:Fallback>
                  <p:oleObj r:id="rId7" imgW="2055523" imgH="442912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8">
                          <a:clrChange>
                            <a:clrFrom>
                              <a:srgbClr val="000000"/>
                            </a:clrFrom>
                            <a:clrTo>
                              <a:srgbClr val="000000">
                                <a:alpha val="0"/>
                              </a:srgbClr>
                            </a:clrTo>
                          </a:clrChange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3748" y="3625"/>
                          <a:ext cx="1215" cy="279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 lim="800000"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559" name="Rectangle 32"/>
            <p:cNvSpPr/>
            <p:nvPr/>
          </p:nvSpPr>
          <p:spPr>
            <a:xfrm>
              <a:off x="3766" y="3561"/>
              <a:ext cx="1215" cy="440"/>
            </a:xfrm>
            <a:prstGeom prst="rect">
              <a:avLst/>
            </a:prstGeom>
            <a:noFill/>
            <a:ln>
              <a:solidFill>
                <a:srgbClr val="CC0000"/>
              </a:solidFill>
              <a:miter lim="800000"/>
            </a:ln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1pPr>
              <a:lvl2pPr marL="45720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2pPr>
              <a:lvl3pPr marL="91440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3pPr>
              <a:lvl4pPr marL="137160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4pPr>
              <a:lvl5pPr marL="182880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5pPr>
            </a:lstStyle>
            <a:p>
              <a:pPr lvl="0"/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</p:grpSp>
      <p:sp>
        <p:nvSpPr>
          <p:cNvPr id="22560" name="AutoShape 33"/>
          <p:cNvSpPr/>
          <p:nvPr/>
        </p:nvSpPr>
        <p:spPr>
          <a:xfrm>
            <a:off x="6432550" y="5021263"/>
            <a:ext cx="2144713" cy="914400"/>
          </a:xfrm>
          <a:prstGeom prst="wedgeRectCallout">
            <a:avLst>
              <a:gd name="adj1" fmla="val -83310"/>
              <a:gd name="adj2" fmla="val -4685"/>
            </a:avLst>
          </a:prstGeom>
          <a:noFill/>
          <a:ln>
            <a:solidFill>
              <a:schemeClr val="tx1"/>
            </a:solidFill>
            <a:miter lim="800000"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1pPr>
            <a:lvl2pPr marL="4572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2pPr>
            <a:lvl3pPr marL="9144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3pPr>
            <a:lvl4pPr marL="13716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4pPr>
            <a:lvl5pPr marL="18288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5pPr>
          </a:lstStyle>
          <a:p>
            <a:pPr lvl="0">
              <a:lnSpc>
                <a:spcPct val="100000"/>
              </a:lnSpc>
            </a:pPr>
            <a:r>
              <a:rPr lang="en-US" altLang="zh-CN" i="1">
                <a:solidFill>
                  <a:srgbClr val="9900FF"/>
                </a:solidFill>
                <a:latin typeface="Times New Roman" pitchFamily="18" charset="0"/>
                <a:ea typeface="宋体" pitchFamily="2" charset="-122"/>
              </a:rPr>
              <a:t>v</a:t>
            </a:r>
            <a:r>
              <a:rPr lang="zh-CN" altLang="en-US">
                <a:solidFill>
                  <a:srgbClr val="9900FF"/>
                </a:solidFill>
                <a:ea typeface="宋体" pitchFamily="2" charset="-122"/>
              </a:rPr>
              <a:t>是相对于</a:t>
            </a:r>
            <a:endParaRPr lang="zh-CN" altLang="en-US">
              <a:solidFill>
                <a:srgbClr val="9900FF"/>
              </a:solidFill>
              <a:ea typeface="宋体" pitchFamily="2" charset="-122"/>
            </a:endParaRPr>
          </a:p>
          <a:p>
            <a:pPr lvl="0">
              <a:lnSpc>
                <a:spcPct val="100000"/>
              </a:lnSpc>
            </a:pPr>
            <a:r>
              <a:rPr lang="zh-CN" altLang="en-US">
                <a:solidFill>
                  <a:srgbClr val="9900FF"/>
                </a:solidFill>
                <a:ea typeface="宋体" pitchFamily="2" charset="-122"/>
              </a:rPr>
              <a:t>磁场的速度</a:t>
            </a:r>
            <a:endParaRPr lang="zh-CN" altLang="en-US">
              <a:solidFill>
                <a:srgbClr val="9900FF"/>
              </a:solidFill>
              <a:ea typeface="宋体" pitchFamily="2" charset="-122"/>
            </a:endParaRPr>
          </a:p>
        </p:txBody>
      </p:sp>
      <p:sp>
        <p:nvSpPr>
          <p:cNvPr id="22561" name="AutoShape 35">
            <a:hlinkClick r:id="rId9" action="ppaction://hlinkfile"/>
          </p:cNvPr>
          <p:cNvSpPr/>
          <p:nvPr/>
        </p:nvSpPr>
        <p:spPr>
          <a:xfrm>
            <a:off x="461963" y="6102350"/>
            <a:ext cx="8415337" cy="573088"/>
          </a:xfrm>
          <a:prstGeom prst="wedgeRectCallout">
            <a:avLst>
              <a:gd name="adj1" fmla="val -5875"/>
              <a:gd name="adj2" fmla="val -94764"/>
            </a:avLst>
          </a:prstGeom>
          <a:noFill/>
          <a:ln>
            <a:solidFill>
              <a:schemeClr val="tx1"/>
            </a:solidFill>
            <a:miter lim="800000"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1pPr>
            <a:lvl2pPr marL="4572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2pPr>
            <a:lvl3pPr marL="9144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3pPr>
            <a:lvl4pPr marL="13716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4pPr>
            <a:lvl5pPr marL="18288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5pPr>
          </a:lstStyle>
          <a:p>
            <a:pPr lvl="0">
              <a:lnSpc>
                <a:spcPct val="100000"/>
              </a:lnSpc>
              <a:spcBef>
                <a:spcPct val="50000"/>
              </a:spcBef>
            </a:pPr>
            <a:r>
              <a:rPr lang="zh-CN" altLang="en-US">
                <a:solidFill>
                  <a:srgbClr val="9900FF"/>
                </a:solidFill>
                <a:latin typeface="Times New Roman" pitchFamily="18" charset="0"/>
                <a:ea typeface="宋体" pitchFamily="2" charset="-122"/>
              </a:rPr>
              <a:t>适用条件：匀强磁场中，导线、</a:t>
            </a:r>
            <a:r>
              <a:rPr lang="en-US" altLang="zh-CN" i="1">
                <a:solidFill>
                  <a:srgbClr val="9900FF"/>
                </a:solidFill>
                <a:latin typeface="Times New Roman" pitchFamily="18" charset="0"/>
                <a:ea typeface="宋体" pitchFamily="2" charset="-122"/>
              </a:rPr>
              <a:t>B</a:t>
            </a:r>
            <a:r>
              <a:rPr lang="zh-CN" altLang="en-US">
                <a:solidFill>
                  <a:srgbClr val="9900FF"/>
                </a:solidFill>
                <a:latin typeface="Times New Roman" pitchFamily="18" charset="0"/>
                <a:ea typeface="宋体" pitchFamily="2" charset="-122"/>
              </a:rPr>
              <a:t>、</a:t>
            </a:r>
            <a:r>
              <a:rPr lang="en-US" altLang="zh-CN" i="1">
                <a:solidFill>
                  <a:srgbClr val="9900FF"/>
                </a:solidFill>
                <a:latin typeface="Times New Roman" pitchFamily="18" charset="0"/>
                <a:ea typeface="宋体" pitchFamily="2" charset="-122"/>
              </a:rPr>
              <a:t>v</a:t>
            </a:r>
            <a:r>
              <a:rPr lang="zh-CN" altLang="en-US">
                <a:solidFill>
                  <a:srgbClr val="9900FF"/>
                </a:solidFill>
                <a:latin typeface="Times New Roman" pitchFamily="18" charset="0"/>
                <a:ea typeface="宋体" pitchFamily="2" charset="-122"/>
              </a:rPr>
              <a:t>相互垂直时</a:t>
            </a:r>
            <a:endParaRPr lang="en-US" altLang="zh-CN">
              <a:solidFill>
                <a:srgbClr val="9900FF"/>
              </a:solidFill>
              <a:ea typeface="宋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 fill="hold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 fill="hold"/>
                                        <p:tgtEl>
                                          <p:spTgt spid="22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 fill="hold"/>
                                        <p:tgtEl>
                                          <p:spTgt spid="22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 fill="hold"/>
                                        <p:tgtEl>
                                          <p:spTgt spid="22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 fill="hold"/>
                                        <p:tgtEl>
                                          <p:spTgt spid="22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 fill="hold"/>
                                        <p:tgtEl>
                                          <p:spTgt spid="22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 fill="hold"/>
                                        <p:tgtEl>
                                          <p:spTgt spid="22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 fill="hold"/>
                                        <p:tgtEl>
                                          <p:spTgt spid="22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 fill="hold"/>
                                        <p:tgtEl>
                                          <p:spTgt spid="22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 fill="hold"/>
                                        <p:tgtEl>
                                          <p:spTgt spid="22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 fill="hold"/>
                                        <p:tgtEl>
                                          <p:spTgt spid="22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 fill="hold"/>
                                        <p:tgtEl>
                                          <p:spTgt spid="22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/>
      <p:bldP spid="22549" grpId="0"/>
      <p:bldP spid="22550" grpId="0"/>
      <p:bldP spid="22551" grpId="0"/>
      <p:bldP spid="22552" grpId="0"/>
      <p:bldP spid="22553" grpId="0"/>
      <p:bldP spid="22555" grpId="0"/>
      <p:bldP spid="22560" grpId="0"/>
      <p:bldP spid="2256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3553" name="Group 2"/>
          <p:cNvGrpSpPr/>
          <p:nvPr/>
        </p:nvGrpSpPr>
        <p:grpSpPr>
          <a:xfrm>
            <a:off x="900113" y="2946400"/>
            <a:ext cx="1600200" cy="2057400"/>
            <a:chExt cx="1008" cy="1296"/>
          </a:xfrm>
        </p:grpSpPr>
        <p:sp>
          <p:nvSpPr>
            <p:cNvPr id="23554" name="Text Box 3"/>
            <p:cNvSpPr/>
            <p:nvPr/>
          </p:nvSpPr>
          <p:spPr>
            <a:xfrm>
              <a:off x="93" y="543"/>
              <a:ext cx="384" cy="3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1pPr>
              <a:lvl2pPr marL="45720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2pPr>
              <a:lvl3pPr marL="91440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3pPr>
              <a:lvl4pPr marL="137160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4pPr>
              <a:lvl5pPr marL="182880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5pPr>
            </a:lstStyle>
            <a:p>
              <a:pPr lvl="0">
                <a:lnSpc>
                  <a:spcPct val="100000"/>
                </a:lnSpc>
                <a:spcBef>
                  <a:spcPct val="50000"/>
                </a:spcBef>
              </a:pPr>
              <a:r>
                <a:rPr lang="en-US" altLang="zh-CN">
                  <a:solidFill>
                    <a:srgbClr val="0000FF"/>
                  </a:solidFill>
                  <a:latin typeface="隶书" pitchFamily="49" charset="-122"/>
                  <a:ea typeface="隶书" pitchFamily="49" charset="-122"/>
                  <a:sym typeface="Times New Roman" pitchFamily="18" charset="0"/>
                </a:rPr>
                <a:t>θ</a:t>
              </a:r>
              <a:endParaRPr lang="en-US" altLang="zh-CN">
                <a:solidFill>
                  <a:srgbClr val="0000FF"/>
                </a:solidFill>
                <a:latin typeface="隶书" pitchFamily="49" charset="-122"/>
                <a:ea typeface="隶书" pitchFamily="49" charset="-122"/>
                <a:sym typeface="Times New Roman" pitchFamily="18" charset="0"/>
              </a:endParaRPr>
            </a:p>
          </p:txBody>
        </p:sp>
        <p:grpSp>
          <p:nvGrpSpPr>
            <p:cNvPr id="23555" name="Group 4"/>
            <p:cNvGrpSpPr/>
            <p:nvPr/>
          </p:nvGrpSpPr>
          <p:grpSpPr>
            <a:xfrm>
              <a:off x="0" y="0"/>
              <a:ext cx="1008" cy="1296"/>
              <a:chExt cx="1008" cy="1296"/>
            </a:xfrm>
          </p:grpSpPr>
          <p:grpSp>
            <p:nvGrpSpPr>
              <p:cNvPr id="23556" name="Group 5"/>
              <p:cNvGrpSpPr/>
              <p:nvPr/>
            </p:nvGrpSpPr>
            <p:grpSpPr>
              <a:xfrm>
                <a:off x="96" y="416"/>
                <a:ext cx="912" cy="807"/>
                <a:chExt cx="912" cy="807"/>
              </a:xfrm>
            </p:grpSpPr>
            <p:sp>
              <p:nvSpPr>
                <p:cNvPr id="23557" name="Oval 6"/>
                <p:cNvSpPr/>
                <p:nvPr/>
              </p:nvSpPr>
              <p:spPr>
                <a:xfrm>
                  <a:off x="0" y="0"/>
                  <a:ext cx="96" cy="96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2600" b="1" i="0" u="none" baseline="0">
                      <a:solidFill>
                        <a:schemeClr val="tx1"/>
                      </a:solidFill>
                      <a:latin typeface="宋体" pitchFamily="2" charset="-122"/>
                      <a:ea typeface="Times New Roman" pitchFamily="18" charset="0"/>
                    </a:defRPr>
                  </a:lvl1pPr>
                  <a:lvl2pPr marL="457200" indent="0" algn="l" defTabSz="914400" rtl="0" eaLnBrk="1" fontAlgn="base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2600" b="1" i="0" u="none" baseline="0">
                      <a:solidFill>
                        <a:schemeClr val="tx1"/>
                      </a:solidFill>
                      <a:latin typeface="宋体" pitchFamily="2" charset="-122"/>
                      <a:ea typeface="Times New Roman" pitchFamily="18" charset="0"/>
                    </a:defRPr>
                  </a:lvl2pPr>
                  <a:lvl3pPr marL="914400" indent="0" algn="l" defTabSz="914400" rtl="0" eaLnBrk="1" fontAlgn="base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2600" b="1" i="0" u="none" baseline="0">
                      <a:solidFill>
                        <a:schemeClr val="tx1"/>
                      </a:solidFill>
                      <a:latin typeface="宋体" pitchFamily="2" charset="-122"/>
                      <a:ea typeface="Times New Roman" pitchFamily="18" charset="0"/>
                    </a:defRPr>
                  </a:lvl3pPr>
                  <a:lvl4pPr marL="1371600" indent="0" algn="l" defTabSz="914400" rtl="0" eaLnBrk="1" fontAlgn="base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2600" b="1" i="0" u="none" baseline="0">
                      <a:solidFill>
                        <a:schemeClr val="tx1"/>
                      </a:solidFill>
                      <a:latin typeface="宋体" pitchFamily="2" charset="-122"/>
                      <a:ea typeface="Times New Roman" pitchFamily="18" charset="0"/>
                    </a:defRPr>
                  </a:lvl4pPr>
                  <a:lvl5pPr marL="1828800" indent="0" algn="l" defTabSz="914400" rtl="0" eaLnBrk="1" fontAlgn="base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2600" b="1" i="0" u="none" baseline="0">
                      <a:solidFill>
                        <a:schemeClr val="tx1"/>
                      </a:solidFill>
                      <a:latin typeface="宋体" pitchFamily="2" charset="-122"/>
                      <a:ea typeface="Times New Roman" pitchFamily="18" charset="0"/>
                    </a:defRPr>
                  </a:lvl5pPr>
                </a:lstStyle>
                <a:p>
                  <a:pPr lvl="0"/>
                  <a:endParaRPr lang="zh-CN" altLang="en-US">
                    <a:latin typeface="Arial" pitchFamily="34" charset="0"/>
                    <a:ea typeface="宋体" pitchFamily="2" charset="-122"/>
                  </a:endParaRPr>
                </a:p>
              </p:txBody>
            </p:sp>
            <p:cxnSp>
              <p:nvCxnSpPr>
                <p:cNvPr id="23558" name="Line 7"/>
                <p:cNvCxnSpPr/>
                <p:nvPr/>
              </p:nvCxnSpPr>
              <p:spPr>
                <a:xfrm>
                  <a:off x="78" y="87"/>
                  <a:ext cx="576" cy="57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tailEnd type="triangle" w="lg"/>
                </a:ln>
              </p:spPr>
            </p:cxnSp>
            <p:cxnSp>
              <p:nvCxnSpPr>
                <p:cNvPr id="23559" name="Line 8"/>
                <p:cNvCxnSpPr/>
                <p:nvPr/>
              </p:nvCxnSpPr>
              <p:spPr>
                <a:xfrm flipH="1">
                  <a:off x="48" y="96"/>
                  <a:ext cx="0" cy="38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prstDash val="dash"/>
                  <a:round/>
                </a:ln>
              </p:spPr>
            </p:cxnSp>
            <p:sp>
              <p:nvSpPr>
                <p:cNvPr id="23560" name="Text Box 9"/>
                <p:cNvSpPr/>
                <p:nvPr/>
              </p:nvSpPr>
              <p:spPr>
                <a:xfrm>
                  <a:off x="624" y="480"/>
                  <a:ext cx="288" cy="327"/>
                </a:xfrm>
                <a:prstGeom prst="rect">
                  <a:avLst/>
                </a:prstGeom>
                <a:noFill/>
                <a:ln>
                  <a:noFill/>
                  <a:miter lim="800000"/>
                </a:ln>
              </p:spPr>
              <p:txBody>
                <a:bodyPr anchor="t" anchorCtr="0">
                  <a:spAutoFit/>
                </a:bodyPr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2600" b="1" i="0" u="none" baseline="0">
                      <a:solidFill>
                        <a:schemeClr val="tx1"/>
                      </a:solidFill>
                      <a:latin typeface="宋体" pitchFamily="2" charset="-122"/>
                      <a:ea typeface="Times New Roman" pitchFamily="18" charset="0"/>
                    </a:defRPr>
                  </a:lvl1pPr>
                  <a:lvl2pPr marL="457200" indent="0" algn="l" defTabSz="914400" rtl="0" eaLnBrk="1" fontAlgn="base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2600" b="1" i="0" u="none" baseline="0">
                      <a:solidFill>
                        <a:schemeClr val="tx1"/>
                      </a:solidFill>
                      <a:latin typeface="宋体" pitchFamily="2" charset="-122"/>
                      <a:ea typeface="Times New Roman" pitchFamily="18" charset="0"/>
                    </a:defRPr>
                  </a:lvl2pPr>
                  <a:lvl3pPr marL="914400" indent="0" algn="l" defTabSz="914400" rtl="0" eaLnBrk="1" fontAlgn="base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2600" b="1" i="0" u="none" baseline="0">
                      <a:solidFill>
                        <a:schemeClr val="tx1"/>
                      </a:solidFill>
                      <a:latin typeface="宋体" pitchFamily="2" charset="-122"/>
                      <a:ea typeface="Times New Roman" pitchFamily="18" charset="0"/>
                    </a:defRPr>
                  </a:lvl3pPr>
                  <a:lvl4pPr marL="1371600" indent="0" algn="l" defTabSz="914400" rtl="0" eaLnBrk="1" fontAlgn="base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2600" b="1" i="0" u="none" baseline="0">
                      <a:solidFill>
                        <a:schemeClr val="tx1"/>
                      </a:solidFill>
                      <a:latin typeface="宋体" pitchFamily="2" charset="-122"/>
                      <a:ea typeface="Times New Roman" pitchFamily="18" charset="0"/>
                    </a:defRPr>
                  </a:lvl4pPr>
                  <a:lvl5pPr marL="1828800" indent="0" algn="l" defTabSz="914400" rtl="0" eaLnBrk="1" fontAlgn="base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2600" b="1" i="0" u="none" baseline="0">
                      <a:solidFill>
                        <a:schemeClr val="tx1"/>
                      </a:solidFill>
                      <a:latin typeface="宋体" pitchFamily="2" charset="-122"/>
                      <a:ea typeface="Times New Roman" pitchFamily="18" charset="0"/>
                    </a:defRPr>
                  </a:lvl5pPr>
                </a:lstStyle>
                <a:p>
                  <a:pPr lvl="0">
                    <a:lnSpc>
                      <a:spcPct val="100000"/>
                    </a:lnSpc>
                    <a:spcBef>
                      <a:spcPct val="50000"/>
                    </a:spcBef>
                  </a:pPr>
                  <a:r>
                    <a:rPr lang="en-US" altLang="zh-CN">
                      <a:solidFill>
                        <a:srgbClr val="0000FF"/>
                      </a:solidFill>
                      <a:latin typeface="Times New Roman" pitchFamily="18" charset="0"/>
                      <a:ea typeface="隶书" pitchFamily="49" charset="-122"/>
                    </a:rPr>
                    <a:t>v</a:t>
                  </a:r>
                  <a:endParaRPr lang="en-US" altLang="zh-CN">
                    <a:solidFill>
                      <a:srgbClr val="0000FF"/>
                    </a:solidFill>
                    <a:latin typeface="Times New Roman" pitchFamily="18" charset="0"/>
                    <a:ea typeface="隶书" pitchFamily="49" charset="-122"/>
                  </a:endParaRPr>
                </a:p>
              </p:txBody>
            </p:sp>
          </p:grpSp>
          <p:grpSp>
            <p:nvGrpSpPr>
              <p:cNvPr id="23561" name="Group 10"/>
              <p:cNvGrpSpPr/>
              <p:nvPr/>
            </p:nvGrpSpPr>
            <p:grpSpPr>
              <a:xfrm>
                <a:off x="0" y="0"/>
                <a:ext cx="1008" cy="1296"/>
                <a:chExt cx="1008" cy="1296"/>
              </a:xfrm>
            </p:grpSpPr>
            <p:cxnSp>
              <p:nvCxnSpPr>
                <p:cNvPr id="23562" name="Line 11"/>
                <p:cNvCxnSpPr/>
                <p:nvPr/>
              </p:nvCxnSpPr>
              <p:spPr>
                <a:xfrm flipH="1">
                  <a:off x="0" y="144"/>
                  <a:ext cx="0" cy="115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tailEnd type="triangle"/>
                </a:ln>
              </p:spPr>
            </p:cxnSp>
            <p:cxnSp>
              <p:nvCxnSpPr>
                <p:cNvPr id="23563" name="Line 12"/>
                <p:cNvCxnSpPr/>
                <p:nvPr/>
              </p:nvCxnSpPr>
              <p:spPr>
                <a:xfrm flipH="1">
                  <a:off x="1008" y="144"/>
                  <a:ext cx="0" cy="115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tailEnd type="triangle"/>
                </a:ln>
              </p:spPr>
            </p:cxnSp>
            <p:cxnSp>
              <p:nvCxnSpPr>
                <p:cNvPr id="23564" name="Line 13"/>
                <p:cNvCxnSpPr/>
                <p:nvPr/>
              </p:nvCxnSpPr>
              <p:spPr>
                <a:xfrm flipH="1">
                  <a:off x="672" y="144"/>
                  <a:ext cx="0" cy="115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tailEnd type="triangle"/>
                </a:ln>
              </p:spPr>
            </p:cxnSp>
            <p:cxnSp>
              <p:nvCxnSpPr>
                <p:cNvPr id="23565" name="Line 14"/>
                <p:cNvCxnSpPr/>
                <p:nvPr/>
              </p:nvCxnSpPr>
              <p:spPr>
                <a:xfrm flipH="1">
                  <a:off x="336" y="144"/>
                  <a:ext cx="0" cy="115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tailEnd type="triangle"/>
                </a:ln>
              </p:spPr>
            </p:cxnSp>
            <p:sp>
              <p:nvSpPr>
                <p:cNvPr id="23566" name="Text Box 15"/>
                <p:cNvSpPr/>
                <p:nvPr/>
              </p:nvSpPr>
              <p:spPr>
                <a:xfrm>
                  <a:off x="384" y="0"/>
                  <a:ext cx="288" cy="327"/>
                </a:xfrm>
                <a:prstGeom prst="rect">
                  <a:avLst/>
                </a:prstGeom>
                <a:noFill/>
                <a:ln>
                  <a:noFill/>
                  <a:miter lim="800000"/>
                </a:ln>
              </p:spPr>
              <p:txBody>
                <a:bodyPr anchor="t" anchorCtr="0">
                  <a:spAutoFit/>
                </a:bodyPr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2600" b="1" i="0" u="none" baseline="0">
                      <a:solidFill>
                        <a:schemeClr val="tx1"/>
                      </a:solidFill>
                      <a:latin typeface="宋体" pitchFamily="2" charset="-122"/>
                      <a:ea typeface="Times New Roman" pitchFamily="18" charset="0"/>
                    </a:defRPr>
                  </a:lvl1pPr>
                  <a:lvl2pPr marL="457200" indent="0" algn="l" defTabSz="914400" rtl="0" eaLnBrk="1" fontAlgn="base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2600" b="1" i="0" u="none" baseline="0">
                      <a:solidFill>
                        <a:schemeClr val="tx1"/>
                      </a:solidFill>
                      <a:latin typeface="宋体" pitchFamily="2" charset="-122"/>
                      <a:ea typeface="Times New Roman" pitchFamily="18" charset="0"/>
                    </a:defRPr>
                  </a:lvl2pPr>
                  <a:lvl3pPr marL="914400" indent="0" algn="l" defTabSz="914400" rtl="0" eaLnBrk="1" fontAlgn="base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2600" b="1" i="0" u="none" baseline="0">
                      <a:solidFill>
                        <a:schemeClr val="tx1"/>
                      </a:solidFill>
                      <a:latin typeface="宋体" pitchFamily="2" charset="-122"/>
                      <a:ea typeface="Times New Roman" pitchFamily="18" charset="0"/>
                    </a:defRPr>
                  </a:lvl3pPr>
                  <a:lvl4pPr marL="1371600" indent="0" algn="l" defTabSz="914400" rtl="0" eaLnBrk="1" fontAlgn="base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2600" b="1" i="0" u="none" baseline="0">
                      <a:solidFill>
                        <a:schemeClr val="tx1"/>
                      </a:solidFill>
                      <a:latin typeface="宋体" pitchFamily="2" charset="-122"/>
                      <a:ea typeface="Times New Roman" pitchFamily="18" charset="0"/>
                    </a:defRPr>
                  </a:lvl4pPr>
                  <a:lvl5pPr marL="1828800" indent="0" algn="l" defTabSz="914400" rtl="0" eaLnBrk="1" fontAlgn="base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2600" b="1" i="0" u="none" baseline="0">
                      <a:solidFill>
                        <a:schemeClr val="tx1"/>
                      </a:solidFill>
                      <a:latin typeface="宋体" pitchFamily="2" charset="-122"/>
                      <a:ea typeface="Times New Roman" pitchFamily="18" charset="0"/>
                    </a:defRPr>
                  </a:lvl5pPr>
                </a:lstStyle>
                <a:p>
                  <a:pPr lvl="0">
                    <a:lnSpc>
                      <a:spcPct val="100000"/>
                    </a:lnSpc>
                    <a:spcBef>
                      <a:spcPct val="50000"/>
                    </a:spcBef>
                  </a:pPr>
                  <a:r>
                    <a:rPr lang="en-US" altLang="zh-CN">
                      <a:solidFill>
                        <a:srgbClr val="0000FF"/>
                      </a:solidFill>
                      <a:latin typeface="Times New Roman" pitchFamily="18" charset="0"/>
                      <a:ea typeface="隶书" pitchFamily="49" charset="-122"/>
                    </a:rPr>
                    <a:t>B</a:t>
                  </a:r>
                  <a:endParaRPr lang="en-US" altLang="zh-CN">
                    <a:solidFill>
                      <a:srgbClr val="0000FF"/>
                    </a:solidFill>
                    <a:latin typeface="Times New Roman" pitchFamily="18" charset="0"/>
                    <a:ea typeface="隶书" pitchFamily="49" charset="-122"/>
                  </a:endParaRPr>
                </a:p>
              </p:txBody>
            </p:sp>
          </p:grpSp>
        </p:grpSp>
      </p:grpSp>
      <p:grpSp>
        <p:nvGrpSpPr>
          <p:cNvPr id="23567" name="Group 16"/>
          <p:cNvGrpSpPr/>
          <p:nvPr/>
        </p:nvGrpSpPr>
        <p:grpSpPr>
          <a:xfrm>
            <a:off x="1116013" y="3686175"/>
            <a:ext cx="990600" cy="990600"/>
            <a:chExt cx="624" cy="624"/>
          </a:xfrm>
        </p:grpSpPr>
        <p:cxnSp>
          <p:nvCxnSpPr>
            <p:cNvPr id="23568" name="Line 17"/>
            <p:cNvCxnSpPr/>
            <p:nvPr/>
          </p:nvCxnSpPr>
          <p:spPr>
            <a:xfrm>
              <a:off x="0" y="0"/>
              <a:ext cx="624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tailEnd type="triangle" w="lg"/>
            </a:ln>
          </p:spPr>
        </p:cxnSp>
        <p:cxnSp>
          <p:nvCxnSpPr>
            <p:cNvPr id="23569" name="Line 18"/>
            <p:cNvCxnSpPr/>
            <p:nvPr/>
          </p:nvCxnSpPr>
          <p:spPr>
            <a:xfrm rot="5400000">
              <a:off x="-288" y="336"/>
              <a:ext cx="576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tailEnd type="triangle" w="lg"/>
            </a:ln>
          </p:spPr>
        </p:cxnSp>
        <p:cxnSp>
          <p:nvCxnSpPr>
            <p:cNvPr id="23570" name="Line 19"/>
            <p:cNvCxnSpPr/>
            <p:nvPr/>
          </p:nvCxnSpPr>
          <p:spPr>
            <a:xfrm>
              <a:off x="0" y="624"/>
              <a:ext cx="576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prstDash val="dash"/>
              <a:round/>
            </a:ln>
          </p:spPr>
        </p:cxnSp>
        <p:cxnSp>
          <p:nvCxnSpPr>
            <p:cNvPr id="23571" name="Line 20"/>
            <p:cNvCxnSpPr/>
            <p:nvPr/>
          </p:nvCxnSpPr>
          <p:spPr>
            <a:xfrm flipH="1">
              <a:off x="624" y="0"/>
              <a:ext cx="0" cy="62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dash"/>
              <a:round/>
            </a:ln>
          </p:spPr>
        </p:cxnSp>
      </p:grpSp>
      <p:grpSp>
        <p:nvGrpSpPr>
          <p:cNvPr id="23572" name="Group 21"/>
          <p:cNvGrpSpPr/>
          <p:nvPr/>
        </p:nvGrpSpPr>
        <p:grpSpPr>
          <a:xfrm>
            <a:off x="2138363" y="3295650"/>
            <a:ext cx="2189162" cy="519113"/>
            <a:chExt cx="1152" cy="327"/>
          </a:xfrm>
        </p:grpSpPr>
        <p:sp>
          <p:nvSpPr>
            <p:cNvPr id="23573" name="Text Box 22"/>
            <p:cNvSpPr/>
            <p:nvPr/>
          </p:nvSpPr>
          <p:spPr>
            <a:xfrm>
              <a:off x="0" y="0"/>
              <a:ext cx="336" cy="3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1pPr>
              <a:lvl2pPr marL="45720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2pPr>
              <a:lvl3pPr marL="91440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3pPr>
              <a:lvl4pPr marL="137160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4pPr>
              <a:lvl5pPr marL="182880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5pPr>
            </a:lstStyle>
            <a:p>
              <a:pPr lvl="0">
                <a:lnSpc>
                  <a:spcPct val="100000"/>
                </a:lnSpc>
                <a:spcBef>
                  <a:spcPct val="50000"/>
                </a:spcBef>
              </a:pPr>
              <a:r>
                <a:rPr lang="en-US" altLang="zh-CN">
                  <a:solidFill>
                    <a:srgbClr val="0000FF"/>
                  </a:solidFill>
                  <a:latin typeface="Times New Roman" pitchFamily="18" charset="0"/>
                  <a:ea typeface="隶书" pitchFamily="49" charset="-122"/>
                </a:rPr>
                <a:t>v</a:t>
              </a:r>
              <a:r>
                <a:rPr lang="en-US" altLang="zh-CN" baseline="-25000">
                  <a:solidFill>
                    <a:srgbClr val="0000FF"/>
                  </a:solidFill>
                  <a:latin typeface="Times New Roman" pitchFamily="18" charset="0"/>
                  <a:ea typeface="隶书" pitchFamily="49" charset="-122"/>
                </a:rPr>
                <a:t>1</a:t>
              </a:r>
              <a:endParaRPr lang="en-US" altLang="zh-CN" baseline="-25000">
                <a:solidFill>
                  <a:srgbClr val="0000FF"/>
                </a:solidFill>
                <a:latin typeface="Times New Roman" pitchFamily="18" charset="0"/>
                <a:ea typeface="隶书" pitchFamily="49" charset="-122"/>
              </a:endParaRPr>
            </a:p>
          </p:txBody>
        </p:sp>
        <p:sp>
          <p:nvSpPr>
            <p:cNvPr id="23574" name="Text Box 23"/>
            <p:cNvSpPr/>
            <p:nvPr/>
          </p:nvSpPr>
          <p:spPr>
            <a:xfrm>
              <a:off x="192" y="0"/>
              <a:ext cx="960" cy="3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1pPr>
              <a:lvl2pPr marL="45720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2pPr>
              <a:lvl3pPr marL="91440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3pPr>
              <a:lvl4pPr marL="137160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4pPr>
              <a:lvl5pPr marL="182880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5pPr>
            </a:lstStyle>
            <a:p>
              <a:pPr lvl="0">
                <a:lnSpc>
                  <a:spcPct val="100000"/>
                </a:lnSpc>
                <a:spcBef>
                  <a:spcPct val="50000"/>
                </a:spcBef>
              </a:pPr>
              <a:r>
                <a:rPr lang="en-US" altLang="zh-CN">
                  <a:solidFill>
                    <a:srgbClr val="0000FF"/>
                  </a:solidFill>
                  <a:latin typeface="Times New Roman" pitchFamily="18" charset="0"/>
                  <a:ea typeface="宋体" pitchFamily="2" charset="-122"/>
                </a:rPr>
                <a:t>=vsin</a:t>
              </a:r>
              <a:r>
                <a:rPr lang="en-US" altLang="zh-CN">
                  <a:solidFill>
                    <a:srgbClr val="0000FF"/>
                  </a:solidFill>
                  <a:latin typeface="Times New Roman" pitchFamily="18" charset="0"/>
                  <a:ea typeface="MingLiU" pitchFamily="49" charset="-120"/>
                </a:rPr>
                <a:t>θ</a:t>
              </a:r>
              <a:r>
                <a:rPr lang="en-US" altLang="zh-CN">
                  <a:solidFill>
                    <a:srgbClr val="0000FF"/>
                  </a:solidFill>
                  <a:latin typeface="Times New Roman" pitchFamily="18" charset="0"/>
                  <a:ea typeface="宋体" pitchFamily="2" charset="-122"/>
                </a:rPr>
                <a:t> </a:t>
              </a:r>
              <a:endParaRPr lang="en-US" altLang="zh-CN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endParaRPr>
            </a:p>
          </p:txBody>
        </p:sp>
      </p:grpSp>
      <p:grpSp>
        <p:nvGrpSpPr>
          <p:cNvPr id="23575" name="Group 24"/>
          <p:cNvGrpSpPr/>
          <p:nvPr/>
        </p:nvGrpSpPr>
        <p:grpSpPr>
          <a:xfrm>
            <a:off x="947738" y="4754563"/>
            <a:ext cx="2136775" cy="547687"/>
            <a:chExt cx="1210" cy="346"/>
          </a:xfrm>
        </p:grpSpPr>
        <p:sp>
          <p:nvSpPr>
            <p:cNvPr id="23576" name="Text Box 25"/>
            <p:cNvSpPr/>
            <p:nvPr/>
          </p:nvSpPr>
          <p:spPr>
            <a:xfrm>
              <a:off x="0" y="0"/>
              <a:ext cx="336" cy="328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1pPr>
              <a:lvl2pPr marL="45720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2pPr>
              <a:lvl3pPr marL="91440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3pPr>
              <a:lvl4pPr marL="137160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4pPr>
              <a:lvl5pPr marL="182880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5pPr>
            </a:lstStyle>
            <a:p>
              <a:pPr lvl="0">
                <a:lnSpc>
                  <a:spcPct val="100000"/>
                </a:lnSpc>
                <a:spcBef>
                  <a:spcPct val="50000"/>
                </a:spcBef>
              </a:pPr>
              <a:r>
                <a:rPr lang="en-US" altLang="zh-CN">
                  <a:solidFill>
                    <a:srgbClr val="0000FF"/>
                  </a:solidFill>
                  <a:latin typeface="Times New Roman" pitchFamily="18" charset="0"/>
                  <a:ea typeface="隶书" pitchFamily="49" charset="-122"/>
                </a:rPr>
                <a:t>v</a:t>
              </a:r>
              <a:r>
                <a:rPr lang="en-US" altLang="zh-CN" baseline="-25000">
                  <a:solidFill>
                    <a:srgbClr val="0000FF"/>
                  </a:solidFill>
                  <a:latin typeface="Times New Roman" pitchFamily="18" charset="0"/>
                  <a:ea typeface="隶书" pitchFamily="49" charset="-122"/>
                </a:rPr>
                <a:t>2</a:t>
              </a:r>
              <a:endParaRPr lang="en-US" altLang="zh-CN" baseline="-25000">
                <a:solidFill>
                  <a:srgbClr val="0000FF"/>
                </a:solidFill>
                <a:latin typeface="Times New Roman" pitchFamily="18" charset="0"/>
                <a:ea typeface="隶书" pitchFamily="49" charset="-122"/>
              </a:endParaRPr>
            </a:p>
          </p:txBody>
        </p:sp>
        <p:sp>
          <p:nvSpPr>
            <p:cNvPr id="23577" name="Text Box 26"/>
            <p:cNvSpPr/>
            <p:nvPr/>
          </p:nvSpPr>
          <p:spPr>
            <a:xfrm>
              <a:off x="250" y="18"/>
              <a:ext cx="960" cy="328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1pPr>
              <a:lvl2pPr marL="45720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2pPr>
              <a:lvl3pPr marL="91440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3pPr>
              <a:lvl4pPr marL="137160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4pPr>
              <a:lvl5pPr marL="182880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5pPr>
            </a:lstStyle>
            <a:p>
              <a:pPr lvl="0">
                <a:lnSpc>
                  <a:spcPct val="100000"/>
                </a:lnSpc>
                <a:spcBef>
                  <a:spcPct val="50000"/>
                </a:spcBef>
              </a:pPr>
              <a:r>
                <a:rPr lang="en-US" altLang="zh-CN">
                  <a:solidFill>
                    <a:srgbClr val="0000FF"/>
                  </a:solidFill>
                  <a:latin typeface="Times New Roman" pitchFamily="18" charset="0"/>
                  <a:ea typeface="宋体" pitchFamily="2" charset="-122"/>
                </a:rPr>
                <a:t>=vcos</a:t>
              </a:r>
              <a:r>
                <a:rPr lang="en-US" altLang="zh-CN">
                  <a:solidFill>
                    <a:srgbClr val="0000FF"/>
                  </a:solidFill>
                  <a:latin typeface="Times New Roman" pitchFamily="18" charset="0"/>
                  <a:ea typeface="MingLiU" pitchFamily="49" charset="-120"/>
                </a:rPr>
                <a:t>θ</a:t>
              </a:r>
              <a:r>
                <a:rPr lang="en-US" altLang="zh-CN">
                  <a:solidFill>
                    <a:srgbClr val="0000FF"/>
                  </a:solidFill>
                  <a:latin typeface="Times New Roman" pitchFamily="18" charset="0"/>
                  <a:ea typeface="宋体" pitchFamily="2" charset="-122"/>
                </a:rPr>
                <a:t> </a:t>
              </a:r>
              <a:endParaRPr lang="en-US" altLang="zh-CN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endParaRPr>
            </a:p>
          </p:txBody>
        </p:sp>
      </p:grpSp>
      <p:sp>
        <p:nvSpPr>
          <p:cNvPr id="23578" name="Text Box 27"/>
          <p:cNvSpPr/>
          <p:nvPr/>
        </p:nvSpPr>
        <p:spPr>
          <a:xfrm>
            <a:off x="250825" y="1339850"/>
            <a:ext cx="11768138" cy="13843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1pPr>
            <a:lvl2pPr marL="4572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2pPr>
            <a:lvl3pPr marL="9144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3pPr>
            <a:lvl4pPr marL="13716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4pPr>
            <a:lvl5pPr marL="18288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5pPr>
          </a:lstStyle>
          <a:p>
            <a:pPr lvl="0"/>
            <a:r>
              <a:rPr lang="en-US" altLang="zh-CN" sz="2800">
                <a:solidFill>
                  <a:srgbClr val="0000FF"/>
                </a:solidFill>
                <a:ea typeface="宋体" pitchFamily="2" charset="-122"/>
              </a:rPr>
              <a:t>    若导体斜切磁感线，</a:t>
            </a:r>
            <a:r>
              <a:rPr lang="zh-CN" altLang="en-US" sz="2800">
                <a:solidFill>
                  <a:srgbClr val="0000FF"/>
                </a:solidFill>
                <a:ea typeface="宋体" pitchFamily="2" charset="-122"/>
              </a:rPr>
              <a:t>即导体</a:t>
            </a:r>
            <a:r>
              <a:rPr lang="en-US" altLang="zh-CN" sz="2800">
                <a:solidFill>
                  <a:srgbClr val="0000FF"/>
                </a:solidFill>
                <a:ea typeface="宋体" pitchFamily="2" charset="-122"/>
              </a:rPr>
              <a:t>运动方向与导</a:t>
            </a:r>
            <a:r>
              <a:rPr lang="zh-CN" altLang="en-US" sz="2800">
                <a:solidFill>
                  <a:srgbClr val="0000FF"/>
                </a:solidFill>
                <a:ea typeface="宋体" pitchFamily="2" charset="-122"/>
              </a:rPr>
              <a:t>体本身垂直，但跟磁感应强度方向有夹角</a:t>
            </a:r>
            <a:r>
              <a:rPr lang="en-US" altLang="zh-CN" sz="2800">
                <a:solidFill>
                  <a:srgbClr val="0000FF"/>
                </a:solidFill>
                <a:ea typeface="宋体" pitchFamily="2" charset="-122"/>
              </a:rPr>
              <a:t>,</a:t>
            </a:r>
            <a:r>
              <a:rPr lang="zh-CN" altLang="en-US" sz="2800">
                <a:solidFill>
                  <a:srgbClr val="0000FF"/>
                </a:solidFill>
                <a:ea typeface="宋体" pitchFamily="2" charset="-122"/>
              </a:rPr>
              <a:t>则得到的感应电动势的表达式是怎样的？</a:t>
            </a:r>
            <a:endParaRPr lang="zh-CN" altLang="en-US" sz="2800">
              <a:solidFill>
                <a:srgbClr val="0000FF"/>
              </a:solidFill>
              <a:ea typeface="宋体" pitchFamily="2" charset="-122"/>
            </a:endParaRPr>
          </a:p>
        </p:txBody>
      </p:sp>
      <p:graphicFrame>
        <p:nvGraphicFramePr>
          <p:cNvPr id="23579" name="Object 28"/>
          <p:cNvGraphicFramePr>
            <a:graphicFrameLocks noChangeAspect="1"/>
          </p:cNvGraphicFramePr>
          <p:nvPr/>
        </p:nvGraphicFramePr>
        <p:xfrm>
          <a:off x="4327525" y="3403600"/>
          <a:ext cx="3225800" cy="522288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7" r:id="rId2" imgW="3225800" imgH="522288" progId="Equation.DSMT4">
                  <p:embed/>
                </p:oleObj>
              </mc:Choice>
              <mc:Fallback>
                <p:oleObj r:id="rId2" imgW="3225800" imgH="522288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327525" y="3403600"/>
                        <a:ext cx="3225800" cy="5222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80" name="Text Box 35"/>
          <p:cNvSpPr/>
          <p:nvPr/>
        </p:nvSpPr>
        <p:spPr>
          <a:xfrm>
            <a:off x="4356100" y="4124325"/>
            <a:ext cx="4038600" cy="4921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1pPr>
            <a:lvl2pPr marL="4572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2pPr>
            <a:lvl3pPr marL="9144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3pPr>
            <a:lvl4pPr marL="13716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4pPr>
            <a:lvl5pPr marL="18288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5pPr>
          </a:lstStyle>
          <a:p>
            <a:pPr lvl="0">
              <a:lnSpc>
                <a:spcPct val="100000"/>
              </a:lnSpc>
              <a:spcBef>
                <a:spcPct val="50000"/>
              </a:spcBef>
            </a:pPr>
            <a:r>
              <a:rPr lang="zh-CN" altLang="en-US">
                <a:solidFill>
                  <a:srgbClr val="0000FF"/>
                </a:solidFill>
                <a:ea typeface="宋体" pitchFamily="2" charset="-122"/>
              </a:rPr>
              <a:t>（</a:t>
            </a:r>
            <a:r>
              <a:rPr lang="zh-CN" altLang="en-US">
                <a:solidFill>
                  <a:srgbClr val="0000FF"/>
                </a:solidFill>
                <a:latin typeface="Arial" pitchFamily="34" charset="0"/>
                <a:ea typeface="宋体" pitchFamily="2" charset="-122"/>
              </a:rPr>
              <a:t>θ</a:t>
            </a:r>
            <a:r>
              <a:rPr lang="zh-CN" altLang="en-US">
                <a:solidFill>
                  <a:srgbClr val="0000FF"/>
                </a:solidFill>
                <a:ea typeface="宋体" pitchFamily="2" charset="-122"/>
              </a:rPr>
              <a:t>为</a:t>
            </a:r>
            <a:r>
              <a:rPr lang="en-US" altLang="zh-CN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v</a:t>
            </a:r>
            <a:r>
              <a:rPr lang="zh-CN" altLang="en-US">
                <a:solidFill>
                  <a:srgbClr val="0000FF"/>
                </a:solidFill>
                <a:ea typeface="宋体" pitchFamily="2" charset="-122"/>
              </a:rPr>
              <a:t>与</a:t>
            </a:r>
            <a:r>
              <a:rPr lang="en-US" altLang="zh-CN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B</a:t>
            </a:r>
            <a:r>
              <a:rPr lang="zh-CN" altLang="en-US">
                <a:solidFill>
                  <a:srgbClr val="0000FF"/>
                </a:solidFill>
                <a:ea typeface="宋体" pitchFamily="2" charset="-122"/>
              </a:rPr>
              <a:t>夹角）</a:t>
            </a:r>
            <a:r>
              <a:rPr lang="zh-CN" altLang="en-US">
                <a:solidFill>
                  <a:srgbClr val="0000FF"/>
                </a:solidFill>
                <a:latin typeface="隶书" pitchFamily="49" charset="-122"/>
                <a:ea typeface="隶书" pitchFamily="49" charset="-122"/>
              </a:rPr>
              <a:t> </a:t>
            </a:r>
            <a:endParaRPr lang="zh-CN" altLang="en-US">
              <a:solidFill>
                <a:srgbClr val="0000FF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23581" name="Rectangle 3"/>
          <p:cNvSpPr/>
          <p:nvPr/>
        </p:nvSpPr>
        <p:spPr>
          <a:xfrm>
            <a:off x="303213" y="603250"/>
            <a:ext cx="2474912" cy="736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1pPr>
            <a:lvl2pPr marL="4572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2pPr>
            <a:lvl3pPr marL="9144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3pPr>
            <a:lvl4pPr marL="13716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4pPr>
            <a:lvl5pPr marL="18288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5pPr>
          </a:lstStyle>
          <a:p>
            <a:pPr lvl="0"/>
            <a:r>
              <a:rPr lang="zh-CN" altLang="en-US" sz="280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【拓展思考】</a:t>
            </a:r>
            <a:endParaRPr lang="zh-CN" altLang="en-US" sz="2800">
              <a:solidFill>
                <a:srgbClr val="FF0000"/>
              </a:solidFill>
              <a:latin typeface="Times New Roman" pitchFamily="18" charset="0"/>
              <a:ea typeface="黑体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577" name="Text Box 62"/>
          <p:cNvSpPr/>
          <p:nvPr/>
        </p:nvSpPr>
        <p:spPr>
          <a:xfrm>
            <a:off x="779463" y="1997075"/>
            <a:ext cx="7081837" cy="736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1pPr>
            <a:lvl2pPr marL="4572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2pPr>
            <a:lvl3pPr marL="9144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3pPr>
            <a:lvl4pPr marL="13716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4pPr>
            <a:lvl5pPr marL="18288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5pPr>
          </a:lstStyle>
          <a:p>
            <a:pPr lvl="0"/>
            <a:r>
              <a:rPr lang="en-US" altLang="zh-CN" sz="2800">
                <a:solidFill>
                  <a:srgbClr val="FF0000"/>
                </a:solidFill>
                <a:ea typeface="宋体" pitchFamily="2" charset="-122"/>
              </a:rPr>
              <a:t>2.</a:t>
            </a:r>
            <a:r>
              <a:rPr lang="zh-CN" altLang="en-US" sz="2800">
                <a:solidFill>
                  <a:srgbClr val="FF0000"/>
                </a:solidFill>
                <a:ea typeface="宋体" pitchFamily="2" charset="-122"/>
              </a:rPr>
              <a:t>导线的长度</a:t>
            </a:r>
            <a:r>
              <a:rPr lang="en-US" altLang="zh-CN" sz="2800">
                <a:solidFill>
                  <a:srgbClr val="FF0000"/>
                </a:solidFill>
                <a:ea typeface="宋体" pitchFamily="2" charset="-122"/>
              </a:rPr>
              <a:t>L</a:t>
            </a:r>
            <a:r>
              <a:rPr lang="zh-CN" altLang="en-US" sz="2800">
                <a:solidFill>
                  <a:srgbClr val="FF0000"/>
                </a:solidFill>
                <a:ea typeface="宋体" pitchFamily="2" charset="-122"/>
              </a:rPr>
              <a:t>应为有效长度。</a:t>
            </a:r>
            <a:endParaRPr lang="zh-CN" altLang="en-US" sz="2800">
              <a:solidFill>
                <a:srgbClr val="FF0000"/>
              </a:solidFill>
              <a:ea typeface="宋体" pitchFamily="2" charset="-122"/>
            </a:endParaRPr>
          </a:p>
        </p:txBody>
      </p:sp>
      <p:sp>
        <p:nvSpPr>
          <p:cNvPr id="24578" name="Text Box 63"/>
          <p:cNvSpPr/>
          <p:nvPr/>
        </p:nvSpPr>
        <p:spPr>
          <a:xfrm>
            <a:off x="736600" y="681038"/>
            <a:ext cx="7632700" cy="13843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1pPr>
            <a:lvl2pPr marL="4572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2pPr>
            <a:lvl3pPr marL="9144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3pPr>
            <a:lvl4pPr marL="13716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4pPr>
            <a:lvl5pPr marL="18288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5pPr>
          </a:lstStyle>
          <a:p>
            <a:pPr lvl="0"/>
            <a:r>
              <a:rPr lang="zh-CN" altLang="en-US" sz="2800">
                <a:solidFill>
                  <a:srgbClr val="0000FF"/>
                </a:solidFill>
                <a:ea typeface="宋体" pitchFamily="2" charset="-122"/>
              </a:rPr>
              <a:t>注意：</a:t>
            </a:r>
            <a:endParaRPr lang="zh-CN" altLang="en-US" sz="2800">
              <a:solidFill>
                <a:srgbClr val="0000FF"/>
              </a:solidFill>
              <a:ea typeface="宋体" pitchFamily="2" charset="-122"/>
            </a:endParaRPr>
          </a:p>
          <a:p>
            <a:pPr lvl="0"/>
            <a:r>
              <a:rPr lang="en-US" altLang="zh-CN" sz="2800">
                <a:solidFill>
                  <a:srgbClr val="FF0000"/>
                </a:solidFill>
                <a:ea typeface="宋体" pitchFamily="2" charset="-122"/>
              </a:rPr>
              <a:t>1.</a:t>
            </a:r>
            <a:r>
              <a:rPr lang="zh-CN" altLang="en-US" sz="2800">
                <a:solidFill>
                  <a:srgbClr val="FF0000"/>
                </a:solidFill>
                <a:ea typeface="宋体" pitchFamily="2" charset="-122"/>
              </a:rPr>
              <a:t>导线运动方向和磁感线平行时</a:t>
            </a:r>
            <a:r>
              <a:rPr lang="en-US" altLang="zh-CN" sz="2800">
                <a:solidFill>
                  <a:srgbClr val="FF0000"/>
                </a:solidFill>
                <a:ea typeface="宋体" pitchFamily="2" charset="-122"/>
              </a:rPr>
              <a:t>, E=0</a:t>
            </a:r>
            <a:r>
              <a:rPr lang="zh-CN" altLang="en-US" sz="2800">
                <a:solidFill>
                  <a:srgbClr val="FF0000"/>
                </a:solidFill>
                <a:ea typeface="宋体" pitchFamily="2" charset="-122"/>
              </a:rPr>
              <a:t>。</a:t>
            </a:r>
            <a:endParaRPr lang="zh-CN" altLang="en-US" sz="2800">
              <a:solidFill>
                <a:srgbClr val="FF0000"/>
              </a:solidFill>
              <a:ea typeface="宋体" pitchFamily="2" charset="-122"/>
            </a:endParaRPr>
          </a:p>
        </p:txBody>
      </p:sp>
      <p:sp>
        <p:nvSpPr>
          <p:cNvPr id="24579" name="Text Box 64"/>
          <p:cNvSpPr/>
          <p:nvPr/>
        </p:nvSpPr>
        <p:spPr>
          <a:xfrm>
            <a:off x="736600" y="2592388"/>
            <a:ext cx="8788400" cy="28892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1pPr>
            <a:lvl2pPr marL="4572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2pPr>
            <a:lvl3pPr marL="9144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3pPr>
            <a:lvl4pPr marL="13716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4pPr>
            <a:lvl5pPr marL="18288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5pPr>
          </a:lstStyle>
          <a:p>
            <a:pPr lvl="0">
              <a:lnSpc>
                <a:spcPct val="130000"/>
              </a:lnSpc>
            </a:pPr>
            <a:endParaRPr lang="en-US" altLang="zh-CN" sz="2800">
              <a:solidFill>
                <a:srgbClr val="FF0000"/>
              </a:solidFill>
              <a:ea typeface="宋体" pitchFamily="2" charset="-122"/>
            </a:endParaRPr>
          </a:p>
          <a:p>
            <a:pPr lvl="0">
              <a:lnSpc>
                <a:spcPct val="130000"/>
              </a:lnSpc>
            </a:pPr>
            <a:endParaRPr lang="en-US" altLang="zh-CN" sz="2800">
              <a:solidFill>
                <a:srgbClr val="FF0000"/>
              </a:solidFill>
              <a:ea typeface="宋体" pitchFamily="2" charset="-122"/>
            </a:endParaRPr>
          </a:p>
          <a:p>
            <a:pPr lvl="0">
              <a:lnSpc>
                <a:spcPct val="130000"/>
              </a:lnSpc>
            </a:pPr>
            <a:endParaRPr lang="en-US" altLang="zh-CN" sz="2800">
              <a:solidFill>
                <a:srgbClr val="FF0000"/>
              </a:solidFill>
              <a:ea typeface="宋体" pitchFamily="2" charset="-122"/>
            </a:endParaRPr>
          </a:p>
          <a:p>
            <a:pPr lvl="0">
              <a:lnSpc>
                <a:spcPct val="130000"/>
              </a:lnSpc>
            </a:pPr>
            <a:endParaRPr lang="en-US" altLang="zh-CN" sz="2800">
              <a:solidFill>
                <a:srgbClr val="FF0000"/>
              </a:solidFill>
              <a:ea typeface="宋体" pitchFamily="2" charset="-122"/>
            </a:endParaRPr>
          </a:p>
          <a:p>
            <a:pPr lvl="0">
              <a:lnSpc>
                <a:spcPct val="130000"/>
              </a:lnSpc>
            </a:pPr>
            <a:r>
              <a:rPr lang="en-US" altLang="zh-CN" sz="2800">
                <a:solidFill>
                  <a:srgbClr val="FF0000"/>
                </a:solidFill>
                <a:ea typeface="宋体" pitchFamily="2" charset="-122"/>
              </a:rPr>
              <a:t>3.</a:t>
            </a:r>
            <a:r>
              <a:rPr lang="zh-CN" altLang="en-US" sz="2800">
                <a:solidFill>
                  <a:srgbClr val="FF0000"/>
                </a:solidFill>
                <a:ea typeface="宋体" pitchFamily="2" charset="-122"/>
              </a:rPr>
              <a:t>速度</a:t>
            </a:r>
            <a:r>
              <a:rPr lang="en-US" altLang="zh-CN" sz="2800">
                <a:solidFill>
                  <a:srgbClr val="FF0000"/>
                </a:solidFill>
                <a:ea typeface="宋体" pitchFamily="2" charset="-122"/>
              </a:rPr>
              <a:t>v</a:t>
            </a:r>
            <a:r>
              <a:rPr lang="zh-CN" altLang="en-US" sz="2800">
                <a:solidFill>
                  <a:srgbClr val="FF0000"/>
                </a:solidFill>
                <a:ea typeface="宋体" pitchFamily="2" charset="-122"/>
              </a:rPr>
              <a:t>为平均值</a:t>
            </a:r>
            <a:r>
              <a:rPr lang="en-US" altLang="zh-CN" sz="2800">
                <a:solidFill>
                  <a:srgbClr val="FF0000"/>
                </a:solidFill>
                <a:ea typeface="宋体" pitchFamily="2" charset="-122"/>
              </a:rPr>
              <a:t>(</a:t>
            </a:r>
            <a:r>
              <a:rPr lang="zh-CN" altLang="en-US" sz="2800">
                <a:solidFill>
                  <a:srgbClr val="FF0000"/>
                </a:solidFill>
                <a:ea typeface="宋体" pitchFamily="2" charset="-122"/>
              </a:rPr>
              <a:t>瞬时值</a:t>
            </a:r>
            <a:r>
              <a:rPr lang="en-US" altLang="zh-CN" sz="2800">
                <a:solidFill>
                  <a:srgbClr val="FF0000"/>
                </a:solidFill>
                <a:ea typeface="宋体" pitchFamily="2" charset="-122"/>
              </a:rPr>
              <a:t>), E</a:t>
            </a:r>
            <a:r>
              <a:rPr lang="zh-CN" altLang="en-US" sz="2800">
                <a:solidFill>
                  <a:srgbClr val="FF0000"/>
                </a:solidFill>
                <a:ea typeface="宋体" pitchFamily="2" charset="-122"/>
              </a:rPr>
              <a:t>就为平均值</a:t>
            </a:r>
            <a:r>
              <a:rPr lang="en-US" altLang="zh-CN" sz="2800">
                <a:solidFill>
                  <a:srgbClr val="FF0000"/>
                </a:solidFill>
                <a:ea typeface="宋体" pitchFamily="2" charset="-122"/>
              </a:rPr>
              <a:t>(</a:t>
            </a:r>
            <a:r>
              <a:rPr lang="zh-CN" altLang="en-US" sz="2800">
                <a:solidFill>
                  <a:srgbClr val="FF0000"/>
                </a:solidFill>
                <a:ea typeface="宋体" pitchFamily="2" charset="-122"/>
              </a:rPr>
              <a:t>瞬时值</a:t>
            </a:r>
            <a:r>
              <a:rPr lang="en-US" altLang="zh-CN" sz="2800">
                <a:solidFill>
                  <a:srgbClr val="FF0000"/>
                </a:solidFill>
                <a:ea typeface="宋体" pitchFamily="2" charset="-122"/>
              </a:rPr>
              <a:t>)</a:t>
            </a:r>
            <a:r>
              <a:rPr lang="zh-CN" altLang="en-US" sz="2800">
                <a:solidFill>
                  <a:srgbClr val="FF0000"/>
                </a:solidFill>
                <a:ea typeface="宋体" pitchFamily="2" charset="-122"/>
              </a:rPr>
              <a:t>。</a:t>
            </a:r>
            <a:endParaRPr lang="zh-CN" altLang="en-US" sz="2800">
              <a:solidFill>
                <a:srgbClr val="FF0000"/>
              </a:solidFill>
              <a:ea typeface="宋体" pitchFamily="2" charset="-122"/>
            </a:endParaRPr>
          </a:p>
        </p:txBody>
      </p:sp>
      <p:pic>
        <p:nvPicPr>
          <p:cNvPr id="24580" name="Picture 2" descr="9-2-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13075" y="2733675"/>
            <a:ext cx="5356225" cy="2027238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7" grpId="0"/>
      <p:bldP spid="2457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5601" name="Text Box 75"/>
          <p:cNvSpPr/>
          <p:nvPr/>
        </p:nvSpPr>
        <p:spPr>
          <a:xfrm>
            <a:off x="1855788" y="4916488"/>
            <a:ext cx="2979737" cy="5207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29" tIns="45715" rIns="91429" bIns="45715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1pPr>
            <a:lvl2pPr marL="4572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2pPr>
            <a:lvl3pPr marL="9144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3pPr>
            <a:lvl4pPr marL="13716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4pPr>
            <a:lvl5pPr marL="18288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5pPr>
          </a:lstStyle>
          <a:p>
            <a:pPr lvl="0">
              <a:lnSpc>
                <a:spcPct val="100000"/>
              </a:lnSpc>
              <a:spcBef>
                <a:spcPct val="50000"/>
              </a:spcBef>
            </a:pPr>
            <a:r>
              <a:rPr lang="en-US" altLang="zh-CN" sz="2800" i="1">
                <a:solidFill>
                  <a:srgbClr val="FF3300"/>
                </a:solidFill>
                <a:ea typeface="宋体" pitchFamily="2" charset="-122"/>
              </a:rPr>
              <a:t>E=BLv</a:t>
            </a:r>
            <a:endParaRPr lang="en-US" altLang="zh-CN" sz="2800">
              <a:solidFill>
                <a:srgbClr val="FF0000"/>
              </a:solidFill>
              <a:ea typeface="宋体" pitchFamily="2" charset="-122"/>
            </a:endParaRPr>
          </a:p>
        </p:txBody>
      </p:sp>
      <p:pic>
        <p:nvPicPr>
          <p:cNvPr id="25602" name="图片 9"/>
          <p:cNvPicPr>
            <a:picLocks noChangeAspect="1"/>
          </p:cNvPicPr>
          <p:nvPr/>
        </p:nvPicPr>
        <p:blipFill>
          <a:blip r:embed="rId2"/>
          <a:srcRect r="34141"/>
          <a:stretch>
            <a:fillRect/>
          </a:stretch>
        </p:blipFill>
        <p:spPr>
          <a:xfrm>
            <a:off x="1855788" y="1428750"/>
            <a:ext cx="1662112" cy="1047750"/>
          </a:xfrm>
          <a:prstGeom prst="rect">
            <a:avLst/>
          </a:prstGeom>
          <a:noFill/>
          <a:ln>
            <a:noFill/>
            <a:miter lim="800000"/>
          </a:ln>
        </p:spPr>
      </p:pic>
      <p:grpSp>
        <p:nvGrpSpPr>
          <p:cNvPr id="25603" name="组合 23"/>
          <p:cNvGrpSpPr/>
          <p:nvPr/>
        </p:nvGrpSpPr>
        <p:grpSpPr>
          <a:xfrm>
            <a:off x="4513263" y="862013"/>
            <a:ext cx="6313487" cy="2181225"/>
            <a:chOff x="473800" y="561942"/>
            <a:chExt cx="6985384" cy="2825361"/>
          </a:xfrm>
        </p:grpSpPr>
        <p:sp>
          <p:nvSpPr>
            <p:cNvPr id="25604" name="Text Box 8"/>
            <p:cNvSpPr/>
            <p:nvPr/>
          </p:nvSpPr>
          <p:spPr>
            <a:xfrm>
              <a:off x="473800" y="2516510"/>
              <a:ext cx="4164674" cy="674271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91429" tIns="45715" rIns="91429" bIns="45715"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1pPr>
              <a:lvl2pPr marL="45720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2pPr>
              <a:lvl3pPr marL="91440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3pPr>
              <a:lvl4pPr marL="137160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4pPr>
              <a:lvl5pPr marL="182880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5pPr>
            </a:lstStyle>
            <a:p>
              <a:pPr lvl="0">
                <a:lnSpc>
                  <a:spcPct val="100000"/>
                </a:lnSpc>
              </a:pPr>
              <a:r>
                <a:rPr lang="zh-CN" altLang="en-US" sz="2800">
                  <a:solidFill>
                    <a:srgbClr val="0000FF"/>
                  </a:solidFill>
                  <a:ea typeface="宋体" pitchFamily="2" charset="-122"/>
                </a:rPr>
                <a:t>（</a:t>
              </a:r>
              <a:r>
                <a:rPr lang="en-US" altLang="zh-CN" sz="2800">
                  <a:solidFill>
                    <a:srgbClr val="0000FF"/>
                  </a:solidFill>
                  <a:ea typeface="宋体" pitchFamily="2" charset="-122"/>
                </a:rPr>
                <a:t>2</a:t>
              </a:r>
              <a:r>
                <a:rPr lang="zh-CN" altLang="en-US" sz="2800">
                  <a:solidFill>
                    <a:srgbClr val="0000FF"/>
                  </a:solidFill>
                  <a:ea typeface="宋体" pitchFamily="2" charset="-122"/>
                </a:rPr>
                <a:t>）平均感应电动势：</a:t>
              </a:r>
              <a:endParaRPr lang="en-US" altLang="zh-CN" sz="2800">
                <a:solidFill>
                  <a:srgbClr val="0000FF"/>
                </a:solidFill>
                <a:ea typeface="宋体" pitchFamily="2" charset="-122"/>
              </a:endParaRPr>
            </a:p>
          </p:txBody>
        </p:sp>
        <p:sp>
          <p:nvSpPr>
            <p:cNvPr id="25605" name="文本框 32771"/>
            <p:cNvSpPr/>
            <p:nvPr/>
          </p:nvSpPr>
          <p:spPr>
            <a:xfrm>
              <a:off x="473800" y="1063538"/>
              <a:ext cx="4825767" cy="954669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1pPr>
              <a:lvl2pPr marL="45720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2pPr>
              <a:lvl3pPr marL="91440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3pPr>
              <a:lvl4pPr marL="137160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4pPr>
              <a:lvl5pPr marL="182880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5pPr>
            </a:lstStyle>
            <a:p>
              <a:pPr lvl="0" eaLnBrk="0" hangingPunct="0">
                <a:spcBef>
                  <a:spcPct val="50000"/>
                </a:spcBef>
              </a:pPr>
              <a:r>
                <a:rPr lang="zh-CN" altLang="en-US" sz="2800">
                  <a:solidFill>
                    <a:srgbClr val="0000FF"/>
                  </a:solidFill>
                  <a:ea typeface="宋体" pitchFamily="2" charset="-122"/>
                </a:rPr>
                <a:t>（</a:t>
              </a:r>
              <a:r>
                <a:rPr lang="en-US" altLang="zh-CN" sz="2800">
                  <a:solidFill>
                    <a:srgbClr val="0000FF"/>
                  </a:solidFill>
                  <a:ea typeface="宋体" pitchFamily="2" charset="-122"/>
                </a:rPr>
                <a:t>1</a:t>
              </a:r>
              <a:r>
                <a:rPr lang="zh-CN" altLang="en-US" sz="2800">
                  <a:solidFill>
                    <a:srgbClr val="0000FF"/>
                  </a:solidFill>
                  <a:ea typeface="宋体" pitchFamily="2" charset="-122"/>
                </a:rPr>
                <a:t>）适用：磁场变化类：</a:t>
              </a:r>
              <a:endParaRPr lang="zh-CN" altLang="en-US" sz="2800">
                <a:solidFill>
                  <a:srgbClr val="0000FF"/>
                </a:solidFill>
                <a:ea typeface="宋体" pitchFamily="2" charset="-122"/>
              </a:endParaRPr>
            </a:p>
          </p:txBody>
        </p:sp>
        <p:sp>
          <p:nvSpPr>
            <p:cNvPr id="25606" name="对象 32774"/>
            <p:cNvSpPr>
              <a:spLocks noRot="1" noChangeAspect="1" noEditPoints="1" noTextEdit="1"/>
            </p:cNvSpPr>
            <p:nvPr/>
          </p:nvSpPr>
          <p:spPr>
            <a:xfrm>
              <a:off x="5036114" y="561942"/>
              <a:ext cx="2423070" cy="1482574"/>
            </a:xfrm>
            <a:prstGeom prst="rect">
              <a:avLst/>
            </a:prstGeom>
            <a:blipFill rotWithShape="0">
              <a:blip r:embed="rId3"/>
              <a:tile tx="0" ty="0" sx="100000" sy="100000" flip="none" algn="tl"/>
            </a:blipFill>
            <a:ln>
              <a:noFill/>
              <a:miter lim="800000"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1pPr>
              <a:lvl2pPr marL="45720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2pPr>
              <a:lvl3pPr marL="91440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3pPr>
              <a:lvl4pPr marL="137160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4pPr>
              <a:lvl5pPr marL="182880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5pPr>
            </a:lstStyle>
            <a:p>
              <a:pPr lvl="0"/>
              <a:endParaRPr lang="zh-CN">
                <a:ea typeface="宋体" pitchFamily="2" charset="-122"/>
              </a:endParaRPr>
            </a:p>
          </p:txBody>
        </p:sp>
        <p:sp>
          <p:nvSpPr>
            <p:cNvPr id="25607" name="对象 32772"/>
            <p:cNvSpPr>
              <a:spLocks noRot="1" noChangeAspect="1" noEditPoints="1" noTextEdit="1"/>
            </p:cNvSpPr>
            <p:nvPr/>
          </p:nvSpPr>
          <p:spPr>
            <a:xfrm>
              <a:off x="4622316" y="1794543"/>
              <a:ext cx="2160319" cy="1592760"/>
            </a:xfrm>
            <a:prstGeom prst="rect">
              <a:avLst/>
            </a:prstGeom>
            <a:blipFill rotWithShape="0">
              <a:blip r:embed="rId4"/>
              <a:tile tx="0" ty="0" sx="100000" sy="100000" flip="none" algn="tl"/>
            </a:blipFill>
            <a:ln>
              <a:noFill/>
              <a:miter lim="800000"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1pPr>
              <a:lvl2pPr marL="45720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2pPr>
              <a:lvl3pPr marL="91440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3pPr>
              <a:lvl4pPr marL="137160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4pPr>
              <a:lvl5pPr marL="182880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5pPr>
            </a:lstStyle>
            <a:p>
              <a:pPr lvl="0"/>
              <a:endParaRPr lang="zh-CN">
                <a:ea typeface="宋体" pitchFamily="2" charset="-122"/>
              </a:endParaRPr>
            </a:p>
          </p:txBody>
        </p:sp>
      </p:grpSp>
      <p:sp>
        <p:nvSpPr>
          <p:cNvPr id="25608" name="文本框 19"/>
          <p:cNvSpPr/>
          <p:nvPr/>
        </p:nvSpPr>
        <p:spPr>
          <a:xfrm>
            <a:off x="3921125" y="4225925"/>
            <a:ext cx="5545138" cy="190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1pPr>
            <a:lvl2pPr marL="4572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2pPr>
            <a:lvl3pPr marL="9144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3pPr>
            <a:lvl4pPr marL="13716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4pPr>
            <a:lvl5pPr marL="18288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5pPr>
          </a:lstStyle>
          <a:p>
            <a:pPr lvl="0">
              <a:lnSpc>
                <a:spcPct val="210000"/>
              </a:lnSpc>
            </a:pPr>
            <a:r>
              <a:rPr lang="en-US" altLang="zh-CN" sz="2800">
                <a:solidFill>
                  <a:srgbClr val="0000FF"/>
                </a:solidFill>
                <a:ea typeface="宋体" pitchFamily="2" charset="-122"/>
              </a:rPr>
              <a:t>(1)</a:t>
            </a:r>
            <a:r>
              <a:rPr lang="zh-CN" altLang="en-US" sz="2800">
                <a:solidFill>
                  <a:srgbClr val="0000FF"/>
                </a:solidFill>
                <a:ea typeface="宋体" pitchFamily="2" charset="-122"/>
              </a:rPr>
              <a:t>适用于导体棒切割磁感线</a:t>
            </a:r>
            <a:endParaRPr lang="en-US" altLang="zh-CN" sz="2800">
              <a:solidFill>
                <a:srgbClr val="0000FF"/>
              </a:solidFill>
              <a:ea typeface="宋体" pitchFamily="2" charset="-122"/>
            </a:endParaRPr>
          </a:p>
          <a:p>
            <a:pPr lvl="0">
              <a:lnSpc>
                <a:spcPct val="210000"/>
              </a:lnSpc>
            </a:pPr>
            <a:r>
              <a:rPr lang="en-US" altLang="zh-CN" sz="2800">
                <a:solidFill>
                  <a:srgbClr val="0000FF"/>
                </a:solidFill>
                <a:ea typeface="宋体" pitchFamily="2" charset="-122"/>
              </a:rPr>
              <a:t>(2)</a:t>
            </a:r>
            <a:r>
              <a:rPr lang="zh-CN" altLang="en-US" sz="2800">
                <a:solidFill>
                  <a:srgbClr val="0000FF"/>
                </a:solidFill>
                <a:ea typeface="宋体" pitchFamily="2" charset="-122"/>
              </a:rPr>
              <a:t>瞬时感应电动势</a:t>
            </a:r>
            <a:endParaRPr lang="zh-CN" altLang="en-US">
              <a:ea typeface="宋体" pitchFamily="2" charset="-122"/>
            </a:endParaRPr>
          </a:p>
        </p:txBody>
      </p:sp>
      <p:sp>
        <p:nvSpPr>
          <p:cNvPr id="25609" name="左大括号 22"/>
          <p:cNvSpPr/>
          <p:nvPr/>
        </p:nvSpPr>
        <p:spPr>
          <a:xfrm>
            <a:off x="1060450" y="1830388"/>
            <a:ext cx="795338" cy="3430587"/>
          </a:xfrm>
          <a:prstGeom prst="leftBrace">
            <a:avLst>
              <a:gd name="adj1" fmla="val 8327"/>
              <a:gd name="adj2" fmla="val 50000"/>
            </a:avLst>
          </a:prstGeom>
          <a:solidFill>
            <a:schemeClr val="bg1"/>
          </a:solidFill>
          <a:ln w="6350">
            <a:solidFill>
              <a:schemeClr val="tx1"/>
            </a:solidFill>
            <a:miter lim="800000"/>
          </a:ln>
        </p:spPr>
        <p:txBody>
          <a:bodyPr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1pPr>
            <a:lvl2pPr marL="4572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2pPr>
            <a:lvl3pPr marL="9144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3pPr>
            <a:lvl4pPr marL="13716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4pPr>
            <a:lvl5pPr marL="18288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5pPr>
          </a:lstStyle>
          <a:p>
            <a:pPr lvl="0" algn="ctr"/>
            <a:endParaRPr lang="zh-CN" altLang="en-US">
              <a:solidFill>
                <a:srgbClr val="000000"/>
              </a:solidFill>
              <a:latin typeface="等线" pitchFamily="2" charset="-122"/>
              <a:ea typeface="宋体" pitchFamily="2" charset="-122"/>
            </a:endParaRPr>
          </a:p>
        </p:txBody>
      </p:sp>
      <p:sp>
        <p:nvSpPr>
          <p:cNvPr id="25610" name="Text Box 2"/>
          <p:cNvSpPr/>
          <p:nvPr/>
        </p:nvSpPr>
        <p:spPr>
          <a:xfrm>
            <a:off x="327025" y="725488"/>
            <a:ext cx="5257800" cy="4921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1pPr>
            <a:lvl2pPr marL="4572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2pPr>
            <a:lvl3pPr marL="9144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3pPr>
            <a:lvl4pPr marL="13716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4pPr>
            <a:lvl5pPr marL="18288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5pPr>
          </a:lstStyle>
          <a:p>
            <a:pPr lvl="0">
              <a:lnSpc>
                <a:spcPct val="100000"/>
              </a:lnSpc>
              <a:spcBef>
                <a:spcPct val="50000"/>
              </a:spcBef>
            </a:pPr>
            <a:r>
              <a:rPr lang="zh-CN" altLang="en-US">
                <a:solidFill>
                  <a:srgbClr val="FF3300"/>
                </a:solidFill>
                <a:latin typeface="Arial" pitchFamily="34" charset="0"/>
                <a:ea typeface="宋体" pitchFamily="2" charset="-122"/>
              </a:rPr>
              <a:t>对比两个公式</a:t>
            </a:r>
            <a:endParaRPr lang="zh-CN" altLang="en-US">
              <a:solidFill>
                <a:srgbClr val="FF3300"/>
              </a:solidFill>
              <a:latin typeface="Arial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662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5875" y="3903663"/>
            <a:ext cx="2468563" cy="1982787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26626" name="TextBox 8"/>
          <p:cNvSpPr/>
          <p:nvPr/>
        </p:nvSpPr>
        <p:spPr>
          <a:xfrm>
            <a:off x="279400" y="5181600"/>
            <a:ext cx="3451225" cy="6032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1pPr>
            <a:lvl2pPr marL="4572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2pPr>
            <a:lvl3pPr marL="9144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3pPr>
            <a:lvl4pPr marL="13716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4pPr>
            <a:lvl5pPr marL="18288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5pPr>
          </a:lstStyle>
          <a:p>
            <a:pPr lvl="0"/>
            <a:r>
              <a:rPr lang="zh-CN" altLang="en-US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答案：变力</a:t>
            </a:r>
            <a:endParaRPr lang="zh-CN" altLang="en-US">
              <a:solidFill>
                <a:srgbClr val="FF33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627" name="Text Box 2"/>
          <p:cNvSpPr/>
          <p:nvPr/>
        </p:nvSpPr>
        <p:spPr>
          <a:xfrm>
            <a:off x="279400" y="833438"/>
            <a:ext cx="11814175" cy="18907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1pPr>
            <a:lvl2pPr marL="4572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2pPr>
            <a:lvl3pPr marL="9144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3pPr>
            <a:lvl4pPr marL="13716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4pPr>
            <a:lvl5pPr marL="18288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5pPr>
          </a:lstStyle>
          <a:p>
            <a:pPr lvl="0"/>
            <a:r>
              <a:rPr lang="zh-CN" altLang="en-US">
                <a:solidFill>
                  <a:srgbClr val="0000FF"/>
                </a:solidFill>
                <a:ea typeface="宋体" pitchFamily="2" charset="-122"/>
              </a:rPr>
              <a:t>【例</a:t>
            </a:r>
            <a:r>
              <a:rPr lang="en-US" altLang="zh-CN">
                <a:solidFill>
                  <a:srgbClr val="0000FF"/>
                </a:solidFill>
                <a:ea typeface="宋体" pitchFamily="2" charset="-122"/>
              </a:rPr>
              <a:t>2</a:t>
            </a:r>
            <a:r>
              <a:rPr lang="zh-CN" altLang="en-US">
                <a:solidFill>
                  <a:srgbClr val="0000FF"/>
                </a:solidFill>
                <a:ea typeface="宋体" pitchFamily="2" charset="-122"/>
              </a:rPr>
              <a:t>】</a:t>
            </a:r>
            <a:r>
              <a:rPr lang="en-US" altLang="zh-CN">
                <a:solidFill>
                  <a:srgbClr val="0000FF"/>
                </a:solidFill>
                <a:ea typeface="宋体" pitchFamily="2" charset="-122"/>
              </a:rPr>
              <a:t>如图所示的匀强磁场中，</a:t>
            </a:r>
            <a:r>
              <a:rPr lang="zh-CN" altLang="en-US">
                <a:solidFill>
                  <a:srgbClr val="0000FF"/>
                </a:solidFill>
                <a:ea typeface="宋体" pitchFamily="2" charset="-122"/>
              </a:rPr>
              <a:t>B=0.4T，导体ab长L=40cm，电阻R=0.5Ω，框架电阻不计，外力</a:t>
            </a:r>
            <a:r>
              <a:rPr lang="en-US" altLang="zh-CN">
                <a:solidFill>
                  <a:srgbClr val="0000FF"/>
                </a:solidFill>
                <a:ea typeface="宋体" pitchFamily="2" charset="-122"/>
              </a:rPr>
              <a:t>F</a:t>
            </a:r>
            <a:r>
              <a:rPr lang="zh-CN" altLang="en-US">
                <a:solidFill>
                  <a:srgbClr val="0000FF"/>
                </a:solidFill>
                <a:ea typeface="宋体" pitchFamily="2" charset="-122"/>
              </a:rPr>
              <a:t>拉动导体ab使其从静止开始以a=5m/s</a:t>
            </a:r>
            <a:r>
              <a:rPr lang="zh-CN" altLang="en-US" baseline="30000">
                <a:solidFill>
                  <a:srgbClr val="0000FF"/>
                </a:solidFill>
                <a:ea typeface="宋体" pitchFamily="2" charset="-122"/>
              </a:rPr>
              <a:t>2</a:t>
            </a:r>
            <a:r>
              <a:rPr lang="zh-CN" altLang="en-US">
                <a:solidFill>
                  <a:srgbClr val="0000FF"/>
                </a:solidFill>
                <a:ea typeface="宋体" pitchFamily="2" charset="-122"/>
              </a:rPr>
              <a:t>的加速度匀加速向右运动，求t=2.0</a:t>
            </a:r>
            <a:r>
              <a:rPr lang="en-US" altLang="zh-CN">
                <a:solidFill>
                  <a:srgbClr val="0000FF"/>
                </a:solidFill>
                <a:ea typeface="宋体" pitchFamily="2" charset="-122"/>
              </a:rPr>
              <a:t>s</a:t>
            </a:r>
            <a:r>
              <a:rPr lang="zh-CN" altLang="en-US">
                <a:solidFill>
                  <a:srgbClr val="0000FF"/>
                </a:solidFill>
                <a:ea typeface="宋体" pitchFamily="2" charset="-122"/>
              </a:rPr>
              <a:t>时电路中产生的感应电流?</a:t>
            </a:r>
            <a:endParaRPr lang="zh-CN" altLang="en-US">
              <a:solidFill>
                <a:srgbClr val="0000FF"/>
              </a:solidFill>
              <a:ea typeface="宋体" pitchFamily="2" charset="-122"/>
            </a:endParaRPr>
          </a:p>
        </p:txBody>
      </p:sp>
      <p:sp>
        <p:nvSpPr>
          <p:cNvPr id="26628" name="TextBox 6"/>
          <p:cNvSpPr/>
          <p:nvPr/>
        </p:nvSpPr>
        <p:spPr>
          <a:xfrm>
            <a:off x="352425" y="2836863"/>
            <a:ext cx="3486150" cy="6032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1pPr>
            <a:lvl2pPr marL="4572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2pPr>
            <a:lvl3pPr marL="9144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3pPr>
            <a:lvl4pPr marL="13716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4pPr>
            <a:lvl5pPr marL="18288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5pPr>
          </a:lstStyle>
          <a:p>
            <a:pPr lvl="0"/>
            <a:r>
              <a:rPr lang="zh-CN" altLang="en-US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答案：</a:t>
            </a:r>
            <a:r>
              <a:rPr lang="en-US" altLang="zh-CN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I=3.2A</a:t>
            </a:r>
            <a:endParaRPr lang="zh-CN" altLang="en-US">
              <a:solidFill>
                <a:srgbClr val="FF33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629" name="TextBox 7"/>
          <p:cNvSpPr/>
          <p:nvPr/>
        </p:nvSpPr>
        <p:spPr>
          <a:xfrm>
            <a:off x="182563" y="3668713"/>
            <a:ext cx="8509000" cy="12906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1pPr>
            <a:lvl2pPr marL="4572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2pPr>
            <a:lvl3pPr marL="9144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3pPr>
            <a:lvl4pPr marL="13716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4pPr>
            <a:lvl5pPr marL="18288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5pPr>
          </a:lstStyle>
          <a:p>
            <a:pPr lvl="0"/>
            <a:r>
              <a:rPr lang="zh-CN" altLang="en-US">
                <a:solidFill>
                  <a:srgbClr val="0000FF"/>
                </a:solidFill>
                <a:ea typeface="宋体" pitchFamily="2" charset="-122"/>
              </a:rPr>
              <a:t>互动探究：上例中，若不计导体与轨道间的摩擦，外力</a:t>
            </a:r>
            <a:r>
              <a:rPr lang="en-US" altLang="zh-CN">
                <a:solidFill>
                  <a:srgbClr val="0000FF"/>
                </a:solidFill>
                <a:ea typeface="宋体" pitchFamily="2" charset="-122"/>
              </a:rPr>
              <a:t>F</a:t>
            </a:r>
            <a:r>
              <a:rPr lang="zh-CN" altLang="en-US">
                <a:solidFill>
                  <a:srgbClr val="0000FF"/>
                </a:solidFill>
                <a:ea typeface="宋体" pitchFamily="2" charset="-122"/>
              </a:rPr>
              <a:t>是恒力还是变力？</a:t>
            </a:r>
            <a:endParaRPr lang="zh-CN" altLang="en-US">
              <a:solidFill>
                <a:srgbClr val="0000FF"/>
              </a:solidFill>
              <a:ea typeface="宋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7649" name="Text Box 2"/>
          <p:cNvSpPr/>
          <p:nvPr/>
        </p:nvSpPr>
        <p:spPr>
          <a:xfrm>
            <a:off x="0" y="1495425"/>
            <a:ext cx="11863388" cy="14001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08896" tIns="54448" rIns="108896" bIns="54448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1pPr>
            <a:lvl2pPr marL="4572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2pPr>
            <a:lvl3pPr marL="9144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3pPr>
            <a:lvl4pPr marL="13716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4pPr>
            <a:lvl5pPr marL="18288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5pPr>
          </a:lstStyle>
          <a:p>
            <a:pPr lvl="0"/>
            <a:r>
              <a:rPr lang="en-US" altLang="zh-CN" sz="2800">
                <a:ea typeface="宋体" pitchFamily="2" charset="-122"/>
                <a:sym typeface="Times New Roman" pitchFamily="18" charset="0"/>
              </a:rPr>
              <a:t> </a:t>
            </a:r>
            <a:r>
              <a:rPr lang="zh-CN" altLang="en-US" sz="2800">
                <a:ea typeface="宋体" pitchFamily="2" charset="-122"/>
                <a:sym typeface="Times New Roman" pitchFamily="18" charset="0"/>
              </a:rPr>
              <a:t>如下图所示，长为</a:t>
            </a:r>
            <a:r>
              <a:rPr lang="en-US" altLang="zh-CN" sz="2800" i="1">
                <a:ea typeface="宋体" pitchFamily="2" charset="-122"/>
                <a:sym typeface="Times New Roman" pitchFamily="18" charset="0"/>
              </a:rPr>
              <a:t>L</a:t>
            </a:r>
            <a:r>
              <a:rPr lang="zh-CN" altLang="en-US" sz="2800">
                <a:ea typeface="宋体" pitchFamily="2" charset="-122"/>
                <a:sym typeface="Times New Roman" pitchFamily="18" charset="0"/>
              </a:rPr>
              <a:t>的铜杆</a:t>
            </a:r>
            <a:r>
              <a:rPr lang="en-US" altLang="zh-CN" sz="2800" i="1">
                <a:ea typeface="宋体" pitchFamily="2" charset="-122"/>
                <a:sym typeface="Times New Roman" pitchFamily="18" charset="0"/>
              </a:rPr>
              <a:t>OA</a:t>
            </a:r>
            <a:r>
              <a:rPr lang="zh-CN" altLang="en-US" sz="2800">
                <a:ea typeface="宋体" pitchFamily="2" charset="-122"/>
                <a:sym typeface="Times New Roman" pitchFamily="18" charset="0"/>
              </a:rPr>
              <a:t>以</a:t>
            </a:r>
            <a:r>
              <a:rPr lang="en-US" altLang="zh-CN" sz="2800" i="1">
                <a:ea typeface="宋体" pitchFamily="2" charset="-122"/>
                <a:sym typeface="Times New Roman" pitchFamily="18" charset="0"/>
              </a:rPr>
              <a:t>O</a:t>
            </a:r>
            <a:r>
              <a:rPr lang="zh-CN" altLang="en-US" sz="2800">
                <a:ea typeface="宋体" pitchFamily="2" charset="-122"/>
                <a:sym typeface="Times New Roman" pitchFamily="18" charset="0"/>
              </a:rPr>
              <a:t>为轴在垂直于匀强磁场的平面内以角速度</a:t>
            </a:r>
            <a:r>
              <a:rPr lang="en-US" altLang="zh-CN" sz="2800" i="1">
                <a:ea typeface="宋体" pitchFamily="2" charset="-122"/>
                <a:sym typeface="Times New Roman" pitchFamily="18" charset="0"/>
              </a:rPr>
              <a:t>ω</a:t>
            </a:r>
            <a:r>
              <a:rPr lang="zh-CN" altLang="en-US" sz="2800">
                <a:ea typeface="宋体" pitchFamily="2" charset="-122"/>
                <a:sym typeface="Times New Roman" pitchFamily="18" charset="0"/>
              </a:rPr>
              <a:t>匀速转动，磁场的磁感应强度为</a:t>
            </a:r>
            <a:r>
              <a:rPr lang="en-US" altLang="zh-CN" sz="2800" i="1">
                <a:ea typeface="宋体" pitchFamily="2" charset="-122"/>
                <a:sym typeface="Times New Roman" pitchFamily="18" charset="0"/>
              </a:rPr>
              <a:t>B</a:t>
            </a:r>
            <a:r>
              <a:rPr lang="zh-CN" altLang="en-US" sz="2800">
                <a:ea typeface="宋体" pitchFamily="2" charset="-122"/>
                <a:sym typeface="Times New Roman" pitchFamily="18" charset="0"/>
              </a:rPr>
              <a:t>，求杆</a:t>
            </a:r>
            <a:r>
              <a:rPr lang="en-US" altLang="zh-CN" sz="2800" i="1">
                <a:ea typeface="宋体" pitchFamily="2" charset="-122"/>
                <a:sym typeface="Times New Roman" pitchFamily="18" charset="0"/>
              </a:rPr>
              <a:t>OA</a:t>
            </a:r>
            <a:r>
              <a:rPr lang="zh-CN" altLang="en-US" sz="2800">
                <a:ea typeface="宋体" pitchFamily="2" charset="-122"/>
                <a:sym typeface="Times New Roman" pitchFamily="18" charset="0"/>
              </a:rPr>
              <a:t>两端的电势差。</a:t>
            </a:r>
            <a:endParaRPr lang="zh-CN" altLang="en-US" sz="2800">
              <a:ea typeface="宋体" pitchFamily="2" charset="-122"/>
              <a:sym typeface="Times New Roman" pitchFamily="18" charset="0"/>
            </a:endParaRPr>
          </a:p>
        </p:txBody>
      </p:sp>
      <p:sp>
        <p:nvSpPr>
          <p:cNvPr id="27650" name="Text Box 2"/>
          <p:cNvSpPr/>
          <p:nvPr/>
        </p:nvSpPr>
        <p:spPr>
          <a:xfrm>
            <a:off x="0" y="763588"/>
            <a:ext cx="4129088" cy="938212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</a:ln>
        </p:spPr>
        <p:txBody>
          <a:bodyPr wrap="square" lIns="108896" tIns="54448" rIns="108896" bIns="54448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1pPr>
            <a:lvl2pPr marL="4572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2pPr>
            <a:lvl3pPr marL="9144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3pPr>
            <a:lvl4pPr marL="13716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4pPr>
            <a:lvl5pPr marL="18288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5pPr>
          </a:lstStyle>
          <a:p>
            <a:pPr lvl="0"/>
            <a:r>
              <a:rPr lang="zh-CN" altLang="en-US" sz="2800">
                <a:solidFill>
                  <a:srgbClr val="0000FF"/>
                </a:solidFill>
                <a:ea typeface="宋体" pitchFamily="2" charset="-122"/>
                <a:sym typeface="Times New Roman" pitchFamily="18" charset="0"/>
              </a:rPr>
              <a:t>导体棒旋转切割</a:t>
            </a:r>
            <a:r>
              <a:rPr lang="zh-CN" altLang="en-US" sz="3600">
                <a:solidFill>
                  <a:srgbClr val="0000FF"/>
                </a:solidFill>
                <a:latin typeface="黑体" pitchFamily="49" charset="-122"/>
                <a:ea typeface="黑体" pitchFamily="49" charset="-122"/>
                <a:sym typeface="Times New Roman" pitchFamily="18" charset="0"/>
              </a:rPr>
              <a:t>：</a:t>
            </a:r>
            <a:endParaRPr lang="zh-CN" altLang="en-US" sz="3600">
              <a:solidFill>
                <a:srgbClr val="0000FF"/>
              </a:solidFill>
              <a:latin typeface="黑体" pitchFamily="49" charset="-122"/>
              <a:ea typeface="黑体" pitchFamily="49" charset="-122"/>
              <a:sym typeface="Times New Roman" pitchFamily="18" charset="0"/>
            </a:endParaRPr>
          </a:p>
        </p:txBody>
      </p:sp>
      <p:grpSp>
        <p:nvGrpSpPr>
          <p:cNvPr id="27651" name="组合 18611"/>
          <p:cNvGrpSpPr/>
          <p:nvPr/>
        </p:nvGrpSpPr>
        <p:grpSpPr>
          <a:xfrm>
            <a:off x="5784850" y="3103563"/>
            <a:ext cx="4778375" cy="2743200"/>
            <a:chOff x="3644" y="2104"/>
            <a:chExt cx="3010" cy="1728"/>
          </a:xfrm>
        </p:grpSpPr>
        <p:grpSp>
          <p:nvGrpSpPr>
            <p:cNvPr id="27652" name="Group 3"/>
            <p:cNvGrpSpPr/>
            <p:nvPr/>
          </p:nvGrpSpPr>
          <p:grpSpPr>
            <a:xfrm>
              <a:off x="5070" y="2259"/>
              <a:ext cx="1316" cy="1184"/>
              <a:chExt cx="1600" cy="1600"/>
            </a:xfrm>
          </p:grpSpPr>
          <p:cxnSp>
            <p:nvCxnSpPr>
              <p:cNvPr id="27653" name="Line 4"/>
              <p:cNvCxnSpPr/>
              <p:nvPr/>
            </p:nvCxnSpPr>
            <p:spPr>
              <a:xfrm>
                <a:off x="0" y="0"/>
                <a:ext cx="160" cy="160"/>
              </a:xfrm>
              <a:prstGeom prst="line">
                <a:avLst/>
              </a:prstGeom>
              <a:noFill/>
              <a:ln>
                <a:solidFill>
                  <a:prstClr val="black"/>
                </a:solidFill>
                <a:bevel/>
              </a:ln>
            </p:spPr>
          </p:cxnSp>
          <p:cxnSp>
            <p:nvCxnSpPr>
              <p:cNvPr id="27654" name="Line 5"/>
              <p:cNvCxnSpPr/>
              <p:nvPr/>
            </p:nvCxnSpPr>
            <p:spPr>
              <a:xfrm flipH="1">
                <a:off x="0" y="0"/>
                <a:ext cx="160" cy="160"/>
              </a:xfrm>
              <a:prstGeom prst="line">
                <a:avLst/>
              </a:prstGeom>
              <a:noFill/>
              <a:ln>
                <a:solidFill>
                  <a:prstClr val="black"/>
                </a:solidFill>
                <a:bevel/>
              </a:ln>
            </p:spPr>
          </p:cxnSp>
          <p:cxnSp>
            <p:nvCxnSpPr>
              <p:cNvPr id="27655" name="Line 6"/>
              <p:cNvCxnSpPr/>
              <p:nvPr/>
            </p:nvCxnSpPr>
            <p:spPr>
              <a:xfrm>
                <a:off x="0" y="480"/>
                <a:ext cx="160" cy="160"/>
              </a:xfrm>
              <a:prstGeom prst="line">
                <a:avLst/>
              </a:prstGeom>
              <a:noFill/>
              <a:ln>
                <a:solidFill>
                  <a:prstClr val="black"/>
                </a:solidFill>
                <a:bevel/>
              </a:ln>
            </p:spPr>
          </p:cxnSp>
          <p:cxnSp>
            <p:nvCxnSpPr>
              <p:cNvPr id="27656" name="Line 7"/>
              <p:cNvCxnSpPr/>
              <p:nvPr/>
            </p:nvCxnSpPr>
            <p:spPr>
              <a:xfrm flipH="1">
                <a:off x="0" y="480"/>
                <a:ext cx="160" cy="160"/>
              </a:xfrm>
              <a:prstGeom prst="line">
                <a:avLst/>
              </a:prstGeom>
              <a:noFill/>
              <a:ln>
                <a:solidFill>
                  <a:prstClr val="black"/>
                </a:solidFill>
                <a:bevel/>
              </a:ln>
            </p:spPr>
          </p:cxnSp>
          <p:cxnSp>
            <p:nvCxnSpPr>
              <p:cNvPr id="27657" name="Line 8"/>
              <p:cNvCxnSpPr/>
              <p:nvPr/>
            </p:nvCxnSpPr>
            <p:spPr>
              <a:xfrm>
                <a:off x="0" y="960"/>
                <a:ext cx="160" cy="160"/>
              </a:xfrm>
              <a:prstGeom prst="line">
                <a:avLst/>
              </a:prstGeom>
              <a:noFill/>
              <a:ln>
                <a:solidFill>
                  <a:prstClr val="black"/>
                </a:solidFill>
                <a:bevel/>
              </a:ln>
            </p:spPr>
          </p:cxnSp>
          <p:cxnSp>
            <p:nvCxnSpPr>
              <p:cNvPr id="27658" name="Line 9"/>
              <p:cNvCxnSpPr/>
              <p:nvPr/>
            </p:nvCxnSpPr>
            <p:spPr>
              <a:xfrm flipH="1">
                <a:off x="0" y="960"/>
                <a:ext cx="160" cy="160"/>
              </a:xfrm>
              <a:prstGeom prst="line">
                <a:avLst/>
              </a:prstGeom>
              <a:noFill/>
              <a:ln>
                <a:solidFill>
                  <a:prstClr val="black"/>
                </a:solidFill>
                <a:bevel/>
              </a:ln>
            </p:spPr>
          </p:cxnSp>
          <p:cxnSp>
            <p:nvCxnSpPr>
              <p:cNvPr id="27659" name="Line 10"/>
              <p:cNvCxnSpPr/>
              <p:nvPr/>
            </p:nvCxnSpPr>
            <p:spPr>
              <a:xfrm>
                <a:off x="0" y="1440"/>
                <a:ext cx="160" cy="160"/>
              </a:xfrm>
              <a:prstGeom prst="line">
                <a:avLst/>
              </a:prstGeom>
              <a:noFill/>
              <a:ln>
                <a:solidFill>
                  <a:prstClr val="black"/>
                </a:solidFill>
                <a:bevel/>
              </a:ln>
            </p:spPr>
          </p:cxnSp>
          <p:cxnSp>
            <p:nvCxnSpPr>
              <p:cNvPr id="27660" name="Line 11"/>
              <p:cNvCxnSpPr/>
              <p:nvPr/>
            </p:nvCxnSpPr>
            <p:spPr>
              <a:xfrm flipH="1">
                <a:off x="0" y="1440"/>
                <a:ext cx="160" cy="160"/>
              </a:xfrm>
              <a:prstGeom prst="line">
                <a:avLst/>
              </a:prstGeom>
              <a:noFill/>
              <a:ln>
                <a:solidFill>
                  <a:prstClr val="black"/>
                </a:solidFill>
                <a:bevel/>
              </a:ln>
            </p:spPr>
          </p:cxnSp>
          <p:cxnSp>
            <p:nvCxnSpPr>
              <p:cNvPr id="27661" name="Line 12"/>
              <p:cNvCxnSpPr/>
              <p:nvPr/>
            </p:nvCxnSpPr>
            <p:spPr>
              <a:xfrm>
                <a:off x="480" y="0"/>
                <a:ext cx="160" cy="160"/>
              </a:xfrm>
              <a:prstGeom prst="line">
                <a:avLst/>
              </a:prstGeom>
              <a:noFill/>
              <a:ln>
                <a:solidFill>
                  <a:prstClr val="black"/>
                </a:solidFill>
                <a:bevel/>
              </a:ln>
            </p:spPr>
          </p:cxnSp>
          <p:cxnSp>
            <p:nvCxnSpPr>
              <p:cNvPr id="27662" name="Line 13"/>
              <p:cNvCxnSpPr/>
              <p:nvPr/>
            </p:nvCxnSpPr>
            <p:spPr>
              <a:xfrm flipH="1">
                <a:off x="480" y="0"/>
                <a:ext cx="160" cy="160"/>
              </a:xfrm>
              <a:prstGeom prst="line">
                <a:avLst/>
              </a:prstGeom>
              <a:noFill/>
              <a:ln>
                <a:solidFill>
                  <a:prstClr val="black"/>
                </a:solidFill>
                <a:bevel/>
              </a:ln>
            </p:spPr>
          </p:cxnSp>
          <p:cxnSp>
            <p:nvCxnSpPr>
              <p:cNvPr id="27663" name="Line 14"/>
              <p:cNvCxnSpPr/>
              <p:nvPr/>
            </p:nvCxnSpPr>
            <p:spPr>
              <a:xfrm>
                <a:off x="480" y="480"/>
                <a:ext cx="160" cy="160"/>
              </a:xfrm>
              <a:prstGeom prst="line">
                <a:avLst/>
              </a:prstGeom>
              <a:noFill/>
              <a:ln>
                <a:solidFill>
                  <a:prstClr val="black"/>
                </a:solidFill>
                <a:bevel/>
              </a:ln>
            </p:spPr>
          </p:cxnSp>
          <p:cxnSp>
            <p:nvCxnSpPr>
              <p:cNvPr id="27664" name="Line 15"/>
              <p:cNvCxnSpPr/>
              <p:nvPr/>
            </p:nvCxnSpPr>
            <p:spPr>
              <a:xfrm flipH="1">
                <a:off x="480" y="480"/>
                <a:ext cx="160" cy="160"/>
              </a:xfrm>
              <a:prstGeom prst="line">
                <a:avLst/>
              </a:prstGeom>
              <a:noFill/>
              <a:ln>
                <a:solidFill>
                  <a:prstClr val="black"/>
                </a:solidFill>
                <a:bevel/>
              </a:ln>
            </p:spPr>
          </p:cxnSp>
          <p:cxnSp>
            <p:nvCxnSpPr>
              <p:cNvPr id="27665" name="Line 16"/>
              <p:cNvCxnSpPr/>
              <p:nvPr/>
            </p:nvCxnSpPr>
            <p:spPr>
              <a:xfrm>
                <a:off x="480" y="960"/>
                <a:ext cx="160" cy="160"/>
              </a:xfrm>
              <a:prstGeom prst="line">
                <a:avLst/>
              </a:prstGeom>
              <a:noFill/>
              <a:ln>
                <a:solidFill>
                  <a:prstClr val="black"/>
                </a:solidFill>
                <a:bevel/>
              </a:ln>
            </p:spPr>
          </p:cxnSp>
          <p:cxnSp>
            <p:nvCxnSpPr>
              <p:cNvPr id="27666" name="Line 17"/>
              <p:cNvCxnSpPr/>
              <p:nvPr/>
            </p:nvCxnSpPr>
            <p:spPr>
              <a:xfrm flipH="1">
                <a:off x="480" y="960"/>
                <a:ext cx="160" cy="160"/>
              </a:xfrm>
              <a:prstGeom prst="line">
                <a:avLst/>
              </a:prstGeom>
              <a:noFill/>
              <a:ln>
                <a:solidFill>
                  <a:prstClr val="black"/>
                </a:solidFill>
                <a:bevel/>
              </a:ln>
            </p:spPr>
          </p:cxnSp>
          <p:cxnSp>
            <p:nvCxnSpPr>
              <p:cNvPr id="27667" name="Line 18"/>
              <p:cNvCxnSpPr/>
              <p:nvPr/>
            </p:nvCxnSpPr>
            <p:spPr>
              <a:xfrm>
                <a:off x="480" y="1440"/>
                <a:ext cx="160" cy="160"/>
              </a:xfrm>
              <a:prstGeom prst="line">
                <a:avLst/>
              </a:prstGeom>
              <a:noFill/>
              <a:ln>
                <a:solidFill>
                  <a:prstClr val="black"/>
                </a:solidFill>
                <a:bevel/>
              </a:ln>
            </p:spPr>
          </p:cxnSp>
          <p:cxnSp>
            <p:nvCxnSpPr>
              <p:cNvPr id="27668" name="Line 19"/>
              <p:cNvCxnSpPr/>
              <p:nvPr/>
            </p:nvCxnSpPr>
            <p:spPr>
              <a:xfrm flipH="1">
                <a:off x="480" y="1440"/>
                <a:ext cx="160" cy="160"/>
              </a:xfrm>
              <a:prstGeom prst="line">
                <a:avLst/>
              </a:prstGeom>
              <a:noFill/>
              <a:ln>
                <a:solidFill>
                  <a:prstClr val="black"/>
                </a:solidFill>
                <a:bevel/>
              </a:ln>
            </p:spPr>
          </p:cxnSp>
          <p:cxnSp>
            <p:nvCxnSpPr>
              <p:cNvPr id="27669" name="Line 20"/>
              <p:cNvCxnSpPr/>
              <p:nvPr/>
            </p:nvCxnSpPr>
            <p:spPr>
              <a:xfrm>
                <a:off x="960" y="0"/>
                <a:ext cx="160" cy="160"/>
              </a:xfrm>
              <a:prstGeom prst="line">
                <a:avLst/>
              </a:prstGeom>
              <a:noFill/>
              <a:ln>
                <a:solidFill>
                  <a:prstClr val="black"/>
                </a:solidFill>
                <a:bevel/>
              </a:ln>
            </p:spPr>
          </p:cxnSp>
          <p:cxnSp>
            <p:nvCxnSpPr>
              <p:cNvPr id="27670" name="Line 21"/>
              <p:cNvCxnSpPr/>
              <p:nvPr/>
            </p:nvCxnSpPr>
            <p:spPr>
              <a:xfrm flipH="1">
                <a:off x="960" y="0"/>
                <a:ext cx="160" cy="160"/>
              </a:xfrm>
              <a:prstGeom prst="line">
                <a:avLst/>
              </a:prstGeom>
              <a:noFill/>
              <a:ln>
                <a:solidFill>
                  <a:prstClr val="black"/>
                </a:solidFill>
                <a:bevel/>
              </a:ln>
            </p:spPr>
          </p:cxnSp>
          <p:cxnSp>
            <p:nvCxnSpPr>
              <p:cNvPr id="27671" name="Line 22"/>
              <p:cNvCxnSpPr/>
              <p:nvPr/>
            </p:nvCxnSpPr>
            <p:spPr>
              <a:xfrm>
                <a:off x="960" y="480"/>
                <a:ext cx="160" cy="160"/>
              </a:xfrm>
              <a:prstGeom prst="line">
                <a:avLst/>
              </a:prstGeom>
              <a:noFill/>
              <a:ln>
                <a:solidFill>
                  <a:prstClr val="black"/>
                </a:solidFill>
                <a:bevel/>
              </a:ln>
            </p:spPr>
          </p:cxnSp>
          <p:cxnSp>
            <p:nvCxnSpPr>
              <p:cNvPr id="27672" name="Line 23"/>
              <p:cNvCxnSpPr/>
              <p:nvPr/>
            </p:nvCxnSpPr>
            <p:spPr>
              <a:xfrm flipH="1">
                <a:off x="960" y="480"/>
                <a:ext cx="160" cy="160"/>
              </a:xfrm>
              <a:prstGeom prst="line">
                <a:avLst/>
              </a:prstGeom>
              <a:noFill/>
              <a:ln>
                <a:solidFill>
                  <a:prstClr val="black"/>
                </a:solidFill>
                <a:bevel/>
              </a:ln>
            </p:spPr>
          </p:cxnSp>
          <p:cxnSp>
            <p:nvCxnSpPr>
              <p:cNvPr id="27673" name="Line 24"/>
              <p:cNvCxnSpPr/>
              <p:nvPr/>
            </p:nvCxnSpPr>
            <p:spPr>
              <a:xfrm>
                <a:off x="960" y="960"/>
                <a:ext cx="160" cy="160"/>
              </a:xfrm>
              <a:prstGeom prst="line">
                <a:avLst/>
              </a:prstGeom>
              <a:noFill/>
              <a:ln>
                <a:solidFill>
                  <a:prstClr val="black"/>
                </a:solidFill>
                <a:bevel/>
              </a:ln>
            </p:spPr>
          </p:cxnSp>
          <p:cxnSp>
            <p:nvCxnSpPr>
              <p:cNvPr id="27674" name="Line 25"/>
              <p:cNvCxnSpPr/>
              <p:nvPr/>
            </p:nvCxnSpPr>
            <p:spPr>
              <a:xfrm flipH="1">
                <a:off x="960" y="960"/>
                <a:ext cx="160" cy="160"/>
              </a:xfrm>
              <a:prstGeom prst="line">
                <a:avLst/>
              </a:prstGeom>
              <a:noFill/>
              <a:ln>
                <a:solidFill>
                  <a:prstClr val="black"/>
                </a:solidFill>
                <a:bevel/>
              </a:ln>
            </p:spPr>
          </p:cxnSp>
          <p:cxnSp>
            <p:nvCxnSpPr>
              <p:cNvPr id="27675" name="Line 26"/>
              <p:cNvCxnSpPr/>
              <p:nvPr/>
            </p:nvCxnSpPr>
            <p:spPr>
              <a:xfrm>
                <a:off x="960" y="1440"/>
                <a:ext cx="160" cy="160"/>
              </a:xfrm>
              <a:prstGeom prst="line">
                <a:avLst/>
              </a:prstGeom>
              <a:noFill/>
              <a:ln>
                <a:solidFill>
                  <a:prstClr val="black"/>
                </a:solidFill>
                <a:bevel/>
              </a:ln>
            </p:spPr>
          </p:cxnSp>
          <p:cxnSp>
            <p:nvCxnSpPr>
              <p:cNvPr id="27676" name="Line 27"/>
              <p:cNvCxnSpPr/>
              <p:nvPr/>
            </p:nvCxnSpPr>
            <p:spPr>
              <a:xfrm flipH="1">
                <a:off x="960" y="1440"/>
                <a:ext cx="160" cy="160"/>
              </a:xfrm>
              <a:prstGeom prst="line">
                <a:avLst/>
              </a:prstGeom>
              <a:noFill/>
              <a:ln>
                <a:solidFill>
                  <a:prstClr val="black"/>
                </a:solidFill>
                <a:bevel/>
              </a:ln>
            </p:spPr>
          </p:cxnSp>
          <p:cxnSp>
            <p:nvCxnSpPr>
              <p:cNvPr id="27677" name="Line 28"/>
              <p:cNvCxnSpPr/>
              <p:nvPr/>
            </p:nvCxnSpPr>
            <p:spPr>
              <a:xfrm>
                <a:off x="1440" y="0"/>
                <a:ext cx="160" cy="160"/>
              </a:xfrm>
              <a:prstGeom prst="line">
                <a:avLst/>
              </a:prstGeom>
              <a:noFill/>
              <a:ln>
                <a:solidFill>
                  <a:prstClr val="black"/>
                </a:solidFill>
                <a:bevel/>
              </a:ln>
            </p:spPr>
          </p:cxnSp>
          <p:cxnSp>
            <p:nvCxnSpPr>
              <p:cNvPr id="27678" name="Line 29"/>
              <p:cNvCxnSpPr/>
              <p:nvPr/>
            </p:nvCxnSpPr>
            <p:spPr>
              <a:xfrm flipH="1">
                <a:off x="1440" y="0"/>
                <a:ext cx="160" cy="160"/>
              </a:xfrm>
              <a:prstGeom prst="line">
                <a:avLst/>
              </a:prstGeom>
              <a:noFill/>
              <a:ln>
                <a:solidFill>
                  <a:prstClr val="black"/>
                </a:solidFill>
                <a:bevel/>
              </a:ln>
            </p:spPr>
          </p:cxnSp>
          <p:cxnSp>
            <p:nvCxnSpPr>
              <p:cNvPr id="27679" name="Line 30"/>
              <p:cNvCxnSpPr/>
              <p:nvPr/>
            </p:nvCxnSpPr>
            <p:spPr>
              <a:xfrm>
                <a:off x="1440" y="480"/>
                <a:ext cx="160" cy="160"/>
              </a:xfrm>
              <a:prstGeom prst="line">
                <a:avLst/>
              </a:prstGeom>
              <a:noFill/>
              <a:ln>
                <a:solidFill>
                  <a:prstClr val="black"/>
                </a:solidFill>
                <a:bevel/>
              </a:ln>
            </p:spPr>
          </p:cxnSp>
          <p:cxnSp>
            <p:nvCxnSpPr>
              <p:cNvPr id="27680" name="Line 31"/>
              <p:cNvCxnSpPr/>
              <p:nvPr/>
            </p:nvCxnSpPr>
            <p:spPr>
              <a:xfrm flipH="1">
                <a:off x="1440" y="480"/>
                <a:ext cx="160" cy="160"/>
              </a:xfrm>
              <a:prstGeom prst="line">
                <a:avLst/>
              </a:prstGeom>
              <a:noFill/>
              <a:ln>
                <a:solidFill>
                  <a:prstClr val="black"/>
                </a:solidFill>
                <a:bevel/>
              </a:ln>
            </p:spPr>
          </p:cxnSp>
          <p:cxnSp>
            <p:nvCxnSpPr>
              <p:cNvPr id="27681" name="Line 32"/>
              <p:cNvCxnSpPr/>
              <p:nvPr/>
            </p:nvCxnSpPr>
            <p:spPr>
              <a:xfrm>
                <a:off x="1440" y="960"/>
                <a:ext cx="160" cy="160"/>
              </a:xfrm>
              <a:prstGeom prst="line">
                <a:avLst/>
              </a:prstGeom>
              <a:noFill/>
              <a:ln>
                <a:solidFill>
                  <a:prstClr val="black"/>
                </a:solidFill>
                <a:bevel/>
              </a:ln>
            </p:spPr>
          </p:cxnSp>
          <p:cxnSp>
            <p:nvCxnSpPr>
              <p:cNvPr id="27682" name="Line 33"/>
              <p:cNvCxnSpPr/>
              <p:nvPr/>
            </p:nvCxnSpPr>
            <p:spPr>
              <a:xfrm flipH="1">
                <a:off x="1440" y="960"/>
                <a:ext cx="160" cy="160"/>
              </a:xfrm>
              <a:prstGeom prst="line">
                <a:avLst/>
              </a:prstGeom>
              <a:noFill/>
              <a:ln>
                <a:solidFill>
                  <a:prstClr val="black"/>
                </a:solidFill>
                <a:bevel/>
              </a:ln>
            </p:spPr>
          </p:cxnSp>
          <p:cxnSp>
            <p:nvCxnSpPr>
              <p:cNvPr id="27683" name="Line 34"/>
              <p:cNvCxnSpPr/>
              <p:nvPr/>
            </p:nvCxnSpPr>
            <p:spPr>
              <a:xfrm>
                <a:off x="1440" y="1440"/>
                <a:ext cx="160" cy="160"/>
              </a:xfrm>
              <a:prstGeom prst="line">
                <a:avLst/>
              </a:prstGeom>
              <a:noFill/>
              <a:ln>
                <a:solidFill>
                  <a:prstClr val="black"/>
                </a:solidFill>
                <a:bevel/>
              </a:ln>
            </p:spPr>
          </p:cxnSp>
          <p:cxnSp>
            <p:nvCxnSpPr>
              <p:cNvPr id="27684" name="Line 35"/>
              <p:cNvCxnSpPr/>
              <p:nvPr/>
            </p:nvCxnSpPr>
            <p:spPr>
              <a:xfrm flipH="1">
                <a:off x="1440" y="1440"/>
                <a:ext cx="160" cy="160"/>
              </a:xfrm>
              <a:prstGeom prst="line">
                <a:avLst/>
              </a:prstGeom>
              <a:noFill/>
              <a:ln>
                <a:solidFill>
                  <a:prstClr val="black"/>
                </a:solidFill>
                <a:bevel/>
              </a:ln>
            </p:spPr>
          </p:cxnSp>
        </p:grpSp>
        <p:sp>
          <p:nvSpPr>
            <p:cNvPr id="27685" name="xjhzja19"/>
            <p:cNvSpPr/>
            <p:nvPr/>
          </p:nvSpPr>
          <p:spPr>
            <a:xfrm>
              <a:off x="5550" y="3758"/>
              <a:ext cx="379" cy="74"/>
            </a:xfrm>
            <a:prstGeom prst="rect">
              <a:avLst/>
            </a:prstGeom>
            <a:solidFill>
              <a:srgbClr val="FFFFFF"/>
            </a:solidFill>
            <a:ln>
              <a:solidFill>
                <a:prstClr val="black"/>
              </a:solidFill>
              <a:miter lim="800000"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1pPr>
              <a:lvl2pPr marL="45720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2pPr>
              <a:lvl3pPr marL="91440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3pPr>
              <a:lvl4pPr marL="137160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4pPr>
              <a:lvl5pPr marL="182880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5pPr>
            </a:lstStyle>
            <a:p>
              <a:pPr lvl="0"/>
              <a:endParaRPr lang="zh-CN" altLang="en-US" sz="5200">
                <a:solidFill>
                  <a:srgbClr val="080808"/>
                </a:solidFill>
                <a:ea typeface="黑体" pitchFamily="49" charset="-122"/>
              </a:endParaRPr>
            </a:p>
          </p:txBody>
        </p:sp>
        <p:sp>
          <p:nvSpPr>
            <p:cNvPr id="27686" name="Arc 37"/>
            <p:cNvSpPr/>
            <p:nvPr/>
          </p:nvSpPr>
          <p:spPr>
            <a:xfrm>
              <a:off x="5131" y="2342"/>
              <a:ext cx="1184" cy="1066"/>
            </a:xfrm>
            <a:custGeom>
              <a:cxnLst>
                <a:cxn ang="0">
                  <a:pos x="0" y="0"/>
                </a:cxn>
                <a:cxn ang="0">
                  <a:pos x="1184" y="1066"/>
                </a:cxn>
                <a:cxn ang="0">
                  <a:pos x="0" y="0"/>
                </a:cxn>
                <a:cxn ang="0">
                  <a:pos x="1184" y="1066"/>
                </a:cxn>
                <a:cxn ang="0">
                  <a:pos x="0" y="1066"/>
                </a:cxn>
              </a:cxnLst>
              <a:rect l="l" t="t" r="r" b="b"/>
              <a:pathLst>
                <a:path w="21600" h="21600" fill="none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prstClr val="black"/>
              </a:solidFill>
              <a:bevel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1pPr>
              <a:lvl2pPr marL="45720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2pPr>
              <a:lvl3pPr marL="91440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3pPr>
              <a:lvl4pPr marL="137160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4pPr>
              <a:lvl5pPr marL="182880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27687" name="Arc 38"/>
            <p:cNvSpPr/>
            <p:nvPr/>
          </p:nvSpPr>
          <p:spPr>
            <a:xfrm flipH="1">
              <a:off x="3960" y="2342"/>
              <a:ext cx="1184" cy="1065"/>
            </a:xfrm>
            <a:custGeom>
              <a:cxnLst>
                <a:cxn ang="0">
                  <a:pos x="0" y="0"/>
                </a:cxn>
                <a:cxn ang="0">
                  <a:pos x="1184" y="1065"/>
                </a:cxn>
                <a:cxn ang="0">
                  <a:pos x="0" y="0"/>
                </a:cxn>
                <a:cxn ang="0">
                  <a:pos x="1184" y="1065"/>
                </a:cxn>
                <a:cxn ang="0">
                  <a:pos x="0" y="1065"/>
                </a:cxn>
              </a:cxnLst>
              <a:rect l="l" t="t" r="r" b="b"/>
              <a:pathLst>
                <a:path w="21600" h="21600" fill="none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prstClr val="black"/>
              </a:solidFill>
              <a:bevel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1pPr>
              <a:lvl2pPr marL="45720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2pPr>
              <a:lvl3pPr marL="91440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3pPr>
              <a:lvl4pPr marL="137160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4pPr>
              <a:lvl5pPr marL="182880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5pPr>
            </a:lstStyle>
            <a:p>
              <a:pPr lvl="0"/>
              <a:endParaRPr lang="zh-CN" altLang="en-US"/>
            </a:p>
          </p:txBody>
        </p:sp>
        <p:grpSp>
          <p:nvGrpSpPr>
            <p:cNvPr id="27688" name="Group 39"/>
            <p:cNvGrpSpPr/>
            <p:nvPr/>
          </p:nvGrpSpPr>
          <p:grpSpPr>
            <a:xfrm>
              <a:off x="3886" y="2259"/>
              <a:ext cx="1316" cy="1184"/>
              <a:chExt cx="1600" cy="1600"/>
            </a:xfrm>
          </p:grpSpPr>
          <p:cxnSp>
            <p:nvCxnSpPr>
              <p:cNvPr id="27689" name="Line 40"/>
              <p:cNvCxnSpPr/>
              <p:nvPr/>
            </p:nvCxnSpPr>
            <p:spPr>
              <a:xfrm>
                <a:off x="0" y="0"/>
                <a:ext cx="160" cy="160"/>
              </a:xfrm>
              <a:prstGeom prst="line">
                <a:avLst/>
              </a:prstGeom>
              <a:noFill/>
              <a:ln>
                <a:solidFill>
                  <a:prstClr val="black"/>
                </a:solidFill>
                <a:bevel/>
              </a:ln>
            </p:spPr>
          </p:cxnSp>
          <p:cxnSp>
            <p:nvCxnSpPr>
              <p:cNvPr id="27690" name="Line 41"/>
              <p:cNvCxnSpPr/>
              <p:nvPr/>
            </p:nvCxnSpPr>
            <p:spPr>
              <a:xfrm flipH="1">
                <a:off x="0" y="0"/>
                <a:ext cx="160" cy="160"/>
              </a:xfrm>
              <a:prstGeom prst="line">
                <a:avLst/>
              </a:prstGeom>
              <a:noFill/>
              <a:ln>
                <a:solidFill>
                  <a:prstClr val="black"/>
                </a:solidFill>
                <a:bevel/>
              </a:ln>
            </p:spPr>
          </p:cxnSp>
          <p:cxnSp>
            <p:nvCxnSpPr>
              <p:cNvPr id="27691" name="Line 42"/>
              <p:cNvCxnSpPr/>
              <p:nvPr/>
            </p:nvCxnSpPr>
            <p:spPr>
              <a:xfrm>
                <a:off x="0" y="480"/>
                <a:ext cx="160" cy="160"/>
              </a:xfrm>
              <a:prstGeom prst="line">
                <a:avLst/>
              </a:prstGeom>
              <a:noFill/>
              <a:ln>
                <a:solidFill>
                  <a:prstClr val="black"/>
                </a:solidFill>
                <a:bevel/>
              </a:ln>
            </p:spPr>
          </p:cxnSp>
          <p:cxnSp>
            <p:nvCxnSpPr>
              <p:cNvPr id="27692" name="Line 43"/>
              <p:cNvCxnSpPr/>
              <p:nvPr/>
            </p:nvCxnSpPr>
            <p:spPr>
              <a:xfrm flipH="1">
                <a:off x="0" y="480"/>
                <a:ext cx="160" cy="160"/>
              </a:xfrm>
              <a:prstGeom prst="line">
                <a:avLst/>
              </a:prstGeom>
              <a:noFill/>
              <a:ln>
                <a:solidFill>
                  <a:prstClr val="black"/>
                </a:solidFill>
                <a:bevel/>
              </a:ln>
            </p:spPr>
          </p:cxnSp>
          <p:cxnSp>
            <p:nvCxnSpPr>
              <p:cNvPr id="27693" name="Line 44"/>
              <p:cNvCxnSpPr/>
              <p:nvPr/>
            </p:nvCxnSpPr>
            <p:spPr>
              <a:xfrm>
                <a:off x="0" y="960"/>
                <a:ext cx="160" cy="160"/>
              </a:xfrm>
              <a:prstGeom prst="line">
                <a:avLst/>
              </a:prstGeom>
              <a:noFill/>
              <a:ln>
                <a:solidFill>
                  <a:prstClr val="black"/>
                </a:solidFill>
                <a:bevel/>
              </a:ln>
            </p:spPr>
          </p:cxnSp>
          <p:cxnSp>
            <p:nvCxnSpPr>
              <p:cNvPr id="27694" name="Line 45"/>
              <p:cNvCxnSpPr/>
              <p:nvPr/>
            </p:nvCxnSpPr>
            <p:spPr>
              <a:xfrm flipH="1">
                <a:off x="0" y="960"/>
                <a:ext cx="160" cy="160"/>
              </a:xfrm>
              <a:prstGeom prst="line">
                <a:avLst/>
              </a:prstGeom>
              <a:noFill/>
              <a:ln>
                <a:solidFill>
                  <a:prstClr val="black"/>
                </a:solidFill>
                <a:bevel/>
              </a:ln>
            </p:spPr>
          </p:cxnSp>
          <p:cxnSp>
            <p:nvCxnSpPr>
              <p:cNvPr id="27695" name="Line 46"/>
              <p:cNvCxnSpPr/>
              <p:nvPr/>
            </p:nvCxnSpPr>
            <p:spPr>
              <a:xfrm>
                <a:off x="0" y="1440"/>
                <a:ext cx="160" cy="160"/>
              </a:xfrm>
              <a:prstGeom prst="line">
                <a:avLst/>
              </a:prstGeom>
              <a:noFill/>
              <a:ln>
                <a:solidFill>
                  <a:prstClr val="black"/>
                </a:solidFill>
                <a:bevel/>
              </a:ln>
            </p:spPr>
          </p:cxnSp>
          <p:cxnSp>
            <p:nvCxnSpPr>
              <p:cNvPr id="27696" name="Line 47"/>
              <p:cNvCxnSpPr/>
              <p:nvPr/>
            </p:nvCxnSpPr>
            <p:spPr>
              <a:xfrm flipH="1">
                <a:off x="0" y="1440"/>
                <a:ext cx="160" cy="160"/>
              </a:xfrm>
              <a:prstGeom prst="line">
                <a:avLst/>
              </a:prstGeom>
              <a:noFill/>
              <a:ln>
                <a:solidFill>
                  <a:prstClr val="black"/>
                </a:solidFill>
                <a:bevel/>
              </a:ln>
            </p:spPr>
          </p:cxnSp>
          <p:cxnSp>
            <p:nvCxnSpPr>
              <p:cNvPr id="27697" name="Line 48"/>
              <p:cNvCxnSpPr/>
              <p:nvPr/>
            </p:nvCxnSpPr>
            <p:spPr>
              <a:xfrm>
                <a:off x="480" y="0"/>
                <a:ext cx="160" cy="160"/>
              </a:xfrm>
              <a:prstGeom prst="line">
                <a:avLst/>
              </a:prstGeom>
              <a:noFill/>
              <a:ln>
                <a:solidFill>
                  <a:prstClr val="black"/>
                </a:solidFill>
                <a:bevel/>
              </a:ln>
            </p:spPr>
          </p:cxnSp>
          <p:cxnSp>
            <p:nvCxnSpPr>
              <p:cNvPr id="27698" name="Line 49"/>
              <p:cNvCxnSpPr/>
              <p:nvPr/>
            </p:nvCxnSpPr>
            <p:spPr>
              <a:xfrm flipH="1">
                <a:off x="480" y="0"/>
                <a:ext cx="160" cy="160"/>
              </a:xfrm>
              <a:prstGeom prst="line">
                <a:avLst/>
              </a:prstGeom>
              <a:noFill/>
              <a:ln>
                <a:solidFill>
                  <a:prstClr val="black"/>
                </a:solidFill>
                <a:bevel/>
              </a:ln>
            </p:spPr>
          </p:cxnSp>
          <p:cxnSp>
            <p:nvCxnSpPr>
              <p:cNvPr id="27699" name="Line 50"/>
              <p:cNvCxnSpPr/>
              <p:nvPr/>
            </p:nvCxnSpPr>
            <p:spPr>
              <a:xfrm>
                <a:off x="480" y="480"/>
                <a:ext cx="160" cy="160"/>
              </a:xfrm>
              <a:prstGeom prst="line">
                <a:avLst/>
              </a:prstGeom>
              <a:noFill/>
              <a:ln>
                <a:solidFill>
                  <a:prstClr val="black"/>
                </a:solidFill>
                <a:bevel/>
              </a:ln>
            </p:spPr>
          </p:cxnSp>
          <p:cxnSp>
            <p:nvCxnSpPr>
              <p:cNvPr id="27700" name="Line 51"/>
              <p:cNvCxnSpPr/>
              <p:nvPr/>
            </p:nvCxnSpPr>
            <p:spPr>
              <a:xfrm flipH="1">
                <a:off x="480" y="480"/>
                <a:ext cx="160" cy="160"/>
              </a:xfrm>
              <a:prstGeom prst="line">
                <a:avLst/>
              </a:prstGeom>
              <a:noFill/>
              <a:ln>
                <a:solidFill>
                  <a:prstClr val="black"/>
                </a:solidFill>
                <a:bevel/>
              </a:ln>
            </p:spPr>
          </p:cxnSp>
          <p:cxnSp>
            <p:nvCxnSpPr>
              <p:cNvPr id="27701" name="Line 52"/>
              <p:cNvCxnSpPr/>
              <p:nvPr/>
            </p:nvCxnSpPr>
            <p:spPr>
              <a:xfrm>
                <a:off x="480" y="960"/>
                <a:ext cx="160" cy="160"/>
              </a:xfrm>
              <a:prstGeom prst="line">
                <a:avLst/>
              </a:prstGeom>
              <a:noFill/>
              <a:ln>
                <a:solidFill>
                  <a:prstClr val="black"/>
                </a:solidFill>
                <a:bevel/>
              </a:ln>
            </p:spPr>
          </p:cxnSp>
          <p:cxnSp>
            <p:nvCxnSpPr>
              <p:cNvPr id="27702" name="Line 53"/>
              <p:cNvCxnSpPr/>
              <p:nvPr/>
            </p:nvCxnSpPr>
            <p:spPr>
              <a:xfrm flipH="1">
                <a:off x="480" y="960"/>
                <a:ext cx="160" cy="160"/>
              </a:xfrm>
              <a:prstGeom prst="line">
                <a:avLst/>
              </a:prstGeom>
              <a:noFill/>
              <a:ln>
                <a:solidFill>
                  <a:prstClr val="black"/>
                </a:solidFill>
                <a:bevel/>
              </a:ln>
            </p:spPr>
          </p:cxnSp>
          <p:cxnSp>
            <p:nvCxnSpPr>
              <p:cNvPr id="27703" name="Line 54"/>
              <p:cNvCxnSpPr/>
              <p:nvPr/>
            </p:nvCxnSpPr>
            <p:spPr>
              <a:xfrm>
                <a:off x="480" y="1440"/>
                <a:ext cx="160" cy="160"/>
              </a:xfrm>
              <a:prstGeom prst="line">
                <a:avLst/>
              </a:prstGeom>
              <a:noFill/>
              <a:ln>
                <a:solidFill>
                  <a:prstClr val="black"/>
                </a:solidFill>
                <a:bevel/>
              </a:ln>
            </p:spPr>
          </p:cxnSp>
          <p:cxnSp>
            <p:nvCxnSpPr>
              <p:cNvPr id="27704" name="Line 55"/>
              <p:cNvCxnSpPr/>
              <p:nvPr/>
            </p:nvCxnSpPr>
            <p:spPr>
              <a:xfrm flipH="1">
                <a:off x="480" y="1440"/>
                <a:ext cx="160" cy="160"/>
              </a:xfrm>
              <a:prstGeom prst="line">
                <a:avLst/>
              </a:prstGeom>
              <a:noFill/>
              <a:ln>
                <a:solidFill>
                  <a:prstClr val="black"/>
                </a:solidFill>
                <a:bevel/>
              </a:ln>
            </p:spPr>
          </p:cxnSp>
          <p:cxnSp>
            <p:nvCxnSpPr>
              <p:cNvPr id="27705" name="Line 56"/>
              <p:cNvCxnSpPr/>
              <p:nvPr/>
            </p:nvCxnSpPr>
            <p:spPr>
              <a:xfrm>
                <a:off x="960" y="0"/>
                <a:ext cx="160" cy="160"/>
              </a:xfrm>
              <a:prstGeom prst="line">
                <a:avLst/>
              </a:prstGeom>
              <a:noFill/>
              <a:ln>
                <a:solidFill>
                  <a:prstClr val="black"/>
                </a:solidFill>
                <a:bevel/>
              </a:ln>
            </p:spPr>
          </p:cxnSp>
          <p:cxnSp>
            <p:nvCxnSpPr>
              <p:cNvPr id="27706" name="Line 57"/>
              <p:cNvCxnSpPr/>
              <p:nvPr/>
            </p:nvCxnSpPr>
            <p:spPr>
              <a:xfrm flipH="1">
                <a:off x="960" y="0"/>
                <a:ext cx="160" cy="160"/>
              </a:xfrm>
              <a:prstGeom prst="line">
                <a:avLst/>
              </a:prstGeom>
              <a:noFill/>
              <a:ln>
                <a:solidFill>
                  <a:prstClr val="black"/>
                </a:solidFill>
                <a:bevel/>
              </a:ln>
            </p:spPr>
          </p:cxnSp>
          <p:cxnSp>
            <p:nvCxnSpPr>
              <p:cNvPr id="27707" name="Line 58"/>
              <p:cNvCxnSpPr/>
              <p:nvPr/>
            </p:nvCxnSpPr>
            <p:spPr>
              <a:xfrm>
                <a:off x="960" y="480"/>
                <a:ext cx="160" cy="160"/>
              </a:xfrm>
              <a:prstGeom prst="line">
                <a:avLst/>
              </a:prstGeom>
              <a:noFill/>
              <a:ln>
                <a:solidFill>
                  <a:prstClr val="black"/>
                </a:solidFill>
                <a:bevel/>
              </a:ln>
            </p:spPr>
          </p:cxnSp>
          <p:cxnSp>
            <p:nvCxnSpPr>
              <p:cNvPr id="27708" name="Line 59"/>
              <p:cNvCxnSpPr/>
              <p:nvPr/>
            </p:nvCxnSpPr>
            <p:spPr>
              <a:xfrm flipH="1">
                <a:off x="960" y="480"/>
                <a:ext cx="160" cy="160"/>
              </a:xfrm>
              <a:prstGeom prst="line">
                <a:avLst/>
              </a:prstGeom>
              <a:noFill/>
              <a:ln>
                <a:solidFill>
                  <a:prstClr val="black"/>
                </a:solidFill>
                <a:bevel/>
              </a:ln>
            </p:spPr>
          </p:cxnSp>
          <p:cxnSp>
            <p:nvCxnSpPr>
              <p:cNvPr id="27709" name="Line 60"/>
              <p:cNvCxnSpPr/>
              <p:nvPr/>
            </p:nvCxnSpPr>
            <p:spPr>
              <a:xfrm>
                <a:off x="960" y="960"/>
                <a:ext cx="160" cy="160"/>
              </a:xfrm>
              <a:prstGeom prst="line">
                <a:avLst/>
              </a:prstGeom>
              <a:noFill/>
              <a:ln>
                <a:solidFill>
                  <a:prstClr val="black"/>
                </a:solidFill>
                <a:bevel/>
              </a:ln>
            </p:spPr>
          </p:cxnSp>
          <p:cxnSp>
            <p:nvCxnSpPr>
              <p:cNvPr id="27710" name="Line 61"/>
              <p:cNvCxnSpPr/>
              <p:nvPr/>
            </p:nvCxnSpPr>
            <p:spPr>
              <a:xfrm flipH="1">
                <a:off x="960" y="960"/>
                <a:ext cx="160" cy="160"/>
              </a:xfrm>
              <a:prstGeom prst="line">
                <a:avLst/>
              </a:prstGeom>
              <a:noFill/>
              <a:ln>
                <a:solidFill>
                  <a:prstClr val="black"/>
                </a:solidFill>
                <a:bevel/>
              </a:ln>
            </p:spPr>
          </p:cxnSp>
          <p:cxnSp>
            <p:nvCxnSpPr>
              <p:cNvPr id="27711" name="Line 62"/>
              <p:cNvCxnSpPr/>
              <p:nvPr/>
            </p:nvCxnSpPr>
            <p:spPr>
              <a:xfrm>
                <a:off x="960" y="1440"/>
                <a:ext cx="160" cy="160"/>
              </a:xfrm>
              <a:prstGeom prst="line">
                <a:avLst/>
              </a:prstGeom>
              <a:noFill/>
              <a:ln>
                <a:solidFill>
                  <a:prstClr val="black"/>
                </a:solidFill>
                <a:bevel/>
              </a:ln>
            </p:spPr>
          </p:cxnSp>
          <p:cxnSp>
            <p:nvCxnSpPr>
              <p:cNvPr id="27712" name="Line 63"/>
              <p:cNvCxnSpPr/>
              <p:nvPr/>
            </p:nvCxnSpPr>
            <p:spPr>
              <a:xfrm flipH="1">
                <a:off x="960" y="1440"/>
                <a:ext cx="160" cy="160"/>
              </a:xfrm>
              <a:prstGeom prst="line">
                <a:avLst/>
              </a:prstGeom>
              <a:noFill/>
              <a:ln>
                <a:solidFill>
                  <a:prstClr val="black"/>
                </a:solidFill>
                <a:bevel/>
              </a:ln>
            </p:spPr>
          </p:cxnSp>
          <p:cxnSp>
            <p:nvCxnSpPr>
              <p:cNvPr id="27713" name="Line 64"/>
              <p:cNvCxnSpPr/>
              <p:nvPr/>
            </p:nvCxnSpPr>
            <p:spPr>
              <a:xfrm>
                <a:off x="1440" y="0"/>
                <a:ext cx="160" cy="160"/>
              </a:xfrm>
              <a:prstGeom prst="line">
                <a:avLst/>
              </a:prstGeom>
              <a:noFill/>
              <a:ln>
                <a:solidFill>
                  <a:prstClr val="black"/>
                </a:solidFill>
                <a:bevel/>
              </a:ln>
            </p:spPr>
          </p:cxnSp>
          <p:cxnSp>
            <p:nvCxnSpPr>
              <p:cNvPr id="27714" name="Line 65"/>
              <p:cNvCxnSpPr/>
              <p:nvPr/>
            </p:nvCxnSpPr>
            <p:spPr>
              <a:xfrm flipH="1">
                <a:off x="1440" y="0"/>
                <a:ext cx="160" cy="160"/>
              </a:xfrm>
              <a:prstGeom prst="line">
                <a:avLst/>
              </a:prstGeom>
              <a:noFill/>
              <a:ln>
                <a:solidFill>
                  <a:prstClr val="black"/>
                </a:solidFill>
                <a:bevel/>
              </a:ln>
            </p:spPr>
          </p:cxnSp>
          <p:cxnSp>
            <p:nvCxnSpPr>
              <p:cNvPr id="27715" name="Line 66"/>
              <p:cNvCxnSpPr/>
              <p:nvPr/>
            </p:nvCxnSpPr>
            <p:spPr>
              <a:xfrm>
                <a:off x="1440" y="480"/>
                <a:ext cx="160" cy="160"/>
              </a:xfrm>
              <a:prstGeom prst="line">
                <a:avLst/>
              </a:prstGeom>
              <a:noFill/>
              <a:ln>
                <a:solidFill>
                  <a:prstClr val="black"/>
                </a:solidFill>
                <a:bevel/>
              </a:ln>
            </p:spPr>
          </p:cxnSp>
          <p:cxnSp>
            <p:nvCxnSpPr>
              <p:cNvPr id="27716" name="Line 67"/>
              <p:cNvCxnSpPr/>
              <p:nvPr/>
            </p:nvCxnSpPr>
            <p:spPr>
              <a:xfrm flipH="1">
                <a:off x="1440" y="480"/>
                <a:ext cx="160" cy="160"/>
              </a:xfrm>
              <a:prstGeom prst="line">
                <a:avLst/>
              </a:prstGeom>
              <a:noFill/>
              <a:ln>
                <a:solidFill>
                  <a:prstClr val="black"/>
                </a:solidFill>
                <a:bevel/>
              </a:ln>
            </p:spPr>
          </p:cxnSp>
          <p:cxnSp>
            <p:nvCxnSpPr>
              <p:cNvPr id="27717" name="Line 68"/>
              <p:cNvCxnSpPr/>
              <p:nvPr/>
            </p:nvCxnSpPr>
            <p:spPr>
              <a:xfrm>
                <a:off x="1440" y="960"/>
                <a:ext cx="160" cy="160"/>
              </a:xfrm>
              <a:prstGeom prst="line">
                <a:avLst/>
              </a:prstGeom>
              <a:noFill/>
              <a:ln>
                <a:solidFill>
                  <a:prstClr val="black"/>
                </a:solidFill>
                <a:bevel/>
              </a:ln>
            </p:spPr>
          </p:cxnSp>
          <p:cxnSp>
            <p:nvCxnSpPr>
              <p:cNvPr id="27718" name="Line 69"/>
              <p:cNvCxnSpPr/>
              <p:nvPr/>
            </p:nvCxnSpPr>
            <p:spPr>
              <a:xfrm flipH="1">
                <a:off x="1440" y="960"/>
                <a:ext cx="160" cy="160"/>
              </a:xfrm>
              <a:prstGeom prst="line">
                <a:avLst/>
              </a:prstGeom>
              <a:noFill/>
              <a:ln>
                <a:solidFill>
                  <a:prstClr val="black"/>
                </a:solidFill>
                <a:bevel/>
              </a:ln>
            </p:spPr>
          </p:cxnSp>
          <p:cxnSp>
            <p:nvCxnSpPr>
              <p:cNvPr id="27719" name="Line 70"/>
              <p:cNvCxnSpPr/>
              <p:nvPr/>
            </p:nvCxnSpPr>
            <p:spPr>
              <a:xfrm>
                <a:off x="1440" y="1440"/>
                <a:ext cx="160" cy="160"/>
              </a:xfrm>
              <a:prstGeom prst="line">
                <a:avLst/>
              </a:prstGeom>
              <a:noFill/>
              <a:ln>
                <a:solidFill>
                  <a:prstClr val="black"/>
                </a:solidFill>
                <a:bevel/>
              </a:ln>
            </p:spPr>
          </p:cxnSp>
          <p:cxnSp>
            <p:nvCxnSpPr>
              <p:cNvPr id="27720" name="Line 71"/>
              <p:cNvCxnSpPr/>
              <p:nvPr/>
            </p:nvCxnSpPr>
            <p:spPr>
              <a:xfrm flipH="1">
                <a:off x="1440" y="1440"/>
                <a:ext cx="160" cy="160"/>
              </a:xfrm>
              <a:prstGeom prst="line">
                <a:avLst/>
              </a:prstGeom>
              <a:noFill/>
              <a:ln>
                <a:solidFill>
                  <a:prstClr val="black"/>
                </a:solidFill>
                <a:bevel/>
              </a:ln>
            </p:spPr>
          </p:cxnSp>
        </p:grpSp>
        <p:cxnSp>
          <p:nvCxnSpPr>
            <p:cNvPr id="27721" name="Line 72"/>
            <p:cNvCxnSpPr/>
            <p:nvPr/>
          </p:nvCxnSpPr>
          <p:spPr>
            <a:xfrm>
              <a:off x="3947" y="3392"/>
              <a:ext cx="2380" cy="0"/>
            </a:xfrm>
            <a:prstGeom prst="line">
              <a:avLst/>
            </a:prstGeom>
            <a:noFill/>
            <a:ln w="38100">
              <a:solidFill>
                <a:prstClr val="black"/>
              </a:solidFill>
              <a:prstDash val="lgDash"/>
              <a:bevel/>
            </a:ln>
          </p:spPr>
        </p:cxnSp>
        <p:cxnSp>
          <p:nvCxnSpPr>
            <p:cNvPr id="27722" name="Line 73"/>
            <p:cNvCxnSpPr/>
            <p:nvPr/>
          </p:nvCxnSpPr>
          <p:spPr>
            <a:xfrm flipV="1">
              <a:off x="5131" y="2559"/>
              <a:ext cx="727" cy="833"/>
            </a:xfrm>
            <a:prstGeom prst="line">
              <a:avLst/>
            </a:prstGeom>
            <a:noFill/>
            <a:ln w="57150">
              <a:solidFill>
                <a:prstClr val="black"/>
              </a:solidFill>
              <a:bevel/>
            </a:ln>
          </p:spPr>
        </p:cxnSp>
        <p:cxnSp>
          <p:nvCxnSpPr>
            <p:cNvPr id="27723" name="Line 74"/>
            <p:cNvCxnSpPr/>
            <p:nvPr/>
          </p:nvCxnSpPr>
          <p:spPr>
            <a:xfrm>
              <a:off x="5131" y="3392"/>
              <a:ext cx="1" cy="399"/>
            </a:xfrm>
            <a:prstGeom prst="line">
              <a:avLst/>
            </a:prstGeom>
            <a:noFill/>
            <a:ln>
              <a:solidFill>
                <a:prstClr val="black"/>
              </a:solidFill>
              <a:bevel/>
            </a:ln>
          </p:spPr>
        </p:cxnSp>
        <p:cxnSp>
          <p:nvCxnSpPr>
            <p:cNvPr id="27724" name="Line 75"/>
            <p:cNvCxnSpPr/>
            <p:nvPr/>
          </p:nvCxnSpPr>
          <p:spPr>
            <a:xfrm>
              <a:off x="5131" y="3802"/>
              <a:ext cx="419" cy="1"/>
            </a:xfrm>
            <a:prstGeom prst="line">
              <a:avLst/>
            </a:prstGeom>
            <a:noFill/>
            <a:ln>
              <a:solidFill>
                <a:prstClr val="black"/>
              </a:solidFill>
              <a:bevel/>
            </a:ln>
          </p:spPr>
        </p:cxnSp>
        <p:cxnSp>
          <p:nvCxnSpPr>
            <p:cNvPr id="27725" name="Line 76"/>
            <p:cNvCxnSpPr/>
            <p:nvPr/>
          </p:nvCxnSpPr>
          <p:spPr>
            <a:xfrm>
              <a:off x="6315" y="3403"/>
              <a:ext cx="1" cy="399"/>
            </a:xfrm>
            <a:prstGeom prst="line">
              <a:avLst/>
            </a:prstGeom>
            <a:noFill/>
            <a:ln>
              <a:solidFill>
                <a:prstClr val="black"/>
              </a:solidFill>
              <a:bevel/>
            </a:ln>
          </p:spPr>
        </p:cxnSp>
        <p:cxnSp>
          <p:nvCxnSpPr>
            <p:cNvPr id="27726" name="Line 77"/>
            <p:cNvCxnSpPr/>
            <p:nvPr/>
          </p:nvCxnSpPr>
          <p:spPr>
            <a:xfrm>
              <a:off x="5927" y="3802"/>
              <a:ext cx="383" cy="1"/>
            </a:xfrm>
            <a:prstGeom prst="line">
              <a:avLst/>
            </a:prstGeom>
            <a:noFill/>
            <a:ln>
              <a:solidFill>
                <a:prstClr val="black"/>
              </a:solidFill>
              <a:bevel/>
            </a:ln>
          </p:spPr>
        </p:cxnSp>
        <p:sp>
          <p:nvSpPr>
            <p:cNvPr id="27727" name="Text Box 78"/>
            <p:cNvSpPr/>
            <p:nvPr/>
          </p:nvSpPr>
          <p:spPr>
            <a:xfrm>
              <a:off x="5562" y="2104"/>
              <a:ext cx="381" cy="311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1pPr>
              <a:lvl2pPr marL="45720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2pPr>
              <a:lvl3pPr marL="91440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3pPr>
              <a:lvl4pPr marL="137160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4pPr>
              <a:lvl5pPr marL="182880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5pPr>
            </a:lstStyle>
            <a:p>
              <a:pPr lvl="0" algn="just" eaLnBrk="0" hangingPunct="0"/>
              <a:r>
                <a:rPr lang="en-US" altLang="zh-CN" sz="2400">
                  <a:ea typeface="黑体" pitchFamily="49" charset="-122"/>
                  <a:sym typeface="Times New Roman" pitchFamily="18" charset="0"/>
                </a:rPr>
                <a:t>ω</a:t>
              </a: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27728" name="Text Box 79"/>
            <p:cNvSpPr/>
            <p:nvPr/>
          </p:nvSpPr>
          <p:spPr>
            <a:xfrm>
              <a:off x="6309" y="3214"/>
              <a:ext cx="345" cy="311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1pPr>
              <a:lvl2pPr marL="45720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2pPr>
              <a:lvl3pPr marL="91440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3pPr>
              <a:lvl4pPr marL="137160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4pPr>
              <a:lvl5pPr marL="182880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5pPr>
            </a:lstStyle>
            <a:p>
              <a:pPr lvl="0" algn="just" eaLnBrk="0" hangingPunct="0"/>
              <a:r>
                <a:rPr lang="en-US" altLang="zh-CN" sz="2400">
                  <a:ea typeface="黑体" pitchFamily="49" charset="-122"/>
                  <a:sym typeface="Times New Roman" pitchFamily="18" charset="0"/>
                </a:rPr>
                <a:t>A</a:t>
              </a: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27729" name="Text Box 80"/>
            <p:cNvSpPr/>
            <p:nvPr/>
          </p:nvSpPr>
          <p:spPr>
            <a:xfrm>
              <a:off x="3644" y="3203"/>
              <a:ext cx="345" cy="311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1pPr>
              <a:lvl2pPr marL="45720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2pPr>
              <a:lvl3pPr marL="91440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3pPr>
              <a:lvl4pPr marL="137160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4pPr>
              <a:lvl5pPr marL="182880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5pPr>
            </a:lstStyle>
            <a:p>
              <a:pPr lvl="0" algn="just" eaLnBrk="0" hangingPunct="0"/>
              <a:r>
                <a:rPr lang="en-US" altLang="zh-CN" sz="2400">
                  <a:ea typeface="黑体" pitchFamily="49" charset="-122"/>
                  <a:sym typeface="Times New Roman" pitchFamily="18" charset="0"/>
                </a:rPr>
                <a:t>B</a:t>
              </a: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27730" name="Text Box 81"/>
            <p:cNvSpPr/>
            <p:nvPr/>
          </p:nvSpPr>
          <p:spPr>
            <a:xfrm>
              <a:off x="5777" y="2326"/>
              <a:ext cx="346" cy="311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1pPr>
              <a:lvl2pPr marL="45720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2pPr>
              <a:lvl3pPr marL="91440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3pPr>
              <a:lvl4pPr marL="137160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4pPr>
              <a:lvl5pPr marL="182880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5pPr>
            </a:lstStyle>
            <a:p>
              <a:pPr lvl="0" algn="just" eaLnBrk="0" hangingPunct="0"/>
              <a:r>
                <a:rPr lang="en-US" altLang="zh-CN" sz="2400">
                  <a:ea typeface="黑体" pitchFamily="49" charset="-122"/>
                  <a:sym typeface="Times New Roman" pitchFamily="18" charset="0"/>
                </a:rPr>
                <a:t>C</a:t>
              </a: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27731" name="Text Box 82"/>
            <p:cNvSpPr/>
            <p:nvPr/>
          </p:nvSpPr>
          <p:spPr>
            <a:xfrm>
              <a:off x="5568" y="3492"/>
              <a:ext cx="346" cy="31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1pPr>
              <a:lvl2pPr marL="45720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2pPr>
              <a:lvl3pPr marL="91440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3pPr>
              <a:lvl4pPr marL="137160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4pPr>
              <a:lvl5pPr marL="182880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5pPr>
            </a:lstStyle>
            <a:p>
              <a:pPr lvl="0" algn="just" eaLnBrk="0" hangingPunct="0"/>
              <a:r>
                <a:rPr lang="en-US" altLang="zh-CN" sz="2400">
                  <a:ea typeface="黑体" pitchFamily="49" charset="-122"/>
                  <a:sym typeface="Times New Roman" pitchFamily="18" charset="0"/>
                </a:rPr>
                <a:t>R</a:t>
              </a: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27732" name="Text Box 83"/>
            <p:cNvSpPr/>
            <p:nvPr/>
          </p:nvSpPr>
          <p:spPr>
            <a:xfrm>
              <a:off x="4827" y="3336"/>
              <a:ext cx="345" cy="311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1pPr>
              <a:lvl2pPr marL="45720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2pPr>
              <a:lvl3pPr marL="91440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3pPr>
              <a:lvl4pPr marL="137160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4pPr>
              <a:lvl5pPr marL="182880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5pPr>
            </a:lstStyle>
            <a:p>
              <a:pPr lvl="0" algn="just" eaLnBrk="0" hangingPunct="0"/>
              <a:r>
                <a:rPr lang="en-US" altLang="zh-CN" sz="2400">
                  <a:ea typeface="黑体" pitchFamily="49" charset="-122"/>
                  <a:sym typeface="Times New Roman" pitchFamily="18" charset="0"/>
                </a:rPr>
                <a:t>O</a:t>
              </a: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27733" name="Freeform 84"/>
            <p:cNvSpPr/>
            <p:nvPr/>
          </p:nvSpPr>
          <p:spPr>
            <a:xfrm rot="360000">
              <a:off x="5581" y="2341"/>
              <a:ext cx="299" cy="95"/>
            </a:xfrm>
            <a:custGeom>
              <a:cxnLst>
                <a:cxn ang="0">
                  <a:pos x="0" y="0"/>
                </a:cxn>
                <a:cxn ang="0">
                  <a:pos x="37" y="1"/>
                </a:cxn>
                <a:cxn ang="0">
                  <a:pos x="74" y="5"/>
                </a:cxn>
                <a:cxn ang="0">
                  <a:pos x="112" y="13"/>
                </a:cxn>
                <a:cxn ang="0">
                  <a:pos x="149" y="23"/>
                </a:cxn>
                <a:cxn ang="0">
                  <a:pos x="186" y="37"/>
                </a:cxn>
                <a:cxn ang="0">
                  <a:pos x="224" y="53"/>
                </a:cxn>
                <a:cxn ang="0">
                  <a:pos x="261" y="72"/>
                </a:cxn>
                <a:cxn ang="0">
                  <a:pos x="299" y="95"/>
                </a:cxn>
              </a:cxnLst>
              <a:rect l="l" t="t" r="r" b="b"/>
              <a:pathLst>
                <a:path w="1280" h="1280">
                  <a:moveTo>
                    <a:pt x="0" y="0"/>
                  </a:moveTo>
                  <a:cubicBezTo>
                    <a:pt x="53" y="3"/>
                    <a:pt x="107" y="7"/>
                    <a:pt x="160" y="20"/>
                  </a:cubicBezTo>
                  <a:cubicBezTo>
                    <a:pt x="213" y="33"/>
                    <a:pt x="267" y="53"/>
                    <a:pt x="320" y="80"/>
                  </a:cubicBezTo>
                  <a:cubicBezTo>
                    <a:pt x="373" y="107"/>
                    <a:pt x="427" y="140"/>
                    <a:pt x="480" y="180"/>
                  </a:cubicBezTo>
                  <a:cubicBezTo>
                    <a:pt x="533" y="220"/>
                    <a:pt x="587" y="267"/>
                    <a:pt x="640" y="320"/>
                  </a:cubicBezTo>
                  <a:cubicBezTo>
                    <a:pt x="693" y="373"/>
                    <a:pt x="747" y="433"/>
                    <a:pt x="800" y="500"/>
                  </a:cubicBezTo>
                  <a:cubicBezTo>
                    <a:pt x="853" y="567"/>
                    <a:pt x="907" y="640"/>
                    <a:pt x="960" y="720"/>
                  </a:cubicBezTo>
                  <a:cubicBezTo>
                    <a:pt x="1013" y="800"/>
                    <a:pt x="1067" y="887"/>
                    <a:pt x="1120" y="980"/>
                  </a:cubicBezTo>
                  <a:cubicBezTo>
                    <a:pt x="1173" y="1073"/>
                    <a:pt x="1226" y="1176"/>
                    <a:pt x="1280" y="1280"/>
                  </a:cubicBezTo>
                </a:path>
              </a:pathLst>
            </a:custGeom>
            <a:noFill/>
            <a:ln>
              <a:solidFill>
                <a:prstClr val="black"/>
              </a:solidFill>
              <a:bevel/>
              <a:headEnd type="triangle"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1pPr>
              <a:lvl2pPr marL="45720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2pPr>
              <a:lvl3pPr marL="91440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3pPr>
              <a:lvl4pPr marL="137160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4pPr>
              <a:lvl5pPr marL="182880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5pPr>
            </a:lstStyle>
            <a:p>
              <a:pPr lvl="0"/>
              <a:endParaRPr lang="zh-CN" altLang="en-US"/>
            </a:p>
          </p:txBody>
        </p:sp>
      </p:grpSp>
      <p:graphicFrame>
        <p:nvGraphicFramePr>
          <p:cNvPr id="27734" name="Object 93"/>
          <p:cNvGraphicFramePr>
            <a:graphicFrameLocks noChangeAspect="1"/>
          </p:cNvGraphicFramePr>
          <p:nvPr/>
        </p:nvGraphicFramePr>
        <p:xfrm>
          <a:off x="1263650" y="3281363"/>
          <a:ext cx="1816100" cy="82073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8" r:id="rId2" imgW="1816100" imgH="820737" progId="Equation.3">
                  <p:embed/>
                </p:oleObj>
              </mc:Choice>
              <mc:Fallback>
                <p:oleObj r:id="rId2" imgW="1816100" imgH="820737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63650" y="3281363"/>
                        <a:ext cx="1816100" cy="8207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 fill="hold"/>
                                        <p:tgtEl>
                                          <p:spTgt spid="277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8673" name="图片 2549762" descr="课堂副本"/>
          <p:cNvPicPr>
            <a:picLocks noChangeAspect="1"/>
          </p:cNvPicPr>
          <p:nvPr/>
        </p:nvPicPr>
        <p:blipFill>
          <a:blip r:embed="rId2"/>
          <a:srcRect l="25023" t="32932" r="27306" b="50091"/>
          <a:stretch>
            <a:fillRect/>
          </a:stretch>
        </p:blipFill>
        <p:spPr>
          <a:xfrm>
            <a:off x="4425950" y="781050"/>
            <a:ext cx="3892550" cy="86677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28674" name="Text Box 2"/>
          <p:cNvSpPr/>
          <p:nvPr/>
        </p:nvSpPr>
        <p:spPr>
          <a:xfrm>
            <a:off x="-187325" y="1862138"/>
            <a:ext cx="3197225" cy="519112"/>
          </a:xfrm>
          <a:prstGeom prst="rect">
            <a:avLst/>
          </a:prstGeom>
          <a:noFill/>
          <a:ln w="28575"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1pPr>
            <a:lvl2pPr marL="4572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2pPr>
            <a:lvl3pPr marL="9144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3pPr>
            <a:lvl4pPr marL="13716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4pPr>
            <a:lvl5pPr marL="18288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5pPr>
          </a:lstStyle>
          <a:p>
            <a:pPr lvl="0" algn="ctr">
              <a:lnSpc>
                <a:spcPct val="100000"/>
              </a:lnSpc>
              <a:spcBef>
                <a:spcPct val="50000"/>
              </a:spcBef>
            </a:pPr>
            <a:r>
              <a:rPr lang="en-US" altLang="zh-CN">
                <a:solidFill>
                  <a:srgbClr val="0000FF"/>
                </a:solidFill>
                <a:ea typeface="宋体" pitchFamily="2" charset="-122"/>
              </a:rPr>
              <a:t>1.</a:t>
            </a:r>
            <a:r>
              <a:rPr lang="zh-CN" altLang="en-US">
                <a:solidFill>
                  <a:srgbClr val="0000FF"/>
                </a:solidFill>
                <a:ea typeface="宋体" pitchFamily="2" charset="-122"/>
              </a:rPr>
              <a:t>感应电动势：</a:t>
            </a:r>
            <a:endParaRPr lang="zh-CN" altLang="en-US">
              <a:solidFill>
                <a:srgbClr val="0000FF"/>
              </a:solidFill>
              <a:ea typeface="宋体" pitchFamily="2" charset="-122"/>
            </a:endParaRPr>
          </a:p>
        </p:txBody>
      </p:sp>
      <p:sp>
        <p:nvSpPr>
          <p:cNvPr id="28675" name="Text Box 3"/>
          <p:cNvSpPr/>
          <p:nvPr/>
        </p:nvSpPr>
        <p:spPr>
          <a:xfrm>
            <a:off x="2640013" y="1862138"/>
            <a:ext cx="6683375" cy="519112"/>
          </a:xfrm>
          <a:prstGeom prst="rect">
            <a:avLst/>
          </a:prstGeom>
          <a:noFill/>
          <a:ln w="28575"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1pPr>
            <a:lvl2pPr marL="4572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2pPr>
            <a:lvl3pPr marL="9144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3pPr>
            <a:lvl4pPr marL="13716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4pPr>
            <a:lvl5pPr marL="18288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5pPr>
          </a:lstStyle>
          <a:p>
            <a:pPr lvl="0">
              <a:lnSpc>
                <a:spcPct val="100000"/>
              </a:lnSpc>
              <a:spcBef>
                <a:spcPct val="50000"/>
              </a:spcBef>
            </a:pPr>
            <a:r>
              <a:rPr lang="zh-CN" altLang="en-US">
                <a:solidFill>
                  <a:srgbClr val="0000FF"/>
                </a:solidFill>
                <a:ea typeface="宋体" pitchFamily="2" charset="-122"/>
              </a:rPr>
              <a:t>由电磁感应产生的电动势。</a:t>
            </a:r>
            <a:endParaRPr lang="zh-CN" altLang="en-US">
              <a:solidFill>
                <a:srgbClr val="0000FF"/>
              </a:solidFill>
              <a:ea typeface="宋体" pitchFamily="2" charset="-122"/>
            </a:endParaRPr>
          </a:p>
        </p:txBody>
      </p:sp>
      <p:sp>
        <p:nvSpPr>
          <p:cNvPr id="28676" name="Text Box 4"/>
          <p:cNvSpPr/>
          <p:nvPr/>
        </p:nvSpPr>
        <p:spPr>
          <a:xfrm>
            <a:off x="150813" y="2600325"/>
            <a:ext cx="11874500" cy="1892300"/>
          </a:xfrm>
          <a:prstGeom prst="rect">
            <a:avLst/>
          </a:prstGeom>
          <a:noFill/>
          <a:ln w="28575"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1pPr>
            <a:lvl2pPr marL="4572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2pPr>
            <a:lvl3pPr marL="9144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3pPr>
            <a:lvl4pPr marL="13716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4pPr>
            <a:lvl5pPr marL="18288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5pPr>
          </a:lstStyle>
          <a:p>
            <a:pPr lvl="0"/>
            <a:r>
              <a:rPr lang="en-US" altLang="zh-CN">
                <a:solidFill>
                  <a:srgbClr val="0000FF"/>
                </a:solidFill>
                <a:ea typeface="宋体" pitchFamily="2" charset="-122"/>
              </a:rPr>
              <a:t>2.</a:t>
            </a:r>
            <a:r>
              <a:rPr lang="zh-CN" altLang="en-US">
                <a:solidFill>
                  <a:srgbClr val="0000FF"/>
                </a:solidFill>
                <a:ea typeface="宋体" pitchFamily="2" charset="-122"/>
              </a:rPr>
              <a:t>法拉第电磁感应定律：闭合电路中感应电动势的大小，跟穿过这一电路的磁通量的变化率成正比，</a:t>
            </a:r>
            <a:r>
              <a:rPr lang="en-US" altLang="zh-CN">
                <a:solidFill>
                  <a:srgbClr val="0000FF"/>
                </a:solidFill>
                <a:ea typeface="宋体" pitchFamily="2" charset="-122"/>
              </a:rPr>
              <a:t>E=</a:t>
            </a:r>
            <a:endParaRPr lang="el-GR" altLang="zh-CN">
              <a:solidFill>
                <a:srgbClr val="0000FF"/>
              </a:solidFill>
              <a:ea typeface="宋体" pitchFamily="2" charset="-122"/>
            </a:endParaRPr>
          </a:p>
          <a:p>
            <a:pPr lvl="0" algn="ctr">
              <a:lnSpc>
                <a:spcPct val="100000"/>
              </a:lnSpc>
              <a:spcBef>
                <a:spcPct val="50000"/>
              </a:spcBef>
            </a:pPr>
            <a:endParaRPr lang="zh-CN" altLang="en-US">
              <a:solidFill>
                <a:srgbClr val="0000FF"/>
              </a:solidFill>
              <a:ea typeface="宋体" pitchFamily="2" charset="-122"/>
            </a:endParaRPr>
          </a:p>
        </p:txBody>
      </p:sp>
      <p:sp>
        <p:nvSpPr>
          <p:cNvPr id="28677" name="Text Box 6"/>
          <p:cNvSpPr/>
          <p:nvPr/>
        </p:nvSpPr>
        <p:spPr>
          <a:xfrm>
            <a:off x="150813" y="4121150"/>
            <a:ext cx="9705975" cy="517525"/>
          </a:xfrm>
          <a:prstGeom prst="rect">
            <a:avLst/>
          </a:prstGeom>
          <a:noFill/>
          <a:ln w="28575"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1pPr>
            <a:lvl2pPr marL="4572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2pPr>
            <a:lvl3pPr marL="9144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3pPr>
            <a:lvl4pPr marL="13716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4pPr>
            <a:lvl5pPr marL="18288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5pPr>
          </a:lstStyle>
          <a:p>
            <a:pPr lvl="0">
              <a:lnSpc>
                <a:spcPct val="100000"/>
              </a:lnSpc>
              <a:spcBef>
                <a:spcPct val="50000"/>
              </a:spcBef>
            </a:pPr>
            <a:r>
              <a:rPr lang="en-US" altLang="zh-CN">
                <a:solidFill>
                  <a:srgbClr val="0000FF"/>
                </a:solidFill>
                <a:ea typeface="宋体" pitchFamily="2" charset="-122"/>
              </a:rPr>
              <a:t>3.</a:t>
            </a:r>
            <a:r>
              <a:rPr lang="zh-CN" altLang="en-US">
                <a:solidFill>
                  <a:srgbClr val="0000FF"/>
                </a:solidFill>
                <a:ea typeface="宋体" pitchFamily="2" charset="-122"/>
              </a:rPr>
              <a:t>区别：磁通量、磁通量的变化量、磁通量的变化率</a:t>
            </a:r>
            <a:endParaRPr lang="el-GR" altLang="zh-CN">
              <a:solidFill>
                <a:srgbClr val="0000FF"/>
              </a:solidFill>
              <a:ea typeface="宋体" pitchFamily="2" charset="-122"/>
            </a:endParaRPr>
          </a:p>
        </p:txBody>
      </p:sp>
      <p:sp>
        <p:nvSpPr>
          <p:cNvPr id="28678" name="Text Box 10"/>
          <p:cNvSpPr/>
          <p:nvPr/>
        </p:nvSpPr>
        <p:spPr>
          <a:xfrm>
            <a:off x="-265112" y="4927600"/>
            <a:ext cx="6383337" cy="519113"/>
          </a:xfrm>
          <a:prstGeom prst="rect">
            <a:avLst/>
          </a:prstGeom>
          <a:noFill/>
          <a:ln w="28575"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1pPr>
            <a:lvl2pPr marL="4572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2pPr>
            <a:lvl3pPr marL="9144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3pPr>
            <a:lvl4pPr marL="13716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4pPr>
            <a:lvl5pPr marL="18288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5pPr>
          </a:lstStyle>
          <a:p>
            <a:pPr lvl="0" algn="ctr">
              <a:lnSpc>
                <a:spcPct val="100000"/>
              </a:lnSpc>
              <a:spcBef>
                <a:spcPct val="50000"/>
              </a:spcBef>
            </a:pPr>
            <a:r>
              <a:rPr lang="en-US" altLang="zh-CN">
                <a:solidFill>
                  <a:srgbClr val="0000FF"/>
                </a:solidFill>
                <a:ea typeface="宋体" pitchFamily="2" charset="-122"/>
              </a:rPr>
              <a:t>4.</a:t>
            </a:r>
            <a:r>
              <a:rPr lang="zh-CN" altLang="en-US">
                <a:solidFill>
                  <a:srgbClr val="0000FF"/>
                </a:solidFill>
                <a:ea typeface="宋体" pitchFamily="2" charset="-122"/>
              </a:rPr>
              <a:t>导体切割磁感线产生的感应电动势</a:t>
            </a:r>
            <a:endParaRPr lang="zh-CN" altLang="en-US">
              <a:solidFill>
                <a:srgbClr val="0000FF"/>
              </a:solidFill>
              <a:ea typeface="宋体" pitchFamily="2" charset="-122"/>
            </a:endParaRPr>
          </a:p>
        </p:txBody>
      </p:sp>
      <p:graphicFrame>
        <p:nvGraphicFramePr>
          <p:cNvPr id="28679" name="Object 12"/>
          <p:cNvGraphicFramePr>
            <a:graphicFrameLocks noChangeAspect="1"/>
          </p:cNvGraphicFramePr>
          <p:nvPr/>
        </p:nvGraphicFramePr>
        <p:xfrm>
          <a:off x="5994400" y="4959350"/>
          <a:ext cx="2324100" cy="45561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9" r:id="rId3" imgW="2324100" imgH="455613" progId="Equation.3">
                  <p:embed/>
                </p:oleObj>
              </mc:Choice>
              <mc:Fallback>
                <p:oleObj r:id="rId3" imgW="2324100" imgH="455613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clrChange>
                          <a:clrFrom>
                            <a:srgbClr val="000000"/>
                          </a:clrFrom>
                          <a:clrTo>
                            <a:srgbClr val="000000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5994400" y="4959350"/>
                        <a:ext cx="2324100" cy="4556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0" name="Object 14"/>
          <p:cNvGraphicFramePr>
            <a:graphicFrameLocks noChangeAspect="1"/>
          </p:cNvGraphicFramePr>
          <p:nvPr/>
        </p:nvGraphicFramePr>
        <p:xfrm>
          <a:off x="3781425" y="3289300"/>
          <a:ext cx="727075" cy="7493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0" r:id="rId5" imgW="727075" imgH="749300" progId="Equation.DSMT4">
                  <p:embed/>
                </p:oleObj>
              </mc:Choice>
              <mc:Fallback>
                <p:oleObj r:id="rId5" imgW="727075" imgH="7493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81425" y="3289300"/>
                        <a:ext cx="727075" cy="7493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/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9697" name="图片 2550786" descr="训练副本"/>
          <p:cNvPicPr>
            <a:picLocks noChangeAspect="1"/>
          </p:cNvPicPr>
          <p:nvPr/>
        </p:nvPicPr>
        <p:blipFill>
          <a:blip r:embed="rId2"/>
          <a:srcRect l="24764" t="32990" r="27520" b="50431"/>
          <a:stretch>
            <a:fillRect/>
          </a:stretch>
        </p:blipFill>
        <p:spPr>
          <a:xfrm>
            <a:off x="4379913" y="787400"/>
            <a:ext cx="4059237" cy="88265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29698" name="Text Box 3"/>
          <p:cNvSpPr/>
          <p:nvPr/>
        </p:nvSpPr>
        <p:spPr>
          <a:xfrm>
            <a:off x="600075" y="1971675"/>
            <a:ext cx="8175625" cy="30924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1pPr>
            <a:lvl2pPr marL="4572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2pPr>
            <a:lvl3pPr marL="9144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3pPr>
            <a:lvl4pPr marL="13716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4pPr>
            <a:lvl5pPr marL="18288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5pPr>
          </a:lstStyle>
          <a:p>
            <a:pPr marL="342900" lvl="0" indent="-342900"/>
            <a:r>
              <a:rPr lang="en-US" altLang="zh-CN">
                <a:solidFill>
                  <a:srgbClr val="0000FF"/>
                </a:solidFill>
                <a:ea typeface="宋体" pitchFamily="2" charset="-122"/>
              </a:rPr>
              <a:t>1.</a:t>
            </a:r>
            <a:r>
              <a:rPr lang="zh-CN" altLang="en-US">
                <a:solidFill>
                  <a:srgbClr val="0000FF"/>
                </a:solidFill>
                <a:ea typeface="宋体" pitchFamily="2" charset="-122"/>
              </a:rPr>
              <a:t>关于电磁感应，下述说法中正确的是</a:t>
            </a:r>
            <a:r>
              <a:rPr lang="en-US" altLang="zh-CN">
                <a:solidFill>
                  <a:srgbClr val="0000FF"/>
                </a:solidFill>
                <a:ea typeface="宋体" pitchFamily="2" charset="-122"/>
              </a:rPr>
              <a:t>(       )</a:t>
            </a:r>
            <a:endParaRPr lang="en-US" altLang="zh-CN">
              <a:solidFill>
                <a:srgbClr val="0000FF"/>
              </a:solidFill>
              <a:ea typeface="宋体" pitchFamily="2" charset="-122"/>
            </a:endParaRPr>
          </a:p>
          <a:p>
            <a:pPr marL="342900" lvl="0" indent="-342900"/>
            <a:r>
              <a:rPr lang="en-US" altLang="zh-CN">
                <a:solidFill>
                  <a:srgbClr val="0000FF"/>
                </a:solidFill>
                <a:ea typeface="宋体" pitchFamily="2" charset="-122"/>
              </a:rPr>
              <a:t>A.</a:t>
            </a:r>
            <a:r>
              <a:rPr lang="zh-CN" altLang="en-US">
                <a:solidFill>
                  <a:srgbClr val="0000FF"/>
                </a:solidFill>
                <a:ea typeface="宋体" pitchFamily="2" charset="-122"/>
              </a:rPr>
              <a:t>穿过线圈的磁通量越大</a:t>
            </a:r>
            <a:r>
              <a:rPr lang="en-US" altLang="zh-CN">
                <a:solidFill>
                  <a:srgbClr val="0000FF"/>
                </a:solidFill>
                <a:ea typeface="宋体" pitchFamily="2" charset="-122"/>
              </a:rPr>
              <a:t>,</a:t>
            </a:r>
            <a:r>
              <a:rPr lang="zh-CN" altLang="en-US">
                <a:solidFill>
                  <a:srgbClr val="0000FF"/>
                </a:solidFill>
                <a:ea typeface="宋体" pitchFamily="2" charset="-122"/>
              </a:rPr>
              <a:t>感应电动势越大</a:t>
            </a:r>
            <a:endParaRPr lang="zh-CN" altLang="en-US">
              <a:solidFill>
                <a:srgbClr val="0000FF"/>
              </a:solidFill>
              <a:ea typeface="宋体" pitchFamily="2" charset="-122"/>
            </a:endParaRPr>
          </a:p>
          <a:p>
            <a:pPr marL="342900" lvl="0" indent="-342900" algn="just"/>
            <a:r>
              <a:rPr lang="en-US" altLang="zh-CN">
                <a:solidFill>
                  <a:srgbClr val="0000FF"/>
                </a:solidFill>
                <a:ea typeface="宋体" pitchFamily="2" charset="-122"/>
              </a:rPr>
              <a:t>B.</a:t>
            </a:r>
            <a:r>
              <a:rPr lang="zh-CN" altLang="en-US">
                <a:solidFill>
                  <a:srgbClr val="0000FF"/>
                </a:solidFill>
                <a:ea typeface="宋体" pitchFamily="2" charset="-122"/>
              </a:rPr>
              <a:t>穿过线圈的磁通量为零</a:t>
            </a:r>
            <a:r>
              <a:rPr lang="en-US" altLang="zh-CN">
                <a:solidFill>
                  <a:srgbClr val="0000FF"/>
                </a:solidFill>
                <a:ea typeface="宋体" pitchFamily="2" charset="-122"/>
              </a:rPr>
              <a:t>,</a:t>
            </a:r>
            <a:r>
              <a:rPr lang="zh-CN" altLang="en-US">
                <a:solidFill>
                  <a:srgbClr val="0000FF"/>
                </a:solidFill>
                <a:ea typeface="宋体" pitchFamily="2" charset="-122"/>
              </a:rPr>
              <a:t>感应电动势一定为零</a:t>
            </a:r>
            <a:endParaRPr lang="zh-CN" altLang="en-US">
              <a:solidFill>
                <a:srgbClr val="0000FF"/>
              </a:solidFill>
              <a:ea typeface="宋体" pitchFamily="2" charset="-122"/>
            </a:endParaRPr>
          </a:p>
          <a:p>
            <a:pPr marL="342900" lvl="0" indent="-342900" algn="just"/>
            <a:r>
              <a:rPr lang="en-US" altLang="zh-CN">
                <a:solidFill>
                  <a:srgbClr val="0000FF"/>
                </a:solidFill>
                <a:ea typeface="宋体" pitchFamily="2" charset="-122"/>
              </a:rPr>
              <a:t>C.</a:t>
            </a:r>
            <a:r>
              <a:rPr lang="zh-CN" altLang="en-US">
                <a:solidFill>
                  <a:srgbClr val="0000FF"/>
                </a:solidFill>
                <a:ea typeface="宋体" pitchFamily="2" charset="-122"/>
              </a:rPr>
              <a:t>穿过线圈的磁通量的变化越大</a:t>
            </a:r>
            <a:r>
              <a:rPr lang="en-US" altLang="zh-CN">
                <a:solidFill>
                  <a:srgbClr val="0000FF"/>
                </a:solidFill>
                <a:ea typeface="宋体" pitchFamily="2" charset="-122"/>
              </a:rPr>
              <a:t>,</a:t>
            </a:r>
            <a:r>
              <a:rPr lang="zh-CN" altLang="en-US">
                <a:solidFill>
                  <a:srgbClr val="0000FF"/>
                </a:solidFill>
                <a:ea typeface="宋体" pitchFamily="2" charset="-122"/>
              </a:rPr>
              <a:t>感应电动势越大</a:t>
            </a:r>
            <a:endParaRPr lang="zh-CN" altLang="en-US">
              <a:solidFill>
                <a:srgbClr val="0000FF"/>
              </a:solidFill>
              <a:ea typeface="宋体" pitchFamily="2" charset="-122"/>
            </a:endParaRPr>
          </a:p>
          <a:p>
            <a:pPr marL="342900" lvl="0" indent="-342900" algn="just"/>
            <a:r>
              <a:rPr lang="en-US" altLang="zh-CN">
                <a:solidFill>
                  <a:srgbClr val="0000FF"/>
                </a:solidFill>
                <a:ea typeface="宋体" pitchFamily="2" charset="-122"/>
              </a:rPr>
              <a:t>D.</a:t>
            </a:r>
            <a:r>
              <a:rPr lang="zh-CN" altLang="en-US">
                <a:solidFill>
                  <a:srgbClr val="0000FF"/>
                </a:solidFill>
                <a:ea typeface="宋体" pitchFamily="2" charset="-122"/>
              </a:rPr>
              <a:t>穿过线圈的磁通量变化越快</a:t>
            </a:r>
            <a:r>
              <a:rPr lang="en-US" altLang="zh-CN">
                <a:solidFill>
                  <a:srgbClr val="0000FF"/>
                </a:solidFill>
                <a:ea typeface="宋体" pitchFamily="2" charset="-122"/>
              </a:rPr>
              <a:t>,</a:t>
            </a:r>
            <a:r>
              <a:rPr lang="zh-CN" altLang="en-US">
                <a:solidFill>
                  <a:srgbClr val="0000FF"/>
                </a:solidFill>
                <a:ea typeface="宋体" pitchFamily="2" charset="-122"/>
              </a:rPr>
              <a:t>感应电动势越大</a:t>
            </a:r>
            <a:endParaRPr lang="zh-CN" altLang="en-US">
              <a:solidFill>
                <a:srgbClr val="0000FF"/>
              </a:solidFill>
              <a:ea typeface="宋体" pitchFamily="2" charset="-122"/>
            </a:endParaRPr>
          </a:p>
        </p:txBody>
      </p:sp>
      <p:sp>
        <p:nvSpPr>
          <p:cNvPr id="29699" name="Text Box 2"/>
          <p:cNvSpPr/>
          <p:nvPr/>
        </p:nvSpPr>
        <p:spPr>
          <a:xfrm>
            <a:off x="6796088" y="1971675"/>
            <a:ext cx="871537" cy="644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1pPr>
            <a:lvl2pPr marL="4572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2pPr>
            <a:lvl3pPr marL="9144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3pPr>
            <a:lvl4pPr marL="13716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4pPr>
            <a:lvl5pPr marL="18288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5pPr>
          </a:lstStyle>
          <a:p>
            <a:pPr marL="342900" lvl="0" indent="-342900">
              <a:buClr>
                <a:schemeClr val="hlink"/>
              </a:buClr>
              <a:buSzPct val="70000"/>
              <a:buFont typeface="Wingdings" pitchFamily="2" charset="2"/>
            </a:pPr>
            <a:r>
              <a:rPr lang="zh-CN" altLang="en-US" sz="2400">
                <a:solidFill>
                  <a:srgbClr val="FF0000"/>
                </a:solidFill>
                <a:latin typeface="Arial" pitchFamily="34" charset="0"/>
                <a:ea typeface="楷体_GB2312" pitchFamily="49" charset="-122"/>
              </a:rPr>
              <a:t>Ｄ</a:t>
            </a:r>
            <a:endParaRPr lang="zh-CN" altLang="en-US" sz="2400">
              <a:solidFill>
                <a:srgbClr val="FF0000"/>
              </a:solidFill>
              <a:latin typeface="Arial" pitchFamily="34" charset="0"/>
              <a:ea typeface="楷体_GB2312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721" name="文本框 99"/>
          <p:cNvSpPr/>
          <p:nvPr/>
        </p:nvSpPr>
        <p:spPr>
          <a:xfrm>
            <a:off x="0" y="614363"/>
            <a:ext cx="12031663" cy="30924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1pPr>
            <a:lvl2pPr marL="4572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2pPr>
            <a:lvl3pPr marL="9144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3pPr>
            <a:lvl4pPr marL="13716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4pPr>
            <a:lvl5pPr marL="18288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5pPr>
          </a:lstStyle>
          <a:p>
            <a:pPr lvl="0"/>
            <a:r>
              <a:rPr lang="en-US" altLang="zh-CN">
                <a:solidFill>
                  <a:srgbClr val="0000FF"/>
                </a:solidFill>
                <a:ea typeface="宋体" pitchFamily="2" charset="-122"/>
              </a:rPr>
              <a:t>2.</a:t>
            </a:r>
            <a:r>
              <a:rPr lang="zh-CN" altLang="en-US">
                <a:solidFill>
                  <a:srgbClr val="0000FF"/>
                </a:solidFill>
                <a:ea typeface="宋体" pitchFamily="2" charset="-122"/>
              </a:rPr>
              <a:t>（多选）</a:t>
            </a:r>
            <a:r>
              <a:rPr lang="zh-CN" altLang="zh-CN">
                <a:solidFill>
                  <a:srgbClr val="0000FF"/>
                </a:solidFill>
                <a:ea typeface="宋体" pitchFamily="2" charset="-122"/>
              </a:rPr>
              <a:t>（2019·全国卷I）空间存在一方向与纸面垂直、大小随时间变化的匀强磁场,其边界如图(a)中虚线MN所示,一硬质细导线的电阻率为ρ、横截面积为S,将该导线做成半径为r的圆环固定在纸面内,圆心O在MN上。t=0时磁感应强度的方向如图(a)所示,磁感应强度B随时间t的变化关系如图(b)所示,则在t=0到t=t</a:t>
            </a:r>
            <a:r>
              <a:rPr lang="zh-CN" altLang="zh-CN" baseline="-25000">
                <a:solidFill>
                  <a:srgbClr val="0000FF"/>
                </a:solidFill>
                <a:ea typeface="宋体" pitchFamily="2" charset="-122"/>
              </a:rPr>
              <a:t>1</a:t>
            </a:r>
            <a:r>
              <a:rPr lang="zh-CN" altLang="zh-CN">
                <a:solidFill>
                  <a:srgbClr val="0000FF"/>
                </a:solidFill>
                <a:ea typeface="宋体" pitchFamily="2" charset="-122"/>
              </a:rPr>
              <a:t>的时间间隔内(　　)</a:t>
            </a:r>
            <a:endParaRPr lang="zh-CN" altLang="zh-CN">
              <a:solidFill>
                <a:srgbClr val="0000FF"/>
              </a:solidFill>
              <a:ea typeface="宋体" pitchFamily="2" charset="-122"/>
            </a:endParaRPr>
          </a:p>
        </p:txBody>
      </p:sp>
      <p:sp>
        <p:nvSpPr>
          <p:cNvPr id="30722" name="文本框 102"/>
          <p:cNvSpPr/>
          <p:nvPr/>
        </p:nvSpPr>
        <p:spPr>
          <a:xfrm>
            <a:off x="285750" y="3452813"/>
            <a:ext cx="6416675" cy="31083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1pPr>
            <a:lvl2pPr marL="4572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2pPr>
            <a:lvl3pPr marL="9144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3pPr>
            <a:lvl4pPr marL="13716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4pPr>
            <a:lvl5pPr marL="18288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5pPr>
          </a:lstStyle>
          <a:p>
            <a:pPr lvl="0"/>
            <a:r>
              <a:rPr lang="en-US" altLang="zh-CN">
                <a:solidFill>
                  <a:srgbClr val="0000FF"/>
                </a:solidFill>
                <a:ea typeface="宋体" pitchFamily="2" charset="-122"/>
              </a:rPr>
              <a:t>A</a:t>
            </a:r>
            <a:r>
              <a:rPr lang="en-US" altLang="zh-CN" i="1">
                <a:solidFill>
                  <a:srgbClr val="0000FF"/>
                </a:solidFill>
                <a:ea typeface="宋体" pitchFamily="2" charset="-122"/>
              </a:rPr>
              <a:t>.</a:t>
            </a:r>
            <a:r>
              <a:rPr lang="zh-CN" altLang="zh-CN">
                <a:solidFill>
                  <a:srgbClr val="0000FF"/>
                </a:solidFill>
                <a:latin typeface="Arial" pitchFamily="34" charset="0"/>
                <a:ea typeface="宋体" pitchFamily="2" charset="-122"/>
              </a:rPr>
              <a:t>圆环所受安培力的方向始终不变</a:t>
            </a:r>
            <a:endParaRPr lang="en-US" altLang="zh-CN">
              <a:solidFill>
                <a:srgbClr val="0000FF"/>
              </a:solidFill>
              <a:ea typeface="宋体" pitchFamily="2" charset="-122"/>
            </a:endParaRPr>
          </a:p>
          <a:p>
            <a:pPr lvl="0"/>
            <a:r>
              <a:rPr lang="en-US" altLang="zh-CN">
                <a:solidFill>
                  <a:srgbClr val="0000FF"/>
                </a:solidFill>
                <a:ea typeface="宋体" pitchFamily="2" charset="-122"/>
              </a:rPr>
              <a:t>B</a:t>
            </a:r>
            <a:r>
              <a:rPr lang="en-US" altLang="zh-CN" i="1">
                <a:solidFill>
                  <a:srgbClr val="0000FF"/>
                </a:solidFill>
                <a:ea typeface="宋体" pitchFamily="2" charset="-122"/>
              </a:rPr>
              <a:t>.</a:t>
            </a:r>
            <a:r>
              <a:rPr lang="zh-CN" altLang="zh-CN">
                <a:solidFill>
                  <a:srgbClr val="0000FF"/>
                </a:solidFill>
                <a:latin typeface="Arial" pitchFamily="34" charset="0"/>
                <a:ea typeface="宋体" pitchFamily="2" charset="-122"/>
              </a:rPr>
              <a:t>圆环中的感应电流始终沿顺时针方向</a:t>
            </a:r>
            <a:endParaRPr lang="en-US" altLang="zh-CN">
              <a:solidFill>
                <a:srgbClr val="0000FF"/>
              </a:solidFill>
              <a:ea typeface="宋体" pitchFamily="2" charset="-122"/>
            </a:endParaRPr>
          </a:p>
          <a:p>
            <a:pPr lvl="0"/>
            <a:r>
              <a:rPr lang="en-US" altLang="zh-CN">
                <a:solidFill>
                  <a:srgbClr val="0000FF"/>
                </a:solidFill>
                <a:ea typeface="宋体" pitchFamily="2" charset="-122"/>
              </a:rPr>
              <a:t>C</a:t>
            </a:r>
            <a:r>
              <a:rPr lang="en-US" altLang="zh-CN" i="1">
                <a:solidFill>
                  <a:srgbClr val="0000FF"/>
                </a:solidFill>
                <a:ea typeface="宋体" pitchFamily="2" charset="-122"/>
              </a:rPr>
              <a:t>.</a:t>
            </a:r>
            <a:r>
              <a:rPr lang="zh-CN" altLang="zh-CN">
                <a:solidFill>
                  <a:srgbClr val="0000FF"/>
                </a:solidFill>
                <a:latin typeface="Arial" pitchFamily="34" charset="0"/>
                <a:ea typeface="宋体" pitchFamily="2" charset="-122"/>
              </a:rPr>
              <a:t>圆环中的感应电流大小为</a:t>
            </a:r>
            <a:endParaRPr lang="zh-CN" altLang="zh-CN">
              <a:solidFill>
                <a:srgbClr val="0000FF"/>
              </a:solidFill>
              <a:latin typeface="Arial" pitchFamily="34" charset="0"/>
              <a:ea typeface="宋体" pitchFamily="2" charset="-122"/>
            </a:endParaRPr>
          </a:p>
          <a:p>
            <a:pPr lvl="0"/>
            <a:r>
              <a:rPr lang="en-US" altLang="zh-CN">
                <a:solidFill>
                  <a:srgbClr val="0000FF"/>
                </a:solidFill>
                <a:ea typeface="宋体" pitchFamily="2" charset="-122"/>
              </a:rPr>
              <a:t>D</a:t>
            </a:r>
            <a:r>
              <a:rPr lang="en-US" altLang="zh-CN" i="1">
                <a:solidFill>
                  <a:srgbClr val="0000FF"/>
                </a:solidFill>
                <a:ea typeface="宋体" pitchFamily="2" charset="-122"/>
              </a:rPr>
              <a:t>.</a:t>
            </a:r>
            <a:r>
              <a:rPr lang="zh-CN" altLang="zh-CN">
                <a:solidFill>
                  <a:srgbClr val="0000FF"/>
                </a:solidFill>
                <a:latin typeface="Arial" pitchFamily="34" charset="0"/>
                <a:ea typeface="宋体" pitchFamily="2" charset="-122"/>
              </a:rPr>
              <a:t>圆环中的感应电动势大小为</a:t>
            </a:r>
            <a:endParaRPr lang="zh-CN" altLang="en-US">
              <a:solidFill>
                <a:srgbClr val="0000FF"/>
              </a:solidFill>
              <a:latin typeface="Arial" pitchFamily="34" charset="0"/>
              <a:ea typeface="宋体" pitchFamily="2" charset="-122"/>
            </a:endParaRPr>
          </a:p>
          <a:p>
            <a:pPr lvl="0"/>
            <a:endParaRPr lang="zh-CN" altLang="en-US">
              <a:solidFill>
                <a:srgbClr val="0000FF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3072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6116638" y="3343275"/>
            <a:ext cx="5708650" cy="299085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30724" name="文本框 13"/>
          <p:cNvSpPr/>
          <p:nvPr/>
        </p:nvSpPr>
        <p:spPr>
          <a:xfrm>
            <a:off x="1570038" y="3076575"/>
            <a:ext cx="738187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1pPr>
            <a:lvl2pPr marL="4572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2pPr>
            <a:lvl3pPr marL="9144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3pPr>
            <a:lvl4pPr marL="13716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4pPr>
            <a:lvl5pPr marL="18288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5pPr>
          </a:lstStyle>
          <a:p>
            <a:pPr lvl="0"/>
            <a:r>
              <a:rPr lang="en-US" altLang="zh-CN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BC</a:t>
            </a:r>
            <a:endParaRPr lang="en-US" altLang="zh-CN">
              <a:solidFill>
                <a:srgbClr val="FF0000"/>
              </a:solidFill>
              <a:latin typeface="Arial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 fill="hold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1745" name="Text Box 3"/>
          <p:cNvSpPr/>
          <p:nvPr/>
        </p:nvSpPr>
        <p:spPr>
          <a:xfrm>
            <a:off x="109538" y="773113"/>
            <a:ext cx="12080875" cy="33226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1pPr>
            <a:lvl2pPr marL="4572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2pPr>
            <a:lvl3pPr marL="9144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3pPr>
            <a:lvl4pPr marL="13716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4pPr>
            <a:lvl5pPr marL="18288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5pPr>
          </a:lstStyle>
          <a:p>
            <a:pPr marL="342900" lvl="0" indent="-342900"/>
            <a:r>
              <a:rPr lang="en-US" altLang="zh-CN" sz="2800">
                <a:solidFill>
                  <a:srgbClr val="0000FF"/>
                </a:solidFill>
                <a:ea typeface="宋体" pitchFamily="2" charset="-122"/>
              </a:rPr>
              <a:t>3.</a:t>
            </a:r>
            <a:r>
              <a:rPr lang="zh-CN" altLang="en-US" sz="2800">
                <a:solidFill>
                  <a:srgbClr val="0000FF"/>
                </a:solidFill>
                <a:ea typeface="宋体" pitchFamily="2" charset="-122"/>
              </a:rPr>
              <a:t>如图所示</a:t>
            </a:r>
            <a:r>
              <a:rPr lang="en-US" altLang="zh-CN" sz="2800">
                <a:solidFill>
                  <a:srgbClr val="0000FF"/>
                </a:solidFill>
                <a:ea typeface="宋体" pitchFamily="2" charset="-122"/>
              </a:rPr>
              <a:t>,</a:t>
            </a:r>
            <a:r>
              <a:rPr lang="zh-CN" altLang="en-US" sz="2800">
                <a:solidFill>
                  <a:srgbClr val="0000FF"/>
                </a:solidFill>
                <a:ea typeface="宋体" pitchFamily="2" charset="-122"/>
              </a:rPr>
              <a:t>一正方形线圈的匝数为</a:t>
            </a:r>
            <a:r>
              <a:rPr lang="en-US" altLang="zh-CN" sz="2800">
                <a:solidFill>
                  <a:srgbClr val="0000FF"/>
                </a:solidFill>
                <a:ea typeface="宋体" pitchFamily="2" charset="-122"/>
              </a:rPr>
              <a:t>n,</a:t>
            </a:r>
            <a:r>
              <a:rPr lang="zh-CN" altLang="en-US" sz="2800">
                <a:solidFill>
                  <a:srgbClr val="0000FF"/>
                </a:solidFill>
                <a:ea typeface="宋体" pitchFamily="2" charset="-122"/>
              </a:rPr>
              <a:t>边长为</a:t>
            </a:r>
            <a:r>
              <a:rPr lang="en-US" altLang="zh-CN" sz="2800">
                <a:solidFill>
                  <a:srgbClr val="0000FF"/>
                </a:solidFill>
                <a:ea typeface="宋体" pitchFamily="2" charset="-122"/>
              </a:rPr>
              <a:t>a,</a:t>
            </a:r>
            <a:r>
              <a:rPr lang="zh-CN" altLang="en-US" sz="2800">
                <a:solidFill>
                  <a:srgbClr val="0000FF"/>
                </a:solidFill>
                <a:ea typeface="宋体" pitchFamily="2" charset="-122"/>
              </a:rPr>
              <a:t>线圈平面与匀强磁场垂直</a:t>
            </a:r>
            <a:r>
              <a:rPr lang="en-US" altLang="zh-CN" sz="2800">
                <a:solidFill>
                  <a:srgbClr val="0000FF"/>
                </a:solidFill>
                <a:ea typeface="宋体" pitchFamily="2" charset="-122"/>
              </a:rPr>
              <a:t>,</a:t>
            </a:r>
            <a:r>
              <a:rPr lang="zh-CN" altLang="en-US" sz="2800">
                <a:solidFill>
                  <a:srgbClr val="0000FF"/>
                </a:solidFill>
                <a:ea typeface="宋体" pitchFamily="2" charset="-122"/>
              </a:rPr>
              <a:t>且一半处在磁场中。在</a:t>
            </a:r>
            <a:r>
              <a:rPr lang="en-US" altLang="zh-CN" sz="2800">
                <a:solidFill>
                  <a:srgbClr val="0000FF"/>
                </a:solidFill>
                <a:ea typeface="宋体" pitchFamily="2" charset="-122"/>
              </a:rPr>
              <a:t>Δt</a:t>
            </a:r>
            <a:r>
              <a:rPr lang="zh-CN" altLang="en-US" sz="2800">
                <a:solidFill>
                  <a:srgbClr val="0000FF"/>
                </a:solidFill>
                <a:ea typeface="宋体" pitchFamily="2" charset="-122"/>
              </a:rPr>
              <a:t>时间内</a:t>
            </a:r>
            <a:r>
              <a:rPr lang="en-US" altLang="zh-CN" sz="2800">
                <a:solidFill>
                  <a:srgbClr val="0000FF"/>
                </a:solidFill>
                <a:ea typeface="宋体" pitchFamily="2" charset="-122"/>
              </a:rPr>
              <a:t>,</a:t>
            </a:r>
            <a:r>
              <a:rPr lang="zh-CN" altLang="en-US" sz="2800">
                <a:solidFill>
                  <a:srgbClr val="0000FF"/>
                </a:solidFill>
                <a:ea typeface="宋体" pitchFamily="2" charset="-122"/>
              </a:rPr>
              <a:t>磁感应强度的方向不变</a:t>
            </a:r>
            <a:r>
              <a:rPr lang="en-US" altLang="zh-CN" sz="2800">
                <a:solidFill>
                  <a:srgbClr val="0000FF"/>
                </a:solidFill>
                <a:ea typeface="宋体" pitchFamily="2" charset="-122"/>
              </a:rPr>
              <a:t>,</a:t>
            </a:r>
            <a:r>
              <a:rPr lang="zh-CN" altLang="en-US" sz="2800">
                <a:solidFill>
                  <a:srgbClr val="0000FF"/>
                </a:solidFill>
                <a:ea typeface="宋体" pitchFamily="2" charset="-122"/>
              </a:rPr>
              <a:t>大小由</a:t>
            </a:r>
            <a:r>
              <a:rPr lang="en-US" altLang="zh-CN" sz="2800">
                <a:solidFill>
                  <a:srgbClr val="0000FF"/>
                </a:solidFill>
                <a:ea typeface="宋体" pitchFamily="2" charset="-122"/>
              </a:rPr>
              <a:t>B</a:t>
            </a:r>
            <a:r>
              <a:rPr lang="zh-CN" altLang="en-US" sz="2800">
                <a:solidFill>
                  <a:srgbClr val="0000FF"/>
                </a:solidFill>
                <a:ea typeface="宋体" pitchFamily="2" charset="-122"/>
              </a:rPr>
              <a:t>均匀地增大到</a:t>
            </a:r>
            <a:r>
              <a:rPr lang="en-US" altLang="zh-CN" sz="2800">
                <a:solidFill>
                  <a:srgbClr val="0000FF"/>
                </a:solidFill>
                <a:ea typeface="宋体" pitchFamily="2" charset="-122"/>
              </a:rPr>
              <a:t>2B</a:t>
            </a:r>
            <a:r>
              <a:rPr lang="zh-CN" altLang="en-US" sz="2800">
                <a:solidFill>
                  <a:srgbClr val="0000FF"/>
                </a:solidFill>
                <a:ea typeface="宋体" pitchFamily="2" charset="-122"/>
              </a:rPr>
              <a:t>。在此过程中</a:t>
            </a:r>
            <a:r>
              <a:rPr lang="en-US" altLang="zh-CN" sz="2800">
                <a:solidFill>
                  <a:srgbClr val="0000FF"/>
                </a:solidFill>
                <a:ea typeface="宋体" pitchFamily="2" charset="-122"/>
              </a:rPr>
              <a:t>,</a:t>
            </a:r>
            <a:r>
              <a:rPr lang="zh-CN" altLang="en-US" sz="2800">
                <a:solidFill>
                  <a:srgbClr val="0000FF"/>
                </a:solidFill>
                <a:ea typeface="宋体" pitchFamily="2" charset="-122"/>
              </a:rPr>
              <a:t>线圈中产生的感应电动势为</a:t>
            </a:r>
            <a:r>
              <a:rPr lang="en-US" altLang="zh-CN" sz="2800">
                <a:solidFill>
                  <a:srgbClr val="0000FF"/>
                </a:solidFill>
                <a:ea typeface="宋体" pitchFamily="2" charset="-122"/>
              </a:rPr>
              <a:t>(</a:t>
            </a:r>
            <a:r>
              <a:rPr lang="zh-CN" altLang="en-US" sz="2800">
                <a:solidFill>
                  <a:srgbClr val="0000FF"/>
                </a:solidFill>
                <a:ea typeface="宋体" pitchFamily="2" charset="-122"/>
              </a:rPr>
              <a:t>　　</a:t>
            </a:r>
            <a:r>
              <a:rPr lang="en-US" altLang="zh-CN" sz="2800">
                <a:solidFill>
                  <a:srgbClr val="0000FF"/>
                </a:solidFill>
                <a:ea typeface="宋体" pitchFamily="2" charset="-122"/>
              </a:rPr>
              <a:t>)</a:t>
            </a:r>
            <a:endParaRPr lang="en-US" altLang="zh-CN" sz="2800">
              <a:solidFill>
                <a:srgbClr val="0000FF"/>
              </a:solidFill>
              <a:ea typeface="宋体" pitchFamily="2" charset="-122"/>
            </a:endParaRPr>
          </a:p>
          <a:p>
            <a:pPr marL="1257300" lvl="2" indent="-342900">
              <a:buNone/>
            </a:pPr>
            <a:r>
              <a:rPr lang="pl-PL" altLang="zh-CN" sz="280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A.</a:t>
            </a:r>
            <a:r>
              <a:rPr lang="zh-CN" altLang="pl-PL" sz="280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　　　　　</a:t>
            </a:r>
            <a:r>
              <a:rPr lang="pl-PL" altLang="zh-CN" sz="280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B.        </a:t>
            </a:r>
            <a:endParaRPr lang="pl-PL" altLang="zh-CN" sz="2800">
              <a:solidFill>
                <a:srgbClr val="0000FF"/>
              </a:solidFill>
              <a:latin typeface="宋体" pitchFamily="2" charset="-122"/>
              <a:ea typeface="宋体" pitchFamily="2" charset="-122"/>
            </a:endParaRPr>
          </a:p>
          <a:p>
            <a:pPr marL="1257300" lvl="2" indent="-342900">
              <a:buNone/>
            </a:pPr>
            <a:r>
              <a:rPr lang="pl-PL" altLang="zh-CN" sz="280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C.</a:t>
            </a:r>
            <a:r>
              <a:rPr lang="en-US" altLang="zh-CN" sz="280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          </a:t>
            </a:r>
            <a:r>
              <a:rPr lang="pl-PL" altLang="zh-CN" sz="280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D.</a:t>
            </a:r>
            <a:r>
              <a:rPr lang="en-US" altLang="zh-CN" sz="2800">
                <a:solidFill>
                  <a:srgbClr val="0000FF"/>
                </a:solidFill>
                <a:latin typeface="Arial" pitchFamily="34" charset="0"/>
                <a:ea typeface="宋体" pitchFamily="2" charset="-122"/>
              </a:rPr>
              <a:t> </a:t>
            </a:r>
            <a:endParaRPr lang="en-US" altLang="zh-CN" sz="2800">
              <a:solidFill>
                <a:srgbClr val="0000FF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31746" name="Text Box 2"/>
          <p:cNvSpPr/>
          <p:nvPr/>
        </p:nvSpPr>
        <p:spPr>
          <a:xfrm>
            <a:off x="8545513" y="2093913"/>
            <a:ext cx="723900" cy="6921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1pPr>
            <a:lvl2pPr marL="4572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2pPr>
            <a:lvl3pPr marL="9144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3pPr>
            <a:lvl4pPr marL="13716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4pPr>
            <a:lvl5pPr marL="18288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5pPr>
          </a:lstStyle>
          <a:p>
            <a:pPr marL="342900" lvl="0" indent="-342900">
              <a:buClr>
                <a:schemeClr val="hlink"/>
              </a:buClr>
              <a:buSzPct val="70000"/>
              <a:buFont typeface="Wingdings" pitchFamily="2" charset="2"/>
            </a:pPr>
            <a:r>
              <a:rPr lang="en-US" altLang="zh-CN">
                <a:solidFill>
                  <a:srgbClr val="FF0000"/>
                </a:solidFill>
                <a:latin typeface="楷体_GB2312" panose="02010609030101010101" pitchFamily="49" charset="-122"/>
                <a:ea typeface="楷体_GB2312" pitchFamily="49" charset="-122"/>
              </a:rPr>
              <a:t>B</a:t>
            </a:r>
            <a:endParaRPr lang="en-US" altLang="zh-CN">
              <a:solidFill>
                <a:srgbClr val="FF0000"/>
              </a:solidFill>
              <a:latin typeface="楷体_GB2312" panose="02010609030101010101" pitchFamily="49" charset="-122"/>
              <a:ea typeface="楷体_GB2312" pitchFamily="49" charset="-122"/>
            </a:endParaRPr>
          </a:p>
        </p:txBody>
      </p:sp>
      <p:pic>
        <p:nvPicPr>
          <p:cNvPr id="31747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4450" y="3090863"/>
            <a:ext cx="3249613" cy="2749550"/>
          </a:xfrm>
          <a:prstGeom prst="rect">
            <a:avLst/>
          </a:prstGeom>
          <a:noFill/>
          <a:ln>
            <a:noFill/>
            <a:miter lim="800000"/>
          </a:ln>
        </p:spPr>
      </p:pic>
      <p:graphicFrame>
        <p:nvGraphicFramePr>
          <p:cNvPr id="31748" name="Object 6"/>
          <p:cNvGraphicFramePr>
            <a:graphicFrameLocks noChangeAspect="1"/>
          </p:cNvGraphicFramePr>
          <p:nvPr/>
        </p:nvGraphicFramePr>
        <p:xfrm>
          <a:off x="1609725" y="2686050"/>
          <a:ext cx="503238" cy="67151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1" r:id="rId3" imgW="503238" imgH="671513" progId="Equation.DSMT4">
                  <p:embed/>
                </p:oleObj>
              </mc:Choice>
              <mc:Fallback>
                <p:oleObj r:id="rId3" imgW="503238" imgH="671513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09725" y="2686050"/>
                        <a:ext cx="503238" cy="6715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9" name="Object 8"/>
          <p:cNvGraphicFramePr>
            <a:graphicFrameLocks noChangeAspect="1"/>
          </p:cNvGraphicFramePr>
          <p:nvPr/>
        </p:nvGraphicFramePr>
        <p:xfrm>
          <a:off x="3775075" y="2786063"/>
          <a:ext cx="606425" cy="66833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2" r:id="rId5" imgW="606425" imgH="668337" progId="Equation.DSMT4">
                  <p:embed/>
                </p:oleObj>
              </mc:Choice>
              <mc:Fallback>
                <p:oleObj r:id="rId5" imgW="606425" imgH="668337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75075" y="2786063"/>
                        <a:ext cx="606425" cy="6683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0" name="Object 10"/>
          <p:cNvGraphicFramePr>
            <a:graphicFrameLocks noChangeAspect="1"/>
          </p:cNvGraphicFramePr>
          <p:nvPr/>
        </p:nvGraphicFramePr>
        <p:xfrm>
          <a:off x="1500188" y="3454400"/>
          <a:ext cx="612775" cy="6731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3" r:id="rId7" imgW="612775" imgH="673100" progId="Equation.DSMT4">
                  <p:embed/>
                </p:oleObj>
              </mc:Choice>
              <mc:Fallback>
                <p:oleObj r:id="rId7" imgW="612775" imgH="6731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00188" y="3454400"/>
                        <a:ext cx="612775" cy="6731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1" name="Object 12"/>
          <p:cNvGraphicFramePr>
            <a:graphicFrameLocks noChangeAspect="1"/>
          </p:cNvGraphicFramePr>
          <p:nvPr/>
        </p:nvGraphicFramePr>
        <p:xfrm>
          <a:off x="3775075" y="3587750"/>
          <a:ext cx="731838" cy="6572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4" r:id="rId9" imgW="731838" imgH="657225" progId="Equation.DSMT4">
                  <p:embed/>
                </p:oleObj>
              </mc:Choice>
              <mc:Fallback>
                <p:oleObj r:id="rId9" imgW="731838" imgH="657225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775075" y="3587750"/>
                        <a:ext cx="731838" cy="6572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1" name="Text Box 2"/>
          <p:cNvSpPr/>
          <p:nvPr/>
        </p:nvSpPr>
        <p:spPr>
          <a:xfrm>
            <a:off x="1219200" y="1139825"/>
            <a:ext cx="5095875" cy="13843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1pPr>
            <a:lvl2pPr marL="4572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2pPr>
            <a:lvl3pPr marL="9144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3pPr>
            <a:lvl4pPr marL="13716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4pPr>
            <a:lvl5pPr marL="18288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5pPr>
          </a:lstStyle>
          <a:p>
            <a:pPr lvl="0"/>
            <a:r>
              <a:rPr lang="zh-CN" altLang="en-US" sz="2800">
                <a:solidFill>
                  <a:srgbClr val="0000FF"/>
                </a:solidFill>
                <a:ea typeface="宋体" pitchFamily="2" charset="-122"/>
              </a:rPr>
              <a:t>在</a:t>
            </a:r>
            <a:r>
              <a:rPr lang="en-US" altLang="zh-CN" sz="2800">
                <a:solidFill>
                  <a:srgbClr val="0000FF"/>
                </a:solidFill>
                <a:ea typeface="宋体" pitchFamily="2" charset="-122"/>
              </a:rPr>
              <a:t>《</a:t>
            </a:r>
            <a:r>
              <a:rPr lang="zh-CN" altLang="en-US" sz="2800">
                <a:solidFill>
                  <a:srgbClr val="0000FF"/>
                </a:solidFill>
                <a:ea typeface="宋体" pitchFamily="2" charset="-122"/>
              </a:rPr>
              <a:t>恒定电流</a:t>
            </a:r>
            <a:r>
              <a:rPr lang="en-US" altLang="zh-CN" sz="2800">
                <a:solidFill>
                  <a:srgbClr val="0000FF"/>
                </a:solidFill>
                <a:ea typeface="宋体" pitchFamily="2" charset="-122"/>
              </a:rPr>
              <a:t>》</a:t>
            </a:r>
            <a:r>
              <a:rPr lang="zh-CN" altLang="en-US" sz="2800">
                <a:solidFill>
                  <a:srgbClr val="0000FF"/>
                </a:solidFill>
                <a:ea typeface="宋体" pitchFamily="2" charset="-122"/>
              </a:rPr>
              <a:t>一章里，电路中存在持续电流的条件是：</a:t>
            </a:r>
            <a:endParaRPr lang="zh-CN" altLang="en-US" sz="2800">
              <a:solidFill>
                <a:srgbClr val="0000FF"/>
              </a:solidFill>
              <a:ea typeface="宋体" pitchFamily="2" charset="-122"/>
            </a:endParaRPr>
          </a:p>
        </p:txBody>
      </p:sp>
      <p:sp>
        <p:nvSpPr>
          <p:cNvPr id="5122" name="Text Box 3"/>
          <p:cNvSpPr/>
          <p:nvPr/>
        </p:nvSpPr>
        <p:spPr>
          <a:xfrm>
            <a:off x="1792288" y="2935288"/>
            <a:ext cx="3240087" cy="5222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1pPr>
            <a:lvl2pPr marL="4572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2pPr>
            <a:lvl3pPr marL="9144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3pPr>
            <a:lvl4pPr marL="13716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4pPr>
            <a:lvl5pPr marL="18288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5pPr>
          </a:lstStyle>
          <a:p>
            <a:pPr lvl="0">
              <a:lnSpc>
                <a:spcPct val="100000"/>
              </a:lnSpc>
              <a:spcBef>
                <a:spcPct val="50000"/>
              </a:spcBef>
            </a:pPr>
            <a:r>
              <a:rPr lang="zh-CN" altLang="en-US" sz="2800">
                <a:solidFill>
                  <a:srgbClr val="0000FF"/>
                </a:solidFill>
                <a:ea typeface="宋体" pitchFamily="2" charset="-122"/>
              </a:rPr>
              <a:t>（</a:t>
            </a:r>
            <a:r>
              <a:rPr lang="en-US" altLang="zh-CN" sz="2800">
                <a:solidFill>
                  <a:srgbClr val="0000FF"/>
                </a:solidFill>
                <a:ea typeface="宋体" pitchFamily="2" charset="-122"/>
              </a:rPr>
              <a:t>1</a:t>
            </a:r>
            <a:r>
              <a:rPr lang="zh-CN" altLang="en-US" sz="2800">
                <a:solidFill>
                  <a:srgbClr val="0000FF"/>
                </a:solidFill>
                <a:ea typeface="宋体" pitchFamily="2" charset="-122"/>
              </a:rPr>
              <a:t>）闭合电路</a:t>
            </a:r>
            <a:endParaRPr lang="zh-CN" altLang="en-US" sz="2800">
              <a:solidFill>
                <a:srgbClr val="0000FF"/>
              </a:solidFill>
              <a:ea typeface="宋体" pitchFamily="2" charset="-122"/>
            </a:endParaRPr>
          </a:p>
        </p:txBody>
      </p:sp>
      <p:sp>
        <p:nvSpPr>
          <p:cNvPr id="5123" name="Text Box 4"/>
          <p:cNvSpPr/>
          <p:nvPr/>
        </p:nvSpPr>
        <p:spPr>
          <a:xfrm>
            <a:off x="1792288" y="3773488"/>
            <a:ext cx="3432175" cy="10683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1pPr>
            <a:lvl2pPr marL="4572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2pPr>
            <a:lvl3pPr marL="9144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3pPr>
            <a:lvl4pPr marL="13716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4pPr>
            <a:lvl5pPr marL="18288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5pPr>
          </a:lstStyle>
          <a:p>
            <a:pPr lvl="0">
              <a:lnSpc>
                <a:spcPct val="100000"/>
              </a:lnSpc>
              <a:spcBef>
                <a:spcPct val="50000"/>
              </a:spcBef>
            </a:pPr>
            <a:r>
              <a:rPr lang="zh-CN" altLang="en-US" sz="2800">
                <a:solidFill>
                  <a:srgbClr val="0000FF"/>
                </a:solidFill>
                <a:ea typeface="宋体" pitchFamily="2" charset="-122"/>
              </a:rPr>
              <a:t>（</a:t>
            </a:r>
            <a:r>
              <a:rPr lang="en-US" altLang="zh-CN" sz="2800">
                <a:solidFill>
                  <a:srgbClr val="0000FF"/>
                </a:solidFill>
                <a:ea typeface="宋体" pitchFamily="2" charset="-122"/>
              </a:rPr>
              <a:t>2</a:t>
            </a:r>
            <a:r>
              <a:rPr lang="zh-CN" altLang="en-US" sz="2800">
                <a:solidFill>
                  <a:srgbClr val="0000FF"/>
                </a:solidFill>
                <a:ea typeface="宋体" pitchFamily="2" charset="-122"/>
              </a:rPr>
              <a:t>）电源 </a:t>
            </a:r>
            <a:endParaRPr lang="zh-CN" altLang="en-US" sz="2800">
              <a:solidFill>
                <a:srgbClr val="0000FF"/>
              </a:solidFill>
              <a:ea typeface="宋体" pitchFamily="2" charset="-122"/>
            </a:endParaRPr>
          </a:p>
          <a:p>
            <a:pPr lvl="0">
              <a:lnSpc>
                <a:spcPct val="100000"/>
              </a:lnSpc>
              <a:spcBef>
                <a:spcPct val="50000"/>
              </a:spcBef>
            </a:pPr>
            <a:r>
              <a:rPr lang="en-US" altLang="zh-CN" sz="2800">
                <a:solidFill>
                  <a:srgbClr val="0000FF"/>
                </a:solidFill>
                <a:ea typeface="宋体" pitchFamily="2" charset="-122"/>
              </a:rPr>
              <a:t>(</a:t>
            </a:r>
            <a:r>
              <a:rPr lang="zh-CN" altLang="en-US" sz="2800">
                <a:solidFill>
                  <a:srgbClr val="0000FF"/>
                </a:solidFill>
                <a:ea typeface="宋体" pitchFamily="2" charset="-122"/>
              </a:rPr>
              <a:t>电动势</a:t>
            </a:r>
            <a:r>
              <a:rPr lang="en-US" altLang="zh-CN" sz="2800">
                <a:solidFill>
                  <a:srgbClr val="0000FF"/>
                </a:solidFill>
                <a:ea typeface="宋体" pitchFamily="2" charset="-122"/>
              </a:rPr>
              <a:t>,</a:t>
            </a:r>
            <a:r>
              <a:rPr lang="zh-CN" altLang="en-US" sz="2800">
                <a:solidFill>
                  <a:srgbClr val="0000FF"/>
                </a:solidFill>
                <a:ea typeface="宋体" pitchFamily="2" charset="-122"/>
              </a:rPr>
              <a:t>维持电压</a:t>
            </a:r>
            <a:r>
              <a:rPr lang="en-US" altLang="zh-CN" sz="2800">
                <a:solidFill>
                  <a:srgbClr val="0000FF"/>
                </a:solidFill>
                <a:ea typeface="宋体" pitchFamily="2" charset="-122"/>
              </a:rPr>
              <a:t>)</a:t>
            </a:r>
            <a:endParaRPr lang="en-US" altLang="zh-CN" sz="2800">
              <a:solidFill>
                <a:srgbClr val="0000FF"/>
              </a:solidFill>
              <a:ea typeface="宋体" pitchFamily="2" charset="-122"/>
            </a:endParaRPr>
          </a:p>
        </p:txBody>
      </p:sp>
      <p:sp>
        <p:nvSpPr>
          <p:cNvPr id="5124" name="Text Box 5"/>
          <p:cNvSpPr/>
          <p:nvPr/>
        </p:nvSpPr>
        <p:spPr>
          <a:xfrm>
            <a:off x="6597650" y="2571750"/>
            <a:ext cx="4376738" cy="13843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1pPr>
            <a:lvl2pPr marL="4572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2pPr>
            <a:lvl3pPr marL="9144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3pPr>
            <a:lvl4pPr marL="13716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4pPr>
            <a:lvl5pPr marL="18288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5pPr>
          </a:lstStyle>
          <a:p>
            <a:pPr lvl="0"/>
            <a:r>
              <a:rPr lang="zh-CN" altLang="en-US" sz="2800">
                <a:solidFill>
                  <a:srgbClr val="0000FF"/>
                </a:solidFill>
                <a:ea typeface="宋体" pitchFamily="2" charset="-122"/>
              </a:rPr>
              <a:t>产生感应电流的条件：</a:t>
            </a:r>
            <a:endParaRPr lang="zh-CN" altLang="en-US" sz="2800">
              <a:solidFill>
                <a:srgbClr val="0000FF"/>
              </a:solidFill>
              <a:ea typeface="宋体" pitchFamily="2" charset="-122"/>
            </a:endParaRPr>
          </a:p>
          <a:p>
            <a:pPr lvl="0"/>
            <a:r>
              <a:rPr lang="zh-CN" altLang="en-US" sz="2800">
                <a:solidFill>
                  <a:srgbClr val="0000FF"/>
                </a:solidFill>
                <a:ea typeface="宋体" pitchFamily="2" charset="-122"/>
              </a:rPr>
              <a:t>（1）闭合电路</a:t>
            </a:r>
            <a:endParaRPr lang="zh-CN" altLang="en-US" sz="2800">
              <a:solidFill>
                <a:srgbClr val="0000FF"/>
              </a:solidFill>
              <a:ea typeface="宋体" pitchFamily="2" charset="-122"/>
            </a:endParaRPr>
          </a:p>
        </p:txBody>
      </p:sp>
      <p:sp>
        <p:nvSpPr>
          <p:cNvPr id="5125" name="Text Box 6"/>
          <p:cNvSpPr/>
          <p:nvPr/>
        </p:nvSpPr>
        <p:spPr>
          <a:xfrm>
            <a:off x="6511925" y="1279525"/>
            <a:ext cx="4751388" cy="13843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1pPr>
            <a:lvl2pPr marL="4572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2pPr>
            <a:lvl3pPr marL="9144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3pPr>
            <a:lvl4pPr marL="13716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4pPr>
            <a:lvl5pPr marL="18288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5pPr>
          </a:lstStyle>
          <a:p>
            <a:pPr lvl="0"/>
            <a:r>
              <a:rPr lang="zh-CN" altLang="en-US" sz="2800">
                <a:solidFill>
                  <a:srgbClr val="0000FF"/>
                </a:solidFill>
                <a:ea typeface="宋体" pitchFamily="2" charset="-122"/>
              </a:rPr>
              <a:t>利用磁场产生电流的现象叫电磁感应现象。</a:t>
            </a:r>
            <a:endParaRPr lang="zh-CN" altLang="en-US" sz="2800">
              <a:solidFill>
                <a:srgbClr val="0000FF"/>
              </a:solidFill>
              <a:ea typeface="宋体" pitchFamily="2" charset="-122"/>
            </a:endParaRPr>
          </a:p>
        </p:txBody>
      </p:sp>
      <p:cxnSp>
        <p:nvCxnSpPr>
          <p:cNvPr id="5126" name="Line 7"/>
          <p:cNvCxnSpPr/>
          <p:nvPr/>
        </p:nvCxnSpPr>
        <p:spPr>
          <a:xfrm flipH="1">
            <a:off x="6310313" y="1724025"/>
            <a:ext cx="6350" cy="3384550"/>
          </a:xfrm>
          <a:prstGeom prst="line">
            <a:avLst/>
          </a:prstGeom>
          <a:noFill/>
          <a:ln w="50800">
            <a:solidFill>
              <a:srgbClr val="FF9900"/>
            </a:solidFill>
            <a:round/>
          </a:ln>
        </p:spPr>
      </p:cxnSp>
      <p:sp>
        <p:nvSpPr>
          <p:cNvPr id="5127" name="Text Box 8"/>
          <p:cNvSpPr/>
          <p:nvPr/>
        </p:nvSpPr>
        <p:spPr>
          <a:xfrm>
            <a:off x="2636838" y="5253038"/>
            <a:ext cx="7058025" cy="736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1pPr>
            <a:lvl2pPr marL="4572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2pPr>
            <a:lvl3pPr marL="9144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3pPr>
            <a:lvl4pPr marL="13716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4pPr>
            <a:lvl5pPr marL="18288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2800">
                <a:solidFill>
                  <a:srgbClr val="0000FF"/>
                </a:solidFill>
                <a:ea typeface="宋体" pitchFamily="2" charset="-122"/>
              </a:rPr>
              <a:t>电动势是描述电源性质的一个重要物理量。</a:t>
            </a:r>
            <a:endParaRPr lang="zh-CN" altLang="en-US" sz="2800">
              <a:solidFill>
                <a:srgbClr val="0000FF"/>
              </a:solidFill>
              <a:ea typeface="宋体" pitchFamily="2" charset="-122"/>
            </a:endParaRPr>
          </a:p>
        </p:txBody>
      </p:sp>
      <p:sp>
        <p:nvSpPr>
          <p:cNvPr id="5128" name="Text Box 10"/>
          <p:cNvSpPr/>
          <p:nvPr/>
        </p:nvSpPr>
        <p:spPr>
          <a:xfrm>
            <a:off x="6597650" y="4054475"/>
            <a:ext cx="4038600" cy="504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1pPr>
            <a:lvl2pPr marL="4572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2pPr>
            <a:lvl3pPr marL="9144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3pPr>
            <a:lvl4pPr marL="13716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4pPr>
            <a:lvl5pPr marL="18288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5pPr>
          </a:lstStyle>
          <a:p>
            <a:pPr lvl="0">
              <a:lnSpc>
                <a:spcPct val="100000"/>
              </a:lnSpc>
              <a:spcBef>
                <a:spcPct val="50000"/>
              </a:spcBef>
            </a:pPr>
            <a:r>
              <a:rPr lang="zh-CN" altLang="en-US" sz="2800">
                <a:solidFill>
                  <a:srgbClr val="0000FF"/>
                </a:solidFill>
                <a:ea typeface="宋体" pitchFamily="2" charset="-122"/>
              </a:rPr>
              <a:t>（</a:t>
            </a:r>
            <a:r>
              <a:rPr lang="en-US" altLang="zh-CN" sz="2800">
                <a:solidFill>
                  <a:srgbClr val="0000FF"/>
                </a:solidFill>
                <a:ea typeface="宋体" pitchFamily="2" charset="-122"/>
              </a:rPr>
              <a:t>2</a:t>
            </a:r>
            <a:r>
              <a:rPr lang="zh-CN" altLang="en-US" sz="2800">
                <a:solidFill>
                  <a:srgbClr val="0000FF"/>
                </a:solidFill>
                <a:ea typeface="宋体" pitchFamily="2" charset="-122"/>
              </a:rPr>
              <a:t>）磁通量变化</a:t>
            </a:r>
            <a:endParaRPr lang="zh-CN" altLang="en-US" sz="2800">
              <a:solidFill>
                <a:srgbClr val="0000FF"/>
              </a:solidFill>
              <a:ea typeface="宋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strVal val="#ff5050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strVal val="#ff5050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strVal val="#ff5050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strVal val="#ff5050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strVal val="#ff5050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strVal val="#ff5050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uiExpand="1" build="allAtOnce"/>
      <p:bldP spid="5124" grpId="0"/>
      <p:bldP spid="5125" grpId="0"/>
      <p:bldP spid="5128" grpId="0" build="allAtOnce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2769" name="Text Box 2"/>
          <p:cNvSpPr/>
          <p:nvPr/>
        </p:nvSpPr>
        <p:spPr>
          <a:xfrm>
            <a:off x="130175" y="788988"/>
            <a:ext cx="11664950" cy="39862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08839" tIns="54419" rIns="108839" bIns="54419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1pPr>
            <a:lvl2pPr marL="4572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2pPr>
            <a:lvl3pPr marL="9144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3pPr>
            <a:lvl4pPr marL="13716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4pPr>
            <a:lvl5pPr marL="18288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5pPr>
          </a:lstStyle>
          <a:p>
            <a:pPr lvl="0"/>
            <a:r>
              <a:rPr lang="en-US" altLang="zh-CN" sz="2800">
                <a:solidFill>
                  <a:srgbClr val="0000FF"/>
                </a:solidFill>
                <a:ea typeface="宋体" pitchFamily="2" charset="-122"/>
              </a:rPr>
              <a:t>4.</a:t>
            </a:r>
            <a:r>
              <a:rPr lang="zh-CN" altLang="en-US" sz="2800">
                <a:solidFill>
                  <a:srgbClr val="0000FF"/>
                </a:solidFill>
                <a:ea typeface="宋体" pitchFamily="2" charset="-122"/>
              </a:rPr>
              <a:t>如图</a:t>
            </a:r>
            <a:r>
              <a:rPr lang="en-US" altLang="zh-CN" sz="2800">
                <a:solidFill>
                  <a:srgbClr val="0000FF"/>
                </a:solidFill>
                <a:ea typeface="宋体" pitchFamily="2" charset="-122"/>
              </a:rPr>
              <a:t>,</a:t>
            </a:r>
            <a:r>
              <a:rPr lang="zh-CN" altLang="en-US" sz="2800">
                <a:solidFill>
                  <a:srgbClr val="0000FF"/>
                </a:solidFill>
                <a:ea typeface="宋体" pitchFamily="2" charset="-122"/>
              </a:rPr>
              <a:t>一个水平放置的导体框架</a:t>
            </a:r>
            <a:r>
              <a:rPr lang="en-US" altLang="zh-CN" sz="2800">
                <a:solidFill>
                  <a:srgbClr val="0000FF"/>
                </a:solidFill>
                <a:ea typeface="宋体" pitchFamily="2" charset="-122"/>
              </a:rPr>
              <a:t>,</a:t>
            </a:r>
            <a:r>
              <a:rPr lang="zh-CN" altLang="en-US" sz="2800">
                <a:solidFill>
                  <a:srgbClr val="0000FF"/>
                </a:solidFill>
                <a:ea typeface="宋体" pitchFamily="2" charset="-122"/>
              </a:rPr>
              <a:t>宽度</a:t>
            </a:r>
            <a:r>
              <a:rPr lang="en-US" altLang="zh-CN" sz="2800" i="1">
                <a:solidFill>
                  <a:srgbClr val="0000FF"/>
                </a:solidFill>
                <a:ea typeface="宋体" pitchFamily="2" charset="-122"/>
              </a:rPr>
              <a:t>L</a:t>
            </a:r>
            <a:r>
              <a:rPr lang="en-US" altLang="zh-CN" sz="2800">
                <a:solidFill>
                  <a:srgbClr val="0000FF"/>
                </a:solidFill>
                <a:ea typeface="宋体" pitchFamily="2" charset="-122"/>
              </a:rPr>
              <a:t>=1.50m,</a:t>
            </a:r>
            <a:r>
              <a:rPr lang="zh-CN" altLang="en-US" sz="2800">
                <a:solidFill>
                  <a:srgbClr val="0000FF"/>
                </a:solidFill>
                <a:ea typeface="宋体" pitchFamily="2" charset="-122"/>
              </a:rPr>
              <a:t>接有电阻</a:t>
            </a:r>
            <a:r>
              <a:rPr lang="en-US" altLang="zh-CN" sz="2800" i="1">
                <a:solidFill>
                  <a:srgbClr val="0000FF"/>
                </a:solidFill>
                <a:ea typeface="宋体" pitchFamily="2" charset="-122"/>
              </a:rPr>
              <a:t>R</a:t>
            </a:r>
            <a:r>
              <a:rPr lang="en-US" altLang="zh-CN" sz="2800">
                <a:solidFill>
                  <a:srgbClr val="0000FF"/>
                </a:solidFill>
                <a:ea typeface="宋体" pitchFamily="2" charset="-122"/>
              </a:rPr>
              <a:t>=0.20Ω,</a:t>
            </a:r>
            <a:r>
              <a:rPr lang="zh-CN" altLang="en-US" sz="2800">
                <a:solidFill>
                  <a:srgbClr val="0000FF"/>
                </a:solidFill>
                <a:ea typeface="宋体" pitchFamily="2" charset="-122"/>
              </a:rPr>
              <a:t>设匀强磁场和框架平面垂直</a:t>
            </a:r>
            <a:r>
              <a:rPr lang="en-US" altLang="zh-CN" sz="2800">
                <a:solidFill>
                  <a:srgbClr val="0000FF"/>
                </a:solidFill>
                <a:ea typeface="宋体" pitchFamily="2" charset="-122"/>
              </a:rPr>
              <a:t>,</a:t>
            </a:r>
            <a:r>
              <a:rPr lang="zh-CN" altLang="en-US" sz="2800">
                <a:solidFill>
                  <a:srgbClr val="0000FF"/>
                </a:solidFill>
                <a:ea typeface="宋体" pitchFamily="2" charset="-122"/>
              </a:rPr>
              <a:t>磁感应强度</a:t>
            </a:r>
            <a:r>
              <a:rPr lang="en-US" altLang="zh-CN" sz="2800" i="1">
                <a:solidFill>
                  <a:srgbClr val="0000FF"/>
                </a:solidFill>
                <a:ea typeface="宋体" pitchFamily="2" charset="-122"/>
              </a:rPr>
              <a:t>B</a:t>
            </a:r>
            <a:r>
              <a:rPr lang="en-US" altLang="zh-CN" sz="2800">
                <a:solidFill>
                  <a:srgbClr val="0000FF"/>
                </a:solidFill>
                <a:ea typeface="宋体" pitchFamily="2" charset="-122"/>
              </a:rPr>
              <a:t>=0.40T,</a:t>
            </a:r>
            <a:r>
              <a:rPr lang="zh-CN" altLang="en-US" sz="2800">
                <a:solidFill>
                  <a:srgbClr val="0000FF"/>
                </a:solidFill>
                <a:ea typeface="宋体" pitchFamily="2" charset="-122"/>
              </a:rPr>
              <a:t>方向如图</a:t>
            </a:r>
            <a:r>
              <a:rPr lang="en-US" altLang="zh-CN" sz="2800">
                <a:solidFill>
                  <a:srgbClr val="0000FF"/>
                </a:solidFill>
                <a:ea typeface="宋体" pitchFamily="2" charset="-122"/>
              </a:rPr>
              <a:t>.</a:t>
            </a:r>
            <a:r>
              <a:rPr lang="zh-CN" altLang="en-US" sz="2800">
                <a:solidFill>
                  <a:srgbClr val="0000FF"/>
                </a:solidFill>
                <a:ea typeface="宋体" pitchFamily="2" charset="-122"/>
              </a:rPr>
              <a:t>今有一导体棒</a:t>
            </a:r>
            <a:r>
              <a:rPr lang="en-US" altLang="zh-CN" sz="2800" i="1">
                <a:solidFill>
                  <a:srgbClr val="0000FF"/>
                </a:solidFill>
                <a:ea typeface="宋体" pitchFamily="2" charset="-122"/>
              </a:rPr>
              <a:t>ab</a:t>
            </a:r>
            <a:r>
              <a:rPr lang="zh-CN" altLang="en-US" sz="2800">
                <a:solidFill>
                  <a:srgbClr val="0000FF"/>
                </a:solidFill>
                <a:ea typeface="宋体" pitchFamily="2" charset="-122"/>
              </a:rPr>
              <a:t>跨放在框架上</a:t>
            </a:r>
            <a:r>
              <a:rPr lang="en-US" altLang="zh-CN" sz="2800">
                <a:solidFill>
                  <a:srgbClr val="0000FF"/>
                </a:solidFill>
                <a:ea typeface="宋体" pitchFamily="2" charset="-122"/>
              </a:rPr>
              <a:t>,</a:t>
            </a:r>
            <a:r>
              <a:rPr lang="zh-CN" altLang="en-US" sz="2800">
                <a:solidFill>
                  <a:srgbClr val="0000FF"/>
                </a:solidFill>
                <a:ea typeface="宋体" pitchFamily="2" charset="-122"/>
              </a:rPr>
              <a:t>并能无摩擦地沿框滑动</a:t>
            </a:r>
            <a:r>
              <a:rPr lang="en-US" altLang="zh-CN" sz="2800">
                <a:solidFill>
                  <a:srgbClr val="0000FF"/>
                </a:solidFill>
                <a:ea typeface="宋体" pitchFamily="2" charset="-122"/>
              </a:rPr>
              <a:t>,</a:t>
            </a:r>
            <a:r>
              <a:rPr lang="zh-CN" altLang="en-US" sz="2800">
                <a:solidFill>
                  <a:srgbClr val="0000FF"/>
                </a:solidFill>
                <a:ea typeface="宋体" pitchFamily="2" charset="-122"/>
              </a:rPr>
              <a:t>框架及导体</a:t>
            </a:r>
            <a:r>
              <a:rPr lang="en-US" altLang="zh-CN" sz="2800" i="1">
                <a:solidFill>
                  <a:srgbClr val="0000FF"/>
                </a:solidFill>
                <a:ea typeface="宋体" pitchFamily="2" charset="-122"/>
              </a:rPr>
              <a:t>ab</a:t>
            </a:r>
            <a:r>
              <a:rPr lang="zh-CN" altLang="en-US" sz="2800">
                <a:solidFill>
                  <a:srgbClr val="0000FF"/>
                </a:solidFill>
                <a:ea typeface="宋体" pitchFamily="2" charset="-122"/>
              </a:rPr>
              <a:t>电阻均不计</a:t>
            </a:r>
            <a:r>
              <a:rPr lang="en-US" altLang="zh-CN" sz="2800">
                <a:solidFill>
                  <a:srgbClr val="0000FF"/>
                </a:solidFill>
                <a:ea typeface="宋体" pitchFamily="2" charset="-122"/>
              </a:rPr>
              <a:t>,</a:t>
            </a:r>
            <a:r>
              <a:rPr lang="zh-CN" altLang="en-US" sz="2800">
                <a:solidFill>
                  <a:srgbClr val="0000FF"/>
                </a:solidFill>
                <a:ea typeface="宋体" pitchFamily="2" charset="-122"/>
              </a:rPr>
              <a:t>当</a:t>
            </a:r>
            <a:r>
              <a:rPr lang="en-US" altLang="zh-CN" sz="2800" i="1">
                <a:solidFill>
                  <a:srgbClr val="0000FF"/>
                </a:solidFill>
                <a:ea typeface="宋体" pitchFamily="2" charset="-122"/>
              </a:rPr>
              <a:t>ab</a:t>
            </a:r>
            <a:r>
              <a:rPr lang="zh-CN" altLang="en-US" sz="2800">
                <a:solidFill>
                  <a:srgbClr val="0000FF"/>
                </a:solidFill>
                <a:ea typeface="宋体" pitchFamily="2" charset="-122"/>
              </a:rPr>
              <a:t>以</a:t>
            </a:r>
            <a:r>
              <a:rPr lang="en-US" altLang="zh-CN" sz="2800" i="1">
                <a:solidFill>
                  <a:srgbClr val="0000FF"/>
                </a:solidFill>
                <a:ea typeface="宋体" pitchFamily="2" charset="-122"/>
              </a:rPr>
              <a:t>v</a:t>
            </a:r>
            <a:r>
              <a:rPr lang="en-US" altLang="zh-CN" sz="2800">
                <a:solidFill>
                  <a:srgbClr val="0000FF"/>
                </a:solidFill>
                <a:ea typeface="宋体" pitchFamily="2" charset="-122"/>
              </a:rPr>
              <a:t>=4.0m/s</a:t>
            </a:r>
            <a:r>
              <a:rPr lang="zh-CN" altLang="en-US" sz="2800">
                <a:solidFill>
                  <a:srgbClr val="0000FF"/>
                </a:solidFill>
                <a:ea typeface="宋体" pitchFamily="2" charset="-122"/>
              </a:rPr>
              <a:t>的速度向右匀速滑动时，试求：</a:t>
            </a:r>
            <a:endParaRPr lang="zh-CN" altLang="en-US" sz="2800">
              <a:solidFill>
                <a:srgbClr val="0000FF"/>
              </a:solidFill>
              <a:ea typeface="宋体" pitchFamily="2" charset="-122"/>
            </a:endParaRPr>
          </a:p>
          <a:p>
            <a:pPr lvl="0"/>
            <a:r>
              <a:rPr lang="en-US" altLang="zh-CN" sz="2800">
                <a:solidFill>
                  <a:srgbClr val="0000FF"/>
                </a:solidFill>
                <a:ea typeface="宋体" pitchFamily="2" charset="-122"/>
              </a:rPr>
              <a:t>(1)</a:t>
            </a:r>
            <a:r>
              <a:rPr lang="zh-CN" altLang="en-US" sz="2800">
                <a:solidFill>
                  <a:srgbClr val="0000FF"/>
                </a:solidFill>
                <a:ea typeface="宋体" pitchFamily="2" charset="-122"/>
              </a:rPr>
              <a:t>导体</a:t>
            </a:r>
            <a:r>
              <a:rPr lang="en-US" altLang="zh-CN" sz="2800" i="1">
                <a:solidFill>
                  <a:srgbClr val="0000FF"/>
                </a:solidFill>
                <a:ea typeface="宋体" pitchFamily="2" charset="-122"/>
              </a:rPr>
              <a:t>ab</a:t>
            </a:r>
            <a:r>
              <a:rPr lang="zh-CN" altLang="en-US" sz="2800">
                <a:solidFill>
                  <a:srgbClr val="0000FF"/>
                </a:solidFill>
                <a:ea typeface="宋体" pitchFamily="2" charset="-122"/>
              </a:rPr>
              <a:t>上的感应电动势的大小</a:t>
            </a:r>
            <a:endParaRPr lang="zh-CN" altLang="en-US" sz="2800">
              <a:solidFill>
                <a:srgbClr val="0000FF"/>
              </a:solidFill>
              <a:ea typeface="宋体" pitchFamily="2" charset="-122"/>
            </a:endParaRPr>
          </a:p>
          <a:p>
            <a:pPr lvl="0"/>
            <a:r>
              <a:rPr lang="en-US" altLang="zh-CN" sz="2800">
                <a:solidFill>
                  <a:srgbClr val="0000FF"/>
                </a:solidFill>
                <a:ea typeface="宋体" pitchFamily="2" charset="-122"/>
              </a:rPr>
              <a:t>(2)</a:t>
            </a:r>
            <a:r>
              <a:rPr lang="zh-CN" altLang="en-US" sz="2800">
                <a:solidFill>
                  <a:srgbClr val="0000FF"/>
                </a:solidFill>
                <a:ea typeface="宋体" pitchFamily="2" charset="-122"/>
              </a:rPr>
              <a:t>回路上感应电流的大小</a:t>
            </a:r>
            <a:endParaRPr lang="zh-CN" altLang="en-US" sz="2800">
              <a:solidFill>
                <a:srgbClr val="0000FF"/>
              </a:solidFill>
              <a:ea typeface="宋体" pitchFamily="2" charset="-122"/>
            </a:endParaRPr>
          </a:p>
        </p:txBody>
      </p:sp>
      <p:sp>
        <p:nvSpPr>
          <p:cNvPr id="32770" name="Text Box 3"/>
          <p:cNvSpPr/>
          <p:nvPr/>
        </p:nvSpPr>
        <p:spPr>
          <a:xfrm>
            <a:off x="1019175" y="4554538"/>
            <a:ext cx="4176713" cy="7540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08839" tIns="54419" rIns="108839" bIns="54419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1pPr>
            <a:lvl2pPr marL="4572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2pPr>
            <a:lvl3pPr marL="9144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3pPr>
            <a:lvl4pPr marL="13716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4pPr>
            <a:lvl5pPr marL="18288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5pPr>
          </a:lstStyle>
          <a:p>
            <a:pPr lvl="0"/>
            <a:r>
              <a:rPr lang="en-US" altLang="zh-CN" sz="2800" i="1">
                <a:solidFill>
                  <a:srgbClr val="0000FF"/>
                </a:solidFill>
                <a:ea typeface="宋体" pitchFamily="2" charset="-122"/>
              </a:rPr>
              <a:t>E=BLv</a:t>
            </a:r>
            <a:r>
              <a:rPr lang="en-US" altLang="zh-CN" sz="2800">
                <a:solidFill>
                  <a:srgbClr val="0000FF"/>
                </a:solidFill>
                <a:ea typeface="宋体" pitchFamily="2" charset="-122"/>
              </a:rPr>
              <a:t>=0.80V</a:t>
            </a:r>
            <a:endParaRPr lang="en-US" altLang="zh-CN" sz="2800">
              <a:solidFill>
                <a:srgbClr val="0000FF"/>
              </a:solidFill>
              <a:ea typeface="宋体" pitchFamily="2" charset="-122"/>
            </a:endParaRPr>
          </a:p>
        </p:txBody>
      </p:sp>
      <p:pic>
        <p:nvPicPr>
          <p:cNvPr id="32771" name="Picture 4"/>
          <p:cNvPicPr>
            <a:picLocks noChangeAspect="1"/>
          </p:cNvPicPr>
          <p:nvPr/>
        </p:nvPicPr>
        <p:blipFill>
          <a:blip r:embed="rId2"/>
          <a:srcRect r="5246" b="6560"/>
          <a:stretch>
            <a:fillRect/>
          </a:stretch>
        </p:blipFill>
        <p:spPr>
          <a:xfrm>
            <a:off x="6672263" y="3040063"/>
            <a:ext cx="5040312" cy="2268537"/>
          </a:xfrm>
          <a:prstGeom prst="rect">
            <a:avLst/>
          </a:prstGeom>
          <a:noFill/>
          <a:ln>
            <a:noFill/>
            <a:miter lim="800000"/>
          </a:ln>
        </p:spPr>
      </p:pic>
      <p:graphicFrame>
        <p:nvGraphicFramePr>
          <p:cNvPr id="32772" name="Object 6"/>
          <p:cNvGraphicFramePr>
            <a:graphicFrameLocks noChangeAspect="1"/>
          </p:cNvGraphicFramePr>
          <p:nvPr/>
        </p:nvGraphicFramePr>
        <p:xfrm>
          <a:off x="879475" y="5308600"/>
          <a:ext cx="2417763" cy="71437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5" r:id="rId3" imgW="2417763" imgH="714375" progId="Equation.DSMT4">
                  <p:embed/>
                </p:oleObj>
              </mc:Choice>
              <mc:Fallback>
                <p:oleObj r:id="rId3" imgW="2417763" imgH="714375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79475" y="5308600"/>
                        <a:ext cx="2417763" cy="7143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3793" name="文本框 1"/>
          <p:cNvSpPr/>
          <p:nvPr/>
        </p:nvSpPr>
        <p:spPr>
          <a:xfrm>
            <a:off x="146050" y="903288"/>
            <a:ext cx="12045950" cy="12922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1pPr>
            <a:lvl2pPr marL="4572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2pPr>
            <a:lvl3pPr marL="9144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3pPr>
            <a:lvl4pPr marL="13716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4pPr>
            <a:lvl5pPr marL="18288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5pPr>
          </a:lstStyle>
          <a:p>
            <a:pPr lvl="0">
              <a:spcBef>
                <a:spcPct val="20000"/>
              </a:spcBef>
            </a:pPr>
            <a:r>
              <a:rPr lang="en-US" altLang="zh-CN">
                <a:solidFill>
                  <a:srgbClr val="0000FF"/>
                </a:solidFill>
                <a:ea typeface="宋体" pitchFamily="2" charset="-122"/>
              </a:rPr>
              <a:t>5.</a:t>
            </a:r>
            <a:r>
              <a:rPr lang="zh-CN" altLang="en-US">
                <a:solidFill>
                  <a:srgbClr val="0000FF"/>
                </a:solidFill>
                <a:ea typeface="宋体" pitchFamily="2" charset="-122"/>
              </a:rPr>
              <a:t>有一面积为</a:t>
            </a:r>
            <a:r>
              <a:rPr lang="en-US" altLang="zh-CN">
                <a:solidFill>
                  <a:srgbClr val="0000FF"/>
                </a:solidFill>
                <a:ea typeface="宋体" pitchFamily="2" charset="-122"/>
              </a:rPr>
              <a:t>S</a:t>
            </a:r>
            <a:r>
              <a:rPr lang="zh-CN" altLang="en-US">
                <a:solidFill>
                  <a:srgbClr val="0000FF"/>
                </a:solidFill>
                <a:ea typeface="宋体" pitchFamily="2" charset="-122"/>
              </a:rPr>
              <a:t>＝</a:t>
            </a:r>
            <a:r>
              <a:rPr lang="en-US" altLang="zh-CN">
                <a:solidFill>
                  <a:srgbClr val="0000FF"/>
                </a:solidFill>
                <a:ea typeface="宋体" pitchFamily="2" charset="-122"/>
              </a:rPr>
              <a:t>100cm</a:t>
            </a:r>
            <a:r>
              <a:rPr lang="en-US" altLang="zh-CN" baseline="30000">
                <a:solidFill>
                  <a:srgbClr val="0000FF"/>
                </a:solidFill>
                <a:ea typeface="宋体" pitchFamily="2" charset="-122"/>
              </a:rPr>
              <a:t>2</a:t>
            </a:r>
            <a:r>
              <a:rPr lang="zh-CN" altLang="en-US">
                <a:solidFill>
                  <a:srgbClr val="0000FF"/>
                </a:solidFill>
                <a:ea typeface="宋体" pitchFamily="2" charset="-122"/>
              </a:rPr>
              <a:t>的金属环，电阻为</a:t>
            </a:r>
            <a:r>
              <a:rPr lang="en-US" altLang="zh-CN">
                <a:solidFill>
                  <a:srgbClr val="0000FF"/>
                </a:solidFill>
                <a:ea typeface="宋体" pitchFamily="2" charset="-122"/>
              </a:rPr>
              <a:t>R</a:t>
            </a:r>
            <a:r>
              <a:rPr lang="zh-CN" altLang="en-US">
                <a:solidFill>
                  <a:srgbClr val="0000FF"/>
                </a:solidFill>
                <a:ea typeface="宋体" pitchFamily="2" charset="-122"/>
              </a:rPr>
              <a:t>＝</a:t>
            </a:r>
            <a:r>
              <a:rPr lang="en-US" altLang="zh-CN">
                <a:solidFill>
                  <a:srgbClr val="0000FF"/>
                </a:solidFill>
                <a:ea typeface="宋体" pitchFamily="2" charset="-122"/>
              </a:rPr>
              <a:t>0.1Ω</a:t>
            </a:r>
            <a:r>
              <a:rPr lang="zh-CN" altLang="en-US">
                <a:solidFill>
                  <a:srgbClr val="0000FF"/>
                </a:solidFill>
                <a:ea typeface="宋体" pitchFamily="2" charset="-122"/>
              </a:rPr>
              <a:t>，环中磁场变化规律如图所示，磁场方向垂直环面向里，则在</a:t>
            </a:r>
            <a:r>
              <a:rPr lang="en-US" altLang="zh-CN">
                <a:solidFill>
                  <a:srgbClr val="0000FF"/>
                </a:solidFill>
                <a:ea typeface="宋体" pitchFamily="2" charset="-122"/>
              </a:rPr>
              <a:t>t</a:t>
            </a:r>
            <a:r>
              <a:rPr lang="en-US" altLang="zh-CN" baseline="-25000">
                <a:solidFill>
                  <a:srgbClr val="0000FF"/>
                </a:solidFill>
                <a:ea typeface="宋体" pitchFamily="2" charset="-122"/>
              </a:rPr>
              <a:t>1</a:t>
            </a:r>
            <a:r>
              <a:rPr lang="zh-CN" altLang="en-US">
                <a:solidFill>
                  <a:srgbClr val="0000FF"/>
                </a:solidFill>
                <a:ea typeface="宋体" pitchFamily="2" charset="-122"/>
              </a:rPr>
              <a:t>－</a:t>
            </a:r>
            <a:r>
              <a:rPr lang="en-US" altLang="zh-CN">
                <a:solidFill>
                  <a:srgbClr val="0000FF"/>
                </a:solidFill>
                <a:ea typeface="宋体" pitchFamily="2" charset="-122"/>
              </a:rPr>
              <a:t>t</a:t>
            </a:r>
            <a:r>
              <a:rPr lang="en-US" altLang="zh-CN" baseline="-25000">
                <a:solidFill>
                  <a:srgbClr val="0000FF"/>
                </a:solidFill>
                <a:ea typeface="宋体" pitchFamily="2" charset="-122"/>
              </a:rPr>
              <a:t>2</a:t>
            </a:r>
            <a:r>
              <a:rPr lang="zh-CN" altLang="en-US">
                <a:solidFill>
                  <a:srgbClr val="0000FF"/>
                </a:solidFill>
                <a:ea typeface="宋体" pitchFamily="2" charset="-122"/>
              </a:rPr>
              <a:t>时间内通过金属环某一截面的电荷量为多少？</a:t>
            </a:r>
            <a:endParaRPr lang="zh-CN" altLang="en-US">
              <a:solidFill>
                <a:srgbClr val="0000FF"/>
              </a:solidFill>
              <a:ea typeface="宋体" pitchFamily="2" charset="-122"/>
            </a:endParaRPr>
          </a:p>
        </p:txBody>
      </p:sp>
      <p:grpSp>
        <p:nvGrpSpPr>
          <p:cNvPr id="33794" name="组合 15361"/>
          <p:cNvGrpSpPr/>
          <p:nvPr/>
        </p:nvGrpSpPr>
        <p:grpSpPr>
          <a:xfrm>
            <a:off x="7667625" y="3897313"/>
            <a:ext cx="3563938" cy="2268537"/>
            <a:chExt cx="2970" cy="2028"/>
          </a:xfrm>
        </p:grpSpPr>
        <p:pic>
          <p:nvPicPr>
            <p:cNvPr id="33795" name="图片 1536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2970" cy="2025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sp>
          <p:nvSpPr>
            <p:cNvPr id="33796" name="文本框 15363"/>
            <p:cNvSpPr/>
            <p:nvPr/>
          </p:nvSpPr>
          <p:spPr>
            <a:xfrm>
              <a:off x="1260" y="1560"/>
              <a:ext cx="945" cy="468"/>
            </a:xfrm>
            <a:prstGeom prst="rect">
              <a:avLst/>
            </a:prstGeom>
            <a:solidFill>
              <a:srgbClr val="FFFFFF"/>
            </a:solidFill>
            <a:ln>
              <a:noFill/>
              <a:miter lim="800000"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1pPr>
              <a:lvl2pPr marL="45720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2pPr>
              <a:lvl3pPr marL="91440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3pPr>
              <a:lvl4pPr marL="137160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4pPr>
              <a:lvl5pPr marL="182880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5pPr>
            </a:lstStyle>
            <a:p>
              <a:pPr lvl="0"/>
              <a:endParaRPr lang="zh-CN" altLang="zh-CN">
                <a:latin typeface="Arial" pitchFamily="34" charset="0"/>
                <a:ea typeface="宋体" pitchFamily="2" charset="-122"/>
              </a:endParaRPr>
            </a:p>
          </p:txBody>
        </p:sp>
      </p:grpSp>
      <p:graphicFrame>
        <p:nvGraphicFramePr>
          <p:cNvPr id="33797" name="对象 15365"/>
          <p:cNvGraphicFramePr>
            <a:graphicFrameLocks noChangeAspect="1"/>
          </p:cNvGraphicFramePr>
          <p:nvPr/>
        </p:nvGraphicFramePr>
        <p:xfrm>
          <a:off x="2093913" y="2563813"/>
          <a:ext cx="1376362" cy="1103312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6" r:id="rId3" imgW="1376362" imgH="1103312" progId="Equation.3">
                  <p:embed/>
                </p:oleObj>
              </mc:Choice>
              <mc:Fallback>
                <p:oleObj r:id="rId3" imgW="1376362" imgH="1103312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93913" y="2563813"/>
                        <a:ext cx="1376362" cy="11033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8" name="对象 15366"/>
          <p:cNvGraphicFramePr>
            <a:graphicFrameLocks noChangeAspect="1"/>
          </p:cNvGraphicFramePr>
          <p:nvPr/>
        </p:nvGraphicFramePr>
        <p:xfrm>
          <a:off x="2278063" y="3679825"/>
          <a:ext cx="2474912" cy="10636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7" r:id="rId5" imgW="2474912" imgH="1063625" progId="Equation.3">
                  <p:embed/>
                </p:oleObj>
              </mc:Choice>
              <mc:Fallback>
                <p:oleObj r:id="rId5" imgW="2474912" imgH="1063625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78063" y="3679825"/>
                        <a:ext cx="2474912" cy="106362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0000CC"/>
                        </a:solidFill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9" name="对象 15367"/>
          <p:cNvGraphicFramePr>
            <a:graphicFrameLocks noChangeAspect="1"/>
          </p:cNvGraphicFramePr>
          <p:nvPr/>
        </p:nvGraphicFramePr>
        <p:xfrm>
          <a:off x="2122488" y="4868863"/>
          <a:ext cx="3500437" cy="59055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8" r:id="rId7" imgW="3500437" imgH="590550" progId="Equation.3">
                  <p:embed/>
                </p:oleObj>
              </mc:Choice>
              <mc:Fallback>
                <p:oleObj r:id="rId7" imgW="3500437" imgH="59055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22488" y="4868863"/>
                        <a:ext cx="3500437" cy="5905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0" name="对象 15368"/>
          <p:cNvGraphicFramePr>
            <a:graphicFrameLocks noChangeAspect="1"/>
          </p:cNvGraphicFramePr>
          <p:nvPr/>
        </p:nvGraphicFramePr>
        <p:xfrm>
          <a:off x="1914525" y="5408613"/>
          <a:ext cx="2987675" cy="10636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9" r:id="rId9" imgW="2987675" imgH="1063625" progId="Equation.3">
                  <p:embed/>
                </p:oleObj>
              </mc:Choice>
              <mc:Fallback>
                <p:oleObj r:id="rId9" imgW="2987675" imgH="1063625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914525" y="5408613"/>
                        <a:ext cx="2987675" cy="10636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1" name="对象 15369"/>
          <p:cNvGraphicFramePr>
            <a:graphicFrameLocks noChangeAspect="1"/>
          </p:cNvGraphicFramePr>
          <p:nvPr/>
        </p:nvGraphicFramePr>
        <p:xfrm>
          <a:off x="4460875" y="2430463"/>
          <a:ext cx="2436813" cy="1103312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0" r:id="rId11" imgW="2436813" imgH="1103312" progId="Equation.3">
                  <p:embed/>
                </p:oleObj>
              </mc:Choice>
              <mc:Fallback>
                <p:oleObj r:id="rId11" imgW="2436813" imgH="1103312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460875" y="2430463"/>
                        <a:ext cx="2436813" cy="11033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802" name="New picture"/>
          <p:cNvPicPr/>
          <p:nvPr/>
        </p:nvPicPr>
        <p:blipFill>
          <a:blip r:embed="rId13"/>
          <a:stretch>
            <a:fillRect/>
          </a:stretch>
        </p:blipFill>
        <p:spPr>
          <a:xfrm>
            <a:off x="11112500" y="10337800"/>
            <a:ext cx="342900" cy="254000"/>
          </a:xfrm>
          <a:prstGeom prst="cube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 fill="hold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 fill="hold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 fill="hold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145" name="图片 2539521" descr="kebiao副本"/>
          <p:cNvPicPr>
            <a:picLocks noChangeAspect="1"/>
          </p:cNvPicPr>
          <p:nvPr/>
        </p:nvPicPr>
        <p:blipFill>
          <a:blip r:embed="rId2"/>
          <a:srcRect t="11301" b="13802"/>
          <a:stretch>
            <a:fillRect/>
          </a:stretch>
        </p:blipFill>
        <p:spPr>
          <a:xfrm>
            <a:off x="292100" y="795338"/>
            <a:ext cx="2706688" cy="6762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6146" name="图片 2539522" descr="suyang副本"/>
          <p:cNvPicPr>
            <a:picLocks noChangeAspect="1"/>
          </p:cNvPicPr>
          <p:nvPr/>
        </p:nvPicPr>
        <p:blipFill>
          <a:blip r:embed="rId3"/>
          <a:srcRect l="1100" t="13001" r="3967" b="14601"/>
          <a:stretch>
            <a:fillRect/>
          </a:stretch>
        </p:blipFill>
        <p:spPr>
          <a:xfrm>
            <a:off x="344488" y="2119313"/>
            <a:ext cx="2601912" cy="661987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6147" name="文本框 2539523"/>
          <p:cNvSpPr/>
          <p:nvPr/>
        </p:nvSpPr>
        <p:spPr>
          <a:xfrm>
            <a:off x="522288" y="1471613"/>
            <a:ext cx="7027862" cy="7381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1pPr>
            <a:lvl2pPr marL="4572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2pPr>
            <a:lvl3pPr marL="9144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3pPr>
            <a:lvl4pPr marL="13716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4pPr>
            <a:lvl5pPr marL="18288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5pPr>
          </a:lstStyle>
          <a:p>
            <a:pPr lvl="0">
              <a:buFont typeface="Arial" pitchFamily="34" charset="0"/>
            </a:pPr>
            <a:r>
              <a:rPr lang="en-US" altLang="zh-CN" sz="2800">
                <a:solidFill>
                  <a:srgbClr val="CC00FF"/>
                </a:solidFill>
                <a:ea typeface="宋体" pitchFamily="2" charset="-122"/>
              </a:rPr>
              <a:t>通过实验，理解法拉第电磁感应定律。</a:t>
            </a:r>
            <a:endParaRPr lang="en-US" altLang="zh-CN" sz="2800">
              <a:solidFill>
                <a:srgbClr val="CC00FF"/>
              </a:solidFill>
              <a:ea typeface="宋体" pitchFamily="2" charset="-122"/>
            </a:endParaRPr>
          </a:p>
        </p:txBody>
      </p:sp>
      <p:sp>
        <p:nvSpPr>
          <p:cNvPr id="6148" name="文本框 253952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23190" y="2570480"/>
            <a:ext cx="11942445" cy="4794250"/>
          </a:xfrm>
          <a:prstGeom prst="rect">
            <a:avLst/>
          </a:prstGeom>
          <a:blipFill rotWithShape="0">
            <a:blip r:embed="rId4"/>
            <a:stretch>
              <a:fillRect r="-2099"/>
            </a:stretch>
          </a:blipFill>
          <a:ln w="9525">
            <a:noFill/>
          </a:ln>
        </p:spPr>
        <p:txBody>
          <a:bodyPr/>
          <a:lstStyle/>
          <a:p>
            <a:pPr fontAlgn="base"/>
            <a:r>
              <a:rPr lang="zh-CN" altLang="en-US" strike="noStrike" noProof="1">
                <a:noFill/>
                <a:latin typeface="宋体" pitchFamily="2" charset="-122"/>
                <a:ea typeface="Times New Roman" pitchFamily="18" charset="0"/>
                <a:cs typeface="+mn-cs"/>
              </a:rPr>
              <a:t> </a:t>
            </a:r>
            <a:endParaRPr lang="zh-CN" altLang="en-US" strike="noStrike" noProof="1">
              <a:noFill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 fill="hold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 fill="hold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61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169" name="Group 7"/>
          <p:cNvGrpSpPr/>
          <p:nvPr/>
        </p:nvGrpSpPr>
        <p:grpSpPr>
          <a:xfrm>
            <a:off x="2654300" y="2482850"/>
            <a:ext cx="7324725" cy="2825750"/>
            <a:chExt cx="4614" cy="1780"/>
          </a:xfrm>
        </p:grpSpPr>
        <p:sp>
          <p:nvSpPr>
            <p:cNvPr id="7170" name="AutoShape 8"/>
            <p:cNvSpPr/>
            <p:nvPr/>
          </p:nvSpPr>
          <p:spPr>
            <a:xfrm>
              <a:off x="0" y="0"/>
              <a:ext cx="4614" cy="1780"/>
            </a:xfrm>
            <a:prstGeom prst="roundRect">
              <a:avLst>
                <a:gd name="adj" fmla="val 11921"/>
              </a:avLst>
            </a:prstGeom>
            <a:solidFill>
              <a:srgbClr val="CCFFFF"/>
            </a:solidFill>
            <a:ln w="38100">
              <a:solidFill>
                <a:srgbClr val="FFFFFF"/>
              </a:solidFill>
              <a:round/>
            </a:ln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1pPr>
              <a:lvl2pPr marL="45720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2pPr>
              <a:lvl3pPr marL="91440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3pPr>
              <a:lvl4pPr marL="137160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4pPr>
              <a:lvl5pPr marL="182880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5pPr>
            </a:lstStyle>
            <a:p>
              <a:pPr lvl="0" algn="ctr">
                <a:lnSpc>
                  <a:spcPct val="100000"/>
                </a:lnSpc>
                <a:buFont typeface="Arial" pitchFamily="34" charset="0"/>
              </a:pPr>
              <a:endParaRPr lang="zh-CN" altLang="zh-CN" sz="1800" b="0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7171" name="Rectangle 9"/>
            <p:cNvSpPr/>
            <p:nvPr/>
          </p:nvSpPr>
          <p:spPr>
            <a:xfrm>
              <a:off x="259" y="131"/>
              <a:ext cx="4297" cy="144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1pPr>
              <a:lvl2pPr marL="45720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2pPr>
              <a:lvl3pPr marL="91440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3pPr>
              <a:lvl4pPr marL="137160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4pPr>
              <a:lvl5pPr marL="182880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5pPr>
            </a:lstStyle>
            <a:p>
              <a:pPr marL="342900" lvl="0" indent="-342900" algn="ctr">
                <a:lnSpc>
                  <a:spcPct val="100000"/>
                </a:lnSpc>
                <a:spcBef>
                  <a:spcPct val="50000"/>
                </a:spcBef>
                <a:buFont typeface="Arial" pitchFamily="34" charset="0"/>
              </a:pPr>
              <a:r>
                <a:rPr lang="en-US" altLang="zh-CN" sz="360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</a:rPr>
                <a:t>    </a:t>
              </a:r>
              <a:r>
                <a:rPr lang="zh-CN" altLang="en-US" sz="3600">
                  <a:solidFill>
                    <a:srgbClr val="CC00FF"/>
                  </a:solidFill>
                  <a:latin typeface="Times New Roman" pitchFamily="18" charset="0"/>
                  <a:ea typeface="宋体" pitchFamily="2" charset="-122"/>
                </a:rPr>
                <a:t>体会课堂探究的乐趣，</a:t>
              </a:r>
              <a:endParaRPr lang="zh-CN" altLang="en-US" sz="3600">
                <a:solidFill>
                  <a:srgbClr val="CC00FF"/>
                </a:solidFill>
                <a:latin typeface="Times New Roman" pitchFamily="18" charset="0"/>
                <a:ea typeface="宋体" pitchFamily="2" charset="-122"/>
              </a:endParaRPr>
            </a:p>
            <a:p>
              <a:pPr marL="342900" lvl="0" indent="-342900" algn="ctr">
                <a:lnSpc>
                  <a:spcPct val="100000"/>
                </a:lnSpc>
                <a:spcBef>
                  <a:spcPct val="50000"/>
                </a:spcBef>
                <a:buFont typeface="Arial" pitchFamily="34" charset="0"/>
              </a:pPr>
              <a:r>
                <a:rPr lang="zh-CN" altLang="en-US" sz="3600">
                  <a:solidFill>
                    <a:srgbClr val="CC00FF"/>
                  </a:solidFill>
                  <a:latin typeface="Times New Roman" pitchFamily="18" charset="0"/>
                  <a:ea typeface="宋体" pitchFamily="2" charset="-122"/>
                </a:rPr>
                <a:t>    汲取新知识的营养，</a:t>
              </a:r>
              <a:endParaRPr lang="zh-CN" altLang="en-US" sz="3600">
                <a:solidFill>
                  <a:srgbClr val="CC00FF"/>
                </a:solidFill>
                <a:latin typeface="Times New Roman" pitchFamily="18" charset="0"/>
                <a:ea typeface="宋体" pitchFamily="2" charset="-122"/>
              </a:endParaRPr>
            </a:p>
            <a:p>
              <a:pPr marL="342900" lvl="0" indent="-342900" algn="ctr">
                <a:lnSpc>
                  <a:spcPct val="100000"/>
                </a:lnSpc>
                <a:spcBef>
                  <a:spcPct val="50000"/>
                </a:spcBef>
                <a:buFont typeface="Arial" pitchFamily="34" charset="0"/>
              </a:pPr>
              <a:r>
                <a:rPr lang="zh-CN" altLang="en-US" sz="3600">
                  <a:solidFill>
                    <a:srgbClr val="CC00FF"/>
                  </a:solidFill>
                  <a:latin typeface="Times New Roman" pitchFamily="18" charset="0"/>
                  <a:ea typeface="宋体" pitchFamily="2" charset="-122"/>
                </a:rPr>
                <a:t>让我们一起                             吧！</a:t>
              </a:r>
              <a:endParaRPr lang="zh-CN" altLang="en-US" sz="3600">
                <a:solidFill>
                  <a:srgbClr val="CC00FF"/>
                </a:solidFill>
                <a:latin typeface="Times New Roman" pitchFamily="18" charset="0"/>
                <a:ea typeface="宋体" pitchFamily="2" charset="-122"/>
              </a:endParaRPr>
            </a:p>
          </p:txBody>
        </p:sp>
        <p:grpSp>
          <p:nvGrpSpPr>
            <p:cNvPr id="7172" name="Group 10"/>
            <p:cNvGrpSpPr/>
            <p:nvPr/>
          </p:nvGrpSpPr>
          <p:grpSpPr>
            <a:xfrm>
              <a:off x="2289" y="1152"/>
              <a:ext cx="468" cy="443"/>
              <a:chExt cx="1210" cy="1278"/>
            </a:xfrm>
          </p:grpSpPr>
          <p:pic>
            <p:nvPicPr>
              <p:cNvPr id="7173" name="Picture 11" descr="light_shadow"/>
              <p:cNvPicPr>
                <a:picLocks noChangeAspect="1"/>
              </p:cNvPicPr>
              <p:nvPr/>
            </p:nvPicPr>
            <p:blipFill>
              <a:blip r:embed="rId2">
                <a:lum bright="-78000" contrast="-78000"/>
              </a:blip>
              <a:stretch>
                <a:fillRect/>
              </a:stretch>
            </p:blipFill>
            <p:spPr>
              <a:xfrm>
                <a:off x="115" y="1002"/>
                <a:ext cx="996" cy="276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</p:pic>
          <p:pic>
            <p:nvPicPr>
              <p:cNvPr id="7174" name="Picture 12" descr="circuler_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0"/>
                <a:ext cx="1210" cy="1178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</p:pic>
          <p:sp>
            <p:nvSpPr>
              <p:cNvPr id="7175" name="Oval 13"/>
              <p:cNvSpPr/>
              <p:nvPr/>
            </p:nvSpPr>
            <p:spPr>
              <a:xfrm>
                <a:off x="0" y="0"/>
                <a:ext cx="1202" cy="1182"/>
              </a:xfrm>
              <a:prstGeom prst="ellipse">
                <a:avLst/>
              </a:prstGeom>
              <a:solidFill>
                <a:schemeClr val="accent2">
                  <a:alpha val="54900"/>
                </a:schemeClr>
              </a:solidFill>
              <a:ln>
                <a:noFill/>
                <a:miter lim="800000"/>
              </a:ln>
            </p:spPr>
            <p:txBody>
              <a:bodyPr wrap="none" anchor="ctr" anchorCtr="0"/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600" b="1" i="0" u="none" baseline="0">
                    <a:solidFill>
                      <a:schemeClr val="tx1"/>
                    </a:solidFill>
                    <a:latin typeface="宋体" pitchFamily="2" charset="-122"/>
                    <a:ea typeface="Times New Roman" pitchFamily="18" charset="0"/>
                  </a:defRPr>
                </a:lvl1pPr>
                <a:lvl2pPr marL="457200" indent="0" algn="l" defTabSz="914400" rtl="0" eaLnBrk="1" fontAlgn="base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600" b="1" i="0" u="none" baseline="0">
                    <a:solidFill>
                      <a:schemeClr val="tx1"/>
                    </a:solidFill>
                    <a:latin typeface="宋体" pitchFamily="2" charset="-122"/>
                    <a:ea typeface="Times New Roman" pitchFamily="18" charset="0"/>
                  </a:defRPr>
                </a:lvl2pPr>
                <a:lvl3pPr marL="914400" indent="0" algn="l" defTabSz="914400" rtl="0" eaLnBrk="1" fontAlgn="base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600" b="1" i="0" u="none" baseline="0">
                    <a:solidFill>
                      <a:schemeClr val="tx1"/>
                    </a:solidFill>
                    <a:latin typeface="宋体" pitchFamily="2" charset="-122"/>
                    <a:ea typeface="Times New Roman" pitchFamily="18" charset="0"/>
                  </a:defRPr>
                </a:lvl3pPr>
                <a:lvl4pPr marL="1371600" indent="0" algn="l" defTabSz="914400" rtl="0" eaLnBrk="1" fontAlgn="base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600" b="1" i="0" u="none" baseline="0">
                    <a:solidFill>
                      <a:schemeClr val="tx1"/>
                    </a:solidFill>
                    <a:latin typeface="宋体" pitchFamily="2" charset="-122"/>
                    <a:ea typeface="Times New Roman" pitchFamily="18" charset="0"/>
                  </a:defRPr>
                </a:lvl4pPr>
                <a:lvl5pPr marL="1828800" indent="0" algn="l" defTabSz="914400" rtl="0" eaLnBrk="1" fontAlgn="base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600" b="1" i="0" u="none" baseline="0">
                    <a:solidFill>
                      <a:schemeClr val="tx1"/>
                    </a:solidFill>
                    <a:latin typeface="宋体" pitchFamily="2" charset="-122"/>
                    <a:ea typeface="Times New Roman" pitchFamily="18" charset="0"/>
                  </a:defRPr>
                </a:lvl5pPr>
              </a:lstStyle>
              <a:p>
                <a:pPr lvl="0" algn="ctr">
                  <a:lnSpc>
                    <a:spcPct val="100000"/>
                  </a:lnSpc>
                  <a:buFont typeface="Arial" pitchFamily="34" charset="0"/>
                </a:pPr>
                <a:endParaRPr lang="zh-CN" altLang="zh-CN" sz="1800" b="0"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7176" name="Freeform 14"/>
              <p:cNvSpPr/>
              <p:nvPr/>
            </p:nvSpPr>
            <p:spPr>
              <a:xfrm>
                <a:off x="124" y="24"/>
                <a:ext cx="945" cy="409"/>
              </a:xfrm>
              <a:custGeom>
                <a:cxnLst>
                  <a:cxn ang="0">
                    <a:pos x="175" y="14"/>
                  </a:cxn>
                  <a:cxn ang="0">
                    <a:pos x="177" y="16"/>
                  </a:cxn>
                  <a:cxn ang="0">
                    <a:pos x="177" y="17"/>
                  </a:cxn>
                  <a:cxn ang="0">
                    <a:pos x="176" y="18"/>
                  </a:cxn>
                  <a:cxn ang="0">
                    <a:pos x="175" y="20"/>
                  </a:cxn>
                  <a:cxn ang="0">
                    <a:pos x="170" y="21"/>
                  </a:cxn>
                  <a:cxn ang="0">
                    <a:pos x="166" y="21"/>
                  </a:cxn>
                  <a:cxn ang="0">
                    <a:pos x="160" y="22"/>
                  </a:cxn>
                  <a:cxn ang="0">
                    <a:pos x="154" y="24"/>
                  </a:cxn>
                  <a:cxn ang="0">
                    <a:pos x="147" y="24"/>
                  </a:cxn>
                  <a:cxn ang="0">
                    <a:pos x="138" y="25"/>
                  </a:cxn>
                  <a:cxn ang="0">
                    <a:pos x="129" y="25"/>
                  </a:cxn>
                  <a:cxn ang="0">
                    <a:pos x="120" y="25"/>
                  </a:cxn>
                  <a:cxn ang="0">
                    <a:pos x="110" y="25"/>
                  </a:cxn>
                  <a:cxn ang="0">
                    <a:pos x="107" y="26"/>
                  </a:cxn>
                  <a:cxn ang="0">
                    <a:pos x="64" y="26"/>
                  </a:cxn>
                  <a:cxn ang="0">
                    <a:pos x="64" y="26"/>
                  </a:cxn>
                  <a:cxn ang="0">
                    <a:pos x="55" y="25"/>
                  </a:cxn>
                  <a:cxn ang="0">
                    <a:pos x="46" y="25"/>
                  </a:cxn>
                  <a:cxn ang="0">
                    <a:pos x="39" y="25"/>
                  </a:cxn>
                  <a:cxn ang="0">
                    <a:pos x="31" y="25"/>
                  </a:cxn>
                  <a:cxn ang="0">
                    <a:pos x="25" y="25"/>
                  </a:cxn>
                  <a:cxn ang="0">
                    <a:pos x="19" y="24"/>
                  </a:cxn>
                  <a:cxn ang="0">
                    <a:pos x="14" y="24"/>
                  </a:cxn>
                  <a:cxn ang="0">
                    <a:pos x="9" y="22"/>
                  </a:cxn>
                  <a:cxn ang="0">
                    <a:pos x="5" y="22"/>
                  </a:cxn>
                  <a:cxn ang="0">
                    <a:pos x="2" y="21"/>
                  </a:cxn>
                  <a:cxn ang="0">
                    <a:pos x="1" y="20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1" y="17"/>
                  </a:cxn>
                  <a:cxn ang="0">
                    <a:pos x="2" y="16"/>
                  </a:cxn>
                  <a:cxn ang="0">
                    <a:pos x="7" y="13"/>
                  </a:cxn>
                  <a:cxn ang="0">
                    <a:pos x="12" y="11"/>
                  </a:cxn>
                  <a:cxn ang="0">
                    <a:pos x="20" y="9"/>
                  </a:cxn>
                  <a:cxn ang="0">
                    <a:pos x="27" y="6"/>
                  </a:cxn>
                  <a:cxn ang="0">
                    <a:pos x="36" y="5"/>
                  </a:cxn>
                  <a:cxn ang="0">
                    <a:pos x="46" y="3"/>
                  </a:cxn>
                  <a:cxn ang="0">
                    <a:pos x="56" y="2"/>
                  </a:cxn>
                  <a:cxn ang="0">
                    <a:pos x="67" y="1"/>
                  </a:cxn>
                  <a:cxn ang="0">
                    <a:pos x="78" y="1"/>
                  </a:cxn>
                  <a:cxn ang="0">
                    <a:pos x="89" y="0"/>
                  </a:cxn>
                  <a:cxn ang="0">
                    <a:pos x="89" y="0"/>
                  </a:cxn>
                  <a:cxn ang="0">
                    <a:pos x="102" y="1"/>
                  </a:cxn>
                  <a:cxn ang="0">
                    <a:pos x="114" y="1"/>
                  </a:cxn>
                  <a:cxn ang="0">
                    <a:pos x="125" y="2"/>
                  </a:cxn>
                  <a:cxn ang="0">
                    <a:pos x="136" y="3"/>
                  </a:cxn>
                  <a:cxn ang="0">
                    <a:pos x="145" y="5"/>
                  </a:cxn>
                  <a:cxn ang="0">
                    <a:pos x="154" y="7"/>
                  </a:cxn>
                  <a:cxn ang="0">
                    <a:pos x="162" y="9"/>
                  </a:cxn>
                  <a:cxn ang="0">
                    <a:pos x="169" y="11"/>
                  </a:cxn>
                  <a:cxn ang="0">
                    <a:pos x="175" y="14"/>
                  </a:cxn>
                  <a:cxn ang="0">
                    <a:pos x="175" y="14"/>
                  </a:cxn>
                </a:cxnLst>
                <a:rect l="l" t="t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7CBFE0">
                      <a:alpha val="0"/>
                    </a:srgbClr>
                  </a:gs>
                </a:gsLst>
                <a:lin ang="5400000" scaled="1"/>
              </a:gradFill>
              <a:ln>
                <a:noFill/>
                <a:round/>
              </a:ln>
            </p:spPr>
            <p:txBody>
              <a:bodyPr anchor="t" anchorCtr="0"/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600" b="1" i="0" u="none" baseline="0">
                    <a:solidFill>
                      <a:schemeClr val="tx1"/>
                    </a:solidFill>
                    <a:latin typeface="宋体" pitchFamily="2" charset="-122"/>
                    <a:ea typeface="Times New Roman" pitchFamily="18" charset="0"/>
                  </a:defRPr>
                </a:lvl1pPr>
                <a:lvl2pPr marL="457200" indent="0" algn="l" defTabSz="914400" rtl="0" eaLnBrk="1" fontAlgn="base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600" b="1" i="0" u="none" baseline="0">
                    <a:solidFill>
                      <a:schemeClr val="tx1"/>
                    </a:solidFill>
                    <a:latin typeface="宋体" pitchFamily="2" charset="-122"/>
                    <a:ea typeface="Times New Roman" pitchFamily="18" charset="0"/>
                  </a:defRPr>
                </a:lvl2pPr>
                <a:lvl3pPr marL="914400" indent="0" algn="l" defTabSz="914400" rtl="0" eaLnBrk="1" fontAlgn="base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600" b="1" i="0" u="none" baseline="0">
                    <a:solidFill>
                      <a:schemeClr val="tx1"/>
                    </a:solidFill>
                    <a:latin typeface="宋体" pitchFamily="2" charset="-122"/>
                    <a:ea typeface="Times New Roman" pitchFamily="18" charset="0"/>
                  </a:defRPr>
                </a:lvl3pPr>
                <a:lvl4pPr marL="1371600" indent="0" algn="l" defTabSz="914400" rtl="0" eaLnBrk="1" fontAlgn="base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600" b="1" i="0" u="none" baseline="0">
                    <a:solidFill>
                      <a:schemeClr val="tx1"/>
                    </a:solidFill>
                    <a:latin typeface="宋体" pitchFamily="2" charset="-122"/>
                    <a:ea typeface="Times New Roman" pitchFamily="18" charset="0"/>
                  </a:defRPr>
                </a:lvl4pPr>
                <a:lvl5pPr marL="1828800" indent="0" algn="l" defTabSz="914400" rtl="0" eaLnBrk="1" fontAlgn="base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600" b="1" i="0" u="none" baseline="0">
                    <a:solidFill>
                      <a:schemeClr val="tx1"/>
                    </a:solidFill>
                    <a:latin typeface="宋体" pitchFamily="2" charset="-122"/>
                    <a:ea typeface="Times New Roman" pitchFamily="18" charset="0"/>
                  </a:defRPr>
                </a:lvl5pPr>
              </a:lstStyle>
              <a:p>
                <a:pPr lvl="0"/>
                <a:endParaRPr lang="zh-CN" altLang="en-US"/>
              </a:p>
            </p:txBody>
          </p:sp>
        </p:grpSp>
        <p:grpSp>
          <p:nvGrpSpPr>
            <p:cNvPr id="7177" name="Group 15"/>
            <p:cNvGrpSpPr/>
            <p:nvPr/>
          </p:nvGrpSpPr>
          <p:grpSpPr>
            <a:xfrm>
              <a:off x="2775" y="1157"/>
              <a:ext cx="478" cy="443"/>
              <a:chExt cx="1210" cy="1278"/>
            </a:xfrm>
          </p:grpSpPr>
          <p:pic>
            <p:nvPicPr>
              <p:cNvPr id="7178" name="Picture 16" descr="light_shadow"/>
              <p:cNvPicPr>
                <a:picLocks noChangeAspect="1"/>
              </p:cNvPicPr>
              <p:nvPr/>
            </p:nvPicPr>
            <p:blipFill>
              <a:blip r:embed="rId4">
                <a:lum bright="-78000" contrast="-78000"/>
              </a:blip>
              <a:stretch>
                <a:fillRect/>
              </a:stretch>
            </p:blipFill>
            <p:spPr>
              <a:xfrm>
                <a:off x="115" y="1002"/>
                <a:ext cx="996" cy="276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</p:pic>
          <p:pic>
            <p:nvPicPr>
              <p:cNvPr id="7179" name="Picture 17" descr="circuler_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0"/>
                <a:ext cx="1210" cy="1178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</p:pic>
          <p:sp>
            <p:nvSpPr>
              <p:cNvPr id="7180" name="Oval 18"/>
              <p:cNvSpPr/>
              <p:nvPr/>
            </p:nvSpPr>
            <p:spPr>
              <a:xfrm>
                <a:off x="0" y="0"/>
                <a:ext cx="1202" cy="1182"/>
              </a:xfrm>
              <a:prstGeom prst="ellipse">
                <a:avLst/>
              </a:prstGeom>
              <a:solidFill>
                <a:schemeClr val="hlink">
                  <a:alpha val="54900"/>
                </a:schemeClr>
              </a:solidFill>
              <a:ln>
                <a:noFill/>
                <a:miter lim="800000"/>
              </a:ln>
            </p:spPr>
            <p:txBody>
              <a:bodyPr wrap="none" anchor="ctr" anchorCtr="0"/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600" b="1" i="0" u="none" baseline="0">
                    <a:solidFill>
                      <a:schemeClr val="tx1"/>
                    </a:solidFill>
                    <a:latin typeface="宋体" pitchFamily="2" charset="-122"/>
                    <a:ea typeface="Times New Roman" pitchFamily="18" charset="0"/>
                  </a:defRPr>
                </a:lvl1pPr>
                <a:lvl2pPr marL="457200" indent="0" algn="l" defTabSz="914400" rtl="0" eaLnBrk="1" fontAlgn="base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600" b="1" i="0" u="none" baseline="0">
                    <a:solidFill>
                      <a:schemeClr val="tx1"/>
                    </a:solidFill>
                    <a:latin typeface="宋体" pitchFamily="2" charset="-122"/>
                    <a:ea typeface="Times New Roman" pitchFamily="18" charset="0"/>
                  </a:defRPr>
                </a:lvl2pPr>
                <a:lvl3pPr marL="914400" indent="0" algn="l" defTabSz="914400" rtl="0" eaLnBrk="1" fontAlgn="base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600" b="1" i="0" u="none" baseline="0">
                    <a:solidFill>
                      <a:schemeClr val="tx1"/>
                    </a:solidFill>
                    <a:latin typeface="宋体" pitchFamily="2" charset="-122"/>
                    <a:ea typeface="Times New Roman" pitchFamily="18" charset="0"/>
                  </a:defRPr>
                </a:lvl3pPr>
                <a:lvl4pPr marL="1371600" indent="0" algn="l" defTabSz="914400" rtl="0" eaLnBrk="1" fontAlgn="base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600" b="1" i="0" u="none" baseline="0">
                    <a:solidFill>
                      <a:schemeClr val="tx1"/>
                    </a:solidFill>
                    <a:latin typeface="宋体" pitchFamily="2" charset="-122"/>
                    <a:ea typeface="Times New Roman" pitchFamily="18" charset="0"/>
                  </a:defRPr>
                </a:lvl4pPr>
                <a:lvl5pPr marL="1828800" indent="0" algn="l" defTabSz="914400" rtl="0" eaLnBrk="1" fontAlgn="base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600" b="1" i="0" u="none" baseline="0">
                    <a:solidFill>
                      <a:schemeClr val="tx1"/>
                    </a:solidFill>
                    <a:latin typeface="宋体" pitchFamily="2" charset="-122"/>
                    <a:ea typeface="Times New Roman" pitchFamily="18" charset="0"/>
                  </a:defRPr>
                </a:lvl5pPr>
              </a:lstStyle>
              <a:p>
                <a:pPr lvl="0" algn="ctr">
                  <a:lnSpc>
                    <a:spcPct val="100000"/>
                  </a:lnSpc>
                  <a:buFont typeface="Arial" pitchFamily="34" charset="0"/>
                </a:pPr>
                <a:endParaRPr lang="zh-CN" altLang="zh-CN" sz="1800" b="0"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7181" name="Freeform 19"/>
              <p:cNvSpPr/>
              <p:nvPr/>
            </p:nvSpPr>
            <p:spPr>
              <a:xfrm>
                <a:off x="124" y="24"/>
                <a:ext cx="945" cy="409"/>
              </a:xfrm>
              <a:custGeom>
                <a:cxnLst>
                  <a:cxn ang="0">
                    <a:pos x="175" y="14"/>
                  </a:cxn>
                  <a:cxn ang="0">
                    <a:pos x="177" y="16"/>
                  </a:cxn>
                  <a:cxn ang="0">
                    <a:pos x="177" y="17"/>
                  </a:cxn>
                  <a:cxn ang="0">
                    <a:pos x="176" y="18"/>
                  </a:cxn>
                  <a:cxn ang="0">
                    <a:pos x="175" y="20"/>
                  </a:cxn>
                  <a:cxn ang="0">
                    <a:pos x="170" y="21"/>
                  </a:cxn>
                  <a:cxn ang="0">
                    <a:pos x="166" y="21"/>
                  </a:cxn>
                  <a:cxn ang="0">
                    <a:pos x="160" y="22"/>
                  </a:cxn>
                  <a:cxn ang="0">
                    <a:pos x="154" y="24"/>
                  </a:cxn>
                  <a:cxn ang="0">
                    <a:pos x="147" y="24"/>
                  </a:cxn>
                  <a:cxn ang="0">
                    <a:pos x="138" y="25"/>
                  </a:cxn>
                  <a:cxn ang="0">
                    <a:pos x="129" y="25"/>
                  </a:cxn>
                  <a:cxn ang="0">
                    <a:pos x="120" y="25"/>
                  </a:cxn>
                  <a:cxn ang="0">
                    <a:pos x="110" y="25"/>
                  </a:cxn>
                  <a:cxn ang="0">
                    <a:pos x="107" y="26"/>
                  </a:cxn>
                  <a:cxn ang="0">
                    <a:pos x="64" y="26"/>
                  </a:cxn>
                  <a:cxn ang="0">
                    <a:pos x="64" y="26"/>
                  </a:cxn>
                  <a:cxn ang="0">
                    <a:pos x="55" y="25"/>
                  </a:cxn>
                  <a:cxn ang="0">
                    <a:pos x="46" y="25"/>
                  </a:cxn>
                  <a:cxn ang="0">
                    <a:pos x="39" y="25"/>
                  </a:cxn>
                  <a:cxn ang="0">
                    <a:pos x="31" y="25"/>
                  </a:cxn>
                  <a:cxn ang="0">
                    <a:pos x="25" y="25"/>
                  </a:cxn>
                  <a:cxn ang="0">
                    <a:pos x="19" y="24"/>
                  </a:cxn>
                  <a:cxn ang="0">
                    <a:pos x="14" y="24"/>
                  </a:cxn>
                  <a:cxn ang="0">
                    <a:pos x="9" y="22"/>
                  </a:cxn>
                  <a:cxn ang="0">
                    <a:pos x="5" y="22"/>
                  </a:cxn>
                  <a:cxn ang="0">
                    <a:pos x="2" y="21"/>
                  </a:cxn>
                  <a:cxn ang="0">
                    <a:pos x="1" y="20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1" y="17"/>
                  </a:cxn>
                  <a:cxn ang="0">
                    <a:pos x="2" y="16"/>
                  </a:cxn>
                  <a:cxn ang="0">
                    <a:pos x="7" y="13"/>
                  </a:cxn>
                  <a:cxn ang="0">
                    <a:pos x="12" y="11"/>
                  </a:cxn>
                  <a:cxn ang="0">
                    <a:pos x="20" y="9"/>
                  </a:cxn>
                  <a:cxn ang="0">
                    <a:pos x="27" y="6"/>
                  </a:cxn>
                  <a:cxn ang="0">
                    <a:pos x="36" y="5"/>
                  </a:cxn>
                  <a:cxn ang="0">
                    <a:pos x="46" y="3"/>
                  </a:cxn>
                  <a:cxn ang="0">
                    <a:pos x="56" y="2"/>
                  </a:cxn>
                  <a:cxn ang="0">
                    <a:pos x="67" y="1"/>
                  </a:cxn>
                  <a:cxn ang="0">
                    <a:pos x="78" y="1"/>
                  </a:cxn>
                  <a:cxn ang="0">
                    <a:pos x="89" y="0"/>
                  </a:cxn>
                  <a:cxn ang="0">
                    <a:pos x="89" y="0"/>
                  </a:cxn>
                  <a:cxn ang="0">
                    <a:pos x="102" y="1"/>
                  </a:cxn>
                  <a:cxn ang="0">
                    <a:pos x="114" y="1"/>
                  </a:cxn>
                  <a:cxn ang="0">
                    <a:pos x="125" y="2"/>
                  </a:cxn>
                  <a:cxn ang="0">
                    <a:pos x="136" y="3"/>
                  </a:cxn>
                  <a:cxn ang="0">
                    <a:pos x="145" y="5"/>
                  </a:cxn>
                  <a:cxn ang="0">
                    <a:pos x="154" y="7"/>
                  </a:cxn>
                  <a:cxn ang="0">
                    <a:pos x="162" y="9"/>
                  </a:cxn>
                  <a:cxn ang="0">
                    <a:pos x="169" y="11"/>
                  </a:cxn>
                  <a:cxn ang="0">
                    <a:pos x="175" y="14"/>
                  </a:cxn>
                  <a:cxn ang="0">
                    <a:pos x="175" y="14"/>
                  </a:cxn>
                </a:cxnLst>
                <a:rect l="l" t="t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7CBFE0">
                      <a:alpha val="0"/>
                    </a:srgbClr>
                  </a:gs>
                </a:gsLst>
                <a:lin ang="5400000" scaled="1"/>
              </a:gradFill>
              <a:ln>
                <a:noFill/>
                <a:round/>
              </a:ln>
            </p:spPr>
            <p:txBody>
              <a:bodyPr anchor="t" anchorCtr="0"/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600" b="1" i="0" u="none" baseline="0">
                    <a:solidFill>
                      <a:schemeClr val="tx1"/>
                    </a:solidFill>
                    <a:latin typeface="宋体" pitchFamily="2" charset="-122"/>
                    <a:ea typeface="Times New Roman" pitchFamily="18" charset="0"/>
                  </a:defRPr>
                </a:lvl1pPr>
                <a:lvl2pPr marL="457200" indent="0" algn="l" defTabSz="914400" rtl="0" eaLnBrk="1" fontAlgn="base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600" b="1" i="0" u="none" baseline="0">
                    <a:solidFill>
                      <a:schemeClr val="tx1"/>
                    </a:solidFill>
                    <a:latin typeface="宋体" pitchFamily="2" charset="-122"/>
                    <a:ea typeface="Times New Roman" pitchFamily="18" charset="0"/>
                  </a:defRPr>
                </a:lvl2pPr>
                <a:lvl3pPr marL="914400" indent="0" algn="l" defTabSz="914400" rtl="0" eaLnBrk="1" fontAlgn="base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600" b="1" i="0" u="none" baseline="0">
                    <a:solidFill>
                      <a:schemeClr val="tx1"/>
                    </a:solidFill>
                    <a:latin typeface="宋体" pitchFamily="2" charset="-122"/>
                    <a:ea typeface="Times New Roman" pitchFamily="18" charset="0"/>
                  </a:defRPr>
                </a:lvl3pPr>
                <a:lvl4pPr marL="1371600" indent="0" algn="l" defTabSz="914400" rtl="0" eaLnBrk="1" fontAlgn="base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600" b="1" i="0" u="none" baseline="0">
                    <a:solidFill>
                      <a:schemeClr val="tx1"/>
                    </a:solidFill>
                    <a:latin typeface="宋体" pitchFamily="2" charset="-122"/>
                    <a:ea typeface="Times New Roman" pitchFamily="18" charset="0"/>
                  </a:defRPr>
                </a:lvl4pPr>
                <a:lvl5pPr marL="1828800" indent="0" algn="l" defTabSz="914400" rtl="0" eaLnBrk="1" fontAlgn="base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600" b="1" i="0" u="none" baseline="0">
                    <a:solidFill>
                      <a:schemeClr val="tx1"/>
                    </a:solidFill>
                    <a:latin typeface="宋体" pitchFamily="2" charset="-122"/>
                    <a:ea typeface="Times New Roman" pitchFamily="18" charset="0"/>
                  </a:defRPr>
                </a:lvl5pPr>
              </a:lstStyle>
              <a:p>
                <a:pPr lvl="0"/>
                <a:endParaRPr lang="zh-CN" altLang="en-US"/>
              </a:p>
            </p:txBody>
          </p:sp>
        </p:grpSp>
        <p:grpSp>
          <p:nvGrpSpPr>
            <p:cNvPr id="7182" name="Group 20"/>
            <p:cNvGrpSpPr/>
            <p:nvPr/>
          </p:nvGrpSpPr>
          <p:grpSpPr>
            <a:xfrm>
              <a:off x="3246" y="1162"/>
              <a:ext cx="469" cy="425"/>
              <a:chExt cx="1210" cy="1278"/>
            </a:xfrm>
          </p:grpSpPr>
          <p:pic>
            <p:nvPicPr>
              <p:cNvPr id="7183" name="Picture 21" descr="light_shadow"/>
              <p:cNvPicPr>
                <a:picLocks noChangeAspect="1"/>
              </p:cNvPicPr>
              <p:nvPr/>
            </p:nvPicPr>
            <p:blipFill>
              <a:blip r:embed="rId6">
                <a:lum bright="-78000" contrast="-78000"/>
              </a:blip>
              <a:stretch>
                <a:fillRect/>
              </a:stretch>
            </p:blipFill>
            <p:spPr>
              <a:xfrm>
                <a:off x="115" y="1002"/>
                <a:ext cx="996" cy="276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</p:pic>
          <p:pic>
            <p:nvPicPr>
              <p:cNvPr id="7184" name="Picture 22" descr="circuler_1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0" y="0"/>
                <a:ext cx="1210" cy="1178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</p:pic>
          <p:sp>
            <p:nvSpPr>
              <p:cNvPr id="7185" name="Oval 23"/>
              <p:cNvSpPr/>
              <p:nvPr/>
            </p:nvSpPr>
            <p:spPr>
              <a:xfrm>
                <a:off x="0" y="0"/>
                <a:ext cx="1202" cy="1182"/>
              </a:xfrm>
              <a:prstGeom prst="ellipse">
                <a:avLst/>
              </a:prstGeom>
              <a:solidFill>
                <a:schemeClr val="folHlink">
                  <a:alpha val="54900"/>
                </a:schemeClr>
              </a:solidFill>
              <a:ln>
                <a:noFill/>
                <a:miter lim="800000"/>
              </a:ln>
            </p:spPr>
            <p:txBody>
              <a:bodyPr wrap="none" anchor="ctr" anchorCtr="0"/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600" b="1" i="0" u="none" baseline="0">
                    <a:solidFill>
                      <a:schemeClr val="tx1"/>
                    </a:solidFill>
                    <a:latin typeface="宋体" pitchFamily="2" charset="-122"/>
                    <a:ea typeface="Times New Roman" pitchFamily="18" charset="0"/>
                  </a:defRPr>
                </a:lvl1pPr>
                <a:lvl2pPr marL="457200" indent="0" algn="l" defTabSz="914400" rtl="0" eaLnBrk="1" fontAlgn="base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600" b="1" i="0" u="none" baseline="0">
                    <a:solidFill>
                      <a:schemeClr val="tx1"/>
                    </a:solidFill>
                    <a:latin typeface="宋体" pitchFamily="2" charset="-122"/>
                    <a:ea typeface="Times New Roman" pitchFamily="18" charset="0"/>
                  </a:defRPr>
                </a:lvl2pPr>
                <a:lvl3pPr marL="914400" indent="0" algn="l" defTabSz="914400" rtl="0" eaLnBrk="1" fontAlgn="base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600" b="1" i="0" u="none" baseline="0">
                    <a:solidFill>
                      <a:schemeClr val="tx1"/>
                    </a:solidFill>
                    <a:latin typeface="宋体" pitchFamily="2" charset="-122"/>
                    <a:ea typeface="Times New Roman" pitchFamily="18" charset="0"/>
                  </a:defRPr>
                </a:lvl3pPr>
                <a:lvl4pPr marL="1371600" indent="0" algn="l" defTabSz="914400" rtl="0" eaLnBrk="1" fontAlgn="base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600" b="1" i="0" u="none" baseline="0">
                    <a:solidFill>
                      <a:schemeClr val="tx1"/>
                    </a:solidFill>
                    <a:latin typeface="宋体" pitchFamily="2" charset="-122"/>
                    <a:ea typeface="Times New Roman" pitchFamily="18" charset="0"/>
                  </a:defRPr>
                </a:lvl4pPr>
                <a:lvl5pPr marL="1828800" indent="0" algn="l" defTabSz="914400" rtl="0" eaLnBrk="1" fontAlgn="base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600" b="1" i="0" u="none" baseline="0">
                    <a:solidFill>
                      <a:schemeClr val="tx1"/>
                    </a:solidFill>
                    <a:latin typeface="宋体" pitchFamily="2" charset="-122"/>
                    <a:ea typeface="Times New Roman" pitchFamily="18" charset="0"/>
                  </a:defRPr>
                </a:lvl5pPr>
              </a:lstStyle>
              <a:p>
                <a:pPr lvl="0" algn="ctr">
                  <a:lnSpc>
                    <a:spcPct val="100000"/>
                  </a:lnSpc>
                  <a:buFont typeface="Arial" pitchFamily="34" charset="0"/>
                </a:pPr>
                <a:endParaRPr lang="zh-CN" altLang="zh-CN" sz="1800" b="0"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7186" name="Freeform 24"/>
              <p:cNvSpPr/>
              <p:nvPr/>
            </p:nvSpPr>
            <p:spPr>
              <a:xfrm>
                <a:off x="124" y="24"/>
                <a:ext cx="945" cy="409"/>
              </a:xfrm>
              <a:custGeom>
                <a:cxnLst>
                  <a:cxn ang="0">
                    <a:pos x="175" y="14"/>
                  </a:cxn>
                  <a:cxn ang="0">
                    <a:pos x="177" y="16"/>
                  </a:cxn>
                  <a:cxn ang="0">
                    <a:pos x="177" y="17"/>
                  </a:cxn>
                  <a:cxn ang="0">
                    <a:pos x="176" y="18"/>
                  </a:cxn>
                  <a:cxn ang="0">
                    <a:pos x="175" y="20"/>
                  </a:cxn>
                  <a:cxn ang="0">
                    <a:pos x="170" y="21"/>
                  </a:cxn>
                  <a:cxn ang="0">
                    <a:pos x="166" y="21"/>
                  </a:cxn>
                  <a:cxn ang="0">
                    <a:pos x="160" y="22"/>
                  </a:cxn>
                  <a:cxn ang="0">
                    <a:pos x="154" y="24"/>
                  </a:cxn>
                  <a:cxn ang="0">
                    <a:pos x="147" y="24"/>
                  </a:cxn>
                  <a:cxn ang="0">
                    <a:pos x="138" y="25"/>
                  </a:cxn>
                  <a:cxn ang="0">
                    <a:pos x="129" y="25"/>
                  </a:cxn>
                  <a:cxn ang="0">
                    <a:pos x="120" y="25"/>
                  </a:cxn>
                  <a:cxn ang="0">
                    <a:pos x="110" y="25"/>
                  </a:cxn>
                  <a:cxn ang="0">
                    <a:pos x="107" y="26"/>
                  </a:cxn>
                  <a:cxn ang="0">
                    <a:pos x="64" y="26"/>
                  </a:cxn>
                  <a:cxn ang="0">
                    <a:pos x="64" y="26"/>
                  </a:cxn>
                  <a:cxn ang="0">
                    <a:pos x="55" y="25"/>
                  </a:cxn>
                  <a:cxn ang="0">
                    <a:pos x="46" y="25"/>
                  </a:cxn>
                  <a:cxn ang="0">
                    <a:pos x="39" y="25"/>
                  </a:cxn>
                  <a:cxn ang="0">
                    <a:pos x="31" y="25"/>
                  </a:cxn>
                  <a:cxn ang="0">
                    <a:pos x="25" y="25"/>
                  </a:cxn>
                  <a:cxn ang="0">
                    <a:pos x="19" y="24"/>
                  </a:cxn>
                  <a:cxn ang="0">
                    <a:pos x="14" y="24"/>
                  </a:cxn>
                  <a:cxn ang="0">
                    <a:pos x="9" y="22"/>
                  </a:cxn>
                  <a:cxn ang="0">
                    <a:pos x="5" y="22"/>
                  </a:cxn>
                  <a:cxn ang="0">
                    <a:pos x="2" y="21"/>
                  </a:cxn>
                  <a:cxn ang="0">
                    <a:pos x="1" y="20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1" y="17"/>
                  </a:cxn>
                  <a:cxn ang="0">
                    <a:pos x="2" y="16"/>
                  </a:cxn>
                  <a:cxn ang="0">
                    <a:pos x="7" y="13"/>
                  </a:cxn>
                  <a:cxn ang="0">
                    <a:pos x="12" y="11"/>
                  </a:cxn>
                  <a:cxn ang="0">
                    <a:pos x="20" y="9"/>
                  </a:cxn>
                  <a:cxn ang="0">
                    <a:pos x="27" y="6"/>
                  </a:cxn>
                  <a:cxn ang="0">
                    <a:pos x="36" y="5"/>
                  </a:cxn>
                  <a:cxn ang="0">
                    <a:pos x="46" y="3"/>
                  </a:cxn>
                  <a:cxn ang="0">
                    <a:pos x="56" y="2"/>
                  </a:cxn>
                  <a:cxn ang="0">
                    <a:pos x="67" y="1"/>
                  </a:cxn>
                  <a:cxn ang="0">
                    <a:pos x="78" y="1"/>
                  </a:cxn>
                  <a:cxn ang="0">
                    <a:pos x="89" y="0"/>
                  </a:cxn>
                  <a:cxn ang="0">
                    <a:pos x="89" y="0"/>
                  </a:cxn>
                  <a:cxn ang="0">
                    <a:pos x="102" y="1"/>
                  </a:cxn>
                  <a:cxn ang="0">
                    <a:pos x="114" y="1"/>
                  </a:cxn>
                  <a:cxn ang="0">
                    <a:pos x="125" y="2"/>
                  </a:cxn>
                  <a:cxn ang="0">
                    <a:pos x="136" y="3"/>
                  </a:cxn>
                  <a:cxn ang="0">
                    <a:pos x="145" y="5"/>
                  </a:cxn>
                  <a:cxn ang="0">
                    <a:pos x="154" y="7"/>
                  </a:cxn>
                  <a:cxn ang="0">
                    <a:pos x="162" y="9"/>
                  </a:cxn>
                  <a:cxn ang="0">
                    <a:pos x="169" y="11"/>
                  </a:cxn>
                  <a:cxn ang="0">
                    <a:pos x="175" y="14"/>
                  </a:cxn>
                  <a:cxn ang="0">
                    <a:pos x="175" y="14"/>
                  </a:cxn>
                </a:cxnLst>
                <a:rect l="l" t="t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7CBFE0">
                      <a:alpha val="0"/>
                    </a:srgbClr>
                  </a:gs>
                </a:gsLst>
                <a:lin ang="5400000" scaled="1"/>
              </a:gradFill>
              <a:ln>
                <a:noFill/>
                <a:round/>
              </a:ln>
            </p:spPr>
            <p:txBody>
              <a:bodyPr anchor="t" anchorCtr="0"/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600" b="1" i="0" u="none" baseline="0">
                    <a:solidFill>
                      <a:schemeClr val="tx1"/>
                    </a:solidFill>
                    <a:latin typeface="宋体" pitchFamily="2" charset="-122"/>
                    <a:ea typeface="Times New Roman" pitchFamily="18" charset="0"/>
                  </a:defRPr>
                </a:lvl1pPr>
                <a:lvl2pPr marL="457200" indent="0" algn="l" defTabSz="914400" rtl="0" eaLnBrk="1" fontAlgn="base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600" b="1" i="0" u="none" baseline="0">
                    <a:solidFill>
                      <a:schemeClr val="tx1"/>
                    </a:solidFill>
                    <a:latin typeface="宋体" pitchFamily="2" charset="-122"/>
                    <a:ea typeface="Times New Roman" pitchFamily="18" charset="0"/>
                  </a:defRPr>
                </a:lvl2pPr>
                <a:lvl3pPr marL="914400" indent="0" algn="l" defTabSz="914400" rtl="0" eaLnBrk="1" fontAlgn="base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600" b="1" i="0" u="none" baseline="0">
                    <a:solidFill>
                      <a:schemeClr val="tx1"/>
                    </a:solidFill>
                    <a:latin typeface="宋体" pitchFamily="2" charset="-122"/>
                    <a:ea typeface="Times New Roman" pitchFamily="18" charset="0"/>
                  </a:defRPr>
                </a:lvl3pPr>
                <a:lvl4pPr marL="1371600" indent="0" algn="l" defTabSz="914400" rtl="0" eaLnBrk="1" fontAlgn="base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600" b="1" i="0" u="none" baseline="0">
                    <a:solidFill>
                      <a:schemeClr val="tx1"/>
                    </a:solidFill>
                    <a:latin typeface="宋体" pitchFamily="2" charset="-122"/>
                    <a:ea typeface="Times New Roman" pitchFamily="18" charset="0"/>
                  </a:defRPr>
                </a:lvl4pPr>
                <a:lvl5pPr marL="1828800" indent="0" algn="l" defTabSz="914400" rtl="0" eaLnBrk="1" fontAlgn="base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600" b="1" i="0" u="none" baseline="0">
                    <a:solidFill>
                      <a:schemeClr val="tx1"/>
                    </a:solidFill>
                    <a:latin typeface="宋体" pitchFamily="2" charset="-122"/>
                    <a:ea typeface="Times New Roman" pitchFamily="18" charset="0"/>
                  </a:defRPr>
                </a:lvl5pPr>
              </a:lstStyle>
              <a:p>
                <a:pPr lvl="0"/>
                <a:endParaRPr lang="zh-CN" altLang="en-US"/>
              </a:p>
            </p:txBody>
          </p:sp>
        </p:grpSp>
        <p:grpSp>
          <p:nvGrpSpPr>
            <p:cNvPr id="7187" name="Group 25"/>
            <p:cNvGrpSpPr/>
            <p:nvPr/>
          </p:nvGrpSpPr>
          <p:grpSpPr>
            <a:xfrm>
              <a:off x="1785" y="1169"/>
              <a:ext cx="481" cy="442"/>
              <a:chExt cx="1210" cy="1278"/>
            </a:xfrm>
          </p:grpSpPr>
          <p:pic>
            <p:nvPicPr>
              <p:cNvPr id="7188" name="Picture 26" descr="light_shadow"/>
              <p:cNvPicPr>
                <a:picLocks noChangeAspect="1"/>
              </p:cNvPicPr>
              <p:nvPr/>
            </p:nvPicPr>
            <p:blipFill>
              <a:blip r:embed="rId8">
                <a:lum bright="-78000" contrast="-78000"/>
              </a:blip>
              <a:stretch>
                <a:fillRect/>
              </a:stretch>
            </p:blipFill>
            <p:spPr>
              <a:xfrm>
                <a:off x="115" y="1002"/>
                <a:ext cx="996" cy="276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</p:pic>
          <p:pic>
            <p:nvPicPr>
              <p:cNvPr id="7189" name="Picture 27" descr="circuler_1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0" y="0"/>
                <a:ext cx="1210" cy="1178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</p:pic>
          <p:sp>
            <p:nvSpPr>
              <p:cNvPr id="7190" name="Oval 28"/>
              <p:cNvSpPr/>
              <p:nvPr/>
            </p:nvSpPr>
            <p:spPr>
              <a:xfrm>
                <a:off x="0" y="0"/>
                <a:ext cx="1202" cy="1182"/>
              </a:xfrm>
              <a:prstGeom prst="ellipse">
                <a:avLst/>
              </a:prstGeom>
              <a:solidFill>
                <a:schemeClr val="accent1">
                  <a:alpha val="54900"/>
                </a:schemeClr>
              </a:solidFill>
              <a:ln>
                <a:noFill/>
                <a:miter lim="800000"/>
              </a:ln>
            </p:spPr>
            <p:txBody>
              <a:bodyPr wrap="none" anchor="ctr" anchorCtr="0"/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600" b="1" i="0" u="none" baseline="0">
                    <a:solidFill>
                      <a:schemeClr val="tx1"/>
                    </a:solidFill>
                    <a:latin typeface="宋体" pitchFamily="2" charset="-122"/>
                    <a:ea typeface="Times New Roman" pitchFamily="18" charset="0"/>
                  </a:defRPr>
                </a:lvl1pPr>
                <a:lvl2pPr marL="457200" indent="0" algn="l" defTabSz="914400" rtl="0" eaLnBrk="1" fontAlgn="base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600" b="1" i="0" u="none" baseline="0">
                    <a:solidFill>
                      <a:schemeClr val="tx1"/>
                    </a:solidFill>
                    <a:latin typeface="宋体" pitchFamily="2" charset="-122"/>
                    <a:ea typeface="Times New Roman" pitchFamily="18" charset="0"/>
                  </a:defRPr>
                </a:lvl2pPr>
                <a:lvl3pPr marL="914400" indent="0" algn="l" defTabSz="914400" rtl="0" eaLnBrk="1" fontAlgn="base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600" b="1" i="0" u="none" baseline="0">
                    <a:solidFill>
                      <a:schemeClr val="tx1"/>
                    </a:solidFill>
                    <a:latin typeface="宋体" pitchFamily="2" charset="-122"/>
                    <a:ea typeface="Times New Roman" pitchFamily="18" charset="0"/>
                  </a:defRPr>
                </a:lvl3pPr>
                <a:lvl4pPr marL="1371600" indent="0" algn="l" defTabSz="914400" rtl="0" eaLnBrk="1" fontAlgn="base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600" b="1" i="0" u="none" baseline="0">
                    <a:solidFill>
                      <a:schemeClr val="tx1"/>
                    </a:solidFill>
                    <a:latin typeface="宋体" pitchFamily="2" charset="-122"/>
                    <a:ea typeface="Times New Roman" pitchFamily="18" charset="0"/>
                  </a:defRPr>
                </a:lvl4pPr>
                <a:lvl5pPr marL="1828800" indent="0" algn="l" defTabSz="914400" rtl="0" eaLnBrk="1" fontAlgn="base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600" b="1" i="0" u="none" baseline="0">
                    <a:solidFill>
                      <a:schemeClr val="tx1"/>
                    </a:solidFill>
                    <a:latin typeface="宋体" pitchFamily="2" charset="-122"/>
                    <a:ea typeface="Times New Roman" pitchFamily="18" charset="0"/>
                  </a:defRPr>
                </a:lvl5pPr>
              </a:lstStyle>
              <a:p>
                <a:pPr lvl="0" algn="ctr">
                  <a:lnSpc>
                    <a:spcPct val="100000"/>
                  </a:lnSpc>
                  <a:buFont typeface="Arial" pitchFamily="34" charset="0"/>
                </a:pPr>
                <a:endParaRPr lang="zh-CN" altLang="zh-CN" sz="1800" b="0"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7191" name="Freeform 29"/>
              <p:cNvSpPr/>
              <p:nvPr/>
            </p:nvSpPr>
            <p:spPr>
              <a:xfrm>
                <a:off x="124" y="24"/>
                <a:ext cx="945" cy="409"/>
              </a:xfrm>
              <a:custGeom>
                <a:cxnLst>
                  <a:cxn ang="0">
                    <a:pos x="175" y="14"/>
                  </a:cxn>
                  <a:cxn ang="0">
                    <a:pos x="177" y="16"/>
                  </a:cxn>
                  <a:cxn ang="0">
                    <a:pos x="177" y="17"/>
                  </a:cxn>
                  <a:cxn ang="0">
                    <a:pos x="176" y="18"/>
                  </a:cxn>
                  <a:cxn ang="0">
                    <a:pos x="175" y="20"/>
                  </a:cxn>
                  <a:cxn ang="0">
                    <a:pos x="170" y="21"/>
                  </a:cxn>
                  <a:cxn ang="0">
                    <a:pos x="166" y="21"/>
                  </a:cxn>
                  <a:cxn ang="0">
                    <a:pos x="160" y="22"/>
                  </a:cxn>
                  <a:cxn ang="0">
                    <a:pos x="154" y="24"/>
                  </a:cxn>
                  <a:cxn ang="0">
                    <a:pos x="147" y="24"/>
                  </a:cxn>
                  <a:cxn ang="0">
                    <a:pos x="138" y="25"/>
                  </a:cxn>
                  <a:cxn ang="0">
                    <a:pos x="129" y="25"/>
                  </a:cxn>
                  <a:cxn ang="0">
                    <a:pos x="120" y="25"/>
                  </a:cxn>
                  <a:cxn ang="0">
                    <a:pos x="110" y="25"/>
                  </a:cxn>
                  <a:cxn ang="0">
                    <a:pos x="107" y="26"/>
                  </a:cxn>
                  <a:cxn ang="0">
                    <a:pos x="64" y="26"/>
                  </a:cxn>
                  <a:cxn ang="0">
                    <a:pos x="64" y="26"/>
                  </a:cxn>
                  <a:cxn ang="0">
                    <a:pos x="55" y="25"/>
                  </a:cxn>
                  <a:cxn ang="0">
                    <a:pos x="46" y="25"/>
                  </a:cxn>
                  <a:cxn ang="0">
                    <a:pos x="39" y="25"/>
                  </a:cxn>
                  <a:cxn ang="0">
                    <a:pos x="31" y="25"/>
                  </a:cxn>
                  <a:cxn ang="0">
                    <a:pos x="25" y="25"/>
                  </a:cxn>
                  <a:cxn ang="0">
                    <a:pos x="19" y="24"/>
                  </a:cxn>
                  <a:cxn ang="0">
                    <a:pos x="14" y="24"/>
                  </a:cxn>
                  <a:cxn ang="0">
                    <a:pos x="9" y="22"/>
                  </a:cxn>
                  <a:cxn ang="0">
                    <a:pos x="5" y="22"/>
                  </a:cxn>
                  <a:cxn ang="0">
                    <a:pos x="2" y="21"/>
                  </a:cxn>
                  <a:cxn ang="0">
                    <a:pos x="1" y="20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1" y="17"/>
                  </a:cxn>
                  <a:cxn ang="0">
                    <a:pos x="2" y="16"/>
                  </a:cxn>
                  <a:cxn ang="0">
                    <a:pos x="7" y="13"/>
                  </a:cxn>
                  <a:cxn ang="0">
                    <a:pos x="12" y="11"/>
                  </a:cxn>
                  <a:cxn ang="0">
                    <a:pos x="20" y="9"/>
                  </a:cxn>
                  <a:cxn ang="0">
                    <a:pos x="27" y="6"/>
                  </a:cxn>
                  <a:cxn ang="0">
                    <a:pos x="36" y="5"/>
                  </a:cxn>
                  <a:cxn ang="0">
                    <a:pos x="46" y="3"/>
                  </a:cxn>
                  <a:cxn ang="0">
                    <a:pos x="56" y="2"/>
                  </a:cxn>
                  <a:cxn ang="0">
                    <a:pos x="67" y="1"/>
                  </a:cxn>
                  <a:cxn ang="0">
                    <a:pos x="78" y="1"/>
                  </a:cxn>
                  <a:cxn ang="0">
                    <a:pos x="89" y="0"/>
                  </a:cxn>
                  <a:cxn ang="0">
                    <a:pos x="89" y="0"/>
                  </a:cxn>
                  <a:cxn ang="0">
                    <a:pos x="102" y="1"/>
                  </a:cxn>
                  <a:cxn ang="0">
                    <a:pos x="114" y="1"/>
                  </a:cxn>
                  <a:cxn ang="0">
                    <a:pos x="125" y="2"/>
                  </a:cxn>
                  <a:cxn ang="0">
                    <a:pos x="136" y="3"/>
                  </a:cxn>
                  <a:cxn ang="0">
                    <a:pos x="145" y="5"/>
                  </a:cxn>
                  <a:cxn ang="0">
                    <a:pos x="154" y="7"/>
                  </a:cxn>
                  <a:cxn ang="0">
                    <a:pos x="162" y="9"/>
                  </a:cxn>
                  <a:cxn ang="0">
                    <a:pos x="169" y="11"/>
                  </a:cxn>
                  <a:cxn ang="0">
                    <a:pos x="175" y="14"/>
                  </a:cxn>
                  <a:cxn ang="0">
                    <a:pos x="175" y="14"/>
                  </a:cxn>
                </a:cxnLst>
                <a:rect l="l" t="t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7CBFE0">
                      <a:alpha val="0"/>
                    </a:srgbClr>
                  </a:gs>
                </a:gsLst>
                <a:lin ang="5400000" scaled="1"/>
              </a:gradFill>
              <a:ln>
                <a:noFill/>
                <a:round/>
              </a:ln>
            </p:spPr>
            <p:txBody>
              <a:bodyPr anchor="t" anchorCtr="0"/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600" b="1" i="0" u="none" baseline="0">
                    <a:solidFill>
                      <a:schemeClr val="tx1"/>
                    </a:solidFill>
                    <a:latin typeface="宋体" pitchFamily="2" charset="-122"/>
                    <a:ea typeface="Times New Roman" pitchFamily="18" charset="0"/>
                  </a:defRPr>
                </a:lvl1pPr>
                <a:lvl2pPr marL="457200" indent="0" algn="l" defTabSz="914400" rtl="0" eaLnBrk="1" fontAlgn="base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600" b="1" i="0" u="none" baseline="0">
                    <a:solidFill>
                      <a:schemeClr val="tx1"/>
                    </a:solidFill>
                    <a:latin typeface="宋体" pitchFamily="2" charset="-122"/>
                    <a:ea typeface="Times New Roman" pitchFamily="18" charset="0"/>
                  </a:defRPr>
                </a:lvl2pPr>
                <a:lvl3pPr marL="914400" indent="0" algn="l" defTabSz="914400" rtl="0" eaLnBrk="1" fontAlgn="base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600" b="1" i="0" u="none" baseline="0">
                    <a:solidFill>
                      <a:schemeClr val="tx1"/>
                    </a:solidFill>
                    <a:latin typeface="宋体" pitchFamily="2" charset="-122"/>
                    <a:ea typeface="Times New Roman" pitchFamily="18" charset="0"/>
                  </a:defRPr>
                </a:lvl3pPr>
                <a:lvl4pPr marL="1371600" indent="0" algn="l" defTabSz="914400" rtl="0" eaLnBrk="1" fontAlgn="base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600" b="1" i="0" u="none" baseline="0">
                    <a:solidFill>
                      <a:schemeClr val="tx1"/>
                    </a:solidFill>
                    <a:latin typeface="宋体" pitchFamily="2" charset="-122"/>
                    <a:ea typeface="Times New Roman" pitchFamily="18" charset="0"/>
                  </a:defRPr>
                </a:lvl4pPr>
                <a:lvl5pPr marL="1828800" indent="0" algn="l" defTabSz="914400" rtl="0" eaLnBrk="1" fontAlgn="base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600" b="1" i="0" u="none" baseline="0">
                    <a:solidFill>
                      <a:schemeClr val="tx1"/>
                    </a:solidFill>
                    <a:latin typeface="宋体" pitchFamily="2" charset="-122"/>
                    <a:ea typeface="Times New Roman" pitchFamily="18" charset="0"/>
                  </a:defRPr>
                </a:lvl5pPr>
              </a:lstStyle>
              <a:p>
                <a:pPr lvl="0"/>
                <a:endParaRPr lang="zh-CN" altLang="en-US"/>
              </a:p>
            </p:txBody>
          </p:sp>
        </p:grpSp>
        <p:sp>
          <p:nvSpPr>
            <p:cNvPr id="7192" name="Rectangle 30"/>
            <p:cNvSpPr/>
            <p:nvPr/>
          </p:nvSpPr>
          <p:spPr>
            <a:xfrm>
              <a:off x="2229" y="1155"/>
              <a:ext cx="581" cy="385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1pPr>
              <a:lvl2pPr marL="45720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2pPr>
              <a:lvl3pPr marL="91440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3pPr>
              <a:lvl4pPr marL="137160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4pPr>
              <a:lvl5pPr marL="182880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5pPr>
            </a:lstStyle>
            <a:p>
              <a:pPr lvl="0" algn="ctr">
                <a:lnSpc>
                  <a:spcPct val="100000"/>
                </a:lnSpc>
                <a:buFont typeface="Arial" pitchFamily="34" charset="0"/>
              </a:pPr>
              <a:r>
                <a:rPr lang="zh-CN" altLang="en-US" sz="3200">
                  <a:latin typeface="Arial" pitchFamily="34" charset="0"/>
                  <a:ea typeface="宋体" pitchFamily="2" charset="-122"/>
                </a:rPr>
                <a:t>进</a:t>
              </a:r>
              <a:endParaRPr lang="zh-CN" altLang="en-US" sz="3200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7193" name="Rectangle 31"/>
            <p:cNvSpPr/>
            <p:nvPr/>
          </p:nvSpPr>
          <p:spPr>
            <a:xfrm>
              <a:off x="1720" y="1147"/>
              <a:ext cx="650" cy="385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1pPr>
              <a:lvl2pPr marL="45720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2pPr>
              <a:lvl3pPr marL="91440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3pPr>
              <a:lvl4pPr marL="137160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4pPr>
              <a:lvl5pPr marL="182880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5pPr>
            </a:lstStyle>
            <a:p>
              <a:pPr lvl="0" algn="ctr">
                <a:lnSpc>
                  <a:spcPct val="100000"/>
                </a:lnSpc>
                <a:buFont typeface="Arial" pitchFamily="34" charset="0"/>
              </a:pPr>
              <a:r>
                <a:rPr lang="zh-CN" altLang="en-US" sz="3200">
                  <a:latin typeface="Arial" pitchFamily="34" charset="0"/>
                  <a:ea typeface="宋体" pitchFamily="2" charset="-122"/>
                </a:rPr>
                <a:t>走</a:t>
              </a:r>
              <a:endParaRPr lang="zh-CN" altLang="en-US" sz="3200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7194" name="Rectangle 32"/>
            <p:cNvSpPr/>
            <p:nvPr/>
          </p:nvSpPr>
          <p:spPr>
            <a:xfrm>
              <a:off x="2771" y="1156"/>
              <a:ext cx="501" cy="385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1pPr>
              <a:lvl2pPr marL="45720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2pPr>
              <a:lvl3pPr marL="91440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3pPr>
              <a:lvl4pPr marL="137160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4pPr>
              <a:lvl5pPr marL="182880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5pPr>
            </a:lstStyle>
            <a:p>
              <a:pPr lvl="0" algn="ctr">
                <a:lnSpc>
                  <a:spcPct val="100000"/>
                </a:lnSpc>
                <a:buFont typeface="Arial" pitchFamily="34" charset="0"/>
              </a:pPr>
              <a:r>
                <a:rPr lang="zh-CN" altLang="en-US" sz="3200">
                  <a:latin typeface="Arial" pitchFamily="34" charset="0"/>
                  <a:ea typeface="宋体" pitchFamily="2" charset="-122"/>
                </a:rPr>
                <a:t>课</a:t>
              </a:r>
              <a:endParaRPr lang="zh-CN" altLang="en-US" sz="3200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7195" name="Rectangle 33"/>
            <p:cNvSpPr/>
            <p:nvPr/>
          </p:nvSpPr>
          <p:spPr>
            <a:xfrm>
              <a:off x="3065" y="1146"/>
              <a:ext cx="848" cy="385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1pPr>
              <a:lvl2pPr marL="45720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2pPr>
              <a:lvl3pPr marL="91440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3pPr>
              <a:lvl4pPr marL="137160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4pPr>
              <a:lvl5pPr marL="1828800" indent="0" algn="l" defTabSz="914400" rt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itchFamily="2" charset="-122"/>
                  <a:ea typeface="Times New Roman" pitchFamily="18" charset="0"/>
                </a:defRPr>
              </a:lvl5pPr>
            </a:lstStyle>
            <a:p>
              <a:pPr lvl="0" algn="ctr">
                <a:lnSpc>
                  <a:spcPct val="100000"/>
                </a:lnSpc>
                <a:buFont typeface="Arial" pitchFamily="34" charset="0"/>
              </a:pPr>
              <a:r>
                <a:rPr lang="zh-CN" altLang="en-US" sz="3200">
                  <a:latin typeface="Arial" pitchFamily="34" charset="0"/>
                  <a:ea typeface="宋体" pitchFamily="2" charset="-122"/>
                </a:rPr>
                <a:t>堂</a:t>
              </a:r>
              <a:endParaRPr lang="zh-CN" altLang="en-US" sz="3200">
                <a:latin typeface="Arial" pitchFamily="34" charset="0"/>
                <a:ea typeface="宋体" pitchFamily="2" charset="-122"/>
              </a:endParaRPr>
            </a:p>
          </p:txBody>
        </p:sp>
      </p:grpSp>
      <p:pic>
        <p:nvPicPr>
          <p:cNvPr id="7196" name="图片 2541596" descr="探究副本"/>
          <p:cNvPicPr>
            <a:picLocks noChangeAspect="1"/>
          </p:cNvPicPr>
          <p:nvPr/>
        </p:nvPicPr>
        <p:blipFill>
          <a:blip r:embed="rId10"/>
          <a:srcRect l="24450" t="33179" r="27086" b="50556"/>
          <a:stretch>
            <a:fillRect/>
          </a:stretch>
        </p:blipFill>
        <p:spPr>
          <a:xfrm>
            <a:off x="4365625" y="777875"/>
            <a:ext cx="4368800" cy="91757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193" name="文本框 2545665"/>
          <p:cNvSpPr/>
          <p:nvPr/>
        </p:nvSpPr>
        <p:spPr>
          <a:xfrm>
            <a:off x="133350" y="806450"/>
            <a:ext cx="4729163" cy="736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1pPr>
            <a:lvl2pPr marL="4572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2pPr>
            <a:lvl3pPr marL="9144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3pPr>
            <a:lvl4pPr marL="13716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4pPr>
            <a:lvl5pPr marL="18288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5pPr>
          </a:lstStyle>
          <a:p>
            <a:pPr lvl="0">
              <a:buFont typeface="Arial" pitchFamily="34" charset="0"/>
            </a:pPr>
            <a:r>
              <a:rPr lang="zh-CN" altLang="zh-CN" sz="2800">
                <a:solidFill>
                  <a:srgbClr val="CC00FF"/>
                </a:solidFill>
                <a:ea typeface="宋体" pitchFamily="2" charset="-122"/>
              </a:rPr>
              <a:t>一、电磁感应定律</a:t>
            </a:r>
            <a:endParaRPr lang="zh-CN" altLang="zh-CN" sz="2800">
              <a:solidFill>
                <a:srgbClr val="CC00FF"/>
              </a:solidFill>
              <a:ea typeface="宋体" pitchFamily="2" charset="-122"/>
            </a:endParaRPr>
          </a:p>
        </p:txBody>
      </p:sp>
      <p:sp>
        <p:nvSpPr>
          <p:cNvPr id="8194" name="Text Box 2"/>
          <p:cNvSpPr/>
          <p:nvPr/>
        </p:nvSpPr>
        <p:spPr>
          <a:xfrm>
            <a:off x="527050" y="2089150"/>
            <a:ext cx="10001250" cy="736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1pPr>
            <a:lvl2pPr marL="4572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2pPr>
            <a:lvl3pPr marL="9144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3pPr>
            <a:lvl4pPr marL="13716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4pPr>
            <a:lvl5pPr marL="18288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2800">
                <a:solidFill>
                  <a:srgbClr val="0000FF"/>
                </a:solidFill>
                <a:ea typeface="宋体" pitchFamily="2" charset="-122"/>
              </a:rPr>
              <a:t>1.定义:在电磁感应现象中产生的电动势叫作感应电动势。</a:t>
            </a:r>
            <a:endParaRPr lang="zh-CN" altLang="en-US" sz="2800">
              <a:solidFill>
                <a:srgbClr val="0000FF"/>
              </a:solidFill>
              <a:ea typeface="宋体" pitchFamily="2" charset="-122"/>
            </a:endParaRPr>
          </a:p>
        </p:txBody>
      </p:sp>
      <p:pic>
        <p:nvPicPr>
          <p:cNvPr id="8195" name="Picture 3"/>
          <p:cNvPicPr>
            <a:picLocks noChangeAspect="1"/>
          </p:cNvPicPr>
          <p:nvPr/>
        </p:nvPicPr>
        <p:blipFill>
          <a:blip r:embed="rId2"/>
          <a:srcRect r="5246" b="6560"/>
          <a:stretch>
            <a:fillRect/>
          </a:stretch>
        </p:blipFill>
        <p:spPr>
          <a:xfrm>
            <a:off x="1116013" y="3589338"/>
            <a:ext cx="3429000" cy="2057400"/>
          </a:xfrm>
          <a:prstGeom prst="rect">
            <a:avLst/>
          </a:prstGeom>
          <a:noFill/>
          <a:ln>
            <a:noFill/>
            <a:miter lim="800000"/>
          </a:ln>
        </p:spPr>
      </p:pic>
      <p:grpSp>
        <p:nvGrpSpPr>
          <p:cNvPr id="8196" name="Group 4"/>
          <p:cNvGrpSpPr/>
          <p:nvPr/>
        </p:nvGrpSpPr>
        <p:grpSpPr>
          <a:xfrm>
            <a:off x="5364163" y="3416300"/>
            <a:ext cx="2643187" cy="2011363"/>
            <a:chExt cx="2279" cy="2505"/>
          </a:xfrm>
        </p:grpSpPr>
        <p:grpSp>
          <p:nvGrpSpPr>
            <p:cNvPr id="8197" name="Group 5"/>
            <p:cNvGrpSpPr/>
            <p:nvPr/>
          </p:nvGrpSpPr>
          <p:grpSpPr>
            <a:xfrm>
              <a:off x="200" y="0"/>
              <a:ext cx="399" cy="1267"/>
              <a:chExt cx="399" cy="1267"/>
            </a:xfrm>
          </p:grpSpPr>
          <p:grpSp>
            <p:nvGrpSpPr>
              <p:cNvPr id="8198" name="Group 6"/>
              <p:cNvGrpSpPr/>
              <p:nvPr/>
            </p:nvGrpSpPr>
            <p:grpSpPr>
              <a:xfrm>
                <a:off x="46" y="48"/>
                <a:ext cx="108" cy="1016"/>
                <a:chExt cx="108" cy="1016"/>
              </a:xfrm>
            </p:grpSpPr>
            <p:sp>
              <p:nvSpPr>
                <p:cNvPr id="8199" name="未知"/>
                <p:cNvSpPr/>
                <p:nvPr/>
              </p:nvSpPr>
              <p:spPr>
                <a:xfrm rot="5400000">
                  <a:off x="-200" y="708"/>
                  <a:ext cx="508" cy="108"/>
                </a:xfrm>
                <a:custGeom>
                  <a:cxnLst>
                    <a:cxn ang="0">
                      <a:pos x="0" y="0"/>
                    </a:cxn>
                    <a:cxn ang="0">
                      <a:pos x="3480" y="0"/>
                    </a:cxn>
                    <a:cxn ang="0">
                      <a:pos x="3480" y="360"/>
                    </a:cxn>
                    <a:cxn ang="0">
                      <a:pos x="0" y="360"/>
                    </a:cxn>
                  </a:cxnLst>
                  <a:rect l="l" t="t" r="r" b="b"/>
                  <a:pathLst>
                    <a:path w="3480" h="360">
                      <a:moveTo>
                        <a:pt x="0" y="0"/>
                      </a:moveTo>
                      <a:lnTo>
                        <a:pt x="3480" y="0"/>
                      </a:lnTo>
                      <a:lnTo>
                        <a:pt x="3480" y="360"/>
                      </a:lnTo>
                      <a:lnTo>
                        <a:pt x="0" y="360"/>
                      </a:lnTo>
                    </a:path>
                  </a:pathLst>
                </a:custGeom>
                <a:solidFill>
                  <a:srgbClr val="FFFF00"/>
                </a:solidFill>
                <a:ln>
                  <a:noFill/>
                  <a:round/>
                </a:ln>
                <a:scene3d>
                  <a:camera prst="legacyObliqueTopRight">
                    <a:rot lat="0" lon="0" rev="0"/>
                  </a:camera>
                  <a:lightRig rig="legacyFlat3" dir="b"/>
                </a:scene3d>
                <a:sp3d extrusionH="430200" prstMaterial="legacyPlastic">
                  <a:bevelT w="13500" h="13500" prst="angle"/>
                  <a:bevelB w="13500" h="13500" prst="angle"/>
                  <a:extrusionClr>
                    <a:srgbClr val="FFFF00"/>
                  </a:extrusionClr>
                  <a:contourClr>
                    <a:srgbClr val="FFFF00"/>
                  </a:contourClr>
                </a:sp3d>
              </p:spPr>
              <p:txBody>
                <a:bodyPr anchor="t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2600" b="1" i="0" u="none" baseline="0">
                      <a:solidFill>
                        <a:schemeClr val="tx1"/>
                      </a:solidFill>
                      <a:latin typeface="宋体" pitchFamily="2" charset="-122"/>
                      <a:ea typeface="Times New Roman" pitchFamily="18" charset="0"/>
                    </a:defRPr>
                  </a:lvl1pPr>
                  <a:lvl2pPr marL="457200" indent="0" algn="l" defTabSz="914400" rtl="0" eaLnBrk="1" fontAlgn="base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2600" b="1" i="0" u="none" baseline="0">
                      <a:solidFill>
                        <a:schemeClr val="tx1"/>
                      </a:solidFill>
                      <a:latin typeface="宋体" pitchFamily="2" charset="-122"/>
                      <a:ea typeface="Times New Roman" pitchFamily="18" charset="0"/>
                    </a:defRPr>
                  </a:lvl2pPr>
                  <a:lvl3pPr marL="914400" indent="0" algn="l" defTabSz="914400" rtl="0" eaLnBrk="1" fontAlgn="base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2600" b="1" i="0" u="none" baseline="0">
                      <a:solidFill>
                        <a:schemeClr val="tx1"/>
                      </a:solidFill>
                      <a:latin typeface="宋体" pitchFamily="2" charset="-122"/>
                      <a:ea typeface="Times New Roman" pitchFamily="18" charset="0"/>
                    </a:defRPr>
                  </a:lvl3pPr>
                  <a:lvl4pPr marL="1371600" indent="0" algn="l" defTabSz="914400" rtl="0" eaLnBrk="1" fontAlgn="base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2600" b="1" i="0" u="none" baseline="0">
                      <a:solidFill>
                        <a:schemeClr val="tx1"/>
                      </a:solidFill>
                      <a:latin typeface="宋体" pitchFamily="2" charset="-122"/>
                      <a:ea typeface="Times New Roman" pitchFamily="18" charset="0"/>
                    </a:defRPr>
                  </a:lvl4pPr>
                  <a:lvl5pPr marL="1828800" indent="0" algn="l" defTabSz="914400" rtl="0" eaLnBrk="1" fontAlgn="base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2600" b="1" i="0" u="none" baseline="0">
                      <a:solidFill>
                        <a:schemeClr val="tx1"/>
                      </a:solidFill>
                      <a:latin typeface="宋体" pitchFamily="2" charset="-122"/>
                      <a:ea typeface="Times New Roman" pitchFamily="18" charset="0"/>
                    </a:defRPr>
                  </a:lvl5pPr>
                </a:lstStyle>
                <a:p>
                  <a:pPr lvl="0"/>
                  <a:endParaRPr lang="zh-CN" altLang="en-US"/>
                </a:p>
              </p:txBody>
            </p:sp>
            <p:sp>
              <p:nvSpPr>
                <p:cNvPr id="8200" name="未知"/>
                <p:cNvSpPr/>
                <p:nvPr/>
              </p:nvSpPr>
              <p:spPr>
                <a:xfrm rot="5400000" flipH="1">
                  <a:off x="-200" y="200"/>
                  <a:ext cx="508" cy="108"/>
                </a:xfrm>
                <a:custGeom>
                  <a:cxnLst>
                    <a:cxn ang="0">
                      <a:pos x="0" y="0"/>
                    </a:cxn>
                    <a:cxn ang="0">
                      <a:pos x="3480" y="0"/>
                    </a:cxn>
                    <a:cxn ang="0">
                      <a:pos x="3480" y="360"/>
                    </a:cxn>
                    <a:cxn ang="0">
                      <a:pos x="0" y="360"/>
                    </a:cxn>
                  </a:cxnLst>
                  <a:rect l="l" t="t" r="r" b="b"/>
                  <a:pathLst>
                    <a:path w="3480" h="360">
                      <a:moveTo>
                        <a:pt x="0" y="0"/>
                      </a:moveTo>
                      <a:lnTo>
                        <a:pt x="3480" y="0"/>
                      </a:lnTo>
                      <a:lnTo>
                        <a:pt x="3480" y="360"/>
                      </a:lnTo>
                      <a:lnTo>
                        <a:pt x="0" y="360"/>
                      </a:lnTo>
                    </a:path>
                  </a:pathLst>
                </a:custGeom>
                <a:solidFill>
                  <a:srgbClr val="CC3300"/>
                </a:solidFill>
                <a:ln>
                  <a:noFill/>
                  <a:round/>
                </a:ln>
                <a:scene3d>
                  <a:camera prst="legacyObliqueTopRight">
                    <a:rot lat="0" lon="0" rev="0"/>
                  </a:camera>
                  <a:lightRig rig="legacyFlat3" dir="b"/>
                </a:scene3d>
                <a:sp3d extrusionH="430200" prstMaterial="legacyPlastic">
                  <a:bevelT w="13500" h="13500" prst="angle"/>
                  <a:bevelB w="13500" h="13500" prst="angle"/>
                  <a:extrusionClr>
                    <a:srgbClr val="CC3300"/>
                  </a:extrusionClr>
                  <a:contourClr>
                    <a:srgbClr val="CC3300"/>
                  </a:contourClr>
                </a:sp3d>
              </p:spPr>
              <p:txBody>
                <a:bodyPr anchor="t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2600" b="1" i="0" u="none" baseline="0">
                      <a:solidFill>
                        <a:schemeClr val="tx1"/>
                      </a:solidFill>
                      <a:latin typeface="宋体" pitchFamily="2" charset="-122"/>
                      <a:ea typeface="Times New Roman" pitchFamily="18" charset="0"/>
                    </a:defRPr>
                  </a:lvl1pPr>
                  <a:lvl2pPr marL="457200" indent="0" algn="l" defTabSz="914400" rtl="0" eaLnBrk="1" fontAlgn="base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2600" b="1" i="0" u="none" baseline="0">
                      <a:solidFill>
                        <a:schemeClr val="tx1"/>
                      </a:solidFill>
                      <a:latin typeface="宋体" pitchFamily="2" charset="-122"/>
                      <a:ea typeface="Times New Roman" pitchFamily="18" charset="0"/>
                    </a:defRPr>
                  </a:lvl2pPr>
                  <a:lvl3pPr marL="914400" indent="0" algn="l" defTabSz="914400" rtl="0" eaLnBrk="1" fontAlgn="base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2600" b="1" i="0" u="none" baseline="0">
                      <a:solidFill>
                        <a:schemeClr val="tx1"/>
                      </a:solidFill>
                      <a:latin typeface="宋体" pitchFamily="2" charset="-122"/>
                      <a:ea typeface="Times New Roman" pitchFamily="18" charset="0"/>
                    </a:defRPr>
                  </a:lvl3pPr>
                  <a:lvl4pPr marL="1371600" indent="0" algn="l" defTabSz="914400" rtl="0" eaLnBrk="1" fontAlgn="base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2600" b="1" i="0" u="none" baseline="0">
                      <a:solidFill>
                        <a:schemeClr val="tx1"/>
                      </a:solidFill>
                      <a:latin typeface="宋体" pitchFamily="2" charset="-122"/>
                      <a:ea typeface="Times New Roman" pitchFamily="18" charset="0"/>
                    </a:defRPr>
                  </a:lvl4pPr>
                  <a:lvl5pPr marL="1828800" indent="0" algn="l" defTabSz="914400" rtl="0" eaLnBrk="1" fontAlgn="base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2600" b="1" i="0" u="none" baseline="0">
                      <a:solidFill>
                        <a:schemeClr val="tx1"/>
                      </a:solidFill>
                      <a:latin typeface="宋体" pitchFamily="2" charset="-122"/>
                      <a:ea typeface="Times New Roman" pitchFamily="18" charset="0"/>
                    </a:defRPr>
                  </a:lvl5pPr>
                </a:lstStyle>
                <a:p>
                  <a:pPr lvl="0"/>
                  <a:endParaRPr lang="zh-CN" altLang="en-US"/>
                </a:p>
              </p:txBody>
            </p:sp>
          </p:grpSp>
          <p:sp>
            <p:nvSpPr>
              <p:cNvPr id="8201" name="Text Box 9"/>
              <p:cNvSpPr/>
              <p:nvPr/>
            </p:nvSpPr>
            <p:spPr>
              <a:xfrm>
                <a:off x="0" y="0"/>
                <a:ext cx="333" cy="569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wrap="none"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600" b="1" i="0" u="none" baseline="0">
                    <a:solidFill>
                      <a:schemeClr val="tx1"/>
                    </a:solidFill>
                    <a:latin typeface="宋体" pitchFamily="2" charset="-122"/>
                    <a:ea typeface="Times New Roman" pitchFamily="18" charset="0"/>
                  </a:defRPr>
                </a:lvl1pPr>
                <a:lvl2pPr marL="457200" indent="0" algn="l" defTabSz="914400" rtl="0" eaLnBrk="1" fontAlgn="base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600" b="1" i="0" u="none" baseline="0">
                    <a:solidFill>
                      <a:schemeClr val="tx1"/>
                    </a:solidFill>
                    <a:latin typeface="宋体" pitchFamily="2" charset="-122"/>
                    <a:ea typeface="Times New Roman" pitchFamily="18" charset="0"/>
                  </a:defRPr>
                </a:lvl2pPr>
                <a:lvl3pPr marL="914400" indent="0" algn="l" defTabSz="914400" rtl="0" eaLnBrk="1" fontAlgn="base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600" b="1" i="0" u="none" baseline="0">
                    <a:solidFill>
                      <a:schemeClr val="tx1"/>
                    </a:solidFill>
                    <a:latin typeface="宋体" pitchFamily="2" charset="-122"/>
                    <a:ea typeface="Times New Roman" pitchFamily="18" charset="0"/>
                  </a:defRPr>
                </a:lvl3pPr>
                <a:lvl4pPr marL="1371600" indent="0" algn="l" defTabSz="914400" rtl="0" eaLnBrk="1" fontAlgn="base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600" b="1" i="0" u="none" baseline="0">
                    <a:solidFill>
                      <a:schemeClr val="tx1"/>
                    </a:solidFill>
                    <a:latin typeface="宋体" pitchFamily="2" charset="-122"/>
                    <a:ea typeface="Times New Roman" pitchFamily="18" charset="0"/>
                  </a:defRPr>
                </a:lvl4pPr>
                <a:lvl5pPr marL="1828800" indent="0" algn="l" defTabSz="914400" rtl="0" eaLnBrk="1" fontAlgn="base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600" b="1" i="0" u="none" baseline="0">
                    <a:solidFill>
                      <a:schemeClr val="tx1"/>
                    </a:solidFill>
                    <a:latin typeface="宋体" pitchFamily="2" charset="-122"/>
                    <a:ea typeface="Times New Roman" pitchFamily="18" charset="0"/>
                  </a:defRPr>
                </a:lvl5pPr>
              </a:lstStyle>
              <a:p>
                <a:pPr lvl="0">
                  <a:lnSpc>
                    <a:spcPct val="100000"/>
                  </a:lnSpc>
                </a:pPr>
                <a:r>
                  <a:rPr lang="en-US" altLang="zh-CN" sz="2400">
                    <a:latin typeface="Arial" pitchFamily="34" charset="0"/>
                    <a:ea typeface="宋体" pitchFamily="2" charset="-122"/>
                  </a:rPr>
                  <a:t>S</a:t>
                </a:r>
                <a:endParaRPr lang="en-US" altLang="zh-CN" sz="2400"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8202" name="Text Box 10"/>
              <p:cNvSpPr/>
              <p:nvPr/>
            </p:nvSpPr>
            <p:spPr>
              <a:xfrm>
                <a:off x="18" y="621"/>
                <a:ext cx="381" cy="646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wrap="none"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600" b="1" i="0" u="none" baseline="0">
                    <a:solidFill>
                      <a:schemeClr val="tx1"/>
                    </a:solidFill>
                    <a:latin typeface="宋体" pitchFamily="2" charset="-122"/>
                    <a:ea typeface="Times New Roman" pitchFamily="18" charset="0"/>
                  </a:defRPr>
                </a:lvl1pPr>
                <a:lvl2pPr marL="457200" indent="0" algn="l" defTabSz="914400" rtl="0" eaLnBrk="1" fontAlgn="base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600" b="1" i="0" u="none" baseline="0">
                    <a:solidFill>
                      <a:schemeClr val="tx1"/>
                    </a:solidFill>
                    <a:latin typeface="宋体" pitchFamily="2" charset="-122"/>
                    <a:ea typeface="Times New Roman" pitchFamily="18" charset="0"/>
                  </a:defRPr>
                </a:lvl2pPr>
                <a:lvl3pPr marL="914400" indent="0" algn="l" defTabSz="914400" rtl="0" eaLnBrk="1" fontAlgn="base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600" b="1" i="0" u="none" baseline="0">
                    <a:solidFill>
                      <a:schemeClr val="tx1"/>
                    </a:solidFill>
                    <a:latin typeface="宋体" pitchFamily="2" charset="-122"/>
                    <a:ea typeface="Times New Roman" pitchFamily="18" charset="0"/>
                  </a:defRPr>
                </a:lvl3pPr>
                <a:lvl4pPr marL="1371600" indent="0" algn="l" defTabSz="914400" rtl="0" eaLnBrk="1" fontAlgn="base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600" b="1" i="0" u="none" baseline="0">
                    <a:solidFill>
                      <a:schemeClr val="tx1"/>
                    </a:solidFill>
                    <a:latin typeface="宋体" pitchFamily="2" charset="-122"/>
                    <a:ea typeface="Times New Roman" pitchFamily="18" charset="0"/>
                  </a:defRPr>
                </a:lvl4pPr>
                <a:lvl5pPr marL="1828800" indent="0" algn="l" defTabSz="914400" rtl="0" eaLnBrk="1" fontAlgn="base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600" b="1" i="0" u="none" baseline="0">
                    <a:solidFill>
                      <a:schemeClr val="tx1"/>
                    </a:solidFill>
                    <a:latin typeface="宋体" pitchFamily="2" charset="-122"/>
                    <a:ea typeface="Times New Roman" pitchFamily="18" charset="0"/>
                  </a:defRPr>
                </a:lvl5pPr>
              </a:lstStyle>
              <a:p>
                <a:pPr lvl="0">
                  <a:lnSpc>
                    <a:spcPct val="100000"/>
                  </a:lnSpc>
                </a:pPr>
                <a:r>
                  <a:rPr lang="en-US" altLang="zh-CN">
                    <a:solidFill>
                      <a:srgbClr val="FF0000"/>
                    </a:solidFill>
                    <a:latin typeface="Arial" pitchFamily="34" charset="0"/>
                    <a:ea typeface="宋体" pitchFamily="2" charset="-122"/>
                  </a:rPr>
                  <a:t>N</a:t>
                </a:r>
                <a:endParaRPr lang="en-US" altLang="zh-CN">
                  <a:solidFill>
                    <a:srgbClr val="FF0000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</p:grpSp>
        <p:grpSp>
          <p:nvGrpSpPr>
            <p:cNvPr id="8203" name="Group 11"/>
            <p:cNvGrpSpPr/>
            <p:nvPr/>
          </p:nvGrpSpPr>
          <p:grpSpPr>
            <a:xfrm>
              <a:off x="0" y="1225"/>
              <a:ext cx="757" cy="1138"/>
              <a:chExt cx="757" cy="1138"/>
            </a:xfrm>
          </p:grpSpPr>
          <p:sp>
            <p:nvSpPr>
              <p:cNvPr id="8204" name="Oval 12"/>
              <p:cNvSpPr/>
              <p:nvPr/>
            </p:nvSpPr>
            <p:spPr>
              <a:xfrm flipH="1">
                <a:off x="0" y="748"/>
                <a:ext cx="634" cy="349"/>
              </a:xfrm>
              <a:prstGeom prst="ellipse">
                <a:avLst/>
              </a:prstGeom>
              <a:gradFill rotWithShape="1">
                <a:gsLst>
                  <a:gs pos="0">
                    <a:srgbClr val="969696"/>
                  </a:gs>
                  <a:gs pos="100000">
                    <a:srgbClr val="454545"/>
                  </a:gs>
                </a:gsLst>
                <a:path path="shape">
                  <a:fillToRect l="50000" t="50000" r="50000" b="50000"/>
                </a:path>
              </a:gradFill>
              <a:ln>
                <a:solidFill>
                  <a:prstClr val="black"/>
                </a:solidFill>
                <a:round/>
              </a:ln>
            </p:spPr>
            <p:txBody>
              <a:bodyPr anchor="t" anchorCtr="0"/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600" b="1" i="0" u="none" baseline="0">
                    <a:solidFill>
                      <a:schemeClr val="tx1"/>
                    </a:solidFill>
                    <a:latin typeface="宋体" pitchFamily="2" charset="-122"/>
                    <a:ea typeface="Times New Roman" pitchFamily="18" charset="0"/>
                  </a:defRPr>
                </a:lvl1pPr>
                <a:lvl2pPr marL="457200" indent="0" algn="l" defTabSz="914400" rtl="0" eaLnBrk="1" fontAlgn="base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600" b="1" i="0" u="none" baseline="0">
                    <a:solidFill>
                      <a:schemeClr val="tx1"/>
                    </a:solidFill>
                    <a:latin typeface="宋体" pitchFamily="2" charset="-122"/>
                    <a:ea typeface="Times New Roman" pitchFamily="18" charset="0"/>
                  </a:defRPr>
                </a:lvl2pPr>
                <a:lvl3pPr marL="914400" indent="0" algn="l" defTabSz="914400" rtl="0" eaLnBrk="1" fontAlgn="base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600" b="1" i="0" u="none" baseline="0">
                    <a:solidFill>
                      <a:schemeClr val="tx1"/>
                    </a:solidFill>
                    <a:latin typeface="宋体" pitchFamily="2" charset="-122"/>
                    <a:ea typeface="Times New Roman" pitchFamily="18" charset="0"/>
                  </a:defRPr>
                </a:lvl3pPr>
                <a:lvl4pPr marL="1371600" indent="0" algn="l" defTabSz="914400" rtl="0" eaLnBrk="1" fontAlgn="base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600" b="1" i="0" u="none" baseline="0">
                    <a:solidFill>
                      <a:schemeClr val="tx1"/>
                    </a:solidFill>
                    <a:latin typeface="宋体" pitchFamily="2" charset="-122"/>
                    <a:ea typeface="Times New Roman" pitchFamily="18" charset="0"/>
                  </a:defRPr>
                </a:lvl4pPr>
                <a:lvl5pPr marL="1828800" indent="0" algn="l" defTabSz="914400" rtl="0" eaLnBrk="1" fontAlgn="base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600" b="1" i="0" u="none" baseline="0">
                    <a:solidFill>
                      <a:schemeClr val="tx1"/>
                    </a:solidFill>
                    <a:latin typeface="宋体" pitchFamily="2" charset="-122"/>
                    <a:ea typeface="Times New Roman" pitchFamily="18" charset="0"/>
                  </a:defRPr>
                </a:lvl5pPr>
              </a:lstStyle>
              <a:p>
                <a:pPr lvl="0"/>
                <a:endParaRPr lang="zh-CN" altLang="en-US" sz="2400"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8205" name="Oval 13"/>
              <p:cNvSpPr/>
              <p:nvPr/>
            </p:nvSpPr>
            <p:spPr>
              <a:xfrm flipH="1">
                <a:off x="0" y="834"/>
                <a:ext cx="634" cy="304"/>
              </a:xfrm>
              <a:prstGeom prst="ellipse">
                <a:avLst/>
              </a:prstGeom>
              <a:gradFill rotWithShape="1">
                <a:gsLst>
                  <a:gs pos="0">
                    <a:srgbClr val="969696"/>
                  </a:gs>
                  <a:gs pos="100000">
                    <a:srgbClr val="454545"/>
                  </a:gs>
                </a:gsLst>
                <a:path path="shape">
                  <a:fillToRect l="50000" t="50000" r="50000" b="50000"/>
                </a:path>
              </a:gradFill>
              <a:ln>
                <a:solidFill>
                  <a:prstClr val="black"/>
                </a:solidFill>
                <a:round/>
              </a:ln>
            </p:spPr>
            <p:txBody>
              <a:bodyPr anchor="t" anchorCtr="0"/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600" b="1" i="0" u="none" baseline="0">
                    <a:solidFill>
                      <a:schemeClr val="tx1"/>
                    </a:solidFill>
                    <a:latin typeface="宋体" pitchFamily="2" charset="-122"/>
                    <a:ea typeface="Times New Roman" pitchFamily="18" charset="0"/>
                  </a:defRPr>
                </a:lvl1pPr>
                <a:lvl2pPr marL="457200" indent="0" algn="l" defTabSz="914400" rtl="0" eaLnBrk="1" fontAlgn="base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600" b="1" i="0" u="none" baseline="0">
                    <a:solidFill>
                      <a:schemeClr val="tx1"/>
                    </a:solidFill>
                    <a:latin typeface="宋体" pitchFamily="2" charset="-122"/>
                    <a:ea typeface="Times New Roman" pitchFamily="18" charset="0"/>
                  </a:defRPr>
                </a:lvl2pPr>
                <a:lvl3pPr marL="914400" indent="0" algn="l" defTabSz="914400" rtl="0" eaLnBrk="1" fontAlgn="base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600" b="1" i="0" u="none" baseline="0">
                    <a:solidFill>
                      <a:schemeClr val="tx1"/>
                    </a:solidFill>
                    <a:latin typeface="宋体" pitchFamily="2" charset="-122"/>
                    <a:ea typeface="Times New Roman" pitchFamily="18" charset="0"/>
                  </a:defRPr>
                </a:lvl3pPr>
                <a:lvl4pPr marL="1371600" indent="0" algn="l" defTabSz="914400" rtl="0" eaLnBrk="1" fontAlgn="base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600" b="1" i="0" u="none" baseline="0">
                    <a:solidFill>
                      <a:schemeClr val="tx1"/>
                    </a:solidFill>
                    <a:latin typeface="宋体" pitchFamily="2" charset="-122"/>
                    <a:ea typeface="Times New Roman" pitchFamily="18" charset="0"/>
                  </a:defRPr>
                </a:lvl4pPr>
                <a:lvl5pPr marL="1828800" indent="0" algn="l" defTabSz="914400" rtl="0" eaLnBrk="1" fontAlgn="base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600" b="1" i="0" u="none" baseline="0">
                    <a:solidFill>
                      <a:schemeClr val="tx1"/>
                    </a:solidFill>
                    <a:latin typeface="宋体" pitchFamily="2" charset="-122"/>
                    <a:ea typeface="Times New Roman" pitchFamily="18" charset="0"/>
                  </a:defRPr>
                </a:lvl5pPr>
              </a:lstStyle>
              <a:p>
                <a:pPr lvl="0"/>
                <a:endParaRPr lang="zh-CN" altLang="en-US" sz="2400">
                  <a:latin typeface="Arial" pitchFamily="34" charset="0"/>
                  <a:ea typeface="宋体" pitchFamily="2" charset="-122"/>
                </a:endParaRPr>
              </a:p>
            </p:txBody>
          </p:sp>
          <p:grpSp>
            <p:nvGrpSpPr>
              <p:cNvPr id="8206" name="Group 14"/>
              <p:cNvGrpSpPr>
                <a:grpSpLocks noChangeAspect="1"/>
              </p:cNvGrpSpPr>
              <p:nvPr/>
            </p:nvGrpSpPr>
            <p:grpSpPr>
              <a:xfrm flipH="1">
                <a:off x="575" y="891"/>
                <a:ext cx="166" cy="131"/>
                <a:chExt cx="630" cy="312"/>
              </a:xfrm>
            </p:grpSpPr>
            <p:sp>
              <p:nvSpPr>
                <p:cNvPr id="8207" name="Rectangle 15"/>
                <p:cNvSpPr>
                  <a:spLocks noChangeAspect="1"/>
                </p:cNvSpPr>
                <p:nvPr/>
              </p:nvSpPr>
              <p:spPr>
                <a:xfrm>
                  <a:off x="0" y="0"/>
                  <a:ext cx="315" cy="312"/>
                </a:xfrm>
                <a:prstGeom prst="rect">
                  <a:avLst/>
                </a:prstGeom>
                <a:solidFill>
                  <a:srgbClr val="333333"/>
                </a:solidFill>
                <a:ln>
                  <a:solidFill>
                    <a:prstClr val="black"/>
                  </a:solidFill>
                  <a:miter lim="800000"/>
                </a:ln>
              </p:spPr>
              <p:txBody>
                <a:bodyPr anchor="t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2600" b="1" i="0" u="none" baseline="0">
                      <a:solidFill>
                        <a:schemeClr val="tx1"/>
                      </a:solidFill>
                      <a:latin typeface="宋体" pitchFamily="2" charset="-122"/>
                      <a:ea typeface="Times New Roman" pitchFamily="18" charset="0"/>
                    </a:defRPr>
                  </a:lvl1pPr>
                  <a:lvl2pPr marL="457200" indent="0" algn="l" defTabSz="914400" rtl="0" eaLnBrk="1" fontAlgn="base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2600" b="1" i="0" u="none" baseline="0">
                      <a:solidFill>
                        <a:schemeClr val="tx1"/>
                      </a:solidFill>
                      <a:latin typeface="宋体" pitchFamily="2" charset="-122"/>
                      <a:ea typeface="Times New Roman" pitchFamily="18" charset="0"/>
                    </a:defRPr>
                  </a:lvl2pPr>
                  <a:lvl3pPr marL="914400" indent="0" algn="l" defTabSz="914400" rtl="0" eaLnBrk="1" fontAlgn="base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2600" b="1" i="0" u="none" baseline="0">
                      <a:solidFill>
                        <a:schemeClr val="tx1"/>
                      </a:solidFill>
                      <a:latin typeface="宋体" pitchFamily="2" charset="-122"/>
                      <a:ea typeface="Times New Roman" pitchFamily="18" charset="0"/>
                    </a:defRPr>
                  </a:lvl3pPr>
                  <a:lvl4pPr marL="1371600" indent="0" algn="l" defTabSz="914400" rtl="0" eaLnBrk="1" fontAlgn="base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2600" b="1" i="0" u="none" baseline="0">
                      <a:solidFill>
                        <a:schemeClr val="tx1"/>
                      </a:solidFill>
                      <a:latin typeface="宋体" pitchFamily="2" charset="-122"/>
                      <a:ea typeface="Times New Roman" pitchFamily="18" charset="0"/>
                    </a:defRPr>
                  </a:lvl4pPr>
                  <a:lvl5pPr marL="1828800" indent="0" algn="l" defTabSz="914400" rtl="0" eaLnBrk="1" fontAlgn="base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2600" b="1" i="0" u="none" baseline="0">
                      <a:solidFill>
                        <a:schemeClr val="tx1"/>
                      </a:solidFill>
                      <a:latin typeface="宋体" pitchFamily="2" charset="-122"/>
                      <a:ea typeface="Times New Roman" pitchFamily="18" charset="0"/>
                    </a:defRPr>
                  </a:lvl5pPr>
                </a:lstStyle>
                <a:p>
                  <a:pPr lvl="0"/>
                  <a:endParaRPr lang="zh-CN" altLang="en-US" sz="2400">
                    <a:latin typeface="Arial" pitchFamily="34" charset="0"/>
                    <a:ea typeface="宋体" pitchFamily="2" charset="-122"/>
                  </a:endParaRPr>
                </a:p>
              </p:txBody>
            </p:sp>
            <p:sp>
              <p:nvSpPr>
                <p:cNvPr id="8208" name="Rectangle 16"/>
                <p:cNvSpPr>
                  <a:spLocks noChangeAspect="1"/>
                </p:cNvSpPr>
                <p:nvPr/>
              </p:nvSpPr>
              <p:spPr>
                <a:xfrm>
                  <a:off x="315" y="76"/>
                  <a:ext cx="315" cy="156"/>
                </a:xfrm>
                <a:prstGeom prst="rect">
                  <a:avLst/>
                </a:prstGeom>
                <a:solidFill>
                  <a:srgbClr val="333333"/>
                </a:solidFill>
                <a:ln>
                  <a:solidFill>
                    <a:prstClr val="black"/>
                  </a:solidFill>
                  <a:miter lim="800000"/>
                </a:ln>
              </p:spPr>
              <p:txBody>
                <a:bodyPr anchor="t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2600" b="1" i="0" u="none" baseline="0">
                      <a:solidFill>
                        <a:schemeClr val="tx1"/>
                      </a:solidFill>
                      <a:latin typeface="宋体" pitchFamily="2" charset="-122"/>
                      <a:ea typeface="Times New Roman" pitchFamily="18" charset="0"/>
                    </a:defRPr>
                  </a:lvl1pPr>
                  <a:lvl2pPr marL="457200" indent="0" algn="l" defTabSz="914400" rtl="0" eaLnBrk="1" fontAlgn="base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2600" b="1" i="0" u="none" baseline="0">
                      <a:solidFill>
                        <a:schemeClr val="tx1"/>
                      </a:solidFill>
                      <a:latin typeface="宋体" pitchFamily="2" charset="-122"/>
                      <a:ea typeface="Times New Roman" pitchFamily="18" charset="0"/>
                    </a:defRPr>
                  </a:lvl2pPr>
                  <a:lvl3pPr marL="914400" indent="0" algn="l" defTabSz="914400" rtl="0" eaLnBrk="1" fontAlgn="base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2600" b="1" i="0" u="none" baseline="0">
                      <a:solidFill>
                        <a:schemeClr val="tx1"/>
                      </a:solidFill>
                      <a:latin typeface="宋体" pitchFamily="2" charset="-122"/>
                      <a:ea typeface="Times New Roman" pitchFamily="18" charset="0"/>
                    </a:defRPr>
                  </a:lvl3pPr>
                  <a:lvl4pPr marL="1371600" indent="0" algn="l" defTabSz="914400" rtl="0" eaLnBrk="1" fontAlgn="base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2600" b="1" i="0" u="none" baseline="0">
                      <a:solidFill>
                        <a:schemeClr val="tx1"/>
                      </a:solidFill>
                      <a:latin typeface="宋体" pitchFamily="2" charset="-122"/>
                      <a:ea typeface="Times New Roman" pitchFamily="18" charset="0"/>
                    </a:defRPr>
                  </a:lvl4pPr>
                  <a:lvl5pPr marL="1828800" indent="0" algn="l" defTabSz="914400" rtl="0" eaLnBrk="1" fontAlgn="base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2600" b="1" i="0" u="none" baseline="0">
                      <a:solidFill>
                        <a:schemeClr val="tx1"/>
                      </a:solidFill>
                      <a:latin typeface="宋体" pitchFamily="2" charset="-122"/>
                      <a:ea typeface="Times New Roman" pitchFamily="18" charset="0"/>
                    </a:defRPr>
                  </a:lvl5pPr>
                </a:lstStyle>
                <a:p>
                  <a:pPr lvl="0"/>
                  <a:endParaRPr lang="zh-CN" altLang="en-US" sz="2400">
                    <a:latin typeface="Arial" pitchFamily="34" charset="0"/>
                    <a:ea typeface="宋体" pitchFamily="2" charset="-122"/>
                  </a:endParaRPr>
                </a:p>
              </p:txBody>
            </p:sp>
          </p:grpSp>
          <p:sp>
            <p:nvSpPr>
              <p:cNvPr id="8209" name="AutoShape 17"/>
              <p:cNvSpPr/>
              <p:nvPr/>
            </p:nvSpPr>
            <p:spPr>
              <a:xfrm flipH="1">
                <a:off x="110" y="93"/>
                <a:ext cx="445" cy="909"/>
              </a:xfrm>
              <a:prstGeom prst="flowChartMagneticDisk">
                <a:avLst/>
              </a:prstGeom>
              <a:gradFill rotWithShape="1">
                <a:gsLst>
                  <a:gs pos="0">
                    <a:srgbClr val="764700"/>
                  </a:gs>
                  <a:gs pos="50000">
                    <a:srgbClr val="FF9900"/>
                  </a:gs>
                  <a:gs pos="100000">
                    <a:srgbClr val="764700"/>
                  </a:gs>
                </a:gsLst>
                <a:lin ang="0" scaled="1"/>
              </a:gradFill>
              <a:ln>
                <a:solidFill>
                  <a:srgbClr val="808080"/>
                </a:solidFill>
                <a:round/>
              </a:ln>
            </p:spPr>
            <p:txBody>
              <a:bodyPr anchor="t" anchorCtr="0"/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600" b="1" i="0" u="none" baseline="0">
                    <a:solidFill>
                      <a:schemeClr val="tx1"/>
                    </a:solidFill>
                    <a:latin typeface="宋体" pitchFamily="2" charset="-122"/>
                    <a:ea typeface="Times New Roman" pitchFamily="18" charset="0"/>
                  </a:defRPr>
                </a:lvl1pPr>
                <a:lvl2pPr marL="457200" indent="0" algn="l" defTabSz="914400" rtl="0" eaLnBrk="1" fontAlgn="base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600" b="1" i="0" u="none" baseline="0">
                    <a:solidFill>
                      <a:schemeClr val="tx1"/>
                    </a:solidFill>
                    <a:latin typeface="宋体" pitchFamily="2" charset="-122"/>
                    <a:ea typeface="Times New Roman" pitchFamily="18" charset="0"/>
                  </a:defRPr>
                </a:lvl2pPr>
                <a:lvl3pPr marL="914400" indent="0" algn="l" defTabSz="914400" rtl="0" eaLnBrk="1" fontAlgn="base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600" b="1" i="0" u="none" baseline="0">
                    <a:solidFill>
                      <a:schemeClr val="tx1"/>
                    </a:solidFill>
                    <a:latin typeface="宋体" pitchFamily="2" charset="-122"/>
                    <a:ea typeface="Times New Roman" pitchFamily="18" charset="0"/>
                  </a:defRPr>
                </a:lvl3pPr>
                <a:lvl4pPr marL="1371600" indent="0" algn="l" defTabSz="914400" rtl="0" eaLnBrk="1" fontAlgn="base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600" b="1" i="0" u="none" baseline="0">
                    <a:solidFill>
                      <a:schemeClr val="tx1"/>
                    </a:solidFill>
                    <a:latin typeface="宋体" pitchFamily="2" charset="-122"/>
                    <a:ea typeface="Times New Roman" pitchFamily="18" charset="0"/>
                  </a:defRPr>
                </a:lvl4pPr>
                <a:lvl5pPr marL="1828800" indent="0" algn="l" defTabSz="914400" rtl="0" eaLnBrk="1" fontAlgn="base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600" b="1" i="0" u="none" baseline="0">
                    <a:solidFill>
                      <a:schemeClr val="tx1"/>
                    </a:solidFill>
                    <a:latin typeface="宋体" pitchFamily="2" charset="-122"/>
                    <a:ea typeface="Times New Roman" pitchFamily="18" charset="0"/>
                  </a:defRPr>
                </a:lvl5pPr>
              </a:lstStyle>
              <a:p>
                <a:pPr lvl="0"/>
                <a:endParaRPr lang="zh-CN" altLang="en-US" sz="2400">
                  <a:latin typeface="Arial" pitchFamily="34" charset="0"/>
                  <a:ea typeface="宋体" pitchFamily="2" charset="-122"/>
                </a:endParaRPr>
              </a:p>
            </p:txBody>
          </p:sp>
          <p:grpSp>
            <p:nvGrpSpPr>
              <p:cNvPr id="8210" name="Group 18"/>
              <p:cNvGrpSpPr>
                <a:grpSpLocks noChangeAspect="1"/>
              </p:cNvGrpSpPr>
              <p:nvPr/>
            </p:nvGrpSpPr>
            <p:grpSpPr>
              <a:xfrm flipH="1">
                <a:off x="590" y="149"/>
                <a:ext cx="167" cy="131"/>
                <a:chExt cx="630" cy="312"/>
              </a:xfrm>
            </p:grpSpPr>
            <p:sp>
              <p:nvSpPr>
                <p:cNvPr id="8211" name="Rectangle 19"/>
                <p:cNvSpPr>
                  <a:spLocks noChangeAspect="1"/>
                </p:cNvSpPr>
                <p:nvPr/>
              </p:nvSpPr>
              <p:spPr>
                <a:xfrm>
                  <a:off x="0" y="0"/>
                  <a:ext cx="315" cy="312"/>
                </a:xfrm>
                <a:prstGeom prst="rect">
                  <a:avLst/>
                </a:prstGeom>
                <a:solidFill>
                  <a:srgbClr val="333333"/>
                </a:solidFill>
                <a:ln>
                  <a:solidFill>
                    <a:prstClr val="black"/>
                  </a:solidFill>
                  <a:miter lim="800000"/>
                </a:ln>
              </p:spPr>
              <p:txBody>
                <a:bodyPr anchor="t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2600" b="1" i="0" u="none" baseline="0">
                      <a:solidFill>
                        <a:schemeClr val="tx1"/>
                      </a:solidFill>
                      <a:latin typeface="宋体" pitchFamily="2" charset="-122"/>
                      <a:ea typeface="Times New Roman" pitchFamily="18" charset="0"/>
                    </a:defRPr>
                  </a:lvl1pPr>
                  <a:lvl2pPr marL="457200" indent="0" algn="l" defTabSz="914400" rtl="0" eaLnBrk="1" fontAlgn="base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2600" b="1" i="0" u="none" baseline="0">
                      <a:solidFill>
                        <a:schemeClr val="tx1"/>
                      </a:solidFill>
                      <a:latin typeface="宋体" pitchFamily="2" charset="-122"/>
                      <a:ea typeface="Times New Roman" pitchFamily="18" charset="0"/>
                    </a:defRPr>
                  </a:lvl2pPr>
                  <a:lvl3pPr marL="914400" indent="0" algn="l" defTabSz="914400" rtl="0" eaLnBrk="1" fontAlgn="base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2600" b="1" i="0" u="none" baseline="0">
                      <a:solidFill>
                        <a:schemeClr val="tx1"/>
                      </a:solidFill>
                      <a:latin typeface="宋体" pitchFamily="2" charset="-122"/>
                      <a:ea typeface="Times New Roman" pitchFamily="18" charset="0"/>
                    </a:defRPr>
                  </a:lvl3pPr>
                  <a:lvl4pPr marL="1371600" indent="0" algn="l" defTabSz="914400" rtl="0" eaLnBrk="1" fontAlgn="base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2600" b="1" i="0" u="none" baseline="0">
                      <a:solidFill>
                        <a:schemeClr val="tx1"/>
                      </a:solidFill>
                      <a:latin typeface="宋体" pitchFamily="2" charset="-122"/>
                      <a:ea typeface="Times New Roman" pitchFamily="18" charset="0"/>
                    </a:defRPr>
                  </a:lvl4pPr>
                  <a:lvl5pPr marL="1828800" indent="0" algn="l" defTabSz="914400" rtl="0" eaLnBrk="1" fontAlgn="base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2600" b="1" i="0" u="none" baseline="0">
                      <a:solidFill>
                        <a:schemeClr val="tx1"/>
                      </a:solidFill>
                      <a:latin typeface="宋体" pitchFamily="2" charset="-122"/>
                      <a:ea typeface="Times New Roman" pitchFamily="18" charset="0"/>
                    </a:defRPr>
                  </a:lvl5pPr>
                </a:lstStyle>
                <a:p>
                  <a:pPr lvl="0"/>
                  <a:endParaRPr lang="zh-CN" altLang="en-US" sz="2400">
                    <a:latin typeface="Arial" pitchFamily="34" charset="0"/>
                    <a:ea typeface="宋体" pitchFamily="2" charset="-122"/>
                  </a:endParaRPr>
                </a:p>
              </p:txBody>
            </p:sp>
            <p:sp>
              <p:nvSpPr>
                <p:cNvPr id="8212" name="Rectangle 20"/>
                <p:cNvSpPr>
                  <a:spLocks noChangeAspect="1"/>
                </p:cNvSpPr>
                <p:nvPr/>
              </p:nvSpPr>
              <p:spPr>
                <a:xfrm>
                  <a:off x="315" y="76"/>
                  <a:ext cx="315" cy="156"/>
                </a:xfrm>
                <a:prstGeom prst="rect">
                  <a:avLst/>
                </a:prstGeom>
                <a:solidFill>
                  <a:srgbClr val="333333"/>
                </a:solidFill>
                <a:ln>
                  <a:solidFill>
                    <a:prstClr val="black"/>
                  </a:solidFill>
                  <a:miter lim="800000"/>
                </a:ln>
              </p:spPr>
              <p:txBody>
                <a:bodyPr anchor="t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2600" b="1" i="0" u="none" baseline="0">
                      <a:solidFill>
                        <a:schemeClr val="tx1"/>
                      </a:solidFill>
                      <a:latin typeface="宋体" pitchFamily="2" charset="-122"/>
                      <a:ea typeface="Times New Roman" pitchFamily="18" charset="0"/>
                    </a:defRPr>
                  </a:lvl1pPr>
                  <a:lvl2pPr marL="457200" indent="0" algn="l" defTabSz="914400" rtl="0" eaLnBrk="1" fontAlgn="base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2600" b="1" i="0" u="none" baseline="0">
                      <a:solidFill>
                        <a:schemeClr val="tx1"/>
                      </a:solidFill>
                      <a:latin typeface="宋体" pitchFamily="2" charset="-122"/>
                      <a:ea typeface="Times New Roman" pitchFamily="18" charset="0"/>
                    </a:defRPr>
                  </a:lvl2pPr>
                  <a:lvl3pPr marL="914400" indent="0" algn="l" defTabSz="914400" rtl="0" eaLnBrk="1" fontAlgn="base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2600" b="1" i="0" u="none" baseline="0">
                      <a:solidFill>
                        <a:schemeClr val="tx1"/>
                      </a:solidFill>
                      <a:latin typeface="宋体" pitchFamily="2" charset="-122"/>
                      <a:ea typeface="Times New Roman" pitchFamily="18" charset="0"/>
                    </a:defRPr>
                  </a:lvl3pPr>
                  <a:lvl4pPr marL="1371600" indent="0" algn="l" defTabSz="914400" rtl="0" eaLnBrk="1" fontAlgn="base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2600" b="1" i="0" u="none" baseline="0">
                      <a:solidFill>
                        <a:schemeClr val="tx1"/>
                      </a:solidFill>
                      <a:latin typeface="宋体" pitchFamily="2" charset="-122"/>
                      <a:ea typeface="Times New Roman" pitchFamily="18" charset="0"/>
                    </a:defRPr>
                  </a:lvl4pPr>
                  <a:lvl5pPr marL="1828800" indent="0" algn="l" defTabSz="914400" rtl="0" eaLnBrk="1" fontAlgn="base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2600" b="1" i="0" u="none" baseline="0">
                      <a:solidFill>
                        <a:schemeClr val="tx1"/>
                      </a:solidFill>
                      <a:latin typeface="宋体" pitchFamily="2" charset="-122"/>
                      <a:ea typeface="Times New Roman" pitchFamily="18" charset="0"/>
                    </a:defRPr>
                  </a:lvl5pPr>
                </a:lstStyle>
                <a:p>
                  <a:pPr lvl="0"/>
                  <a:endParaRPr lang="zh-CN" altLang="en-US" sz="2400">
                    <a:latin typeface="Arial" pitchFamily="34" charset="0"/>
                    <a:ea typeface="宋体" pitchFamily="2" charset="-122"/>
                  </a:endParaRPr>
                </a:p>
              </p:txBody>
            </p:sp>
          </p:grpSp>
          <p:sp>
            <p:nvSpPr>
              <p:cNvPr id="8213" name="Oval 21"/>
              <p:cNvSpPr/>
              <p:nvPr/>
            </p:nvSpPr>
            <p:spPr>
              <a:xfrm flipH="1">
                <a:off x="6" y="92"/>
                <a:ext cx="634" cy="304"/>
              </a:xfrm>
              <a:prstGeom prst="ellipse">
                <a:avLst/>
              </a:prstGeom>
              <a:gradFill rotWithShape="1">
                <a:gsLst>
                  <a:gs pos="0">
                    <a:srgbClr val="969696"/>
                  </a:gs>
                  <a:gs pos="100000">
                    <a:srgbClr val="454545"/>
                  </a:gs>
                </a:gsLst>
                <a:path path="shape">
                  <a:fillToRect l="50000" t="50000" r="50000" b="50000"/>
                </a:path>
              </a:gradFill>
              <a:ln>
                <a:solidFill>
                  <a:prstClr val="black"/>
                </a:solidFill>
                <a:round/>
              </a:ln>
            </p:spPr>
            <p:txBody>
              <a:bodyPr anchor="t" anchorCtr="0"/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600" b="1" i="0" u="none" baseline="0">
                    <a:solidFill>
                      <a:schemeClr val="tx1"/>
                    </a:solidFill>
                    <a:latin typeface="宋体" pitchFamily="2" charset="-122"/>
                    <a:ea typeface="Times New Roman" pitchFamily="18" charset="0"/>
                  </a:defRPr>
                </a:lvl1pPr>
                <a:lvl2pPr marL="457200" indent="0" algn="l" defTabSz="914400" rtl="0" eaLnBrk="1" fontAlgn="base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600" b="1" i="0" u="none" baseline="0">
                    <a:solidFill>
                      <a:schemeClr val="tx1"/>
                    </a:solidFill>
                    <a:latin typeface="宋体" pitchFamily="2" charset="-122"/>
                    <a:ea typeface="Times New Roman" pitchFamily="18" charset="0"/>
                  </a:defRPr>
                </a:lvl2pPr>
                <a:lvl3pPr marL="914400" indent="0" algn="l" defTabSz="914400" rtl="0" eaLnBrk="1" fontAlgn="base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600" b="1" i="0" u="none" baseline="0">
                    <a:solidFill>
                      <a:schemeClr val="tx1"/>
                    </a:solidFill>
                    <a:latin typeface="宋体" pitchFamily="2" charset="-122"/>
                    <a:ea typeface="Times New Roman" pitchFamily="18" charset="0"/>
                  </a:defRPr>
                </a:lvl3pPr>
                <a:lvl4pPr marL="1371600" indent="0" algn="l" defTabSz="914400" rtl="0" eaLnBrk="1" fontAlgn="base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600" b="1" i="0" u="none" baseline="0">
                    <a:solidFill>
                      <a:schemeClr val="tx1"/>
                    </a:solidFill>
                    <a:latin typeface="宋体" pitchFamily="2" charset="-122"/>
                    <a:ea typeface="Times New Roman" pitchFamily="18" charset="0"/>
                  </a:defRPr>
                </a:lvl4pPr>
                <a:lvl5pPr marL="1828800" indent="0" algn="l" defTabSz="914400" rtl="0" eaLnBrk="1" fontAlgn="base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600" b="1" i="0" u="none" baseline="0">
                    <a:solidFill>
                      <a:schemeClr val="tx1"/>
                    </a:solidFill>
                    <a:latin typeface="宋体" pitchFamily="2" charset="-122"/>
                    <a:ea typeface="Times New Roman" pitchFamily="18" charset="0"/>
                  </a:defRPr>
                </a:lvl5pPr>
              </a:lstStyle>
              <a:p>
                <a:pPr lvl="0"/>
                <a:endParaRPr lang="zh-CN" altLang="en-US" sz="2400"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8214" name="Oval 22"/>
              <p:cNvSpPr/>
              <p:nvPr/>
            </p:nvSpPr>
            <p:spPr>
              <a:xfrm flipH="1">
                <a:off x="6" y="0"/>
                <a:ext cx="634" cy="343"/>
              </a:xfrm>
              <a:prstGeom prst="ellipse">
                <a:avLst/>
              </a:prstGeom>
              <a:gradFill rotWithShape="1">
                <a:gsLst>
                  <a:gs pos="0">
                    <a:srgbClr val="969696"/>
                  </a:gs>
                  <a:gs pos="100000">
                    <a:srgbClr val="454545"/>
                  </a:gs>
                </a:gsLst>
                <a:path path="shape">
                  <a:fillToRect l="50000" t="50000" r="50000" b="50000"/>
                </a:path>
              </a:gradFill>
              <a:ln>
                <a:solidFill>
                  <a:prstClr val="black"/>
                </a:solidFill>
                <a:round/>
              </a:ln>
            </p:spPr>
            <p:txBody>
              <a:bodyPr anchor="t" anchorCtr="0"/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600" b="1" i="0" u="none" baseline="0">
                    <a:solidFill>
                      <a:schemeClr val="tx1"/>
                    </a:solidFill>
                    <a:latin typeface="宋体" pitchFamily="2" charset="-122"/>
                    <a:ea typeface="Times New Roman" pitchFamily="18" charset="0"/>
                  </a:defRPr>
                </a:lvl1pPr>
                <a:lvl2pPr marL="457200" indent="0" algn="l" defTabSz="914400" rtl="0" eaLnBrk="1" fontAlgn="base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600" b="1" i="0" u="none" baseline="0">
                    <a:solidFill>
                      <a:schemeClr val="tx1"/>
                    </a:solidFill>
                    <a:latin typeface="宋体" pitchFamily="2" charset="-122"/>
                    <a:ea typeface="Times New Roman" pitchFamily="18" charset="0"/>
                  </a:defRPr>
                </a:lvl2pPr>
                <a:lvl3pPr marL="914400" indent="0" algn="l" defTabSz="914400" rtl="0" eaLnBrk="1" fontAlgn="base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600" b="1" i="0" u="none" baseline="0">
                    <a:solidFill>
                      <a:schemeClr val="tx1"/>
                    </a:solidFill>
                    <a:latin typeface="宋体" pitchFamily="2" charset="-122"/>
                    <a:ea typeface="Times New Roman" pitchFamily="18" charset="0"/>
                  </a:defRPr>
                </a:lvl3pPr>
                <a:lvl4pPr marL="1371600" indent="0" algn="l" defTabSz="914400" rtl="0" eaLnBrk="1" fontAlgn="base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600" b="1" i="0" u="none" baseline="0">
                    <a:solidFill>
                      <a:schemeClr val="tx1"/>
                    </a:solidFill>
                    <a:latin typeface="宋体" pitchFamily="2" charset="-122"/>
                    <a:ea typeface="Times New Roman" pitchFamily="18" charset="0"/>
                  </a:defRPr>
                </a:lvl4pPr>
                <a:lvl5pPr marL="1828800" indent="0" algn="l" defTabSz="914400" rtl="0" eaLnBrk="1" fontAlgn="base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600" b="1" i="0" u="none" baseline="0">
                    <a:solidFill>
                      <a:schemeClr val="tx1"/>
                    </a:solidFill>
                    <a:latin typeface="宋体" pitchFamily="2" charset="-122"/>
                    <a:ea typeface="Times New Roman" pitchFamily="18" charset="0"/>
                  </a:defRPr>
                </a:lvl5pPr>
              </a:lstStyle>
              <a:p>
                <a:pPr lvl="0"/>
                <a:endParaRPr lang="zh-CN" altLang="en-US" sz="2400"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8215" name="未知"/>
              <p:cNvSpPr/>
              <p:nvPr/>
            </p:nvSpPr>
            <p:spPr>
              <a:xfrm flipH="1" flipV="1">
                <a:off x="97" y="544"/>
                <a:ext cx="469" cy="182"/>
              </a:xfrm>
              <a:custGeom>
                <a:cxnLst>
                  <a:cxn ang="0">
                    <a:pos x="9" y="0"/>
                  </a:cxn>
                  <a:cxn ang="0">
                    <a:pos x="0" y="24"/>
                  </a:cxn>
                  <a:cxn ang="0">
                    <a:pos x="12" y="57"/>
                  </a:cxn>
                  <a:cxn ang="0">
                    <a:pos x="69" y="102"/>
                  </a:cxn>
                  <a:cxn ang="0">
                    <a:pos x="180" y="147"/>
                  </a:cxn>
                  <a:cxn ang="0">
                    <a:pos x="336" y="180"/>
                  </a:cxn>
                  <a:cxn ang="0">
                    <a:pos x="432" y="207"/>
                  </a:cxn>
                  <a:cxn ang="0">
                    <a:pos x="465" y="237"/>
                  </a:cxn>
                  <a:cxn ang="0">
                    <a:pos x="459" y="261"/>
                  </a:cxn>
                </a:cxnLst>
                <a:rect l="l" t="t" r="r" b="b"/>
                <a:pathLst>
                  <a:path w="469" h="261">
                    <a:moveTo>
                      <a:pt x="9" y="0"/>
                    </a:moveTo>
                    <a:cubicBezTo>
                      <a:pt x="4" y="7"/>
                      <a:pt x="0" y="15"/>
                      <a:pt x="0" y="24"/>
                    </a:cubicBezTo>
                    <a:cubicBezTo>
                      <a:pt x="0" y="33"/>
                      <a:pt x="1" y="44"/>
                      <a:pt x="12" y="57"/>
                    </a:cubicBezTo>
                    <a:cubicBezTo>
                      <a:pt x="23" y="70"/>
                      <a:pt x="41" y="87"/>
                      <a:pt x="69" y="102"/>
                    </a:cubicBezTo>
                    <a:cubicBezTo>
                      <a:pt x="97" y="117"/>
                      <a:pt x="136" y="134"/>
                      <a:pt x="180" y="147"/>
                    </a:cubicBezTo>
                    <a:cubicBezTo>
                      <a:pt x="224" y="160"/>
                      <a:pt x="294" y="170"/>
                      <a:pt x="336" y="180"/>
                    </a:cubicBezTo>
                    <a:cubicBezTo>
                      <a:pt x="378" y="190"/>
                      <a:pt x="411" y="198"/>
                      <a:pt x="432" y="207"/>
                    </a:cubicBezTo>
                    <a:cubicBezTo>
                      <a:pt x="453" y="216"/>
                      <a:pt x="461" y="228"/>
                      <a:pt x="465" y="237"/>
                    </a:cubicBezTo>
                    <a:cubicBezTo>
                      <a:pt x="469" y="246"/>
                      <a:pt x="460" y="257"/>
                      <a:pt x="459" y="261"/>
                    </a:cubicBezTo>
                  </a:path>
                </a:pathLst>
              </a:custGeom>
              <a:noFill/>
              <a:ln w="28575">
                <a:solidFill>
                  <a:srgbClr val="FFFFFF"/>
                </a:solidFill>
                <a:round/>
              </a:ln>
            </p:spPr>
            <p:txBody>
              <a:bodyPr anchor="t" anchorCtr="0"/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600" b="1" i="0" u="none" baseline="0">
                    <a:solidFill>
                      <a:schemeClr val="tx1"/>
                    </a:solidFill>
                    <a:latin typeface="宋体" pitchFamily="2" charset="-122"/>
                    <a:ea typeface="Times New Roman" pitchFamily="18" charset="0"/>
                  </a:defRPr>
                </a:lvl1pPr>
                <a:lvl2pPr marL="457200" indent="0" algn="l" defTabSz="914400" rtl="0" eaLnBrk="1" fontAlgn="base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600" b="1" i="0" u="none" baseline="0">
                    <a:solidFill>
                      <a:schemeClr val="tx1"/>
                    </a:solidFill>
                    <a:latin typeface="宋体" pitchFamily="2" charset="-122"/>
                    <a:ea typeface="Times New Roman" pitchFamily="18" charset="0"/>
                  </a:defRPr>
                </a:lvl2pPr>
                <a:lvl3pPr marL="914400" indent="0" algn="l" defTabSz="914400" rtl="0" eaLnBrk="1" fontAlgn="base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600" b="1" i="0" u="none" baseline="0">
                    <a:solidFill>
                      <a:schemeClr val="tx1"/>
                    </a:solidFill>
                    <a:latin typeface="宋体" pitchFamily="2" charset="-122"/>
                    <a:ea typeface="Times New Roman" pitchFamily="18" charset="0"/>
                  </a:defRPr>
                </a:lvl3pPr>
                <a:lvl4pPr marL="1371600" indent="0" algn="l" defTabSz="914400" rtl="0" eaLnBrk="1" fontAlgn="base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600" b="1" i="0" u="none" baseline="0">
                    <a:solidFill>
                      <a:schemeClr val="tx1"/>
                    </a:solidFill>
                    <a:latin typeface="宋体" pitchFamily="2" charset="-122"/>
                    <a:ea typeface="Times New Roman" pitchFamily="18" charset="0"/>
                  </a:defRPr>
                </a:lvl4pPr>
                <a:lvl5pPr marL="1828800" indent="0" algn="l" defTabSz="914400" rtl="0" eaLnBrk="1" fontAlgn="base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600" b="1" i="0" u="none" baseline="0">
                    <a:solidFill>
                      <a:schemeClr val="tx1"/>
                    </a:solidFill>
                    <a:latin typeface="宋体" pitchFamily="2" charset="-122"/>
                    <a:ea typeface="Times New Roman" pitchFamily="18" charset="0"/>
                  </a:defRPr>
                </a:lvl5pPr>
              </a:lstStyle>
              <a:p>
                <a:pPr lvl="0"/>
                <a:endParaRPr lang="zh-CN" altLang="en-US"/>
              </a:p>
            </p:txBody>
          </p:sp>
          <p:sp>
            <p:nvSpPr>
              <p:cNvPr id="8216" name="未知"/>
              <p:cNvSpPr/>
              <p:nvPr/>
            </p:nvSpPr>
            <p:spPr>
              <a:xfrm>
                <a:off x="97" y="727"/>
                <a:ext cx="498" cy="226"/>
              </a:xfrm>
              <a:custGeom>
                <a:cxnLst>
                  <a:cxn ang="0">
                    <a:pos x="498" y="178"/>
                  </a:cxn>
                  <a:cxn ang="0">
                    <a:pos x="475" y="124"/>
                  </a:cxn>
                  <a:cxn ang="0">
                    <a:pos x="463" y="107"/>
                  </a:cxn>
                  <a:cxn ang="0">
                    <a:pos x="405" y="83"/>
                  </a:cxn>
                  <a:cxn ang="0">
                    <a:pos x="293" y="60"/>
                  </a:cxn>
                  <a:cxn ang="0">
                    <a:pos x="135" y="43"/>
                  </a:cxn>
                  <a:cxn ang="0">
                    <a:pos x="37" y="28"/>
                  </a:cxn>
                  <a:cxn ang="0">
                    <a:pos x="4" y="13"/>
                  </a:cxn>
                  <a:cxn ang="0">
                    <a:pos x="10" y="0"/>
                  </a:cxn>
                </a:cxnLst>
                <a:rect l="l" t="t" r="r" b="b"/>
                <a:pathLst>
                  <a:path w="498" h="178">
                    <a:moveTo>
                      <a:pt x="498" y="178"/>
                    </a:moveTo>
                    <a:cubicBezTo>
                      <a:pt x="493" y="169"/>
                      <a:pt x="481" y="136"/>
                      <a:pt x="475" y="124"/>
                    </a:cubicBezTo>
                    <a:cubicBezTo>
                      <a:pt x="469" y="112"/>
                      <a:pt x="474" y="114"/>
                      <a:pt x="463" y="107"/>
                    </a:cubicBezTo>
                    <a:cubicBezTo>
                      <a:pt x="452" y="100"/>
                      <a:pt x="433" y="91"/>
                      <a:pt x="405" y="83"/>
                    </a:cubicBezTo>
                    <a:cubicBezTo>
                      <a:pt x="377" y="76"/>
                      <a:pt x="337" y="67"/>
                      <a:pt x="293" y="60"/>
                    </a:cubicBezTo>
                    <a:cubicBezTo>
                      <a:pt x="248" y="53"/>
                      <a:pt x="177" y="48"/>
                      <a:pt x="135" y="43"/>
                    </a:cubicBezTo>
                    <a:cubicBezTo>
                      <a:pt x="92" y="37"/>
                      <a:pt x="59" y="33"/>
                      <a:pt x="37" y="28"/>
                    </a:cubicBezTo>
                    <a:cubicBezTo>
                      <a:pt x="16" y="24"/>
                      <a:pt x="8" y="17"/>
                      <a:pt x="4" y="13"/>
                    </a:cubicBezTo>
                    <a:cubicBezTo>
                      <a:pt x="0" y="8"/>
                      <a:pt x="9" y="2"/>
                      <a:pt x="10" y="0"/>
                    </a:cubicBezTo>
                  </a:path>
                </a:pathLst>
              </a:custGeom>
              <a:noFill/>
              <a:ln w="28575">
                <a:solidFill>
                  <a:srgbClr val="FFFFFF"/>
                </a:solidFill>
                <a:round/>
              </a:ln>
            </p:spPr>
            <p:txBody>
              <a:bodyPr anchor="t" anchorCtr="0"/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600" b="1" i="0" u="none" baseline="0">
                    <a:solidFill>
                      <a:schemeClr val="tx1"/>
                    </a:solidFill>
                    <a:latin typeface="宋体" pitchFamily="2" charset="-122"/>
                    <a:ea typeface="Times New Roman" pitchFamily="18" charset="0"/>
                  </a:defRPr>
                </a:lvl1pPr>
                <a:lvl2pPr marL="457200" indent="0" algn="l" defTabSz="914400" rtl="0" eaLnBrk="1" fontAlgn="base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600" b="1" i="0" u="none" baseline="0">
                    <a:solidFill>
                      <a:schemeClr val="tx1"/>
                    </a:solidFill>
                    <a:latin typeface="宋体" pitchFamily="2" charset="-122"/>
                    <a:ea typeface="Times New Roman" pitchFamily="18" charset="0"/>
                  </a:defRPr>
                </a:lvl2pPr>
                <a:lvl3pPr marL="914400" indent="0" algn="l" defTabSz="914400" rtl="0" eaLnBrk="1" fontAlgn="base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600" b="1" i="0" u="none" baseline="0">
                    <a:solidFill>
                      <a:schemeClr val="tx1"/>
                    </a:solidFill>
                    <a:latin typeface="宋体" pitchFamily="2" charset="-122"/>
                    <a:ea typeface="Times New Roman" pitchFamily="18" charset="0"/>
                  </a:defRPr>
                </a:lvl3pPr>
                <a:lvl4pPr marL="1371600" indent="0" algn="l" defTabSz="914400" rtl="0" eaLnBrk="1" fontAlgn="base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600" b="1" i="0" u="none" baseline="0">
                    <a:solidFill>
                      <a:schemeClr val="tx1"/>
                    </a:solidFill>
                    <a:latin typeface="宋体" pitchFamily="2" charset="-122"/>
                    <a:ea typeface="Times New Roman" pitchFamily="18" charset="0"/>
                  </a:defRPr>
                </a:lvl4pPr>
                <a:lvl5pPr marL="1828800" indent="0" algn="l" defTabSz="914400" rtl="0" eaLnBrk="1" fontAlgn="base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600" b="1" i="0" u="none" baseline="0">
                    <a:solidFill>
                      <a:schemeClr val="tx1"/>
                    </a:solidFill>
                    <a:latin typeface="宋体" pitchFamily="2" charset="-122"/>
                    <a:ea typeface="Times New Roman" pitchFamily="18" charset="0"/>
                  </a:defRPr>
                </a:lvl5pPr>
              </a:lstStyle>
              <a:p>
                <a:pPr lvl="0"/>
                <a:endParaRPr lang="zh-CN" altLang="en-US"/>
              </a:p>
            </p:txBody>
          </p:sp>
          <p:sp>
            <p:nvSpPr>
              <p:cNvPr id="8217" name="Oval 25"/>
              <p:cNvSpPr/>
              <p:nvPr/>
            </p:nvSpPr>
            <p:spPr>
              <a:xfrm flipH="1">
                <a:off x="135" y="77"/>
                <a:ext cx="375" cy="179"/>
              </a:xfrm>
              <a:prstGeom prst="ellipse">
                <a:avLst/>
              </a:prstGeom>
              <a:solidFill>
                <a:srgbClr val="C0C0C0"/>
              </a:solidFill>
              <a:ln>
                <a:solidFill>
                  <a:prstClr val="black"/>
                </a:solidFill>
                <a:round/>
              </a:ln>
            </p:spPr>
            <p:txBody>
              <a:bodyPr anchor="t" anchorCtr="0"/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600" b="1" i="0" u="none" baseline="0">
                    <a:solidFill>
                      <a:schemeClr val="tx1"/>
                    </a:solidFill>
                    <a:latin typeface="宋体" pitchFamily="2" charset="-122"/>
                    <a:ea typeface="Times New Roman" pitchFamily="18" charset="0"/>
                  </a:defRPr>
                </a:lvl1pPr>
                <a:lvl2pPr marL="457200" indent="0" algn="l" defTabSz="914400" rtl="0" eaLnBrk="1" fontAlgn="base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600" b="1" i="0" u="none" baseline="0">
                    <a:solidFill>
                      <a:schemeClr val="tx1"/>
                    </a:solidFill>
                    <a:latin typeface="宋体" pitchFamily="2" charset="-122"/>
                    <a:ea typeface="Times New Roman" pitchFamily="18" charset="0"/>
                  </a:defRPr>
                </a:lvl2pPr>
                <a:lvl3pPr marL="914400" indent="0" algn="l" defTabSz="914400" rtl="0" eaLnBrk="1" fontAlgn="base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600" b="1" i="0" u="none" baseline="0">
                    <a:solidFill>
                      <a:schemeClr val="tx1"/>
                    </a:solidFill>
                    <a:latin typeface="宋体" pitchFamily="2" charset="-122"/>
                    <a:ea typeface="Times New Roman" pitchFamily="18" charset="0"/>
                  </a:defRPr>
                </a:lvl3pPr>
                <a:lvl4pPr marL="1371600" indent="0" algn="l" defTabSz="914400" rtl="0" eaLnBrk="1" fontAlgn="base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600" b="1" i="0" u="none" baseline="0">
                    <a:solidFill>
                      <a:schemeClr val="tx1"/>
                    </a:solidFill>
                    <a:latin typeface="宋体" pitchFamily="2" charset="-122"/>
                    <a:ea typeface="Times New Roman" pitchFamily="18" charset="0"/>
                  </a:defRPr>
                </a:lvl4pPr>
                <a:lvl5pPr marL="1828800" indent="0" algn="l" defTabSz="914400" rtl="0" eaLnBrk="1" fontAlgn="base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600" b="1" i="0" u="none" baseline="0">
                    <a:solidFill>
                      <a:schemeClr val="tx1"/>
                    </a:solidFill>
                    <a:latin typeface="宋体" pitchFamily="2" charset="-122"/>
                    <a:ea typeface="Times New Roman" pitchFamily="18" charset="0"/>
                  </a:defRPr>
                </a:lvl5pPr>
              </a:lstStyle>
              <a:p>
                <a:pPr lvl="0"/>
                <a:endParaRPr lang="zh-CN" altLang="en-US" sz="2400"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8218" name="未知"/>
              <p:cNvSpPr/>
              <p:nvPr/>
            </p:nvSpPr>
            <p:spPr>
              <a:xfrm flipH="1" flipV="1">
                <a:off x="101" y="363"/>
                <a:ext cx="469" cy="182"/>
              </a:xfrm>
              <a:custGeom>
                <a:cxnLst>
                  <a:cxn ang="0">
                    <a:pos x="9" y="0"/>
                  </a:cxn>
                  <a:cxn ang="0">
                    <a:pos x="0" y="24"/>
                  </a:cxn>
                  <a:cxn ang="0">
                    <a:pos x="12" y="57"/>
                  </a:cxn>
                  <a:cxn ang="0">
                    <a:pos x="69" y="102"/>
                  </a:cxn>
                  <a:cxn ang="0">
                    <a:pos x="180" y="147"/>
                  </a:cxn>
                  <a:cxn ang="0">
                    <a:pos x="336" y="180"/>
                  </a:cxn>
                  <a:cxn ang="0">
                    <a:pos x="432" y="207"/>
                  </a:cxn>
                  <a:cxn ang="0">
                    <a:pos x="465" y="237"/>
                  </a:cxn>
                  <a:cxn ang="0">
                    <a:pos x="459" y="261"/>
                  </a:cxn>
                </a:cxnLst>
                <a:rect l="l" t="t" r="r" b="b"/>
                <a:pathLst>
                  <a:path w="469" h="261">
                    <a:moveTo>
                      <a:pt x="9" y="0"/>
                    </a:moveTo>
                    <a:cubicBezTo>
                      <a:pt x="4" y="7"/>
                      <a:pt x="0" y="15"/>
                      <a:pt x="0" y="24"/>
                    </a:cubicBezTo>
                    <a:cubicBezTo>
                      <a:pt x="0" y="33"/>
                      <a:pt x="1" y="44"/>
                      <a:pt x="12" y="57"/>
                    </a:cubicBezTo>
                    <a:cubicBezTo>
                      <a:pt x="23" y="70"/>
                      <a:pt x="41" y="87"/>
                      <a:pt x="69" y="102"/>
                    </a:cubicBezTo>
                    <a:cubicBezTo>
                      <a:pt x="97" y="117"/>
                      <a:pt x="136" y="134"/>
                      <a:pt x="180" y="147"/>
                    </a:cubicBezTo>
                    <a:cubicBezTo>
                      <a:pt x="224" y="160"/>
                      <a:pt x="294" y="170"/>
                      <a:pt x="336" y="180"/>
                    </a:cubicBezTo>
                    <a:cubicBezTo>
                      <a:pt x="378" y="190"/>
                      <a:pt x="411" y="198"/>
                      <a:pt x="432" y="207"/>
                    </a:cubicBezTo>
                    <a:cubicBezTo>
                      <a:pt x="453" y="216"/>
                      <a:pt x="461" y="228"/>
                      <a:pt x="465" y="237"/>
                    </a:cubicBezTo>
                    <a:cubicBezTo>
                      <a:pt x="469" y="246"/>
                      <a:pt x="460" y="257"/>
                      <a:pt x="459" y="261"/>
                    </a:cubicBezTo>
                  </a:path>
                </a:pathLst>
              </a:custGeom>
              <a:noFill/>
              <a:ln w="28575">
                <a:solidFill>
                  <a:srgbClr val="FFFFFF"/>
                </a:solidFill>
                <a:round/>
              </a:ln>
            </p:spPr>
            <p:txBody>
              <a:bodyPr anchor="t" anchorCtr="0"/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600" b="1" i="0" u="none" baseline="0">
                    <a:solidFill>
                      <a:schemeClr val="tx1"/>
                    </a:solidFill>
                    <a:latin typeface="宋体" pitchFamily="2" charset="-122"/>
                    <a:ea typeface="Times New Roman" pitchFamily="18" charset="0"/>
                  </a:defRPr>
                </a:lvl1pPr>
                <a:lvl2pPr marL="457200" indent="0" algn="l" defTabSz="914400" rtl="0" eaLnBrk="1" fontAlgn="base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600" b="1" i="0" u="none" baseline="0">
                    <a:solidFill>
                      <a:schemeClr val="tx1"/>
                    </a:solidFill>
                    <a:latin typeface="宋体" pitchFamily="2" charset="-122"/>
                    <a:ea typeface="Times New Roman" pitchFamily="18" charset="0"/>
                  </a:defRPr>
                </a:lvl2pPr>
                <a:lvl3pPr marL="914400" indent="0" algn="l" defTabSz="914400" rtl="0" eaLnBrk="1" fontAlgn="base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600" b="1" i="0" u="none" baseline="0">
                    <a:solidFill>
                      <a:schemeClr val="tx1"/>
                    </a:solidFill>
                    <a:latin typeface="宋体" pitchFamily="2" charset="-122"/>
                    <a:ea typeface="Times New Roman" pitchFamily="18" charset="0"/>
                  </a:defRPr>
                </a:lvl3pPr>
                <a:lvl4pPr marL="1371600" indent="0" algn="l" defTabSz="914400" rtl="0" eaLnBrk="1" fontAlgn="base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600" b="1" i="0" u="none" baseline="0">
                    <a:solidFill>
                      <a:schemeClr val="tx1"/>
                    </a:solidFill>
                    <a:latin typeface="宋体" pitchFamily="2" charset="-122"/>
                    <a:ea typeface="Times New Roman" pitchFamily="18" charset="0"/>
                  </a:defRPr>
                </a:lvl4pPr>
                <a:lvl5pPr marL="1828800" indent="0" algn="l" defTabSz="914400" rtl="0" eaLnBrk="1" fontAlgn="base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600" b="1" i="0" u="none" baseline="0">
                    <a:solidFill>
                      <a:schemeClr val="tx1"/>
                    </a:solidFill>
                    <a:latin typeface="宋体" pitchFamily="2" charset="-122"/>
                    <a:ea typeface="Times New Roman" pitchFamily="18" charset="0"/>
                  </a:defRPr>
                </a:lvl5pPr>
              </a:lstStyle>
              <a:p>
                <a:pPr lvl="0"/>
                <a:endParaRPr lang="zh-CN" altLang="en-US"/>
              </a:p>
            </p:txBody>
          </p:sp>
        </p:grpSp>
        <p:grpSp>
          <p:nvGrpSpPr>
            <p:cNvPr id="8219" name="Group 27"/>
            <p:cNvGrpSpPr/>
            <p:nvPr/>
          </p:nvGrpSpPr>
          <p:grpSpPr>
            <a:xfrm>
              <a:off x="609" y="1320"/>
              <a:ext cx="1670" cy="1185"/>
              <a:chExt cx="1644" cy="1187"/>
            </a:xfrm>
          </p:grpSpPr>
          <p:grpSp>
            <p:nvGrpSpPr>
              <p:cNvPr id="8220" name="Group 28"/>
              <p:cNvGrpSpPr/>
              <p:nvPr/>
            </p:nvGrpSpPr>
            <p:grpSpPr>
              <a:xfrm>
                <a:off x="0" y="0"/>
                <a:ext cx="1644" cy="1187"/>
                <a:chExt cx="1644" cy="1187"/>
              </a:xfrm>
            </p:grpSpPr>
            <p:grpSp>
              <p:nvGrpSpPr>
                <p:cNvPr id="8221" name="Group 29"/>
                <p:cNvGrpSpPr/>
                <p:nvPr/>
              </p:nvGrpSpPr>
              <p:grpSpPr>
                <a:xfrm>
                  <a:off x="708" y="0"/>
                  <a:ext cx="936" cy="1030"/>
                  <a:chExt cx="1083" cy="1192"/>
                </a:xfrm>
              </p:grpSpPr>
              <p:grpSp>
                <p:nvGrpSpPr>
                  <p:cNvPr id="8222" name="Group 30"/>
                  <p:cNvGrpSpPr/>
                  <p:nvPr/>
                </p:nvGrpSpPr>
                <p:grpSpPr>
                  <a:xfrm>
                    <a:off x="0" y="0"/>
                    <a:ext cx="1083" cy="1192"/>
                    <a:chExt cx="1083" cy="1192"/>
                  </a:xfrm>
                </p:grpSpPr>
                <p:sp>
                  <p:nvSpPr>
                    <p:cNvPr id="8223" name="Rectangle 31" descr="深色木质"/>
                    <p:cNvSpPr/>
                    <p:nvPr/>
                  </p:nvSpPr>
                  <p:spPr>
                    <a:xfrm>
                      <a:off x="2" y="1098"/>
                      <a:ext cx="1074" cy="90"/>
                    </a:xfrm>
                    <a:prstGeom prst="rect">
                      <a:avLst/>
                    </a:prstGeom>
                    <a:blipFill rotWithShape="1">
                      <a:blip r:embed="rId3"/>
                      <a:tile tx="0" ty="0" sx="100000" sy="100000" flip="none" algn="tl"/>
                    </a:blipFill>
                    <a:ln>
                      <a:noFill/>
                      <a:miter lim="800000"/>
                    </a:ln>
                    <a:scene3d>
                      <a:camera prst="legacyObliqueTopRight">
                        <a:rot lat="0" lon="0" rev="0"/>
                      </a:camera>
                      <a:lightRig rig="legacyFlat3" dir="b"/>
                    </a:scene3d>
                    <a:sp3d extrusionH="430200" prstMaterial="legacyMatte">
                      <a:bevelT w="13500" h="13500" prst="angle"/>
                      <a:bevelB w="13500" h="13500" prst="angle"/>
                      <a:extrusionClr>
                        <a:srgbClr val="FFFFFF"/>
                      </a:extrusionClr>
                      <a:contourClr>
                        <a:srgbClr val="000000"/>
                      </a:contourClr>
                    </a:sp3d>
                  </p:spPr>
                  <p:txBody>
                    <a:bodyPr anchor="t" anchorCtr="0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5pPr>
                    </a:lstStyle>
                    <a:p>
                      <a:pPr lvl="0"/>
                      <a:endParaRPr lang="zh-CN" altLang="en-US" sz="2400">
                        <a:latin typeface="Arial" pitchFamily="34" charset="0"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8224" name="Rectangle 32" descr="栎木"/>
                    <p:cNvSpPr/>
                    <p:nvPr/>
                  </p:nvSpPr>
                  <p:spPr>
                    <a:xfrm>
                      <a:off x="119" y="54"/>
                      <a:ext cx="48" cy="1050"/>
                    </a:xfrm>
                    <a:prstGeom prst="rect">
                      <a:avLst/>
                    </a:prstGeom>
                    <a:blipFill rotWithShape="1">
                      <a:blip r:embed="rId4"/>
                      <a:tile tx="0" ty="0" sx="100000" sy="100000" flip="none" algn="tl"/>
                    </a:blipFill>
                    <a:ln>
                      <a:noFill/>
                      <a:miter lim="800000"/>
                    </a:ln>
                    <a:scene3d>
                      <a:camera prst="legacyObliqueTopRight">
                        <a:rot lat="0" lon="0" rev="0"/>
                      </a:camera>
                      <a:lightRig rig="legacyFlat3" dir="b"/>
                    </a:scene3d>
                    <a:sp3d extrusionH="430200" prstMaterial="legacyMatte">
                      <a:bevelT w="13500" h="13500" prst="angle"/>
                      <a:bevelB w="13500" h="13500" prst="angle"/>
                      <a:extrusionClr>
                        <a:srgbClr val="FFFFFF"/>
                      </a:extrusionClr>
                      <a:contourClr>
                        <a:srgbClr val="000000"/>
                      </a:contourClr>
                    </a:sp3d>
                  </p:spPr>
                  <p:txBody>
                    <a:bodyPr anchor="t" anchorCtr="0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5pPr>
                    </a:lstStyle>
                    <a:p>
                      <a:pPr lvl="0"/>
                      <a:endParaRPr lang="zh-CN" altLang="en-US" sz="2400">
                        <a:latin typeface="Arial" pitchFamily="34" charset="0"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8225" name="未知"/>
                    <p:cNvSpPr/>
                    <p:nvPr/>
                  </p:nvSpPr>
                  <p:spPr>
                    <a:xfrm>
                      <a:off x="177" y="138"/>
                      <a:ext cx="731" cy="432"/>
                    </a:xfrm>
                    <a:custGeom>
                      <a:cxnLst>
                        <a:cxn ang="0">
                          <a:pos x="315" y="1077"/>
                        </a:cxn>
                        <a:cxn ang="0">
                          <a:pos x="0" y="1079"/>
                        </a:cxn>
                        <a:cxn ang="0">
                          <a:pos x="0" y="0"/>
                        </a:cxn>
                        <a:cxn ang="0">
                          <a:pos x="1844" y="0"/>
                        </a:cxn>
                        <a:cxn ang="0">
                          <a:pos x="1845" y="1062"/>
                        </a:cxn>
                        <a:cxn ang="0">
                          <a:pos x="1590" y="1062"/>
                        </a:cxn>
                      </a:cxnLst>
                      <a:rect l="l" t="t" r="r" b="b"/>
                      <a:pathLst>
                        <a:path w="1845" h="1079">
                          <a:moveTo>
                            <a:pt x="315" y="1077"/>
                          </a:moveTo>
                          <a:lnTo>
                            <a:pt x="0" y="1079"/>
                          </a:lnTo>
                          <a:lnTo>
                            <a:pt x="0" y="0"/>
                          </a:lnTo>
                          <a:lnTo>
                            <a:pt x="1844" y="0"/>
                          </a:lnTo>
                          <a:lnTo>
                            <a:pt x="1845" y="1062"/>
                          </a:lnTo>
                          <a:lnTo>
                            <a:pt x="1590" y="1062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  <a:round/>
                    </a:ln>
                  </p:spPr>
                  <p:txBody>
                    <a:bodyPr anchor="t" anchorCtr="0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5pPr>
                    </a:lstStyle>
                    <a:p>
                      <a:pPr lvl="0"/>
                      <a:endParaRPr lang="zh-CN" altLang="en-US"/>
                    </a:p>
                  </p:txBody>
                </p:sp>
                <p:sp>
                  <p:nvSpPr>
                    <p:cNvPr id="8226" name="Rectangle 34" descr="栎木"/>
                    <p:cNvSpPr/>
                    <p:nvPr/>
                  </p:nvSpPr>
                  <p:spPr>
                    <a:xfrm>
                      <a:off x="115" y="68"/>
                      <a:ext cx="57" cy="1044"/>
                    </a:xfrm>
                    <a:prstGeom prst="rect">
                      <a:avLst/>
                    </a:prstGeom>
                    <a:blipFill rotWithShape="1">
                      <a:blip r:embed="rId4"/>
                      <a:tile tx="0" ty="0" sx="100000" sy="100000" flip="none" algn="tl"/>
                    </a:blipFill>
                    <a:ln>
                      <a:noFill/>
                      <a:miter lim="800000"/>
                    </a:ln>
                  </p:spPr>
                  <p:txBody>
                    <a:bodyPr anchor="t" anchorCtr="0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5pPr>
                    </a:lstStyle>
                    <a:p>
                      <a:pPr lvl="0"/>
                      <a:endParaRPr lang="zh-CN" altLang="en-US" sz="2400">
                        <a:latin typeface="Arial" pitchFamily="34" charset="0"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8227" name="AutoShape 35" descr="栎木"/>
                    <p:cNvSpPr>
                      <a:spLocks noChangeAspect="1"/>
                    </p:cNvSpPr>
                    <p:nvPr/>
                  </p:nvSpPr>
                  <p:spPr>
                    <a:xfrm>
                      <a:off x="175" y="470"/>
                      <a:ext cx="724" cy="669"/>
                    </a:xfrm>
                    <a:custGeom>
                      <a:cxnLst>
                        <a:cxn ang="0">
                          <a:pos x="7876" y="7943"/>
                        </a:cxn>
                        <a:cxn ang="0">
                          <a:pos x="10800" y="6712"/>
                        </a:cxn>
                        <a:cxn ang="0">
                          <a:pos x="13723" y="7943"/>
                        </a:cxn>
                        <a:cxn ang="0">
                          <a:pos x="18524" y="3252"/>
                        </a:cxn>
                        <a:cxn ang="0">
                          <a:pos x="10799" y="0"/>
                        </a:cxn>
                        <a:cxn ang="0">
                          <a:pos x="3075" y="3252"/>
                        </a:cxn>
                      </a:cxnLst>
                      <a:rect l="l" t="t" r="r" b="b"/>
                      <a:pathLst>
                        <a:path w="21600" h="21600">
                          <a:moveTo>
                            <a:pt x="7876" y="7943"/>
                          </a:moveTo>
                          <a:cubicBezTo>
                            <a:pt x="8645" y="7155"/>
                            <a:pt x="9699" y="6711"/>
                            <a:pt x="10800" y="6712"/>
                          </a:cubicBezTo>
                          <a:cubicBezTo>
                            <a:pt x="11900" y="6712"/>
                            <a:pt x="12954" y="7155"/>
                            <a:pt x="13723" y="7943"/>
                          </a:cubicBezTo>
                          <a:lnTo>
                            <a:pt x="18524" y="3252"/>
                          </a:lnTo>
                          <a:cubicBezTo>
                            <a:pt x="16492" y="1172"/>
                            <a:pt x="13707" y="-1"/>
                            <a:pt x="10799" y="0"/>
                          </a:cubicBezTo>
                          <a:cubicBezTo>
                            <a:pt x="7892" y="0"/>
                            <a:pt x="5107" y="1172"/>
                            <a:pt x="3075" y="3252"/>
                          </a:cubicBezTo>
                          <a:close/>
                        </a:path>
                      </a:pathLst>
                    </a:custGeom>
                    <a:blipFill rotWithShape="1">
                      <a:blip r:embed="rId4"/>
                      <a:tile tx="0" ty="0" sx="100000" sy="100000" flip="none" algn="tl"/>
                    </a:blipFill>
                    <a:ln>
                      <a:solidFill>
                        <a:prstClr val="black"/>
                      </a:solidFill>
                      <a:miter lim="800000"/>
                    </a:ln>
                  </p:spPr>
                  <p:txBody>
                    <a:bodyPr anchor="t" anchorCtr="0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5pPr>
                    </a:lstStyle>
                    <a:p>
                      <a:pPr lvl="0"/>
                      <a:endParaRPr lang="zh-CN" altLang="en-US"/>
                    </a:p>
                  </p:txBody>
                </p:sp>
                <p:sp>
                  <p:nvSpPr>
                    <p:cNvPr id="8228" name="Rectangle 36" descr="栎木"/>
                    <p:cNvSpPr/>
                    <p:nvPr/>
                  </p:nvSpPr>
                  <p:spPr>
                    <a:xfrm>
                      <a:off x="270" y="571"/>
                      <a:ext cx="653" cy="192"/>
                    </a:xfrm>
                    <a:prstGeom prst="rect">
                      <a:avLst/>
                    </a:prstGeom>
                    <a:blipFill rotWithShape="1">
                      <a:blip r:embed="rId4"/>
                      <a:tile tx="0" ty="0" sx="100000" sy="100000" flip="none" algn="tl"/>
                    </a:blipFill>
                    <a:ln>
                      <a:noFill/>
                      <a:miter lim="800000"/>
                    </a:ln>
                  </p:spPr>
                  <p:txBody>
                    <a:bodyPr anchor="t" anchorCtr="0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5pPr>
                    </a:lstStyle>
                    <a:p>
                      <a:pPr lvl="0"/>
                      <a:endParaRPr lang="zh-CN" altLang="en-US" sz="2400">
                        <a:latin typeface="Arial" pitchFamily="34" charset="0"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8229" name="Rectangle 37" descr="栎木"/>
                    <p:cNvSpPr/>
                    <p:nvPr/>
                  </p:nvSpPr>
                  <p:spPr>
                    <a:xfrm>
                      <a:off x="155" y="54"/>
                      <a:ext cx="780" cy="96"/>
                    </a:xfrm>
                    <a:prstGeom prst="rect">
                      <a:avLst/>
                    </a:prstGeom>
                    <a:blipFill rotWithShape="1">
                      <a:blip r:embed="rId4"/>
                      <a:tile tx="0" ty="0" sx="100000" sy="100000" flip="none" algn="tl"/>
                    </a:blipFill>
                    <a:ln>
                      <a:noFill/>
                      <a:miter lim="800000"/>
                    </a:ln>
                    <a:scene3d>
                      <a:camera prst="legacyObliqueTopRight">
                        <a:rot lat="0" lon="0" rev="0"/>
                      </a:camera>
                      <a:lightRig rig="legacyFlat3" dir="b"/>
                    </a:scene3d>
                    <a:sp3d extrusionH="430200" prstMaterial="legacyMatte">
                      <a:bevelT w="13500" h="13500" prst="angle"/>
                      <a:bevelB w="13500" h="13500" prst="angle"/>
                      <a:extrusionClr>
                        <a:srgbClr val="FFFFFF"/>
                      </a:extrusionClr>
                      <a:contourClr>
                        <a:srgbClr val="000000"/>
                      </a:contourClr>
                    </a:sp3d>
                  </p:spPr>
                  <p:txBody>
                    <a:bodyPr anchor="t" anchorCtr="0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5pPr>
                    </a:lstStyle>
                    <a:p>
                      <a:pPr lvl="0"/>
                      <a:endParaRPr lang="zh-CN" altLang="en-US" sz="2400">
                        <a:latin typeface="Arial" pitchFamily="34" charset="0"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8230" name="Rectangle 38" descr="栎木"/>
                    <p:cNvSpPr/>
                    <p:nvPr/>
                  </p:nvSpPr>
                  <p:spPr>
                    <a:xfrm>
                      <a:off x="161" y="864"/>
                      <a:ext cx="762" cy="240"/>
                    </a:xfrm>
                    <a:prstGeom prst="rect">
                      <a:avLst/>
                    </a:prstGeom>
                    <a:blipFill rotWithShape="1">
                      <a:blip r:embed="rId4"/>
                      <a:tile tx="0" ty="0" sx="100000" sy="100000" flip="none" algn="tl"/>
                    </a:blipFill>
                    <a:ln>
                      <a:noFill/>
                      <a:miter lim="800000"/>
                    </a:ln>
                    <a:scene3d>
                      <a:camera prst="legacyObliqueTopRight">
                        <a:rot lat="0" lon="0" rev="0"/>
                      </a:camera>
                      <a:lightRig rig="legacyFlat3" dir="b"/>
                    </a:scene3d>
                    <a:sp3d extrusionH="430200" prstMaterial="legacyMatte">
                      <a:bevelT w="13500" h="13500" prst="angle"/>
                      <a:bevelB w="13500" h="13500" prst="angle"/>
                      <a:extrusionClr>
                        <a:srgbClr val="FFFFFF"/>
                      </a:extrusionClr>
                      <a:contourClr>
                        <a:srgbClr val="000000"/>
                      </a:contourClr>
                    </a:sp3d>
                  </p:spPr>
                  <p:txBody>
                    <a:bodyPr anchor="t" anchorCtr="0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5pPr>
                    </a:lstStyle>
                    <a:p>
                      <a:pPr lvl="0"/>
                      <a:endParaRPr lang="zh-CN" altLang="en-US" sz="2400">
                        <a:latin typeface="Arial" pitchFamily="34" charset="0"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8231" name="Rectangle 39" descr="栎木"/>
                    <p:cNvSpPr/>
                    <p:nvPr/>
                  </p:nvSpPr>
                  <p:spPr>
                    <a:xfrm>
                      <a:off x="917" y="60"/>
                      <a:ext cx="42" cy="1044"/>
                    </a:xfrm>
                    <a:prstGeom prst="rect">
                      <a:avLst/>
                    </a:prstGeom>
                    <a:blipFill rotWithShape="1">
                      <a:blip r:embed="rId4"/>
                      <a:tile tx="0" ty="0" sx="100000" sy="100000" flip="none" algn="tl"/>
                    </a:blipFill>
                    <a:ln>
                      <a:noFill/>
                      <a:miter lim="800000"/>
                    </a:ln>
                    <a:scene3d>
                      <a:camera prst="legacyObliqueTopRight">
                        <a:rot lat="0" lon="0" rev="0"/>
                      </a:camera>
                      <a:lightRig rig="legacyFlat2" dir="t"/>
                    </a:scene3d>
                    <a:sp3d extrusionH="430200" prstMaterial="legacyMatte">
                      <a:bevelT w="13500" h="13500" prst="angle"/>
                      <a:bevelB w="13500" h="13500" prst="angle"/>
                      <a:extrusionClr>
                        <a:srgbClr val="FFFFFF"/>
                      </a:extrusionClr>
                      <a:contourClr>
                        <a:srgbClr val="000000"/>
                      </a:contourClr>
                    </a:sp3d>
                  </p:spPr>
                  <p:txBody>
                    <a:bodyPr anchor="t" anchorCtr="0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5pPr>
                    </a:lstStyle>
                    <a:p>
                      <a:pPr lvl="0"/>
                      <a:endParaRPr lang="zh-CN" altLang="en-US" sz="2400">
                        <a:latin typeface="Arial" pitchFamily="34" charset="0"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8232" name="Rectangle 40" descr="深色木质"/>
                    <p:cNvSpPr/>
                    <p:nvPr/>
                  </p:nvSpPr>
                  <p:spPr>
                    <a:xfrm>
                      <a:off x="2" y="0"/>
                      <a:ext cx="1074" cy="66"/>
                    </a:xfrm>
                    <a:prstGeom prst="rect">
                      <a:avLst/>
                    </a:prstGeom>
                    <a:blipFill rotWithShape="1">
                      <a:blip r:embed="rId3"/>
                      <a:tile tx="0" ty="0" sx="100000" sy="100000" flip="none" algn="tl"/>
                    </a:blipFill>
                    <a:ln>
                      <a:noFill/>
                      <a:miter lim="800000"/>
                    </a:ln>
                    <a:scene3d>
                      <a:camera prst="legacyObliqueTopRight">
                        <a:rot lat="0" lon="0" rev="0"/>
                      </a:camera>
                      <a:lightRig rig="legacyFlat3" dir="b"/>
                    </a:scene3d>
                    <a:sp3d extrusionH="430200" prstMaterial="legacyMatte">
                      <a:bevelT w="13500" h="13500" prst="angle"/>
                      <a:bevelB w="13500" h="13500" prst="angle"/>
                      <a:extrusionClr>
                        <a:srgbClr val="FFFFFF"/>
                      </a:extrusionClr>
                      <a:contourClr>
                        <a:srgbClr val="000000"/>
                      </a:contourClr>
                    </a:sp3d>
                  </p:spPr>
                  <p:txBody>
                    <a:bodyPr anchor="t" anchorCtr="0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5pPr>
                    </a:lstStyle>
                    <a:p>
                      <a:pPr lvl="0"/>
                      <a:endParaRPr lang="zh-CN" altLang="en-US" sz="2400">
                        <a:latin typeface="Arial" pitchFamily="34" charset="0"/>
                        <a:ea typeface="宋体" pitchFamily="2" charset="-122"/>
                      </a:endParaRPr>
                    </a:p>
                  </p:txBody>
                </p:sp>
                <p:grpSp>
                  <p:nvGrpSpPr>
                    <p:cNvPr id="8233" name="Group 41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433" y="742"/>
                      <a:ext cx="219" cy="108"/>
                      <a:chExt cx="3452" cy="1684"/>
                    </a:xfrm>
                  </p:grpSpPr>
                  <p:sp>
                    <p:nvSpPr>
                      <p:cNvPr id="8234" name="未知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0" y="0"/>
                        <a:ext cx="1217" cy="1684"/>
                      </a:xfrm>
                      <a:custGeom>
                        <a:cxnLst>
                          <a:cxn ang="0">
                            <a:pos x="0" y="0"/>
                          </a:cxn>
                          <a:cxn ang="0">
                            <a:pos x="10000" y="0"/>
                          </a:cxn>
                          <a:cxn ang="0">
                            <a:pos x="9761" y="144"/>
                          </a:cxn>
                          <a:cxn ang="0">
                            <a:pos x="9527" y="296"/>
                          </a:cxn>
                          <a:cxn ang="0">
                            <a:pos x="9299" y="456"/>
                          </a:cxn>
                          <a:cxn ang="0">
                            <a:pos x="9076" y="624"/>
                          </a:cxn>
                          <a:cxn ang="0">
                            <a:pos x="8859" y="800"/>
                          </a:cxn>
                          <a:cxn ang="0">
                            <a:pos x="8648" y="983"/>
                          </a:cxn>
                          <a:cxn ang="0">
                            <a:pos x="8444" y="1174"/>
                          </a:cxn>
                          <a:cxn ang="0">
                            <a:pos x="8247" y="1371"/>
                          </a:cxn>
                          <a:cxn ang="0">
                            <a:pos x="8057" y="1575"/>
                          </a:cxn>
                          <a:cxn ang="0">
                            <a:pos x="7874" y="1786"/>
                          </a:cxn>
                          <a:cxn ang="0">
                            <a:pos x="7698" y="2003"/>
                          </a:cxn>
                          <a:cxn ang="0">
                            <a:pos x="7530" y="2226"/>
                          </a:cxn>
                          <a:cxn ang="0">
                            <a:pos x="7370" y="2454"/>
                          </a:cxn>
                          <a:cxn ang="0">
                            <a:pos x="7218" y="2689"/>
                          </a:cxn>
                          <a:cxn ang="0">
                            <a:pos x="7075" y="2928"/>
                          </a:cxn>
                          <a:cxn ang="0">
                            <a:pos x="6939" y="3172"/>
                          </a:cxn>
                          <a:cxn ang="0">
                            <a:pos x="6813" y="3421"/>
                          </a:cxn>
                          <a:cxn ang="0">
                            <a:pos x="6695" y="3674"/>
                          </a:cxn>
                          <a:cxn ang="0">
                            <a:pos x="6586" y="3931"/>
                          </a:cxn>
                          <a:cxn ang="0">
                            <a:pos x="6486" y="4191"/>
                          </a:cxn>
                          <a:cxn ang="0">
                            <a:pos x="6395" y="4455"/>
                          </a:cxn>
                          <a:cxn ang="0">
                            <a:pos x="6314" y="4722"/>
                          </a:cxn>
                          <a:cxn ang="0">
                            <a:pos x="6241" y="4992"/>
                          </a:cxn>
                          <a:cxn ang="0">
                            <a:pos x="6179" y="5264"/>
                          </a:cxn>
                          <a:cxn ang="0">
                            <a:pos x="6125" y="5538"/>
                          </a:cxn>
                          <a:cxn ang="0">
                            <a:pos x="6082" y="5813"/>
                          </a:cxn>
                          <a:cxn ang="0">
                            <a:pos x="6048" y="6090"/>
                          </a:cxn>
                          <a:cxn ang="0">
                            <a:pos x="6023" y="6368"/>
                          </a:cxn>
                          <a:cxn ang="0">
                            <a:pos x="6009" y="6647"/>
                          </a:cxn>
                          <a:cxn ang="0">
                            <a:pos x="6004" y="6926"/>
                          </a:cxn>
                          <a:cxn ang="0">
                            <a:pos x="6009" y="7205"/>
                          </a:cxn>
                          <a:cxn ang="0">
                            <a:pos x="6023" y="7484"/>
                          </a:cxn>
                          <a:cxn ang="0">
                            <a:pos x="6048" y="7762"/>
                          </a:cxn>
                          <a:cxn ang="0">
                            <a:pos x="6082" y="8039"/>
                          </a:cxn>
                          <a:cxn ang="0">
                            <a:pos x="6125" y="8314"/>
                          </a:cxn>
                          <a:cxn ang="0">
                            <a:pos x="6179" y="8588"/>
                          </a:cxn>
                          <a:cxn ang="0">
                            <a:pos x="6241" y="8860"/>
                          </a:cxn>
                          <a:cxn ang="0">
                            <a:pos x="6314" y="9130"/>
                          </a:cxn>
                          <a:cxn ang="0">
                            <a:pos x="6395" y="9397"/>
                          </a:cxn>
                          <a:cxn ang="0">
                            <a:pos x="6486" y="9661"/>
                          </a:cxn>
                          <a:cxn ang="0">
                            <a:pos x="6586" y="9921"/>
                          </a:cxn>
                          <a:cxn ang="0">
                            <a:pos x="6695" y="10178"/>
                          </a:cxn>
                          <a:cxn ang="0">
                            <a:pos x="6813" y="10431"/>
                          </a:cxn>
                          <a:cxn ang="0">
                            <a:pos x="6939" y="10680"/>
                          </a:cxn>
                          <a:cxn ang="0">
                            <a:pos x="7075" y="10924"/>
                          </a:cxn>
                          <a:cxn ang="0">
                            <a:pos x="7218" y="11163"/>
                          </a:cxn>
                          <a:cxn ang="0">
                            <a:pos x="7370" y="11398"/>
                          </a:cxn>
                          <a:cxn ang="0">
                            <a:pos x="7530" y="11626"/>
                          </a:cxn>
                          <a:cxn ang="0">
                            <a:pos x="7698" y="11849"/>
                          </a:cxn>
                          <a:cxn ang="0">
                            <a:pos x="7874" y="12066"/>
                          </a:cxn>
                          <a:cxn ang="0">
                            <a:pos x="8057" y="12277"/>
                          </a:cxn>
                          <a:cxn ang="0">
                            <a:pos x="8247" y="12481"/>
                          </a:cxn>
                          <a:cxn ang="0">
                            <a:pos x="8444" y="12678"/>
                          </a:cxn>
                          <a:cxn ang="0">
                            <a:pos x="8648" y="12869"/>
                          </a:cxn>
                          <a:cxn ang="0">
                            <a:pos x="8859" y="13052"/>
                          </a:cxn>
                          <a:cxn ang="0">
                            <a:pos x="9076" y="13228"/>
                          </a:cxn>
                          <a:cxn ang="0">
                            <a:pos x="9299" y="13396"/>
                          </a:cxn>
                          <a:cxn ang="0">
                            <a:pos x="9527" y="13556"/>
                          </a:cxn>
                          <a:cxn ang="0">
                            <a:pos x="9761" y="13708"/>
                          </a:cxn>
                          <a:cxn ang="0">
                            <a:pos x="10000" y="13852"/>
                          </a:cxn>
                          <a:cxn ang="0">
                            <a:pos x="0" y="13852"/>
                          </a:cxn>
                        </a:cxnLst>
                        <a:rect l="l" t="t" r="r" b="b"/>
                        <a:pathLst>
                          <a:path w="10000" h="13852">
                            <a:moveTo>
                              <a:pt x="0" y="0"/>
                            </a:moveTo>
                            <a:lnTo>
                              <a:pt x="10000" y="0"/>
                            </a:lnTo>
                            <a:lnTo>
                              <a:pt x="9761" y="144"/>
                            </a:lnTo>
                            <a:lnTo>
                              <a:pt x="9527" y="296"/>
                            </a:lnTo>
                            <a:lnTo>
                              <a:pt x="9299" y="456"/>
                            </a:lnTo>
                            <a:lnTo>
                              <a:pt x="9076" y="624"/>
                            </a:lnTo>
                            <a:lnTo>
                              <a:pt x="8859" y="800"/>
                            </a:lnTo>
                            <a:lnTo>
                              <a:pt x="8648" y="983"/>
                            </a:lnTo>
                            <a:lnTo>
                              <a:pt x="8444" y="1174"/>
                            </a:lnTo>
                            <a:lnTo>
                              <a:pt x="8247" y="1371"/>
                            </a:lnTo>
                            <a:lnTo>
                              <a:pt x="8057" y="1575"/>
                            </a:lnTo>
                            <a:lnTo>
                              <a:pt x="7874" y="1786"/>
                            </a:lnTo>
                            <a:lnTo>
                              <a:pt x="7698" y="2003"/>
                            </a:lnTo>
                            <a:lnTo>
                              <a:pt x="7530" y="2226"/>
                            </a:lnTo>
                            <a:lnTo>
                              <a:pt x="7370" y="2454"/>
                            </a:lnTo>
                            <a:lnTo>
                              <a:pt x="7218" y="2689"/>
                            </a:lnTo>
                            <a:lnTo>
                              <a:pt x="7075" y="2928"/>
                            </a:lnTo>
                            <a:lnTo>
                              <a:pt x="6939" y="3172"/>
                            </a:lnTo>
                            <a:lnTo>
                              <a:pt x="6813" y="3421"/>
                            </a:lnTo>
                            <a:lnTo>
                              <a:pt x="6695" y="3674"/>
                            </a:lnTo>
                            <a:lnTo>
                              <a:pt x="6586" y="3931"/>
                            </a:lnTo>
                            <a:lnTo>
                              <a:pt x="6486" y="4191"/>
                            </a:lnTo>
                            <a:lnTo>
                              <a:pt x="6395" y="4455"/>
                            </a:lnTo>
                            <a:lnTo>
                              <a:pt x="6314" y="4722"/>
                            </a:lnTo>
                            <a:lnTo>
                              <a:pt x="6241" y="4992"/>
                            </a:lnTo>
                            <a:lnTo>
                              <a:pt x="6179" y="5264"/>
                            </a:lnTo>
                            <a:lnTo>
                              <a:pt x="6125" y="5538"/>
                            </a:lnTo>
                            <a:lnTo>
                              <a:pt x="6082" y="5813"/>
                            </a:lnTo>
                            <a:lnTo>
                              <a:pt x="6048" y="6090"/>
                            </a:lnTo>
                            <a:lnTo>
                              <a:pt x="6023" y="6368"/>
                            </a:lnTo>
                            <a:lnTo>
                              <a:pt x="6009" y="6647"/>
                            </a:lnTo>
                            <a:lnTo>
                              <a:pt x="6004" y="6926"/>
                            </a:lnTo>
                            <a:lnTo>
                              <a:pt x="6009" y="7205"/>
                            </a:lnTo>
                            <a:lnTo>
                              <a:pt x="6023" y="7484"/>
                            </a:lnTo>
                            <a:lnTo>
                              <a:pt x="6048" y="7762"/>
                            </a:lnTo>
                            <a:lnTo>
                              <a:pt x="6082" y="8039"/>
                            </a:lnTo>
                            <a:lnTo>
                              <a:pt x="6125" y="8314"/>
                            </a:lnTo>
                            <a:lnTo>
                              <a:pt x="6179" y="8588"/>
                            </a:lnTo>
                            <a:lnTo>
                              <a:pt x="6241" y="8860"/>
                            </a:lnTo>
                            <a:lnTo>
                              <a:pt x="6314" y="9130"/>
                            </a:lnTo>
                            <a:lnTo>
                              <a:pt x="6395" y="9397"/>
                            </a:lnTo>
                            <a:lnTo>
                              <a:pt x="6486" y="9661"/>
                            </a:lnTo>
                            <a:lnTo>
                              <a:pt x="6586" y="9921"/>
                            </a:lnTo>
                            <a:lnTo>
                              <a:pt x="6695" y="10178"/>
                            </a:lnTo>
                            <a:lnTo>
                              <a:pt x="6813" y="10431"/>
                            </a:lnTo>
                            <a:lnTo>
                              <a:pt x="6939" y="10680"/>
                            </a:lnTo>
                            <a:lnTo>
                              <a:pt x="7075" y="10924"/>
                            </a:lnTo>
                            <a:lnTo>
                              <a:pt x="7218" y="11163"/>
                            </a:lnTo>
                            <a:lnTo>
                              <a:pt x="7370" y="11398"/>
                            </a:lnTo>
                            <a:lnTo>
                              <a:pt x="7530" y="11626"/>
                            </a:lnTo>
                            <a:lnTo>
                              <a:pt x="7698" y="11849"/>
                            </a:lnTo>
                            <a:lnTo>
                              <a:pt x="7874" y="12066"/>
                            </a:lnTo>
                            <a:lnTo>
                              <a:pt x="8057" y="12277"/>
                            </a:lnTo>
                            <a:lnTo>
                              <a:pt x="8247" y="12481"/>
                            </a:lnTo>
                            <a:lnTo>
                              <a:pt x="8444" y="12678"/>
                            </a:lnTo>
                            <a:lnTo>
                              <a:pt x="8648" y="12869"/>
                            </a:lnTo>
                            <a:lnTo>
                              <a:pt x="8859" y="13052"/>
                            </a:lnTo>
                            <a:lnTo>
                              <a:pt x="9076" y="13228"/>
                            </a:lnTo>
                            <a:lnTo>
                              <a:pt x="9299" y="13396"/>
                            </a:lnTo>
                            <a:lnTo>
                              <a:pt x="9527" y="13556"/>
                            </a:lnTo>
                            <a:lnTo>
                              <a:pt x="9761" y="13708"/>
                            </a:lnTo>
                            <a:lnTo>
                              <a:pt x="10000" y="13852"/>
                            </a:lnTo>
                            <a:lnTo>
                              <a:pt x="0" y="13852"/>
                            </a:lnTo>
                          </a:path>
                        </a:pathLst>
                      </a:custGeom>
                      <a:solidFill>
                        <a:srgbClr val="EF682B"/>
                      </a:solidFill>
                      <a:ln>
                        <a:solidFill>
                          <a:srgbClr val="FF0000"/>
                        </a:solidFill>
                        <a:round/>
                      </a:ln>
                    </p:spPr>
                    <p:txBody>
                      <a:bodyPr anchor="t" anchorCtr="0"/>
                      <a:lstStyle>
                        <a:defPPr>
                          <a:defRPr lang="zh-CN"/>
                        </a:defPPr>
                        <a:lvl1pPr marL="0" indent="0" algn="l" defTabSz="914400" rtl="0" eaLnBrk="1" fontAlgn="base" hangingPunct="1">
                          <a:lnSpc>
                            <a:spcPct val="15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defRPr lang="zh-CN" altLang="en-US" sz="2600" b="1" i="0" u="none" baseline="0">
                            <a:solidFill>
                              <a:schemeClr val="tx1"/>
                            </a:solidFill>
                            <a:latin typeface="宋体" pitchFamily="2" charset="-122"/>
                            <a:ea typeface="Times New Roman" pitchFamily="18" charset="0"/>
                          </a:defRPr>
                        </a:lvl1pPr>
                        <a:lvl2pPr marL="457200" indent="0" algn="l" defTabSz="914400" rtl="0" eaLnBrk="1" fontAlgn="base" hangingPunct="1">
                          <a:lnSpc>
                            <a:spcPct val="15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defRPr lang="zh-CN" altLang="en-US" sz="2600" b="1" i="0" u="none" baseline="0">
                            <a:solidFill>
                              <a:schemeClr val="tx1"/>
                            </a:solidFill>
                            <a:latin typeface="宋体" pitchFamily="2" charset="-122"/>
                            <a:ea typeface="Times New Roman" pitchFamily="18" charset="0"/>
                          </a:defRPr>
                        </a:lvl2pPr>
                        <a:lvl3pPr marL="914400" indent="0" algn="l" defTabSz="914400" rtl="0" eaLnBrk="1" fontAlgn="base" hangingPunct="1">
                          <a:lnSpc>
                            <a:spcPct val="15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defRPr lang="zh-CN" altLang="en-US" sz="2600" b="1" i="0" u="none" baseline="0">
                            <a:solidFill>
                              <a:schemeClr val="tx1"/>
                            </a:solidFill>
                            <a:latin typeface="宋体" pitchFamily="2" charset="-122"/>
                            <a:ea typeface="Times New Roman" pitchFamily="18" charset="0"/>
                          </a:defRPr>
                        </a:lvl3pPr>
                        <a:lvl4pPr marL="1371600" indent="0" algn="l" defTabSz="914400" rtl="0" eaLnBrk="1" fontAlgn="base" hangingPunct="1">
                          <a:lnSpc>
                            <a:spcPct val="15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defRPr lang="zh-CN" altLang="en-US" sz="2600" b="1" i="0" u="none" baseline="0">
                            <a:solidFill>
                              <a:schemeClr val="tx1"/>
                            </a:solidFill>
                            <a:latin typeface="宋体" pitchFamily="2" charset="-122"/>
                            <a:ea typeface="Times New Roman" pitchFamily="18" charset="0"/>
                          </a:defRPr>
                        </a:lvl4pPr>
                        <a:lvl5pPr marL="1828800" indent="0" algn="l" defTabSz="914400" rtl="0" eaLnBrk="1" fontAlgn="base" hangingPunct="1">
                          <a:lnSpc>
                            <a:spcPct val="15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defRPr lang="zh-CN" altLang="en-US" sz="2600" b="1" i="0" u="none" baseline="0">
                            <a:solidFill>
                              <a:schemeClr val="tx1"/>
                            </a:solidFill>
                            <a:latin typeface="宋体" pitchFamily="2" charset="-122"/>
                            <a:ea typeface="Times New Roman" pitchFamily="18" charset="0"/>
                          </a:defRPr>
                        </a:lvl5pPr>
                      </a:lstStyle>
                      <a:p>
                        <a:pPr lvl="0"/>
                        <a:endParaRPr lang="zh-CN" altLang="en-US"/>
                      </a:p>
                    </p:txBody>
                  </p:sp>
                  <p:sp>
                    <p:nvSpPr>
                      <p:cNvPr id="8235" name="未知"/>
                      <p:cNvSpPr>
                        <a:spLocks noChangeAspect="1"/>
                      </p:cNvSpPr>
                      <p:nvPr/>
                    </p:nvSpPr>
                    <p:spPr>
                      <a:xfrm flipH="1">
                        <a:off x="2235" y="0"/>
                        <a:ext cx="1217" cy="1684"/>
                      </a:xfrm>
                      <a:custGeom>
                        <a:cxnLst>
                          <a:cxn ang="0">
                            <a:pos x="0" y="0"/>
                          </a:cxn>
                          <a:cxn ang="0">
                            <a:pos x="10000" y="0"/>
                          </a:cxn>
                          <a:cxn ang="0">
                            <a:pos x="9761" y="144"/>
                          </a:cxn>
                          <a:cxn ang="0">
                            <a:pos x="9527" y="296"/>
                          </a:cxn>
                          <a:cxn ang="0">
                            <a:pos x="9299" y="456"/>
                          </a:cxn>
                          <a:cxn ang="0">
                            <a:pos x="9076" y="624"/>
                          </a:cxn>
                          <a:cxn ang="0">
                            <a:pos x="8859" y="800"/>
                          </a:cxn>
                          <a:cxn ang="0">
                            <a:pos x="8648" y="983"/>
                          </a:cxn>
                          <a:cxn ang="0">
                            <a:pos x="8444" y="1174"/>
                          </a:cxn>
                          <a:cxn ang="0">
                            <a:pos x="8247" y="1371"/>
                          </a:cxn>
                          <a:cxn ang="0">
                            <a:pos x="8057" y="1575"/>
                          </a:cxn>
                          <a:cxn ang="0">
                            <a:pos x="7874" y="1786"/>
                          </a:cxn>
                          <a:cxn ang="0">
                            <a:pos x="7698" y="2003"/>
                          </a:cxn>
                          <a:cxn ang="0">
                            <a:pos x="7530" y="2226"/>
                          </a:cxn>
                          <a:cxn ang="0">
                            <a:pos x="7370" y="2454"/>
                          </a:cxn>
                          <a:cxn ang="0">
                            <a:pos x="7218" y="2689"/>
                          </a:cxn>
                          <a:cxn ang="0">
                            <a:pos x="7075" y="2928"/>
                          </a:cxn>
                          <a:cxn ang="0">
                            <a:pos x="6939" y="3172"/>
                          </a:cxn>
                          <a:cxn ang="0">
                            <a:pos x="6813" y="3421"/>
                          </a:cxn>
                          <a:cxn ang="0">
                            <a:pos x="6695" y="3674"/>
                          </a:cxn>
                          <a:cxn ang="0">
                            <a:pos x="6586" y="3931"/>
                          </a:cxn>
                          <a:cxn ang="0">
                            <a:pos x="6486" y="4191"/>
                          </a:cxn>
                          <a:cxn ang="0">
                            <a:pos x="6395" y="4455"/>
                          </a:cxn>
                          <a:cxn ang="0">
                            <a:pos x="6314" y="4722"/>
                          </a:cxn>
                          <a:cxn ang="0">
                            <a:pos x="6241" y="4992"/>
                          </a:cxn>
                          <a:cxn ang="0">
                            <a:pos x="6179" y="5264"/>
                          </a:cxn>
                          <a:cxn ang="0">
                            <a:pos x="6125" y="5538"/>
                          </a:cxn>
                          <a:cxn ang="0">
                            <a:pos x="6082" y="5813"/>
                          </a:cxn>
                          <a:cxn ang="0">
                            <a:pos x="6048" y="6090"/>
                          </a:cxn>
                          <a:cxn ang="0">
                            <a:pos x="6023" y="6368"/>
                          </a:cxn>
                          <a:cxn ang="0">
                            <a:pos x="6009" y="6647"/>
                          </a:cxn>
                          <a:cxn ang="0">
                            <a:pos x="6004" y="6926"/>
                          </a:cxn>
                          <a:cxn ang="0">
                            <a:pos x="6009" y="7205"/>
                          </a:cxn>
                          <a:cxn ang="0">
                            <a:pos x="6023" y="7484"/>
                          </a:cxn>
                          <a:cxn ang="0">
                            <a:pos x="6048" y="7762"/>
                          </a:cxn>
                          <a:cxn ang="0">
                            <a:pos x="6082" y="8039"/>
                          </a:cxn>
                          <a:cxn ang="0">
                            <a:pos x="6125" y="8314"/>
                          </a:cxn>
                          <a:cxn ang="0">
                            <a:pos x="6179" y="8588"/>
                          </a:cxn>
                          <a:cxn ang="0">
                            <a:pos x="6241" y="8860"/>
                          </a:cxn>
                          <a:cxn ang="0">
                            <a:pos x="6314" y="9130"/>
                          </a:cxn>
                          <a:cxn ang="0">
                            <a:pos x="6395" y="9397"/>
                          </a:cxn>
                          <a:cxn ang="0">
                            <a:pos x="6486" y="9661"/>
                          </a:cxn>
                          <a:cxn ang="0">
                            <a:pos x="6586" y="9921"/>
                          </a:cxn>
                          <a:cxn ang="0">
                            <a:pos x="6695" y="10178"/>
                          </a:cxn>
                          <a:cxn ang="0">
                            <a:pos x="6813" y="10431"/>
                          </a:cxn>
                          <a:cxn ang="0">
                            <a:pos x="6939" y="10680"/>
                          </a:cxn>
                          <a:cxn ang="0">
                            <a:pos x="7075" y="10924"/>
                          </a:cxn>
                          <a:cxn ang="0">
                            <a:pos x="7218" y="11163"/>
                          </a:cxn>
                          <a:cxn ang="0">
                            <a:pos x="7370" y="11398"/>
                          </a:cxn>
                          <a:cxn ang="0">
                            <a:pos x="7530" y="11626"/>
                          </a:cxn>
                          <a:cxn ang="0">
                            <a:pos x="7698" y="11849"/>
                          </a:cxn>
                          <a:cxn ang="0">
                            <a:pos x="7874" y="12066"/>
                          </a:cxn>
                          <a:cxn ang="0">
                            <a:pos x="8057" y="12277"/>
                          </a:cxn>
                          <a:cxn ang="0">
                            <a:pos x="8247" y="12481"/>
                          </a:cxn>
                          <a:cxn ang="0">
                            <a:pos x="8444" y="12678"/>
                          </a:cxn>
                          <a:cxn ang="0">
                            <a:pos x="8648" y="12869"/>
                          </a:cxn>
                          <a:cxn ang="0">
                            <a:pos x="8859" y="13052"/>
                          </a:cxn>
                          <a:cxn ang="0">
                            <a:pos x="9076" y="13228"/>
                          </a:cxn>
                          <a:cxn ang="0">
                            <a:pos x="9299" y="13396"/>
                          </a:cxn>
                          <a:cxn ang="0">
                            <a:pos x="9527" y="13556"/>
                          </a:cxn>
                          <a:cxn ang="0">
                            <a:pos x="9761" y="13708"/>
                          </a:cxn>
                          <a:cxn ang="0">
                            <a:pos x="10000" y="13852"/>
                          </a:cxn>
                          <a:cxn ang="0">
                            <a:pos x="0" y="13852"/>
                          </a:cxn>
                        </a:cxnLst>
                        <a:rect l="l" t="t" r="r" b="b"/>
                        <a:pathLst>
                          <a:path w="10000" h="13852">
                            <a:moveTo>
                              <a:pt x="0" y="0"/>
                            </a:moveTo>
                            <a:lnTo>
                              <a:pt x="10000" y="0"/>
                            </a:lnTo>
                            <a:lnTo>
                              <a:pt x="9761" y="144"/>
                            </a:lnTo>
                            <a:lnTo>
                              <a:pt x="9527" y="296"/>
                            </a:lnTo>
                            <a:lnTo>
                              <a:pt x="9299" y="456"/>
                            </a:lnTo>
                            <a:lnTo>
                              <a:pt x="9076" y="624"/>
                            </a:lnTo>
                            <a:lnTo>
                              <a:pt x="8859" y="800"/>
                            </a:lnTo>
                            <a:lnTo>
                              <a:pt x="8648" y="983"/>
                            </a:lnTo>
                            <a:lnTo>
                              <a:pt x="8444" y="1174"/>
                            </a:lnTo>
                            <a:lnTo>
                              <a:pt x="8247" y="1371"/>
                            </a:lnTo>
                            <a:lnTo>
                              <a:pt x="8057" y="1575"/>
                            </a:lnTo>
                            <a:lnTo>
                              <a:pt x="7874" y="1786"/>
                            </a:lnTo>
                            <a:lnTo>
                              <a:pt x="7698" y="2003"/>
                            </a:lnTo>
                            <a:lnTo>
                              <a:pt x="7530" y="2226"/>
                            </a:lnTo>
                            <a:lnTo>
                              <a:pt x="7370" y="2454"/>
                            </a:lnTo>
                            <a:lnTo>
                              <a:pt x="7218" y="2689"/>
                            </a:lnTo>
                            <a:lnTo>
                              <a:pt x="7075" y="2928"/>
                            </a:lnTo>
                            <a:lnTo>
                              <a:pt x="6939" y="3172"/>
                            </a:lnTo>
                            <a:lnTo>
                              <a:pt x="6813" y="3421"/>
                            </a:lnTo>
                            <a:lnTo>
                              <a:pt x="6695" y="3674"/>
                            </a:lnTo>
                            <a:lnTo>
                              <a:pt x="6586" y="3931"/>
                            </a:lnTo>
                            <a:lnTo>
                              <a:pt x="6486" y="4191"/>
                            </a:lnTo>
                            <a:lnTo>
                              <a:pt x="6395" y="4455"/>
                            </a:lnTo>
                            <a:lnTo>
                              <a:pt x="6314" y="4722"/>
                            </a:lnTo>
                            <a:lnTo>
                              <a:pt x="6241" y="4992"/>
                            </a:lnTo>
                            <a:lnTo>
                              <a:pt x="6179" y="5264"/>
                            </a:lnTo>
                            <a:lnTo>
                              <a:pt x="6125" y="5538"/>
                            </a:lnTo>
                            <a:lnTo>
                              <a:pt x="6082" y="5813"/>
                            </a:lnTo>
                            <a:lnTo>
                              <a:pt x="6048" y="6090"/>
                            </a:lnTo>
                            <a:lnTo>
                              <a:pt x="6023" y="6368"/>
                            </a:lnTo>
                            <a:lnTo>
                              <a:pt x="6009" y="6647"/>
                            </a:lnTo>
                            <a:lnTo>
                              <a:pt x="6004" y="6926"/>
                            </a:lnTo>
                            <a:lnTo>
                              <a:pt x="6009" y="7205"/>
                            </a:lnTo>
                            <a:lnTo>
                              <a:pt x="6023" y="7484"/>
                            </a:lnTo>
                            <a:lnTo>
                              <a:pt x="6048" y="7762"/>
                            </a:lnTo>
                            <a:lnTo>
                              <a:pt x="6082" y="8039"/>
                            </a:lnTo>
                            <a:lnTo>
                              <a:pt x="6125" y="8314"/>
                            </a:lnTo>
                            <a:lnTo>
                              <a:pt x="6179" y="8588"/>
                            </a:lnTo>
                            <a:lnTo>
                              <a:pt x="6241" y="8860"/>
                            </a:lnTo>
                            <a:lnTo>
                              <a:pt x="6314" y="9130"/>
                            </a:lnTo>
                            <a:lnTo>
                              <a:pt x="6395" y="9397"/>
                            </a:lnTo>
                            <a:lnTo>
                              <a:pt x="6486" y="9661"/>
                            </a:lnTo>
                            <a:lnTo>
                              <a:pt x="6586" y="9921"/>
                            </a:lnTo>
                            <a:lnTo>
                              <a:pt x="6695" y="10178"/>
                            </a:lnTo>
                            <a:lnTo>
                              <a:pt x="6813" y="10431"/>
                            </a:lnTo>
                            <a:lnTo>
                              <a:pt x="6939" y="10680"/>
                            </a:lnTo>
                            <a:lnTo>
                              <a:pt x="7075" y="10924"/>
                            </a:lnTo>
                            <a:lnTo>
                              <a:pt x="7218" y="11163"/>
                            </a:lnTo>
                            <a:lnTo>
                              <a:pt x="7370" y="11398"/>
                            </a:lnTo>
                            <a:lnTo>
                              <a:pt x="7530" y="11626"/>
                            </a:lnTo>
                            <a:lnTo>
                              <a:pt x="7698" y="11849"/>
                            </a:lnTo>
                            <a:lnTo>
                              <a:pt x="7874" y="12066"/>
                            </a:lnTo>
                            <a:lnTo>
                              <a:pt x="8057" y="12277"/>
                            </a:lnTo>
                            <a:lnTo>
                              <a:pt x="8247" y="12481"/>
                            </a:lnTo>
                            <a:lnTo>
                              <a:pt x="8444" y="12678"/>
                            </a:lnTo>
                            <a:lnTo>
                              <a:pt x="8648" y="12869"/>
                            </a:lnTo>
                            <a:lnTo>
                              <a:pt x="8859" y="13052"/>
                            </a:lnTo>
                            <a:lnTo>
                              <a:pt x="9076" y="13228"/>
                            </a:lnTo>
                            <a:lnTo>
                              <a:pt x="9299" y="13396"/>
                            </a:lnTo>
                            <a:lnTo>
                              <a:pt x="9527" y="13556"/>
                            </a:lnTo>
                            <a:lnTo>
                              <a:pt x="9761" y="13708"/>
                            </a:lnTo>
                            <a:lnTo>
                              <a:pt x="10000" y="13852"/>
                            </a:lnTo>
                            <a:lnTo>
                              <a:pt x="0" y="13852"/>
                            </a:lnTo>
                          </a:path>
                        </a:pathLst>
                      </a:custGeom>
                      <a:solidFill>
                        <a:srgbClr val="0000FF"/>
                      </a:solidFill>
                      <a:ln>
                        <a:solidFill>
                          <a:srgbClr val="0000FF"/>
                        </a:solidFill>
                        <a:round/>
                      </a:ln>
                    </p:spPr>
                    <p:txBody>
                      <a:bodyPr anchor="t" anchorCtr="0"/>
                      <a:lstStyle>
                        <a:defPPr>
                          <a:defRPr lang="zh-CN"/>
                        </a:defPPr>
                        <a:lvl1pPr marL="0" indent="0" algn="l" defTabSz="914400" rtl="0" eaLnBrk="1" fontAlgn="base" hangingPunct="1">
                          <a:lnSpc>
                            <a:spcPct val="15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defRPr lang="zh-CN" altLang="en-US" sz="2600" b="1" i="0" u="none" baseline="0">
                            <a:solidFill>
                              <a:schemeClr val="tx1"/>
                            </a:solidFill>
                            <a:latin typeface="宋体" pitchFamily="2" charset="-122"/>
                            <a:ea typeface="Times New Roman" pitchFamily="18" charset="0"/>
                          </a:defRPr>
                        </a:lvl1pPr>
                        <a:lvl2pPr marL="457200" indent="0" algn="l" defTabSz="914400" rtl="0" eaLnBrk="1" fontAlgn="base" hangingPunct="1">
                          <a:lnSpc>
                            <a:spcPct val="15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defRPr lang="zh-CN" altLang="en-US" sz="2600" b="1" i="0" u="none" baseline="0">
                            <a:solidFill>
                              <a:schemeClr val="tx1"/>
                            </a:solidFill>
                            <a:latin typeface="宋体" pitchFamily="2" charset="-122"/>
                            <a:ea typeface="Times New Roman" pitchFamily="18" charset="0"/>
                          </a:defRPr>
                        </a:lvl2pPr>
                        <a:lvl3pPr marL="914400" indent="0" algn="l" defTabSz="914400" rtl="0" eaLnBrk="1" fontAlgn="base" hangingPunct="1">
                          <a:lnSpc>
                            <a:spcPct val="15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defRPr lang="zh-CN" altLang="en-US" sz="2600" b="1" i="0" u="none" baseline="0">
                            <a:solidFill>
                              <a:schemeClr val="tx1"/>
                            </a:solidFill>
                            <a:latin typeface="宋体" pitchFamily="2" charset="-122"/>
                            <a:ea typeface="Times New Roman" pitchFamily="18" charset="0"/>
                          </a:defRPr>
                        </a:lvl3pPr>
                        <a:lvl4pPr marL="1371600" indent="0" algn="l" defTabSz="914400" rtl="0" eaLnBrk="1" fontAlgn="base" hangingPunct="1">
                          <a:lnSpc>
                            <a:spcPct val="15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defRPr lang="zh-CN" altLang="en-US" sz="2600" b="1" i="0" u="none" baseline="0">
                            <a:solidFill>
                              <a:schemeClr val="tx1"/>
                            </a:solidFill>
                            <a:latin typeface="宋体" pitchFamily="2" charset="-122"/>
                            <a:ea typeface="Times New Roman" pitchFamily="18" charset="0"/>
                          </a:defRPr>
                        </a:lvl4pPr>
                        <a:lvl5pPr marL="1828800" indent="0" algn="l" defTabSz="914400" rtl="0" eaLnBrk="1" fontAlgn="base" hangingPunct="1">
                          <a:lnSpc>
                            <a:spcPct val="15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defRPr lang="zh-CN" altLang="en-US" sz="2600" b="1" i="0" u="none" baseline="0">
                            <a:solidFill>
                              <a:schemeClr val="tx1"/>
                            </a:solidFill>
                            <a:latin typeface="宋体" pitchFamily="2" charset="-122"/>
                            <a:ea typeface="Times New Roman" pitchFamily="18" charset="0"/>
                          </a:defRPr>
                        </a:lvl5pPr>
                      </a:lstStyle>
                      <a:p>
                        <a:pPr lvl="0"/>
                        <a:endParaRPr lang="zh-CN" altLang="en-US"/>
                      </a:p>
                    </p:txBody>
                  </p:sp>
                </p:grpSp>
                <p:sp>
                  <p:nvSpPr>
                    <p:cNvPr id="8236" name="Oval 44"/>
                    <p:cNvSpPr>
                      <a:spLocks noChangeAspect="1"/>
                    </p:cNvSpPr>
                    <p:nvPr/>
                  </p:nvSpPr>
                  <p:spPr>
                    <a:xfrm>
                      <a:off x="505" y="755"/>
                      <a:ext cx="82" cy="83"/>
                    </a:xfrm>
                    <a:prstGeom prst="ellipse">
                      <a:avLst/>
                    </a:prstGeom>
                    <a:solidFill>
                      <a:srgbClr val="C0C0C0"/>
                    </a:solidFill>
                    <a:ln>
                      <a:solidFill>
                        <a:prstClr val="black"/>
                      </a:solidFill>
                      <a:round/>
                    </a:ln>
                  </p:spPr>
                  <p:txBody>
                    <a:bodyPr anchor="t" anchorCtr="0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5pPr>
                    </a:lstStyle>
                    <a:p>
                      <a:pPr lvl="0"/>
                      <a:endParaRPr lang="zh-CN" altLang="en-US" sz="2400">
                        <a:latin typeface="Arial" pitchFamily="34" charset="0"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8237" name="Rectangle 45"/>
                    <p:cNvSpPr>
                      <a:spLocks noChangeAspect="1"/>
                    </p:cNvSpPr>
                    <p:nvPr/>
                  </p:nvSpPr>
                  <p:spPr>
                    <a:xfrm>
                      <a:off x="497" y="785"/>
                      <a:ext cx="96" cy="25"/>
                    </a:xfrm>
                    <a:prstGeom prst="rect">
                      <a:avLst/>
                    </a:prstGeom>
                    <a:solidFill>
                      <a:srgbClr val="808080"/>
                    </a:solidFill>
                    <a:ln>
                      <a:solidFill>
                        <a:prstClr val="black"/>
                      </a:solidFill>
                      <a:miter lim="800000"/>
                    </a:ln>
                  </p:spPr>
                  <p:txBody>
                    <a:bodyPr anchor="t" anchorCtr="0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5pPr>
                    </a:lstStyle>
                    <a:p>
                      <a:pPr lvl="0"/>
                      <a:endParaRPr lang="zh-CN" altLang="en-US" sz="2400">
                        <a:latin typeface="Arial" pitchFamily="34" charset="0"/>
                        <a:ea typeface="宋体" pitchFamily="2" charset="-122"/>
                      </a:endParaRPr>
                    </a:p>
                  </p:txBody>
                </p:sp>
                <p:grpSp>
                  <p:nvGrpSpPr>
                    <p:cNvPr id="8238" name="Group 46"/>
                    <p:cNvGrpSpPr>
                      <a:grpSpLocks noChangeAspect="1"/>
                    </p:cNvGrpSpPr>
                    <p:nvPr/>
                  </p:nvGrpSpPr>
                  <p:grpSpPr>
                    <a:xfrm flipH="1">
                      <a:off x="379" y="541"/>
                      <a:ext cx="336" cy="313"/>
                      <a:chExt cx="1774" cy="2304"/>
                    </a:xfrm>
                  </p:grpSpPr>
                  <p:sp>
                    <p:nvSpPr>
                      <p:cNvPr id="8239" name="未知"/>
                      <p:cNvSpPr>
                        <a:spLocks noChangeAspect="1"/>
                      </p:cNvSpPr>
                      <p:nvPr/>
                    </p:nvSpPr>
                    <p:spPr>
                      <a:xfrm flipH="1">
                        <a:off x="0" y="0"/>
                        <a:ext cx="887" cy="2304"/>
                      </a:xfrm>
                      <a:custGeom>
                        <a:cxnLst>
                          <a:cxn ang="0">
                            <a:pos x="209" y="4004"/>
                          </a:cxn>
                          <a:cxn ang="0">
                            <a:pos x="627" y="4033"/>
                          </a:cxn>
                          <a:cxn ang="0">
                            <a:pos x="1042" y="4091"/>
                          </a:cxn>
                          <a:cxn ang="0">
                            <a:pos x="1452" y="4178"/>
                          </a:cxn>
                          <a:cxn ang="0">
                            <a:pos x="1854" y="4294"/>
                          </a:cxn>
                          <a:cxn ang="0">
                            <a:pos x="2248" y="4437"/>
                          </a:cxn>
                          <a:cxn ang="0">
                            <a:pos x="2630" y="4607"/>
                          </a:cxn>
                          <a:cxn ang="0">
                            <a:pos x="3000" y="4804"/>
                          </a:cxn>
                          <a:cxn ang="0">
                            <a:pos x="3355" y="5026"/>
                          </a:cxn>
                          <a:cxn ang="0">
                            <a:pos x="3694" y="5272"/>
                          </a:cxn>
                          <a:cxn ang="0">
                            <a:pos x="4015" y="5541"/>
                          </a:cxn>
                          <a:cxn ang="0">
                            <a:pos x="4316" y="5832"/>
                          </a:cxn>
                          <a:cxn ang="0">
                            <a:pos x="4596" y="6143"/>
                          </a:cxn>
                          <a:cxn ang="0">
                            <a:pos x="4854" y="6473"/>
                          </a:cxn>
                          <a:cxn ang="0">
                            <a:pos x="5088" y="6820"/>
                          </a:cxn>
                          <a:cxn ang="0">
                            <a:pos x="5298" y="7183"/>
                          </a:cxn>
                          <a:cxn ang="0">
                            <a:pos x="5481" y="7560"/>
                          </a:cxn>
                          <a:cxn ang="0">
                            <a:pos x="5638" y="7948"/>
                          </a:cxn>
                          <a:cxn ang="0">
                            <a:pos x="5768" y="8346"/>
                          </a:cxn>
                          <a:cxn ang="0">
                            <a:pos x="5869" y="8753"/>
                          </a:cxn>
                          <a:cxn ang="0">
                            <a:pos x="5942" y="9165"/>
                          </a:cxn>
                          <a:cxn ang="0">
                            <a:pos x="5985" y="9581"/>
                          </a:cxn>
                          <a:cxn ang="0">
                            <a:pos x="6000" y="10000"/>
                          </a:cxn>
                          <a:cxn ang="0">
                            <a:pos x="10000" y="26000"/>
                          </a:cxn>
                          <a:cxn ang="0">
                            <a:pos x="9994" y="9651"/>
                          </a:cxn>
                          <a:cxn ang="0">
                            <a:pos x="9945" y="8955"/>
                          </a:cxn>
                          <a:cxn ang="0">
                            <a:pos x="9848" y="8264"/>
                          </a:cxn>
                          <a:cxn ang="0">
                            <a:pos x="9703" y="7581"/>
                          </a:cxn>
                          <a:cxn ang="0">
                            <a:pos x="9511" y="6910"/>
                          </a:cxn>
                          <a:cxn ang="0">
                            <a:pos x="9272" y="6254"/>
                          </a:cxn>
                          <a:cxn ang="0">
                            <a:pos x="8988" y="5616"/>
                          </a:cxn>
                          <a:cxn ang="0">
                            <a:pos x="8660" y="5000"/>
                          </a:cxn>
                          <a:cxn ang="0">
                            <a:pos x="8290" y="4408"/>
                          </a:cxn>
                          <a:cxn ang="0">
                            <a:pos x="7880" y="3843"/>
                          </a:cxn>
                          <a:cxn ang="0">
                            <a:pos x="7431" y="3309"/>
                          </a:cxn>
                          <a:cxn ang="0">
                            <a:pos x="6947" y="2807"/>
                          </a:cxn>
                          <a:cxn ang="0">
                            <a:pos x="6428" y="2340"/>
                          </a:cxn>
                          <a:cxn ang="0">
                            <a:pos x="5878" y="1910"/>
                          </a:cxn>
                          <a:cxn ang="0">
                            <a:pos x="5299" y="1520"/>
                          </a:cxn>
                          <a:cxn ang="0">
                            <a:pos x="4695" y="1171"/>
                          </a:cxn>
                          <a:cxn ang="0">
                            <a:pos x="4067" y="865"/>
                          </a:cxn>
                          <a:cxn ang="0">
                            <a:pos x="3420" y="603"/>
                          </a:cxn>
                          <a:cxn ang="0">
                            <a:pos x="2756" y="387"/>
                          </a:cxn>
                          <a:cxn ang="0">
                            <a:pos x="2079" y="219"/>
                          </a:cxn>
                          <a:cxn ang="0">
                            <a:pos x="1392" y="97"/>
                          </a:cxn>
                          <a:cxn ang="0">
                            <a:pos x="698" y="24"/>
                          </a:cxn>
                          <a:cxn ang="0">
                            <a:pos x="0" y="0"/>
                          </a:cxn>
                        </a:cxnLst>
                        <a:rect l="l" t="t" r="r" b="b"/>
                        <a:pathLst>
                          <a:path w="10000" h="26000">
                            <a:moveTo>
                              <a:pt x="0" y="4000"/>
                            </a:moveTo>
                            <a:lnTo>
                              <a:pt x="209" y="4004"/>
                            </a:lnTo>
                            <a:lnTo>
                              <a:pt x="419" y="4015"/>
                            </a:lnTo>
                            <a:lnTo>
                              <a:pt x="627" y="4033"/>
                            </a:lnTo>
                            <a:lnTo>
                              <a:pt x="835" y="4058"/>
                            </a:lnTo>
                            <a:lnTo>
                              <a:pt x="1042" y="4091"/>
                            </a:lnTo>
                            <a:lnTo>
                              <a:pt x="1247" y="4131"/>
                            </a:lnTo>
                            <a:lnTo>
                              <a:pt x="1452" y="4178"/>
                            </a:lnTo>
                            <a:lnTo>
                              <a:pt x="1654" y="4232"/>
                            </a:lnTo>
                            <a:lnTo>
                              <a:pt x="1854" y="4294"/>
                            </a:lnTo>
                            <a:lnTo>
                              <a:pt x="2052" y="4362"/>
                            </a:lnTo>
                            <a:lnTo>
                              <a:pt x="2248" y="4437"/>
                            </a:lnTo>
                            <a:lnTo>
                              <a:pt x="2440" y="4519"/>
                            </a:lnTo>
                            <a:lnTo>
                              <a:pt x="2630" y="4607"/>
                            </a:lnTo>
                            <a:lnTo>
                              <a:pt x="2817" y="4702"/>
                            </a:lnTo>
                            <a:lnTo>
                              <a:pt x="3000" y="4804"/>
                            </a:lnTo>
                            <a:lnTo>
                              <a:pt x="3180" y="4912"/>
                            </a:lnTo>
                            <a:lnTo>
                              <a:pt x="3355" y="5026"/>
                            </a:lnTo>
                            <a:lnTo>
                              <a:pt x="3527" y="5146"/>
                            </a:lnTo>
                            <a:lnTo>
                              <a:pt x="3694" y="5272"/>
                            </a:lnTo>
                            <a:lnTo>
                              <a:pt x="3857" y="5404"/>
                            </a:lnTo>
                            <a:lnTo>
                              <a:pt x="4015" y="5541"/>
                            </a:lnTo>
                            <a:lnTo>
                              <a:pt x="4168" y="5684"/>
                            </a:lnTo>
                            <a:lnTo>
                              <a:pt x="4316" y="5832"/>
                            </a:lnTo>
                            <a:lnTo>
                              <a:pt x="4459" y="5985"/>
                            </a:lnTo>
                            <a:lnTo>
                              <a:pt x="4596" y="6143"/>
                            </a:lnTo>
                            <a:lnTo>
                              <a:pt x="4728" y="6306"/>
                            </a:lnTo>
                            <a:lnTo>
                              <a:pt x="4854" y="6473"/>
                            </a:lnTo>
                            <a:lnTo>
                              <a:pt x="4974" y="6645"/>
                            </a:lnTo>
                            <a:lnTo>
                              <a:pt x="5088" y="6820"/>
                            </a:lnTo>
                            <a:lnTo>
                              <a:pt x="5196" y="7000"/>
                            </a:lnTo>
                            <a:lnTo>
                              <a:pt x="5298" y="7183"/>
                            </a:lnTo>
                            <a:lnTo>
                              <a:pt x="5393" y="7370"/>
                            </a:lnTo>
                            <a:lnTo>
                              <a:pt x="5481" y="7560"/>
                            </a:lnTo>
                            <a:lnTo>
                              <a:pt x="5563" y="7752"/>
                            </a:lnTo>
                            <a:lnTo>
                              <a:pt x="5638" y="7948"/>
                            </a:lnTo>
                            <a:lnTo>
                              <a:pt x="5706" y="8146"/>
                            </a:lnTo>
                            <a:lnTo>
                              <a:pt x="5768" y="8346"/>
                            </a:lnTo>
                            <a:lnTo>
                              <a:pt x="5822" y="8548"/>
                            </a:lnTo>
                            <a:lnTo>
                              <a:pt x="5869" y="8753"/>
                            </a:lnTo>
                            <a:lnTo>
                              <a:pt x="5909" y="8958"/>
                            </a:lnTo>
                            <a:lnTo>
                              <a:pt x="5942" y="9165"/>
                            </a:lnTo>
                            <a:lnTo>
                              <a:pt x="5967" y="9373"/>
                            </a:lnTo>
                            <a:lnTo>
                              <a:pt x="5985" y="9581"/>
                            </a:lnTo>
                            <a:lnTo>
                              <a:pt x="5996" y="9791"/>
                            </a:lnTo>
                            <a:lnTo>
                              <a:pt x="6000" y="10000"/>
                            </a:lnTo>
                            <a:lnTo>
                              <a:pt x="6000" y="26000"/>
                            </a:lnTo>
                            <a:lnTo>
                              <a:pt x="10000" y="26000"/>
                            </a:lnTo>
                            <a:lnTo>
                              <a:pt x="10000" y="10000"/>
                            </a:lnTo>
                            <a:lnTo>
                              <a:pt x="9994" y="9651"/>
                            </a:lnTo>
                            <a:lnTo>
                              <a:pt x="9976" y="9302"/>
                            </a:lnTo>
                            <a:lnTo>
                              <a:pt x="9945" y="8955"/>
                            </a:lnTo>
                            <a:lnTo>
                              <a:pt x="9903" y="8608"/>
                            </a:lnTo>
                            <a:lnTo>
                              <a:pt x="9848" y="8264"/>
                            </a:lnTo>
                            <a:lnTo>
                              <a:pt x="9781" y="7921"/>
                            </a:lnTo>
                            <a:lnTo>
                              <a:pt x="9703" y="7581"/>
                            </a:lnTo>
                            <a:lnTo>
                              <a:pt x="9613" y="7244"/>
                            </a:lnTo>
                            <a:lnTo>
                              <a:pt x="9511" y="6910"/>
                            </a:lnTo>
                            <a:lnTo>
                              <a:pt x="9397" y="6580"/>
                            </a:lnTo>
                            <a:lnTo>
                              <a:pt x="9272" y="6254"/>
                            </a:lnTo>
                            <a:lnTo>
                              <a:pt x="9135" y="5933"/>
                            </a:lnTo>
                            <a:lnTo>
                              <a:pt x="8988" y="5616"/>
                            </a:lnTo>
                            <a:lnTo>
                              <a:pt x="8829" y="5305"/>
                            </a:lnTo>
                            <a:lnTo>
                              <a:pt x="8660" y="5000"/>
                            </a:lnTo>
                            <a:lnTo>
                              <a:pt x="8480" y="4701"/>
                            </a:lnTo>
                            <a:lnTo>
                              <a:pt x="8290" y="4408"/>
                            </a:lnTo>
                            <a:lnTo>
                              <a:pt x="8090" y="4122"/>
                            </a:lnTo>
                            <a:lnTo>
                              <a:pt x="7880" y="3843"/>
                            </a:lnTo>
                            <a:lnTo>
                              <a:pt x="7660" y="3572"/>
                            </a:lnTo>
                            <a:lnTo>
                              <a:pt x="7431" y="3309"/>
                            </a:lnTo>
                            <a:lnTo>
                              <a:pt x="7193" y="3053"/>
                            </a:lnTo>
                            <a:lnTo>
                              <a:pt x="6947" y="2807"/>
                            </a:lnTo>
                            <a:lnTo>
                              <a:pt x="6691" y="2569"/>
                            </a:lnTo>
                            <a:lnTo>
                              <a:pt x="6428" y="2340"/>
                            </a:lnTo>
                            <a:lnTo>
                              <a:pt x="6157" y="2120"/>
                            </a:lnTo>
                            <a:lnTo>
                              <a:pt x="5878" y="1910"/>
                            </a:lnTo>
                            <a:lnTo>
                              <a:pt x="5592" y="1710"/>
                            </a:lnTo>
                            <a:lnTo>
                              <a:pt x="5299" y="1520"/>
                            </a:lnTo>
                            <a:lnTo>
                              <a:pt x="5000" y="1340"/>
                            </a:lnTo>
                            <a:lnTo>
                              <a:pt x="4695" y="1171"/>
                            </a:lnTo>
                            <a:lnTo>
                              <a:pt x="4384" y="1012"/>
                            </a:lnTo>
                            <a:lnTo>
                              <a:pt x="4067" y="865"/>
                            </a:lnTo>
                            <a:lnTo>
                              <a:pt x="3746" y="728"/>
                            </a:lnTo>
                            <a:lnTo>
                              <a:pt x="3420" y="603"/>
                            </a:lnTo>
                            <a:lnTo>
                              <a:pt x="3090" y="489"/>
                            </a:lnTo>
                            <a:lnTo>
                              <a:pt x="2756" y="387"/>
                            </a:lnTo>
                            <a:lnTo>
                              <a:pt x="2419" y="297"/>
                            </a:lnTo>
                            <a:lnTo>
                              <a:pt x="2079" y="219"/>
                            </a:lnTo>
                            <a:lnTo>
                              <a:pt x="1736" y="152"/>
                            </a:lnTo>
                            <a:lnTo>
                              <a:pt x="1392" y="97"/>
                            </a:lnTo>
                            <a:lnTo>
                              <a:pt x="1045" y="55"/>
                            </a:lnTo>
                            <a:lnTo>
                              <a:pt x="698" y="24"/>
                            </a:lnTo>
                            <a:lnTo>
                              <a:pt x="349" y="6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3366FF"/>
                      </a:solidFill>
                      <a:ln>
                        <a:noFill/>
                        <a:round/>
                      </a:ln>
                      <a:scene3d>
                        <a:camera prst="legacyObliqueTopRight">
                          <a:rot lat="0" lon="0" rev="0"/>
                        </a:camera>
                        <a:lightRig rig="legacyFlat3" dir="b"/>
                      </a:scene3d>
                      <a:sp3d prstMaterial="legacyMatte">
                        <a:bevelT w="13500" h="13500" prst="angle"/>
                        <a:bevelB w="13500" h="13500" prst="angle"/>
                        <a:extrusionClr>
                          <a:srgbClr val="3366FF"/>
                        </a:extrusionClr>
                        <a:contourClr>
                          <a:srgbClr val="3366FF"/>
                        </a:contourClr>
                      </a:sp3d>
                    </p:spPr>
                    <p:txBody>
                      <a:bodyPr anchor="t" anchorCtr="0"/>
                      <a:lstStyle>
                        <a:defPPr>
                          <a:defRPr lang="zh-CN"/>
                        </a:defPPr>
                        <a:lvl1pPr marL="0" indent="0" algn="l" defTabSz="914400" rtl="0" eaLnBrk="1" fontAlgn="base" hangingPunct="1">
                          <a:lnSpc>
                            <a:spcPct val="15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defRPr lang="zh-CN" altLang="en-US" sz="2600" b="1" i="0" u="none" baseline="0">
                            <a:solidFill>
                              <a:schemeClr val="tx1"/>
                            </a:solidFill>
                            <a:latin typeface="宋体" pitchFamily="2" charset="-122"/>
                            <a:ea typeface="Times New Roman" pitchFamily="18" charset="0"/>
                          </a:defRPr>
                        </a:lvl1pPr>
                        <a:lvl2pPr marL="457200" indent="0" algn="l" defTabSz="914400" rtl="0" eaLnBrk="1" fontAlgn="base" hangingPunct="1">
                          <a:lnSpc>
                            <a:spcPct val="15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defRPr lang="zh-CN" altLang="en-US" sz="2600" b="1" i="0" u="none" baseline="0">
                            <a:solidFill>
                              <a:schemeClr val="tx1"/>
                            </a:solidFill>
                            <a:latin typeface="宋体" pitchFamily="2" charset="-122"/>
                            <a:ea typeface="Times New Roman" pitchFamily="18" charset="0"/>
                          </a:defRPr>
                        </a:lvl2pPr>
                        <a:lvl3pPr marL="914400" indent="0" algn="l" defTabSz="914400" rtl="0" eaLnBrk="1" fontAlgn="base" hangingPunct="1">
                          <a:lnSpc>
                            <a:spcPct val="15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defRPr lang="zh-CN" altLang="en-US" sz="2600" b="1" i="0" u="none" baseline="0">
                            <a:solidFill>
                              <a:schemeClr val="tx1"/>
                            </a:solidFill>
                            <a:latin typeface="宋体" pitchFamily="2" charset="-122"/>
                            <a:ea typeface="Times New Roman" pitchFamily="18" charset="0"/>
                          </a:defRPr>
                        </a:lvl3pPr>
                        <a:lvl4pPr marL="1371600" indent="0" algn="l" defTabSz="914400" rtl="0" eaLnBrk="1" fontAlgn="base" hangingPunct="1">
                          <a:lnSpc>
                            <a:spcPct val="15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defRPr lang="zh-CN" altLang="en-US" sz="2600" b="1" i="0" u="none" baseline="0">
                            <a:solidFill>
                              <a:schemeClr val="tx1"/>
                            </a:solidFill>
                            <a:latin typeface="宋体" pitchFamily="2" charset="-122"/>
                            <a:ea typeface="Times New Roman" pitchFamily="18" charset="0"/>
                          </a:defRPr>
                        </a:lvl4pPr>
                        <a:lvl5pPr marL="1828800" indent="0" algn="l" defTabSz="914400" rtl="0" eaLnBrk="1" fontAlgn="base" hangingPunct="1">
                          <a:lnSpc>
                            <a:spcPct val="15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defRPr lang="zh-CN" altLang="en-US" sz="2600" b="1" i="0" u="none" baseline="0">
                            <a:solidFill>
                              <a:schemeClr val="tx1"/>
                            </a:solidFill>
                            <a:latin typeface="宋体" pitchFamily="2" charset="-122"/>
                            <a:ea typeface="Times New Roman" pitchFamily="18" charset="0"/>
                          </a:defRPr>
                        </a:lvl5pPr>
                      </a:lstStyle>
                      <a:p>
                        <a:pPr lvl="0"/>
                        <a:endParaRPr lang="zh-CN" altLang="en-US"/>
                      </a:p>
                    </p:txBody>
                  </p:sp>
                  <p:sp>
                    <p:nvSpPr>
                      <p:cNvPr id="8240" name="未知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887" y="0"/>
                        <a:ext cx="887" cy="2304"/>
                      </a:xfrm>
                      <a:custGeom>
                        <a:cxnLst>
                          <a:cxn ang="0">
                            <a:pos x="209" y="4004"/>
                          </a:cxn>
                          <a:cxn ang="0">
                            <a:pos x="627" y="4033"/>
                          </a:cxn>
                          <a:cxn ang="0">
                            <a:pos x="1042" y="4091"/>
                          </a:cxn>
                          <a:cxn ang="0">
                            <a:pos x="1452" y="4178"/>
                          </a:cxn>
                          <a:cxn ang="0">
                            <a:pos x="1854" y="4294"/>
                          </a:cxn>
                          <a:cxn ang="0">
                            <a:pos x="2248" y="4437"/>
                          </a:cxn>
                          <a:cxn ang="0">
                            <a:pos x="2630" y="4607"/>
                          </a:cxn>
                          <a:cxn ang="0">
                            <a:pos x="3000" y="4804"/>
                          </a:cxn>
                          <a:cxn ang="0">
                            <a:pos x="3355" y="5026"/>
                          </a:cxn>
                          <a:cxn ang="0">
                            <a:pos x="3694" y="5272"/>
                          </a:cxn>
                          <a:cxn ang="0">
                            <a:pos x="4015" y="5541"/>
                          </a:cxn>
                          <a:cxn ang="0">
                            <a:pos x="4316" y="5832"/>
                          </a:cxn>
                          <a:cxn ang="0">
                            <a:pos x="4596" y="6143"/>
                          </a:cxn>
                          <a:cxn ang="0">
                            <a:pos x="4854" y="6473"/>
                          </a:cxn>
                          <a:cxn ang="0">
                            <a:pos x="5088" y="6820"/>
                          </a:cxn>
                          <a:cxn ang="0">
                            <a:pos x="5298" y="7183"/>
                          </a:cxn>
                          <a:cxn ang="0">
                            <a:pos x="5481" y="7560"/>
                          </a:cxn>
                          <a:cxn ang="0">
                            <a:pos x="5638" y="7948"/>
                          </a:cxn>
                          <a:cxn ang="0">
                            <a:pos x="5768" y="8346"/>
                          </a:cxn>
                          <a:cxn ang="0">
                            <a:pos x="5869" y="8753"/>
                          </a:cxn>
                          <a:cxn ang="0">
                            <a:pos x="5942" y="9165"/>
                          </a:cxn>
                          <a:cxn ang="0">
                            <a:pos x="5985" y="9581"/>
                          </a:cxn>
                          <a:cxn ang="0">
                            <a:pos x="6000" y="10000"/>
                          </a:cxn>
                          <a:cxn ang="0">
                            <a:pos x="10000" y="26000"/>
                          </a:cxn>
                          <a:cxn ang="0">
                            <a:pos x="9994" y="9651"/>
                          </a:cxn>
                          <a:cxn ang="0">
                            <a:pos x="9945" y="8955"/>
                          </a:cxn>
                          <a:cxn ang="0">
                            <a:pos x="9848" y="8264"/>
                          </a:cxn>
                          <a:cxn ang="0">
                            <a:pos x="9703" y="7581"/>
                          </a:cxn>
                          <a:cxn ang="0">
                            <a:pos x="9511" y="6910"/>
                          </a:cxn>
                          <a:cxn ang="0">
                            <a:pos x="9272" y="6254"/>
                          </a:cxn>
                          <a:cxn ang="0">
                            <a:pos x="8988" y="5616"/>
                          </a:cxn>
                          <a:cxn ang="0">
                            <a:pos x="8660" y="5000"/>
                          </a:cxn>
                          <a:cxn ang="0">
                            <a:pos x="8290" y="4408"/>
                          </a:cxn>
                          <a:cxn ang="0">
                            <a:pos x="7880" y="3843"/>
                          </a:cxn>
                          <a:cxn ang="0">
                            <a:pos x="7431" y="3309"/>
                          </a:cxn>
                          <a:cxn ang="0">
                            <a:pos x="6947" y="2807"/>
                          </a:cxn>
                          <a:cxn ang="0">
                            <a:pos x="6428" y="2340"/>
                          </a:cxn>
                          <a:cxn ang="0">
                            <a:pos x="5878" y="1910"/>
                          </a:cxn>
                          <a:cxn ang="0">
                            <a:pos x="5299" y="1520"/>
                          </a:cxn>
                          <a:cxn ang="0">
                            <a:pos x="4695" y="1171"/>
                          </a:cxn>
                          <a:cxn ang="0">
                            <a:pos x="4067" y="865"/>
                          </a:cxn>
                          <a:cxn ang="0">
                            <a:pos x="3420" y="603"/>
                          </a:cxn>
                          <a:cxn ang="0">
                            <a:pos x="2756" y="387"/>
                          </a:cxn>
                          <a:cxn ang="0">
                            <a:pos x="2079" y="219"/>
                          </a:cxn>
                          <a:cxn ang="0">
                            <a:pos x="1392" y="97"/>
                          </a:cxn>
                          <a:cxn ang="0">
                            <a:pos x="698" y="24"/>
                          </a:cxn>
                          <a:cxn ang="0">
                            <a:pos x="0" y="0"/>
                          </a:cxn>
                        </a:cxnLst>
                        <a:rect l="l" t="t" r="r" b="b"/>
                        <a:pathLst>
                          <a:path w="10000" h="26000">
                            <a:moveTo>
                              <a:pt x="0" y="4000"/>
                            </a:moveTo>
                            <a:lnTo>
                              <a:pt x="209" y="4004"/>
                            </a:lnTo>
                            <a:lnTo>
                              <a:pt x="419" y="4015"/>
                            </a:lnTo>
                            <a:lnTo>
                              <a:pt x="627" y="4033"/>
                            </a:lnTo>
                            <a:lnTo>
                              <a:pt x="835" y="4058"/>
                            </a:lnTo>
                            <a:lnTo>
                              <a:pt x="1042" y="4091"/>
                            </a:lnTo>
                            <a:lnTo>
                              <a:pt x="1247" y="4131"/>
                            </a:lnTo>
                            <a:lnTo>
                              <a:pt x="1452" y="4178"/>
                            </a:lnTo>
                            <a:lnTo>
                              <a:pt x="1654" y="4232"/>
                            </a:lnTo>
                            <a:lnTo>
                              <a:pt x="1854" y="4294"/>
                            </a:lnTo>
                            <a:lnTo>
                              <a:pt x="2052" y="4362"/>
                            </a:lnTo>
                            <a:lnTo>
                              <a:pt x="2248" y="4437"/>
                            </a:lnTo>
                            <a:lnTo>
                              <a:pt x="2440" y="4519"/>
                            </a:lnTo>
                            <a:lnTo>
                              <a:pt x="2630" y="4607"/>
                            </a:lnTo>
                            <a:lnTo>
                              <a:pt x="2817" y="4702"/>
                            </a:lnTo>
                            <a:lnTo>
                              <a:pt x="3000" y="4804"/>
                            </a:lnTo>
                            <a:lnTo>
                              <a:pt x="3180" y="4912"/>
                            </a:lnTo>
                            <a:lnTo>
                              <a:pt x="3355" y="5026"/>
                            </a:lnTo>
                            <a:lnTo>
                              <a:pt x="3527" y="5146"/>
                            </a:lnTo>
                            <a:lnTo>
                              <a:pt x="3694" y="5272"/>
                            </a:lnTo>
                            <a:lnTo>
                              <a:pt x="3857" y="5404"/>
                            </a:lnTo>
                            <a:lnTo>
                              <a:pt x="4015" y="5541"/>
                            </a:lnTo>
                            <a:lnTo>
                              <a:pt x="4168" y="5684"/>
                            </a:lnTo>
                            <a:lnTo>
                              <a:pt x="4316" y="5832"/>
                            </a:lnTo>
                            <a:lnTo>
                              <a:pt x="4459" y="5985"/>
                            </a:lnTo>
                            <a:lnTo>
                              <a:pt x="4596" y="6143"/>
                            </a:lnTo>
                            <a:lnTo>
                              <a:pt x="4728" y="6306"/>
                            </a:lnTo>
                            <a:lnTo>
                              <a:pt x="4854" y="6473"/>
                            </a:lnTo>
                            <a:lnTo>
                              <a:pt x="4974" y="6645"/>
                            </a:lnTo>
                            <a:lnTo>
                              <a:pt x="5088" y="6820"/>
                            </a:lnTo>
                            <a:lnTo>
                              <a:pt x="5196" y="7000"/>
                            </a:lnTo>
                            <a:lnTo>
                              <a:pt x="5298" y="7183"/>
                            </a:lnTo>
                            <a:lnTo>
                              <a:pt x="5393" y="7370"/>
                            </a:lnTo>
                            <a:lnTo>
                              <a:pt x="5481" y="7560"/>
                            </a:lnTo>
                            <a:lnTo>
                              <a:pt x="5563" y="7752"/>
                            </a:lnTo>
                            <a:lnTo>
                              <a:pt x="5638" y="7948"/>
                            </a:lnTo>
                            <a:lnTo>
                              <a:pt x="5706" y="8146"/>
                            </a:lnTo>
                            <a:lnTo>
                              <a:pt x="5768" y="8346"/>
                            </a:lnTo>
                            <a:lnTo>
                              <a:pt x="5822" y="8548"/>
                            </a:lnTo>
                            <a:lnTo>
                              <a:pt x="5869" y="8753"/>
                            </a:lnTo>
                            <a:lnTo>
                              <a:pt x="5909" y="8958"/>
                            </a:lnTo>
                            <a:lnTo>
                              <a:pt x="5942" y="9165"/>
                            </a:lnTo>
                            <a:lnTo>
                              <a:pt x="5967" y="9373"/>
                            </a:lnTo>
                            <a:lnTo>
                              <a:pt x="5985" y="9581"/>
                            </a:lnTo>
                            <a:lnTo>
                              <a:pt x="5996" y="9791"/>
                            </a:lnTo>
                            <a:lnTo>
                              <a:pt x="6000" y="10000"/>
                            </a:lnTo>
                            <a:lnTo>
                              <a:pt x="6000" y="26000"/>
                            </a:lnTo>
                            <a:lnTo>
                              <a:pt x="10000" y="26000"/>
                            </a:lnTo>
                            <a:lnTo>
                              <a:pt x="10000" y="10000"/>
                            </a:lnTo>
                            <a:lnTo>
                              <a:pt x="9994" y="9651"/>
                            </a:lnTo>
                            <a:lnTo>
                              <a:pt x="9976" y="9302"/>
                            </a:lnTo>
                            <a:lnTo>
                              <a:pt x="9945" y="8955"/>
                            </a:lnTo>
                            <a:lnTo>
                              <a:pt x="9903" y="8608"/>
                            </a:lnTo>
                            <a:lnTo>
                              <a:pt x="9848" y="8264"/>
                            </a:lnTo>
                            <a:lnTo>
                              <a:pt x="9781" y="7921"/>
                            </a:lnTo>
                            <a:lnTo>
                              <a:pt x="9703" y="7581"/>
                            </a:lnTo>
                            <a:lnTo>
                              <a:pt x="9613" y="7244"/>
                            </a:lnTo>
                            <a:lnTo>
                              <a:pt x="9511" y="6910"/>
                            </a:lnTo>
                            <a:lnTo>
                              <a:pt x="9397" y="6580"/>
                            </a:lnTo>
                            <a:lnTo>
                              <a:pt x="9272" y="6254"/>
                            </a:lnTo>
                            <a:lnTo>
                              <a:pt x="9135" y="5933"/>
                            </a:lnTo>
                            <a:lnTo>
                              <a:pt x="8988" y="5616"/>
                            </a:lnTo>
                            <a:lnTo>
                              <a:pt x="8829" y="5305"/>
                            </a:lnTo>
                            <a:lnTo>
                              <a:pt x="8660" y="5000"/>
                            </a:lnTo>
                            <a:lnTo>
                              <a:pt x="8480" y="4701"/>
                            </a:lnTo>
                            <a:lnTo>
                              <a:pt x="8290" y="4408"/>
                            </a:lnTo>
                            <a:lnTo>
                              <a:pt x="8090" y="4122"/>
                            </a:lnTo>
                            <a:lnTo>
                              <a:pt x="7880" y="3843"/>
                            </a:lnTo>
                            <a:lnTo>
                              <a:pt x="7660" y="3572"/>
                            </a:lnTo>
                            <a:lnTo>
                              <a:pt x="7431" y="3309"/>
                            </a:lnTo>
                            <a:lnTo>
                              <a:pt x="7193" y="3053"/>
                            </a:lnTo>
                            <a:lnTo>
                              <a:pt x="6947" y="2807"/>
                            </a:lnTo>
                            <a:lnTo>
                              <a:pt x="6691" y="2569"/>
                            </a:lnTo>
                            <a:lnTo>
                              <a:pt x="6428" y="2340"/>
                            </a:lnTo>
                            <a:lnTo>
                              <a:pt x="6157" y="2120"/>
                            </a:lnTo>
                            <a:lnTo>
                              <a:pt x="5878" y="1910"/>
                            </a:lnTo>
                            <a:lnTo>
                              <a:pt x="5592" y="1710"/>
                            </a:lnTo>
                            <a:lnTo>
                              <a:pt x="5299" y="1520"/>
                            </a:lnTo>
                            <a:lnTo>
                              <a:pt x="5000" y="1340"/>
                            </a:lnTo>
                            <a:lnTo>
                              <a:pt x="4695" y="1171"/>
                            </a:lnTo>
                            <a:lnTo>
                              <a:pt x="4384" y="1012"/>
                            </a:lnTo>
                            <a:lnTo>
                              <a:pt x="4067" y="865"/>
                            </a:lnTo>
                            <a:lnTo>
                              <a:pt x="3746" y="728"/>
                            </a:lnTo>
                            <a:lnTo>
                              <a:pt x="3420" y="603"/>
                            </a:lnTo>
                            <a:lnTo>
                              <a:pt x="3090" y="489"/>
                            </a:lnTo>
                            <a:lnTo>
                              <a:pt x="2756" y="387"/>
                            </a:lnTo>
                            <a:lnTo>
                              <a:pt x="2419" y="297"/>
                            </a:lnTo>
                            <a:lnTo>
                              <a:pt x="2079" y="219"/>
                            </a:lnTo>
                            <a:lnTo>
                              <a:pt x="1736" y="152"/>
                            </a:lnTo>
                            <a:lnTo>
                              <a:pt x="1392" y="97"/>
                            </a:lnTo>
                            <a:lnTo>
                              <a:pt x="1045" y="55"/>
                            </a:lnTo>
                            <a:lnTo>
                              <a:pt x="698" y="24"/>
                            </a:lnTo>
                            <a:lnTo>
                              <a:pt x="349" y="6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FF6600"/>
                      </a:solidFill>
                      <a:ln>
                        <a:noFill/>
                        <a:round/>
                      </a:ln>
                      <a:scene3d>
                        <a:camera prst="legacyObliqueTopRight">
                          <a:rot lat="0" lon="0" rev="0"/>
                        </a:camera>
                        <a:lightRig rig="legacyFlat3" dir="b"/>
                      </a:scene3d>
                      <a:sp3d prstMaterial="legacyMatte">
                        <a:bevelT w="13500" h="13500" prst="angle"/>
                        <a:bevelB w="13500" h="13500" prst="angle"/>
                        <a:extrusionClr>
                          <a:srgbClr val="FF6600"/>
                        </a:extrusionClr>
                        <a:contourClr>
                          <a:srgbClr val="FF6600"/>
                        </a:contourClr>
                      </a:sp3d>
                    </p:spPr>
                    <p:txBody>
                      <a:bodyPr anchor="t" anchorCtr="0"/>
                      <a:lstStyle>
                        <a:defPPr>
                          <a:defRPr lang="zh-CN"/>
                        </a:defPPr>
                        <a:lvl1pPr marL="0" indent="0" algn="l" defTabSz="914400" rtl="0" eaLnBrk="1" fontAlgn="base" hangingPunct="1">
                          <a:lnSpc>
                            <a:spcPct val="15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defRPr lang="zh-CN" altLang="en-US" sz="2600" b="1" i="0" u="none" baseline="0">
                            <a:solidFill>
                              <a:schemeClr val="tx1"/>
                            </a:solidFill>
                            <a:latin typeface="宋体" pitchFamily="2" charset="-122"/>
                            <a:ea typeface="Times New Roman" pitchFamily="18" charset="0"/>
                          </a:defRPr>
                        </a:lvl1pPr>
                        <a:lvl2pPr marL="457200" indent="0" algn="l" defTabSz="914400" rtl="0" eaLnBrk="1" fontAlgn="base" hangingPunct="1">
                          <a:lnSpc>
                            <a:spcPct val="15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defRPr lang="zh-CN" altLang="en-US" sz="2600" b="1" i="0" u="none" baseline="0">
                            <a:solidFill>
                              <a:schemeClr val="tx1"/>
                            </a:solidFill>
                            <a:latin typeface="宋体" pitchFamily="2" charset="-122"/>
                            <a:ea typeface="Times New Roman" pitchFamily="18" charset="0"/>
                          </a:defRPr>
                        </a:lvl2pPr>
                        <a:lvl3pPr marL="914400" indent="0" algn="l" defTabSz="914400" rtl="0" eaLnBrk="1" fontAlgn="base" hangingPunct="1">
                          <a:lnSpc>
                            <a:spcPct val="15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defRPr lang="zh-CN" altLang="en-US" sz="2600" b="1" i="0" u="none" baseline="0">
                            <a:solidFill>
                              <a:schemeClr val="tx1"/>
                            </a:solidFill>
                            <a:latin typeface="宋体" pitchFamily="2" charset="-122"/>
                            <a:ea typeface="Times New Roman" pitchFamily="18" charset="0"/>
                          </a:defRPr>
                        </a:lvl3pPr>
                        <a:lvl4pPr marL="1371600" indent="0" algn="l" defTabSz="914400" rtl="0" eaLnBrk="1" fontAlgn="base" hangingPunct="1">
                          <a:lnSpc>
                            <a:spcPct val="15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defRPr lang="zh-CN" altLang="en-US" sz="2600" b="1" i="0" u="none" baseline="0">
                            <a:solidFill>
                              <a:schemeClr val="tx1"/>
                            </a:solidFill>
                            <a:latin typeface="宋体" pitchFamily="2" charset="-122"/>
                            <a:ea typeface="Times New Roman" pitchFamily="18" charset="0"/>
                          </a:defRPr>
                        </a:lvl4pPr>
                        <a:lvl5pPr marL="1828800" indent="0" algn="l" defTabSz="914400" rtl="0" eaLnBrk="1" fontAlgn="base" hangingPunct="1">
                          <a:lnSpc>
                            <a:spcPct val="15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defRPr lang="zh-CN" altLang="en-US" sz="2600" b="1" i="0" u="none" baseline="0">
                            <a:solidFill>
                              <a:schemeClr val="tx1"/>
                            </a:solidFill>
                            <a:latin typeface="宋体" pitchFamily="2" charset="-122"/>
                            <a:ea typeface="Times New Roman" pitchFamily="18" charset="0"/>
                          </a:defRPr>
                        </a:lvl5pPr>
                      </a:lstStyle>
                      <a:p>
                        <a:pPr lvl="0"/>
                        <a:endParaRPr lang="zh-CN" altLang="en-US"/>
                      </a:p>
                    </p:txBody>
                  </p:sp>
                </p:grpSp>
                <p:grpSp>
                  <p:nvGrpSpPr>
                    <p:cNvPr id="8241" name="Group 49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174" y="209"/>
                      <a:ext cx="738" cy="440"/>
                      <a:chExt cx="3550" cy="2237"/>
                    </a:xfrm>
                  </p:grpSpPr>
                  <p:cxnSp>
                    <p:nvCxnSpPr>
                      <p:cNvPr id="8242" name="Line 50"/>
                      <p:cNvCxnSpPr>
                        <a:cxnSpLocks noChangeAspect="1"/>
                      </p:cNvCxnSpPr>
                      <p:nvPr/>
                    </p:nvCxnSpPr>
                    <p:spPr>
                      <a:xfrm>
                        <a:off x="0" y="807"/>
                        <a:ext cx="296" cy="235"/>
                      </a:xfrm>
                      <a:prstGeom prst="line">
                        <a:avLst/>
                      </a:prstGeom>
                      <a:noFill/>
                      <a:ln>
                        <a:solidFill>
                          <a:prstClr val="black"/>
                        </a:solidFill>
                        <a:round/>
                      </a:ln>
                    </p:spPr>
                  </p:cxnSp>
                  <p:cxnSp>
                    <p:nvCxnSpPr>
                      <p:cNvPr id="8243" name="Line 51"/>
                      <p:cNvCxnSpPr>
                        <a:cxnSpLocks noChangeAspect="1"/>
                      </p:cNvCxnSpPr>
                      <p:nvPr/>
                    </p:nvCxnSpPr>
                    <p:spPr>
                      <a:xfrm>
                        <a:off x="213" y="816"/>
                        <a:ext cx="156" cy="139"/>
                      </a:xfrm>
                      <a:prstGeom prst="line">
                        <a:avLst/>
                      </a:prstGeom>
                      <a:noFill/>
                      <a:ln>
                        <a:solidFill>
                          <a:prstClr val="black"/>
                        </a:solidFill>
                        <a:round/>
                      </a:ln>
                    </p:spPr>
                  </p:cxnSp>
                  <p:cxnSp>
                    <p:nvCxnSpPr>
                      <p:cNvPr id="8244" name="Line 52"/>
                      <p:cNvCxnSpPr>
                        <a:cxnSpLocks noChangeAspect="1"/>
                      </p:cNvCxnSpPr>
                      <p:nvPr/>
                    </p:nvCxnSpPr>
                    <p:spPr>
                      <a:xfrm>
                        <a:off x="299" y="724"/>
                        <a:ext cx="148" cy="150"/>
                      </a:xfrm>
                      <a:prstGeom prst="line">
                        <a:avLst/>
                      </a:prstGeom>
                      <a:noFill/>
                      <a:ln>
                        <a:solidFill>
                          <a:prstClr val="black"/>
                        </a:solidFill>
                        <a:round/>
                      </a:ln>
                    </p:spPr>
                  </p:cxnSp>
                  <p:cxnSp>
                    <p:nvCxnSpPr>
                      <p:cNvPr id="8245" name="Line 53"/>
                      <p:cNvCxnSpPr>
                        <a:cxnSpLocks noChangeAspect="1"/>
                      </p:cNvCxnSpPr>
                      <p:nvPr/>
                    </p:nvCxnSpPr>
                    <p:spPr>
                      <a:xfrm>
                        <a:off x="392" y="639"/>
                        <a:ext cx="138" cy="157"/>
                      </a:xfrm>
                      <a:prstGeom prst="line">
                        <a:avLst/>
                      </a:prstGeom>
                      <a:noFill/>
                      <a:ln>
                        <a:solidFill>
                          <a:prstClr val="black"/>
                        </a:solidFill>
                        <a:round/>
                      </a:ln>
                    </p:spPr>
                  </p:cxnSp>
                  <p:cxnSp>
                    <p:nvCxnSpPr>
                      <p:cNvPr id="8246" name="Line 54"/>
                      <p:cNvCxnSpPr>
                        <a:cxnSpLocks noChangeAspect="1"/>
                      </p:cNvCxnSpPr>
                      <p:nvPr/>
                    </p:nvCxnSpPr>
                    <p:spPr>
                      <a:xfrm>
                        <a:off x="489" y="558"/>
                        <a:ext cx="129" cy="166"/>
                      </a:xfrm>
                      <a:prstGeom prst="line">
                        <a:avLst/>
                      </a:prstGeom>
                      <a:noFill/>
                      <a:ln>
                        <a:solidFill>
                          <a:prstClr val="black"/>
                        </a:solidFill>
                        <a:round/>
                      </a:ln>
                    </p:spPr>
                  </p:cxnSp>
                  <p:cxnSp>
                    <p:nvCxnSpPr>
                      <p:cNvPr id="8247" name="Line 55"/>
                      <p:cNvCxnSpPr>
                        <a:cxnSpLocks noChangeAspect="1"/>
                      </p:cNvCxnSpPr>
                      <p:nvPr/>
                    </p:nvCxnSpPr>
                    <p:spPr>
                      <a:xfrm>
                        <a:off x="495" y="343"/>
                        <a:ext cx="213" cy="314"/>
                      </a:xfrm>
                      <a:prstGeom prst="line">
                        <a:avLst/>
                      </a:prstGeom>
                      <a:noFill/>
                      <a:ln>
                        <a:solidFill>
                          <a:prstClr val="black"/>
                        </a:solidFill>
                        <a:round/>
                      </a:ln>
                    </p:spPr>
                  </p:cxnSp>
                  <p:cxnSp>
                    <p:nvCxnSpPr>
                      <p:cNvPr id="8248" name="Line 56"/>
                      <p:cNvCxnSpPr>
                        <a:cxnSpLocks noChangeAspect="1"/>
                      </p:cNvCxnSpPr>
                      <p:nvPr/>
                    </p:nvCxnSpPr>
                    <p:spPr>
                      <a:xfrm>
                        <a:off x="697" y="416"/>
                        <a:ext cx="107" cy="180"/>
                      </a:xfrm>
                      <a:prstGeom prst="line">
                        <a:avLst/>
                      </a:prstGeom>
                      <a:noFill/>
                      <a:ln>
                        <a:solidFill>
                          <a:prstClr val="black"/>
                        </a:solidFill>
                        <a:round/>
                      </a:ln>
                    </p:spPr>
                  </p:cxnSp>
                  <p:cxnSp>
                    <p:nvCxnSpPr>
                      <p:cNvPr id="8249" name="Line 57"/>
                      <p:cNvCxnSpPr>
                        <a:cxnSpLocks noChangeAspect="1"/>
                      </p:cNvCxnSpPr>
                      <p:nvPr/>
                    </p:nvCxnSpPr>
                    <p:spPr>
                      <a:xfrm>
                        <a:off x="806" y="355"/>
                        <a:ext cx="97" cy="186"/>
                      </a:xfrm>
                      <a:prstGeom prst="line">
                        <a:avLst/>
                      </a:prstGeom>
                      <a:noFill/>
                      <a:ln>
                        <a:solidFill>
                          <a:prstClr val="black"/>
                        </a:solidFill>
                        <a:round/>
                      </a:ln>
                    </p:spPr>
                  </p:cxnSp>
                  <p:cxnSp>
                    <p:nvCxnSpPr>
                      <p:cNvPr id="8250" name="Line 58"/>
                      <p:cNvCxnSpPr>
                        <a:cxnSpLocks noChangeAspect="1"/>
                      </p:cNvCxnSpPr>
                      <p:nvPr/>
                    </p:nvCxnSpPr>
                    <p:spPr>
                      <a:xfrm>
                        <a:off x="920" y="300"/>
                        <a:ext cx="85" cy="192"/>
                      </a:xfrm>
                      <a:prstGeom prst="line">
                        <a:avLst/>
                      </a:prstGeom>
                      <a:noFill/>
                      <a:ln>
                        <a:solidFill>
                          <a:prstClr val="black"/>
                        </a:solidFill>
                        <a:round/>
                      </a:ln>
                    </p:spPr>
                  </p:cxnSp>
                  <p:cxnSp>
                    <p:nvCxnSpPr>
                      <p:cNvPr id="8251" name="Line 59"/>
                      <p:cNvCxnSpPr>
                        <a:cxnSpLocks noChangeAspect="1"/>
                      </p:cNvCxnSpPr>
                      <p:nvPr/>
                    </p:nvCxnSpPr>
                    <p:spPr>
                      <a:xfrm>
                        <a:off x="1036" y="252"/>
                        <a:ext cx="74" cy="197"/>
                      </a:xfrm>
                      <a:prstGeom prst="line">
                        <a:avLst/>
                      </a:prstGeom>
                      <a:noFill/>
                      <a:ln>
                        <a:solidFill>
                          <a:prstClr val="black"/>
                        </a:solidFill>
                        <a:round/>
                      </a:ln>
                    </p:spPr>
                  </p:cxnSp>
                  <p:cxnSp>
                    <p:nvCxnSpPr>
                      <p:cNvPr id="8252" name="Line 60"/>
                      <p:cNvCxnSpPr>
                        <a:cxnSpLocks noChangeAspect="1"/>
                      </p:cNvCxnSpPr>
                      <p:nvPr/>
                    </p:nvCxnSpPr>
                    <p:spPr>
                      <a:xfrm>
                        <a:off x="1106" y="51"/>
                        <a:ext cx="111" cy="361"/>
                      </a:xfrm>
                      <a:prstGeom prst="line">
                        <a:avLst/>
                      </a:prstGeom>
                      <a:noFill/>
                      <a:ln>
                        <a:solidFill>
                          <a:prstClr val="black"/>
                        </a:solidFill>
                        <a:round/>
                      </a:ln>
                    </p:spPr>
                  </p:cxnSp>
                  <p:cxnSp>
                    <p:nvCxnSpPr>
                      <p:cNvPr id="8253" name="Line 61"/>
                      <p:cNvCxnSpPr>
                        <a:cxnSpLocks noChangeAspect="1"/>
                      </p:cNvCxnSpPr>
                      <p:nvPr/>
                    </p:nvCxnSpPr>
                    <p:spPr>
                      <a:xfrm>
                        <a:off x="1276" y="178"/>
                        <a:ext cx="50" cy="203"/>
                      </a:xfrm>
                      <a:prstGeom prst="line">
                        <a:avLst/>
                      </a:prstGeom>
                      <a:noFill/>
                      <a:ln>
                        <a:solidFill>
                          <a:prstClr val="black"/>
                        </a:solidFill>
                        <a:round/>
                      </a:ln>
                    </p:spPr>
                  </p:cxnSp>
                  <p:cxnSp>
                    <p:nvCxnSpPr>
                      <p:cNvPr id="8254" name="Line 62"/>
                      <p:cNvCxnSpPr>
                        <a:cxnSpLocks noChangeAspect="1"/>
                      </p:cNvCxnSpPr>
                      <p:nvPr/>
                    </p:nvCxnSpPr>
                    <p:spPr>
                      <a:xfrm>
                        <a:off x="1399" y="151"/>
                        <a:ext cx="38" cy="207"/>
                      </a:xfrm>
                      <a:prstGeom prst="line">
                        <a:avLst/>
                      </a:prstGeom>
                      <a:noFill/>
                      <a:ln>
                        <a:solidFill>
                          <a:prstClr val="black"/>
                        </a:solidFill>
                        <a:round/>
                      </a:ln>
                    </p:spPr>
                  </p:cxnSp>
                  <p:cxnSp>
                    <p:nvCxnSpPr>
                      <p:cNvPr id="8255" name="Line 63"/>
                      <p:cNvCxnSpPr>
                        <a:cxnSpLocks noChangeAspect="1"/>
                      </p:cNvCxnSpPr>
                      <p:nvPr/>
                    </p:nvCxnSpPr>
                    <p:spPr>
                      <a:xfrm>
                        <a:off x="1524" y="133"/>
                        <a:ext cx="25" cy="208"/>
                      </a:xfrm>
                      <a:prstGeom prst="line">
                        <a:avLst/>
                      </a:prstGeom>
                      <a:noFill/>
                      <a:ln>
                        <a:solidFill>
                          <a:prstClr val="black"/>
                        </a:solidFill>
                        <a:round/>
                      </a:ln>
                    </p:spPr>
                  </p:cxnSp>
                  <p:cxnSp>
                    <p:nvCxnSpPr>
                      <p:cNvPr id="8256" name="Line 64"/>
                      <p:cNvCxnSpPr>
                        <a:cxnSpLocks noChangeAspect="1"/>
                      </p:cNvCxnSpPr>
                      <p:nvPr/>
                    </p:nvCxnSpPr>
                    <p:spPr>
                      <a:xfrm>
                        <a:off x="1649" y="121"/>
                        <a:ext cx="13" cy="210"/>
                      </a:xfrm>
                      <a:prstGeom prst="line">
                        <a:avLst/>
                      </a:prstGeom>
                      <a:noFill/>
                      <a:ln>
                        <a:solidFill>
                          <a:prstClr val="black"/>
                        </a:solidFill>
                        <a:round/>
                      </a:ln>
                    </p:spPr>
                  </p:cxnSp>
                  <p:cxnSp>
                    <p:nvCxnSpPr>
                      <p:cNvPr id="8257" name="Line 65"/>
                      <p:cNvCxnSpPr>
                        <a:cxnSpLocks noChangeAspect="1"/>
                      </p:cNvCxnSpPr>
                      <p:nvPr/>
                    </p:nvCxnSpPr>
                    <p:spPr>
                      <a:xfrm>
                        <a:off x="1775" y="0"/>
                        <a:ext cx="1" cy="342"/>
                      </a:xfrm>
                      <a:prstGeom prst="line">
                        <a:avLst/>
                      </a:prstGeom>
                      <a:noFill/>
                      <a:ln>
                        <a:solidFill>
                          <a:prstClr val="black"/>
                        </a:solidFill>
                        <a:round/>
                      </a:ln>
                    </p:spPr>
                  </p:cxnSp>
                  <p:cxnSp>
                    <p:nvCxnSpPr>
                      <p:cNvPr id="8258" name="Line 66"/>
                      <p:cNvCxnSpPr>
                        <a:cxnSpLocks noChangeAspect="1"/>
                      </p:cNvCxnSpPr>
                      <p:nvPr/>
                    </p:nvCxnSpPr>
                    <p:spPr>
                      <a:xfrm flipH="1">
                        <a:off x="1888" y="121"/>
                        <a:ext cx="13" cy="210"/>
                      </a:xfrm>
                      <a:prstGeom prst="line">
                        <a:avLst/>
                      </a:prstGeom>
                      <a:noFill/>
                      <a:ln>
                        <a:solidFill>
                          <a:prstClr val="black"/>
                        </a:solidFill>
                        <a:round/>
                      </a:ln>
                    </p:spPr>
                  </p:cxnSp>
                  <p:cxnSp>
                    <p:nvCxnSpPr>
                      <p:cNvPr id="8259" name="Line 67"/>
                      <p:cNvCxnSpPr>
                        <a:cxnSpLocks noChangeAspect="1"/>
                      </p:cNvCxnSpPr>
                      <p:nvPr/>
                    </p:nvCxnSpPr>
                    <p:spPr>
                      <a:xfrm flipH="1">
                        <a:off x="2001" y="133"/>
                        <a:ext cx="25" cy="208"/>
                      </a:xfrm>
                      <a:prstGeom prst="line">
                        <a:avLst/>
                      </a:prstGeom>
                      <a:noFill/>
                      <a:ln>
                        <a:solidFill>
                          <a:prstClr val="black"/>
                        </a:solidFill>
                        <a:round/>
                      </a:ln>
                    </p:spPr>
                  </p:cxnSp>
                  <p:cxnSp>
                    <p:nvCxnSpPr>
                      <p:cNvPr id="8260" name="Line 68"/>
                      <p:cNvCxnSpPr>
                        <a:cxnSpLocks noChangeAspect="1"/>
                      </p:cNvCxnSpPr>
                      <p:nvPr/>
                    </p:nvCxnSpPr>
                    <p:spPr>
                      <a:xfrm flipH="1">
                        <a:off x="2113" y="151"/>
                        <a:ext cx="38" cy="207"/>
                      </a:xfrm>
                      <a:prstGeom prst="line">
                        <a:avLst/>
                      </a:prstGeom>
                      <a:noFill/>
                      <a:ln>
                        <a:solidFill>
                          <a:prstClr val="black"/>
                        </a:solidFill>
                        <a:round/>
                      </a:ln>
                    </p:spPr>
                  </p:cxnSp>
                  <p:cxnSp>
                    <p:nvCxnSpPr>
                      <p:cNvPr id="8261" name="Line 69"/>
                      <p:cNvCxnSpPr>
                        <a:cxnSpLocks noChangeAspect="1"/>
                      </p:cNvCxnSpPr>
                      <p:nvPr/>
                    </p:nvCxnSpPr>
                    <p:spPr>
                      <a:xfrm flipH="1">
                        <a:off x="2224" y="178"/>
                        <a:ext cx="50" cy="203"/>
                      </a:xfrm>
                      <a:prstGeom prst="line">
                        <a:avLst/>
                      </a:prstGeom>
                      <a:noFill/>
                      <a:ln>
                        <a:solidFill>
                          <a:prstClr val="black"/>
                        </a:solidFill>
                        <a:round/>
                      </a:ln>
                    </p:spPr>
                  </p:cxnSp>
                  <p:cxnSp>
                    <p:nvCxnSpPr>
                      <p:cNvPr id="8262" name="Line 70"/>
                      <p:cNvCxnSpPr>
                        <a:cxnSpLocks noChangeAspect="1"/>
                      </p:cNvCxnSpPr>
                      <p:nvPr/>
                    </p:nvCxnSpPr>
                    <p:spPr>
                      <a:xfrm flipH="1">
                        <a:off x="2333" y="51"/>
                        <a:ext cx="111" cy="361"/>
                      </a:xfrm>
                      <a:prstGeom prst="line">
                        <a:avLst/>
                      </a:prstGeom>
                      <a:noFill/>
                      <a:ln>
                        <a:solidFill>
                          <a:prstClr val="black"/>
                        </a:solidFill>
                        <a:round/>
                      </a:ln>
                    </p:spPr>
                  </p:cxnSp>
                  <p:cxnSp>
                    <p:nvCxnSpPr>
                      <p:cNvPr id="8263" name="Line 71"/>
                      <p:cNvCxnSpPr>
                        <a:cxnSpLocks noChangeAspect="1"/>
                      </p:cNvCxnSpPr>
                      <p:nvPr/>
                    </p:nvCxnSpPr>
                    <p:spPr>
                      <a:xfrm flipH="1">
                        <a:off x="2440" y="252"/>
                        <a:ext cx="74" cy="197"/>
                      </a:xfrm>
                      <a:prstGeom prst="line">
                        <a:avLst/>
                      </a:prstGeom>
                      <a:noFill/>
                      <a:ln>
                        <a:solidFill>
                          <a:prstClr val="black"/>
                        </a:solidFill>
                        <a:round/>
                      </a:ln>
                    </p:spPr>
                  </p:cxnSp>
                  <p:cxnSp>
                    <p:nvCxnSpPr>
                      <p:cNvPr id="8264" name="Line 72"/>
                      <p:cNvCxnSpPr>
                        <a:cxnSpLocks noChangeAspect="1"/>
                      </p:cNvCxnSpPr>
                      <p:nvPr/>
                    </p:nvCxnSpPr>
                    <p:spPr>
                      <a:xfrm flipH="1">
                        <a:off x="2545" y="300"/>
                        <a:ext cx="85" cy="192"/>
                      </a:xfrm>
                      <a:prstGeom prst="line">
                        <a:avLst/>
                      </a:prstGeom>
                      <a:noFill/>
                      <a:ln>
                        <a:solidFill>
                          <a:prstClr val="black"/>
                        </a:solidFill>
                        <a:round/>
                      </a:ln>
                    </p:spPr>
                  </p:cxnSp>
                  <p:cxnSp>
                    <p:nvCxnSpPr>
                      <p:cNvPr id="8265" name="Line 73"/>
                      <p:cNvCxnSpPr>
                        <a:cxnSpLocks noChangeAspect="1"/>
                      </p:cNvCxnSpPr>
                      <p:nvPr/>
                    </p:nvCxnSpPr>
                    <p:spPr>
                      <a:xfrm flipH="1">
                        <a:off x="2647" y="355"/>
                        <a:ext cx="97" cy="186"/>
                      </a:xfrm>
                      <a:prstGeom prst="line">
                        <a:avLst/>
                      </a:prstGeom>
                      <a:noFill/>
                      <a:ln>
                        <a:solidFill>
                          <a:prstClr val="black"/>
                        </a:solidFill>
                        <a:round/>
                      </a:ln>
                    </p:spPr>
                  </p:cxnSp>
                  <p:cxnSp>
                    <p:nvCxnSpPr>
                      <p:cNvPr id="8266" name="Line 74"/>
                      <p:cNvCxnSpPr>
                        <a:cxnSpLocks noChangeAspect="1"/>
                      </p:cNvCxnSpPr>
                      <p:nvPr/>
                    </p:nvCxnSpPr>
                    <p:spPr>
                      <a:xfrm flipH="1">
                        <a:off x="2746" y="416"/>
                        <a:ext cx="107" cy="180"/>
                      </a:xfrm>
                      <a:prstGeom prst="line">
                        <a:avLst/>
                      </a:prstGeom>
                      <a:noFill/>
                      <a:ln>
                        <a:solidFill>
                          <a:prstClr val="black"/>
                        </a:solidFill>
                        <a:round/>
                      </a:ln>
                    </p:spPr>
                  </p:cxnSp>
                  <p:cxnSp>
                    <p:nvCxnSpPr>
                      <p:cNvPr id="8267" name="Line 75"/>
                      <p:cNvCxnSpPr>
                        <a:cxnSpLocks noChangeAspect="1"/>
                      </p:cNvCxnSpPr>
                      <p:nvPr/>
                    </p:nvCxnSpPr>
                    <p:spPr>
                      <a:xfrm flipH="1">
                        <a:off x="2842" y="363"/>
                        <a:ext cx="213" cy="314"/>
                      </a:xfrm>
                      <a:prstGeom prst="line">
                        <a:avLst/>
                      </a:prstGeom>
                      <a:noFill/>
                      <a:ln>
                        <a:solidFill>
                          <a:prstClr val="black"/>
                        </a:solidFill>
                        <a:round/>
                      </a:ln>
                    </p:spPr>
                  </p:cxnSp>
                  <p:cxnSp>
                    <p:nvCxnSpPr>
                      <p:cNvPr id="8268" name="Line 76"/>
                      <p:cNvCxnSpPr>
                        <a:cxnSpLocks noChangeAspect="1"/>
                      </p:cNvCxnSpPr>
                      <p:nvPr/>
                    </p:nvCxnSpPr>
                    <p:spPr>
                      <a:xfrm flipH="1">
                        <a:off x="2932" y="558"/>
                        <a:ext cx="129" cy="166"/>
                      </a:xfrm>
                      <a:prstGeom prst="line">
                        <a:avLst/>
                      </a:prstGeom>
                      <a:noFill/>
                      <a:ln>
                        <a:solidFill>
                          <a:prstClr val="black"/>
                        </a:solidFill>
                        <a:round/>
                      </a:ln>
                    </p:spPr>
                  </p:cxnSp>
                  <p:cxnSp>
                    <p:nvCxnSpPr>
                      <p:cNvPr id="8269" name="Line 77"/>
                      <p:cNvCxnSpPr>
                        <a:cxnSpLocks noChangeAspect="1"/>
                      </p:cNvCxnSpPr>
                      <p:nvPr/>
                    </p:nvCxnSpPr>
                    <p:spPr>
                      <a:xfrm flipH="1">
                        <a:off x="3020" y="639"/>
                        <a:ext cx="138" cy="157"/>
                      </a:xfrm>
                      <a:prstGeom prst="line">
                        <a:avLst/>
                      </a:prstGeom>
                      <a:noFill/>
                      <a:ln>
                        <a:solidFill>
                          <a:prstClr val="black"/>
                        </a:solidFill>
                        <a:round/>
                      </a:ln>
                    </p:spPr>
                  </p:cxnSp>
                  <p:cxnSp>
                    <p:nvCxnSpPr>
                      <p:cNvPr id="8270" name="Line 78"/>
                      <p:cNvCxnSpPr>
                        <a:cxnSpLocks noChangeAspect="1"/>
                      </p:cNvCxnSpPr>
                      <p:nvPr/>
                    </p:nvCxnSpPr>
                    <p:spPr>
                      <a:xfrm flipH="1">
                        <a:off x="3103" y="724"/>
                        <a:ext cx="148" cy="150"/>
                      </a:xfrm>
                      <a:prstGeom prst="line">
                        <a:avLst/>
                      </a:prstGeom>
                      <a:noFill/>
                      <a:ln>
                        <a:solidFill>
                          <a:prstClr val="black"/>
                        </a:solidFill>
                        <a:round/>
                      </a:ln>
                    </p:spPr>
                  </p:cxnSp>
                  <p:cxnSp>
                    <p:nvCxnSpPr>
                      <p:cNvPr id="8271" name="Line 79"/>
                      <p:cNvCxnSpPr>
                        <a:cxnSpLocks noChangeAspect="1"/>
                      </p:cNvCxnSpPr>
                      <p:nvPr/>
                    </p:nvCxnSpPr>
                    <p:spPr>
                      <a:xfrm flipH="1">
                        <a:off x="3181" y="816"/>
                        <a:ext cx="156" cy="139"/>
                      </a:xfrm>
                      <a:prstGeom prst="line">
                        <a:avLst/>
                      </a:prstGeom>
                      <a:noFill/>
                      <a:ln>
                        <a:solidFill>
                          <a:prstClr val="black"/>
                        </a:solidFill>
                        <a:round/>
                      </a:ln>
                    </p:spPr>
                  </p:cxnSp>
                  <p:cxnSp>
                    <p:nvCxnSpPr>
                      <p:cNvPr id="8272" name="Line 80"/>
                      <p:cNvCxnSpPr>
                        <a:cxnSpLocks noChangeAspect="1"/>
                      </p:cNvCxnSpPr>
                      <p:nvPr/>
                    </p:nvCxnSpPr>
                    <p:spPr>
                      <a:xfrm flipH="1">
                        <a:off x="3254" y="807"/>
                        <a:ext cx="296" cy="235"/>
                      </a:xfrm>
                      <a:prstGeom prst="line">
                        <a:avLst/>
                      </a:prstGeom>
                      <a:noFill/>
                      <a:ln>
                        <a:solidFill>
                          <a:prstClr val="black"/>
                        </a:solidFill>
                        <a:round/>
                      </a:ln>
                    </p:spPr>
                  </p:cxnSp>
                  <p:sp>
                    <p:nvSpPr>
                      <p:cNvPr id="8273" name="Arc 81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87" y="321"/>
                        <a:ext cx="2985" cy="1916"/>
                      </a:xfrm>
                      <a:custGeom>
                        <a:cxnLst>
                          <a:cxn ang="0">
                            <a:pos x="-1" y="8009"/>
                          </a:cxn>
                          <a:cxn ang="0">
                            <a:pos x="16789" y="0"/>
                          </a:cxn>
                          <a:cxn ang="0">
                            <a:pos x="33667" y="8120"/>
                          </a:cxn>
                          <a:cxn ang="0">
                            <a:pos x="-1" y="8009"/>
                          </a:cxn>
                          <a:cxn ang="0">
                            <a:pos x="16789" y="0"/>
                          </a:cxn>
                          <a:cxn ang="0">
                            <a:pos x="33667" y="8120"/>
                          </a:cxn>
                          <a:cxn ang="0">
                            <a:pos x="16789" y="21600"/>
                          </a:cxn>
                        </a:cxnLst>
                        <a:rect l="l" t="t" r="r" b="b"/>
                        <a:pathLst>
                          <a:path w="33667" h="21600" fill="none">
                            <a:moveTo>
                              <a:pt x="-1" y="8009"/>
                            </a:moveTo>
                            <a:cubicBezTo>
                              <a:pt x="4101" y="2943"/>
                              <a:pt x="10270" y="-1"/>
                              <a:pt x="16789" y="0"/>
                            </a:cubicBezTo>
                            <a:cubicBezTo>
                              <a:pt x="23357" y="0"/>
                              <a:pt x="29568" y="2988"/>
                              <a:pt x="33667" y="8120"/>
                            </a:cubicBezTo>
                          </a:path>
                          <a:path w="33667" h="21600" stroke="0">
                            <a:moveTo>
                              <a:pt x="-1" y="8009"/>
                            </a:moveTo>
                            <a:cubicBezTo>
                              <a:pt x="4101" y="2943"/>
                              <a:pt x="10270" y="-1"/>
                              <a:pt x="16789" y="0"/>
                            </a:cubicBezTo>
                            <a:cubicBezTo>
                              <a:pt x="23357" y="0"/>
                              <a:pt x="29568" y="2988"/>
                              <a:pt x="33667" y="8120"/>
                            </a:cubicBezTo>
                            <a:lnTo>
                              <a:pt x="16789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prstClr val="black"/>
                        </a:solidFill>
                        <a:round/>
                      </a:ln>
                    </p:spPr>
                    <p:txBody>
                      <a:bodyPr anchor="t" anchorCtr="0"/>
                      <a:lstStyle>
                        <a:defPPr>
                          <a:defRPr lang="zh-CN"/>
                        </a:defPPr>
                        <a:lvl1pPr marL="0" indent="0" algn="l" defTabSz="914400" rtl="0" eaLnBrk="1" fontAlgn="base" hangingPunct="1">
                          <a:lnSpc>
                            <a:spcPct val="15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defRPr lang="zh-CN" altLang="en-US" sz="2600" b="1" i="0" u="none" baseline="0">
                            <a:solidFill>
                              <a:schemeClr val="tx1"/>
                            </a:solidFill>
                            <a:latin typeface="宋体" pitchFamily="2" charset="-122"/>
                            <a:ea typeface="Times New Roman" pitchFamily="18" charset="0"/>
                          </a:defRPr>
                        </a:lvl1pPr>
                        <a:lvl2pPr marL="457200" indent="0" algn="l" defTabSz="914400" rtl="0" eaLnBrk="1" fontAlgn="base" hangingPunct="1">
                          <a:lnSpc>
                            <a:spcPct val="15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defRPr lang="zh-CN" altLang="en-US" sz="2600" b="1" i="0" u="none" baseline="0">
                            <a:solidFill>
                              <a:schemeClr val="tx1"/>
                            </a:solidFill>
                            <a:latin typeface="宋体" pitchFamily="2" charset="-122"/>
                            <a:ea typeface="Times New Roman" pitchFamily="18" charset="0"/>
                          </a:defRPr>
                        </a:lvl2pPr>
                        <a:lvl3pPr marL="914400" indent="0" algn="l" defTabSz="914400" rtl="0" eaLnBrk="1" fontAlgn="base" hangingPunct="1">
                          <a:lnSpc>
                            <a:spcPct val="15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defRPr lang="zh-CN" altLang="en-US" sz="2600" b="1" i="0" u="none" baseline="0">
                            <a:solidFill>
                              <a:schemeClr val="tx1"/>
                            </a:solidFill>
                            <a:latin typeface="宋体" pitchFamily="2" charset="-122"/>
                            <a:ea typeface="Times New Roman" pitchFamily="18" charset="0"/>
                          </a:defRPr>
                        </a:lvl3pPr>
                        <a:lvl4pPr marL="1371600" indent="0" algn="l" defTabSz="914400" rtl="0" eaLnBrk="1" fontAlgn="base" hangingPunct="1">
                          <a:lnSpc>
                            <a:spcPct val="15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defRPr lang="zh-CN" altLang="en-US" sz="2600" b="1" i="0" u="none" baseline="0">
                            <a:solidFill>
                              <a:schemeClr val="tx1"/>
                            </a:solidFill>
                            <a:latin typeface="宋体" pitchFamily="2" charset="-122"/>
                            <a:ea typeface="Times New Roman" pitchFamily="18" charset="0"/>
                          </a:defRPr>
                        </a:lvl4pPr>
                        <a:lvl5pPr marL="1828800" indent="0" algn="l" defTabSz="914400" rtl="0" eaLnBrk="1" fontAlgn="base" hangingPunct="1">
                          <a:lnSpc>
                            <a:spcPct val="15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defRPr lang="zh-CN" altLang="en-US" sz="2600" b="1" i="0" u="none" baseline="0">
                            <a:solidFill>
                              <a:schemeClr val="tx1"/>
                            </a:solidFill>
                            <a:latin typeface="宋体" pitchFamily="2" charset="-122"/>
                            <a:ea typeface="Times New Roman" pitchFamily="18" charset="0"/>
                          </a:defRPr>
                        </a:lvl5pPr>
                      </a:lstStyle>
                      <a:p>
                        <a:pPr lvl="0"/>
                        <a:endParaRPr lang="zh-CN" altLang="en-US"/>
                      </a:p>
                    </p:txBody>
                  </p:sp>
                </p:grpSp>
                <p:sp>
                  <p:nvSpPr>
                    <p:cNvPr id="8274" name="Text Box 82"/>
                    <p:cNvSpPr/>
                    <p:nvPr/>
                  </p:nvSpPr>
                  <p:spPr>
                    <a:xfrm>
                      <a:off x="828" y="894"/>
                      <a:ext cx="67" cy="173"/>
                    </a:xfrm>
                    <a:prstGeom prst="rect">
                      <a:avLst/>
                    </a:prstGeom>
                    <a:noFill/>
                    <a:ln>
                      <a:noFill/>
                      <a:miter lim="800000"/>
                    </a:ln>
                  </p:spPr>
                  <p:txBody>
                    <a:bodyPr lIns="0" tIns="0" rIns="0" bIns="0" anchor="t" anchorCtr="0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5pPr>
                    </a:lstStyle>
                    <a:p>
                      <a:pPr lvl="0" algn="just">
                        <a:lnSpc>
                          <a:spcPct val="100000"/>
                        </a:lnSpc>
                      </a:pPr>
                      <a:r>
                        <a:rPr lang="en-US" altLang="zh-CN" sz="1600">
                          <a:solidFill>
                            <a:srgbClr val="FF0000"/>
                          </a:solidFill>
                          <a:ea typeface="宋体" pitchFamily="2" charset="-122"/>
                        </a:rPr>
                        <a:t>+</a:t>
                      </a:r>
                      <a:endParaRPr lang="en-US" altLang="zh-CN" sz="1800" b="0">
                        <a:latin typeface="Tahoma" pitchFamily="34" charset="0"/>
                        <a:ea typeface="宋体" pitchFamily="2" charset="-122"/>
                      </a:endParaRPr>
                    </a:p>
                  </p:txBody>
                </p:sp>
                <p:cxnSp>
                  <p:nvCxnSpPr>
                    <p:cNvPr id="8275" name="Line 83"/>
                    <p:cNvCxnSpPr/>
                    <p:nvPr/>
                  </p:nvCxnSpPr>
                  <p:spPr>
                    <a:xfrm>
                      <a:off x="176" y="567"/>
                      <a:ext cx="105" cy="3"/>
                    </a:xfrm>
                    <a:prstGeom prst="line">
                      <a:avLst/>
                    </a:prstGeom>
                    <a:noFill/>
                    <a:ln w="12700">
                      <a:solidFill>
                        <a:prstClr val="black"/>
                      </a:solidFill>
                      <a:round/>
                    </a:ln>
                  </p:spPr>
                </p:cxnSp>
                <p:cxnSp>
                  <p:nvCxnSpPr>
                    <p:cNvPr id="8276" name="Line 84"/>
                    <p:cNvCxnSpPr/>
                    <p:nvPr/>
                  </p:nvCxnSpPr>
                  <p:spPr>
                    <a:xfrm flipV="1">
                      <a:off x="788" y="564"/>
                      <a:ext cx="123" cy="3"/>
                    </a:xfrm>
                    <a:prstGeom prst="line">
                      <a:avLst/>
                    </a:prstGeom>
                    <a:noFill/>
                    <a:ln w="12700">
                      <a:solidFill>
                        <a:prstClr val="black"/>
                      </a:solidFill>
                      <a:round/>
                    </a:ln>
                  </p:spPr>
                </p:cxnSp>
                <p:sp>
                  <p:nvSpPr>
                    <p:cNvPr id="8277" name="Oval 85"/>
                    <p:cNvSpPr>
                      <a:spLocks noChangeAspect="1"/>
                    </p:cNvSpPr>
                    <p:nvPr/>
                  </p:nvSpPr>
                  <p:spPr>
                    <a:xfrm>
                      <a:off x="721" y="953"/>
                      <a:ext cx="82" cy="83"/>
                    </a:xfrm>
                    <a:prstGeom prst="ellipse">
                      <a:avLst/>
                    </a:prstGeom>
                    <a:solidFill>
                      <a:srgbClr val="333333"/>
                    </a:solidFill>
                    <a:ln>
                      <a:noFill/>
                      <a:miter lim="800000"/>
                    </a:ln>
                    <a:scene3d>
                      <a:camera prst="legacyObliqueTopRight">
                        <a:rot lat="0" lon="0" rev="0"/>
                      </a:camera>
                      <a:lightRig rig="legacyFlat3" dir="b"/>
                    </a:scene3d>
                    <a:sp3d extrusionH="23800" prstMaterial="legacyMatte">
                      <a:bevelT w="13500" h="13500" prst="angle"/>
                      <a:bevelB w="13500" h="13500" prst="angle"/>
                      <a:extrusionClr>
                        <a:srgbClr val="333333"/>
                      </a:extrusionClr>
                      <a:contourClr>
                        <a:srgbClr val="333333"/>
                      </a:contourClr>
                    </a:sp3d>
                  </p:spPr>
                  <p:txBody>
                    <a:bodyPr anchor="t" anchorCtr="0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5pPr>
                    </a:lstStyle>
                    <a:p>
                      <a:pPr lvl="0"/>
                      <a:endParaRPr lang="zh-CN" altLang="en-US" sz="2400">
                        <a:latin typeface="Arial" pitchFamily="34" charset="0"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8278" name="Oval 86"/>
                    <p:cNvSpPr>
                      <a:spLocks noChangeAspect="1"/>
                    </p:cNvSpPr>
                    <p:nvPr/>
                  </p:nvSpPr>
                  <p:spPr>
                    <a:xfrm>
                      <a:off x="259" y="953"/>
                      <a:ext cx="82" cy="83"/>
                    </a:xfrm>
                    <a:prstGeom prst="ellipse">
                      <a:avLst/>
                    </a:prstGeom>
                    <a:solidFill>
                      <a:srgbClr val="333333"/>
                    </a:solidFill>
                    <a:ln>
                      <a:noFill/>
                      <a:miter lim="800000"/>
                    </a:ln>
                    <a:scene3d>
                      <a:camera prst="legacyObliqueTopRight">
                        <a:rot lat="0" lon="0" rev="0"/>
                      </a:camera>
                      <a:lightRig rig="legacyFlat3" dir="b"/>
                    </a:scene3d>
                    <a:sp3d extrusionH="23800" prstMaterial="legacyMatte">
                      <a:bevelT w="13500" h="13500" prst="angle"/>
                      <a:bevelB w="13500" h="13500" prst="angle"/>
                      <a:extrusionClr>
                        <a:srgbClr val="333333"/>
                      </a:extrusionClr>
                      <a:contourClr>
                        <a:srgbClr val="333333"/>
                      </a:contourClr>
                    </a:sp3d>
                  </p:spPr>
                  <p:txBody>
                    <a:bodyPr anchor="t" anchorCtr="0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5pPr>
                    </a:lstStyle>
                    <a:p>
                      <a:pPr lvl="0"/>
                      <a:endParaRPr lang="zh-CN" altLang="en-US" sz="2400">
                        <a:latin typeface="Arial" pitchFamily="34" charset="0"/>
                        <a:ea typeface="宋体" pitchFamily="2" charset="-122"/>
                      </a:endParaRPr>
                    </a:p>
                  </p:txBody>
                </p:sp>
                <p:cxnSp>
                  <p:nvCxnSpPr>
                    <p:cNvPr id="8279" name="Line 87"/>
                    <p:cNvCxnSpPr/>
                    <p:nvPr/>
                  </p:nvCxnSpPr>
                  <p:spPr>
                    <a:xfrm flipV="1">
                      <a:off x="161" y="990"/>
                      <a:ext cx="72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prstClr val="black"/>
                      </a:solidFill>
                      <a:round/>
                    </a:ln>
                  </p:spPr>
                </p:cxnSp>
                <p:sp>
                  <p:nvSpPr>
                    <p:cNvPr id="8280" name="Rectangle 88" descr="栎木"/>
                    <p:cNvSpPr/>
                    <p:nvPr/>
                  </p:nvSpPr>
                  <p:spPr>
                    <a:xfrm>
                      <a:off x="909" y="64"/>
                      <a:ext cx="63" cy="1044"/>
                    </a:xfrm>
                    <a:prstGeom prst="rect">
                      <a:avLst/>
                    </a:prstGeom>
                    <a:blipFill rotWithShape="1">
                      <a:blip r:embed="rId4"/>
                      <a:tile tx="0" ty="0" sx="100000" sy="100000" flip="none" algn="tl"/>
                    </a:blipFill>
                    <a:ln>
                      <a:noFill/>
                      <a:miter lim="800000"/>
                    </a:ln>
                  </p:spPr>
                  <p:txBody>
                    <a:bodyPr anchor="t" anchorCtr="0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5pPr>
                    </a:lstStyle>
                    <a:p>
                      <a:pPr lvl="0"/>
                      <a:endParaRPr lang="zh-CN" altLang="en-US" sz="2400">
                        <a:latin typeface="Arial" pitchFamily="34" charset="0"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8281" name="Rectangle 89" descr="深色木质"/>
                    <p:cNvSpPr/>
                    <p:nvPr/>
                  </p:nvSpPr>
                  <p:spPr>
                    <a:xfrm>
                      <a:off x="6" y="1102"/>
                      <a:ext cx="1077" cy="90"/>
                    </a:xfrm>
                    <a:prstGeom prst="rect">
                      <a:avLst/>
                    </a:prstGeom>
                    <a:blipFill rotWithShape="1">
                      <a:blip r:embed="rId3"/>
                      <a:tile tx="0" ty="0" sx="100000" sy="100000" flip="none" algn="tl"/>
                    </a:blipFill>
                    <a:ln>
                      <a:noFill/>
                      <a:miter lim="800000"/>
                    </a:ln>
                  </p:spPr>
                  <p:txBody>
                    <a:bodyPr anchor="t" anchorCtr="0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5pPr>
                    </a:lstStyle>
                    <a:p>
                      <a:pPr lvl="0"/>
                      <a:endParaRPr lang="zh-CN" altLang="en-US" sz="2400">
                        <a:latin typeface="Arial" pitchFamily="34" charset="0"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8282" name="Rectangle 90" descr="深色木质"/>
                    <p:cNvSpPr/>
                    <p:nvPr/>
                  </p:nvSpPr>
                  <p:spPr>
                    <a:xfrm>
                      <a:off x="0" y="1"/>
                      <a:ext cx="1083" cy="66"/>
                    </a:xfrm>
                    <a:prstGeom prst="rect">
                      <a:avLst/>
                    </a:prstGeom>
                    <a:blipFill rotWithShape="1">
                      <a:blip r:embed="rId3"/>
                      <a:tile tx="0" ty="0" sx="100000" sy="100000" flip="none" algn="tl"/>
                    </a:blipFill>
                    <a:ln>
                      <a:noFill/>
                      <a:miter lim="800000"/>
                    </a:ln>
                  </p:spPr>
                  <p:txBody>
                    <a:bodyPr anchor="t" anchorCtr="0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5pPr>
                    </a:lstStyle>
                    <a:p>
                      <a:pPr lvl="0"/>
                      <a:endParaRPr lang="zh-CN" altLang="en-US" sz="2400">
                        <a:latin typeface="Arial" pitchFamily="34" charset="0"/>
                        <a:ea typeface="宋体" pitchFamily="2" charset="-122"/>
                      </a:endParaRPr>
                    </a:p>
                  </p:txBody>
                </p:sp>
              </p:grpSp>
              <p:sp>
                <p:nvSpPr>
                  <p:cNvPr id="8283" name="Text Box 91"/>
                  <p:cNvSpPr/>
                  <p:nvPr/>
                </p:nvSpPr>
                <p:spPr>
                  <a:xfrm>
                    <a:off x="421" y="227"/>
                    <a:ext cx="403" cy="660"/>
                  </a:xfrm>
                  <a:prstGeom prst="rect">
                    <a:avLst/>
                  </a:prstGeom>
                  <a:noFill/>
                  <a:ln>
                    <a:noFill/>
                    <a:miter lim="800000"/>
                  </a:ln>
                </p:spPr>
                <p:txBody>
                  <a:bodyPr wrap="none" anchor="t" anchorCtr="0">
                    <a:spAutoFit/>
                  </a:bodyPr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5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lang="zh-CN" altLang="en-US" sz="2600" b="1" i="0" u="none" baseline="0">
                        <a:solidFill>
                          <a:schemeClr val="tx1"/>
                        </a:solidFill>
                        <a:latin typeface="宋体" pitchFamily="2" charset="-122"/>
                        <a:ea typeface="Times New Roman" pitchFamily="18" charset="0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5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lang="zh-CN" altLang="en-US" sz="2600" b="1" i="0" u="none" baseline="0">
                        <a:solidFill>
                          <a:schemeClr val="tx1"/>
                        </a:solidFill>
                        <a:latin typeface="宋体" pitchFamily="2" charset="-122"/>
                        <a:ea typeface="Times New Roman" pitchFamily="18" charset="0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5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lang="zh-CN" altLang="en-US" sz="2600" b="1" i="0" u="none" baseline="0">
                        <a:solidFill>
                          <a:schemeClr val="tx1"/>
                        </a:solidFill>
                        <a:latin typeface="宋体" pitchFamily="2" charset="-122"/>
                        <a:ea typeface="Times New Roman" pitchFamily="18" charset="0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5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lang="zh-CN" altLang="en-US" sz="2600" b="1" i="0" u="none" baseline="0">
                        <a:solidFill>
                          <a:schemeClr val="tx1"/>
                        </a:solidFill>
                        <a:latin typeface="宋体" pitchFamily="2" charset="-122"/>
                        <a:ea typeface="Times New Roman" pitchFamily="18" charset="0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5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lang="zh-CN" altLang="en-US" sz="2600" b="1" i="0" u="none" baseline="0">
                        <a:solidFill>
                          <a:schemeClr val="tx1"/>
                        </a:solidFill>
                        <a:latin typeface="宋体" pitchFamily="2" charset="-122"/>
                        <a:ea typeface="Times New Roman" pitchFamily="18" charset="0"/>
                      </a:defRPr>
                    </a:lvl5pPr>
                  </a:lstStyle>
                  <a:p>
                    <a:pPr lvl="0">
                      <a:lnSpc>
                        <a:spcPct val="100000"/>
                      </a:lnSpc>
                    </a:pPr>
                    <a:r>
                      <a:rPr lang="en-US" altLang="zh-CN" sz="2400">
                        <a:solidFill>
                          <a:srgbClr val="FF3300"/>
                        </a:solidFill>
                        <a:latin typeface="Tahoma" pitchFamily="34" charset="0"/>
                        <a:ea typeface="宋体" pitchFamily="2" charset="-122"/>
                      </a:rPr>
                      <a:t>G</a:t>
                    </a:r>
                    <a:endParaRPr lang="en-US" altLang="zh-CN" sz="2400">
                      <a:solidFill>
                        <a:srgbClr val="FF3300"/>
                      </a:solidFill>
                      <a:latin typeface="Tahoma" pitchFamily="34" charset="0"/>
                      <a:ea typeface="宋体" pitchFamily="2" charset="-122"/>
                    </a:endParaRPr>
                  </a:p>
                </p:txBody>
              </p:sp>
            </p:grpSp>
            <p:sp>
              <p:nvSpPr>
                <p:cNvPr id="8284" name="未知"/>
                <p:cNvSpPr/>
                <p:nvPr/>
              </p:nvSpPr>
              <p:spPr>
                <a:xfrm>
                  <a:off x="42" y="118"/>
                  <a:ext cx="947" cy="741"/>
                </a:xfrm>
                <a:custGeom>
                  <a:cxnLst>
                    <a:cxn ang="0">
                      <a:pos x="0" y="0"/>
                    </a:cxn>
                    <a:cxn ang="0">
                      <a:pos x="93" y="453"/>
                    </a:cxn>
                    <a:cxn ang="0">
                      <a:pos x="401" y="597"/>
                    </a:cxn>
                    <a:cxn ang="0">
                      <a:pos x="947" y="741"/>
                    </a:cxn>
                  </a:cxnLst>
                  <a:rect l="l" t="t" r="r" b="b"/>
                  <a:pathLst>
                    <a:path w="945" h="741">
                      <a:moveTo>
                        <a:pt x="0" y="0"/>
                      </a:moveTo>
                      <a:cubicBezTo>
                        <a:pt x="13" y="177"/>
                        <a:pt x="26" y="354"/>
                        <a:pt x="93" y="453"/>
                      </a:cubicBezTo>
                      <a:cubicBezTo>
                        <a:pt x="160" y="552"/>
                        <a:pt x="259" y="549"/>
                        <a:pt x="401" y="597"/>
                      </a:cubicBezTo>
                      <a:cubicBezTo>
                        <a:pt x="543" y="645"/>
                        <a:pt x="745" y="693"/>
                        <a:pt x="947" y="741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</a:ln>
              </p:spPr>
              <p:txBody>
                <a:bodyPr anchor="t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2600" b="1" i="0" u="none" baseline="0">
                      <a:solidFill>
                        <a:schemeClr val="tx1"/>
                      </a:solidFill>
                      <a:latin typeface="宋体" pitchFamily="2" charset="-122"/>
                      <a:ea typeface="Times New Roman" pitchFamily="18" charset="0"/>
                    </a:defRPr>
                  </a:lvl1pPr>
                  <a:lvl2pPr marL="457200" indent="0" algn="l" defTabSz="914400" rtl="0" eaLnBrk="1" fontAlgn="base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2600" b="1" i="0" u="none" baseline="0">
                      <a:solidFill>
                        <a:schemeClr val="tx1"/>
                      </a:solidFill>
                      <a:latin typeface="宋体" pitchFamily="2" charset="-122"/>
                      <a:ea typeface="Times New Roman" pitchFamily="18" charset="0"/>
                    </a:defRPr>
                  </a:lvl2pPr>
                  <a:lvl3pPr marL="914400" indent="0" algn="l" defTabSz="914400" rtl="0" eaLnBrk="1" fontAlgn="base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2600" b="1" i="0" u="none" baseline="0">
                      <a:solidFill>
                        <a:schemeClr val="tx1"/>
                      </a:solidFill>
                      <a:latin typeface="宋体" pitchFamily="2" charset="-122"/>
                      <a:ea typeface="Times New Roman" pitchFamily="18" charset="0"/>
                    </a:defRPr>
                  </a:lvl3pPr>
                  <a:lvl4pPr marL="1371600" indent="0" algn="l" defTabSz="914400" rtl="0" eaLnBrk="1" fontAlgn="base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2600" b="1" i="0" u="none" baseline="0">
                      <a:solidFill>
                        <a:schemeClr val="tx1"/>
                      </a:solidFill>
                      <a:latin typeface="宋体" pitchFamily="2" charset="-122"/>
                      <a:ea typeface="Times New Roman" pitchFamily="18" charset="0"/>
                    </a:defRPr>
                  </a:lvl4pPr>
                  <a:lvl5pPr marL="1828800" indent="0" algn="l" defTabSz="914400" rtl="0" eaLnBrk="1" fontAlgn="base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2600" b="1" i="0" u="none" baseline="0">
                      <a:solidFill>
                        <a:schemeClr val="tx1"/>
                      </a:solidFill>
                      <a:latin typeface="宋体" pitchFamily="2" charset="-122"/>
                      <a:ea typeface="Times New Roman" pitchFamily="18" charset="0"/>
                    </a:defRPr>
                  </a:lvl5pPr>
                </a:lstStyle>
                <a:p>
                  <a:pPr lvl="0"/>
                  <a:endParaRPr lang="zh-CN" altLang="en-US"/>
                </a:p>
              </p:txBody>
            </p:sp>
            <p:sp>
              <p:nvSpPr>
                <p:cNvPr id="8285" name="未知"/>
                <p:cNvSpPr/>
                <p:nvPr/>
              </p:nvSpPr>
              <p:spPr>
                <a:xfrm>
                  <a:off x="0" y="843"/>
                  <a:ext cx="1389" cy="344"/>
                </a:xfrm>
                <a:custGeom>
                  <a:cxnLst>
                    <a:cxn ang="0">
                      <a:pos x="0" y="0"/>
                    </a:cxn>
                    <a:cxn ang="0">
                      <a:pos x="216" y="246"/>
                    </a:cxn>
                    <a:cxn ang="0">
                      <a:pos x="1091" y="308"/>
                    </a:cxn>
                    <a:cxn ang="0">
                      <a:pos x="1389" y="30"/>
                    </a:cxn>
                  </a:cxnLst>
                  <a:rect l="l" t="t" r="r" b="b"/>
                  <a:pathLst>
                    <a:path w="1389" h="344">
                      <a:moveTo>
                        <a:pt x="0" y="0"/>
                      </a:moveTo>
                      <a:cubicBezTo>
                        <a:pt x="17" y="97"/>
                        <a:pt x="34" y="195"/>
                        <a:pt x="216" y="246"/>
                      </a:cubicBezTo>
                      <a:cubicBezTo>
                        <a:pt x="398" y="297"/>
                        <a:pt x="896" y="344"/>
                        <a:pt x="1091" y="308"/>
                      </a:cubicBezTo>
                      <a:cubicBezTo>
                        <a:pt x="1286" y="272"/>
                        <a:pt x="1337" y="151"/>
                        <a:pt x="1389" y="30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</a:ln>
              </p:spPr>
              <p:txBody>
                <a:bodyPr anchor="t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2600" b="1" i="0" u="none" baseline="0">
                      <a:solidFill>
                        <a:schemeClr val="tx1"/>
                      </a:solidFill>
                      <a:latin typeface="宋体" pitchFamily="2" charset="-122"/>
                      <a:ea typeface="Times New Roman" pitchFamily="18" charset="0"/>
                    </a:defRPr>
                  </a:lvl1pPr>
                  <a:lvl2pPr marL="457200" indent="0" algn="l" defTabSz="914400" rtl="0" eaLnBrk="1" fontAlgn="base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2600" b="1" i="0" u="none" baseline="0">
                      <a:solidFill>
                        <a:schemeClr val="tx1"/>
                      </a:solidFill>
                      <a:latin typeface="宋体" pitchFamily="2" charset="-122"/>
                      <a:ea typeface="Times New Roman" pitchFamily="18" charset="0"/>
                    </a:defRPr>
                  </a:lvl2pPr>
                  <a:lvl3pPr marL="914400" indent="0" algn="l" defTabSz="914400" rtl="0" eaLnBrk="1" fontAlgn="base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2600" b="1" i="0" u="none" baseline="0">
                      <a:solidFill>
                        <a:schemeClr val="tx1"/>
                      </a:solidFill>
                      <a:latin typeface="宋体" pitchFamily="2" charset="-122"/>
                      <a:ea typeface="Times New Roman" pitchFamily="18" charset="0"/>
                    </a:defRPr>
                  </a:lvl3pPr>
                  <a:lvl4pPr marL="1371600" indent="0" algn="l" defTabSz="914400" rtl="0" eaLnBrk="1" fontAlgn="base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2600" b="1" i="0" u="none" baseline="0">
                      <a:solidFill>
                        <a:schemeClr val="tx1"/>
                      </a:solidFill>
                      <a:latin typeface="宋体" pitchFamily="2" charset="-122"/>
                      <a:ea typeface="Times New Roman" pitchFamily="18" charset="0"/>
                    </a:defRPr>
                  </a:lvl4pPr>
                  <a:lvl5pPr marL="1828800" indent="0" algn="l" defTabSz="914400" rtl="0" eaLnBrk="1" fontAlgn="base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2600" b="1" i="0" u="none" baseline="0">
                      <a:solidFill>
                        <a:schemeClr val="tx1"/>
                      </a:solidFill>
                      <a:latin typeface="宋体" pitchFamily="2" charset="-122"/>
                      <a:ea typeface="Times New Roman" pitchFamily="18" charset="0"/>
                    </a:defRPr>
                  </a:lvl5pPr>
                </a:lstStyle>
                <a:p>
                  <a:pPr lvl="0"/>
                  <a:endParaRPr lang="zh-CN" altLang="en-US"/>
                </a:p>
              </p:txBody>
            </p:sp>
          </p:grpSp>
          <p:cxnSp>
            <p:nvCxnSpPr>
              <p:cNvPr id="8286" name="Line 94"/>
              <p:cNvCxnSpPr/>
              <p:nvPr/>
            </p:nvCxnSpPr>
            <p:spPr>
              <a:xfrm flipH="1" flipV="1">
                <a:off x="1179" y="157"/>
                <a:ext cx="0" cy="510"/>
              </a:xfrm>
              <a:prstGeom prst="line">
                <a:avLst/>
              </a:prstGeom>
              <a:noFill/>
              <a:ln w="19050">
                <a:solidFill>
                  <a:srgbClr val="5C1F00"/>
                </a:solidFill>
                <a:round/>
                <a:tailEnd type="triangle"/>
              </a:ln>
            </p:spPr>
          </p:cxnSp>
        </p:grpSp>
      </p:grpSp>
      <p:sp>
        <p:nvSpPr>
          <p:cNvPr id="8287" name="AutoShape 95"/>
          <p:cNvSpPr/>
          <p:nvPr/>
        </p:nvSpPr>
        <p:spPr>
          <a:xfrm>
            <a:off x="6084888" y="3076575"/>
            <a:ext cx="76200" cy="838200"/>
          </a:xfrm>
          <a:prstGeom prst="downArrow">
            <a:avLst>
              <a:gd name="adj1" fmla="val 50000"/>
              <a:gd name="adj2" fmla="val 275000"/>
            </a:avLst>
          </a:prstGeom>
          <a:solidFill>
            <a:schemeClr val="accent1"/>
          </a:solidFill>
          <a:ln>
            <a:solidFill>
              <a:schemeClr val="tx1"/>
            </a:solidFill>
            <a:miter lim="800000"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1pPr>
            <a:lvl2pPr marL="4572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2pPr>
            <a:lvl3pPr marL="9144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3pPr>
            <a:lvl4pPr marL="13716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4pPr>
            <a:lvl5pPr marL="18288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5pPr>
          </a:lstStyle>
          <a:p>
            <a:pPr lvl="0"/>
            <a:endParaRPr lang="zh-CN" altLang="en-US" sz="240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8288" name="AutoShape 96"/>
          <p:cNvSpPr/>
          <p:nvPr/>
        </p:nvSpPr>
        <p:spPr>
          <a:xfrm rot="420000">
            <a:off x="5653088" y="5033963"/>
            <a:ext cx="304800" cy="762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D90308"/>
          </a:solidFill>
          <a:ln>
            <a:solidFill>
              <a:srgbClr val="78021B"/>
            </a:solidFill>
            <a:miter lim="800000"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1pPr>
            <a:lvl2pPr marL="4572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2pPr>
            <a:lvl3pPr marL="9144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3pPr>
            <a:lvl4pPr marL="13716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4pPr>
            <a:lvl5pPr marL="18288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5pPr>
          </a:lstStyle>
          <a:p>
            <a:pPr lvl="0"/>
            <a:endParaRPr lang="zh-CN" altLang="en-US" sz="240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8289" name="AutoShape 97"/>
          <p:cNvSpPr/>
          <p:nvPr/>
        </p:nvSpPr>
        <p:spPr>
          <a:xfrm rot="420000">
            <a:off x="5653088" y="4897438"/>
            <a:ext cx="304800" cy="762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D90308"/>
          </a:solidFill>
          <a:ln>
            <a:solidFill>
              <a:srgbClr val="78021B"/>
            </a:solidFill>
            <a:miter lim="800000"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1pPr>
            <a:lvl2pPr marL="4572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2pPr>
            <a:lvl3pPr marL="9144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3pPr>
            <a:lvl4pPr marL="13716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4pPr>
            <a:lvl5pPr marL="18288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5pPr>
          </a:lstStyle>
          <a:p>
            <a:pPr lvl="0"/>
            <a:endParaRPr lang="zh-CN" altLang="en-US" sz="240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8290" name="AutoShape 98"/>
          <p:cNvSpPr/>
          <p:nvPr/>
        </p:nvSpPr>
        <p:spPr>
          <a:xfrm rot="420000">
            <a:off x="5653088" y="4757738"/>
            <a:ext cx="304800" cy="762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D90308"/>
          </a:solidFill>
          <a:ln>
            <a:solidFill>
              <a:srgbClr val="78021B"/>
            </a:solidFill>
            <a:miter lim="800000"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1pPr>
            <a:lvl2pPr marL="4572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2pPr>
            <a:lvl3pPr marL="9144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3pPr>
            <a:lvl4pPr marL="13716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4pPr>
            <a:lvl5pPr marL="18288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5pPr>
          </a:lstStyle>
          <a:p>
            <a:pPr lvl="0"/>
            <a:endParaRPr lang="zh-CN" altLang="en-US" sz="240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8291" name="AutoShape 99"/>
          <p:cNvSpPr/>
          <p:nvPr/>
        </p:nvSpPr>
        <p:spPr>
          <a:xfrm>
            <a:off x="1692275" y="3863975"/>
            <a:ext cx="533400" cy="76200"/>
          </a:xfrm>
          <a:prstGeom prst="leftArrow">
            <a:avLst>
              <a:gd name="adj1" fmla="val 50000"/>
              <a:gd name="adj2" fmla="val 175000"/>
            </a:avLst>
          </a:prstGeom>
          <a:solidFill>
            <a:srgbClr val="FFEBEC"/>
          </a:solidFill>
          <a:ln>
            <a:solidFill>
              <a:srgbClr val="D90308"/>
            </a:solidFill>
            <a:miter lim="800000"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1pPr>
            <a:lvl2pPr marL="4572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2pPr>
            <a:lvl3pPr marL="9144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3pPr>
            <a:lvl4pPr marL="13716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4pPr>
            <a:lvl5pPr marL="18288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5pPr>
          </a:lstStyle>
          <a:p>
            <a:pPr lvl="0" algn="ctr">
              <a:lnSpc>
                <a:spcPct val="100000"/>
              </a:lnSpc>
            </a:pPr>
            <a:endParaRPr lang="zh-CN" altLang="zh-CN" sz="1800" b="0">
              <a:solidFill>
                <a:srgbClr val="D90308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8292" name="Rectangle 100"/>
          <p:cNvSpPr/>
          <p:nvPr/>
        </p:nvSpPr>
        <p:spPr>
          <a:xfrm>
            <a:off x="2484438" y="3313113"/>
            <a:ext cx="420687" cy="5794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1pPr>
            <a:lvl2pPr marL="4572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2pPr>
            <a:lvl3pPr marL="9144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3pPr>
            <a:lvl4pPr marL="13716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4pPr>
            <a:lvl5pPr marL="18288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5pPr>
          </a:lstStyle>
          <a:p>
            <a:pPr lvl="0">
              <a:lnSpc>
                <a:spcPct val="100000"/>
              </a:lnSpc>
            </a:pPr>
            <a:r>
              <a:rPr lang="en-US" altLang="zh-CN" sz="3200">
                <a:solidFill>
                  <a:srgbClr val="FF0066"/>
                </a:solidFill>
                <a:latin typeface="Arial" pitchFamily="34" charset="0"/>
                <a:ea typeface="宋体" pitchFamily="2" charset="-122"/>
              </a:rPr>
              <a:t>+</a:t>
            </a:r>
            <a:endParaRPr lang="en-US" altLang="zh-CN" sz="3200">
              <a:solidFill>
                <a:srgbClr val="FF0066"/>
              </a:solidFill>
              <a:latin typeface="Arial" pitchFamily="34" charset="0"/>
              <a:ea typeface="宋体" pitchFamily="2" charset="-122"/>
            </a:endParaRPr>
          </a:p>
        </p:txBody>
      </p:sp>
      <p:cxnSp>
        <p:nvCxnSpPr>
          <p:cNvPr id="8293" name="Line 101"/>
          <p:cNvCxnSpPr/>
          <p:nvPr/>
        </p:nvCxnSpPr>
        <p:spPr>
          <a:xfrm>
            <a:off x="2555875" y="5486400"/>
            <a:ext cx="288925" cy="1588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</a:ln>
        </p:spPr>
      </p:cxnSp>
      <p:sp>
        <p:nvSpPr>
          <p:cNvPr id="8294" name="Text Box 104"/>
          <p:cNvSpPr/>
          <p:nvPr/>
        </p:nvSpPr>
        <p:spPr>
          <a:xfrm>
            <a:off x="488950" y="1695450"/>
            <a:ext cx="4114800" cy="5222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1pPr>
            <a:lvl2pPr marL="4572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2pPr>
            <a:lvl3pPr marL="9144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3pPr>
            <a:lvl4pPr marL="13716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4pPr>
            <a:lvl5pPr marL="18288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5pPr>
          </a:lstStyle>
          <a:p>
            <a:pPr lvl="0">
              <a:lnSpc>
                <a:spcPct val="100000"/>
              </a:lnSpc>
              <a:spcBef>
                <a:spcPct val="50000"/>
              </a:spcBef>
            </a:pPr>
            <a:r>
              <a:rPr lang="zh-CN" altLang="en-US" sz="2800">
                <a:solidFill>
                  <a:srgbClr val="FF0000"/>
                </a:solidFill>
                <a:ea typeface="宋体" pitchFamily="2" charset="-122"/>
              </a:rPr>
              <a:t>感应电动势（</a:t>
            </a:r>
            <a:r>
              <a:rPr lang="en-US" altLang="zh-CN" sz="2800">
                <a:solidFill>
                  <a:srgbClr val="FF0000"/>
                </a:solidFill>
                <a:ea typeface="宋体" pitchFamily="2" charset="-122"/>
              </a:rPr>
              <a:t>E</a:t>
            </a:r>
            <a:r>
              <a:rPr lang="zh-CN" altLang="en-US" sz="2800">
                <a:solidFill>
                  <a:srgbClr val="FF0000"/>
                </a:solidFill>
                <a:ea typeface="宋体" pitchFamily="2" charset="-122"/>
              </a:rPr>
              <a:t>）</a:t>
            </a:r>
            <a:r>
              <a:rPr lang="zh-CN" altLang="en-US" sz="2800" b="0">
                <a:ea typeface="宋体" pitchFamily="2" charset="-122"/>
              </a:rPr>
              <a:t> </a:t>
            </a:r>
            <a:endParaRPr lang="zh-CN" altLang="en-US" sz="2800" b="0">
              <a:ea typeface="宋体" pitchFamily="2" charset="-122"/>
            </a:endParaRPr>
          </a:p>
        </p:txBody>
      </p:sp>
      <p:sp>
        <p:nvSpPr>
          <p:cNvPr id="8295" name="Text Box 105"/>
          <p:cNvSpPr/>
          <p:nvPr/>
        </p:nvSpPr>
        <p:spPr>
          <a:xfrm>
            <a:off x="490538" y="5759450"/>
            <a:ext cx="8097837" cy="5222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1pPr>
            <a:lvl2pPr marL="4572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2pPr>
            <a:lvl3pPr marL="9144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3pPr>
            <a:lvl4pPr marL="13716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4pPr>
            <a:lvl5pPr marL="18288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5pPr>
          </a:lstStyle>
          <a:p>
            <a:pPr lvl="0">
              <a:lnSpc>
                <a:spcPct val="100000"/>
              </a:lnSpc>
            </a:pPr>
            <a:r>
              <a:rPr lang="zh-CN" altLang="en-US" sz="2800">
                <a:solidFill>
                  <a:srgbClr val="0000FF"/>
                </a:solidFill>
                <a:latin typeface="Arial" pitchFamily="34" charset="0"/>
                <a:ea typeface="宋体" pitchFamily="2" charset="-122"/>
              </a:rPr>
              <a:t>产生感应电动势的那部分导体就相当于电源</a:t>
            </a:r>
            <a:endParaRPr lang="zh-CN" altLang="en-US" sz="2800">
              <a:solidFill>
                <a:srgbClr val="0000FF"/>
              </a:solidFill>
              <a:latin typeface="Arial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287" grpId="0"/>
      <p:bldP spid="8288" grpId="0"/>
      <p:bldP spid="8289" grpId="0"/>
      <p:bldP spid="8290" grpId="0"/>
      <p:bldP spid="8291" grpId="0"/>
      <p:bldP spid="8292" grpId="0"/>
      <p:bldP spid="829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217" name="Text Box 2"/>
          <p:cNvSpPr/>
          <p:nvPr/>
        </p:nvSpPr>
        <p:spPr>
          <a:xfrm>
            <a:off x="655638" y="1060450"/>
            <a:ext cx="11039475" cy="13843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1pPr>
            <a:lvl2pPr marL="4572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2pPr>
            <a:lvl3pPr marL="9144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3pPr>
            <a:lvl4pPr marL="13716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4pPr>
            <a:lvl5pPr marL="18288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5pPr>
          </a:lstStyle>
          <a:p>
            <a:pPr lvl="0"/>
            <a:r>
              <a:rPr lang="en-US" altLang="zh-CN" sz="2800">
                <a:solidFill>
                  <a:srgbClr val="FF0000"/>
                </a:solidFill>
                <a:ea typeface="宋体" pitchFamily="2" charset="-122"/>
              </a:rPr>
              <a:t>2.</a:t>
            </a:r>
            <a:r>
              <a:rPr lang="zh-CN" altLang="en-US" sz="2800">
                <a:solidFill>
                  <a:srgbClr val="FF0000"/>
                </a:solidFill>
                <a:ea typeface="宋体" pitchFamily="2" charset="-122"/>
              </a:rPr>
              <a:t>产生条件：</a:t>
            </a:r>
            <a:r>
              <a:rPr lang="zh-CN" altLang="en-US" sz="2800">
                <a:solidFill>
                  <a:srgbClr val="0000FF"/>
                </a:solidFill>
                <a:ea typeface="宋体" pitchFamily="2" charset="-122"/>
              </a:rPr>
              <a:t>只要穿过电路的</a:t>
            </a:r>
            <a:r>
              <a:rPr lang="zh-CN" altLang="en-US" sz="2800">
                <a:solidFill>
                  <a:srgbClr val="FF0000"/>
                </a:solidFill>
                <a:ea typeface="宋体" pitchFamily="2" charset="-122"/>
              </a:rPr>
              <a:t>磁通量发生变化，</a:t>
            </a:r>
            <a:r>
              <a:rPr lang="zh-CN" altLang="en-US" sz="2800">
                <a:solidFill>
                  <a:srgbClr val="0000FF"/>
                </a:solidFill>
                <a:ea typeface="宋体" pitchFamily="2" charset="-122"/>
              </a:rPr>
              <a:t>电路中就产生感应电动势。</a:t>
            </a:r>
            <a:endParaRPr lang="zh-CN" altLang="en-US" sz="2800">
              <a:solidFill>
                <a:srgbClr val="0000FF"/>
              </a:solidFill>
              <a:ea typeface="宋体" pitchFamily="2" charset="-122"/>
            </a:endParaRPr>
          </a:p>
        </p:txBody>
      </p:sp>
      <p:sp>
        <p:nvSpPr>
          <p:cNvPr id="9218" name="Text Box 3"/>
          <p:cNvSpPr/>
          <p:nvPr/>
        </p:nvSpPr>
        <p:spPr>
          <a:xfrm>
            <a:off x="655638" y="2349500"/>
            <a:ext cx="10939462" cy="13843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1pPr>
            <a:lvl2pPr marL="4572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2pPr>
            <a:lvl3pPr marL="9144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3pPr>
            <a:lvl4pPr marL="13716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4pPr>
            <a:lvl5pPr marL="18288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5pPr>
          </a:lstStyle>
          <a:p>
            <a:pPr lvl="0"/>
            <a:r>
              <a:rPr lang="en-US" altLang="zh-CN" sz="2800">
                <a:solidFill>
                  <a:srgbClr val="FF0000"/>
                </a:solidFill>
                <a:ea typeface="宋体" pitchFamily="2" charset="-122"/>
              </a:rPr>
              <a:t>3.</a:t>
            </a:r>
            <a:r>
              <a:rPr lang="zh-CN" altLang="en-US" sz="2800">
                <a:solidFill>
                  <a:srgbClr val="FF0000"/>
                </a:solidFill>
                <a:ea typeface="宋体" pitchFamily="2" charset="-122"/>
              </a:rPr>
              <a:t>感应电动势与感应电流：</a:t>
            </a:r>
            <a:r>
              <a:rPr lang="zh-CN" altLang="en-US" sz="2800">
                <a:solidFill>
                  <a:srgbClr val="0000FF"/>
                </a:solidFill>
                <a:ea typeface="宋体" pitchFamily="2" charset="-122"/>
              </a:rPr>
              <a:t>只要磁通量变化</a:t>
            </a:r>
            <a:r>
              <a:rPr lang="en-US" altLang="zh-CN" sz="2800">
                <a:solidFill>
                  <a:srgbClr val="0000FF"/>
                </a:solidFill>
                <a:ea typeface="宋体" pitchFamily="2" charset="-122"/>
              </a:rPr>
              <a:t>,</a:t>
            </a:r>
            <a:r>
              <a:rPr lang="zh-CN" altLang="en-US" sz="2800">
                <a:solidFill>
                  <a:srgbClr val="0000FF"/>
                </a:solidFill>
                <a:ea typeface="宋体" pitchFamily="2" charset="-122"/>
              </a:rPr>
              <a:t>电路中就产生感应电动势；</a:t>
            </a:r>
            <a:r>
              <a:rPr lang="zh-CN" altLang="en-US" sz="2800">
                <a:solidFill>
                  <a:srgbClr val="FF0000"/>
                </a:solidFill>
                <a:ea typeface="宋体" pitchFamily="2" charset="-122"/>
              </a:rPr>
              <a:t>若电路闭合</a:t>
            </a:r>
            <a:r>
              <a:rPr lang="en-US" altLang="zh-CN" sz="2800">
                <a:solidFill>
                  <a:srgbClr val="FF0000"/>
                </a:solidFill>
                <a:ea typeface="宋体" pitchFamily="2" charset="-122"/>
              </a:rPr>
              <a:t>,</a:t>
            </a:r>
            <a:r>
              <a:rPr lang="zh-CN" altLang="en-US" sz="2800">
                <a:solidFill>
                  <a:srgbClr val="FF0000"/>
                </a:solidFill>
                <a:ea typeface="宋体" pitchFamily="2" charset="-122"/>
              </a:rPr>
              <a:t>电路中就有感应电流。</a:t>
            </a:r>
            <a:endParaRPr lang="zh-CN" altLang="en-US" sz="2800">
              <a:solidFill>
                <a:srgbClr val="FF0000"/>
              </a:solidFill>
              <a:ea typeface="宋体" pitchFamily="2" charset="-122"/>
            </a:endParaRPr>
          </a:p>
        </p:txBody>
      </p:sp>
      <p:sp>
        <p:nvSpPr>
          <p:cNvPr id="9219" name="Text Box 4"/>
          <p:cNvSpPr/>
          <p:nvPr/>
        </p:nvSpPr>
        <p:spPr>
          <a:xfrm>
            <a:off x="303213" y="4206875"/>
            <a:ext cx="10793412" cy="13843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1pPr>
            <a:lvl2pPr marL="4572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2pPr>
            <a:lvl3pPr marL="9144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3pPr>
            <a:lvl4pPr marL="13716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4pPr>
            <a:lvl5pPr marL="18288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5pPr>
          </a:lstStyle>
          <a:p>
            <a:pPr lvl="0"/>
            <a:r>
              <a:rPr lang="en-US" altLang="zh-CN" sz="2800">
                <a:solidFill>
                  <a:srgbClr val="CC00FF"/>
                </a:solidFill>
                <a:latin typeface="楷体_GB2312" panose="02010609030101010101" pitchFamily="49" charset="-122"/>
                <a:ea typeface="楷体_GB2312" pitchFamily="49" charset="-122"/>
              </a:rPr>
              <a:t>    </a:t>
            </a:r>
            <a:r>
              <a:rPr lang="zh-CN" altLang="en-US" sz="2800">
                <a:solidFill>
                  <a:srgbClr val="FF0000"/>
                </a:solidFill>
                <a:ea typeface="宋体" pitchFamily="2" charset="-122"/>
              </a:rPr>
              <a:t>磁通量变化是电磁感应的根本原因</a:t>
            </a:r>
            <a:r>
              <a:rPr lang="en-US" altLang="zh-CN" sz="2800">
                <a:solidFill>
                  <a:srgbClr val="FF0000"/>
                </a:solidFill>
                <a:ea typeface="宋体" pitchFamily="2" charset="-122"/>
              </a:rPr>
              <a:t>,</a:t>
            </a:r>
            <a:r>
              <a:rPr lang="zh-CN" altLang="en-US" sz="2800">
                <a:solidFill>
                  <a:srgbClr val="FF0000"/>
                </a:solidFill>
                <a:ea typeface="宋体" pitchFamily="2" charset="-122"/>
              </a:rPr>
              <a:t>产生感应电动势是电磁感应现象的本质。</a:t>
            </a:r>
            <a:endParaRPr lang="zh-CN" altLang="en-US" sz="2800">
              <a:solidFill>
                <a:srgbClr val="FF0000"/>
              </a:solidFill>
              <a:ea typeface="宋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41" name="Rectangle 4"/>
          <p:cNvSpPr/>
          <p:nvPr/>
        </p:nvSpPr>
        <p:spPr>
          <a:xfrm>
            <a:off x="330200" y="879475"/>
            <a:ext cx="7405688" cy="5207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ctr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1pPr>
            <a:lvl2pPr marL="4572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2pPr>
            <a:lvl3pPr marL="9144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3pPr>
            <a:lvl4pPr marL="13716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4pPr>
            <a:lvl5pPr marL="18288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5pPr>
          </a:lstStyle>
          <a:p>
            <a:pPr lvl="0">
              <a:lnSpc>
                <a:spcPct val="100000"/>
              </a:lnSpc>
            </a:pPr>
            <a:r>
              <a:rPr lang="zh-CN" altLang="en-US" sz="2800">
                <a:solidFill>
                  <a:srgbClr val="0000FF"/>
                </a:solidFill>
                <a:latin typeface="Arial" pitchFamily="34" charset="0"/>
                <a:ea typeface="宋体" pitchFamily="2" charset="-122"/>
              </a:rPr>
              <a:t>探究实验一：探究影响感应电动势大小的因素</a:t>
            </a:r>
            <a:endParaRPr lang="zh-CN" altLang="en-US" sz="2800" b="0">
              <a:solidFill>
                <a:srgbClr val="0000FF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10242" name="Picture 10" descr="3312880386">
            <a:hlinkClick r:id="rId3" action="ppaction://hlinkfil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0513" y="1547813"/>
            <a:ext cx="5267325" cy="386715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0243" name="Picture 11" descr="点击画面播放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0488" y="5821363"/>
            <a:ext cx="3125787" cy="53657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0244" name="TextBox 4"/>
          <p:cNvSpPr/>
          <p:nvPr/>
        </p:nvSpPr>
        <p:spPr>
          <a:xfrm>
            <a:off x="330200" y="2347913"/>
            <a:ext cx="6164263" cy="2676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1pPr>
            <a:lvl2pPr marL="4572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2pPr>
            <a:lvl3pPr marL="9144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3pPr>
            <a:lvl4pPr marL="13716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4pPr>
            <a:lvl5pPr marL="18288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5pPr>
          </a:lstStyle>
          <a:p>
            <a:pPr lvl="0"/>
            <a:r>
              <a:rPr lang="zh-CN" altLang="en-US" sz="2800">
                <a:solidFill>
                  <a:srgbClr val="FF0000"/>
                </a:solidFill>
                <a:ea typeface="宋体" pitchFamily="2" charset="-122"/>
              </a:rPr>
              <a:t>请思考：</a:t>
            </a:r>
            <a:endParaRPr lang="en-US" altLang="zh-CN" sz="2800">
              <a:solidFill>
                <a:srgbClr val="FF0000"/>
              </a:solidFill>
              <a:ea typeface="宋体" pitchFamily="2" charset="-122"/>
            </a:endParaRPr>
          </a:p>
          <a:p>
            <a:pPr lvl="0"/>
            <a:r>
              <a:rPr lang="en-US" altLang="zh-CN" sz="2800">
                <a:solidFill>
                  <a:srgbClr val="FF0000"/>
                </a:solidFill>
                <a:ea typeface="宋体" pitchFamily="2" charset="-122"/>
              </a:rPr>
              <a:t>1.</a:t>
            </a:r>
            <a:r>
              <a:rPr lang="zh-CN" altLang="en-US" sz="2800">
                <a:solidFill>
                  <a:srgbClr val="FF0000"/>
                </a:solidFill>
                <a:ea typeface="宋体" pitchFamily="2" charset="-122"/>
              </a:rPr>
              <a:t>电流大小与哪些因素有关？</a:t>
            </a:r>
            <a:endParaRPr lang="en-US" altLang="zh-CN" sz="2800">
              <a:solidFill>
                <a:srgbClr val="FF0000"/>
              </a:solidFill>
              <a:ea typeface="宋体" pitchFamily="2" charset="-122"/>
            </a:endParaRPr>
          </a:p>
          <a:p>
            <a:pPr lvl="0"/>
            <a:r>
              <a:rPr lang="en-US" altLang="zh-CN" sz="2800">
                <a:solidFill>
                  <a:srgbClr val="FF0000"/>
                </a:solidFill>
                <a:ea typeface="宋体" pitchFamily="2" charset="-122"/>
              </a:rPr>
              <a:t>2.</a:t>
            </a:r>
            <a:r>
              <a:rPr lang="zh-CN" altLang="en-US" sz="2800">
                <a:solidFill>
                  <a:srgbClr val="FF0000"/>
                </a:solidFill>
                <a:ea typeface="宋体" pitchFamily="2" charset="-122"/>
              </a:rPr>
              <a:t>哪些变化可以使电流变大？</a:t>
            </a:r>
            <a:endParaRPr lang="en-US" altLang="zh-CN" sz="2800">
              <a:solidFill>
                <a:srgbClr val="FF0000"/>
              </a:solidFill>
              <a:ea typeface="宋体" pitchFamily="2" charset="-122"/>
            </a:endParaRPr>
          </a:p>
          <a:p>
            <a:pPr lvl="0"/>
            <a:r>
              <a:rPr lang="en-US" altLang="zh-CN" sz="2800">
                <a:solidFill>
                  <a:srgbClr val="FF0000"/>
                </a:solidFill>
                <a:ea typeface="宋体" pitchFamily="2" charset="-122"/>
              </a:rPr>
              <a:t>3.</a:t>
            </a:r>
            <a:r>
              <a:rPr lang="zh-CN" altLang="en-US" sz="2800">
                <a:solidFill>
                  <a:srgbClr val="FF0000"/>
                </a:solidFill>
                <a:ea typeface="宋体" pitchFamily="2" charset="-122"/>
              </a:rPr>
              <a:t>电流大小与电动势大小有什么关系？</a:t>
            </a:r>
            <a:endParaRPr lang="zh-CN" altLang="en-US" sz="2800">
              <a:solidFill>
                <a:srgbClr val="FF0000"/>
              </a:solidFill>
              <a:ea typeface="宋体" pitchFamily="2" charset="-122"/>
            </a:endParaRP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11265" name="表格 13348"/>
          <p:cNvGraphicFramePr>
            <a:graphicFrameLocks noGrp="1"/>
          </p:cNvGraphicFramePr>
          <p:nvPr/>
        </p:nvGraphicFramePr>
        <p:xfrm>
          <a:off x="1730375" y="1325562"/>
          <a:ext cx="8064500" cy="2879725"/>
        </p:xfrm>
        <a:graphic>
          <a:graphicData uri="http://schemas.openxmlformats.org/drawingml/2006/table">
            <a:tbl>
              <a:tblPr/>
              <a:tblGrid>
                <a:gridCol w="1612900"/>
                <a:gridCol w="1612900"/>
                <a:gridCol w="1612900"/>
                <a:gridCol w="1612900"/>
                <a:gridCol w="1612900"/>
              </a:tblGrid>
              <a:tr h="1193800">
                <a:tc>
                  <a:txBody>
                    <a:bodyPr vert="horz" wrap="square" lIns="91440" tIns="45720" rIns="91440" bIns="45720" anchor="ctr" anchorCtr="0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5pPr>
                    </a:lstStyle>
                    <a:p>
                      <a:pPr lvl="0">
                        <a:lnSpc>
                          <a:spcPct val="100000"/>
                        </a:lnSpc>
                      </a:pPr>
                      <a:r>
                        <a:rPr lang="zh-CN" altLang="en-US" sz="2800">
                          <a:solidFill>
                            <a:srgbClr val="0000FF"/>
                          </a:solidFill>
                          <a:ea typeface="宋体" pitchFamily="2" charset="-122"/>
                        </a:rPr>
                        <a:t>所用条形磁铁数目</a:t>
                      </a:r>
                      <a:endParaRPr lang="zh-CN" altLang="en-US" sz="2800">
                        <a:solidFill>
                          <a:srgbClr val="0000FF"/>
                        </a:solidFill>
                        <a:ea typeface="宋体" pitchFamily="2" charset="-122"/>
                      </a:endParaRPr>
                    </a:p>
                  </a:txBody>
                  <a:tcPr anchor="ctr">
                    <a:lnL w="28575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28575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vert="horz" wrap="square" lIns="91440" tIns="45720" rIns="91440" bIns="45720" anchor="ctr" anchorCtr="0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5pPr>
                    </a:lstStyle>
                    <a:p>
                      <a:pPr lvl="0">
                        <a:lnSpc>
                          <a:spcPct val="100000"/>
                        </a:lnSpc>
                      </a:pPr>
                      <a:r>
                        <a:rPr lang="zh-CN" altLang="en-US" sz="2800">
                          <a:solidFill>
                            <a:srgbClr val="0000FF"/>
                          </a:solidFill>
                          <a:ea typeface="宋体" pitchFamily="2" charset="-122"/>
                        </a:rPr>
                        <a:t>插入或拔出的方式</a:t>
                      </a:r>
                      <a:endParaRPr lang="zh-CN" altLang="en-US" sz="2800">
                        <a:solidFill>
                          <a:srgbClr val="0000FF"/>
                        </a:solidFill>
                        <a:ea typeface="宋体" pitchFamily="2" charset="-122"/>
                      </a:endParaRPr>
                    </a:p>
                  </a:txBody>
                  <a:tcPr anchor="ctr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28575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vert="horz" wrap="square" lIns="91440" tIns="45720" rIns="91440" bIns="45720" anchor="ctr" anchorCtr="0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5pPr>
                    </a:lstStyle>
                    <a:p>
                      <a:pPr lvl="0">
                        <a:lnSpc>
                          <a:spcPct val="100000"/>
                        </a:lnSpc>
                      </a:pPr>
                      <a:r>
                        <a:rPr lang="zh-CN" altLang="en-US" sz="2800">
                          <a:solidFill>
                            <a:srgbClr val="0000FF"/>
                          </a:solidFill>
                          <a:ea typeface="宋体" pitchFamily="2" charset="-122"/>
                        </a:rPr>
                        <a:t>磁通量的变化情况</a:t>
                      </a:r>
                      <a:endParaRPr lang="zh-CN" altLang="en-US" sz="2800">
                        <a:solidFill>
                          <a:srgbClr val="0000FF"/>
                        </a:solidFill>
                        <a:ea typeface="宋体" pitchFamily="2" charset="-122"/>
                      </a:endParaRPr>
                    </a:p>
                  </a:txBody>
                  <a:tcPr anchor="ctr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28575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vert="horz" wrap="square" lIns="91440" tIns="45720" rIns="91440" bIns="45720" anchor="ctr" anchorCtr="0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5pPr>
                    </a:lstStyle>
                    <a:p>
                      <a:pPr lvl="0">
                        <a:lnSpc>
                          <a:spcPct val="100000"/>
                        </a:lnSpc>
                      </a:pPr>
                      <a:r>
                        <a:rPr lang="zh-CN" altLang="en-US" sz="2800">
                          <a:solidFill>
                            <a:srgbClr val="0000FF"/>
                          </a:solidFill>
                          <a:ea typeface="宋体" pitchFamily="2" charset="-122"/>
                        </a:rPr>
                        <a:t>电流表指针的偏转</a:t>
                      </a:r>
                      <a:endParaRPr lang="zh-CN" altLang="en-US" sz="2800">
                        <a:solidFill>
                          <a:srgbClr val="0000FF"/>
                        </a:solidFill>
                        <a:ea typeface="宋体" pitchFamily="2" charset="-122"/>
                      </a:endParaRPr>
                    </a:p>
                  </a:txBody>
                  <a:tcPr anchor="ctr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28575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vert="horz" wrap="square" lIns="91440" tIns="45720" rIns="91440" bIns="45720" anchor="ctr" anchorCtr="0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5pPr>
                    </a:lstStyle>
                    <a:p>
                      <a:pPr lvl="0">
                        <a:lnSpc>
                          <a:spcPct val="100000"/>
                        </a:lnSpc>
                      </a:pPr>
                      <a:r>
                        <a:rPr lang="zh-CN" altLang="en-US" sz="2800">
                          <a:solidFill>
                            <a:srgbClr val="0000FF"/>
                          </a:solidFill>
                          <a:ea typeface="宋体" pitchFamily="2" charset="-122"/>
                        </a:rPr>
                        <a:t>感应电动势的大小</a:t>
                      </a:r>
                      <a:endParaRPr lang="zh-CN" altLang="en-US" sz="2800">
                        <a:solidFill>
                          <a:srgbClr val="0000FF"/>
                        </a:solidFill>
                        <a:ea typeface="宋体" pitchFamily="2" charset="-122"/>
                      </a:endParaRPr>
                    </a:p>
                  </a:txBody>
                  <a:tcPr anchor="ctr">
                    <a:lnL w="12700">
                      <a:solidFill>
                        <a:prstClr val="black"/>
                      </a:solidFill>
                      <a:miter lim="800000"/>
                    </a:lnL>
                    <a:lnR w="28575">
                      <a:solidFill>
                        <a:prstClr val="black"/>
                      </a:solidFill>
                      <a:miter lim="800000"/>
                    </a:lnR>
                    <a:lnT w="28575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</a:tr>
              <a:tr h="847725">
                <a:tc>
                  <a:txBody>
                    <a:bodyPr vert="horz" wrap="square" lIns="91440" tIns="45720" rIns="91440" bIns="45720" anchor="ctr" anchorCtr="0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5pPr>
                    </a:lstStyle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US" altLang="zh-CN" sz="2800">
                          <a:solidFill>
                            <a:srgbClr val="0000FF"/>
                          </a:solidFill>
                          <a:ea typeface="宋体" pitchFamily="2" charset="-122"/>
                        </a:rPr>
                        <a:t>1</a:t>
                      </a:r>
                      <a:r>
                        <a:rPr lang="zh-CN" altLang="en-US" sz="2800">
                          <a:solidFill>
                            <a:srgbClr val="0000FF"/>
                          </a:solidFill>
                          <a:ea typeface="宋体" pitchFamily="2" charset="-122"/>
                        </a:rPr>
                        <a:t>根</a:t>
                      </a:r>
                      <a:endParaRPr lang="zh-CN" altLang="en-US" sz="2800">
                        <a:solidFill>
                          <a:srgbClr val="0000FF"/>
                        </a:solidFill>
                        <a:ea typeface="宋体" pitchFamily="2" charset="-122"/>
                      </a:endParaRPr>
                    </a:p>
                  </a:txBody>
                  <a:tcPr anchor="ctr">
                    <a:lnL w="28575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vert="horz" wrap="square" lIns="91440" tIns="45720" rIns="91440" bIns="45720" anchor="ctr" anchorCtr="0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5pPr>
                    </a:lstStyle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zh-CN" altLang="en-US" sz="2800">
                          <a:solidFill>
                            <a:srgbClr val="0000FF"/>
                          </a:solidFill>
                          <a:ea typeface="宋体" pitchFamily="2" charset="-122"/>
                        </a:rPr>
                        <a:t>快速</a:t>
                      </a:r>
                      <a:endParaRPr lang="zh-CN" altLang="en-US" sz="2800">
                        <a:solidFill>
                          <a:srgbClr val="0000FF"/>
                        </a:solidFill>
                        <a:ea typeface="宋体" pitchFamily="2" charset="-122"/>
                      </a:endParaRPr>
                    </a:p>
                  </a:txBody>
                  <a:tcPr anchor="ctr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vert="horz" wrap="square" lIns="91440" tIns="45720" rIns="91440" bIns="45720" anchor="ctr" anchorCtr="0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5pPr>
                    </a:lstStyle>
                    <a:p>
                      <a:pPr lvl="0">
                        <a:lnSpc>
                          <a:spcPct val="100000"/>
                        </a:lnSpc>
                      </a:pPr>
                      <a:endParaRPr lang="zh-CN" altLang="zh-CN" sz="2800">
                        <a:solidFill>
                          <a:srgbClr val="0000FF"/>
                        </a:solidFill>
                        <a:ea typeface="宋体" pitchFamily="2" charset="-122"/>
                      </a:endParaRPr>
                    </a:p>
                  </a:txBody>
                  <a:tcPr anchor="ctr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vert="horz" wrap="square" lIns="91440" tIns="45720" rIns="91440" bIns="45720" anchor="ctr" anchorCtr="0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5pPr>
                    </a:lstStyle>
                    <a:p>
                      <a:pPr lvl="0">
                        <a:lnSpc>
                          <a:spcPct val="100000"/>
                        </a:lnSpc>
                      </a:pPr>
                      <a:endParaRPr lang="zh-CN" altLang="zh-CN" sz="2800">
                        <a:solidFill>
                          <a:srgbClr val="0000FF"/>
                        </a:solidFill>
                        <a:ea typeface="宋体" pitchFamily="2" charset="-122"/>
                      </a:endParaRPr>
                    </a:p>
                  </a:txBody>
                  <a:tcPr anchor="ctr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vert="horz" wrap="square" lIns="91440" tIns="45720" rIns="91440" bIns="45720" anchor="ctr" anchorCtr="0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5pPr>
                    </a:lstStyle>
                    <a:p>
                      <a:pPr lvl="0">
                        <a:lnSpc>
                          <a:spcPct val="100000"/>
                        </a:lnSpc>
                      </a:pPr>
                      <a:endParaRPr lang="zh-CN" altLang="zh-CN" sz="2800">
                        <a:solidFill>
                          <a:srgbClr val="0000FF"/>
                        </a:solidFill>
                        <a:ea typeface="宋体" pitchFamily="2" charset="-122"/>
                      </a:endParaRPr>
                    </a:p>
                  </a:txBody>
                  <a:tcPr anchor="ctr">
                    <a:lnL w="12700">
                      <a:solidFill>
                        <a:prstClr val="black"/>
                      </a:solidFill>
                      <a:miter lim="800000"/>
                    </a:lnL>
                    <a:lnR w="28575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</a:tr>
              <a:tr h="838200">
                <a:tc>
                  <a:txBody>
                    <a:bodyPr vert="horz" wrap="square" lIns="91440" tIns="45720" rIns="91440" bIns="45720" anchor="ctr" anchorCtr="0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5pPr>
                    </a:lstStyle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US" altLang="zh-CN" sz="2800">
                          <a:solidFill>
                            <a:srgbClr val="0000FF"/>
                          </a:solidFill>
                          <a:ea typeface="宋体" pitchFamily="2" charset="-122"/>
                        </a:rPr>
                        <a:t>2</a:t>
                      </a:r>
                      <a:r>
                        <a:rPr lang="zh-CN" altLang="en-US" sz="2800">
                          <a:solidFill>
                            <a:srgbClr val="0000FF"/>
                          </a:solidFill>
                          <a:ea typeface="宋体" pitchFamily="2" charset="-122"/>
                        </a:rPr>
                        <a:t>根</a:t>
                      </a:r>
                      <a:endParaRPr lang="zh-CN" altLang="en-US" sz="2800">
                        <a:solidFill>
                          <a:srgbClr val="0000FF"/>
                        </a:solidFill>
                        <a:ea typeface="宋体" pitchFamily="2" charset="-122"/>
                      </a:endParaRPr>
                    </a:p>
                  </a:txBody>
                  <a:tcPr anchor="ctr">
                    <a:lnL w="28575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28575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vert="horz" wrap="square" lIns="91440" tIns="45720" rIns="91440" bIns="45720" anchor="ctr" anchorCtr="0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5pPr>
                    </a:lstStyle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zh-CN" altLang="en-US" sz="2800">
                          <a:solidFill>
                            <a:srgbClr val="0000FF"/>
                          </a:solidFill>
                          <a:ea typeface="宋体" pitchFamily="2" charset="-122"/>
                        </a:rPr>
                        <a:t>快速</a:t>
                      </a:r>
                      <a:endParaRPr lang="zh-CN" altLang="en-US" sz="2800">
                        <a:solidFill>
                          <a:srgbClr val="0000FF"/>
                        </a:solidFill>
                        <a:ea typeface="宋体" pitchFamily="2" charset="-122"/>
                      </a:endParaRPr>
                    </a:p>
                  </a:txBody>
                  <a:tcPr anchor="ctr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28575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vert="horz" wrap="square" lIns="91440" tIns="45720" rIns="91440" bIns="45720" anchor="ctr" anchorCtr="0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5pPr>
                    </a:lstStyle>
                    <a:p>
                      <a:pPr lvl="0">
                        <a:lnSpc>
                          <a:spcPct val="100000"/>
                        </a:lnSpc>
                      </a:pPr>
                      <a:endParaRPr lang="zh-CN" altLang="zh-CN" sz="2800">
                        <a:solidFill>
                          <a:srgbClr val="0000FF"/>
                        </a:solidFill>
                        <a:ea typeface="宋体" pitchFamily="2" charset="-122"/>
                      </a:endParaRPr>
                    </a:p>
                  </a:txBody>
                  <a:tcPr anchor="ctr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28575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vert="horz" wrap="square" lIns="91440" tIns="45720" rIns="91440" bIns="45720" anchor="ctr" anchorCtr="0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5pPr>
                    </a:lstStyle>
                    <a:p>
                      <a:pPr lvl="0">
                        <a:lnSpc>
                          <a:spcPct val="100000"/>
                        </a:lnSpc>
                      </a:pPr>
                      <a:endParaRPr lang="zh-CN" altLang="zh-CN" sz="2800">
                        <a:solidFill>
                          <a:srgbClr val="0000FF"/>
                        </a:solidFill>
                        <a:ea typeface="宋体" pitchFamily="2" charset="-122"/>
                      </a:endParaRPr>
                    </a:p>
                  </a:txBody>
                  <a:tcPr anchor="ctr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28575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vert="horz" wrap="square" lIns="91440" tIns="45720" rIns="91440" bIns="45720" anchor="ctr" anchorCtr="0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1" i="0" u="none" baseline="0">
                          <a:solidFill>
                            <a:schemeClr val="tx1"/>
                          </a:solidFill>
                          <a:latin typeface="宋体" pitchFamily="2" charset="-122"/>
                          <a:ea typeface="Times New Roman" pitchFamily="18" charset="0"/>
                        </a:defRPr>
                      </a:lvl5pPr>
                    </a:lstStyle>
                    <a:p>
                      <a:pPr lvl="0">
                        <a:lnSpc>
                          <a:spcPct val="100000"/>
                        </a:lnSpc>
                      </a:pPr>
                      <a:endParaRPr lang="zh-CN" altLang="zh-CN" sz="2800">
                        <a:solidFill>
                          <a:srgbClr val="0000FF"/>
                        </a:solidFill>
                        <a:ea typeface="宋体" pitchFamily="2" charset="-122"/>
                      </a:endParaRPr>
                    </a:p>
                  </a:txBody>
                  <a:tcPr anchor="ctr">
                    <a:lnL w="12700">
                      <a:solidFill>
                        <a:prstClr val="black"/>
                      </a:solidFill>
                      <a:miter lim="800000"/>
                    </a:lnL>
                    <a:lnR w="28575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28575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1291" name="Text Box 28"/>
          <p:cNvSpPr/>
          <p:nvPr/>
        </p:nvSpPr>
        <p:spPr>
          <a:xfrm>
            <a:off x="577850" y="4287838"/>
            <a:ext cx="8064500" cy="736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1pPr>
            <a:lvl2pPr marL="4572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2pPr>
            <a:lvl3pPr marL="9144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3pPr>
            <a:lvl4pPr marL="13716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4pPr>
            <a:lvl5pPr marL="18288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5pPr>
          </a:lstStyle>
          <a:p>
            <a:pPr lvl="0"/>
            <a:r>
              <a:rPr lang="zh-CN" altLang="en-US" sz="2800">
                <a:solidFill>
                  <a:srgbClr val="0000FF"/>
                </a:solidFill>
                <a:ea typeface="宋体" pitchFamily="2" charset="-122"/>
              </a:rPr>
              <a:t>实验</a:t>
            </a:r>
            <a:r>
              <a:rPr lang="en-US" altLang="zh-CN" sz="2800">
                <a:solidFill>
                  <a:srgbClr val="0000FF"/>
                </a:solidFill>
                <a:ea typeface="宋体" pitchFamily="2" charset="-122"/>
              </a:rPr>
              <a:t>1</a:t>
            </a:r>
            <a:r>
              <a:rPr lang="zh-CN" altLang="en-US" sz="2800">
                <a:solidFill>
                  <a:srgbClr val="0000FF"/>
                </a:solidFill>
                <a:ea typeface="宋体" pitchFamily="2" charset="-122"/>
              </a:rPr>
              <a:t>结论：</a:t>
            </a:r>
            <a:endParaRPr lang="el-GR" altLang="en-US" sz="2800">
              <a:solidFill>
                <a:srgbClr val="FF0000"/>
              </a:solidFill>
              <a:ea typeface="宋体" pitchFamily="2" charset="-122"/>
              <a:sym typeface="Times New Roman" pitchFamily="18" charset="0"/>
            </a:endParaRPr>
          </a:p>
        </p:txBody>
      </p:sp>
      <p:sp>
        <p:nvSpPr>
          <p:cNvPr id="11292" name="Text Box 29"/>
          <p:cNvSpPr/>
          <p:nvPr/>
        </p:nvSpPr>
        <p:spPr>
          <a:xfrm>
            <a:off x="5495925" y="2671763"/>
            <a:ext cx="541338" cy="5222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1pPr>
            <a:lvl2pPr marL="4572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2pPr>
            <a:lvl3pPr marL="9144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3pPr>
            <a:lvl4pPr marL="13716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4pPr>
            <a:lvl5pPr marL="18288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5pPr>
          </a:lstStyle>
          <a:p>
            <a:pPr lvl="0">
              <a:lnSpc>
                <a:spcPct val="100000"/>
              </a:lnSpc>
            </a:pPr>
            <a:r>
              <a:rPr lang="zh-CN" altLang="en-US" sz="2800">
                <a:solidFill>
                  <a:srgbClr val="FF0000"/>
                </a:solidFill>
                <a:ea typeface="宋体" pitchFamily="2" charset="-122"/>
              </a:rPr>
              <a:t>小</a:t>
            </a:r>
            <a:endParaRPr lang="zh-CN" altLang="en-US" sz="2800">
              <a:solidFill>
                <a:srgbClr val="FF0000"/>
              </a:solidFill>
              <a:ea typeface="宋体" pitchFamily="2" charset="-122"/>
            </a:endParaRPr>
          </a:p>
        </p:txBody>
      </p:sp>
      <p:sp>
        <p:nvSpPr>
          <p:cNvPr id="11293" name="Text Box 30"/>
          <p:cNvSpPr/>
          <p:nvPr/>
        </p:nvSpPr>
        <p:spPr>
          <a:xfrm>
            <a:off x="7080250" y="2671763"/>
            <a:ext cx="593725" cy="5222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1pPr>
            <a:lvl2pPr marL="4572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2pPr>
            <a:lvl3pPr marL="9144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3pPr>
            <a:lvl4pPr marL="13716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4pPr>
            <a:lvl5pPr marL="18288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5pPr>
          </a:lstStyle>
          <a:p>
            <a:pPr lvl="0">
              <a:lnSpc>
                <a:spcPct val="100000"/>
              </a:lnSpc>
            </a:pPr>
            <a:r>
              <a:rPr lang="zh-CN" altLang="en-US" sz="2800">
                <a:solidFill>
                  <a:srgbClr val="FF0000"/>
                </a:solidFill>
                <a:ea typeface="宋体" pitchFamily="2" charset="-122"/>
              </a:rPr>
              <a:t>小</a:t>
            </a:r>
            <a:endParaRPr lang="zh-CN" altLang="en-US" sz="2800">
              <a:solidFill>
                <a:srgbClr val="FF0000"/>
              </a:solidFill>
              <a:ea typeface="宋体" pitchFamily="2" charset="-122"/>
            </a:endParaRPr>
          </a:p>
        </p:txBody>
      </p:sp>
      <p:sp>
        <p:nvSpPr>
          <p:cNvPr id="11294" name="Text Box 31"/>
          <p:cNvSpPr/>
          <p:nvPr/>
        </p:nvSpPr>
        <p:spPr>
          <a:xfrm>
            <a:off x="8737600" y="2671763"/>
            <a:ext cx="592138" cy="5222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1pPr>
            <a:lvl2pPr marL="4572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2pPr>
            <a:lvl3pPr marL="9144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3pPr>
            <a:lvl4pPr marL="13716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4pPr>
            <a:lvl5pPr marL="18288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5pPr>
          </a:lstStyle>
          <a:p>
            <a:pPr lvl="0">
              <a:lnSpc>
                <a:spcPct val="100000"/>
              </a:lnSpc>
            </a:pPr>
            <a:r>
              <a:rPr lang="zh-CN" altLang="en-US" sz="2800">
                <a:solidFill>
                  <a:srgbClr val="FF0000"/>
                </a:solidFill>
                <a:ea typeface="宋体" pitchFamily="2" charset="-122"/>
              </a:rPr>
              <a:t>小</a:t>
            </a:r>
            <a:endParaRPr lang="zh-CN" altLang="en-US" sz="2800">
              <a:solidFill>
                <a:srgbClr val="FF0000"/>
              </a:solidFill>
              <a:ea typeface="宋体" pitchFamily="2" charset="-122"/>
            </a:endParaRPr>
          </a:p>
        </p:txBody>
      </p:sp>
      <p:sp>
        <p:nvSpPr>
          <p:cNvPr id="11295" name="Text Box 32"/>
          <p:cNvSpPr/>
          <p:nvPr/>
        </p:nvSpPr>
        <p:spPr>
          <a:xfrm>
            <a:off x="7080250" y="3535363"/>
            <a:ext cx="541338" cy="5222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1pPr>
            <a:lvl2pPr marL="4572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2pPr>
            <a:lvl3pPr marL="9144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3pPr>
            <a:lvl4pPr marL="13716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4pPr>
            <a:lvl5pPr marL="18288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5pPr>
          </a:lstStyle>
          <a:p>
            <a:pPr lvl="0">
              <a:lnSpc>
                <a:spcPct val="100000"/>
              </a:lnSpc>
            </a:pPr>
            <a:r>
              <a:rPr lang="zh-CN" altLang="en-US" sz="2800">
                <a:solidFill>
                  <a:srgbClr val="FF0000"/>
                </a:solidFill>
                <a:ea typeface="宋体" pitchFamily="2" charset="-122"/>
              </a:rPr>
              <a:t>大</a:t>
            </a:r>
            <a:endParaRPr lang="zh-CN" altLang="en-US" sz="2800">
              <a:solidFill>
                <a:srgbClr val="FF0000"/>
              </a:solidFill>
              <a:ea typeface="宋体" pitchFamily="2" charset="-122"/>
            </a:endParaRPr>
          </a:p>
        </p:txBody>
      </p:sp>
      <p:sp>
        <p:nvSpPr>
          <p:cNvPr id="11296" name="Text Box 33"/>
          <p:cNvSpPr/>
          <p:nvPr/>
        </p:nvSpPr>
        <p:spPr>
          <a:xfrm>
            <a:off x="5510213" y="3535363"/>
            <a:ext cx="541337" cy="5222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1pPr>
            <a:lvl2pPr marL="4572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2pPr>
            <a:lvl3pPr marL="9144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3pPr>
            <a:lvl4pPr marL="13716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4pPr>
            <a:lvl5pPr marL="18288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5pPr>
          </a:lstStyle>
          <a:p>
            <a:pPr lvl="0">
              <a:lnSpc>
                <a:spcPct val="100000"/>
              </a:lnSpc>
            </a:pPr>
            <a:r>
              <a:rPr lang="zh-CN" altLang="en-US" sz="2800">
                <a:solidFill>
                  <a:srgbClr val="FF0000"/>
                </a:solidFill>
                <a:ea typeface="宋体" pitchFamily="2" charset="-122"/>
              </a:rPr>
              <a:t>大</a:t>
            </a:r>
            <a:endParaRPr lang="zh-CN" altLang="en-US" sz="2800">
              <a:solidFill>
                <a:srgbClr val="FF0000"/>
              </a:solidFill>
              <a:ea typeface="宋体" pitchFamily="2" charset="-122"/>
            </a:endParaRPr>
          </a:p>
        </p:txBody>
      </p:sp>
      <p:sp>
        <p:nvSpPr>
          <p:cNvPr id="11297" name="Text Box 34"/>
          <p:cNvSpPr/>
          <p:nvPr/>
        </p:nvSpPr>
        <p:spPr>
          <a:xfrm>
            <a:off x="8737600" y="3535363"/>
            <a:ext cx="541338" cy="5222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1pPr>
            <a:lvl2pPr marL="4572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2pPr>
            <a:lvl3pPr marL="9144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3pPr>
            <a:lvl4pPr marL="13716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4pPr>
            <a:lvl5pPr marL="18288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5pPr>
          </a:lstStyle>
          <a:p>
            <a:pPr lvl="0">
              <a:lnSpc>
                <a:spcPct val="100000"/>
              </a:lnSpc>
            </a:pPr>
            <a:r>
              <a:rPr lang="zh-CN" altLang="en-US" sz="2800">
                <a:solidFill>
                  <a:srgbClr val="FF0000"/>
                </a:solidFill>
                <a:ea typeface="宋体" pitchFamily="2" charset="-122"/>
              </a:rPr>
              <a:t>大</a:t>
            </a:r>
            <a:endParaRPr lang="zh-CN" altLang="en-US" sz="2800">
              <a:solidFill>
                <a:srgbClr val="FF0000"/>
              </a:solidFill>
              <a:ea typeface="宋体" pitchFamily="2" charset="-122"/>
            </a:endParaRPr>
          </a:p>
        </p:txBody>
      </p:sp>
      <p:sp>
        <p:nvSpPr>
          <p:cNvPr id="11298" name="矩形 34"/>
          <p:cNvSpPr/>
          <p:nvPr/>
        </p:nvSpPr>
        <p:spPr>
          <a:xfrm>
            <a:off x="2679700" y="4724400"/>
            <a:ext cx="7942263" cy="13843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1pPr>
            <a:lvl2pPr marL="4572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2pPr>
            <a:lvl3pPr marL="9144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3pPr>
            <a:lvl4pPr marL="13716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4pPr>
            <a:lvl5pPr marL="182880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itchFamily="2" charset="-122"/>
                <a:ea typeface="Times New Roman" pitchFamily="18" charset="0"/>
              </a:defRPr>
            </a:lvl5pPr>
          </a:lstStyle>
          <a:p>
            <a:pPr lvl="0"/>
            <a:r>
              <a:rPr lang="zh-CN" altLang="en-US" sz="2800">
                <a:solidFill>
                  <a:srgbClr val="FF0000"/>
                </a:solidFill>
                <a:ea typeface="宋体" pitchFamily="2" charset="-122"/>
              </a:rPr>
              <a:t>在磁通量变化所用时间相同时，感应电动势</a:t>
            </a:r>
            <a:r>
              <a:rPr lang="en-US" altLang="zh-CN" sz="2800">
                <a:solidFill>
                  <a:srgbClr val="FF0000"/>
                </a:solidFill>
                <a:ea typeface="宋体" pitchFamily="2" charset="-122"/>
              </a:rPr>
              <a:t>E</a:t>
            </a:r>
            <a:r>
              <a:rPr lang="zh-CN" altLang="en-US" sz="2800">
                <a:solidFill>
                  <a:srgbClr val="FF0000"/>
                </a:solidFill>
                <a:ea typeface="宋体" pitchFamily="2" charset="-122"/>
              </a:rPr>
              <a:t>的大小与磁通量的变化量</a:t>
            </a:r>
            <a:r>
              <a:rPr lang="el-GR" altLang="en-US" sz="2800">
                <a:solidFill>
                  <a:srgbClr val="FF0000"/>
                </a:solidFill>
                <a:ea typeface="宋体" pitchFamily="2" charset="-122"/>
                <a:sym typeface="Times New Roman" pitchFamily="18" charset="0"/>
              </a:rPr>
              <a:t>ΔΦ</a:t>
            </a:r>
            <a:r>
              <a:rPr lang="zh-CN" altLang="en-US" sz="2800">
                <a:solidFill>
                  <a:srgbClr val="FF0000"/>
                </a:solidFill>
                <a:ea typeface="宋体" pitchFamily="2" charset="-122"/>
              </a:rPr>
              <a:t>有关，</a:t>
            </a:r>
            <a:r>
              <a:rPr lang="el-GR" altLang="en-US" sz="2800">
                <a:solidFill>
                  <a:srgbClr val="FF0000"/>
                </a:solidFill>
                <a:ea typeface="宋体" pitchFamily="2" charset="-122"/>
                <a:sym typeface="Times New Roman" pitchFamily="18" charset="0"/>
              </a:rPr>
              <a:t>ΔΦ</a:t>
            </a:r>
            <a:r>
              <a:rPr lang="zh-CN" altLang="en-US" sz="2800">
                <a:solidFill>
                  <a:srgbClr val="FF0000"/>
                </a:solidFill>
                <a:ea typeface="宋体" pitchFamily="2" charset="-122"/>
                <a:sym typeface="Times New Roman" pitchFamily="18" charset="0"/>
              </a:rPr>
              <a:t>越大，</a:t>
            </a:r>
            <a:r>
              <a:rPr lang="en-US" altLang="zh-CN" sz="2800">
                <a:solidFill>
                  <a:srgbClr val="FF0000"/>
                </a:solidFill>
                <a:ea typeface="宋体" pitchFamily="2" charset="-122"/>
                <a:sym typeface="Times New Roman" pitchFamily="18" charset="0"/>
              </a:rPr>
              <a:t>E</a:t>
            </a:r>
            <a:r>
              <a:rPr lang="zh-CN" altLang="en-US" sz="2800">
                <a:solidFill>
                  <a:srgbClr val="FF0000"/>
                </a:solidFill>
                <a:ea typeface="宋体" pitchFamily="2" charset="-122"/>
                <a:sym typeface="Times New Roman" pitchFamily="18" charset="0"/>
              </a:rPr>
              <a:t>越大。</a:t>
            </a:r>
            <a:endParaRPr lang="zh-CN" altLang="en-US" sz="2800">
              <a:ea typeface="宋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 fill="hold"/>
                                        <p:tgtEl>
                                          <p:spTgt spid="11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92" grpId="0"/>
      <p:bldP spid="11293" grpId="0"/>
      <p:bldP spid="11294" grpId="0"/>
      <p:bldP spid="11295" grpId="0"/>
      <p:bldP spid="11296" grpId="0"/>
      <p:bldP spid="11297" grpId="0"/>
      <p:bldP spid="11298" grpId="0"/>
    </p:bldLst>
  </p:timing>
</p:sld>
</file>

<file path=ppt/tags/tag1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  <p:tag name="COMMONDATA" val="eyJoZGlkIjoiMDNmNWUzM2VjNGE1YmEwYjBkYWJiZmMxNzI0NDdmMjQifQ=="/>
  <p:tag name="KSO_WPP_MARK_KEY" val="a901c4cb-59f7-4ec4-b7f9-20f395a1f511"/>
</p:tagLst>
</file>

<file path=ppt/theme/theme1.xml><?xml version="1.0" encoding="utf-8"?>
<a:theme xmlns:r="http://schemas.openxmlformats.org/officeDocument/2006/relationships"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6CBE6"/>
      </a:accent5>
      <a:accent6>
        <a:srgbClr val="D4702B"/>
      </a:accent6>
      <a:hlink>
        <a:srgbClr val="0563C1"/>
      </a:hlink>
      <a:folHlink>
        <a:srgbClr val="954F72"/>
      </a:folHlink>
    </a:clrScheme>
    <a:fontScheme name="">
      <a:majorFont>
        <a:latin typeface="等线 Light"/>
        <a:ea typeface="宋体"/>
        <a:cs typeface="Arial"/>
      </a:majorFont>
      <a:minorFont>
        <a:latin typeface="等线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6CBE6"/>
        </a:accent5>
        <a:accent6>
          <a:srgbClr val="D470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6_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6CBE6"/>
      </a:accent5>
      <a:accent6>
        <a:srgbClr val="D4702B"/>
      </a:accent6>
      <a:hlink>
        <a:srgbClr val="0563C1"/>
      </a:hlink>
      <a:folHlink>
        <a:srgbClr val="954F72"/>
      </a:folHlink>
    </a:clrScheme>
    <a:fontScheme name="">
      <a:majorFont>
        <a:latin typeface="等线 Light"/>
        <a:ea typeface="宋体"/>
        <a:cs typeface="Arial"/>
      </a:majorFont>
      <a:minorFont>
        <a:latin typeface="等线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6CBE6"/>
        </a:accent5>
        <a:accent6>
          <a:srgbClr val="D470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学科网</Company>
  <Paragraphs>179</Paragraphs>
  <Slides>31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baseType="lpstr" size="46">
      <vt:lpstr>Arial</vt:lpstr>
      <vt:lpstr>等线 Light</vt:lpstr>
      <vt:lpstr>宋体</vt:lpstr>
      <vt:lpstr>等线</vt:lpstr>
      <vt:lpstr>Times New Roman</vt:lpstr>
      <vt:lpstr>黑体</vt:lpstr>
      <vt:lpstr>Tahoma</vt:lpstr>
      <vt:lpstr>楷体_GB2312</vt:lpstr>
      <vt:lpstr>华文中宋</vt:lpstr>
      <vt:lpstr>Times</vt:lpstr>
      <vt:lpstr>隶书</vt:lpstr>
      <vt:lpstr>MingLiU</vt:lpstr>
      <vt:lpstr>楷体</vt:lpstr>
      <vt:lpstr>Wingdings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Java</Application>
  <AppVersion>20.1100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creator>rbm.xkw.com</dc:creator>
  <cp:revision>1</cp:revision>
  <cp:lastPrinted>2023-03-30T21:39:18.620</cp:lastPrinted>
  <dcterms:created xsi:type="dcterms:W3CDTF">2023-03-30T21:39:18Z</dcterms:created>
  <dcterms:modified xsi:type="dcterms:W3CDTF">2023-03-30T13:39:19Z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