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gif" ContentType="image/gif"/>
  <Default Extension="wmf" ContentType="image/x-wmf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.xml" ContentType="application/vnd.openxmlformats-officedocument.presentationml.tags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ppt/tags/tag1034.xml" ContentType="application/vnd.openxmlformats-officedocument.presentationml.tags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tags/tag1037.xml" ContentType="application/vnd.openxmlformats-officedocument.presentationml.tags+xml"/>
  <Override PartName="/ppt/tags/tag1038.xml" ContentType="application/vnd.openxmlformats-officedocument.presentationml.tags+xml"/>
  <Override PartName="/ppt/tags/tag1039.xml" ContentType="application/vnd.openxmlformats-officedocument.presentationml.tags+xml"/>
  <Override PartName="/ppt/tags/tag104.xml" ContentType="application/vnd.openxmlformats-officedocument.presentationml.tags+xml"/>
  <Override PartName="/ppt/tags/tag1040.xml" ContentType="application/vnd.openxmlformats-officedocument.presentationml.tags+xml"/>
  <Override PartName="/ppt/tags/tag1041.xml" ContentType="application/vnd.openxmlformats-officedocument.presentationml.tags+xml"/>
  <Override PartName="/ppt/tags/tag1042.xml" ContentType="application/vnd.openxmlformats-officedocument.presentationml.tags+xml"/>
  <Override PartName="/ppt/tags/tag1043.xml" ContentType="application/vnd.openxmlformats-officedocument.presentationml.tags+xml"/>
  <Override PartName="/ppt/tags/tag1044.xml" ContentType="application/vnd.openxmlformats-officedocument.presentationml.tags+xml"/>
  <Override PartName="/ppt/tags/tag1045.xml" ContentType="application/vnd.openxmlformats-officedocument.presentationml.tags+xml"/>
  <Override PartName="/ppt/tags/tag1046.xml" ContentType="application/vnd.openxmlformats-officedocument.presentationml.tags+xml"/>
  <Override PartName="/ppt/tags/tag1047.xml" ContentType="application/vnd.openxmlformats-officedocument.presentationml.tags+xml"/>
  <Override PartName="/ppt/tags/tag1048.xml" ContentType="application/vnd.openxmlformats-officedocument.presentationml.tags+xml"/>
  <Override PartName="/ppt/tags/tag1049.xml" ContentType="application/vnd.openxmlformats-officedocument.presentationml.tags+xml"/>
  <Override PartName="/ppt/tags/tag105.xml" ContentType="application/vnd.openxmlformats-officedocument.presentationml.tags+xml"/>
  <Override PartName="/ppt/tags/tag1050.xml" ContentType="application/vnd.openxmlformats-officedocument.presentationml.tags+xml"/>
  <Override PartName="/ppt/tags/tag1051.xml" ContentType="application/vnd.openxmlformats-officedocument.presentationml.tags+xml"/>
  <Override PartName="/ppt/tags/tag1052.xml" ContentType="application/vnd.openxmlformats-officedocument.presentationml.tags+xml"/>
  <Override PartName="/ppt/tags/tag1053.xml" ContentType="application/vnd.openxmlformats-officedocument.presentationml.tags+xml"/>
  <Override PartName="/ppt/tags/tag1054.xml" ContentType="application/vnd.openxmlformats-officedocument.presentationml.tags+xml"/>
  <Override PartName="/ppt/tags/tag1055.xml" ContentType="application/vnd.openxmlformats-officedocument.presentationml.tags+xml"/>
  <Override PartName="/ppt/tags/tag1056.xml" ContentType="application/vnd.openxmlformats-officedocument.presentationml.tags+xml"/>
  <Override PartName="/ppt/tags/tag1057.xml" ContentType="application/vnd.openxmlformats-officedocument.presentationml.tags+xml"/>
  <Override PartName="/ppt/tags/tag1058.xml" ContentType="application/vnd.openxmlformats-officedocument.presentationml.tags+xml"/>
  <Override PartName="/ppt/tags/tag1059.xml" ContentType="application/vnd.openxmlformats-officedocument.presentationml.tags+xml"/>
  <Override PartName="/ppt/tags/tag106.xml" ContentType="application/vnd.openxmlformats-officedocument.presentationml.tags+xml"/>
  <Override PartName="/ppt/tags/tag1060.xml" ContentType="application/vnd.openxmlformats-officedocument.presentationml.tags+xml"/>
  <Override PartName="/ppt/tags/tag1061.xml" ContentType="application/vnd.openxmlformats-officedocument.presentationml.tags+xml"/>
  <Override PartName="/ppt/tags/tag1062.xml" ContentType="application/vnd.openxmlformats-officedocument.presentationml.tags+xml"/>
  <Override PartName="/ppt/tags/tag1063.xml" ContentType="application/vnd.openxmlformats-officedocument.presentationml.tags+xml"/>
  <Override PartName="/ppt/tags/tag1064.xml" ContentType="application/vnd.openxmlformats-officedocument.presentationml.tags+xml"/>
  <Override PartName="/ppt/tags/tag1065.xml" ContentType="application/vnd.openxmlformats-officedocument.presentationml.tags+xml"/>
  <Override PartName="/ppt/tags/tag1066.xml" ContentType="application/vnd.openxmlformats-officedocument.presentationml.tags+xml"/>
  <Override PartName="/ppt/tags/tag1067.xml" ContentType="application/vnd.openxmlformats-officedocument.presentationml.tags+xml"/>
  <Override PartName="/ppt/tags/tag1068.xml" ContentType="application/vnd.openxmlformats-officedocument.presentationml.tags+xml"/>
  <Override PartName="/ppt/tags/tag1069.xml" ContentType="application/vnd.openxmlformats-officedocument.presentationml.tags+xml"/>
  <Override PartName="/ppt/tags/tag107.xml" ContentType="application/vnd.openxmlformats-officedocument.presentationml.tags+xml"/>
  <Override PartName="/ppt/tags/tag1070.xml" ContentType="application/vnd.openxmlformats-officedocument.presentationml.tags+xml"/>
  <Override PartName="/ppt/tags/tag1071.xml" ContentType="application/vnd.openxmlformats-officedocument.presentationml.tags+xml"/>
  <Override PartName="/ppt/tags/tag1072.xml" ContentType="application/vnd.openxmlformats-officedocument.presentationml.tags+xml"/>
  <Override PartName="/ppt/tags/tag1073.xml" ContentType="application/vnd.openxmlformats-officedocument.presentationml.tags+xml"/>
  <Override PartName="/ppt/tags/tag1074.xml" ContentType="application/vnd.openxmlformats-officedocument.presentationml.tags+xml"/>
  <Override PartName="/ppt/tags/tag1075.xml" ContentType="application/vnd.openxmlformats-officedocument.presentationml.tags+xml"/>
  <Override PartName="/ppt/tags/tag1076.xml" ContentType="application/vnd.openxmlformats-officedocument.presentationml.tags+xml"/>
  <Override PartName="/ppt/tags/tag1077.xml" ContentType="application/vnd.openxmlformats-officedocument.presentationml.tags+xml"/>
  <Override PartName="/ppt/tags/tag1078.xml" ContentType="application/vnd.openxmlformats-officedocument.presentationml.tags+xml"/>
  <Override PartName="/ppt/tags/tag1079.xml" ContentType="application/vnd.openxmlformats-officedocument.presentationml.tags+xml"/>
  <Override PartName="/ppt/tags/tag108.xml" ContentType="application/vnd.openxmlformats-officedocument.presentationml.tags+xml"/>
  <Override PartName="/ppt/tags/tag1080.xml" ContentType="application/vnd.openxmlformats-officedocument.presentationml.tags+xml"/>
  <Override PartName="/ppt/tags/tag1081.xml" ContentType="application/vnd.openxmlformats-officedocument.presentationml.tags+xml"/>
  <Override PartName="/ppt/tags/tag1082.xml" ContentType="application/vnd.openxmlformats-officedocument.presentationml.tags+xml"/>
  <Override PartName="/ppt/tags/tag1083.xml" ContentType="application/vnd.openxmlformats-officedocument.presentationml.tags+xml"/>
  <Override PartName="/ppt/tags/tag1084.xml" ContentType="application/vnd.openxmlformats-officedocument.presentationml.tags+xml"/>
  <Override PartName="/ppt/tags/tag1085.xml" ContentType="application/vnd.openxmlformats-officedocument.presentationml.tags+xml"/>
  <Override PartName="/ppt/tags/tag1086.xml" ContentType="application/vnd.openxmlformats-officedocument.presentationml.tags+xml"/>
  <Override PartName="/ppt/tags/tag1087.xml" ContentType="application/vnd.openxmlformats-officedocument.presentationml.tags+xml"/>
  <Override PartName="/ppt/tags/tag1088.xml" ContentType="application/vnd.openxmlformats-officedocument.presentationml.tags+xml"/>
  <Override PartName="/ppt/tags/tag1089.xml" ContentType="application/vnd.openxmlformats-officedocument.presentationml.tags+xml"/>
  <Override PartName="/ppt/tags/tag109.xml" ContentType="application/vnd.openxmlformats-officedocument.presentationml.tags+xml"/>
  <Override PartName="/ppt/tags/tag1090.xml" ContentType="application/vnd.openxmlformats-officedocument.presentationml.tags+xml"/>
  <Override PartName="/ppt/tags/tag1091.xml" ContentType="application/vnd.openxmlformats-officedocument.presentationml.tags+xml"/>
  <Override PartName="/ppt/tags/tag1092.xml" ContentType="application/vnd.openxmlformats-officedocument.presentationml.tags+xml"/>
  <Override PartName="/ppt/tags/tag1093.xml" ContentType="application/vnd.openxmlformats-officedocument.presentationml.tags+xml"/>
  <Override PartName="/ppt/tags/tag1094.xml" ContentType="application/vnd.openxmlformats-officedocument.presentationml.tags+xml"/>
  <Override PartName="/ppt/tags/tag1095.xml" ContentType="application/vnd.openxmlformats-officedocument.presentationml.tags+xml"/>
  <Override PartName="/ppt/tags/tag1096.xml" ContentType="application/vnd.openxmlformats-officedocument.presentationml.tags+xml"/>
  <Override PartName="/ppt/tags/tag1097.xml" ContentType="application/vnd.openxmlformats-officedocument.presentationml.tags+xml"/>
  <Override PartName="/ppt/tags/tag1098.xml" ContentType="application/vnd.openxmlformats-officedocument.presentationml.tags+xml"/>
  <Override PartName="/ppt/tags/tag109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00.xml" ContentType="application/vnd.openxmlformats-officedocument.presentationml.tags+xml"/>
  <Override PartName="/ppt/tags/tag1101.xml" ContentType="application/vnd.openxmlformats-officedocument.presentationml.tags+xml"/>
  <Override PartName="/ppt/tags/tag1102.xml" ContentType="application/vnd.openxmlformats-officedocument.presentationml.tags+xml"/>
  <Override PartName="/ppt/tags/tag1103.xml" ContentType="application/vnd.openxmlformats-officedocument.presentationml.tags+xml"/>
  <Override PartName="/ppt/tags/tag1104.xml" ContentType="application/vnd.openxmlformats-officedocument.presentationml.tags+xml"/>
  <Override PartName="/ppt/tags/tag1105.xml" ContentType="application/vnd.openxmlformats-officedocument.presentationml.tags+xml"/>
  <Override PartName="/ppt/tags/tag1106.xml" ContentType="application/vnd.openxmlformats-officedocument.presentationml.tags+xml"/>
  <Override PartName="/ppt/tags/tag1107.xml" ContentType="application/vnd.openxmlformats-officedocument.presentationml.tags+xml"/>
  <Override PartName="/ppt/tags/tag1108.xml" ContentType="application/vnd.openxmlformats-officedocument.presentationml.tags+xml"/>
  <Override PartName="/ppt/tags/tag1109.xml" ContentType="application/vnd.openxmlformats-officedocument.presentationml.tags+xml"/>
  <Override PartName="/ppt/tags/tag111.xml" ContentType="application/vnd.openxmlformats-officedocument.presentationml.tags+xml"/>
  <Override PartName="/ppt/tags/tag1110.xml" ContentType="application/vnd.openxmlformats-officedocument.presentationml.tags+xml"/>
  <Override PartName="/ppt/tags/tag1111.xml" ContentType="application/vnd.openxmlformats-officedocument.presentationml.tags+xml"/>
  <Override PartName="/ppt/tags/tag1112.xml" ContentType="application/vnd.openxmlformats-officedocument.presentationml.tags+xml"/>
  <Override PartName="/ppt/tags/tag1113.xml" ContentType="application/vnd.openxmlformats-officedocument.presentationml.tags+xml"/>
  <Override PartName="/ppt/tags/tag1114.xml" ContentType="application/vnd.openxmlformats-officedocument.presentationml.tags+xml"/>
  <Override PartName="/ppt/tags/tag1115.xml" ContentType="application/vnd.openxmlformats-officedocument.presentationml.tags+xml"/>
  <Override PartName="/ppt/tags/tag1116.xml" ContentType="application/vnd.openxmlformats-officedocument.presentationml.tags+xml"/>
  <Override PartName="/ppt/tags/tag1117.xml" ContentType="application/vnd.openxmlformats-officedocument.presentationml.tags+xml"/>
  <Override PartName="/ppt/tags/tag1118.xml" ContentType="application/vnd.openxmlformats-officedocument.presentationml.tags+xml"/>
  <Override PartName="/ppt/tags/tag1119.xml" ContentType="application/vnd.openxmlformats-officedocument.presentationml.tags+xml"/>
  <Override PartName="/ppt/tags/tag112.xml" ContentType="application/vnd.openxmlformats-officedocument.presentationml.tags+xml"/>
  <Override PartName="/ppt/tags/tag1120.xml" ContentType="application/vnd.openxmlformats-officedocument.presentationml.tags+xml"/>
  <Override PartName="/ppt/tags/tag1121.xml" ContentType="application/vnd.openxmlformats-officedocument.presentationml.tags+xml"/>
  <Override PartName="/ppt/tags/tag1122.xml" ContentType="application/vnd.openxmlformats-officedocument.presentationml.tags+xml"/>
  <Override PartName="/ppt/tags/tag1123.xml" ContentType="application/vnd.openxmlformats-officedocument.presentationml.tags+xml"/>
  <Override PartName="/ppt/tags/tag1124.xml" ContentType="application/vnd.openxmlformats-officedocument.presentationml.tags+xml"/>
  <Override PartName="/ppt/tags/tag1125.xml" ContentType="application/vnd.openxmlformats-officedocument.presentationml.tags+xml"/>
  <Override PartName="/ppt/tags/tag1126.xml" ContentType="application/vnd.openxmlformats-officedocument.presentationml.tags+xml"/>
  <Override PartName="/ppt/tags/tag1127.xml" ContentType="application/vnd.openxmlformats-officedocument.presentationml.tags+xml"/>
  <Override PartName="/ppt/tags/tag1128.xml" ContentType="application/vnd.openxmlformats-officedocument.presentationml.tags+xml"/>
  <Override PartName="/ppt/tags/tag1129.xml" ContentType="application/vnd.openxmlformats-officedocument.presentationml.tags+xml"/>
  <Override PartName="/ppt/tags/tag113.xml" ContentType="application/vnd.openxmlformats-officedocument.presentationml.tags+xml"/>
  <Override PartName="/ppt/tags/tag1130.xml" ContentType="application/vnd.openxmlformats-officedocument.presentationml.tags+xml"/>
  <Override PartName="/ppt/tags/tag1131.xml" ContentType="application/vnd.openxmlformats-officedocument.presentationml.tags+xml"/>
  <Override PartName="/ppt/tags/tag1132.xml" ContentType="application/vnd.openxmlformats-officedocument.presentationml.tags+xml"/>
  <Override PartName="/ppt/tags/tag1133.xml" ContentType="application/vnd.openxmlformats-officedocument.presentationml.tags+xml"/>
  <Override PartName="/ppt/tags/tag1134.xml" ContentType="application/vnd.openxmlformats-officedocument.presentationml.tags+xml"/>
  <Override PartName="/ppt/tags/tag1135.xml" ContentType="application/vnd.openxmlformats-officedocument.presentationml.tags+xml"/>
  <Override PartName="/ppt/tags/tag1136.xml" ContentType="application/vnd.openxmlformats-officedocument.presentationml.tags+xml"/>
  <Override PartName="/ppt/tags/tag1137.xml" ContentType="application/vnd.openxmlformats-officedocument.presentationml.tags+xml"/>
  <Override PartName="/ppt/tags/tag1138.xml" ContentType="application/vnd.openxmlformats-officedocument.presentationml.tags+xml"/>
  <Override PartName="/ppt/tags/tag1139.xml" ContentType="application/vnd.openxmlformats-officedocument.presentationml.tags+xml"/>
  <Override PartName="/ppt/tags/tag114.xml" ContentType="application/vnd.openxmlformats-officedocument.presentationml.tags+xml"/>
  <Override PartName="/ppt/tags/tag1140.xml" ContentType="application/vnd.openxmlformats-officedocument.presentationml.tags+xml"/>
  <Override PartName="/ppt/tags/tag1141.xml" ContentType="application/vnd.openxmlformats-officedocument.presentationml.tags+xml"/>
  <Override PartName="/ppt/tags/tag1142.xml" ContentType="application/vnd.openxmlformats-officedocument.presentationml.tags+xml"/>
  <Override PartName="/ppt/tags/tag1143.xml" ContentType="application/vnd.openxmlformats-officedocument.presentationml.tags+xml"/>
  <Override PartName="/ppt/tags/tag1144.xml" ContentType="application/vnd.openxmlformats-officedocument.presentationml.tags+xml"/>
  <Override PartName="/ppt/tags/tag1145.xml" ContentType="application/vnd.openxmlformats-officedocument.presentationml.tags+xml"/>
  <Override PartName="/ppt/tags/tag1146.xml" ContentType="application/vnd.openxmlformats-officedocument.presentationml.tags+xml"/>
  <Override PartName="/ppt/tags/tag1147.xml" ContentType="application/vnd.openxmlformats-officedocument.presentationml.tags+xml"/>
  <Override PartName="/ppt/tags/tag1148.xml" ContentType="application/vnd.openxmlformats-officedocument.presentationml.tags+xml"/>
  <Override PartName="/ppt/tags/tag1149.xml" ContentType="application/vnd.openxmlformats-officedocument.presentationml.tags+xml"/>
  <Override PartName="/ppt/tags/tag115.xml" ContentType="application/vnd.openxmlformats-officedocument.presentationml.tags+xml"/>
  <Override PartName="/ppt/tags/tag1150.xml" ContentType="application/vnd.openxmlformats-officedocument.presentationml.tags+xml"/>
  <Override PartName="/ppt/tags/tag1151.xml" ContentType="application/vnd.openxmlformats-officedocument.presentationml.tags+xml"/>
  <Override PartName="/ppt/tags/tag1152.xml" ContentType="application/vnd.openxmlformats-officedocument.presentationml.tags+xml"/>
  <Override PartName="/ppt/tags/tag1153.xml" ContentType="application/vnd.openxmlformats-officedocument.presentationml.tags+xml"/>
  <Override PartName="/ppt/tags/tag1154.xml" ContentType="application/vnd.openxmlformats-officedocument.presentationml.tags+xml"/>
  <Override PartName="/ppt/tags/tag1155.xml" ContentType="application/vnd.openxmlformats-officedocument.presentationml.tags+xml"/>
  <Override PartName="/ppt/tags/tag1156.xml" ContentType="application/vnd.openxmlformats-officedocument.presentationml.tags+xml"/>
  <Override PartName="/ppt/tags/tag1157.xml" ContentType="application/vnd.openxmlformats-officedocument.presentationml.tags+xml"/>
  <Override PartName="/ppt/tags/tag1158.xml" ContentType="application/vnd.openxmlformats-officedocument.presentationml.tags+xml"/>
  <Override PartName="/ppt/tags/tag1159.xml" ContentType="application/vnd.openxmlformats-officedocument.presentationml.tags+xml"/>
  <Override PartName="/ppt/tags/tag116.xml" ContentType="application/vnd.openxmlformats-officedocument.presentationml.tags+xml"/>
  <Override PartName="/ppt/tags/tag1160.xml" ContentType="application/vnd.openxmlformats-officedocument.presentationml.tags+xml"/>
  <Override PartName="/ppt/tags/tag1161.xml" ContentType="application/vnd.openxmlformats-officedocument.presentationml.tags+xml"/>
  <Override PartName="/ppt/tags/tag1162.xml" ContentType="application/vnd.openxmlformats-officedocument.presentationml.tags+xml"/>
  <Override PartName="/ppt/tags/tag1163.xml" ContentType="application/vnd.openxmlformats-officedocument.presentationml.tags+xml"/>
  <Override PartName="/ppt/tags/tag1164.xml" ContentType="application/vnd.openxmlformats-officedocument.presentationml.tags+xml"/>
  <Override PartName="/ppt/tags/tag1165.xml" ContentType="application/vnd.openxmlformats-officedocument.presentationml.tags+xml"/>
  <Override PartName="/ppt/tags/tag1166.xml" ContentType="application/vnd.openxmlformats-officedocument.presentationml.tags+xml"/>
  <Override PartName="/ppt/tags/tag1167.xml" ContentType="application/vnd.openxmlformats-officedocument.presentationml.tags+xml"/>
  <Override PartName="/ppt/tags/tag1168.xml" ContentType="application/vnd.openxmlformats-officedocument.presentationml.tags+xml"/>
  <Override PartName="/ppt/tags/tag1169.xml" ContentType="application/vnd.openxmlformats-officedocument.presentationml.tags+xml"/>
  <Override PartName="/ppt/tags/tag117.xml" ContentType="application/vnd.openxmlformats-officedocument.presentationml.tags+xml"/>
  <Override PartName="/ppt/tags/tag1170.xml" ContentType="application/vnd.openxmlformats-officedocument.presentationml.tags+xml"/>
  <Override PartName="/ppt/tags/tag1171.xml" ContentType="application/vnd.openxmlformats-officedocument.presentationml.tags+xml"/>
  <Override PartName="/ppt/tags/tag1172.xml" ContentType="application/vnd.openxmlformats-officedocument.presentationml.tags+xml"/>
  <Override PartName="/ppt/tags/tag1173.xml" ContentType="application/vnd.openxmlformats-officedocument.presentationml.tags+xml"/>
  <Override PartName="/ppt/tags/tag1174.xml" ContentType="application/vnd.openxmlformats-officedocument.presentationml.tags+xml"/>
  <Override PartName="/ppt/tags/tag1175.xml" ContentType="application/vnd.openxmlformats-officedocument.presentationml.tags+xml"/>
  <Override PartName="/ppt/tags/tag1176.xml" ContentType="application/vnd.openxmlformats-officedocument.presentationml.tags+xml"/>
  <Override PartName="/ppt/tags/tag1177.xml" ContentType="application/vnd.openxmlformats-officedocument.presentationml.tags+xml"/>
  <Override PartName="/ppt/tags/tag1178.xml" ContentType="application/vnd.openxmlformats-officedocument.presentationml.tags+xml"/>
  <Override PartName="/ppt/tags/tag1179.xml" ContentType="application/vnd.openxmlformats-officedocument.presentationml.tags+xml"/>
  <Override PartName="/ppt/tags/tag118.xml" ContentType="application/vnd.openxmlformats-officedocument.presentationml.tags+xml"/>
  <Override PartName="/ppt/tags/tag1180.xml" ContentType="application/vnd.openxmlformats-officedocument.presentationml.tags+xml"/>
  <Override PartName="/ppt/tags/tag1181.xml" ContentType="application/vnd.openxmlformats-officedocument.presentationml.tags+xml"/>
  <Override PartName="/ppt/tags/tag1182.xml" ContentType="application/vnd.openxmlformats-officedocument.presentationml.tags+xml"/>
  <Override PartName="/ppt/tags/tag1183.xml" ContentType="application/vnd.openxmlformats-officedocument.presentationml.tags+xml"/>
  <Override PartName="/ppt/tags/tag1184.xml" ContentType="application/vnd.openxmlformats-officedocument.presentationml.tags+xml"/>
  <Override PartName="/ppt/tags/tag1185.xml" ContentType="application/vnd.openxmlformats-officedocument.presentationml.tags+xml"/>
  <Override PartName="/ppt/tags/tag1186.xml" ContentType="application/vnd.openxmlformats-officedocument.presentationml.tags+xml"/>
  <Override PartName="/ppt/tags/tag1187.xml" ContentType="application/vnd.openxmlformats-officedocument.presentationml.tags+xml"/>
  <Override PartName="/ppt/tags/tag1188.xml" ContentType="application/vnd.openxmlformats-officedocument.presentationml.tags+xml"/>
  <Override PartName="/ppt/tags/tag1189.xml" ContentType="application/vnd.openxmlformats-officedocument.presentationml.tags+xml"/>
  <Override PartName="/ppt/tags/tag119.xml" ContentType="application/vnd.openxmlformats-officedocument.presentationml.tags+xml"/>
  <Override PartName="/ppt/tags/tag1190.xml" ContentType="application/vnd.openxmlformats-officedocument.presentationml.tags+xml"/>
  <Override PartName="/ppt/tags/tag1191.xml" ContentType="application/vnd.openxmlformats-officedocument.presentationml.tags+xml"/>
  <Override PartName="/ppt/tags/tag1192.xml" ContentType="application/vnd.openxmlformats-officedocument.presentationml.tags+xml"/>
  <Override PartName="/ppt/tags/tag1193.xml" ContentType="application/vnd.openxmlformats-officedocument.presentationml.tags+xml"/>
  <Override PartName="/ppt/tags/tag1194.xml" ContentType="application/vnd.openxmlformats-officedocument.presentationml.tags+xml"/>
  <Override PartName="/ppt/tags/tag1195.xml" ContentType="application/vnd.openxmlformats-officedocument.presentationml.tags+xml"/>
  <Override PartName="/ppt/tags/tag1196.xml" ContentType="application/vnd.openxmlformats-officedocument.presentationml.tags+xml"/>
  <Override PartName="/ppt/tags/tag1197.xml" ContentType="application/vnd.openxmlformats-officedocument.presentationml.tags+xml"/>
  <Override PartName="/ppt/tags/tag1198.xml" ContentType="application/vnd.openxmlformats-officedocument.presentationml.tags+xml"/>
  <Override PartName="/ppt/tags/tag119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00.xml" ContentType="application/vnd.openxmlformats-officedocument.presentationml.tags+xml"/>
  <Override PartName="/ppt/tags/tag1201.xml" ContentType="application/vnd.openxmlformats-officedocument.presentationml.tags+xml"/>
  <Override PartName="/ppt/tags/tag1202.xml" ContentType="application/vnd.openxmlformats-officedocument.presentationml.tags+xml"/>
  <Override PartName="/ppt/tags/tag1203.xml" ContentType="application/vnd.openxmlformats-officedocument.presentationml.tags+xml"/>
  <Override PartName="/ppt/tags/tag1204.xml" ContentType="application/vnd.openxmlformats-officedocument.presentationml.tags+xml"/>
  <Override PartName="/ppt/tags/tag1205.xml" ContentType="application/vnd.openxmlformats-officedocument.presentationml.tags+xml"/>
  <Override PartName="/ppt/tags/tag1206.xml" ContentType="application/vnd.openxmlformats-officedocument.presentationml.tags+xml"/>
  <Override PartName="/ppt/tags/tag1207.xml" ContentType="application/vnd.openxmlformats-officedocument.presentationml.tags+xml"/>
  <Override PartName="/ppt/tags/tag1208.xml" ContentType="application/vnd.openxmlformats-officedocument.presentationml.tags+xml"/>
  <Override PartName="/ppt/tags/tag1209.xml" ContentType="application/vnd.openxmlformats-officedocument.presentationml.tags+xml"/>
  <Override PartName="/ppt/tags/tag121.xml" ContentType="application/vnd.openxmlformats-officedocument.presentationml.tags+xml"/>
  <Override PartName="/ppt/tags/tag1210.xml" ContentType="application/vnd.openxmlformats-officedocument.presentationml.tags+xml"/>
  <Override PartName="/ppt/tags/tag1211.xml" ContentType="application/vnd.openxmlformats-officedocument.presentationml.tags+xml"/>
  <Override PartName="/ppt/tags/tag1212.xml" ContentType="application/vnd.openxmlformats-officedocument.presentationml.tags+xml"/>
  <Override PartName="/ppt/tags/tag1213.xml" ContentType="application/vnd.openxmlformats-officedocument.presentationml.tags+xml"/>
  <Override PartName="/ppt/tags/tag1214.xml" ContentType="application/vnd.openxmlformats-officedocument.presentationml.tags+xml"/>
  <Override PartName="/ppt/tags/tag1215.xml" ContentType="application/vnd.openxmlformats-officedocument.presentationml.tags+xml"/>
  <Override PartName="/ppt/tags/tag1216.xml" ContentType="application/vnd.openxmlformats-officedocument.presentationml.tags+xml"/>
  <Override PartName="/ppt/tags/tag1217.xml" ContentType="application/vnd.openxmlformats-officedocument.presentationml.tags+xml"/>
  <Override PartName="/ppt/tags/tag1218.xml" ContentType="application/vnd.openxmlformats-officedocument.presentationml.tags+xml"/>
  <Override PartName="/ppt/tags/tag1219.xml" ContentType="application/vnd.openxmlformats-officedocument.presentationml.tags+xml"/>
  <Override PartName="/ppt/tags/tag122.xml" ContentType="application/vnd.openxmlformats-officedocument.presentationml.tags+xml"/>
  <Override PartName="/ppt/tags/tag1220.xml" ContentType="application/vnd.openxmlformats-officedocument.presentationml.tags+xml"/>
  <Override PartName="/ppt/tags/tag1221.xml" ContentType="application/vnd.openxmlformats-officedocument.presentationml.tags+xml"/>
  <Override PartName="/ppt/tags/tag1222.xml" ContentType="application/vnd.openxmlformats-officedocument.presentationml.tags+xml"/>
  <Override PartName="/ppt/tags/tag1223.xml" ContentType="application/vnd.openxmlformats-officedocument.presentationml.tags+xml"/>
  <Override PartName="/ppt/tags/tag1224.xml" ContentType="application/vnd.openxmlformats-officedocument.presentationml.tags+xml"/>
  <Override PartName="/ppt/tags/tag1225.xml" ContentType="application/vnd.openxmlformats-officedocument.presentationml.tags+xml"/>
  <Override PartName="/ppt/tags/tag1226.xml" ContentType="application/vnd.openxmlformats-officedocument.presentationml.tags+xml"/>
  <Override PartName="/ppt/tags/tag1227.xml" ContentType="application/vnd.openxmlformats-officedocument.presentationml.tags+xml"/>
  <Override PartName="/ppt/tags/tag1228.xml" ContentType="application/vnd.openxmlformats-officedocument.presentationml.tags+xml"/>
  <Override PartName="/ppt/tags/tag1229.xml" ContentType="application/vnd.openxmlformats-officedocument.presentationml.tags+xml"/>
  <Override PartName="/ppt/tags/tag123.xml" ContentType="application/vnd.openxmlformats-officedocument.presentationml.tags+xml"/>
  <Override PartName="/ppt/tags/tag1230.xml" ContentType="application/vnd.openxmlformats-officedocument.presentationml.tags+xml"/>
  <Override PartName="/ppt/tags/tag1231.xml" ContentType="application/vnd.openxmlformats-officedocument.presentationml.tags+xml"/>
  <Override PartName="/ppt/tags/tag1232.xml" ContentType="application/vnd.openxmlformats-officedocument.presentationml.tags+xml"/>
  <Override PartName="/ppt/tags/tag1233.xml" ContentType="application/vnd.openxmlformats-officedocument.presentationml.tags+xml"/>
  <Override PartName="/ppt/tags/tag1234.xml" ContentType="application/vnd.openxmlformats-officedocument.presentationml.tags+xml"/>
  <Override PartName="/ppt/tags/tag1235.xml" ContentType="application/vnd.openxmlformats-officedocument.presentationml.tags+xml"/>
  <Override PartName="/ppt/tags/tag1236.xml" ContentType="application/vnd.openxmlformats-officedocument.presentationml.tags+xml"/>
  <Override PartName="/ppt/tags/tag1237.xml" ContentType="application/vnd.openxmlformats-officedocument.presentationml.tags+xml"/>
  <Override PartName="/ppt/tags/tag1238.xml" ContentType="application/vnd.openxmlformats-officedocument.presentationml.tags+xml"/>
  <Override PartName="/ppt/tags/tag1239.xml" ContentType="application/vnd.openxmlformats-officedocument.presentationml.tags+xml"/>
  <Override PartName="/ppt/tags/tag124.xml" ContentType="application/vnd.openxmlformats-officedocument.presentationml.tags+xml"/>
  <Override PartName="/ppt/tags/tag1240.xml" ContentType="application/vnd.openxmlformats-officedocument.presentationml.tags+xml"/>
  <Override PartName="/ppt/tags/tag1241.xml" ContentType="application/vnd.openxmlformats-officedocument.presentationml.tags+xml"/>
  <Override PartName="/ppt/tags/tag1242.xml" ContentType="application/vnd.openxmlformats-officedocument.presentationml.tags+xml"/>
  <Override PartName="/ppt/tags/tag1243.xml" ContentType="application/vnd.openxmlformats-officedocument.presentationml.tags+xml"/>
  <Override PartName="/ppt/tags/tag1244.xml" ContentType="application/vnd.openxmlformats-officedocument.presentationml.tags+xml"/>
  <Override PartName="/ppt/tags/tag1245.xml" ContentType="application/vnd.openxmlformats-officedocument.presentationml.tags+xml"/>
  <Override PartName="/ppt/tags/tag1246.xml" ContentType="application/vnd.openxmlformats-officedocument.presentationml.tags+xml"/>
  <Override PartName="/ppt/tags/tag1247.xml" ContentType="application/vnd.openxmlformats-officedocument.presentationml.tags+xml"/>
  <Override PartName="/ppt/tags/tag1248.xml" ContentType="application/vnd.openxmlformats-officedocument.presentationml.tags+xml"/>
  <Override PartName="/ppt/tags/tag1249.xml" ContentType="application/vnd.openxmlformats-officedocument.presentationml.tags+xml"/>
  <Override PartName="/ppt/tags/tag125.xml" ContentType="application/vnd.openxmlformats-officedocument.presentationml.tags+xml"/>
  <Override PartName="/ppt/tags/tag1250.xml" ContentType="application/vnd.openxmlformats-officedocument.presentationml.tags+xml"/>
  <Override PartName="/ppt/tags/tag1251.xml" ContentType="application/vnd.openxmlformats-officedocument.presentationml.tags+xml"/>
  <Override PartName="/ppt/tags/tag1252.xml" ContentType="application/vnd.openxmlformats-officedocument.presentationml.tags+xml"/>
  <Override PartName="/ppt/tags/tag1253.xml" ContentType="application/vnd.openxmlformats-officedocument.presentationml.tags+xml"/>
  <Override PartName="/ppt/tags/tag1254.xml" ContentType="application/vnd.openxmlformats-officedocument.presentationml.tags+xml"/>
  <Override PartName="/ppt/tags/tag1255.xml" ContentType="application/vnd.openxmlformats-officedocument.presentationml.tags+xml"/>
  <Override PartName="/ppt/tags/tag1256.xml" ContentType="application/vnd.openxmlformats-officedocument.presentationml.tags+xml"/>
  <Override PartName="/ppt/tags/tag1257.xml" ContentType="application/vnd.openxmlformats-officedocument.presentationml.tags+xml"/>
  <Override PartName="/ppt/tags/tag1258.xml" ContentType="application/vnd.openxmlformats-officedocument.presentationml.tags+xml"/>
  <Override PartName="/ppt/tags/tag1259.xml" ContentType="application/vnd.openxmlformats-officedocument.presentationml.tags+xml"/>
  <Override PartName="/ppt/tags/tag126.xml" ContentType="application/vnd.openxmlformats-officedocument.presentationml.tags+xml"/>
  <Override PartName="/ppt/tags/tag1260.xml" ContentType="application/vnd.openxmlformats-officedocument.presentationml.tags+xml"/>
  <Override PartName="/ppt/tags/tag1261.xml" ContentType="application/vnd.openxmlformats-officedocument.presentationml.tags+xml"/>
  <Override PartName="/ppt/tags/tag1262.xml" ContentType="application/vnd.openxmlformats-officedocument.presentationml.tags+xml"/>
  <Override PartName="/ppt/tags/tag1263.xml" ContentType="application/vnd.openxmlformats-officedocument.presentationml.tags+xml"/>
  <Override PartName="/ppt/tags/tag1264.xml" ContentType="application/vnd.openxmlformats-officedocument.presentationml.tags+xml"/>
  <Override PartName="/ppt/tags/tag1265.xml" ContentType="application/vnd.openxmlformats-officedocument.presentationml.tags+xml"/>
  <Override PartName="/ppt/tags/tag1266.xml" ContentType="application/vnd.openxmlformats-officedocument.presentationml.tags+xml"/>
  <Override PartName="/ppt/tags/tag1267.xml" ContentType="application/vnd.openxmlformats-officedocument.presentationml.tags+xml"/>
  <Override PartName="/ppt/tags/tag1268.xml" ContentType="application/vnd.openxmlformats-officedocument.presentationml.tags+xml"/>
  <Override PartName="/ppt/tags/tag1269.xml" ContentType="application/vnd.openxmlformats-officedocument.presentationml.tags+xml"/>
  <Override PartName="/ppt/tags/tag127.xml" ContentType="application/vnd.openxmlformats-officedocument.presentationml.tags+xml"/>
  <Override PartName="/ppt/tags/tag1270.xml" ContentType="application/vnd.openxmlformats-officedocument.presentationml.tags+xml"/>
  <Override PartName="/ppt/tags/tag1271.xml" ContentType="application/vnd.openxmlformats-officedocument.presentationml.tags+xml"/>
  <Override PartName="/ppt/tags/tag1272.xml" ContentType="application/vnd.openxmlformats-officedocument.presentationml.tags+xml"/>
  <Override PartName="/ppt/tags/tag1273.xml" ContentType="application/vnd.openxmlformats-officedocument.presentationml.tags+xml"/>
  <Override PartName="/ppt/tags/tag1274.xml" ContentType="application/vnd.openxmlformats-officedocument.presentationml.tags+xml"/>
  <Override PartName="/ppt/tags/tag1275.xml" ContentType="application/vnd.openxmlformats-officedocument.presentationml.tags+xml"/>
  <Override PartName="/ppt/tags/tag1276.xml" ContentType="application/vnd.openxmlformats-officedocument.presentationml.tags+xml"/>
  <Override PartName="/ppt/tags/tag1277.xml" ContentType="application/vnd.openxmlformats-officedocument.presentationml.tags+xml"/>
  <Override PartName="/ppt/tags/tag1278.xml" ContentType="application/vnd.openxmlformats-officedocument.presentationml.tags+xml"/>
  <Override PartName="/ppt/tags/tag1279.xml" ContentType="application/vnd.openxmlformats-officedocument.presentationml.tags+xml"/>
  <Override PartName="/ppt/tags/tag128.xml" ContentType="application/vnd.openxmlformats-officedocument.presentationml.tags+xml"/>
  <Override PartName="/ppt/tags/tag1280.xml" ContentType="application/vnd.openxmlformats-officedocument.presentationml.tags+xml"/>
  <Override PartName="/ppt/tags/tag1281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20.11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63" r:id="rId1"/>
  </p:sldMasterIdLst>
  <p:notesMasterIdLst>
    <p:notesMasterId r:id="rId2"/>
  </p:notesMasterIdLst>
  <p:sldIdLst>
    <p:sldId id="308" r:id="rId3"/>
    <p:sldId id="2007578273" r:id="rId4"/>
    <p:sldId id="2007578274" r:id="rId5"/>
    <p:sldId id="2007578082" r:id="rId6"/>
    <p:sldId id="2007578253" r:id="rId7"/>
    <p:sldId id="2007578254" r:id="rId8"/>
    <p:sldId id="2007578255" r:id="rId9"/>
    <p:sldId id="2007578238" r:id="rId10"/>
    <p:sldId id="2007578256" r:id="rId11"/>
    <p:sldId id="2007578257" r:id="rId12"/>
    <p:sldId id="2007578258" r:id="rId13"/>
    <p:sldId id="2007578261" r:id="rId14"/>
    <p:sldId id="2007578259" r:id="rId15"/>
    <p:sldId id="2007578260" r:id="rId16"/>
    <p:sldId id="2007578262" r:id="rId17"/>
    <p:sldId id="2007578263" r:id="rId18"/>
    <p:sldId id="2007578264" r:id="rId19"/>
    <p:sldId id="2007578265" r:id="rId20"/>
    <p:sldId id="2007578266" r:id="rId21"/>
    <p:sldId id="2007578267" r:id="rId22"/>
    <p:sldId id="2007578268" r:id="rId23"/>
    <p:sldId id="2007578269" r:id="rId24"/>
    <p:sldId id="2007578270" r:id="rId25"/>
    <p:sldId id="2007578271" r:id="rId26"/>
    <p:sldId id="2007578112" r:id="rId27"/>
    <p:sldId id="2007578159" r:id="rId28"/>
    <p:sldId id="2007578214" r:id="rId29"/>
    <p:sldId id="2007578215" r:id="rId30"/>
    <p:sldId id="312" r:id="rId31"/>
  </p:sldIdLst>
  <p:sldSz cx="11520488" cy="6480175"/>
  <p:notesSz cx="6858000" cy="9144000"/>
  <p:custDataLst>
    <p:tags r:id="rId3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17" autoAdjust="0"/>
    <p:restoredTop sz="96379" autoAdjust="0"/>
  </p:normalViewPr>
  <p:slideViewPr>
    <p:cSldViewPr snapToGrid="0" showGuides="1">
      <p:cViewPr varScale="1">
        <p:scale>
          <a:sx n="117" d="100"/>
          <a:sy n="117" d="100"/>
        </p:scale>
        <p:origin x="52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5600" cy="756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slide" Target="slides/slide15.xml" /><Relationship Id="rId18" Type="http://schemas.openxmlformats.org/officeDocument/2006/relationships/slide" Target="slides/slide16.xml" /><Relationship Id="rId19" Type="http://schemas.openxmlformats.org/officeDocument/2006/relationships/slide" Target="slides/slide17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8.xml" /><Relationship Id="rId21" Type="http://schemas.openxmlformats.org/officeDocument/2006/relationships/slide" Target="slides/slide19.xml" /><Relationship Id="rId22" Type="http://schemas.openxmlformats.org/officeDocument/2006/relationships/slide" Target="slides/slide20.xml" /><Relationship Id="rId23" Type="http://schemas.openxmlformats.org/officeDocument/2006/relationships/slide" Target="slides/slide21.xml" /><Relationship Id="rId24" Type="http://schemas.openxmlformats.org/officeDocument/2006/relationships/slide" Target="slides/slide22.xml" /><Relationship Id="rId25" Type="http://schemas.openxmlformats.org/officeDocument/2006/relationships/slide" Target="slides/slide23.xml" /><Relationship Id="rId26" Type="http://schemas.openxmlformats.org/officeDocument/2006/relationships/slide" Target="slides/slide24.xml" /><Relationship Id="rId27" Type="http://schemas.openxmlformats.org/officeDocument/2006/relationships/slide" Target="slides/slide25.xml" /><Relationship Id="rId28" Type="http://schemas.openxmlformats.org/officeDocument/2006/relationships/slide" Target="slides/slide26.xml" /><Relationship Id="rId29" Type="http://schemas.openxmlformats.org/officeDocument/2006/relationships/slide" Target="slides/slide27.xml" /><Relationship Id="rId3" Type="http://schemas.openxmlformats.org/officeDocument/2006/relationships/slide" Target="slides/slide1.xml" /><Relationship Id="rId30" Type="http://schemas.openxmlformats.org/officeDocument/2006/relationships/slide" Target="slides/slide28.xml" /><Relationship Id="rId31" Type="http://schemas.openxmlformats.org/officeDocument/2006/relationships/slide" Target="slides/slide29.xml" /><Relationship Id="rId32" Type="http://schemas.openxmlformats.org/officeDocument/2006/relationships/tags" Target="tags/tag1281.xml" /><Relationship Id="rId33" Type="http://schemas.openxmlformats.org/officeDocument/2006/relationships/presProps" Target="presProps.xml" /><Relationship Id="rId34" Type="http://schemas.openxmlformats.org/officeDocument/2006/relationships/viewProps" Target="viewProps.xml" /><Relationship Id="rId35" Type="http://schemas.openxmlformats.org/officeDocument/2006/relationships/theme" Target="theme/theme1.xml" /><Relationship Id="rId36" Type="http://schemas.openxmlformats.org/officeDocument/2006/relationships/tableStyles" Target="tableStyles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drawings/_rels/vmlDrawing1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6.wmf" /><Relationship Id="rId2" Type="http://schemas.openxmlformats.org/officeDocument/2006/relationships/image" Target="../media/image7.wmf" /><Relationship Id="rId3" Type="http://schemas.openxmlformats.org/officeDocument/2006/relationships/image" Target="../media/image8.wmf" /><Relationship Id="rId4" Type="http://schemas.openxmlformats.org/officeDocument/2006/relationships/image" Target="../media/image9.wmf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75.xml" /><Relationship Id="rId2" Type="http://schemas.openxmlformats.org/officeDocument/2006/relationships/tags" Target="../tags/tag76.xml" /><Relationship Id="rId3" Type="http://schemas.openxmlformats.org/officeDocument/2006/relationships/tags" Target="../tags/tag77.xml" /><Relationship Id="rId4" Type="http://schemas.openxmlformats.org/officeDocument/2006/relationships/tags" Target="../tags/tag78.xml" /><Relationship Id="rId5" Type="http://schemas.openxmlformats.org/officeDocument/2006/relationships/tags" Target="../tags/tag79.xml" /><Relationship Id="rId6" Type="http://schemas.openxmlformats.org/officeDocument/2006/relationships/tags" Target="../tags/tag80.xml" /><Relationship Id="rId7" Type="http://schemas.openxmlformats.org/officeDocument/2006/relationships/tags" Target="../tags/tag81.xml" /><Relationship Id="rId8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  <p:custDataLst>
              <p:tags r:id="rId3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D759F9-7544-4BD1-8E0C-C54ACA32C109}" type="datetimeFigureOut">
              <a:rPr lang="zh-CN" altLang="en-US" smtClean="0"/>
              <a:t>2021/9/15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  <p:custDataLst>
              <p:tags r:id="rId6"/>
            </p:custDataLst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  <p:custDataLst>
              <p:tags r:id="rId7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BB6D94-228D-4003-9443-AD893734A4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6345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64017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1pPr>
    <a:lvl2pPr marL="432008" algn="l" defTabSz="864017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2pPr>
    <a:lvl3pPr marL="864017" algn="l" defTabSz="864017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3pPr>
    <a:lvl4pPr marL="1296025" algn="l" defTabSz="864017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4pPr>
    <a:lvl5pPr marL="1728033" algn="l" defTabSz="864017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5pPr>
    <a:lvl6pPr marL="2160041" algn="l" defTabSz="864017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6pPr>
    <a:lvl7pPr marL="2592050" algn="l" defTabSz="864017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7pPr>
    <a:lvl8pPr marL="3024058" algn="l" defTabSz="864017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8pPr>
    <a:lvl9pPr marL="3456066" algn="l" defTabSz="864017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82.xml" /><Relationship Id="rId4" Type="http://schemas.openxmlformats.org/officeDocument/2006/relationships/tags" Target="../tags/tag83.xml" /><Relationship Id="rId5" Type="http://schemas.openxmlformats.org/officeDocument/2006/relationships/tags" Target="../tags/tag84.xml" /><Relationship Id="rId6" Type="http://schemas.openxmlformats.org/officeDocument/2006/relationships/tags" Target="../tags/tag85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206.xml" /><Relationship Id="rId4" Type="http://schemas.openxmlformats.org/officeDocument/2006/relationships/tags" Target="../tags/tag207.xml" /><Relationship Id="rId5" Type="http://schemas.openxmlformats.org/officeDocument/2006/relationships/tags" Target="../tags/tag208.xml" /><Relationship Id="rId6" Type="http://schemas.openxmlformats.org/officeDocument/2006/relationships/tags" Target="../tags/tag209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216.xml" /><Relationship Id="rId4" Type="http://schemas.openxmlformats.org/officeDocument/2006/relationships/tags" Target="../tags/tag217.xml" /><Relationship Id="rId5" Type="http://schemas.openxmlformats.org/officeDocument/2006/relationships/tags" Target="../tags/tag218.xml" /><Relationship Id="rId6" Type="http://schemas.openxmlformats.org/officeDocument/2006/relationships/tags" Target="../tags/tag219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691.xml" /><Relationship Id="rId4" Type="http://schemas.openxmlformats.org/officeDocument/2006/relationships/tags" Target="../tags/tag692.xml" /><Relationship Id="rId5" Type="http://schemas.openxmlformats.org/officeDocument/2006/relationships/tags" Target="../tags/tag693.xml" /><Relationship Id="rId6" Type="http://schemas.openxmlformats.org/officeDocument/2006/relationships/tags" Target="../tags/tag694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702.xml" /><Relationship Id="rId4" Type="http://schemas.openxmlformats.org/officeDocument/2006/relationships/tags" Target="../tags/tag703.xml" /><Relationship Id="rId5" Type="http://schemas.openxmlformats.org/officeDocument/2006/relationships/tags" Target="../tags/tag704.xml" /><Relationship Id="rId6" Type="http://schemas.openxmlformats.org/officeDocument/2006/relationships/tags" Target="../tags/tag705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712.xml" /><Relationship Id="rId4" Type="http://schemas.openxmlformats.org/officeDocument/2006/relationships/tags" Target="../tags/tag713.xml" /><Relationship Id="rId5" Type="http://schemas.openxmlformats.org/officeDocument/2006/relationships/tags" Target="../tags/tag714.xml" /><Relationship Id="rId6" Type="http://schemas.openxmlformats.org/officeDocument/2006/relationships/tags" Target="../tags/tag715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732.xml" /><Relationship Id="rId4" Type="http://schemas.openxmlformats.org/officeDocument/2006/relationships/tags" Target="../tags/tag733.xml" /><Relationship Id="rId5" Type="http://schemas.openxmlformats.org/officeDocument/2006/relationships/tags" Target="../tags/tag734.xml" /><Relationship Id="rId6" Type="http://schemas.openxmlformats.org/officeDocument/2006/relationships/tags" Target="../tags/tag735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789.xml" /><Relationship Id="rId4" Type="http://schemas.openxmlformats.org/officeDocument/2006/relationships/tags" Target="../tags/tag790.xml" /><Relationship Id="rId5" Type="http://schemas.openxmlformats.org/officeDocument/2006/relationships/tags" Target="../tags/tag791.xml" /><Relationship Id="rId6" Type="http://schemas.openxmlformats.org/officeDocument/2006/relationships/tags" Target="../tags/tag792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818.xml" /><Relationship Id="rId4" Type="http://schemas.openxmlformats.org/officeDocument/2006/relationships/tags" Target="../tags/tag819.xml" /><Relationship Id="rId5" Type="http://schemas.openxmlformats.org/officeDocument/2006/relationships/tags" Target="../tags/tag820.xml" /><Relationship Id="rId6" Type="http://schemas.openxmlformats.org/officeDocument/2006/relationships/tags" Target="../tags/tag821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880.xml" /><Relationship Id="rId4" Type="http://schemas.openxmlformats.org/officeDocument/2006/relationships/tags" Target="../tags/tag881.xml" /><Relationship Id="rId5" Type="http://schemas.openxmlformats.org/officeDocument/2006/relationships/tags" Target="../tags/tag882.xml" /><Relationship Id="rId6" Type="http://schemas.openxmlformats.org/officeDocument/2006/relationships/tags" Target="../tags/tag883.xml" /></Relationships>
</file>

<file path=ppt/notesSlides/_rels/notesSlide1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931.xml" /><Relationship Id="rId4" Type="http://schemas.openxmlformats.org/officeDocument/2006/relationships/tags" Target="../tags/tag932.xml" /><Relationship Id="rId5" Type="http://schemas.openxmlformats.org/officeDocument/2006/relationships/tags" Target="../tags/tag933.xml" /><Relationship Id="rId6" Type="http://schemas.openxmlformats.org/officeDocument/2006/relationships/tags" Target="../tags/tag934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96.xml" /><Relationship Id="rId4" Type="http://schemas.openxmlformats.org/officeDocument/2006/relationships/tags" Target="../tags/tag97.xml" /><Relationship Id="rId5" Type="http://schemas.openxmlformats.org/officeDocument/2006/relationships/tags" Target="../tags/tag98.xml" /><Relationship Id="rId6" Type="http://schemas.openxmlformats.org/officeDocument/2006/relationships/tags" Target="../tags/tag99.xml" /></Relationships>
</file>

<file path=ppt/notesSlides/_rels/notesSlide2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958.xml" /><Relationship Id="rId4" Type="http://schemas.openxmlformats.org/officeDocument/2006/relationships/tags" Target="../tags/tag959.xml" /><Relationship Id="rId5" Type="http://schemas.openxmlformats.org/officeDocument/2006/relationships/tags" Target="../tags/tag960.xml" /><Relationship Id="rId6" Type="http://schemas.openxmlformats.org/officeDocument/2006/relationships/tags" Target="../tags/tag961.xml" /></Relationships>
</file>

<file path=ppt/notesSlides/_rels/notesSlide2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989.xml" /><Relationship Id="rId4" Type="http://schemas.openxmlformats.org/officeDocument/2006/relationships/tags" Target="../tags/tag990.xml" /><Relationship Id="rId5" Type="http://schemas.openxmlformats.org/officeDocument/2006/relationships/tags" Target="../tags/tag991.xml" /><Relationship Id="rId6" Type="http://schemas.openxmlformats.org/officeDocument/2006/relationships/tags" Target="../tags/tag992.xml" /></Relationships>
</file>

<file path=ppt/notesSlides/_rels/notesSlide2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2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1001.xml" /><Relationship Id="rId4" Type="http://schemas.openxmlformats.org/officeDocument/2006/relationships/tags" Target="../tags/tag1002.xml" /><Relationship Id="rId5" Type="http://schemas.openxmlformats.org/officeDocument/2006/relationships/tags" Target="../tags/tag1003.xml" /><Relationship Id="rId6" Type="http://schemas.openxmlformats.org/officeDocument/2006/relationships/tags" Target="../tags/tag1004.xml" /></Relationships>
</file>

<file path=ppt/notesSlides/_rels/notesSlide2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3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1041.xml" /><Relationship Id="rId4" Type="http://schemas.openxmlformats.org/officeDocument/2006/relationships/tags" Target="../tags/tag1042.xml" /><Relationship Id="rId5" Type="http://schemas.openxmlformats.org/officeDocument/2006/relationships/tags" Target="../tags/tag1043.xml" /><Relationship Id="rId6" Type="http://schemas.openxmlformats.org/officeDocument/2006/relationships/tags" Target="../tags/tag1044.xml" /></Relationships>
</file>

<file path=ppt/notesSlides/_rels/notesSlide2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4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1080.xml" /><Relationship Id="rId4" Type="http://schemas.openxmlformats.org/officeDocument/2006/relationships/tags" Target="../tags/tag1081.xml" /><Relationship Id="rId5" Type="http://schemas.openxmlformats.org/officeDocument/2006/relationships/tags" Target="../tags/tag1082.xml" /><Relationship Id="rId6" Type="http://schemas.openxmlformats.org/officeDocument/2006/relationships/tags" Target="../tags/tag1083.xml" /></Relationships>
</file>

<file path=ppt/notesSlides/_rels/notesSlide2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5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1118.xml" /><Relationship Id="rId4" Type="http://schemas.openxmlformats.org/officeDocument/2006/relationships/tags" Target="../tags/tag1119.xml" /><Relationship Id="rId5" Type="http://schemas.openxmlformats.org/officeDocument/2006/relationships/tags" Target="../tags/tag1120.xml" /><Relationship Id="rId6" Type="http://schemas.openxmlformats.org/officeDocument/2006/relationships/tags" Target="../tags/tag1121.xml" /></Relationships>
</file>

<file path=ppt/notesSlides/_rels/notesSlide2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6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1127.xml" /><Relationship Id="rId4" Type="http://schemas.openxmlformats.org/officeDocument/2006/relationships/tags" Target="../tags/tag1128.xml" /><Relationship Id="rId5" Type="http://schemas.openxmlformats.org/officeDocument/2006/relationships/tags" Target="../tags/tag1129.xml" /><Relationship Id="rId6" Type="http://schemas.openxmlformats.org/officeDocument/2006/relationships/tags" Target="../tags/tag1130.xml" /></Relationships>
</file>

<file path=ppt/notesSlides/_rels/notesSlide2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7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1137.xml" /><Relationship Id="rId4" Type="http://schemas.openxmlformats.org/officeDocument/2006/relationships/tags" Target="../tags/tag1138.xml" /><Relationship Id="rId5" Type="http://schemas.openxmlformats.org/officeDocument/2006/relationships/tags" Target="../tags/tag1139.xml" /><Relationship Id="rId6" Type="http://schemas.openxmlformats.org/officeDocument/2006/relationships/tags" Target="../tags/tag1140.xml" /></Relationships>
</file>

<file path=ppt/notesSlides/_rels/notesSlide2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8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1148.xml" /><Relationship Id="rId4" Type="http://schemas.openxmlformats.org/officeDocument/2006/relationships/tags" Target="../tags/tag1149.xml" /><Relationship Id="rId5" Type="http://schemas.openxmlformats.org/officeDocument/2006/relationships/tags" Target="../tags/tag1150.xml" /><Relationship Id="rId6" Type="http://schemas.openxmlformats.org/officeDocument/2006/relationships/tags" Target="../tags/tag1151.xml" /></Relationships>
</file>

<file path=ppt/notesSlides/_rels/notesSlide2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9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1268.xml" /><Relationship Id="rId4" Type="http://schemas.openxmlformats.org/officeDocument/2006/relationships/tags" Target="../tags/tag1269.xml" /><Relationship Id="rId5" Type="http://schemas.openxmlformats.org/officeDocument/2006/relationships/tags" Target="../tags/tag1270.xml" /><Relationship Id="rId6" Type="http://schemas.openxmlformats.org/officeDocument/2006/relationships/tags" Target="../tags/tag127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114.xml" /><Relationship Id="rId4" Type="http://schemas.openxmlformats.org/officeDocument/2006/relationships/tags" Target="../tags/tag115.xml" /><Relationship Id="rId5" Type="http://schemas.openxmlformats.org/officeDocument/2006/relationships/tags" Target="../tags/tag116.xml" /><Relationship Id="rId6" Type="http://schemas.openxmlformats.org/officeDocument/2006/relationships/tags" Target="../tags/tag117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123.xml" /><Relationship Id="rId4" Type="http://schemas.openxmlformats.org/officeDocument/2006/relationships/tags" Target="../tags/tag124.xml" /><Relationship Id="rId5" Type="http://schemas.openxmlformats.org/officeDocument/2006/relationships/tags" Target="../tags/tag125.xml" /><Relationship Id="rId6" Type="http://schemas.openxmlformats.org/officeDocument/2006/relationships/tags" Target="../tags/tag126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134.xml" /><Relationship Id="rId4" Type="http://schemas.openxmlformats.org/officeDocument/2006/relationships/tags" Target="../tags/tag135.xml" /><Relationship Id="rId5" Type="http://schemas.openxmlformats.org/officeDocument/2006/relationships/tags" Target="../tags/tag136.xml" /><Relationship Id="rId6" Type="http://schemas.openxmlformats.org/officeDocument/2006/relationships/tags" Target="../tags/tag137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150.xml" /><Relationship Id="rId4" Type="http://schemas.openxmlformats.org/officeDocument/2006/relationships/tags" Target="../tags/tag151.xml" /><Relationship Id="rId5" Type="http://schemas.openxmlformats.org/officeDocument/2006/relationships/tags" Target="../tags/tag152.xml" /><Relationship Id="rId6" Type="http://schemas.openxmlformats.org/officeDocument/2006/relationships/tags" Target="../tags/tag153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165.xml" /><Relationship Id="rId4" Type="http://schemas.openxmlformats.org/officeDocument/2006/relationships/tags" Target="../tags/tag166.xml" /><Relationship Id="rId5" Type="http://schemas.openxmlformats.org/officeDocument/2006/relationships/tags" Target="../tags/tag167.xml" /><Relationship Id="rId6" Type="http://schemas.openxmlformats.org/officeDocument/2006/relationships/tags" Target="../tags/tag168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186.xml" /><Relationship Id="rId4" Type="http://schemas.openxmlformats.org/officeDocument/2006/relationships/tags" Target="../tags/tag187.xml" /><Relationship Id="rId5" Type="http://schemas.openxmlformats.org/officeDocument/2006/relationships/tags" Target="../tags/tag188.xml" /><Relationship Id="rId6" Type="http://schemas.openxmlformats.org/officeDocument/2006/relationships/tags" Target="../tags/tag189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196.xml" /><Relationship Id="rId4" Type="http://schemas.openxmlformats.org/officeDocument/2006/relationships/tags" Target="../tags/tag197.xml" /><Relationship Id="rId5" Type="http://schemas.openxmlformats.org/officeDocument/2006/relationships/tags" Target="../tags/tag198.xml" /><Relationship Id="rId6" Type="http://schemas.openxmlformats.org/officeDocument/2006/relationships/tags" Target="../tags/tag199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  <p:custDataLst>
              <p:tags r:id="rId6"/>
            </p:custDataLst>
          </p:nvPr>
        </p:nvSpPr>
        <p:spPr/>
        <p:txBody>
          <a:bodyPr/>
          <a:lstStyle/>
          <a:p>
            <a:fld id="{A20ADC4B-121D-46CC-9D52-F4252E0865F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2647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  <p:custDataLst>
              <p:tags r:id="rId6"/>
            </p:custDataLst>
          </p:nvPr>
        </p:nvSpPr>
        <p:spPr/>
        <p:txBody>
          <a:bodyPr/>
          <a:lstStyle/>
          <a:p>
            <a:fld id="{40BB6D94-228D-4003-9443-AD893734A44B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55349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  <p:custDataLst>
              <p:tags r:id="rId6"/>
            </p:custDataLst>
          </p:nvPr>
        </p:nvSpPr>
        <p:spPr/>
        <p:txBody>
          <a:bodyPr/>
          <a:lstStyle/>
          <a:p>
            <a:fld id="{40BB6D94-228D-4003-9443-AD893734A44B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43576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  <p:custDataLst>
              <p:tags r:id="rId6"/>
            </p:custDataLst>
          </p:nvPr>
        </p:nvSpPr>
        <p:spPr/>
        <p:txBody>
          <a:bodyPr/>
          <a:lstStyle/>
          <a:p>
            <a:fld id="{40BB6D94-228D-4003-9443-AD893734A44B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12163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  <p:custDataLst>
              <p:tags r:id="rId6"/>
            </p:custDataLst>
          </p:nvPr>
        </p:nvSpPr>
        <p:spPr/>
        <p:txBody>
          <a:bodyPr/>
          <a:lstStyle/>
          <a:p>
            <a:fld id="{40BB6D94-228D-4003-9443-AD893734A44B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79880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  <p:custDataLst>
              <p:tags r:id="rId6"/>
            </p:custDataLst>
          </p:nvPr>
        </p:nvSpPr>
        <p:spPr/>
        <p:txBody>
          <a:bodyPr/>
          <a:lstStyle/>
          <a:p>
            <a:fld id="{40BB6D94-228D-4003-9443-AD893734A44B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9743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  <p:custDataLst>
              <p:tags r:id="rId6"/>
            </p:custDataLst>
          </p:nvPr>
        </p:nvSpPr>
        <p:spPr/>
        <p:txBody>
          <a:bodyPr/>
          <a:lstStyle/>
          <a:p>
            <a:fld id="{40BB6D94-228D-4003-9443-AD893734A44B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94684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  <p:custDataLst>
              <p:tags r:id="rId6"/>
            </p:custDataLst>
          </p:nvPr>
        </p:nvSpPr>
        <p:spPr/>
        <p:txBody>
          <a:bodyPr/>
          <a:lstStyle/>
          <a:p>
            <a:fld id="{40BB6D94-228D-4003-9443-AD893734A44B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52259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  <p:custDataLst>
              <p:tags r:id="rId6"/>
            </p:custDataLst>
          </p:nvPr>
        </p:nvSpPr>
        <p:spPr/>
        <p:txBody>
          <a:bodyPr/>
          <a:lstStyle/>
          <a:p>
            <a:fld id="{40BB6D94-228D-4003-9443-AD893734A44B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4167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  <p:custDataLst>
              <p:tags r:id="rId6"/>
            </p:custDataLst>
          </p:nvPr>
        </p:nvSpPr>
        <p:spPr/>
        <p:txBody>
          <a:bodyPr/>
          <a:lstStyle/>
          <a:p>
            <a:fld id="{40BB6D94-228D-4003-9443-AD893734A44B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50350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  <p:custDataLst>
              <p:tags r:id="rId6"/>
            </p:custDataLst>
          </p:nvPr>
        </p:nvSpPr>
        <p:spPr/>
        <p:txBody>
          <a:bodyPr/>
          <a:lstStyle/>
          <a:p>
            <a:fld id="{40BB6D94-228D-4003-9443-AD893734A44B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515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  <p:custDataLst>
              <p:tags r:id="rId6"/>
            </p:custDataLst>
          </p:nvPr>
        </p:nvSpPr>
        <p:spPr/>
        <p:txBody>
          <a:bodyPr/>
          <a:lstStyle/>
          <a:p>
            <a:fld id="{A20ADC4B-121D-46CC-9D52-F4252E0865F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22631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  <p:custDataLst>
              <p:tags r:id="rId6"/>
            </p:custDataLst>
          </p:nvPr>
        </p:nvSpPr>
        <p:spPr/>
        <p:txBody>
          <a:bodyPr/>
          <a:lstStyle/>
          <a:p>
            <a:fld id="{40BB6D94-228D-4003-9443-AD893734A44B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41088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  <p:custDataLst>
              <p:tags r:id="rId6"/>
            </p:custDataLst>
          </p:nvPr>
        </p:nvSpPr>
        <p:spPr/>
        <p:txBody>
          <a:bodyPr/>
          <a:lstStyle/>
          <a:p>
            <a:fld id="{40BB6D94-228D-4003-9443-AD893734A44B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23995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  <p:custDataLst>
              <p:tags r:id="rId6"/>
            </p:custDataLst>
          </p:nvPr>
        </p:nvSpPr>
        <p:spPr/>
        <p:txBody>
          <a:bodyPr/>
          <a:lstStyle/>
          <a:p>
            <a:fld id="{40BB6D94-228D-4003-9443-AD893734A44B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14951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  <p:custDataLst>
              <p:tags r:id="rId6"/>
            </p:custDataLst>
          </p:nvPr>
        </p:nvSpPr>
        <p:spPr/>
        <p:txBody>
          <a:bodyPr/>
          <a:lstStyle/>
          <a:p>
            <a:fld id="{40BB6D94-228D-4003-9443-AD893734A44B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99154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  <p:custDataLst>
              <p:tags r:id="rId6"/>
            </p:custDataLst>
          </p:nvPr>
        </p:nvSpPr>
        <p:spPr/>
        <p:txBody>
          <a:bodyPr/>
          <a:lstStyle/>
          <a:p>
            <a:fld id="{40BB6D94-228D-4003-9443-AD893734A44B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34800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  <p:custDataLst>
              <p:tags r:id="rId6"/>
            </p:custDataLst>
          </p:nvPr>
        </p:nvSpPr>
        <p:spPr/>
        <p:txBody>
          <a:bodyPr/>
          <a:lstStyle/>
          <a:p>
            <a:fld id="{40BB6D94-228D-4003-9443-AD893734A44B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64100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  <p:custDataLst>
              <p:tags r:id="rId6"/>
            </p:custDataLst>
          </p:nvPr>
        </p:nvSpPr>
        <p:spPr/>
        <p:txBody>
          <a:bodyPr/>
          <a:lstStyle/>
          <a:p>
            <a:fld id="{40BB6D94-228D-4003-9443-AD893734A44B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0605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  <p:custDataLst>
              <p:tags r:id="rId6"/>
            </p:custDataLst>
          </p:nvPr>
        </p:nvSpPr>
        <p:spPr/>
        <p:txBody>
          <a:bodyPr/>
          <a:lstStyle/>
          <a:p>
            <a:fld id="{40BB6D94-228D-4003-9443-AD893734A44B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951229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  <p:custDataLst>
              <p:tags r:id="rId6"/>
            </p:custDataLst>
          </p:nvPr>
        </p:nvSpPr>
        <p:spPr/>
        <p:txBody>
          <a:bodyPr/>
          <a:lstStyle/>
          <a:p>
            <a:fld id="{40BB6D94-228D-4003-9443-AD893734A44B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27600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  <p:custDataLst>
              <p:tags r:id="rId6"/>
            </p:custDataLst>
          </p:nvPr>
        </p:nvSpPr>
        <p:spPr/>
        <p:txBody>
          <a:bodyPr/>
          <a:lstStyle/>
          <a:p>
            <a:fld id="{A20ADC4B-121D-46CC-9D52-F4252E0865F3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5914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  <p:custDataLst>
              <p:tags r:id="rId6"/>
            </p:custDataLst>
          </p:nvPr>
        </p:nvSpPr>
        <p:spPr/>
        <p:txBody>
          <a:bodyPr/>
          <a:lstStyle/>
          <a:p>
            <a:fld id="{40BB6D94-228D-4003-9443-AD893734A44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45512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  <p:custDataLst>
              <p:tags r:id="rId6"/>
            </p:custDataLst>
          </p:nvPr>
        </p:nvSpPr>
        <p:spPr/>
        <p:txBody>
          <a:bodyPr/>
          <a:lstStyle/>
          <a:p>
            <a:fld id="{40BB6D94-228D-4003-9443-AD893734A44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95345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  <p:custDataLst>
              <p:tags r:id="rId6"/>
            </p:custDataLst>
          </p:nvPr>
        </p:nvSpPr>
        <p:spPr/>
        <p:txBody>
          <a:bodyPr/>
          <a:lstStyle/>
          <a:p>
            <a:fld id="{40BB6D94-228D-4003-9443-AD893734A44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40740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  <p:custDataLst>
              <p:tags r:id="rId6"/>
            </p:custDataLst>
          </p:nvPr>
        </p:nvSpPr>
        <p:spPr/>
        <p:txBody>
          <a:bodyPr/>
          <a:lstStyle/>
          <a:p>
            <a:fld id="{40BB6D94-228D-4003-9443-AD893734A44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45293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  <p:custDataLst>
              <p:tags r:id="rId6"/>
            </p:custDataLst>
          </p:nvPr>
        </p:nvSpPr>
        <p:spPr/>
        <p:txBody>
          <a:bodyPr/>
          <a:lstStyle/>
          <a:p>
            <a:fld id="{40BB6D94-228D-4003-9443-AD893734A44B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44000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  <p:custDataLst>
              <p:tags r:id="rId6"/>
            </p:custDataLst>
          </p:nvPr>
        </p:nvSpPr>
        <p:spPr/>
        <p:txBody>
          <a:bodyPr/>
          <a:lstStyle/>
          <a:p>
            <a:fld id="{40BB6D94-228D-4003-9443-AD893734A44B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74011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  <p:custDataLst>
              <p:tags r:id="rId6"/>
            </p:custDataLst>
          </p:nvPr>
        </p:nvSpPr>
        <p:spPr/>
        <p:txBody>
          <a:bodyPr/>
          <a:lstStyle/>
          <a:p>
            <a:fld id="{40BB6D94-228D-4003-9443-AD893734A44B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5773915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tags" Target="../tags/tag6.xml" /><Relationship Id="rId7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5.xml" /><Relationship Id="rId2" Type="http://schemas.openxmlformats.org/officeDocument/2006/relationships/tags" Target="../tags/tag56.xml" /><Relationship Id="rId3" Type="http://schemas.openxmlformats.org/officeDocument/2006/relationships/tags" Target="../tags/tag57.xml" /><Relationship Id="rId4" Type="http://schemas.openxmlformats.org/officeDocument/2006/relationships/tags" Target="../tags/tag58.xml" /><Relationship Id="rId5" Type="http://schemas.openxmlformats.org/officeDocument/2006/relationships/tags" Target="../tags/tag59.xml" /><Relationship Id="rId6" Type="http://schemas.openxmlformats.org/officeDocument/2006/relationships/tags" Target="../tags/tag60.xml" /><Relationship Id="rId7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1.xml" /><Relationship Id="rId2" Type="http://schemas.openxmlformats.org/officeDocument/2006/relationships/tags" Target="../tags/tag62.xml" /><Relationship Id="rId3" Type="http://schemas.openxmlformats.org/officeDocument/2006/relationships/tags" Target="../tags/tag63.xml" /><Relationship Id="rId4" Type="http://schemas.openxmlformats.org/officeDocument/2006/relationships/tags" Target="../tags/tag64.xml" /><Relationship Id="rId5" Type="http://schemas.openxmlformats.org/officeDocument/2006/relationships/tags" Target="../tags/tag65.xml" /><Relationship Id="rId6" Type="http://schemas.openxmlformats.org/officeDocument/2006/relationships/tags" Target="../tags/tag66.xml" /><Relationship Id="rId7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7.xml" /><Relationship Id="rId2" Type="http://schemas.openxmlformats.org/officeDocument/2006/relationships/tags" Target="../tags/tag68.xml" /><Relationship Id="rId3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7.xml" /><Relationship Id="rId2" Type="http://schemas.openxmlformats.org/officeDocument/2006/relationships/tags" Target="../tags/tag8.xml" /><Relationship Id="rId3" Type="http://schemas.openxmlformats.org/officeDocument/2006/relationships/tags" Target="../tags/tag9.xml" /><Relationship Id="rId4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0.xml" /><Relationship Id="rId2" Type="http://schemas.openxmlformats.org/officeDocument/2006/relationships/tags" Target="../tags/tag11.xml" /><Relationship Id="rId3" Type="http://schemas.openxmlformats.org/officeDocument/2006/relationships/tags" Target="../tags/tag12.xml" /><Relationship Id="rId4" Type="http://schemas.openxmlformats.org/officeDocument/2006/relationships/tags" Target="../tags/tag13.xml" /><Relationship Id="rId5" Type="http://schemas.openxmlformats.org/officeDocument/2006/relationships/tags" Target="../tags/tag14.xml" /><Relationship Id="rId6" Type="http://schemas.openxmlformats.org/officeDocument/2006/relationships/tags" Target="../tags/tag15.xml" /><Relationship Id="rId7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6.xml" /><Relationship Id="rId2" Type="http://schemas.openxmlformats.org/officeDocument/2006/relationships/tags" Target="../tags/tag17.xml" /><Relationship Id="rId3" Type="http://schemas.openxmlformats.org/officeDocument/2006/relationships/tags" Target="../tags/tag18.xml" /><Relationship Id="rId4" Type="http://schemas.openxmlformats.org/officeDocument/2006/relationships/tags" Target="../tags/tag19.xml" /><Relationship Id="rId5" Type="http://schemas.openxmlformats.org/officeDocument/2006/relationships/tags" Target="../tags/tag20.xml" /><Relationship Id="rId6" Type="http://schemas.openxmlformats.org/officeDocument/2006/relationships/tags" Target="../tags/tag21.xml" /><Relationship Id="rId7" Type="http://schemas.openxmlformats.org/officeDocument/2006/relationships/tags" Target="../tags/tag22.xml" /><Relationship Id="rId8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3.xml" /><Relationship Id="rId10" Type="http://schemas.openxmlformats.org/officeDocument/2006/relationships/slideMaster" Target="../slideMasters/slideMaster1.xml" /><Relationship Id="rId2" Type="http://schemas.openxmlformats.org/officeDocument/2006/relationships/tags" Target="../tags/tag24.xml" /><Relationship Id="rId3" Type="http://schemas.openxmlformats.org/officeDocument/2006/relationships/tags" Target="../tags/tag25.xml" /><Relationship Id="rId4" Type="http://schemas.openxmlformats.org/officeDocument/2006/relationships/tags" Target="../tags/tag26.xml" /><Relationship Id="rId5" Type="http://schemas.openxmlformats.org/officeDocument/2006/relationships/tags" Target="../tags/tag27.xml" /><Relationship Id="rId6" Type="http://schemas.openxmlformats.org/officeDocument/2006/relationships/tags" Target="../tags/tag28.xml" /><Relationship Id="rId7" Type="http://schemas.openxmlformats.org/officeDocument/2006/relationships/tags" Target="../tags/tag29.xml" /><Relationship Id="rId8" Type="http://schemas.openxmlformats.org/officeDocument/2006/relationships/tags" Target="../tags/tag30.xml" /><Relationship Id="rId9" Type="http://schemas.openxmlformats.org/officeDocument/2006/relationships/tags" Target="../tags/tag3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2.xml" /><Relationship Id="rId2" Type="http://schemas.openxmlformats.org/officeDocument/2006/relationships/tags" Target="../tags/tag33.xml" /><Relationship Id="rId3" Type="http://schemas.openxmlformats.org/officeDocument/2006/relationships/tags" Target="../tags/tag34.xml" /><Relationship Id="rId4" Type="http://schemas.openxmlformats.org/officeDocument/2006/relationships/tags" Target="../tags/tag35.xml" /><Relationship Id="rId5" Type="http://schemas.openxmlformats.org/officeDocument/2006/relationships/tags" Target="../tags/tag36.xml" /><Relationship Id="rId6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7.xml" /><Relationship Id="rId2" Type="http://schemas.openxmlformats.org/officeDocument/2006/relationships/tags" Target="../tags/tag38.xml" /><Relationship Id="rId3" Type="http://schemas.openxmlformats.org/officeDocument/2006/relationships/tags" Target="../tags/tag39.xml" /><Relationship Id="rId4" Type="http://schemas.openxmlformats.org/officeDocument/2006/relationships/tags" Target="../tags/tag40.xml" /><Relationship Id="rId5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1.xml" /><Relationship Id="rId2" Type="http://schemas.openxmlformats.org/officeDocument/2006/relationships/tags" Target="../tags/tag42.xml" /><Relationship Id="rId3" Type="http://schemas.openxmlformats.org/officeDocument/2006/relationships/tags" Target="../tags/tag43.xml" /><Relationship Id="rId4" Type="http://schemas.openxmlformats.org/officeDocument/2006/relationships/tags" Target="../tags/tag44.xml" /><Relationship Id="rId5" Type="http://schemas.openxmlformats.org/officeDocument/2006/relationships/tags" Target="../tags/tag45.xml" /><Relationship Id="rId6" Type="http://schemas.openxmlformats.org/officeDocument/2006/relationships/tags" Target="../tags/tag46.xml" /><Relationship Id="rId7" Type="http://schemas.openxmlformats.org/officeDocument/2006/relationships/tags" Target="../tags/tag47.xml" /><Relationship Id="rId8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8.xml" /><Relationship Id="rId2" Type="http://schemas.openxmlformats.org/officeDocument/2006/relationships/tags" Target="../tags/tag49.xml" /><Relationship Id="rId3" Type="http://schemas.openxmlformats.org/officeDocument/2006/relationships/tags" Target="../tags/tag50.xml" /><Relationship Id="rId4" Type="http://schemas.openxmlformats.org/officeDocument/2006/relationships/tags" Target="../tags/tag51.xml" /><Relationship Id="rId5" Type="http://schemas.openxmlformats.org/officeDocument/2006/relationships/tags" Target="../tags/tag52.xml" /><Relationship Id="rId6" Type="http://schemas.openxmlformats.org/officeDocument/2006/relationships/tags" Target="../tags/tag53.xml" /><Relationship Id="rId7" Type="http://schemas.openxmlformats.org/officeDocument/2006/relationships/tags" Target="../tags/tag54.xml" /><Relationship Id="rId8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440061" y="1060529"/>
            <a:ext cx="8640366" cy="2256061"/>
          </a:xfrm>
        </p:spPr>
        <p:txBody>
          <a:bodyPr anchor="b"/>
          <a:lstStyle>
            <a:lvl1pPr algn="ctr">
              <a:defRPr sz="5669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440061" y="3403592"/>
            <a:ext cx="8640366" cy="1564542"/>
          </a:xfrm>
        </p:spPr>
        <p:txBody>
          <a:bodyPr/>
          <a:lstStyle>
            <a:lvl1pPr marL="0" indent="0" algn="ctr">
              <a:buNone/>
              <a:defRPr sz="2268"/>
            </a:lvl1pPr>
            <a:lvl2pPr marL="432008" indent="0" algn="ctr">
              <a:buNone/>
              <a:defRPr sz="1890"/>
            </a:lvl2pPr>
            <a:lvl3pPr marL="864017" indent="0" algn="ctr">
              <a:buNone/>
              <a:defRPr sz="1701"/>
            </a:lvl3pPr>
            <a:lvl4pPr marL="1296025" indent="0" algn="ctr">
              <a:buNone/>
              <a:defRPr sz="1512"/>
            </a:lvl4pPr>
            <a:lvl5pPr marL="1728033" indent="0" algn="ctr">
              <a:buNone/>
              <a:defRPr sz="1512"/>
            </a:lvl5pPr>
            <a:lvl6pPr marL="2160041" indent="0" algn="ctr">
              <a:buNone/>
              <a:defRPr sz="1512"/>
            </a:lvl6pPr>
            <a:lvl7pPr marL="2592050" indent="0" algn="ctr">
              <a:buNone/>
              <a:defRPr sz="1512"/>
            </a:lvl7pPr>
            <a:lvl8pPr marL="3024058" indent="0" algn="ctr">
              <a:buNone/>
              <a:defRPr sz="1512"/>
            </a:lvl8pPr>
            <a:lvl9pPr marL="3456066" indent="0" algn="ctr">
              <a:buNone/>
              <a:defRPr sz="1512"/>
            </a:lvl9pPr>
          </a:lstStyle>
          <a:p>
            <a:r>
              <a:rPr lang="zh-CN" altLang="en-US"/>
              <a:t>单击以编辑母版副标题样式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8657FE0A-00DB-4CC4-B0F8-4A2E786493BC}" type="datetimeFigureOut">
              <a:rPr lang="zh-CN" altLang="en-US" smtClean="0"/>
              <a:t>2021/9/15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2E4DFBD0-9AA6-4B35-9913-5E2566F46D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8767120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8657FE0A-00DB-4CC4-B0F8-4A2E786493BC}" type="datetimeFigureOut">
              <a:rPr lang="zh-CN" altLang="en-US" smtClean="0"/>
              <a:t>2021/9/15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2E4DFBD0-9AA6-4B35-9913-5E2566F46D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5108100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8244349" y="345009"/>
            <a:ext cx="2484105" cy="549164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792033" y="345009"/>
            <a:ext cx="7308310" cy="549164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8657FE0A-00DB-4CC4-B0F8-4A2E786493BC}" type="datetimeFigureOut">
              <a:rPr lang="zh-CN" altLang="en-US" smtClean="0"/>
              <a:t>2021/9/15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2E4DFBD0-9AA6-4B35-9913-5E2566F46D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6821640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4_自定义版式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DB0C1454-A8C9-4818-AE5B-FE1DCEBBC8AD}"/>
              </a:ext>
            </a:extLst>
          </p:cNvPr>
          <p:cNvSpPr>
            <a:spLocks noGrp="1"/>
          </p:cNvSpPr>
          <p:nvPr>
            <p:ph type="pic" sz="quarter" idx="14"/>
            <p:custDataLst>
              <p:tags r:id="rId2"/>
            </p:custDataLst>
          </p:nvPr>
        </p:nvSpPr>
        <p:spPr>
          <a:xfrm flipH="1">
            <a:off x="1356646" y="988677"/>
            <a:ext cx="3015063" cy="2664072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>
              <a:defRPr sz="2550">
                <a:latin typeface="三极准柔宋" panose="00000500000000000000" pitchFamily="2" charset="-122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56265022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和内容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7" name="标题 6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018454476"/>
      </p:ext>
    </p:extLst>
  </p:cSld>
  <p:clrMapOvr>
    <a:masterClrMapping/>
  </p:clrMapOvr>
  <p:transition/>
  <p:timing/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86033" y="1615545"/>
            <a:ext cx="9936421" cy="2695572"/>
          </a:xfrm>
        </p:spPr>
        <p:txBody>
          <a:bodyPr anchor="b"/>
          <a:lstStyle>
            <a:lvl1pPr>
              <a:defRPr sz="5669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786033" y="4336618"/>
            <a:ext cx="9936421" cy="1417538"/>
          </a:xfrm>
        </p:spPr>
        <p:txBody>
          <a:bodyPr/>
          <a:lstStyle>
            <a:lvl1pPr marL="0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1pPr>
            <a:lvl2pPr marL="432008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01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025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033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041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050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05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066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8657FE0A-00DB-4CC4-B0F8-4A2E786493BC}" type="datetimeFigureOut">
              <a:rPr lang="zh-CN" altLang="en-US" smtClean="0"/>
              <a:t>2021/9/15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2E4DFBD0-9AA6-4B35-9913-5E2566F46D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8905565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792034" y="1725046"/>
            <a:ext cx="4896207" cy="4111612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832247" y="1725046"/>
            <a:ext cx="4896207" cy="4111612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8657FE0A-00DB-4CC4-B0F8-4A2E786493BC}" type="datetimeFigureOut">
              <a:rPr lang="zh-CN" altLang="en-US" smtClean="0"/>
              <a:t>2021/9/15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2E4DFBD0-9AA6-4B35-9913-5E2566F46D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7908411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93534" y="345010"/>
            <a:ext cx="9936421" cy="1252534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793535" y="1588543"/>
            <a:ext cx="4873706" cy="778521"/>
          </a:xfrm>
        </p:spPr>
        <p:txBody>
          <a:bodyPr anchor="b"/>
          <a:lstStyle>
            <a:lvl1pPr marL="0" indent="0">
              <a:buNone/>
              <a:defRPr sz="2268" b="1"/>
            </a:lvl1pPr>
            <a:lvl2pPr marL="432008" indent="0">
              <a:buNone/>
              <a:defRPr sz="1890" b="1"/>
            </a:lvl2pPr>
            <a:lvl3pPr marL="864017" indent="0">
              <a:buNone/>
              <a:defRPr sz="1701" b="1"/>
            </a:lvl3pPr>
            <a:lvl4pPr marL="1296025" indent="0">
              <a:buNone/>
              <a:defRPr sz="1512" b="1"/>
            </a:lvl4pPr>
            <a:lvl5pPr marL="1728033" indent="0">
              <a:buNone/>
              <a:defRPr sz="1512" b="1"/>
            </a:lvl5pPr>
            <a:lvl6pPr marL="2160041" indent="0">
              <a:buNone/>
              <a:defRPr sz="1512" b="1"/>
            </a:lvl6pPr>
            <a:lvl7pPr marL="2592050" indent="0">
              <a:buNone/>
              <a:defRPr sz="1512" b="1"/>
            </a:lvl7pPr>
            <a:lvl8pPr marL="3024058" indent="0">
              <a:buNone/>
              <a:defRPr sz="1512" b="1"/>
            </a:lvl8pPr>
            <a:lvl9pPr marL="3456066" indent="0">
              <a:buNone/>
              <a:defRPr sz="1512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793535" y="2367064"/>
            <a:ext cx="4873706" cy="348159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5832247" y="1588543"/>
            <a:ext cx="4897708" cy="778521"/>
          </a:xfrm>
        </p:spPr>
        <p:txBody>
          <a:bodyPr anchor="b"/>
          <a:lstStyle>
            <a:lvl1pPr marL="0" indent="0">
              <a:buNone/>
              <a:defRPr sz="2268" b="1"/>
            </a:lvl1pPr>
            <a:lvl2pPr marL="432008" indent="0">
              <a:buNone/>
              <a:defRPr sz="1890" b="1"/>
            </a:lvl2pPr>
            <a:lvl3pPr marL="864017" indent="0">
              <a:buNone/>
              <a:defRPr sz="1701" b="1"/>
            </a:lvl3pPr>
            <a:lvl4pPr marL="1296025" indent="0">
              <a:buNone/>
              <a:defRPr sz="1512" b="1"/>
            </a:lvl4pPr>
            <a:lvl5pPr marL="1728033" indent="0">
              <a:buNone/>
              <a:defRPr sz="1512" b="1"/>
            </a:lvl5pPr>
            <a:lvl6pPr marL="2160041" indent="0">
              <a:buNone/>
              <a:defRPr sz="1512" b="1"/>
            </a:lvl6pPr>
            <a:lvl7pPr marL="2592050" indent="0">
              <a:buNone/>
              <a:defRPr sz="1512" b="1"/>
            </a:lvl7pPr>
            <a:lvl8pPr marL="3024058" indent="0">
              <a:buNone/>
              <a:defRPr sz="1512" b="1"/>
            </a:lvl8pPr>
            <a:lvl9pPr marL="3456066" indent="0">
              <a:buNone/>
              <a:defRPr sz="1512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5832247" y="2367064"/>
            <a:ext cx="4897708" cy="348159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8657FE0A-00DB-4CC4-B0F8-4A2E786493BC}" type="datetimeFigureOut">
              <a:rPr lang="zh-CN" altLang="en-US" smtClean="0"/>
              <a:t>2021/9/15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2E4DFBD0-9AA6-4B35-9913-5E2566F46D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300291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8657FE0A-00DB-4CC4-B0F8-4A2E786493BC}" type="datetimeFigureOut">
              <a:rPr lang="zh-CN" altLang="en-US" smtClean="0"/>
              <a:t>2021/9/15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2E4DFBD0-9AA6-4B35-9913-5E2566F46D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9596099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8657FE0A-00DB-4CC4-B0F8-4A2E786493BC}" type="datetimeFigureOut">
              <a:rPr lang="zh-CN" altLang="en-US" smtClean="0"/>
              <a:t>2021/9/15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2E4DFBD0-9AA6-4B35-9913-5E2566F46D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364621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93535" y="432012"/>
            <a:ext cx="3715657" cy="1512041"/>
          </a:xfrm>
        </p:spPr>
        <p:txBody>
          <a:bodyPr anchor="b"/>
          <a:lstStyle>
            <a:lvl1pPr>
              <a:defRPr sz="3024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897708" y="933026"/>
            <a:ext cx="5832247" cy="4605124"/>
          </a:xfrm>
        </p:spPr>
        <p:txBody>
          <a:bodyPr/>
          <a:lstStyle>
            <a:lvl1pPr>
              <a:defRPr sz="3024"/>
            </a:lvl1pPr>
            <a:lvl2pPr>
              <a:defRPr sz="2646"/>
            </a:lvl2pPr>
            <a:lvl3pPr>
              <a:defRPr sz="2268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793535" y="1944052"/>
            <a:ext cx="3715657" cy="3601598"/>
          </a:xfrm>
        </p:spPr>
        <p:txBody>
          <a:bodyPr/>
          <a:lstStyle>
            <a:lvl1pPr marL="0" indent="0">
              <a:buNone/>
              <a:defRPr sz="1512"/>
            </a:lvl1pPr>
            <a:lvl2pPr marL="432008" indent="0">
              <a:buNone/>
              <a:defRPr sz="1323"/>
            </a:lvl2pPr>
            <a:lvl3pPr marL="864017" indent="0">
              <a:buNone/>
              <a:defRPr sz="1134"/>
            </a:lvl3pPr>
            <a:lvl4pPr marL="1296025" indent="0">
              <a:buNone/>
              <a:defRPr sz="945"/>
            </a:lvl4pPr>
            <a:lvl5pPr marL="1728033" indent="0">
              <a:buNone/>
              <a:defRPr sz="945"/>
            </a:lvl5pPr>
            <a:lvl6pPr marL="2160041" indent="0">
              <a:buNone/>
              <a:defRPr sz="945"/>
            </a:lvl6pPr>
            <a:lvl7pPr marL="2592050" indent="0">
              <a:buNone/>
              <a:defRPr sz="945"/>
            </a:lvl7pPr>
            <a:lvl8pPr marL="3024058" indent="0">
              <a:buNone/>
              <a:defRPr sz="945"/>
            </a:lvl8pPr>
            <a:lvl9pPr marL="3456066" indent="0">
              <a:buNone/>
              <a:defRPr sz="945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8657FE0A-00DB-4CC4-B0F8-4A2E786493BC}" type="datetimeFigureOut">
              <a:rPr lang="zh-CN" altLang="en-US" smtClean="0"/>
              <a:t>2021/9/15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2E4DFBD0-9AA6-4B35-9913-5E2566F46D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4561530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93535" y="432012"/>
            <a:ext cx="3715657" cy="1512041"/>
          </a:xfrm>
        </p:spPr>
        <p:txBody>
          <a:bodyPr anchor="b"/>
          <a:lstStyle>
            <a:lvl1pPr>
              <a:defRPr sz="3024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  <p:custDataLst>
              <p:tags r:id="rId3"/>
            </p:custDataLst>
          </p:nvPr>
        </p:nvSpPr>
        <p:spPr>
          <a:xfrm>
            <a:off x="4897708" y="933026"/>
            <a:ext cx="5832247" cy="4605124"/>
          </a:xfrm>
        </p:spPr>
        <p:txBody>
          <a:bodyPr anchor="t"/>
          <a:lstStyle>
            <a:lvl1pPr marL="0" indent="0">
              <a:buNone/>
              <a:defRPr sz="3024"/>
            </a:lvl1pPr>
            <a:lvl2pPr marL="432008" indent="0">
              <a:buNone/>
              <a:defRPr sz="2646"/>
            </a:lvl2pPr>
            <a:lvl3pPr marL="864017" indent="0">
              <a:buNone/>
              <a:defRPr sz="2268"/>
            </a:lvl3pPr>
            <a:lvl4pPr marL="1296025" indent="0">
              <a:buNone/>
              <a:defRPr sz="1890"/>
            </a:lvl4pPr>
            <a:lvl5pPr marL="1728033" indent="0">
              <a:buNone/>
              <a:defRPr sz="1890"/>
            </a:lvl5pPr>
            <a:lvl6pPr marL="2160041" indent="0">
              <a:buNone/>
              <a:defRPr sz="1890"/>
            </a:lvl6pPr>
            <a:lvl7pPr marL="2592050" indent="0">
              <a:buNone/>
              <a:defRPr sz="1890"/>
            </a:lvl7pPr>
            <a:lvl8pPr marL="3024058" indent="0">
              <a:buNone/>
              <a:defRPr sz="1890"/>
            </a:lvl8pPr>
            <a:lvl9pPr marL="3456066" indent="0">
              <a:buNone/>
              <a:defRPr sz="1890"/>
            </a:lvl9pPr>
          </a:lstStyle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793535" y="1944052"/>
            <a:ext cx="3715657" cy="3601598"/>
          </a:xfrm>
        </p:spPr>
        <p:txBody>
          <a:bodyPr/>
          <a:lstStyle>
            <a:lvl1pPr marL="0" indent="0">
              <a:buNone/>
              <a:defRPr sz="1512"/>
            </a:lvl1pPr>
            <a:lvl2pPr marL="432008" indent="0">
              <a:buNone/>
              <a:defRPr sz="1323"/>
            </a:lvl2pPr>
            <a:lvl3pPr marL="864017" indent="0">
              <a:buNone/>
              <a:defRPr sz="1134"/>
            </a:lvl3pPr>
            <a:lvl4pPr marL="1296025" indent="0">
              <a:buNone/>
              <a:defRPr sz="945"/>
            </a:lvl4pPr>
            <a:lvl5pPr marL="1728033" indent="0">
              <a:buNone/>
              <a:defRPr sz="945"/>
            </a:lvl5pPr>
            <a:lvl6pPr marL="2160041" indent="0">
              <a:buNone/>
              <a:defRPr sz="945"/>
            </a:lvl6pPr>
            <a:lvl7pPr marL="2592050" indent="0">
              <a:buNone/>
              <a:defRPr sz="945"/>
            </a:lvl7pPr>
            <a:lvl8pPr marL="3024058" indent="0">
              <a:buNone/>
              <a:defRPr sz="945"/>
            </a:lvl8pPr>
            <a:lvl9pPr marL="3456066" indent="0">
              <a:buNone/>
              <a:defRPr sz="945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8657FE0A-00DB-4CC4-B0F8-4A2E786493BC}" type="datetimeFigureOut">
              <a:rPr lang="zh-CN" altLang="en-US" smtClean="0"/>
              <a:t>2021/9/15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2E4DFBD0-9AA6-4B35-9913-5E2566F46D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1171970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tags" Target="../tags/tag69.xml" /><Relationship Id="rId14" Type="http://schemas.openxmlformats.org/officeDocument/2006/relationships/tags" Target="../tags/tag70.xml" /><Relationship Id="rId15" Type="http://schemas.openxmlformats.org/officeDocument/2006/relationships/tags" Target="../tags/tag71.xml" /><Relationship Id="rId16" Type="http://schemas.openxmlformats.org/officeDocument/2006/relationships/tags" Target="../tags/tag72.xml" /><Relationship Id="rId17" Type="http://schemas.openxmlformats.org/officeDocument/2006/relationships/tags" Target="../tags/tag73.xml" /><Relationship Id="rId18" Type="http://schemas.openxmlformats.org/officeDocument/2006/relationships/tags" Target="../tags/tag74.xml" /><Relationship Id="rId19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006B55"/>
        </a:solidFill>
        <a:effectLst/>
      </p:bgPr>
    </p:bg>
    <p:spTree>
      <p:nvGrpSpPr>
        <p:cNvPr id="1" name=""/>
        <p:cNvGrpSpPr/>
        <p:nvPr>
          <p:custDataLst>
            <p:tags r:id="rId13"/>
          </p:custDataLst>
        </p:nvPr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792034" y="345010"/>
            <a:ext cx="9936421" cy="1252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792034" y="1725046"/>
            <a:ext cx="9936421" cy="4111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792033" y="6006163"/>
            <a:ext cx="2592110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57FE0A-00DB-4CC4-B0F8-4A2E786493BC}" type="datetimeFigureOut">
              <a:rPr lang="zh-CN" altLang="en-US" smtClean="0"/>
              <a:t>2021/9/15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3816162" y="6006163"/>
            <a:ext cx="3888165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136345" y="6006163"/>
            <a:ext cx="2592110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DFBD0-9AA6-4B35-9913-5E2566F46D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098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ransition/>
  <p:timing/>
  <p:txStyles>
    <p:titleStyle>
      <a:lvl1pPr algn="l" defTabSz="864017" rtl="0" eaLnBrk="1" latinLnBrk="0" hangingPunct="1">
        <a:lnSpc>
          <a:spcPct val="90000"/>
        </a:lnSpc>
        <a:spcBef>
          <a:spcPct val="0"/>
        </a:spcBef>
        <a:buNone/>
        <a:defRPr sz="41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4" indent="-216004" algn="l" defTabSz="864017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1pPr>
      <a:lvl2pPr marL="648012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2pPr>
      <a:lvl3pPr marL="1080021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2029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944037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376046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808054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240062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672070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200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4017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6025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8033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60041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205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405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6066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69" userDrawn="1">
          <p15:clr>
            <a:srgbClr val="F26B43"/>
          </p15:clr>
        </p15:guide>
        <p15:guide id="2" pos="6962" userDrawn="1">
          <p15:clr>
            <a:srgbClr val="F26B43"/>
          </p15:clr>
        </p15:guide>
        <p15:guide id="3" pos="295" userDrawn="1">
          <p15:clr>
            <a:srgbClr val="F26B43"/>
          </p15:clr>
        </p15:guide>
        <p15:guide id="4" orient="horz" pos="3803" userDrawn="1">
          <p15:clr>
            <a:srgbClr val="F26B43"/>
          </p15:clr>
        </p15:guide>
      </p15:sldGuideLst>
    </p:ext>
  </p:extLst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93.xml" /><Relationship Id="rId11" Type="http://schemas.openxmlformats.org/officeDocument/2006/relationships/image" Target="../media/image1.png" /><Relationship Id="rId12" Type="http://schemas.openxmlformats.org/officeDocument/2006/relationships/tags" Target="../tags/tag94.xml" /><Relationship Id="rId13" Type="http://schemas.openxmlformats.org/officeDocument/2006/relationships/tags" Target="../tags/tag95.xml" /><Relationship Id="rId2" Type="http://schemas.openxmlformats.org/officeDocument/2006/relationships/notesSlide" Target="../notesSlides/notesSlide1.xml" /><Relationship Id="rId3" Type="http://schemas.openxmlformats.org/officeDocument/2006/relationships/tags" Target="../tags/tag86.xml" /><Relationship Id="rId4" Type="http://schemas.openxmlformats.org/officeDocument/2006/relationships/tags" Target="../tags/tag87.xml" /><Relationship Id="rId5" Type="http://schemas.openxmlformats.org/officeDocument/2006/relationships/tags" Target="../tags/tag88.xml" /><Relationship Id="rId6" Type="http://schemas.openxmlformats.org/officeDocument/2006/relationships/tags" Target="../tags/tag89.xml" /><Relationship Id="rId7" Type="http://schemas.openxmlformats.org/officeDocument/2006/relationships/tags" Target="../tags/tag90.xml" /><Relationship Id="rId8" Type="http://schemas.openxmlformats.org/officeDocument/2006/relationships/tags" Target="../tags/tag91.xml" /><Relationship Id="rId9" Type="http://schemas.openxmlformats.org/officeDocument/2006/relationships/tags" Target="../tags/tag92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notesSlide" Target="../notesSlides/notesSlide10.xml" /><Relationship Id="rId3" Type="http://schemas.openxmlformats.org/officeDocument/2006/relationships/tags" Target="../tags/tag210.xml" /><Relationship Id="rId4" Type="http://schemas.openxmlformats.org/officeDocument/2006/relationships/tags" Target="../tags/tag211.xml" /><Relationship Id="rId5" Type="http://schemas.openxmlformats.org/officeDocument/2006/relationships/tags" Target="../tags/tag212.xml" /><Relationship Id="rId6" Type="http://schemas.openxmlformats.org/officeDocument/2006/relationships/tags" Target="../tags/tag213.xml" /><Relationship Id="rId7" Type="http://schemas.openxmlformats.org/officeDocument/2006/relationships/tags" Target="../tags/tag214.xml" /><Relationship Id="rId8" Type="http://schemas.openxmlformats.org/officeDocument/2006/relationships/tags" Target="../tags/tag215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10" Type="http://schemas.openxmlformats.org/officeDocument/2006/relationships/tags" Target="../tags/tag227.xml" /><Relationship Id="rId100" Type="http://schemas.openxmlformats.org/officeDocument/2006/relationships/tags" Target="../tags/tag317.xml" /><Relationship Id="rId101" Type="http://schemas.openxmlformats.org/officeDocument/2006/relationships/tags" Target="../tags/tag318.xml" /><Relationship Id="rId102" Type="http://schemas.openxmlformats.org/officeDocument/2006/relationships/tags" Target="../tags/tag319.xml" /><Relationship Id="rId103" Type="http://schemas.openxmlformats.org/officeDocument/2006/relationships/tags" Target="../tags/tag320.xml" /><Relationship Id="rId104" Type="http://schemas.openxmlformats.org/officeDocument/2006/relationships/tags" Target="../tags/tag321.xml" /><Relationship Id="rId105" Type="http://schemas.openxmlformats.org/officeDocument/2006/relationships/tags" Target="../tags/tag322.xml" /><Relationship Id="rId106" Type="http://schemas.openxmlformats.org/officeDocument/2006/relationships/tags" Target="../tags/tag323.xml" /><Relationship Id="rId107" Type="http://schemas.openxmlformats.org/officeDocument/2006/relationships/tags" Target="../tags/tag324.xml" /><Relationship Id="rId108" Type="http://schemas.openxmlformats.org/officeDocument/2006/relationships/tags" Target="../tags/tag325.xml" /><Relationship Id="rId109" Type="http://schemas.openxmlformats.org/officeDocument/2006/relationships/tags" Target="../tags/tag326.xml" /><Relationship Id="rId11" Type="http://schemas.openxmlformats.org/officeDocument/2006/relationships/tags" Target="../tags/tag228.xml" /><Relationship Id="rId110" Type="http://schemas.openxmlformats.org/officeDocument/2006/relationships/tags" Target="../tags/tag327.xml" /><Relationship Id="rId111" Type="http://schemas.openxmlformats.org/officeDocument/2006/relationships/tags" Target="../tags/tag328.xml" /><Relationship Id="rId112" Type="http://schemas.openxmlformats.org/officeDocument/2006/relationships/tags" Target="../tags/tag329.xml" /><Relationship Id="rId113" Type="http://schemas.openxmlformats.org/officeDocument/2006/relationships/tags" Target="../tags/tag330.xml" /><Relationship Id="rId114" Type="http://schemas.openxmlformats.org/officeDocument/2006/relationships/tags" Target="../tags/tag331.xml" /><Relationship Id="rId115" Type="http://schemas.openxmlformats.org/officeDocument/2006/relationships/tags" Target="../tags/tag332.xml" /><Relationship Id="rId116" Type="http://schemas.openxmlformats.org/officeDocument/2006/relationships/tags" Target="../tags/tag333.xml" /><Relationship Id="rId117" Type="http://schemas.openxmlformats.org/officeDocument/2006/relationships/tags" Target="../tags/tag334.xml" /><Relationship Id="rId118" Type="http://schemas.openxmlformats.org/officeDocument/2006/relationships/tags" Target="../tags/tag335.xml" /><Relationship Id="rId119" Type="http://schemas.openxmlformats.org/officeDocument/2006/relationships/tags" Target="../tags/tag336.xml" /><Relationship Id="rId12" Type="http://schemas.openxmlformats.org/officeDocument/2006/relationships/tags" Target="../tags/tag229.xml" /><Relationship Id="rId120" Type="http://schemas.openxmlformats.org/officeDocument/2006/relationships/tags" Target="../tags/tag337.xml" /><Relationship Id="rId121" Type="http://schemas.openxmlformats.org/officeDocument/2006/relationships/tags" Target="../tags/tag338.xml" /><Relationship Id="rId122" Type="http://schemas.openxmlformats.org/officeDocument/2006/relationships/tags" Target="../tags/tag339.xml" /><Relationship Id="rId123" Type="http://schemas.openxmlformats.org/officeDocument/2006/relationships/tags" Target="../tags/tag340.xml" /><Relationship Id="rId124" Type="http://schemas.openxmlformats.org/officeDocument/2006/relationships/tags" Target="../tags/tag341.xml" /><Relationship Id="rId125" Type="http://schemas.openxmlformats.org/officeDocument/2006/relationships/tags" Target="../tags/tag342.xml" /><Relationship Id="rId126" Type="http://schemas.openxmlformats.org/officeDocument/2006/relationships/tags" Target="../tags/tag343.xml" /><Relationship Id="rId127" Type="http://schemas.openxmlformats.org/officeDocument/2006/relationships/tags" Target="../tags/tag344.xml" /><Relationship Id="rId128" Type="http://schemas.openxmlformats.org/officeDocument/2006/relationships/tags" Target="../tags/tag345.xml" /><Relationship Id="rId129" Type="http://schemas.openxmlformats.org/officeDocument/2006/relationships/tags" Target="../tags/tag346.xml" /><Relationship Id="rId13" Type="http://schemas.openxmlformats.org/officeDocument/2006/relationships/tags" Target="../tags/tag230.xml" /><Relationship Id="rId130" Type="http://schemas.openxmlformats.org/officeDocument/2006/relationships/tags" Target="../tags/tag347.xml" /><Relationship Id="rId131" Type="http://schemas.openxmlformats.org/officeDocument/2006/relationships/tags" Target="../tags/tag348.xml" /><Relationship Id="rId132" Type="http://schemas.openxmlformats.org/officeDocument/2006/relationships/tags" Target="../tags/tag349.xml" /><Relationship Id="rId133" Type="http://schemas.openxmlformats.org/officeDocument/2006/relationships/tags" Target="../tags/tag350.xml" /><Relationship Id="rId134" Type="http://schemas.openxmlformats.org/officeDocument/2006/relationships/tags" Target="../tags/tag351.xml" /><Relationship Id="rId135" Type="http://schemas.openxmlformats.org/officeDocument/2006/relationships/tags" Target="../tags/tag352.xml" /><Relationship Id="rId136" Type="http://schemas.openxmlformats.org/officeDocument/2006/relationships/tags" Target="../tags/tag353.xml" /><Relationship Id="rId137" Type="http://schemas.openxmlformats.org/officeDocument/2006/relationships/tags" Target="../tags/tag354.xml" /><Relationship Id="rId138" Type="http://schemas.openxmlformats.org/officeDocument/2006/relationships/tags" Target="../tags/tag355.xml" /><Relationship Id="rId139" Type="http://schemas.openxmlformats.org/officeDocument/2006/relationships/tags" Target="../tags/tag356.xml" /><Relationship Id="rId14" Type="http://schemas.openxmlformats.org/officeDocument/2006/relationships/tags" Target="../tags/tag231.xml" /><Relationship Id="rId140" Type="http://schemas.openxmlformats.org/officeDocument/2006/relationships/tags" Target="../tags/tag357.xml" /><Relationship Id="rId141" Type="http://schemas.openxmlformats.org/officeDocument/2006/relationships/tags" Target="../tags/tag358.xml" /><Relationship Id="rId142" Type="http://schemas.openxmlformats.org/officeDocument/2006/relationships/tags" Target="../tags/tag359.xml" /><Relationship Id="rId143" Type="http://schemas.openxmlformats.org/officeDocument/2006/relationships/tags" Target="../tags/tag360.xml" /><Relationship Id="rId144" Type="http://schemas.openxmlformats.org/officeDocument/2006/relationships/tags" Target="../tags/tag361.xml" /><Relationship Id="rId145" Type="http://schemas.openxmlformats.org/officeDocument/2006/relationships/tags" Target="../tags/tag362.xml" /><Relationship Id="rId146" Type="http://schemas.openxmlformats.org/officeDocument/2006/relationships/tags" Target="../tags/tag363.xml" /><Relationship Id="rId147" Type="http://schemas.openxmlformats.org/officeDocument/2006/relationships/tags" Target="../tags/tag364.xml" /><Relationship Id="rId148" Type="http://schemas.openxmlformats.org/officeDocument/2006/relationships/tags" Target="../tags/tag365.xml" /><Relationship Id="rId149" Type="http://schemas.openxmlformats.org/officeDocument/2006/relationships/tags" Target="../tags/tag366.xml" /><Relationship Id="rId15" Type="http://schemas.openxmlformats.org/officeDocument/2006/relationships/tags" Target="../tags/tag232.xml" /><Relationship Id="rId150" Type="http://schemas.openxmlformats.org/officeDocument/2006/relationships/tags" Target="../tags/tag367.xml" /><Relationship Id="rId151" Type="http://schemas.openxmlformats.org/officeDocument/2006/relationships/tags" Target="../tags/tag368.xml" /><Relationship Id="rId152" Type="http://schemas.openxmlformats.org/officeDocument/2006/relationships/tags" Target="../tags/tag369.xml" /><Relationship Id="rId153" Type="http://schemas.openxmlformats.org/officeDocument/2006/relationships/tags" Target="../tags/tag370.xml" /><Relationship Id="rId154" Type="http://schemas.openxmlformats.org/officeDocument/2006/relationships/tags" Target="../tags/tag371.xml" /><Relationship Id="rId155" Type="http://schemas.openxmlformats.org/officeDocument/2006/relationships/tags" Target="../tags/tag372.xml" /><Relationship Id="rId156" Type="http://schemas.openxmlformats.org/officeDocument/2006/relationships/tags" Target="../tags/tag373.xml" /><Relationship Id="rId157" Type="http://schemas.openxmlformats.org/officeDocument/2006/relationships/tags" Target="../tags/tag374.xml" /><Relationship Id="rId158" Type="http://schemas.openxmlformats.org/officeDocument/2006/relationships/tags" Target="../tags/tag375.xml" /><Relationship Id="rId159" Type="http://schemas.openxmlformats.org/officeDocument/2006/relationships/tags" Target="../tags/tag376.xml" /><Relationship Id="rId16" Type="http://schemas.openxmlformats.org/officeDocument/2006/relationships/tags" Target="../tags/tag233.xml" /><Relationship Id="rId160" Type="http://schemas.openxmlformats.org/officeDocument/2006/relationships/tags" Target="../tags/tag377.xml" /><Relationship Id="rId161" Type="http://schemas.openxmlformats.org/officeDocument/2006/relationships/tags" Target="../tags/tag378.xml" /><Relationship Id="rId162" Type="http://schemas.openxmlformats.org/officeDocument/2006/relationships/tags" Target="../tags/tag379.xml" /><Relationship Id="rId163" Type="http://schemas.openxmlformats.org/officeDocument/2006/relationships/tags" Target="../tags/tag380.xml" /><Relationship Id="rId164" Type="http://schemas.openxmlformats.org/officeDocument/2006/relationships/tags" Target="../tags/tag381.xml" /><Relationship Id="rId165" Type="http://schemas.openxmlformats.org/officeDocument/2006/relationships/tags" Target="../tags/tag382.xml" /><Relationship Id="rId166" Type="http://schemas.openxmlformats.org/officeDocument/2006/relationships/tags" Target="../tags/tag383.xml" /><Relationship Id="rId167" Type="http://schemas.openxmlformats.org/officeDocument/2006/relationships/tags" Target="../tags/tag384.xml" /><Relationship Id="rId168" Type="http://schemas.openxmlformats.org/officeDocument/2006/relationships/tags" Target="../tags/tag385.xml" /><Relationship Id="rId169" Type="http://schemas.openxmlformats.org/officeDocument/2006/relationships/tags" Target="../tags/tag386.xml" /><Relationship Id="rId17" Type="http://schemas.openxmlformats.org/officeDocument/2006/relationships/tags" Target="../tags/tag234.xml" /><Relationship Id="rId170" Type="http://schemas.openxmlformats.org/officeDocument/2006/relationships/tags" Target="../tags/tag387.xml" /><Relationship Id="rId171" Type="http://schemas.openxmlformats.org/officeDocument/2006/relationships/tags" Target="../tags/tag388.xml" /><Relationship Id="rId172" Type="http://schemas.openxmlformats.org/officeDocument/2006/relationships/tags" Target="../tags/tag389.xml" /><Relationship Id="rId173" Type="http://schemas.openxmlformats.org/officeDocument/2006/relationships/tags" Target="../tags/tag390.xml" /><Relationship Id="rId174" Type="http://schemas.openxmlformats.org/officeDocument/2006/relationships/tags" Target="../tags/tag391.xml" /><Relationship Id="rId175" Type="http://schemas.openxmlformats.org/officeDocument/2006/relationships/tags" Target="../tags/tag392.xml" /><Relationship Id="rId176" Type="http://schemas.openxmlformats.org/officeDocument/2006/relationships/tags" Target="../tags/tag393.xml" /><Relationship Id="rId177" Type="http://schemas.openxmlformats.org/officeDocument/2006/relationships/tags" Target="../tags/tag394.xml" /><Relationship Id="rId178" Type="http://schemas.openxmlformats.org/officeDocument/2006/relationships/tags" Target="../tags/tag395.xml" /><Relationship Id="rId179" Type="http://schemas.openxmlformats.org/officeDocument/2006/relationships/tags" Target="../tags/tag396.xml" /><Relationship Id="rId18" Type="http://schemas.openxmlformats.org/officeDocument/2006/relationships/tags" Target="../tags/tag235.xml" /><Relationship Id="rId180" Type="http://schemas.openxmlformats.org/officeDocument/2006/relationships/tags" Target="../tags/tag397.xml" /><Relationship Id="rId181" Type="http://schemas.openxmlformats.org/officeDocument/2006/relationships/tags" Target="../tags/tag398.xml" /><Relationship Id="rId182" Type="http://schemas.openxmlformats.org/officeDocument/2006/relationships/tags" Target="../tags/tag399.xml" /><Relationship Id="rId183" Type="http://schemas.openxmlformats.org/officeDocument/2006/relationships/tags" Target="../tags/tag400.xml" /><Relationship Id="rId184" Type="http://schemas.openxmlformats.org/officeDocument/2006/relationships/tags" Target="../tags/tag401.xml" /><Relationship Id="rId185" Type="http://schemas.openxmlformats.org/officeDocument/2006/relationships/tags" Target="../tags/tag402.xml" /><Relationship Id="rId186" Type="http://schemas.openxmlformats.org/officeDocument/2006/relationships/tags" Target="../tags/tag403.xml" /><Relationship Id="rId187" Type="http://schemas.openxmlformats.org/officeDocument/2006/relationships/tags" Target="../tags/tag404.xml" /><Relationship Id="rId188" Type="http://schemas.openxmlformats.org/officeDocument/2006/relationships/tags" Target="../tags/tag405.xml" /><Relationship Id="rId189" Type="http://schemas.openxmlformats.org/officeDocument/2006/relationships/tags" Target="../tags/tag406.xml" /><Relationship Id="rId19" Type="http://schemas.openxmlformats.org/officeDocument/2006/relationships/tags" Target="../tags/tag236.xml" /><Relationship Id="rId190" Type="http://schemas.openxmlformats.org/officeDocument/2006/relationships/tags" Target="../tags/tag407.xml" /><Relationship Id="rId191" Type="http://schemas.openxmlformats.org/officeDocument/2006/relationships/tags" Target="../tags/tag408.xml" /><Relationship Id="rId192" Type="http://schemas.openxmlformats.org/officeDocument/2006/relationships/tags" Target="../tags/tag409.xml" /><Relationship Id="rId193" Type="http://schemas.openxmlformats.org/officeDocument/2006/relationships/tags" Target="../tags/tag410.xml" /><Relationship Id="rId194" Type="http://schemas.openxmlformats.org/officeDocument/2006/relationships/tags" Target="../tags/tag411.xml" /><Relationship Id="rId195" Type="http://schemas.openxmlformats.org/officeDocument/2006/relationships/tags" Target="../tags/tag412.xml" /><Relationship Id="rId196" Type="http://schemas.openxmlformats.org/officeDocument/2006/relationships/tags" Target="../tags/tag413.xml" /><Relationship Id="rId197" Type="http://schemas.openxmlformats.org/officeDocument/2006/relationships/tags" Target="../tags/tag414.xml" /><Relationship Id="rId198" Type="http://schemas.openxmlformats.org/officeDocument/2006/relationships/tags" Target="../tags/tag415.xml" /><Relationship Id="rId199" Type="http://schemas.openxmlformats.org/officeDocument/2006/relationships/tags" Target="../tags/tag416.xml" /><Relationship Id="rId2" Type="http://schemas.openxmlformats.org/officeDocument/2006/relationships/notesSlide" Target="../notesSlides/notesSlide11.xml" /><Relationship Id="rId20" Type="http://schemas.openxmlformats.org/officeDocument/2006/relationships/tags" Target="../tags/tag237.xml" /><Relationship Id="rId200" Type="http://schemas.openxmlformats.org/officeDocument/2006/relationships/tags" Target="../tags/tag417.xml" /><Relationship Id="rId201" Type="http://schemas.openxmlformats.org/officeDocument/2006/relationships/tags" Target="../tags/tag418.xml" /><Relationship Id="rId202" Type="http://schemas.openxmlformats.org/officeDocument/2006/relationships/tags" Target="../tags/tag419.xml" /><Relationship Id="rId203" Type="http://schemas.openxmlformats.org/officeDocument/2006/relationships/tags" Target="../tags/tag420.xml" /><Relationship Id="rId204" Type="http://schemas.openxmlformats.org/officeDocument/2006/relationships/tags" Target="../tags/tag421.xml" /><Relationship Id="rId205" Type="http://schemas.openxmlformats.org/officeDocument/2006/relationships/tags" Target="../tags/tag422.xml" /><Relationship Id="rId206" Type="http://schemas.openxmlformats.org/officeDocument/2006/relationships/tags" Target="../tags/tag423.xml" /><Relationship Id="rId207" Type="http://schemas.openxmlformats.org/officeDocument/2006/relationships/tags" Target="../tags/tag424.xml" /><Relationship Id="rId208" Type="http://schemas.openxmlformats.org/officeDocument/2006/relationships/tags" Target="../tags/tag425.xml" /><Relationship Id="rId209" Type="http://schemas.openxmlformats.org/officeDocument/2006/relationships/tags" Target="../tags/tag426.xml" /><Relationship Id="rId21" Type="http://schemas.openxmlformats.org/officeDocument/2006/relationships/tags" Target="../tags/tag238.xml" /><Relationship Id="rId210" Type="http://schemas.openxmlformats.org/officeDocument/2006/relationships/tags" Target="../tags/tag427.xml" /><Relationship Id="rId211" Type="http://schemas.openxmlformats.org/officeDocument/2006/relationships/tags" Target="../tags/tag428.xml" /><Relationship Id="rId212" Type="http://schemas.openxmlformats.org/officeDocument/2006/relationships/tags" Target="../tags/tag429.xml" /><Relationship Id="rId213" Type="http://schemas.openxmlformats.org/officeDocument/2006/relationships/tags" Target="../tags/tag430.xml" /><Relationship Id="rId214" Type="http://schemas.openxmlformats.org/officeDocument/2006/relationships/tags" Target="../tags/tag431.xml" /><Relationship Id="rId215" Type="http://schemas.openxmlformats.org/officeDocument/2006/relationships/tags" Target="../tags/tag432.xml" /><Relationship Id="rId216" Type="http://schemas.openxmlformats.org/officeDocument/2006/relationships/tags" Target="../tags/tag433.xml" /><Relationship Id="rId217" Type="http://schemas.openxmlformats.org/officeDocument/2006/relationships/tags" Target="../tags/tag434.xml" /><Relationship Id="rId218" Type="http://schemas.openxmlformats.org/officeDocument/2006/relationships/tags" Target="../tags/tag435.xml" /><Relationship Id="rId219" Type="http://schemas.openxmlformats.org/officeDocument/2006/relationships/tags" Target="../tags/tag436.xml" /><Relationship Id="rId22" Type="http://schemas.openxmlformats.org/officeDocument/2006/relationships/tags" Target="../tags/tag239.xml" /><Relationship Id="rId220" Type="http://schemas.openxmlformats.org/officeDocument/2006/relationships/tags" Target="../tags/tag437.xml" /><Relationship Id="rId221" Type="http://schemas.openxmlformats.org/officeDocument/2006/relationships/tags" Target="../tags/tag438.xml" /><Relationship Id="rId222" Type="http://schemas.openxmlformats.org/officeDocument/2006/relationships/tags" Target="../tags/tag439.xml" /><Relationship Id="rId223" Type="http://schemas.openxmlformats.org/officeDocument/2006/relationships/tags" Target="../tags/tag440.xml" /><Relationship Id="rId224" Type="http://schemas.openxmlformats.org/officeDocument/2006/relationships/tags" Target="../tags/tag441.xml" /><Relationship Id="rId225" Type="http://schemas.openxmlformats.org/officeDocument/2006/relationships/tags" Target="../tags/tag442.xml" /><Relationship Id="rId226" Type="http://schemas.openxmlformats.org/officeDocument/2006/relationships/tags" Target="../tags/tag443.xml" /><Relationship Id="rId227" Type="http://schemas.openxmlformats.org/officeDocument/2006/relationships/tags" Target="../tags/tag444.xml" /><Relationship Id="rId228" Type="http://schemas.openxmlformats.org/officeDocument/2006/relationships/tags" Target="../tags/tag445.xml" /><Relationship Id="rId229" Type="http://schemas.openxmlformats.org/officeDocument/2006/relationships/tags" Target="../tags/tag446.xml" /><Relationship Id="rId23" Type="http://schemas.openxmlformats.org/officeDocument/2006/relationships/tags" Target="../tags/tag240.xml" /><Relationship Id="rId230" Type="http://schemas.openxmlformats.org/officeDocument/2006/relationships/tags" Target="../tags/tag447.xml" /><Relationship Id="rId231" Type="http://schemas.openxmlformats.org/officeDocument/2006/relationships/tags" Target="../tags/tag448.xml" /><Relationship Id="rId232" Type="http://schemas.openxmlformats.org/officeDocument/2006/relationships/tags" Target="../tags/tag449.xml" /><Relationship Id="rId233" Type="http://schemas.openxmlformats.org/officeDocument/2006/relationships/tags" Target="../tags/tag450.xml" /><Relationship Id="rId234" Type="http://schemas.openxmlformats.org/officeDocument/2006/relationships/tags" Target="../tags/tag451.xml" /><Relationship Id="rId235" Type="http://schemas.openxmlformats.org/officeDocument/2006/relationships/tags" Target="../tags/tag452.xml" /><Relationship Id="rId236" Type="http://schemas.openxmlformats.org/officeDocument/2006/relationships/tags" Target="../tags/tag453.xml" /><Relationship Id="rId237" Type="http://schemas.openxmlformats.org/officeDocument/2006/relationships/tags" Target="../tags/tag454.xml" /><Relationship Id="rId238" Type="http://schemas.openxmlformats.org/officeDocument/2006/relationships/tags" Target="../tags/tag455.xml" /><Relationship Id="rId239" Type="http://schemas.openxmlformats.org/officeDocument/2006/relationships/tags" Target="../tags/tag456.xml" /><Relationship Id="rId24" Type="http://schemas.openxmlformats.org/officeDocument/2006/relationships/tags" Target="../tags/tag241.xml" /><Relationship Id="rId240" Type="http://schemas.openxmlformats.org/officeDocument/2006/relationships/tags" Target="../tags/tag457.xml" /><Relationship Id="rId241" Type="http://schemas.openxmlformats.org/officeDocument/2006/relationships/tags" Target="../tags/tag458.xml" /><Relationship Id="rId242" Type="http://schemas.openxmlformats.org/officeDocument/2006/relationships/tags" Target="../tags/tag459.xml" /><Relationship Id="rId243" Type="http://schemas.openxmlformats.org/officeDocument/2006/relationships/tags" Target="../tags/tag460.xml" /><Relationship Id="rId244" Type="http://schemas.openxmlformats.org/officeDocument/2006/relationships/tags" Target="../tags/tag461.xml" /><Relationship Id="rId245" Type="http://schemas.openxmlformats.org/officeDocument/2006/relationships/tags" Target="../tags/tag462.xml" /><Relationship Id="rId246" Type="http://schemas.openxmlformats.org/officeDocument/2006/relationships/tags" Target="../tags/tag463.xml" /><Relationship Id="rId247" Type="http://schemas.openxmlformats.org/officeDocument/2006/relationships/tags" Target="../tags/tag464.xml" /><Relationship Id="rId248" Type="http://schemas.openxmlformats.org/officeDocument/2006/relationships/tags" Target="../tags/tag465.xml" /><Relationship Id="rId249" Type="http://schemas.openxmlformats.org/officeDocument/2006/relationships/tags" Target="../tags/tag466.xml" /><Relationship Id="rId25" Type="http://schemas.openxmlformats.org/officeDocument/2006/relationships/tags" Target="../tags/tag242.xml" /><Relationship Id="rId250" Type="http://schemas.openxmlformats.org/officeDocument/2006/relationships/tags" Target="../tags/tag467.xml" /><Relationship Id="rId251" Type="http://schemas.openxmlformats.org/officeDocument/2006/relationships/tags" Target="../tags/tag468.xml" /><Relationship Id="rId252" Type="http://schemas.openxmlformats.org/officeDocument/2006/relationships/tags" Target="../tags/tag469.xml" /><Relationship Id="rId253" Type="http://schemas.openxmlformats.org/officeDocument/2006/relationships/tags" Target="../tags/tag470.xml" /><Relationship Id="rId254" Type="http://schemas.openxmlformats.org/officeDocument/2006/relationships/tags" Target="../tags/tag471.xml" /><Relationship Id="rId255" Type="http://schemas.openxmlformats.org/officeDocument/2006/relationships/tags" Target="../tags/tag472.xml" /><Relationship Id="rId256" Type="http://schemas.openxmlformats.org/officeDocument/2006/relationships/tags" Target="../tags/tag473.xml" /><Relationship Id="rId257" Type="http://schemas.openxmlformats.org/officeDocument/2006/relationships/tags" Target="../tags/tag474.xml" /><Relationship Id="rId258" Type="http://schemas.openxmlformats.org/officeDocument/2006/relationships/tags" Target="../tags/tag475.xml" /><Relationship Id="rId259" Type="http://schemas.openxmlformats.org/officeDocument/2006/relationships/tags" Target="../tags/tag476.xml" /><Relationship Id="rId26" Type="http://schemas.openxmlformats.org/officeDocument/2006/relationships/tags" Target="../tags/tag243.xml" /><Relationship Id="rId260" Type="http://schemas.openxmlformats.org/officeDocument/2006/relationships/tags" Target="../tags/tag477.xml" /><Relationship Id="rId261" Type="http://schemas.openxmlformats.org/officeDocument/2006/relationships/tags" Target="../tags/tag478.xml" /><Relationship Id="rId262" Type="http://schemas.openxmlformats.org/officeDocument/2006/relationships/tags" Target="../tags/tag479.xml" /><Relationship Id="rId263" Type="http://schemas.openxmlformats.org/officeDocument/2006/relationships/tags" Target="../tags/tag480.xml" /><Relationship Id="rId264" Type="http://schemas.openxmlformats.org/officeDocument/2006/relationships/tags" Target="../tags/tag481.xml" /><Relationship Id="rId265" Type="http://schemas.openxmlformats.org/officeDocument/2006/relationships/tags" Target="../tags/tag482.xml" /><Relationship Id="rId266" Type="http://schemas.openxmlformats.org/officeDocument/2006/relationships/tags" Target="../tags/tag483.xml" /><Relationship Id="rId267" Type="http://schemas.openxmlformats.org/officeDocument/2006/relationships/tags" Target="../tags/tag484.xml" /><Relationship Id="rId268" Type="http://schemas.openxmlformats.org/officeDocument/2006/relationships/tags" Target="../tags/tag485.xml" /><Relationship Id="rId269" Type="http://schemas.openxmlformats.org/officeDocument/2006/relationships/tags" Target="../tags/tag486.xml" /><Relationship Id="rId27" Type="http://schemas.openxmlformats.org/officeDocument/2006/relationships/tags" Target="../tags/tag244.xml" /><Relationship Id="rId270" Type="http://schemas.openxmlformats.org/officeDocument/2006/relationships/tags" Target="../tags/tag487.xml" /><Relationship Id="rId271" Type="http://schemas.openxmlformats.org/officeDocument/2006/relationships/tags" Target="../tags/tag488.xml" /><Relationship Id="rId272" Type="http://schemas.openxmlformats.org/officeDocument/2006/relationships/tags" Target="../tags/tag489.xml" /><Relationship Id="rId273" Type="http://schemas.openxmlformats.org/officeDocument/2006/relationships/tags" Target="../tags/tag490.xml" /><Relationship Id="rId274" Type="http://schemas.openxmlformats.org/officeDocument/2006/relationships/tags" Target="../tags/tag491.xml" /><Relationship Id="rId275" Type="http://schemas.openxmlformats.org/officeDocument/2006/relationships/tags" Target="../tags/tag492.xml" /><Relationship Id="rId276" Type="http://schemas.openxmlformats.org/officeDocument/2006/relationships/tags" Target="../tags/tag493.xml" /><Relationship Id="rId277" Type="http://schemas.openxmlformats.org/officeDocument/2006/relationships/tags" Target="../tags/tag494.xml" /><Relationship Id="rId278" Type="http://schemas.openxmlformats.org/officeDocument/2006/relationships/tags" Target="../tags/tag495.xml" /><Relationship Id="rId279" Type="http://schemas.openxmlformats.org/officeDocument/2006/relationships/tags" Target="../tags/tag496.xml" /><Relationship Id="rId28" Type="http://schemas.openxmlformats.org/officeDocument/2006/relationships/tags" Target="../tags/tag245.xml" /><Relationship Id="rId280" Type="http://schemas.openxmlformats.org/officeDocument/2006/relationships/tags" Target="../tags/tag497.xml" /><Relationship Id="rId281" Type="http://schemas.openxmlformats.org/officeDocument/2006/relationships/tags" Target="../tags/tag498.xml" /><Relationship Id="rId282" Type="http://schemas.openxmlformats.org/officeDocument/2006/relationships/tags" Target="../tags/tag499.xml" /><Relationship Id="rId283" Type="http://schemas.openxmlformats.org/officeDocument/2006/relationships/tags" Target="../tags/tag500.xml" /><Relationship Id="rId284" Type="http://schemas.openxmlformats.org/officeDocument/2006/relationships/tags" Target="../tags/tag501.xml" /><Relationship Id="rId285" Type="http://schemas.openxmlformats.org/officeDocument/2006/relationships/tags" Target="../tags/tag502.xml" /><Relationship Id="rId286" Type="http://schemas.openxmlformats.org/officeDocument/2006/relationships/tags" Target="../tags/tag503.xml" /><Relationship Id="rId287" Type="http://schemas.openxmlformats.org/officeDocument/2006/relationships/tags" Target="../tags/tag504.xml" /><Relationship Id="rId288" Type="http://schemas.openxmlformats.org/officeDocument/2006/relationships/tags" Target="../tags/tag505.xml" /><Relationship Id="rId289" Type="http://schemas.openxmlformats.org/officeDocument/2006/relationships/tags" Target="../tags/tag506.xml" /><Relationship Id="rId29" Type="http://schemas.openxmlformats.org/officeDocument/2006/relationships/tags" Target="../tags/tag246.xml" /><Relationship Id="rId290" Type="http://schemas.openxmlformats.org/officeDocument/2006/relationships/tags" Target="../tags/tag507.xml" /><Relationship Id="rId291" Type="http://schemas.openxmlformats.org/officeDocument/2006/relationships/tags" Target="../tags/tag508.xml" /><Relationship Id="rId292" Type="http://schemas.openxmlformats.org/officeDocument/2006/relationships/tags" Target="../tags/tag509.xml" /><Relationship Id="rId293" Type="http://schemas.openxmlformats.org/officeDocument/2006/relationships/tags" Target="../tags/tag510.xml" /><Relationship Id="rId294" Type="http://schemas.openxmlformats.org/officeDocument/2006/relationships/tags" Target="../tags/tag511.xml" /><Relationship Id="rId295" Type="http://schemas.openxmlformats.org/officeDocument/2006/relationships/tags" Target="../tags/tag512.xml" /><Relationship Id="rId296" Type="http://schemas.openxmlformats.org/officeDocument/2006/relationships/tags" Target="../tags/tag513.xml" /><Relationship Id="rId297" Type="http://schemas.openxmlformats.org/officeDocument/2006/relationships/tags" Target="../tags/tag514.xml" /><Relationship Id="rId298" Type="http://schemas.openxmlformats.org/officeDocument/2006/relationships/tags" Target="../tags/tag515.xml" /><Relationship Id="rId299" Type="http://schemas.openxmlformats.org/officeDocument/2006/relationships/tags" Target="../tags/tag516.xml" /><Relationship Id="rId3" Type="http://schemas.openxmlformats.org/officeDocument/2006/relationships/tags" Target="../tags/tag220.xml" /><Relationship Id="rId30" Type="http://schemas.openxmlformats.org/officeDocument/2006/relationships/tags" Target="../tags/tag247.xml" /><Relationship Id="rId300" Type="http://schemas.openxmlformats.org/officeDocument/2006/relationships/tags" Target="../tags/tag517.xml" /><Relationship Id="rId301" Type="http://schemas.openxmlformats.org/officeDocument/2006/relationships/tags" Target="../tags/tag518.xml" /><Relationship Id="rId302" Type="http://schemas.openxmlformats.org/officeDocument/2006/relationships/tags" Target="../tags/tag519.xml" /><Relationship Id="rId303" Type="http://schemas.openxmlformats.org/officeDocument/2006/relationships/tags" Target="../tags/tag520.xml" /><Relationship Id="rId304" Type="http://schemas.openxmlformats.org/officeDocument/2006/relationships/tags" Target="../tags/tag521.xml" /><Relationship Id="rId305" Type="http://schemas.openxmlformats.org/officeDocument/2006/relationships/tags" Target="../tags/tag522.xml" /><Relationship Id="rId306" Type="http://schemas.openxmlformats.org/officeDocument/2006/relationships/tags" Target="../tags/tag523.xml" /><Relationship Id="rId307" Type="http://schemas.openxmlformats.org/officeDocument/2006/relationships/tags" Target="../tags/tag524.xml" /><Relationship Id="rId308" Type="http://schemas.openxmlformats.org/officeDocument/2006/relationships/tags" Target="../tags/tag525.xml" /><Relationship Id="rId309" Type="http://schemas.openxmlformats.org/officeDocument/2006/relationships/tags" Target="../tags/tag526.xml" /><Relationship Id="rId31" Type="http://schemas.openxmlformats.org/officeDocument/2006/relationships/tags" Target="../tags/tag248.xml" /><Relationship Id="rId310" Type="http://schemas.openxmlformats.org/officeDocument/2006/relationships/tags" Target="../tags/tag527.xml" /><Relationship Id="rId311" Type="http://schemas.openxmlformats.org/officeDocument/2006/relationships/tags" Target="../tags/tag528.xml" /><Relationship Id="rId312" Type="http://schemas.openxmlformats.org/officeDocument/2006/relationships/tags" Target="../tags/tag529.xml" /><Relationship Id="rId313" Type="http://schemas.openxmlformats.org/officeDocument/2006/relationships/tags" Target="../tags/tag530.xml" /><Relationship Id="rId314" Type="http://schemas.openxmlformats.org/officeDocument/2006/relationships/tags" Target="../tags/tag531.xml" /><Relationship Id="rId315" Type="http://schemas.openxmlformats.org/officeDocument/2006/relationships/tags" Target="../tags/tag532.xml" /><Relationship Id="rId316" Type="http://schemas.openxmlformats.org/officeDocument/2006/relationships/tags" Target="../tags/tag533.xml" /><Relationship Id="rId317" Type="http://schemas.openxmlformats.org/officeDocument/2006/relationships/tags" Target="../tags/tag534.xml" /><Relationship Id="rId318" Type="http://schemas.openxmlformats.org/officeDocument/2006/relationships/tags" Target="../tags/tag535.xml" /><Relationship Id="rId319" Type="http://schemas.openxmlformats.org/officeDocument/2006/relationships/tags" Target="../tags/tag536.xml" /><Relationship Id="rId32" Type="http://schemas.openxmlformats.org/officeDocument/2006/relationships/tags" Target="../tags/tag249.xml" /><Relationship Id="rId320" Type="http://schemas.openxmlformats.org/officeDocument/2006/relationships/tags" Target="../tags/tag537.xml" /><Relationship Id="rId321" Type="http://schemas.openxmlformats.org/officeDocument/2006/relationships/tags" Target="../tags/tag538.xml" /><Relationship Id="rId322" Type="http://schemas.openxmlformats.org/officeDocument/2006/relationships/tags" Target="../tags/tag539.xml" /><Relationship Id="rId323" Type="http://schemas.openxmlformats.org/officeDocument/2006/relationships/tags" Target="../tags/tag540.xml" /><Relationship Id="rId324" Type="http://schemas.openxmlformats.org/officeDocument/2006/relationships/tags" Target="../tags/tag541.xml" /><Relationship Id="rId325" Type="http://schemas.openxmlformats.org/officeDocument/2006/relationships/tags" Target="../tags/tag542.xml" /><Relationship Id="rId326" Type="http://schemas.openxmlformats.org/officeDocument/2006/relationships/tags" Target="../tags/tag543.xml" /><Relationship Id="rId327" Type="http://schemas.openxmlformats.org/officeDocument/2006/relationships/tags" Target="../tags/tag544.xml" /><Relationship Id="rId328" Type="http://schemas.openxmlformats.org/officeDocument/2006/relationships/tags" Target="../tags/tag545.xml" /><Relationship Id="rId329" Type="http://schemas.openxmlformats.org/officeDocument/2006/relationships/tags" Target="../tags/tag546.xml" /><Relationship Id="rId33" Type="http://schemas.openxmlformats.org/officeDocument/2006/relationships/tags" Target="../tags/tag250.xml" /><Relationship Id="rId330" Type="http://schemas.openxmlformats.org/officeDocument/2006/relationships/tags" Target="../tags/tag547.xml" /><Relationship Id="rId331" Type="http://schemas.openxmlformats.org/officeDocument/2006/relationships/tags" Target="../tags/tag548.xml" /><Relationship Id="rId332" Type="http://schemas.openxmlformats.org/officeDocument/2006/relationships/tags" Target="../tags/tag549.xml" /><Relationship Id="rId333" Type="http://schemas.openxmlformats.org/officeDocument/2006/relationships/tags" Target="../tags/tag550.xml" /><Relationship Id="rId334" Type="http://schemas.openxmlformats.org/officeDocument/2006/relationships/tags" Target="../tags/tag551.xml" /><Relationship Id="rId335" Type="http://schemas.openxmlformats.org/officeDocument/2006/relationships/tags" Target="../tags/tag552.xml" /><Relationship Id="rId336" Type="http://schemas.openxmlformats.org/officeDocument/2006/relationships/tags" Target="../tags/tag553.xml" /><Relationship Id="rId337" Type="http://schemas.openxmlformats.org/officeDocument/2006/relationships/tags" Target="../tags/tag554.xml" /><Relationship Id="rId338" Type="http://schemas.openxmlformats.org/officeDocument/2006/relationships/tags" Target="../tags/tag555.xml" /><Relationship Id="rId339" Type="http://schemas.openxmlformats.org/officeDocument/2006/relationships/tags" Target="../tags/tag556.xml" /><Relationship Id="rId34" Type="http://schemas.openxmlformats.org/officeDocument/2006/relationships/tags" Target="../tags/tag251.xml" /><Relationship Id="rId340" Type="http://schemas.openxmlformats.org/officeDocument/2006/relationships/tags" Target="../tags/tag557.xml" /><Relationship Id="rId341" Type="http://schemas.openxmlformats.org/officeDocument/2006/relationships/tags" Target="../tags/tag558.xml" /><Relationship Id="rId342" Type="http://schemas.openxmlformats.org/officeDocument/2006/relationships/tags" Target="../tags/tag559.xml" /><Relationship Id="rId343" Type="http://schemas.openxmlformats.org/officeDocument/2006/relationships/tags" Target="../tags/tag560.xml" /><Relationship Id="rId344" Type="http://schemas.openxmlformats.org/officeDocument/2006/relationships/tags" Target="../tags/tag561.xml" /><Relationship Id="rId345" Type="http://schemas.openxmlformats.org/officeDocument/2006/relationships/tags" Target="../tags/tag562.xml" /><Relationship Id="rId346" Type="http://schemas.openxmlformats.org/officeDocument/2006/relationships/tags" Target="../tags/tag563.xml" /><Relationship Id="rId347" Type="http://schemas.openxmlformats.org/officeDocument/2006/relationships/tags" Target="../tags/tag564.xml" /><Relationship Id="rId348" Type="http://schemas.openxmlformats.org/officeDocument/2006/relationships/tags" Target="../tags/tag565.xml" /><Relationship Id="rId349" Type="http://schemas.openxmlformats.org/officeDocument/2006/relationships/tags" Target="../tags/tag566.xml" /><Relationship Id="rId35" Type="http://schemas.openxmlformats.org/officeDocument/2006/relationships/tags" Target="../tags/tag252.xml" /><Relationship Id="rId350" Type="http://schemas.openxmlformats.org/officeDocument/2006/relationships/tags" Target="../tags/tag567.xml" /><Relationship Id="rId351" Type="http://schemas.openxmlformats.org/officeDocument/2006/relationships/tags" Target="../tags/tag568.xml" /><Relationship Id="rId352" Type="http://schemas.openxmlformats.org/officeDocument/2006/relationships/tags" Target="../tags/tag569.xml" /><Relationship Id="rId353" Type="http://schemas.openxmlformats.org/officeDocument/2006/relationships/tags" Target="../tags/tag570.xml" /><Relationship Id="rId354" Type="http://schemas.openxmlformats.org/officeDocument/2006/relationships/tags" Target="../tags/tag571.xml" /><Relationship Id="rId355" Type="http://schemas.openxmlformats.org/officeDocument/2006/relationships/tags" Target="../tags/tag572.xml" /><Relationship Id="rId356" Type="http://schemas.openxmlformats.org/officeDocument/2006/relationships/tags" Target="../tags/tag573.xml" /><Relationship Id="rId357" Type="http://schemas.openxmlformats.org/officeDocument/2006/relationships/tags" Target="../tags/tag574.xml" /><Relationship Id="rId358" Type="http://schemas.openxmlformats.org/officeDocument/2006/relationships/tags" Target="../tags/tag575.xml" /><Relationship Id="rId359" Type="http://schemas.openxmlformats.org/officeDocument/2006/relationships/tags" Target="../tags/tag576.xml" /><Relationship Id="rId36" Type="http://schemas.openxmlformats.org/officeDocument/2006/relationships/tags" Target="../tags/tag253.xml" /><Relationship Id="rId360" Type="http://schemas.openxmlformats.org/officeDocument/2006/relationships/tags" Target="../tags/tag577.xml" /><Relationship Id="rId361" Type="http://schemas.openxmlformats.org/officeDocument/2006/relationships/tags" Target="../tags/tag578.xml" /><Relationship Id="rId362" Type="http://schemas.openxmlformats.org/officeDocument/2006/relationships/tags" Target="../tags/tag579.xml" /><Relationship Id="rId363" Type="http://schemas.openxmlformats.org/officeDocument/2006/relationships/tags" Target="../tags/tag580.xml" /><Relationship Id="rId364" Type="http://schemas.openxmlformats.org/officeDocument/2006/relationships/tags" Target="../tags/tag581.xml" /><Relationship Id="rId365" Type="http://schemas.openxmlformats.org/officeDocument/2006/relationships/tags" Target="../tags/tag582.xml" /><Relationship Id="rId366" Type="http://schemas.openxmlformats.org/officeDocument/2006/relationships/tags" Target="../tags/tag583.xml" /><Relationship Id="rId367" Type="http://schemas.openxmlformats.org/officeDocument/2006/relationships/tags" Target="../tags/tag584.xml" /><Relationship Id="rId368" Type="http://schemas.openxmlformats.org/officeDocument/2006/relationships/tags" Target="../tags/tag585.xml" /><Relationship Id="rId369" Type="http://schemas.openxmlformats.org/officeDocument/2006/relationships/tags" Target="../tags/tag586.xml" /><Relationship Id="rId37" Type="http://schemas.openxmlformats.org/officeDocument/2006/relationships/tags" Target="../tags/tag254.xml" /><Relationship Id="rId370" Type="http://schemas.openxmlformats.org/officeDocument/2006/relationships/tags" Target="../tags/tag587.xml" /><Relationship Id="rId371" Type="http://schemas.openxmlformats.org/officeDocument/2006/relationships/tags" Target="../tags/tag588.xml" /><Relationship Id="rId372" Type="http://schemas.openxmlformats.org/officeDocument/2006/relationships/tags" Target="../tags/tag589.xml" /><Relationship Id="rId373" Type="http://schemas.openxmlformats.org/officeDocument/2006/relationships/tags" Target="../tags/tag590.xml" /><Relationship Id="rId374" Type="http://schemas.openxmlformats.org/officeDocument/2006/relationships/tags" Target="../tags/tag591.xml" /><Relationship Id="rId375" Type="http://schemas.openxmlformats.org/officeDocument/2006/relationships/tags" Target="../tags/tag592.xml" /><Relationship Id="rId376" Type="http://schemas.openxmlformats.org/officeDocument/2006/relationships/tags" Target="../tags/tag593.xml" /><Relationship Id="rId377" Type="http://schemas.openxmlformats.org/officeDocument/2006/relationships/tags" Target="../tags/tag594.xml" /><Relationship Id="rId378" Type="http://schemas.openxmlformats.org/officeDocument/2006/relationships/tags" Target="../tags/tag595.xml" /><Relationship Id="rId379" Type="http://schemas.openxmlformats.org/officeDocument/2006/relationships/tags" Target="../tags/tag596.xml" /><Relationship Id="rId38" Type="http://schemas.openxmlformats.org/officeDocument/2006/relationships/tags" Target="../tags/tag255.xml" /><Relationship Id="rId380" Type="http://schemas.openxmlformats.org/officeDocument/2006/relationships/tags" Target="../tags/tag597.xml" /><Relationship Id="rId381" Type="http://schemas.openxmlformats.org/officeDocument/2006/relationships/tags" Target="../tags/tag598.xml" /><Relationship Id="rId382" Type="http://schemas.openxmlformats.org/officeDocument/2006/relationships/tags" Target="../tags/tag599.xml" /><Relationship Id="rId383" Type="http://schemas.openxmlformats.org/officeDocument/2006/relationships/tags" Target="../tags/tag600.xml" /><Relationship Id="rId384" Type="http://schemas.openxmlformats.org/officeDocument/2006/relationships/tags" Target="../tags/tag601.xml" /><Relationship Id="rId385" Type="http://schemas.openxmlformats.org/officeDocument/2006/relationships/tags" Target="../tags/tag602.xml" /><Relationship Id="rId386" Type="http://schemas.openxmlformats.org/officeDocument/2006/relationships/tags" Target="../tags/tag603.xml" /><Relationship Id="rId387" Type="http://schemas.openxmlformats.org/officeDocument/2006/relationships/tags" Target="../tags/tag604.xml" /><Relationship Id="rId388" Type="http://schemas.openxmlformats.org/officeDocument/2006/relationships/tags" Target="../tags/tag605.xml" /><Relationship Id="rId389" Type="http://schemas.openxmlformats.org/officeDocument/2006/relationships/tags" Target="../tags/tag606.xml" /><Relationship Id="rId39" Type="http://schemas.openxmlformats.org/officeDocument/2006/relationships/tags" Target="../tags/tag256.xml" /><Relationship Id="rId390" Type="http://schemas.openxmlformats.org/officeDocument/2006/relationships/tags" Target="../tags/tag607.xml" /><Relationship Id="rId391" Type="http://schemas.openxmlformats.org/officeDocument/2006/relationships/tags" Target="../tags/tag608.xml" /><Relationship Id="rId392" Type="http://schemas.openxmlformats.org/officeDocument/2006/relationships/tags" Target="../tags/tag609.xml" /><Relationship Id="rId393" Type="http://schemas.openxmlformats.org/officeDocument/2006/relationships/tags" Target="../tags/tag610.xml" /><Relationship Id="rId394" Type="http://schemas.openxmlformats.org/officeDocument/2006/relationships/tags" Target="../tags/tag611.xml" /><Relationship Id="rId395" Type="http://schemas.openxmlformats.org/officeDocument/2006/relationships/tags" Target="../tags/tag612.xml" /><Relationship Id="rId396" Type="http://schemas.openxmlformats.org/officeDocument/2006/relationships/tags" Target="../tags/tag613.xml" /><Relationship Id="rId397" Type="http://schemas.openxmlformats.org/officeDocument/2006/relationships/tags" Target="../tags/tag614.xml" /><Relationship Id="rId398" Type="http://schemas.openxmlformats.org/officeDocument/2006/relationships/tags" Target="../tags/tag615.xml" /><Relationship Id="rId399" Type="http://schemas.openxmlformats.org/officeDocument/2006/relationships/tags" Target="../tags/tag616.xml" /><Relationship Id="rId4" Type="http://schemas.openxmlformats.org/officeDocument/2006/relationships/tags" Target="../tags/tag221.xml" /><Relationship Id="rId40" Type="http://schemas.openxmlformats.org/officeDocument/2006/relationships/tags" Target="../tags/tag257.xml" /><Relationship Id="rId400" Type="http://schemas.openxmlformats.org/officeDocument/2006/relationships/tags" Target="../tags/tag617.xml" /><Relationship Id="rId401" Type="http://schemas.openxmlformats.org/officeDocument/2006/relationships/tags" Target="../tags/tag618.xml" /><Relationship Id="rId402" Type="http://schemas.openxmlformats.org/officeDocument/2006/relationships/tags" Target="../tags/tag619.xml" /><Relationship Id="rId403" Type="http://schemas.openxmlformats.org/officeDocument/2006/relationships/tags" Target="../tags/tag620.xml" /><Relationship Id="rId404" Type="http://schemas.openxmlformats.org/officeDocument/2006/relationships/tags" Target="../tags/tag621.xml" /><Relationship Id="rId405" Type="http://schemas.openxmlformats.org/officeDocument/2006/relationships/tags" Target="../tags/tag622.xml" /><Relationship Id="rId406" Type="http://schemas.openxmlformats.org/officeDocument/2006/relationships/tags" Target="../tags/tag623.xml" /><Relationship Id="rId407" Type="http://schemas.openxmlformats.org/officeDocument/2006/relationships/tags" Target="../tags/tag624.xml" /><Relationship Id="rId408" Type="http://schemas.openxmlformats.org/officeDocument/2006/relationships/tags" Target="../tags/tag625.xml" /><Relationship Id="rId409" Type="http://schemas.openxmlformats.org/officeDocument/2006/relationships/tags" Target="../tags/tag626.xml" /><Relationship Id="rId41" Type="http://schemas.openxmlformats.org/officeDocument/2006/relationships/tags" Target="../tags/tag258.xml" /><Relationship Id="rId410" Type="http://schemas.openxmlformats.org/officeDocument/2006/relationships/tags" Target="../tags/tag627.xml" /><Relationship Id="rId411" Type="http://schemas.openxmlformats.org/officeDocument/2006/relationships/tags" Target="../tags/tag628.xml" /><Relationship Id="rId412" Type="http://schemas.openxmlformats.org/officeDocument/2006/relationships/tags" Target="../tags/tag629.xml" /><Relationship Id="rId413" Type="http://schemas.openxmlformats.org/officeDocument/2006/relationships/tags" Target="../tags/tag630.xml" /><Relationship Id="rId414" Type="http://schemas.openxmlformats.org/officeDocument/2006/relationships/tags" Target="../tags/tag631.xml" /><Relationship Id="rId415" Type="http://schemas.openxmlformats.org/officeDocument/2006/relationships/tags" Target="../tags/tag632.xml" /><Relationship Id="rId416" Type="http://schemas.openxmlformats.org/officeDocument/2006/relationships/tags" Target="../tags/tag633.xml" /><Relationship Id="rId417" Type="http://schemas.openxmlformats.org/officeDocument/2006/relationships/tags" Target="../tags/tag634.xml" /><Relationship Id="rId418" Type="http://schemas.openxmlformats.org/officeDocument/2006/relationships/tags" Target="../tags/tag635.xml" /><Relationship Id="rId419" Type="http://schemas.openxmlformats.org/officeDocument/2006/relationships/tags" Target="../tags/tag636.xml" /><Relationship Id="rId42" Type="http://schemas.openxmlformats.org/officeDocument/2006/relationships/tags" Target="../tags/tag259.xml" /><Relationship Id="rId420" Type="http://schemas.openxmlformats.org/officeDocument/2006/relationships/tags" Target="../tags/tag637.xml" /><Relationship Id="rId421" Type="http://schemas.openxmlformats.org/officeDocument/2006/relationships/tags" Target="../tags/tag638.xml" /><Relationship Id="rId422" Type="http://schemas.openxmlformats.org/officeDocument/2006/relationships/tags" Target="../tags/tag639.xml" /><Relationship Id="rId423" Type="http://schemas.openxmlformats.org/officeDocument/2006/relationships/tags" Target="../tags/tag640.xml" /><Relationship Id="rId424" Type="http://schemas.openxmlformats.org/officeDocument/2006/relationships/tags" Target="../tags/tag641.xml" /><Relationship Id="rId425" Type="http://schemas.openxmlformats.org/officeDocument/2006/relationships/tags" Target="../tags/tag642.xml" /><Relationship Id="rId426" Type="http://schemas.openxmlformats.org/officeDocument/2006/relationships/tags" Target="../tags/tag643.xml" /><Relationship Id="rId427" Type="http://schemas.openxmlformats.org/officeDocument/2006/relationships/tags" Target="../tags/tag644.xml" /><Relationship Id="rId428" Type="http://schemas.openxmlformats.org/officeDocument/2006/relationships/tags" Target="../tags/tag645.xml" /><Relationship Id="rId429" Type="http://schemas.openxmlformats.org/officeDocument/2006/relationships/tags" Target="../tags/tag646.xml" /><Relationship Id="rId43" Type="http://schemas.openxmlformats.org/officeDocument/2006/relationships/tags" Target="../tags/tag260.xml" /><Relationship Id="rId430" Type="http://schemas.openxmlformats.org/officeDocument/2006/relationships/tags" Target="../tags/tag647.xml" /><Relationship Id="rId431" Type="http://schemas.openxmlformats.org/officeDocument/2006/relationships/tags" Target="../tags/tag648.xml" /><Relationship Id="rId432" Type="http://schemas.openxmlformats.org/officeDocument/2006/relationships/tags" Target="../tags/tag649.xml" /><Relationship Id="rId433" Type="http://schemas.openxmlformats.org/officeDocument/2006/relationships/tags" Target="../tags/tag650.xml" /><Relationship Id="rId434" Type="http://schemas.openxmlformats.org/officeDocument/2006/relationships/tags" Target="../tags/tag651.xml" /><Relationship Id="rId435" Type="http://schemas.openxmlformats.org/officeDocument/2006/relationships/tags" Target="../tags/tag652.xml" /><Relationship Id="rId436" Type="http://schemas.openxmlformats.org/officeDocument/2006/relationships/tags" Target="../tags/tag653.xml" /><Relationship Id="rId437" Type="http://schemas.openxmlformats.org/officeDocument/2006/relationships/tags" Target="../tags/tag654.xml" /><Relationship Id="rId438" Type="http://schemas.openxmlformats.org/officeDocument/2006/relationships/tags" Target="../tags/tag655.xml" /><Relationship Id="rId439" Type="http://schemas.openxmlformats.org/officeDocument/2006/relationships/tags" Target="../tags/tag656.xml" /><Relationship Id="rId44" Type="http://schemas.openxmlformats.org/officeDocument/2006/relationships/tags" Target="../tags/tag261.xml" /><Relationship Id="rId440" Type="http://schemas.openxmlformats.org/officeDocument/2006/relationships/tags" Target="../tags/tag657.xml" /><Relationship Id="rId441" Type="http://schemas.openxmlformats.org/officeDocument/2006/relationships/tags" Target="../tags/tag658.xml" /><Relationship Id="rId442" Type="http://schemas.openxmlformats.org/officeDocument/2006/relationships/tags" Target="../tags/tag659.xml" /><Relationship Id="rId443" Type="http://schemas.openxmlformats.org/officeDocument/2006/relationships/tags" Target="../tags/tag660.xml" /><Relationship Id="rId444" Type="http://schemas.openxmlformats.org/officeDocument/2006/relationships/tags" Target="../tags/tag661.xml" /><Relationship Id="rId445" Type="http://schemas.openxmlformats.org/officeDocument/2006/relationships/tags" Target="../tags/tag662.xml" /><Relationship Id="rId446" Type="http://schemas.openxmlformats.org/officeDocument/2006/relationships/tags" Target="../tags/tag663.xml" /><Relationship Id="rId447" Type="http://schemas.openxmlformats.org/officeDocument/2006/relationships/tags" Target="../tags/tag664.xml" /><Relationship Id="rId448" Type="http://schemas.openxmlformats.org/officeDocument/2006/relationships/tags" Target="../tags/tag665.xml" /><Relationship Id="rId449" Type="http://schemas.openxmlformats.org/officeDocument/2006/relationships/tags" Target="../tags/tag666.xml" /><Relationship Id="rId45" Type="http://schemas.openxmlformats.org/officeDocument/2006/relationships/tags" Target="../tags/tag262.xml" /><Relationship Id="rId450" Type="http://schemas.openxmlformats.org/officeDocument/2006/relationships/tags" Target="../tags/tag667.xml" /><Relationship Id="rId451" Type="http://schemas.openxmlformats.org/officeDocument/2006/relationships/tags" Target="../tags/tag668.xml" /><Relationship Id="rId452" Type="http://schemas.openxmlformats.org/officeDocument/2006/relationships/tags" Target="../tags/tag669.xml" /><Relationship Id="rId453" Type="http://schemas.openxmlformats.org/officeDocument/2006/relationships/tags" Target="../tags/tag670.xml" /><Relationship Id="rId454" Type="http://schemas.openxmlformats.org/officeDocument/2006/relationships/oleObject" Target="../embeddings/oleObject1.bin" TargetMode="Internal" /><Relationship Id="rId455" Type="http://schemas.openxmlformats.org/officeDocument/2006/relationships/image" Target="../media/image6.wmf" /><Relationship Id="rId456" Type="http://schemas.openxmlformats.org/officeDocument/2006/relationships/tags" Target="../tags/tag671.xml" /><Relationship Id="rId457" Type="http://schemas.openxmlformats.org/officeDocument/2006/relationships/oleObject" Target="../embeddings/oleObject2.bin" TargetMode="Internal" /><Relationship Id="rId458" Type="http://schemas.openxmlformats.org/officeDocument/2006/relationships/tags" Target="../tags/tag672.xml" /><Relationship Id="rId459" Type="http://schemas.openxmlformats.org/officeDocument/2006/relationships/oleObject" Target="../embeddings/oleObject3.bin" TargetMode="Internal" /><Relationship Id="rId46" Type="http://schemas.openxmlformats.org/officeDocument/2006/relationships/tags" Target="../tags/tag263.xml" /><Relationship Id="rId460" Type="http://schemas.openxmlformats.org/officeDocument/2006/relationships/image" Target="../media/image7.wmf" /><Relationship Id="rId461" Type="http://schemas.openxmlformats.org/officeDocument/2006/relationships/tags" Target="../tags/tag673.xml" /><Relationship Id="rId462" Type="http://schemas.openxmlformats.org/officeDocument/2006/relationships/oleObject" Target="../embeddings/oleObject4.bin" TargetMode="Internal" /><Relationship Id="rId463" Type="http://schemas.openxmlformats.org/officeDocument/2006/relationships/image" Target="../media/image8.wmf" /><Relationship Id="rId464" Type="http://schemas.openxmlformats.org/officeDocument/2006/relationships/tags" Target="../tags/tag674.xml" /><Relationship Id="rId465" Type="http://schemas.openxmlformats.org/officeDocument/2006/relationships/tags" Target="../tags/tag675.xml" /><Relationship Id="rId466" Type="http://schemas.openxmlformats.org/officeDocument/2006/relationships/oleObject" Target="../embeddings/oleObject5.bin" TargetMode="Internal" /><Relationship Id="rId467" Type="http://schemas.openxmlformats.org/officeDocument/2006/relationships/image" Target="../media/image9.wmf" /><Relationship Id="rId468" Type="http://schemas.openxmlformats.org/officeDocument/2006/relationships/tags" Target="../tags/tag676.xml" /><Relationship Id="rId469" Type="http://schemas.openxmlformats.org/officeDocument/2006/relationships/oleObject" Target="../embeddings/oleObject6.bin" TargetMode="Internal" /><Relationship Id="rId47" Type="http://schemas.openxmlformats.org/officeDocument/2006/relationships/tags" Target="../tags/tag264.xml" /><Relationship Id="rId470" Type="http://schemas.openxmlformats.org/officeDocument/2006/relationships/tags" Target="../tags/tag677.xml" /><Relationship Id="rId471" Type="http://schemas.openxmlformats.org/officeDocument/2006/relationships/oleObject" Target="../embeddings/oleObject7.bin" TargetMode="Internal" /><Relationship Id="rId472" Type="http://schemas.openxmlformats.org/officeDocument/2006/relationships/tags" Target="../tags/tag678.xml" /><Relationship Id="rId473" Type="http://schemas.openxmlformats.org/officeDocument/2006/relationships/tags" Target="../tags/tag679.xml" /><Relationship Id="rId474" Type="http://schemas.openxmlformats.org/officeDocument/2006/relationships/tags" Target="../tags/tag680.xml" /><Relationship Id="rId475" Type="http://schemas.openxmlformats.org/officeDocument/2006/relationships/tags" Target="../tags/tag681.xml" /><Relationship Id="rId476" Type="http://schemas.openxmlformats.org/officeDocument/2006/relationships/tags" Target="../tags/tag682.xml" /><Relationship Id="rId477" Type="http://schemas.openxmlformats.org/officeDocument/2006/relationships/tags" Target="../tags/tag683.xml" /><Relationship Id="rId478" Type="http://schemas.openxmlformats.org/officeDocument/2006/relationships/tags" Target="../tags/tag684.xml" /><Relationship Id="rId479" Type="http://schemas.openxmlformats.org/officeDocument/2006/relationships/tags" Target="../tags/tag685.xml" /><Relationship Id="rId48" Type="http://schemas.openxmlformats.org/officeDocument/2006/relationships/tags" Target="../tags/tag265.xml" /><Relationship Id="rId480" Type="http://schemas.openxmlformats.org/officeDocument/2006/relationships/tags" Target="../tags/tag686.xml" /><Relationship Id="rId481" Type="http://schemas.openxmlformats.org/officeDocument/2006/relationships/tags" Target="../tags/tag687.xml" /><Relationship Id="rId482" Type="http://schemas.openxmlformats.org/officeDocument/2006/relationships/tags" Target="../tags/tag688.xml" /><Relationship Id="rId483" Type="http://schemas.openxmlformats.org/officeDocument/2006/relationships/tags" Target="../tags/tag689.xml" /><Relationship Id="rId484" Type="http://schemas.openxmlformats.org/officeDocument/2006/relationships/tags" Target="../tags/tag690.xml" /><Relationship Id="rId485" Type="http://schemas.openxmlformats.org/officeDocument/2006/relationships/vmlDrawing" Target="../drawings/vmlDrawing1.vml" /><Relationship Id="rId49" Type="http://schemas.openxmlformats.org/officeDocument/2006/relationships/tags" Target="../tags/tag266.xml" /><Relationship Id="rId5" Type="http://schemas.openxmlformats.org/officeDocument/2006/relationships/tags" Target="../tags/tag222.xml" /><Relationship Id="rId50" Type="http://schemas.openxmlformats.org/officeDocument/2006/relationships/tags" Target="../tags/tag267.xml" /><Relationship Id="rId51" Type="http://schemas.openxmlformats.org/officeDocument/2006/relationships/tags" Target="../tags/tag268.xml" /><Relationship Id="rId52" Type="http://schemas.openxmlformats.org/officeDocument/2006/relationships/tags" Target="../tags/tag269.xml" /><Relationship Id="rId53" Type="http://schemas.openxmlformats.org/officeDocument/2006/relationships/tags" Target="../tags/tag270.xml" /><Relationship Id="rId54" Type="http://schemas.openxmlformats.org/officeDocument/2006/relationships/tags" Target="../tags/tag271.xml" /><Relationship Id="rId55" Type="http://schemas.openxmlformats.org/officeDocument/2006/relationships/tags" Target="../tags/tag272.xml" /><Relationship Id="rId56" Type="http://schemas.openxmlformats.org/officeDocument/2006/relationships/tags" Target="../tags/tag273.xml" /><Relationship Id="rId57" Type="http://schemas.openxmlformats.org/officeDocument/2006/relationships/tags" Target="../tags/tag274.xml" /><Relationship Id="rId58" Type="http://schemas.openxmlformats.org/officeDocument/2006/relationships/tags" Target="../tags/tag275.xml" /><Relationship Id="rId59" Type="http://schemas.openxmlformats.org/officeDocument/2006/relationships/tags" Target="../tags/tag276.xml" /><Relationship Id="rId6" Type="http://schemas.openxmlformats.org/officeDocument/2006/relationships/tags" Target="../tags/tag223.xml" /><Relationship Id="rId60" Type="http://schemas.openxmlformats.org/officeDocument/2006/relationships/tags" Target="../tags/tag277.xml" /><Relationship Id="rId61" Type="http://schemas.openxmlformats.org/officeDocument/2006/relationships/tags" Target="../tags/tag278.xml" /><Relationship Id="rId62" Type="http://schemas.openxmlformats.org/officeDocument/2006/relationships/tags" Target="../tags/tag279.xml" /><Relationship Id="rId63" Type="http://schemas.openxmlformats.org/officeDocument/2006/relationships/tags" Target="../tags/tag280.xml" /><Relationship Id="rId64" Type="http://schemas.openxmlformats.org/officeDocument/2006/relationships/tags" Target="../tags/tag281.xml" /><Relationship Id="rId65" Type="http://schemas.openxmlformats.org/officeDocument/2006/relationships/tags" Target="../tags/tag282.xml" /><Relationship Id="rId66" Type="http://schemas.openxmlformats.org/officeDocument/2006/relationships/tags" Target="../tags/tag283.xml" /><Relationship Id="rId67" Type="http://schemas.openxmlformats.org/officeDocument/2006/relationships/tags" Target="../tags/tag284.xml" /><Relationship Id="rId68" Type="http://schemas.openxmlformats.org/officeDocument/2006/relationships/tags" Target="../tags/tag285.xml" /><Relationship Id="rId69" Type="http://schemas.openxmlformats.org/officeDocument/2006/relationships/tags" Target="../tags/tag286.xml" /><Relationship Id="rId7" Type="http://schemas.openxmlformats.org/officeDocument/2006/relationships/tags" Target="../tags/tag224.xml" /><Relationship Id="rId70" Type="http://schemas.openxmlformats.org/officeDocument/2006/relationships/tags" Target="../tags/tag287.xml" /><Relationship Id="rId71" Type="http://schemas.openxmlformats.org/officeDocument/2006/relationships/tags" Target="../tags/tag288.xml" /><Relationship Id="rId72" Type="http://schemas.openxmlformats.org/officeDocument/2006/relationships/tags" Target="../tags/tag289.xml" /><Relationship Id="rId73" Type="http://schemas.openxmlformats.org/officeDocument/2006/relationships/tags" Target="../tags/tag290.xml" /><Relationship Id="rId74" Type="http://schemas.openxmlformats.org/officeDocument/2006/relationships/tags" Target="../tags/tag291.xml" /><Relationship Id="rId75" Type="http://schemas.openxmlformats.org/officeDocument/2006/relationships/tags" Target="../tags/tag292.xml" /><Relationship Id="rId76" Type="http://schemas.openxmlformats.org/officeDocument/2006/relationships/tags" Target="../tags/tag293.xml" /><Relationship Id="rId77" Type="http://schemas.openxmlformats.org/officeDocument/2006/relationships/tags" Target="../tags/tag294.xml" /><Relationship Id="rId78" Type="http://schemas.openxmlformats.org/officeDocument/2006/relationships/tags" Target="../tags/tag295.xml" /><Relationship Id="rId79" Type="http://schemas.openxmlformats.org/officeDocument/2006/relationships/tags" Target="../tags/tag296.xml" /><Relationship Id="rId8" Type="http://schemas.openxmlformats.org/officeDocument/2006/relationships/tags" Target="../tags/tag225.xml" /><Relationship Id="rId80" Type="http://schemas.openxmlformats.org/officeDocument/2006/relationships/tags" Target="../tags/tag297.xml" /><Relationship Id="rId81" Type="http://schemas.openxmlformats.org/officeDocument/2006/relationships/tags" Target="../tags/tag298.xml" /><Relationship Id="rId82" Type="http://schemas.openxmlformats.org/officeDocument/2006/relationships/tags" Target="../tags/tag299.xml" /><Relationship Id="rId83" Type="http://schemas.openxmlformats.org/officeDocument/2006/relationships/tags" Target="../tags/tag300.xml" /><Relationship Id="rId84" Type="http://schemas.openxmlformats.org/officeDocument/2006/relationships/tags" Target="../tags/tag301.xml" /><Relationship Id="rId85" Type="http://schemas.openxmlformats.org/officeDocument/2006/relationships/tags" Target="../tags/tag302.xml" /><Relationship Id="rId86" Type="http://schemas.openxmlformats.org/officeDocument/2006/relationships/tags" Target="../tags/tag303.xml" /><Relationship Id="rId87" Type="http://schemas.openxmlformats.org/officeDocument/2006/relationships/tags" Target="../tags/tag304.xml" /><Relationship Id="rId88" Type="http://schemas.openxmlformats.org/officeDocument/2006/relationships/tags" Target="../tags/tag305.xml" /><Relationship Id="rId89" Type="http://schemas.openxmlformats.org/officeDocument/2006/relationships/tags" Target="../tags/tag306.xml" /><Relationship Id="rId9" Type="http://schemas.openxmlformats.org/officeDocument/2006/relationships/tags" Target="../tags/tag226.xml" /><Relationship Id="rId90" Type="http://schemas.openxmlformats.org/officeDocument/2006/relationships/tags" Target="../tags/tag307.xml" /><Relationship Id="rId91" Type="http://schemas.openxmlformats.org/officeDocument/2006/relationships/tags" Target="../tags/tag308.xml" /><Relationship Id="rId92" Type="http://schemas.openxmlformats.org/officeDocument/2006/relationships/tags" Target="../tags/tag309.xml" /><Relationship Id="rId93" Type="http://schemas.openxmlformats.org/officeDocument/2006/relationships/tags" Target="../tags/tag310.xml" /><Relationship Id="rId94" Type="http://schemas.openxmlformats.org/officeDocument/2006/relationships/tags" Target="../tags/tag311.xml" /><Relationship Id="rId95" Type="http://schemas.openxmlformats.org/officeDocument/2006/relationships/tags" Target="../tags/tag312.xml" /><Relationship Id="rId96" Type="http://schemas.openxmlformats.org/officeDocument/2006/relationships/tags" Target="../tags/tag313.xml" /><Relationship Id="rId97" Type="http://schemas.openxmlformats.org/officeDocument/2006/relationships/tags" Target="../tags/tag314.xml" /><Relationship Id="rId98" Type="http://schemas.openxmlformats.org/officeDocument/2006/relationships/tags" Target="../tags/tag315.xml" /><Relationship Id="rId99" Type="http://schemas.openxmlformats.org/officeDocument/2006/relationships/tags" Target="../tags/tag316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10" Type="http://schemas.openxmlformats.org/officeDocument/2006/relationships/tags" Target="../tags/tag701.xml" /><Relationship Id="rId2" Type="http://schemas.openxmlformats.org/officeDocument/2006/relationships/notesSlide" Target="../notesSlides/notesSlide12.xml" /><Relationship Id="rId3" Type="http://schemas.openxmlformats.org/officeDocument/2006/relationships/tags" Target="../tags/tag695.xml" /><Relationship Id="rId4" Type="http://schemas.openxmlformats.org/officeDocument/2006/relationships/tags" Target="../tags/tag696.xml" /><Relationship Id="rId5" Type="http://schemas.openxmlformats.org/officeDocument/2006/relationships/tags" Target="../tags/tag697.xml" /><Relationship Id="rId6" Type="http://schemas.openxmlformats.org/officeDocument/2006/relationships/tags" Target="../tags/tag698.xml" /><Relationship Id="rId7" Type="http://schemas.openxmlformats.org/officeDocument/2006/relationships/tags" Target="../tags/tag699.xml" /><Relationship Id="rId8" Type="http://schemas.openxmlformats.org/officeDocument/2006/relationships/image" Target="../media/image10.png" /><Relationship Id="rId9" Type="http://schemas.openxmlformats.org/officeDocument/2006/relationships/tags" Target="../tags/tag700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notesSlide" Target="../notesSlides/notesSlide13.xml" /><Relationship Id="rId3" Type="http://schemas.openxmlformats.org/officeDocument/2006/relationships/tags" Target="../tags/tag706.xml" /><Relationship Id="rId4" Type="http://schemas.openxmlformats.org/officeDocument/2006/relationships/tags" Target="../tags/tag707.xml" /><Relationship Id="rId5" Type="http://schemas.openxmlformats.org/officeDocument/2006/relationships/tags" Target="../tags/tag708.xml" /><Relationship Id="rId6" Type="http://schemas.openxmlformats.org/officeDocument/2006/relationships/tags" Target="../tags/tag709.xml" /><Relationship Id="rId7" Type="http://schemas.openxmlformats.org/officeDocument/2006/relationships/tags" Target="../tags/tag710.xml" /><Relationship Id="rId8" Type="http://schemas.openxmlformats.org/officeDocument/2006/relationships/tags" Target="../tags/tag711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10" Type="http://schemas.openxmlformats.org/officeDocument/2006/relationships/tags" Target="../tags/tag723.xml" /><Relationship Id="rId11" Type="http://schemas.openxmlformats.org/officeDocument/2006/relationships/tags" Target="../tags/tag724.xml" /><Relationship Id="rId12" Type="http://schemas.openxmlformats.org/officeDocument/2006/relationships/tags" Target="../tags/tag725.xml" /><Relationship Id="rId13" Type="http://schemas.openxmlformats.org/officeDocument/2006/relationships/tags" Target="../tags/tag726.xml" /><Relationship Id="rId14" Type="http://schemas.openxmlformats.org/officeDocument/2006/relationships/tags" Target="../tags/tag727.xml" /><Relationship Id="rId15" Type="http://schemas.openxmlformats.org/officeDocument/2006/relationships/tags" Target="../tags/tag728.xml" /><Relationship Id="rId16" Type="http://schemas.openxmlformats.org/officeDocument/2006/relationships/tags" Target="../tags/tag729.xml" /><Relationship Id="rId17" Type="http://schemas.openxmlformats.org/officeDocument/2006/relationships/tags" Target="../tags/tag730.xml" /><Relationship Id="rId18" Type="http://schemas.openxmlformats.org/officeDocument/2006/relationships/tags" Target="../tags/tag731.xml" /><Relationship Id="rId2" Type="http://schemas.openxmlformats.org/officeDocument/2006/relationships/notesSlide" Target="../notesSlides/notesSlide14.xml" /><Relationship Id="rId3" Type="http://schemas.openxmlformats.org/officeDocument/2006/relationships/tags" Target="../tags/tag716.xml" /><Relationship Id="rId4" Type="http://schemas.openxmlformats.org/officeDocument/2006/relationships/tags" Target="../tags/tag717.xml" /><Relationship Id="rId5" Type="http://schemas.openxmlformats.org/officeDocument/2006/relationships/tags" Target="../tags/tag718.xml" /><Relationship Id="rId6" Type="http://schemas.openxmlformats.org/officeDocument/2006/relationships/tags" Target="../tags/tag719.xml" /><Relationship Id="rId7" Type="http://schemas.openxmlformats.org/officeDocument/2006/relationships/tags" Target="../tags/tag720.xml" /><Relationship Id="rId8" Type="http://schemas.openxmlformats.org/officeDocument/2006/relationships/tags" Target="../tags/tag721.xml" /><Relationship Id="rId9" Type="http://schemas.openxmlformats.org/officeDocument/2006/relationships/tags" Target="../tags/tag722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10" Type="http://schemas.openxmlformats.org/officeDocument/2006/relationships/tags" Target="../tags/tag743.xml" /><Relationship Id="rId11" Type="http://schemas.openxmlformats.org/officeDocument/2006/relationships/tags" Target="../tags/tag744.xml" /><Relationship Id="rId12" Type="http://schemas.openxmlformats.org/officeDocument/2006/relationships/tags" Target="../tags/tag745.xml" /><Relationship Id="rId13" Type="http://schemas.openxmlformats.org/officeDocument/2006/relationships/tags" Target="../tags/tag746.xml" /><Relationship Id="rId14" Type="http://schemas.openxmlformats.org/officeDocument/2006/relationships/tags" Target="../tags/tag747.xml" /><Relationship Id="rId15" Type="http://schemas.openxmlformats.org/officeDocument/2006/relationships/tags" Target="../tags/tag748.xml" /><Relationship Id="rId16" Type="http://schemas.openxmlformats.org/officeDocument/2006/relationships/tags" Target="../tags/tag749.xml" /><Relationship Id="rId17" Type="http://schemas.openxmlformats.org/officeDocument/2006/relationships/tags" Target="../tags/tag750.xml" /><Relationship Id="rId18" Type="http://schemas.openxmlformats.org/officeDocument/2006/relationships/tags" Target="../tags/tag751.xml" /><Relationship Id="rId19" Type="http://schemas.openxmlformats.org/officeDocument/2006/relationships/tags" Target="../tags/tag752.xml" /><Relationship Id="rId2" Type="http://schemas.openxmlformats.org/officeDocument/2006/relationships/notesSlide" Target="../notesSlides/notesSlide15.xml" /><Relationship Id="rId20" Type="http://schemas.openxmlformats.org/officeDocument/2006/relationships/tags" Target="../tags/tag753.xml" /><Relationship Id="rId21" Type="http://schemas.openxmlformats.org/officeDocument/2006/relationships/tags" Target="../tags/tag754.xml" /><Relationship Id="rId22" Type="http://schemas.openxmlformats.org/officeDocument/2006/relationships/tags" Target="../tags/tag755.xml" /><Relationship Id="rId23" Type="http://schemas.openxmlformats.org/officeDocument/2006/relationships/tags" Target="../tags/tag756.xml" /><Relationship Id="rId24" Type="http://schemas.openxmlformats.org/officeDocument/2006/relationships/tags" Target="../tags/tag757.xml" /><Relationship Id="rId25" Type="http://schemas.openxmlformats.org/officeDocument/2006/relationships/tags" Target="../tags/tag758.xml" /><Relationship Id="rId26" Type="http://schemas.openxmlformats.org/officeDocument/2006/relationships/tags" Target="../tags/tag759.xml" /><Relationship Id="rId27" Type="http://schemas.openxmlformats.org/officeDocument/2006/relationships/tags" Target="../tags/tag760.xml" /><Relationship Id="rId28" Type="http://schemas.openxmlformats.org/officeDocument/2006/relationships/tags" Target="../tags/tag761.xml" /><Relationship Id="rId29" Type="http://schemas.openxmlformats.org/officeDocument/2006/relationships/tags" Target="../tags/tag762.xml" /><Relationship Id="rId3" Type="http://schemas.openxmlformats.org/officeDocument/2006/relationships/tags" Target="../tags/tag736.xml" /><Relationship Id="rId30" Type="http://schemas.openxmlformats.org/officeDocument/2006/relationships/tags" Target="../tags/tag763.xml" /><Relationship Id="rId31" Type="http://schemas.openxmlformats.org/officeDocument/2006/relationships/tags" Target="../tags/tag764.xml" /><Relationship Id="rId32" Type="http://schemas.openxmlformats.org/officeDocument/2006/relationships/tags" Target="../tags/tag765.xml" /><Relationship Id="rId33" Type="http://schemas.openxmlformats.org/officeDocument/2006/relationships/tags" Target="../tags/tag766.xml" /><Relationship Id="rId34" Type="http://schemas.openxmlformats.org/officeDocument/2006/relationships/tags" Target="../tags/tag767.xml" /><Relationship Id="rId35" Type="http://schemas.openxmlformats.org/officeDocument/2006/relationships/tags" Target="../tags/tag768.xml" /><Relationship Id="rId36" Type="http://schemas.openxmlformats.org/officeDocument/2006/relationships/tags" Target="../tags/tag769.xml" /><Relationship Id="rId37" Type="http://schemas.openxmlformats.org/officeDocument/2006/relationships/tags" Target="../tags/tag770.xml" /><Relationship Id="rId38" Type="http://schemas.openxmlformats.org/officeDocument/2006/relationships/tags" Target="../tags/tag771.xml" /><Relationship Id="rId39" Type="http://schemas.openxmlformats.org/officeDocument/2006/relationships/tags" Target="../tags/tag772.xml" /><Relationship Id="rId4" Type="http://schemas.openxmlformats.org/officeDocument/2006/relationships/tags" Target="../tags/tag737.xml" /><Relationship Id="rId40" Type="http://schemas.openxmlformats.org/officeDocument/2006/relationships/tags" Target="../tags/tag773.xml" /><Relationship Id="rId41" Type="http://schemas.openxmlformats.org/officeDocument/2006/relationships/tags" Target="../tags/tag774.xml" /><Relationship Id="rId42" Type="http://schemas.openxmlformats.org/officeDocument/2006/relationships/tags" Target="../tags/tag775.xml" /><Relationship Id="rId43" Type="http://schemas.openxmlformats.org/officeDocument/2006/relationships/tags" Target="../tags/tag776.xml" /><Relationship Id="rId44" Type="http://schemas.openxmlformats.org/officeDocument/2006/relationships/tags" Target="../tags/tag777.xml" /><Relationship Id="rId45" Type="http://schemas.openxmlformats.org/officeDocument/2006/relationships/tags" Target="../tags/tag778.xml" /><Relationship Id="rId46" Type="http://schemas.openxmlformats.org/officeDocument/2006/relationships/tags" Target="../tags/tag779.xml" /><Relationship Id="rId47" Type="http://schemas.openxmlformats.org/officeDocument/2006/relationships/tags" Target="../tags/tag780.xml" /><Relationship Id="rId48" Type="http://schemas.openxmlformats.org/officeDocument/2006/relationships/tags" Target="../tags/tag781.xml" /><Relationship Id="rId49" Type="http://schemas.openxmlformats.org/officeDocument/2006/relationships/tags" Target="../tags/tag782.xml" /><Relationship Id="rId5" Type="http://schemas.openxmlformats.org/officeDocument/2006/relationships/tags" Target="../tags/tag738.xml" /><Relationship Id="rId50" Type="http://schemas.openxmlformats.org/officeDocument/2006/relationships/tags" Target="../tags/tag783.xml" /><Relationship Id="rId51" Type="http://schemas.openxmlformats.org/officeDocument/2006/relationships/tags" Target="../tags/tag784.xml" /><Relationship Id="rId52" Type="http://schemas.openxmlformats.org/officeDocument/2006/relationships/tags" Target="../tags/tag785.xml" /><Relationship Id="rId53" Type="http://schemas.openxmlformats.org/officeDocument/2006/relationships/tags" Target="../tags/tag786.xml" /><Relationship Id="rId54" Type="http://schemas.openxmlformats.org/officeDocument/2006/relationships/tags" Target="../tags/tag787.xml" /><Relationship Id="rId55" Type="http://schemas.openxmlformats.org/officeDocument/2006/relationships/tags" Target="../tags/tag788.xml" /><Relationship Id="rId6" Type="http://schemas.openxmlformats.org/officeDocument/2006/relationships/tags" Target="../tags/tag739.xml" /><Relationship Id="rId7" Type="http://schemas.openxmlformats.org/officeDocument/2006/relationships/tags" Target="../tags/tag740.xml" /><Relationship Id="rId8" Type="http://schemas.openxmlformats.org/officeDocument/2006/relationships/tags" Target="../tags/tag741.xml" /><Relationship Id="rId9" Type="http://schemas.openxmlformats.org/officeDocument/2006/relationships/tags" Target="../tags/tag742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10" Type="http://schemas.openxmlformats.org/officeDocument/2006/relationships/tags" Target="../tags/tag800.xml" /><Relationship Id="rId11" Type="http://schemas.openxmlformats.org/officeDocument/2006/relationships/tags" Target="../tags/tag801.xml" /><Relationship Id="rId12" Type="http://schemas.openxmlformats.org/officeDocument/2006/relationships/tags" Target="../tags/tag802.xml" /><Relationship Id="rId13" Type="http://schemas.openxmlformats.org/officeDocument/2006/relationships/tags" Target="../tags/tag803.xml" /><Relationship Id="rId14" Type="http://schemas.openxmlformats.org/officeDocument/2006/relationships/tags" Target="../tags/tag804.xml" /><Relationship Id="rId15" Type="http://schemas.openxmlformats.org/officeDocument/2006/relationships/tags" Target="../tags/tag805.xml" /><Relationship Id="rId16" Type="http://schemas.openxmlformats.org/officeDocument/2006/relationships/tags" Target="../tags/tag806.xml" /><Relationship Id="rId17" Type="http://schemas.openxmlformats.org/officeDocument/2006/relationships/tags" Target="../tags/tag807.xml" /><Relationship Id="rId18" Type="http://schemas.openxmlformats.org/officeDocument/2006/relationships/tags" Target="../tags/tag808.xml" /><Relationship Id="rId19" Type="http://schemas.openxmlformats.org/officeDocument/2006/relationships/tags" Target="../tags/tag809.xml" /><Relationship Id="rId2" Type="http://schemas.openxmlformats.org/officeDocument/2006/relationships/notesSlide" Target="../notesSlides/notesSlide16.xml" /><Relationship Id="rId20" Type="http://schemas.openxmlformats.org/officeDocument/2006/relationships/tags" Target="../tags/tag810.xml" /><Relationship Id="rId21" Type="http://schemas.openxmlformats.org/officeDocument/2006/relationships/tags" Target="../tags/tag811.xml" /><Relationship Id="rId22" Type="http://schemas.openxmlformats.org/officeDocument/2006/relationships/tags" Target="../tags/tag812.xml" /><Relationship Id="rId23" Type="http://schemas.openxmlformats.org/officeDocument/2006/relationships/tags" Target="../tags/tag813.xml" /><Relationship Id="rId24" Type="http://schemas.openxmlformats.org/officeDocument/2006/relationships/tags" Target="../tags/tag814.xml" /><Relationship Id="rId25" Type="http://schemas.openxmlformats.org/officeDocument/2006/relationships/tags" Target="../tags/tag815.xml" /><Relationship Id="rId26" Type="http://schemas.openxmlformats.org/officeDocument/2006/relationships/tags" Target="../tags/tag816.xml" /><Relationship Id="rId27" Type="http://schemas.openxmlformats.org/officeDocument/2006/relationships/tags" Target="../tags/tag817.xml" /><Relationship Id="rId3" Type="http://schemas.openxmlformats.org/officeDocument/2006/relationships/tags" Target="../tags/tag793.xml" /><Relationship Id="rId4" Type="http://schemas.openxmlformats.org/officeDocument/2006/relationships/tags" Target="../tags/tag794.xml" /><Relationship Id="rId5" Type="http://schemas.openxmlformats.org/officeDocument/2006/relationships/tags" Target="../tags/tag795.xml" /><Relationship Id="rId6" Type="http://schemas.openxmlformats.org/officeDocument/2006/relationships/tags" Target="../tags/tag796.xml" /><Relationship Id="rId7" Type="http://schemas.openxmlformats.org/officeDocument/2006/relationships/tags" Target="../tags/tag797.xml" /><Relationship Id="rId8" Type="http://schemas.openxmlformats.org/officeDocument/2006/relationships/tags" Target="../tags/tag798.xml" /><Relationship Id="rId9" Type="http://schemas.openxmlformats.org/officeDocument/2006/relationships/tags" Target="../tags/tag799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10" Type="http://schemas.openxmlformats.org/officeDocument/2006/relationships/tags" Target="../tags/tag829.xml" /><Relationship Id="rId11" Type="http://schemas.openxmlformats.org/officeDocument/2006/relationships/image" Target="../media/image11.jpeg" /><Relationship Id="rId12" Type="http://schemas.openxmlformats.org/officeDocument/2006/relationships/tags" Target="../tags/tag830.xml" /><Relationship Id="rId13" Type="http://schemas.openxmlformats.org/officeDocument/2006/relationships/tags" Target="../tags/tag831.xml" /><Relationship Id="rId14" Type="http://schemas.openxmlformats.org/officeDocument/2006/relationships/tags" Target="../tags/tag832.xml" /><Relationship Id="rId15" Type="http://schemas.openxmlformats.org/officeDocument/2006/relationships/tags" Target="../tags/tag833.xml" /><Relationship Id="rId16" Type="http://schemas.openxmlformats.org/officeDocument/2006/relationships/tags" Target="../tags/tag834.xml" /><Relationship Id="rId17" Type="http://schemas.openxmlformats.org/officeDocument/2006/relationships/tags" Target="../tags/tag835.xml" /><Relationship Id="rId18" Type="http://schemas.openxmlformats.org/officeDocument/2006/relationships/tags" Target="../tags/tag836.xml" /><Relationship Id="rId19" Type="http://schemas.openxmlformats.org/officeDocument/2006/relationships/tags" Target="../tags/tag837.xml" /><Relationship Id="rId2" Type="http://schemas.openxmlformats.org/officeDocument/2006/relationships/notesSlide" Target="../notesSlides/notesSlide17.xml" /><Relationship Id="rId20" Type="http://schemas.openxmlformats.org/officeDocument/2006/relationships/tags" Target="../tags/tag838.xml" /><Relationship Id="rId21" Type="http://schemas.openxmlformats.org/officeDocument/2006/relationships/tags" Target="../tags/tag839.xml" /><Relationship Id="rId22" Type="http://schemas.openxmlformats.org/officeDocument/2006/relationships/tags" Target="../tags/tag840.xml" /><Relationship Id="rId23" Type="http://schemas.openxmlformats.org/officeDocument/2006/relationships/tags" Target="../tags/tag841.xml" /><Relationship Id="rId24" Type="http://schemas.openxmlformats.org/officeDocument/2006/relationships/tags" Target="../tags/tag842.xml" /><Relationship Id="rId25" Type="http://schemas.openxmlformats.org/officeDocument/2006/relationships/tags" Target="../tags/tag843.xml" /><Relationship Id="rId26" Type="http://schemas.openxmlformats.org/officeDocument/2006/relationships/tags" Target="../tags/tag844.xml" /><Relationship Id="rId27" Type="http://schemas.openxmlformats.org/officeDocument/2006/relationships/tags" Target="../tags/tag845.xml" /><Relationship Id="rId28" Type="http://schemas.openxmlformats.org/officeDocument/2006/relationships/tags" Target="../tags/tag846.xml" /><Relationship Id="rId29" Type="http://schemas.openxmlformats.org/officeDocument/2006/relationships/tags" Target="../tags/tag847.xml" /><Relationship Id="rId3" Type="http://schemas.openxmlformats.org/officeDocument/2006/relationships/tags" Target="../tags/tag822.xml" /><Relationship Id="rId30" Type="http://schemas.openxmlformats.org/officeDocument/2006/relationships/tags" Target="../tags/tag848.xml" /><Relationship Id="rId31" Type="http://schemas.openxmlformats.org/officeDocument/2006/relationships/tags" Target="../tags/tag849.xml" /><Relationship Id="rId32" Type="http://schemas.openxmlformats.org/officeDocument/2006/relationships/tags" Target="../tags/tag850.xml" /><Relationship Id="rId33" Type="http://schemas.openxmlformats.org/officeDocument/2006/relationships/tags" Target="../tags/tag851.xml" /><Relationship Id="rId34" Type="http://schemas.openxmlformats.org/officeDocument/2006/relationships/tags" Target="../tags/tag852.xml" /><Relationship Id="rId35" Type="http://schemas.openxmlformats.org/officeDocument/2006/relationships/tags" Target="../tags/tag853.xml" /><Relationship Id="rId36" Type="http://schemas.openxmlformats.org/officeDocument/2006/relationships/tags" Target="../tags/tag854.xml" /><Relationship Id="rId37" Type="http://schemas.openxmlformats.org/officeDocument/2006/relationships/tags" Target="../tags/tag855.xml" /><Relationship Id="rId38" Type="http://schemas.openxmlformats.org/officeDocument/2006/relationships/tags" Target="../tags/tag856.xml" /><Relationship Id="rId39" Type="http://schemas.openxmlformats.org/officeDocument/2006/relationships/tags" Target="../tags/tag857.xml" /><Relationship Id="rId4" Type="http://schemas.openxmlformats.org/officeDocument/2006/relationships/tags" Target="../tags/tag823.xml" /><Relationship Id="rId40" Type="http://schemas.openxmlformats.org/officeDocument/2006/relationships/tags" Target="../tags/tag858.xml" /><Relationship Id="rId41" Type="http://schemas.openxmlformats.org/officeDocument/2006/relationships/tags" Target="../tags/tag859.xml" /><Relationship Id="rId42" Type="http://schemas.openxmlformats.org/officeDocument/2006/relationships/tags" Target="../tags/tag860.xml" /><Relationship Id="rId43" Type="http://schemas.openxmlformats.org/officeDocument/2006/relationships/tags" Target="../tags/tag861.xml" /><Relationship Id="rId44" Type="http://schemas.openxmlformats.org/officeDocument/2006/relationships/tags" Target="../tags/tag862.xml" /><Relationship Id="rId45" Type="http://schemas.openxmlformats.org/officeDocument/2006/relationships/tags" Target="../tags/tag863.xml" /><Relationship Id="rId46" Type="http://schemas.openxmlformats.org/officeDocument/2006/relationships/tags" Target="../tags/tag864.xml" /><Relationship Id="rId47" Type="http://schemas.openxmlformats.org/officeDocument/2006/relationships/tags" Target="../tags/tag865.xml" /><Relationship Id="rId48" Type="http://schemas.openxmlformats.org/officeDocument/2006/relationships/tags" Target="../tags/tag866.xml" /><Relationship Id="rId49" Type="http://schemas.openxmlformats.org/officeDocument/2006/relationships/tags" Target="../tags/tag867.xml" /><Relationship Id="rId5" Type="http://schemas.openxmlformats.org/officeDocument/2006/relationships/tags" Target="../tags/tag824.xml" /><Relationship Id="rId50" Type="http://schemas.openxmlformats.org/officeDocument/2006/relationships/tags" Target="../tags/tag868.xml" /><Relationship Id="rId51" Type="http://schemas.openxmlformats.org/officeDocument/2006/relationships/tags" Target="../tags/tag869.xml" /><Relationship Id="rId52" Type="http://schemas.openxmlformats.org/officeDocument/2006/relationships/tags" Target="../tags/tag870.xml" /><Relationship Id="rId53" Type="http://schemas.openxmlformats.org/officeDocument/2006/relationships/tags" Target="../tags/tag871.xml" /><Relationship Id="rId54" Type="http://schemas.openxmlformats.org/officeDocument/2006/relationships/tags" Target="../tags/tag872.xml" /><Relationship Id="rId55" Type="http://schemas.openxmlformats.org/officeDocument/2006/relationships/tags" Target="../tags/tag873.xml" /><Relationship Id="rId56" Type="http://schemas.openxmlformats.org/officeDocument/2006/relationships/tags" Target="../tags/tag874.xml" /><Relationship Id="rId57" Type="http://schemas.openxmlformats.org/officeDocument/2006/relationships/tags" Target="../tags/tag875.xml" /><Relationship Id="rId58" Type="http://schemas.openxmlformats.org/officeDocument/2006/relationships/tags" Target="../tags/tag876.xml" /><Relationship Id="rId59" Type="http://schemas.openxmlformats.org/officeDocument/2006/relationships/tags" Target="../tags/tag877.xml" /><Relationship Id="rId6" Type="http://schemas.openxmlformats.org/officeDocument/2006/relationships/tags" Target="../tags/tag825.xml" /><Relationship Id="rId60" Type="http://schemas.openxmlformats.org/officeDocument/2006/relationships/tags" Target="../tags/tag878.xml" /><Relationship Id="rId61" Type="http://schemas.openxmlformats.org/officeDocument/2006/relationships/tags" Target="../tags/tag879.xml" /><Relationship Id="rId7" Type="http://schemas.openxmlformats.org/officeDocument/2006/relationships/tags" Target="../tags/tag826.xml" /><Relationship Id="rId8" Type="http://schemas.openxmlformats.org/officeDocument/2006/relationships/tags" Target="../tags/tag827.xml" /><Relationship Id="rId9" Type="http://schemas.openxmlformats.org/officeDocument/2006/relationships/tags" Target="../tags/tag828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10" Type="http://schemas.openxmlformats.org/officeDocument/2006/relationships/tags" Target="../tags/tag891.xml" /><Relationship Id="rId11" Type="http://schemas.openxmlformats.org/officeDocument/2006/relationships/tags" Target="../tags/tag892.xml" /><Relationship Id="rId12" Type="http://schemas.openxmlformats.org/officeDocument/2006/relationships/tags" Target="../tags/tag893.xml" /><Relationship Id="rId13" Type="http://schemas.openxmlformats.org/officeDocument/2006/relationships/tags" Target="../tags/tag894.xml" /><Relationship Id="rId14" Type="http://schemas.openxmlformats.org/officeDocument/2006/relationships/tags" Target="../tags/tag895.xml" /><Relationship Id="rId15" Type="http://schemas.openxmlformats.org/officeDocument/2006/relationships/tags" Target="../tags/tag896.xml" /><Relationship Id="rId16" Type="http://schemas.openxmlformats.org/officeDocument/2006/relationships/tags" Target="../tags/tag897.xml" /><Relationship Id="rId17" Type="http://schemas.openxmlformats.org/officeDocument/2006/relationships/tags" Target="../tags/tag898.xml" /><Relationship Id="rId18" Type="http://schemas.openxmlformats.org/officeDocument/2006/relationships/tags" Target="../tags/tag899.xml" /><Relationship Id="rId19" Type="http://schemas.openxmlformats.org/officeDocument/2006/relationships/tags" Target="../tags/tag900.xml" /><Relationship Id="rId2" Type="http://schemas.openxmlformats.org/officeDocument/2006/relationships/notesSlide" Target="../notesSlides/notesSlide18.xml" /><Relationship Id="rId20" Type="http://schemas.openxmlformats.org/officeDocument/2006/relationships/tags" Target="../tags/tag901.xml" /><Relationship Id="rId21" Type="http://schemas.openxmlformats.org/officeDocument/2006/relationships/tags" Target="../tags/tag902.xml" /><Relationship Id="rId22" Type="http://schemas.openxmlformats.org/officeDocument/2006/relationships/tags" Target="../tags/tag903.xml" /><Relationship Id="rId23" Type="http://schemas.openxmlformats.org/officeDocument/2006/relationships/tags" Target="../tags/tag904.xml" /><Relationship Id="rId24" Type="http://schemas.openxmlformats.org/officeDocument/2006/relationships/tags" Target="../tags/tag905.xml" /><Relationship Id="rId25" Type="http://schemas.openxmlformats.org/officeDocument/2006/relationships/tags" Target="../tags/tag906.xml" /><Relationship Id="rId26" Type="http://schemas.openxmlformats.org/officeDocument/2006/relationships/tags" Target="../tags/tag907.xml" /><Relationship Id="rId27" Type="http://schemas.openxmlformats.org/officeDocument/2006/relationships/tags" Target="../tags/tag908.xml" /><Relationship Id="rId28" Type="http://schemas.openxmlformats.org/officeDocument/2006/relationships/tags" Target="../tags/tag909.xml" /><Relationship Id="rId29" Type="http://schemas.openxmlformats.org/officeDocument/2006/relationships/tags" Target="../tags/tag910.xml" /><Relationship Id="rId3" Type="http://schemas.openxmlformats.org/officeDocument/2006/relationships/tags" Target="../tags/tag884.xml" /><Relationship Id="rId30" Type="http://schemas.openxmlformats.org/officeDocument/2006/relationships/tags" Target="../tags/tag911.xml" /><Relationship Id="rId31" Type="http://schemas.openxmlformats.org/officeDocument/2006/relationships/tags" Target="../tags/tag912.xml" /><Relationship Id="rId32" Type="http://schemas.openxmlformats.org/officeDocument/2006/relationships/tags" Target="../tags/tag913.xml" /><Relationship Id="rId33" Type="http://schemas.openxmlformats.org/officeDocument/2006/relationships/tags" Target="../tags/tag914.xml" /><Relationship Id="rId34" Type="http://schemas.openxmlformats.org/officeDocument/2006/relationships/tags" Target="../tags/tag915.xml" /><Relationship Id="rId35" Type="http://schemas.openxmlformats.org/officeDocument/2006/relationships/tags" Target="../tags/tag916.xml" /><Relationship Id="rId36" Type="http://schemas.openxmlformats.org/officeDocument/2006/relationships/tags" Target="../tags/tag917.xml" /><Relationship Id="rId37" Type="http://schemas.openxmlformats.org/officeDocument/2006/relationships/tags" Target="../tags/tag918.xml" /><Relationship Id="rId38" Type="http://schemas.openxmlformats.org/officeDocument/2006/relationships/tags" Target="../tags/tag919.xml" /><Relationship Id="rId39" Type="http://schemas.openxmlformats.org/officeDocument/2006/relationships/tags" Target="../tags/tag920.xml" /><Relationship Id="rId4" Type="http://schemas.openxmlformats.org/officeDocument/2006/relationships/tags" Target="../tags/tag885.xml" /><Relationship Id="rId40" Type="http://schemas.openxmlformats.org/officeDocument/2006/relationships/tags" Target="../tags/tag921.xml" /><Relationship Id="rId41" Type="http://schemas.openxmlformats.org/officeDocument/2006/relationships/tags" Target="../tags/tag922.xml" /><Relationship Id="rId42" Type="http://schemas.openxmlformats.org/officeDocument/2006/relationships/tags" Target="../tags/tag923.xml" /><Relationship Id="rId43" Type="http://schemas.openxmlformats.org/officeDocument/2006/relationships/tags" Target="../tags/tag924.xml" /><Relationship Id="rId44" Type="http://schemas.openxmlformats.org/officeDocument/2006/relationships/tags" Target="../tags/tag925.xml" /><Relationship Id="rId45" Type="http://schemas.openxmlformats.org/officeDocument/2006/relationships/tags" Target="../tags/tag926.xml" /><Relationship Id="rId46" Type="http://schemas.openxmlformats.org/officeDocument/2006/relationships/tags" Target="../tags/tag927.xml" /><Relationship Id="rId47" Type="http://schemas.openxmlformats.org/officeDocument/2006/relationships/tags" Target="../tags/tag928.xml" /><Relationship Id="rId48" Type="http://schemas.openxmlformats.org/officeDocument/2006/relationships/tags" Target="../tags/tag929.xml" /><Relationship Id="rId49" Type="http://schemas.openxmlformats.org/officeDocument/2006/relationships/tags" Target="../tags/tag930.xml" /><Relationship Id="rId5" Type="http://schemas.openxmlformats.org/officeDocument/2006/relationships/tags" Target="../tags/tag886.xml" /><Relationship Id="rId6" Type="http://schemas.openxmlformats.org/officeDocument/2006/relationships/tags" Target="../tags/tag887.xml" /><Relationship Id="rId7" Type="http://schemas.openxmlformats.org/officeDocument/2006/relationships/tags" Target="../tags/tag888.xml" /><Relationship Id="rId8" Type="http://schemas.openxmlformats.org/officeDocument/2006/relationships/tags" Target="../tags/tag889.xml" /><Relationship Id="rId9" Type="http://schemas.openxmlformats.org/officeDocument/2006/relationships/tags" Target="../tags/tag890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10" Type="http://schemas.openxmlformats.org/officeDocument/2006/relationships/tags" Target="../tags/tag942.xml" /><Relationship Id="rId11" Type="http://schemas.openxmlformats.org/officeDocument/2006/relationships/tags" Target="../tags/tag943.xml" /><Relationship Id="rId12" Type="http://schemas.openxmlformats.org/officeDocument/2006/relationships/tags" Target="../tags/tag944.xml" /><Relationship Id="rId13" Type="http://schemas.openxmlformats.org/officeDocument/2006/relationships/tags" Target="../tags/tag945.xml" /><Relationship Id="rId14" Type="http://schemas.openxmlformats.org/officeDocument/2006/relationships/tags" Target="../tags/tag946.xml" /><Relationship Id="rId15" Type="http://schemas.openxmlformats.org/officeDocument/2006/relationships/tags" Target="../tags/tag947.xml" /><Relationship Id="rId16" Type="http://schemas.openxmlformats.org/officeDocument/2006/relationships/tags" Target="../tags/tag948.xml" /><Relationship Id="rId17" Type="http://schemas.openxmlformats.org/officeDocument/2006/relationships/tags" Target="../tags/tag949.xml" /><Relationship Id="rId18" Type="http://schemas.openxmlformats.org/officeDocument/2006/relationships/tags" Target="../tags/tag950.xml" /><Relationship Id="rId19" Type="http://schemas.openxmlformats.org/officeDocument/2006/relationships/tags" Target="../tags/tag951.xml" /><Relationship Id="rId2" Type="http://schemas.openxmlformats.org/officeDocument/2006/relationships/notesSlide" Target="../notesSlides/notesSlide19.xml" /><Relationship Id="rId20" Type="http://schemas.openxmlformats.org/officeDocument/2006/relationships/tags" Target="../tags/tag952.xml" /><Relationship Id="rId21" Type="http://schemas.openxmlformats.org/officeDocument/2006/relationships/tags" Target="../tags/tag953.xml" /><Relationship Id="rId22" Type="http://schemas.openxmlformats.org/officeDocument/2006/relationships/tags" Target="../tags/tag954.xml" /><Relationship Id="rId23" Type="http://schemas.openxmlformats.org/officeDocument/2006/relationships/tags" Target="../tags/tag955.xml" /><Relationship Id="rId24" Type="http://schemas.openxmlformats.org/officeDocument/2006/relationships/tags" Target="../tags/tag956.xml" /><Relationship Id="rId25" Type="http://schemas.openxmlformats.org/officeDocument/2006/relationships/tags" Target="../tags/tag957.xml" /><Relationship Id="rId3" Type="http://schemas.openxmlformats.org/officeDocument/2006/relationships/tags" Target="../tags/tag935.xml" /><Relationship Id="rId4" Type="http://schemas.openxmlformats.org/officeDocument/2006/relationships/tags" Target="../tags/tag936.xml" /><Relationship Id="rId5" Type="http://schemas.openxmlformats.org/officeDocument/2006/relationships/tags" Target="../tags/tag937.xml" /><Relationship Id="rId6" Type="http://schemas.openxmlformats.org/officeDocument/2006/relationships/tags" Target="../tags/tag938.xml" /><Relationship Id="rId7" Type="http://schemas.openxmlformats.org/officeDocument/2006/relationships/tags" Target="../tags/tag939.xml" /><Relationship Id="rId8" Type="http://schemas.openxmlformats.org/officeDocument/2006/relationships/tags" Target="../tags/tag940.xml" /><Relationship Id="rId9" Type="http://schemas.openxmlformats.org/officeDocument/2006/relationships/tags" Target="../tags/tag941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106.xml" /><Relationship Id="rId11" Type="http://schemas.openxmlformats.org/officeDocument/2006/relationships/tags" Target="../tags/tag107.xml" /><Relationship Id="rId12" Type="http://schemas.openxmlformats.org/officeDocument/2006/relationships/tags" Target="../tags/tag108.xml" /><Relationship Id="rId13" Type="http://schemas.openxmlformats.org/officeDocument/2006/relationships/tags" Target="../tags/tag109.xml" /><Relationship Id="rId14" Type="http://schemas.openxmlformats.org/officeDocument/2006/relationships/tags" Target="../tags/tag110.xml" /><Relationship Id="rId15" Type="http://schemas.openxmlformats.org/officeDocument/2006/relationships/tags" Target="../tags/tag111.xml" /><Relationship Id="rId16" Type="http://schemas.openxmlformats.org/officeDocument/2006/relationships/tags" Target="../tags/tag112.xml" /><Relationship Id="rId17" Type="http://schemas.openxmlformats.org/officeDocument/2006/relationships/tags" Target="../tags/tag113.xml" /><Relationship Id="rId2" Type="http://schemas.openxmlformats.org/officeDocument/2006/relationships/notesSlide" Target="../notesSlides/notesSlide2.xml" /><Relationship Id="rId3" Type="http://schemas.openxmlformats.org/officeDocument/2006/relationships/tags" Target="../tags/tag100.xml" /><Relationship Id="rId4" Type="http://schemas.openxmlformats.org/officeDocument/2006/relationships/tags" Target="../tags/tag101.xml" /><Relationship Id="rId5" Type="http://schemas.openxmlformats.org/officeDocument/2006/relationships/tags" Target="../tags/tag102.xml" /><Relationship Id="rId6" Type="http://schemas.openxmlformats.org/officeDocument/2006/relationships/tags" Target="../tags/tag103.xml" /><Relationship Id="rId7" Type="http://schemas.openxmlformats.org/officeDocument/2006/relationships/image" Target="../media/image2.png" /><Relationship Id="rId8" Type="http://schemas.openxmlformats.org/officeDocument/2006/relationships/tags" Target="../tags/tag104.xml" /><Relationship Id="rId9" Type="http://schemas.openxmlformats.org/officeDocument/2006/relationships/tags" Target="../tags/tag105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10" Type="http://schemas.openxmlformats.org/officeDocument/2006/relationships/tags" Target="../tags/tag969.xml" /><Relationship Id="rId11" Type="http://schemas.openxmlformats.org/officeDocument/2006/relationships/tags" Target="../tags/tag970.xml" /><Relationship Id="rId12" Type="http://schemas.openxmlformats.org/officeDocument/2006/relationships/tags" Target="../tags/tag971.xml" /><Relationship Id="rId13" Type="http://schemas.openxmlformats.org/officeDocument/2006/relationships/tags" Target="../tags/tag972.xml" /><Relationship Id="rId14" Type="http://schemas.openxmlformats.org/officeDocument/2006/relationships/tags" Target="../tags/tag973.xml" /><Relationship Id="rId15" Type="http://schemas.openxmlformats.org/officeDocument/2006/relationships/tags" Target="../tags/tag974.xml" /><Relationship Id="rId16" Type="http://schemas.openxmlformats.org/officeDocument/2006/relationships/tags" Target="../tags/tag975.xml" /><Relationship Id="rId17" Type="http://schemas.openxmlformats.org/officeDocument/2006/relationships/tags" Target="../tags/tag976.xml" /><Relationship Id="rId18" Type="http://schemas.openxmlformats.org/officeDocument/2006/relationships/tags" Target="../tags/tag977.xml" /><Relationship Id="rId19" Type="http://schemas.openxmlformats.org/officeDocument/2006/relationships/tags" Target="../tags/tag978.xml" /><Relationship Id="rId2" Type="http://schemas.openxmlformats.org/officeDocument/2006/relationships/notesSlide" Target="../notesSlides/notesSlide20.xml" /><Relationship Id="rId20" Type="http://schemas.openxmlformats.org/officeDocument/2006/relationships/tags" Target="../tags/tag979.xml" /><Relationship Id="rId21" Type="http://schemas.openxmlformats.org/officeDocument/2006/relationships/tags" Target="../tags/tag980.xml" /><Relationship Id="rId22" Type="http://schemas.openxmlformats.org/officeDocument/2006/relationships/tags" Target="../tags/tag981.xml" /><Relationship Id="rId23" Type="http://schemas.openxmlformats.org/officeDocument/2006/relationships/tags" Target="../tags/tag982.xml" /><Relationship Id="rId24" Type="http://schemas.openxmlformats.org/officeDocument/2006/relationships/tags" Target="../tags/tag983.xml" /><Relationship Id="rId25" Type="http://schemas.openxmlformats.org/officeDocument/2006/relationships/tags" Target="../tags/tag984.xml" /><Relationship Id="rId26" Type="http://schemas.openxmlformats.org/officeDocument/2006/relationships/tags" Target="../tags/tag985.xml" /><Relationship Id="rId27" Type="http://schemas.openxmlformats.org/officeDocument/2006/relationships/tags" Target="../tags/tag986.xml" /><Relationship Id="rId28" Type="http://schemas.openxmlformats.org/officeDocument/2006/relationships/tags" Target="../tags/tag987.xml" /><Relationship Id="rId29" Type="http://schemas.openxmlformats.org/officeDocument/2006/relationships/tags" Target="../tags/tag988.xml" /><Relationship Id="rId3" Type="http://schemas.openxmlformats.org/officeDocument/2006/relationships/tags" Target="../tags/tag962.xml" /><Relationship Id="rId4" Type="http://schemas.openxmlformats.org/officeDocument/2006/relationships/tags" Target="../tags/tag963.xml" /><Relationship Id="rId5" Type="http://schemas.openxmlformats.org/officeDocument/2006/relationships/tags" Target="../tags/tag964.xml" /><Relationship Id="rId6" Type="http://schemas.openxmlformats.org/officeDocument/2006/relationships/tags" Target="../tags/tag965.xml" /><Relationship Id="rId7" Type="http://schemas.openxmlformats.org/officeDocument/2006/relationships/tags" Target="../tags/tag966.xml" /><Relationship Id="rId8" Type="http://schemas.openxmlformats.org/officeDocument/2006/relationships/tags" Target="../tags/tag967.xml" /><Relationship Id="rId9" Type="http://schemas.openxmlformats.org/officeDocument/2006/relationships/tags" Target="../tags/tag968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10" Type="http://schemas.openxmlformats.org/officeDocument/2006/relationships/tags" Target="../tags/tag999.xml" /><Relationship Id="rId11" Type="http://schemas.openxmlformats.org/officeDocument/2006/relationships/tags" Target="../tags/tag1000.xml" /><Relationship Id="rId2" Type="http://schemas.openxmlformats.org/officeDocument/2006/relationships/notesSlide" Target="../notesSlides/notesSlide21.xml" /><Relationship Id="rId3" Type="http://schemas.openxmlformats.org/officeDocument/2006/relationships/tags" Target="../tags/tag993.xml" /><Relationship Id="rId4" Type="http://schemas.openxmlformats.org/officeDocument/2006/relationships/tags" Target="../tags/tag994.xml" /><Relationship Id="rId5" Type="http://schemas.openxmlformats.org/officeDocument/2006/relationships/tags" Target="../tags/tag995.xml" /><Relationship Id="rId6" Type="http://schemas.openxmlformats.org/officeDocument/2006/relationships/tags" Target="../tags/tag996.xml" /><Relationship Id="rId7" Type="http://schemas.openxmlformats.org/officeDocument/2006/relationships/tags" Target="../tags/tag997.xml" /><Relationship Id="rId8" Type="http://schemas.openxmlformats.org/officeDocument/2006/relationships/image" Target="../media/image12.png" /><Relationship Id="rId9" Type="http://schemas.openxmlformats.org/officeDocument/2006/relationships/tags" Target="../tags/tag998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10" Type="http://schemas.openxmlformats.org/officeDocument/2006/relationships/image" Target="../media/image11.jpeg" /><Relationship Id="rId11" Type="http://schemas.openxmlformats.org/officeDocument/2006/relationships/tags" Target="../tags/tag1012.xml" /><Relationship Id="rId12" Type="http://schemas.openxmlformats.org/officeDocument/2006/relationships/tags" Target="../tags/tag1013.xml" /><Relationship Id="rId13" Type="http://schemas.openxmlformats.org/officeDocument/2006/relationships/tags" Target="../tags/tag1014.xml" /><Relationship Id="rId14" Type="http://schemas.openxmlformats.org/officeDocument/2006/relationships/tags" Target="../tags/tag1015.xml" /><Relationship Id="rId15" Type="http://schemas.openxmlformats.org/officeDocument/2006/relationships/tags" Target="../tags/tag1016.xml" /><Relationship Id="rId16" Type="http://schemas.openxmlformats.org/officeDocument/2006/relationships/tags" Target="../tags/tag1017.xml" /><Relationship Id="rId17" Type="http://schemas.openxmlformats.org/officeDocument/2006/relationships/tags" Target="../tags/tag1018.xml" /><Relationship Id="rId18" Type="http://schemas.openxmlformats.org/officeDocument/2006/relationships/tags" Target="../tags/tag1019.xml" /><Relationship Id="rId19" Type="http://schemas.openxmlformats.org/officeDocument/2006/relationships/tags" Target="../tags/tag1020.xml" /><Relationship Id="rId2" Type="http://schemas.openxmlformats.org/officeDocument/2006/relationships/notesSlide" Target="../notesSlides/notesSlide22.xml" /><Relationship Id="rId20" Type="http://schemas.openxmlformats.org/officeDocument/2006/relationships/tags" Target="../tags/tag1021.xml" /><Relationship Id="rId21" Type="http://schemas.openxmlformats.org/officeDocument/2006/relationships/tags" Target="../tags/tag1022.xml" /><Relationship Id="rId22" Type="http://schemas.openxmlformats.org/officeDocument/2006/relationships/tags" Target="../tags/tag1023.xml" /><Relationship Id="rId23" Type="http://schemas.openxmlformats.org/officeDocument/2006/relationships/tags" Target="../tags/tag1024.xml" /><Relationship Id="rId24" Type="http://schemas.openxmlformats.org/officeDocument/2006/relationships/tags" Target="../tags/tag1025.xml" /><Relationship Id="rId25" Type="http://schemas.openxmlformats.org/officeDocument/2006/relationships/tags" Target="../tags/tag1026.xml" /><Relationship Id="rId26" Type="http://schemas.openxmlformats.org/officeDocument/2006/relationships/tags" Target="../tags/tag1027.xml" /><Relationship Id="rId27" Type="http://schemas.openxmlformats.org/officeDocument/2006/relationships/tags" Target="../tags/tag1028.xml" /><Relationship Id="rId28" Type="http://schemas.openxmlformats.org/officeDocument/2006/relationships/tags" Target="../tags/tag1029.xml" /><Relationship Id="rId29" Type="http://schemas.openxmlformats.org/officeDocument/2006/relationships/tags" Target="../tags/tag1030.xml" /><Relationship Id="rId3" Type="http://schemas.openxmlformats.org/officeDocument/2006/relationships/tags" Target="../tags/tag1005.xml" /><Relationship Id="rId30" Type="http://schemas.openxmlformats.org/officeDocument/2006/relationships/tags" Target="../tags/tag1031.xml" /><Relationship Id="rId31" Type="http://schemas.openxmlformats.org/officeDocument/2006/relationships/tags" Target="../tags/tag1032.xml" /><Relationship Id="rId32" Type="http://schemas.openxmlformats.org/officeDocument/2006/relationships/tags" Target="../tags/tag1033.xml" /><Relationship Id="rId33" Type="http://schemas.openxmlformats.org/officeDocument/2006/relationships/tags" Target="../tags/tag1034.xml" /><Relationship Id="rId34" Type="http://schemas.openxmlformats.org/officeDocument/2006/relationships/tags" Target="../tags/tag1035.xml" /><Relationship Id="rId35" Type="http://schemas.openxmlformats.org/officeDocument/2006/relationships/image" Target="../media/image13.png" /><Relationship Id="rId36" Type="http://schemas.openxmlformats.org/officeDocument/2006/relationships/tags" Target="../tags/tag1036.xml" /><Relationship Id="rId37" Type="http://schemas.openxmlformats.org/officeDocument/2006/relationships/image" Target="../media/image14.gif" /><Relationship Id="rId38" Type="http://schemas.openxmlformats.org/officeDocument/2006/relationships/tags" Target="../tags/tag1037.xml" /><Relationship Id="rId39" Type="http://schemas.openxmlformats.org/officeDocument/2006/relationships/tags" Target="../tags/tag1038.xml" /><Relationship Id="rId4" Type="http://schemas.openxmlformats.org/officeDocument/2006/relationships/tags" Target="../tags/tag1006.xml" /><Relationship Id="rId40" Type="http://schemas.openxmlformats.org/officeDocument/2006/relationships/tags" Target="../tags/tag1039.xml" /><Relationship Id="rId41" Type="http://schemas.openxmlformats.org/officeDocument/2006/relationships/tags" Target="../tags/tag1040.xml" /><Relationship Id="rId5" Type="http://schemas.openxmlformats.org/officeDocument/2006/relationships/tags" Target="../tags/tag1007.xml" /><Relationship Id="rId6" Type="http://schemas.openxmlformats.org/officeDocument/2006/relationships/tags" Target="../tags/tag1008.xml" /><Relationship Id="rId7" Type="http://schemas.openxmlformats.org/officeDocument/2006/relationships/tags" Target="../tags/tag1009.xml" /><Relationship Id="rId8" Type="http://schemas.openxmlformats.org/officeDocument/2006/relationships/tags" Target="../tags/tag1010.xml" /><Relationship Id="rId9" Type="http://schemas.openxmlformats.org/officeDocument/2006/relationships/tags" Target="../tags/tag1011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10" Type="http://schemas.openxmlformats.org/officeDocument/2006/relationships/tags" Target="../tags/tag1051.xml" /><Relationship Id="rId11" Type="http://schemas.openxmlformats.org/officeDocument/2006/relationships/tags" Target="../tags/tag1052.xml" /><Relationship Id="rId12" Type="http://schemas.openxmlformats.org/officeDocument/2006/relationships/tags" Target="../tags/tag1053.xml" /><Relationship Id="rId13" Type="http://schemas.openxmlformats.org/officeDocument/2006/relationships/tags" Target="../tags/tag1054.xml" /><Relationship Id="rId14" Type="http://schemas.openxmlformats.org/officeDocument/2006/relationships/tags" Target="../tags/tag1055.xml" /><Relationship Id="rId15" Type="http://schemas.openxmlformats.org/officeDocument/2006/relationships/tags" Target="../tags/tag1056.xml" /><Relationship Id="rId16" Type="http://schemas.openxmlformats.org/officeDocument/2006/relationships/tags" Target="../tags/tag1057.xml" /><Relationship Id="rId17" Type="http://schemas.openxmlformats.org/officeDocument/2006/relationships/tags" Target="../tags/tag1058.xml" /><Relationship Id="rId18" Type="http://schemas.openxmlformats.org/officeDocument/2006/relationships/tags" Target="../tags/tag1059.xml" /><Relationship Id="rId19" Type="http://schemas.openxmlformats.org/officeDocument/2006/relationships/tags" Target="../tags/tag1060.xml" /><Relationship Id="rId2" Type="http://schemas.openxmlformats.org/officeDocument/2006/relationships/notesSlide" Target="../notesSlides/notesSlide23.xml" /><Relationship Id="rId20" Type="http://schemas.openxmlformats.org/officeDocument/2006/relationships/tags" Target="../tags/tag1061.xml" /><Relationship Id="rId21" Type="http://schemas.openxmlformats.org/officeDocument/2006/relationships/tags" Target="../tags/tag1062.xml" /><Relationship Id="rId22" Type="http://schemas.openxmlformats.org/officeDocument/2006/relationships/tags" Target="../tags/tag1063.xml" /><Relationship Id="rId23" Type="http://schemas.openxmlformats.org/officeDocument/2006/relationships/tags" Target="../tags/tag1064.xml" /><Relationship Id="rId24" Type="http://schemas.openxmlformats.org/officeDocument/2006/relationships/tags" Target="../tags/tag1065.xml" /><Relationship Id="rId25" Type="http://schemas.openxmlformats.org/officeDocument/2006/relationships/tags" Target="../tags/tag1066.xml" /><Relationship Id="rId26" Type="http://schemas.openxmlformats.org/officeDocument/2006/relationships/tags" Target="../tags/tag1067.xml" /><Relationship Id="rId27" Type="http://schemas.openxmlformats.org/officeDocument/2006/relationships/tags" Target="../tags/tag1068.xml" /><Relationship Id="rId28" Type="http://schemas.openxmlformats.org/officeDocument/2006/relationships/tags" Target="../tags/tag1069.xml" /><Relationship Id="rId29" Type="http://schemas.openxmlformats.org/officeDocument/2006/relationships/tags" Target="../tags/tag1070.xml" /><Relationship Id="rId3" Type="http://schemas.openxmlformats.org/officeDocument/2006/relationships/tags" Target="../tags/tag1045.xml" /><Relationship Id="rId30" Type="http://schemas.openxmlformats.org/officeDocument/2006/relationships/tags" Target="../tags/tag1071.xml" /><Relationship Id="rId31" Type="http://schemas.openxmlformats.org/officeDocument/2006/relationships/tags" Target="../tags/tag1072.xml" /><Relationship Id="rId32" Type="http://schemas.openxmlformats.org/officeDocument/2006/relationships/tags" Target="../tags/tag1073.xml" /><Relationship Id="rId33" Type="http://schemas.openxmlformats.org/officeDocument/2006/relationships/tags" Target="../tags/tag1074.xml" /><Relationship Id="rId34" Type="http://schemas.openxmlformats.org/officeDocument/2006/relationships/tags" Target="../tags/tag1075.xml" /><Relationship Id="rId35" Type="http://schemas.openxmlformats.org/officeDocument/2006/relationships/tags" Target="../tags/tag1076.xml" /><Relationship Id="rId36" Type="http://schemas.openxmlformats.org/officeDocument/2006/relationships/tags" Target="../tags/tag1077.xml" /><Relationship Id="rId37" Type="http://schemas.openxmlformats.org/officeDocument/2006/relationships/tags" Target="../tags/tag1078.xml" /><Relationship Id="rId38" Type="http://schemas.openxmlformats.org/officeDocument/2006/relationships/image" Target="../media/image16.png" /><Relationship Id="rId39" Type="http://schemas.openxmlformats.org/officeDocument/2006/relationships/tags" Target="../tags/tag1079.xml" /><Relationship Id="rId4" Type="http://schemas.openxmlformats.org/officeDocument/2006/relationships/tags" Target="../tags/tag1046.xml" /><Relationship Id="rId5" Type="http://schemas.openxmlformats.org/officeDocument/2006/relationships/tags" Target="../tags/tag1047.xml" /><Relationship Id="rId6" Type="http://schemas.openxmlformats.org/officeDocument/2006/relationships/tags" Target="../tags/tag1048.xml" /><Relationship Id="rId7" Type="http://schemas.openxmlformats.org/officeDocument/2006/relationships/tags" Target="../tags/tag1049.xml" /><Relationship Id="rId8" Type="http://schemas.openxmlformats.org/officeDocument/2006/relationships/image" Target="../media/image15.jpeg" /><Relationship Id="rId9" Type="http://schemas.openxmlformats.org/officeDocument/2006/relationships/tags" Target="../tags/tag1050.x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10" Type="http://schemas.openxmlformats.org/officeDocument/2006/relationships/tags" Target="../tags/tag1090.xml" /><Relationship Id="rId11" Type="http://schemas.openxmlformats.org/officeDocument/2006/relationships/tags" Target="../tags/tag1091.xml" /><Relationship Id="rId12" Type="http://schemas.openxmlformats.org/officeDocument/2006/relationships/tags" Target="../tags/tag1092.xml" /><Relationship Id="rId13" Type="http://schemas.openxmlformats.org/officeDocument/2006/relationships/tags" Target="../tags/tag1093.xml" /><Relationship Id="rId14" Type="http://schemas.openxmlformats.org/officeDocument/2006/relationships/tags" Target="../tags/tag1094.xml" /><Relationship Id="rId15" Type="http://schemas.openxmlformats.org/officeDocument/2006/relationships/tags" Target="../tags/tag1095.xml" /><Relationship Id="rId16" Type="http://schemas.openxmlformats.org/officeDocument/2006/relationships/tags" Target="../tags/tag1096.xml" /><Relationship Id="rId17" Type="http://schemas.openxmlformats.org/officeDocument/2006/relationships/tags" Target="../tags/tag1097.xml" /><Relationship Id="rId18" Type="http://schemas.openxmlformats.org/officeDocument/2006/relationships/tags" Target="../tags/tag1098.xml" /><Relationship Id="rId19" Type="http://schemas.openxmlformats.org/officeDocument/2006/relationships/tags" Target="../tags/tag1099.xml" /><Relationship Id="rId2" Type="http://schemas.openxmlformats.org/officeDocument/2006/relationships/notesSlide" Target="../notesSlides/notesSlide24.xml" /><Relationship Id="rId20" Type="http://schemas.openxmlformats.org/officeDocument/2006/relationships/tags" Target="../tags/tag1100.xml" /><Relationship Id="rId21" Type="http://schemas.openxmlformats.org/officeDocument/2006/relationships/tags" Target="../tags/tag1101.xml" /><Relationship Id="rId22" Type="http://schemas.openxmlformats.org/officeDocument/2006/relationships/tags" Target="../tags/tag1102.xml" /><Relationship Id="rId23" Type="http://schemas.openxmlformats.org/officeDocument/2006/relationships/tags" Target="../tags/tag1103.xml" /><Relationship Id="rId24" Type="http://schemas.openxmlformats.org/officeDocument/2006/relationships/tags" Target="../tags/tag1104.xml" /><Relationship Id="rId25" Type="http://schemas.openxmlformats.org/officeDocument/2006/relationships/tags" Target="../tags/tag1105.xml" /><Relationship Id="rId26" Type="http://schemas.openxmlformats.org/officeDocument/2006/relationships/tags" Target="../tags/tag1106.xml" /><Relationship Id="rId27" Type="http://schemas.openxmlformats.org/officeDocument/2006/relationships/tags" Target="../tags/tag1107.xml" /><Relationship Id="rId28" Type="http://schemas.openxmlformats.org/officeDocument/2006/relationships/tags" Target="../tags/tag1108.xml" /><Relationship Id="rId29" Type="http://schemas.openxmlformats.org/officeDocument/2006/relationships/tags" Target="../tags/tag1109.xml" /><Relationship Id="rId3" Type="http://schemas.openxmlformats.org/officeDocument/2006/relationships/tags" Target="../tags/tag1084.xml" /><Relationship Id="rId30" Type="http://schemas.openxmlformats.org/officeDocument/2006/relationships/tags" Target="../tags/tag1110.xml" /><Relationship Id="rId31" Type="http://schemas.openxmlformats.org/officeDocument/2006/relationships/tags" Target="../tags/tag1111.xml" /><Relationship Id="rId32" Type="http://schemas.openxmlformats.org/officeDocument/2006/relationships/tags" Target="../tags/tag1112.xml" /><Relationship Id="rId33" Type="http://schemas.openxmlformats.org/officeDocument/2006/relationships/tags" Target="../tags/tag1113.xml" /><Relationship Id="rId34" Type="http://schemas.openxmlformats.org/officeDocument/2006/relationships/tags" Target="../tags/tag1114.xml" /><Relationship Id="rId35" Type="http://schemas.openxmlformats.org/officeDocument/2006/relationships/tags" Target="../tags/tag1115.xml" /><Relationship Id="rId36" Type="http://schemas.openxmlformats.org/officeDocument/2006/relationships/tags" Target="../tags/tag1116.xml" /><Relationship Id="rId37" Type="http://schemas.openxmlformats.org/officeDocument/2006/relationships/tags" Target="../tags/tag1117.xml" /><Relationship Id="rId4" Type="http://schemas.openxmlformats.org/officeDocument/2006/relationships/tags" Target="../tags/tag1085.xml" /><Relationship Id="rId5" Type="http://schemas.openxmlformats.org/officeDocument/2006/relationships/tags" Target="../tags/tag1086.xml" /><Relationship Id="rId6" Type="http://schemas.openxmlformats.org/officeDocument/2006/relationships/tags" Target="../tags/tag1087.xml" /><Relationship Id="rId7" Type="http://schemas.openxmlformats.org/officeDocument/2006/relationships/tags" Target="../tags/tag1088.xml" /><Relationship Id="rId8" Type="http://schemas.openxmlformats.org/officeDocument/2006/relationships/image" Target="../media/image15.jpeg" /><Relationship Id="rId9" Type="http://schemas.openxmlformats.org/officeDocument/2006/relationships/tags" Target="../tags/tag1089.x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notesSlide" Target="../notesSlides/notesSlide25.xml" /><Relationship Id="rId3" Type="http://schemas.openxmlformats.org/officeDocument/2006/relationships/tags" Target="../tags/tag1122.xml" /><Relationship Id="rId4" Type="http://schemas.openxmlformats.org/officeDocument/2006/relationships/tags" Target="../tags/tag1123.xml" /><Relationship Id="rId5" Type="http://schemas.openxmlformats.org/officeDocument/2006/relationships/tags" Target="../tags/tag1124.xml" /><Relationship Id="rId6" Type="http://schemas.openxmlformats.org/officeDocument/2006/relationships/tags" Target="../tags/tag1125.xml" /><Relationship Id="rId7" Type="http://schemas.openxmlformats.org/officeDocument/2006/relationships/tags" Target="../tags/tag1126.xml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notesSlide" Target="../notesSlides/notesSlide26.xml" /><Relationship Id="rId3" Type="http://schemas.openxmlformats.org/officeDocument/2006/relationships/tags" Target="../tags/tag1131.xml" /><Relationship Id="rId4" Type="http://schemas.openxmlformats.org/officeDocument/2006/relationships/tags" Target="../tags/tag1132.xml" /><Relationship Id="rId5" Type="http://schemas.openxmlformats.org/officeDocument/2006/relationships/tags" Target="../tags/tag1133.xml" /><Relationship Id="rId6" Type="http://schemas.openxmlformats.org/officeDocument/2006/relationships/tags" Target="../tags/tag1134.xml" /><Relationship Id="rId7" Type="http://schemas.openxmlformats.org/officeDocument/2006/relationships/tags" Target="../tags/tag1135.xml" /><Relationship Id="rId8" Type="http://schemas.openxmlformats.org/officeDocument/2006/relationships/tags" Target="../tags/tag1136.xml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10" Type="http://schemas.openxmlformats.org/officeDocument/2006/relationships/tags" Target="../tags/tag1147.xml" /><Relationship Id="rId2" Type="http://schemas.openxmlformats.org/officeDocument/2006/relationships/notesSlide" Target="../notesSlides/notesSlide27.xml" /><Relationship Id="rId3" Type="http://schemas.openxmlformats.org/officeDocument/2006/relationships/tags" Target="../tags/tag1141.xml" /><Relationship Id="rId4" Type="http://schemas.openxmlformats.org/officeDocument/2006/relationships/tags" Target="../tags/tag1142.xml" /><Relationship Id="rId5" Type="http://schemas.openxmlformats.org/officeDocument/2006/relationships/tags" Target="../tags/tag1143.xml" /><Relationship Id="rId6" Type="http://schemas.openxmlformats.org/officeDocument/2006/relationships/tags" Target="../tags/tag1144.xml" /><Relationship Id="rId7" Type="http://schemas.openxmlformats.org/officeDocument/2006/relationships/tags" Target="../tags/tag1145.xml" /><Relationship Id="rId8" Type="http://schemas.openxmlformats.org/officeDocument/2006/relationships/image" Target="../media/image17.png" /><Relationship Id="rId9" Type="http://schemas.openxmlformats.org/officeDocument/2006/relationships/tags" Target="../tags/tag1146.xml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10" Type="http://schemas.openxmlformats.org/officeDocument/2006/relationships/tags" Target="../tags/tag1158.xml" /><Relationship Id="rId100" Type="http://schemas.openxmlformats.org/officeDocument/2006/relationships/tags" Target="../tags/tag1248.xml" /><Relationship Id="rId101" Type="http://schemas.openxmlformats.org/officeDocument/2006/relationships/tags" Target="../tags/tag1249.xml" /><Relationship Id="rId102" Type="http://schemas.openxmlformats.org/officeDocument/2006/relationships/tags" Target="../tags/tag1250.xml" /><Relationship Id="rId103" Type="http://schemas.openxmlformats.org/officeDocument/2006/relationships/tags" Target="../tags/tag1251.xml" /><Relationship Id="rId104" Type="http://schemas.openxmlformats.org/officeDocument/2006/relationships/tags" Target="../tags/tag1252.xml" /><Relationship Id="rId105" Type="http://schemas.openxmlformats.org/officeDocument/2006/relationships/tags" Target="../tags/tag1253.xml" /><Relationship Id="rId106" Type="http://schemas.openxmlformats.org/officeDocument/2006/relationships/tags" Target="../tags/tag1254.xml" /><Relationship Id="rId107" Type="http://schemas.openxmlformats.org/officeDocument/2006/relationships/tags" Target="../tags/tag1255.xml" /><Relationship Id="rId108" Type="http://schemas.openxmlformats.org/officeDocument/2006/relationships/tags" Target="../tags/tag1256.xml" /><Relationship Id="rId109" Type="http://schemas.openxmlformats.org/officeDocument/2006/relationships/tags" Target="../tags/tag1257.xml" /><Relationship Id="rId11" Type="http://schemas.openxmlformats.org/officeDocument/2006/relationships/tags" Target="../tags/tag1159.xml" /><Relationship Id="rId110" Type="http://schemas.openxmlformats.org/officeDocument/2006/relationships/tags" Target="../tags/tag1258.xml" /><Relationship Id="rId111" Type="http://schemas.openxmlformats.org/officeDocument/2006/relationships/tags" Target="../tags/tag1259.xml" /><Relationship Id="rId112" Type="http://schemas.openxmlformats.org/officeDocument/2006/relationships/tags" Target="../tags/tag1260.xml" /><Relationship Id="rId113" Type="http://schemas.openxmlformats.org/officeDocument/2006/relationships/tags" Target="../tags/tag1261.xml" /><Relationship Id="rId114" Type="http://schemas.openxmlformats.org/officeDocument/2006/relationships/tags" Target="../tags/tag1262.xml" /><Relationship Id="rId115" Type="http://schemas.openxmlformats.org/officeDocument/2006/relationships/tags" Target="../tags/tag1263.xml" /><Relationship Id="rId116" Type="http://schemas.openxmlformats.org/officeDocument/2006/relationships/tags" Target="../tags/tag1264.xml" /><Relationship Id="rId117" Type="http://schemas.openxmlformats.org/officeDocument/2006/relationships/tags" Target="../tags/tag1265.xml" /><Relationship Id="rId118" Type="http://schemas.openxmlformats.org/officeDocument/2006/relationships/tags" Target="../tags/tag1266.xml" /><Relationship Id="rId119" Type="http://schemas.openxmlformats.org/officeDocument/2006/relationships/tags" Target="../tags/tag1267.xml" /><Relationship Id="rId12" Type="http://schemas.openxmlformats.org/officeDocument/2006/relationships/tags" Target="../tags/tag1160.xml" /><Relationship Id="rId13" Type="http://schemas.openxmlformats.org/officeDocument/2006/relationships/tags" Target="../tags/tag1161.xml" /><Relationship Id="rId14" Type="http://schemas.openxmlformats.org/officeDocument/2006/relationships/tags" Target="../tags/tag1162.xml" /><Relationship Id="rId15" Type="http://schemas.openxmlformats.org/officeDocument/2006/relationships/tags" Target="../tags/tag1163.xml" /><Relationship Id="rId16" Type="http://schemas.openxmlformats.org/officeDocument/2006/relationships/tags" Target="../tags/tag1164.xml" /><Relationship Id="rId17" Type="http://schemas.openxmlformats.org/officeDocument/2006/relationships/tags" Target="../tags/tag1165.xml" /><Relationship Id="rId18" Type="http://schemas.openxmlformats.org/officeDocument/2006/relationships/tags" Target="../tags/tag1166.xml" /><Relationship Id="rId19" Type="http://schemas.openxmlformats.org/officeDocument/2006/relationships/tags" Target="../tags/tag1167.xml" /><Relationship Id="rId2" Type="http://schemas.openxmlformats.org/officeDocument/2006/relationships/notesSlide" Target="../notesSlides/notesSlide28.xml" /><Relationship Id="rId20" Type="http://schemas.openxmlformats.org/officeDocument/2006/relationships/tags" Target="../tags/tag1168.xml" /><Relationship Id="rId21" Type="http://schemas.openxmlformats.org/officeDocument/2006/relationships/tags" Target="../tags/tag1169.xml" /><Relationship Id="rId22" Type="http://schemas.openxmlformats.org/officeDocument/2006/relationships/tags" Target="../tags/tag1170.xml" /><Relationship Id="rId23" Type="http://schemas.openxmlformats.org/officeDocument/2006/relationships/tags" Target="../tags/tag1171.xml" /><Relationship Id="rId24" Type="http://schemas.openxmlformats.org/officeDocument/2006/relationships/tags" Target="../tags/tag1172.xml" /><Relationship Id="rId25" Type="http://schemas.openxmlformats.org/officeDocument/2006/relationships/tags" Target="../tags/tag1173.xml" /><Relationship Id="rId26" Type="http://schemas.openxmlformats.org/officeDocument/2006/relationships/tags" Target="../tags/tag1174.xml" /><Relationship Id="rId27" Type="http://schemas.openxmlformats.org/officeDocument/2006/relationships/tags" Target="../tags/tag1175.xml" /><Relationship Id="rId28" Type="http://schemas.openxmlformats.org/officeDocument/2006/relationships/tags" Target="../tags/tag1176.xml" /><Relationship Id="rId29" Type="http://schemas.openxmlformats.org/officeDocument/2006/relationships/tags" Target="../tags/tag1177.xml" /><Relationship Id="rId3" Type="http://schemas.openxmlformats.org/officeDocument/2006/relationships/tags" Target="../tags/tag1152.xml" /><Relationship Id="rId30" Type="http://schemas.openxmlformats.org/officeDocument/2006/relationships/tags" Target="../tags/tag1178.xml" /><Relationship Id="rId31" Type="http://schemas.openxmlformats.org/officeDocument/2006/relationships/tags" Target="../tags/tag1179.xml" /><Relationship Id="rId32" Type="http://schemas.openxmlformats.org/officeDocument/2006/relationships/tags" Target="../tags/tag1180.xml" /><Relationship Id="rId33" Type="http://schemas.openxmlformats.org/officeDocument/2006/relationships/tags" Target="../tags/tag1181.xml" /><Relationship Id="rId34" Type="http://schemas.openxmlformats.org/officeDocument/2006/relationships/tags" Target="../tags/tag1182.xml" /><Relationship Id="rId35" Type="http://schemas.openxmlformats.org/officeDocument/2006/relationships/tags" Target="../tags/tag1183.xml" /><Relationship Id="rId36" Type="http://schemas.openxmlformats.org/officeDocument/2006/relationships/tags" Target="../tags/tag1184.xml" /><Relationship Id="rId37" Type="http://schemas.openxmlformats.org/officeDocument/2006/relationships/tags" Target="../tags/tag1185.xml" /><Relationship Id="rId38" Type="http://schemas.openxmlformats.org/officeDocument/2006/relationships/tags" Target="../tags/tag1186.xml" /><Relationship Id="rId39" Type="http://schemas.openxmlformats.org/officeDocument/2006/relationships/tags" Target="../tags/tag1187.xml" /><Relationship Id="rId4" Type="http://schemas.openxmlformats.org/officeDocument/2006/relationships/tags" Target="../tags/tag1153.xml" /><Relationship Id="rId40" Type="http://schemas.openxmlformats.org/officeDocument/2006/relationships/tags" Target="../tags/tag1188.xml" /><Relationship Id="rId41" Type="http://schemas.openxmlformats.org/officeDocument/2006/relationships/tags" Target="../tags/tag1189.xml" /><Relationship Id="rId42" Type="http://schemas.openxmlformats.org/officeDocument/2006/relationships/tags" Target="../tags/tag1190.xml" /><Relationship Id="rId43" Type="http://schemas.openxmlformats.org/officeDocument/2006/relationships/tags" Target="../tags/tag1191.xml" /><Relationship Id="rId44" Type="http://schemas.openxmlformats.org/officeDocument/2006/relationships/tags" Target="../tags/tag1192.xml" /><Relationship Id="rId45" Type="http://schemas.openxmlformats.org/officeDocument/2006/relationships/tags" Target="../tags/tag1193.xml" /><Relationship Id="rId46" Type="http://schemas.openxmlformats.org/officeDocument/2006/relationships/tags" Target="../tags/tag1194.xml" /><Relationship Id="rId47" Type="http://schemas.openxmlformats.org/officeDocument/2006/relationships/tags" Target="../tags/tag1195.xml" /><Relationship Id="rId48" Type="http://schemas.openxmlformats.org/officeDocument/2006/relationships/tags" Target="../tags/tag1196.xml" /><Relationship Id="rId49" Type="http://schemas.openxmlformats.org/officeDocument/2006/relationships/tags" Target="../tags/tag1197.xml" /><Relationship Id="rId5" Type="http://schemas.openxmlformats.org/officeDocument/2006/relationships/tags" Target="../tags/tag1154.xml" /><Relationship Id="rId50" Type="http://schemas.openxmlformats.org/officeDocument/2006/relationships/tags" Target="../tags/tag1198.xml" /><Relationship Id="rId51" Type="http://schemas.openxmlformats.org/officeDocument/2006/relationships/tags" Target="../tags/tag1199.xml" /><Relationship Id="rId52" Type="http://schemas.openxmlformats.org/officeDocument/2006/relationships/tags" Target="../tags/tag1200.xml" /><Relationship Id="rId53" Type="http://schemas.openxmlformats.org/officeDocument/2006/relationships/tags" Target="../tags/tag1201.xml" /><Relationship Id="rId54" Type="http://schemas.openxmlformats.org/officeDocument/2006/relationships/tags" Target="../tags/tag1202.xml" /><Relationship Id="rId55" Type="http://schemas.openxmlformats.org/officeDocument/2006/relationships/tags" Target="../tags/tag1203.xml" /><Relationship Id="rId56" Type="http://schemas.openxmlformats.org/officeDocument/2006/relationships/tags" Target="../tags/tag1204.xml" /><Relationship Id="rId57" Type="http://schemas.openxmlformats.org/officeDocument/2006/relationships/tags" Target="../tags/tag1205.xml" /><Relationship Id="rId58" Type="http://schemas.openxmlformats.org/officeDocument/2006/relationships/tags" Target="../tags/tag1206.xml" /><Relationship Id="rId59" Type="http://schemas.openxmlformats.org/officeDocument/2006/relationships/tags" Target="../tags/tag1207.xml" /><Relationship Id="rId6" Type="http://schemas.openxmlformats.org/officeDocument/2006/relationships/tags" Target="../tags/tag1155.xml" /><Relationship Id="rId60" Type="http://schemas.openxmlformats.org/officeDocument/2006/relationships/tags" Target="../tags/tag1208.xml" /><Relationship Id="rId61" Type="http://schemas.openxmlformats.org/officeDocument/2006/relationships/tags" Target="../tags/tag1209.xml" /><Relationship Id="rId62" Type="http://schemas.openxmlformats.org/officeDocument/2006/relationships/tags" Target="../tags/tag1210.xml" /><Relationship Id="rId63" Type="http://schemas.openxmlformats.org/officeDocument/2006/relationships/tags" Target="../tags/tag1211.xml" /><Relationship Id="rId64" Type="http://schemas.openxmlformats.org/officeDocument/2006/relationships/tags" Target="../tags/tag1212.xml" /><Relationship Id="rId65" Type="http://schemas.openxmlformats.org/officeDocument/2006/relationships/tags" Target="../tags/tag1213.xml" /><Relationship Id="rId66" Type="http://schemas.openxmlformats.org/officeDocument/2006/relationships/tags" Target="../tags/tag1214.xml" /><Relationship Id="rId67" Type="http://schemas.openxmlformats.org/officeDocument/2006/relationships/tags" Target="../tags/tag1215.xml" /><Relationship Id="rId68" Type="http://schemas.openxmlformats.org/officeDocument/2006/relationships/tags" Target="../tags/tag1216.xml" /><Relationship Id="rId69" Type="http://schemas.openxmlformats.org/officeDocument/2006/relationships/tags" Target="../tags/tag1217.xml" /><Relationship Id="rId7" Type="http://schemas.openxmlformats.org/officeDocument/2006/relationships/tags" Target="../tags/tag1156.xml" /><Relationship Id="rId70" Type="http://schemas.openxmlformats.org/officeDocument/2006/relationships/tags" Target="../tags/tag1218.xml" /><Relationship Id="rId71" Type="http://schemas.openxmlformats.org/officeDocument/2006/relationships/tags" Target="../tags/tag1219.xml" /><Relationship Id="rId72" Type="http://schemas.openxmlformats.org/officeDocument/2006/relationships/tags" Target="../tags/tag1220.xml" /><Relationship Id="rId73" Type="http://schemas.openxmlformats.org/officeDocument/2006/relationships/tags" Target="../tags/tag1221.xml" /><Relationship Id="rId74" Type="http://schemas.openxmlformats.org/officeDocument/2006/relationships/tags" Target="../tags/tag1222.xml" /><Relationship Id="rId75" Type="http://schemas.openxmlformats.org/officeDocument/2006/relationships/tags" Target="../tags/tag1223.xml" /><Relationship Id="rId76" Type="http://schemas.openxmlformats.org/officeDocument/2006/relationships/tags" Target="../tags/tag1224.xml" /><Relationship Id="rId77" Type="http://schemas.openxmlformats.org/officeDocument/2006/relationships/tags" Target="../tags/tag1225.xml" /><Relationship Id="rId78" Type="http://schemas.openxmlformats.org/officeDocument/2006/relationships/tags" Target="../tags/tag1226.xml" /><Relationship Id="rId79" Type="http://schemas.openxmlformats.org/officeDocument/2006/relationships/tags" Target="../tags/tag1227.xml" /><Relationship Id="rId8" Type="http://schemas.openxmlformats.org/officeDocument/2006/relationships/image" Target="../media/image18.png" /><Relationship Id="rId80" Type="http://schemas.openxmlformats.org/officeDocument/2006/relationships/tags" Target="../tags/tag1228.xml" /><Relationship Id="rId81" Type="http://schemas.openxmlformats.org/officeDocument/2006/relationships/tags" Target="../tags/tag1229.xml" /><Relationship Id="rId82" Type="http://schemas.openxmlformats.org/officeDocument/2006/relationships/tags" Target="../tags/tag1230.xml" /><Relationship Id="rId83" Type="http://schemas.openxmlformats.org/officeDocument/2006/relationships/tags" Target="../tags/tag1231.xml" /><Relationship Id="rId84" Type="http://schemas.openxmlformats.org/officeDocument/2006/relationships/tags" Target="../tags/tag1232.xml" /><Relationship Id="rId85" Type="http://schemas.openxmlformats.org/officeDocument/2006/relationships/tags" Target="../tags/tag1233.xml" /><Relationship Id="rId86" Type="http://schemas.openxmlformats.org/officeDocument/2006/relationships/tags" Target="../tags/tag1234.xml" /><Relationship Id="rId87" Type="http://schemas.openxmlformats.org/officeDocument/2006/relationships/tags" Target="../tags/tag1235.xml" /><Relationship Id="rId88" Type="http://schemas.openxmlformats.org/officeDocument/2006/relationships/tags" Target="../tags/tag1236.xml" /><Relationship Id="rId89" Type="http://schemas.openxmlformats.org/officeDocument/2006/relationships/tags" Target="../tags/tag1237.xml" /><Relationship Id="rId9" Type="http://schemas.openxmlformats.org/officeDocument/2006/relationships/tags" Target="../tags/tag1157.xml" /><Relationship Id="rId90" Type="http://schemas.openxmlformats.org/officeDocument/2006/relationships/tags" Target="../tags/tag1238.xml" /><Relationship Id="rId91" Type="http://schemas.openxmlformats.org/officeDocument/2006/relationships/tags" Target="../tags/tag1239.xml" /><Relationship Id="rId92" Type="http://schemas.openxmlformats.org/officeDocument/2006/relationships/tags" Target="../tags/tag1240.xml" /><Relationship Id="rId93" Type="http://schemas.openxmlformats.org/officeDocument/2006/relationships/tags" Target="../tags/tag1241.xml" /><Relationship Id="rId94" Type="http://schemas.openxmlformats.org/officeDocument/2006/relationships/tags" Target="../tags/tag1242.xml" /><Relationship Id="rId95" Type="http://schemas.openxmlformats.org/officeDocument/2006/relationships/tags" Target="../tags/tag1243.xml" /><Relationship Id="rId96" Type="http://schemas.openxmlformats.org/officeDocument/2006/relationships/tags" Target="../tags/tag1244.xml" /><Relationship Id="rId97" Type="http://schemas.openxmlformats.org/officeDocument/2006/relationships/tags" Target="../tags/tag1245.xml" /><Relationship Id="rId98" Type="http://schemas.openxmlformats.org/officeDocument/2006/relationships/tags" Target="../tags/tag1246.xml" /><Relationship Id="rId99" Type="http://schemas.openxmlformats.org/officeDocument/2006/relationships/tags" Target="../tags/tag1247.xml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image" Target="../media/image1.png" /><Relationship Id="rId11" Type="http://schemas.openxmlformats.org/officeDocument/2006/relationships/tags" Target="../tags/tag1279.xml" /><Relationship Id="rId12" Type="http://schemas.openxmlformats.org/officeDocument/2006/relationships/tags" Target="../tags/tag1280.xml" /><Relationship Id="rId2" Type="http://schemas.openxmlformats.org/officeDocument/2006/relationships/notesSlide" Target="../notesSlides/notesSlide29.xml" /><Relationship Id="rId3" Type="http://schemas.openxmlformats.org/officeDocument/2006/relationships/tags" Target="../tags/tag1272.xml" /><Relationship Id="rId4" Type="http://schemas.openxmlformats.org/officeDocument/2006/relationships/tags" Target="../tags/tag1273.xml" /><Relationship Id="rId5" Type="http://schemas.openxmlformats.org/officeDocument/2006/relationships/tags" Target="../tags/tag1274.xml" /><Relationship Id="rId6" Type="http://schemas.openxmlformats.org/officeDocument/2006/relationships/tags" Target="../tags/tag1275.xml" /><Relationship Id="rId7" Type="http://schemas.openxmlformats.org/officeDocument/2006/relationships/tags" Target="../tags/tag1276.xml" /><Relationship Id="rId8" Type="http://schemas.openxmlformats.org/officeDocument/2006/relationships/tags" Target="../tags/tag1277.xml" /><Relationship Id="rId9" Type="http://schemas.openxmlformats.org/officeDocument/2006/relationships/tags" Target="../tags/tag1278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notesSlide" Target="../notesSlides/notesSlide3.xml" /><Relationship Id="rId3" Type="http://schemas.openxmlformats.org/officeDocument/2006/relationships/tags" Target="../tags/tag118.xml" /><Relationship Id="rId4" Type="http://schemas.openxmlformats.org/officeDocument/2006/relationships/tags" Target="../tags/tag119.xml" /><Relationship Id="rId5" Type="http://schemas.openxmlformats.org/officeDocument/2006/relationships/tags" Target="../tags/tag120.xml" /><Relationship Id="rId6" Type="http://schemas.openxmlformats.org/officeDocument/2006/relationships/tags" Target="../tags/tag121.xml" /><Relationship Id="rId7" Type="http://schemas.openxmlformats.org/officeDocument/2006/relationships/tags" Target="../tags/tag122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10" Type="http://schemas.openxmlformats.org/officeDocument/2006/relationships/tags" Target="../tags/tag133.xml" /><Relationship Id="rId2" Type="http://schemas.openxmlformats.org/officeDocument/2006/relationships/notesSlide" Target="../notesSlides/notesSlide4.xml" /><Relationship Id="rId3" Type="http://schemas.openxmlformats.org/officeDocument/2006/relationships/tags" Target="../tags/tag127.xml" /><Relationship Id="rId4" Type="http://schemas.openxmlformats.org/officeDocument/2006/relationships/tags" Target="../tags/tag128.xml" /><Relationship Id="rId5" Type="http://schemas.openxmlformats.org/officeDocument/2006/relationships/tags" Target="../tags/tag129.xml" /><Relationship Id="rId6" Type="http://schemas.openxmlformats.org/officeDocument/2006/relationships/tags" Target="../tags/tag130.xml" /><Relationship Id="rId7" Type="http://schemas.openxmlformats.org/officeDocument/2006/relationships/tags" Target="../tags/tag131.xml" /><Relationship Id="rId8" Type="http://schemas.openxmlformats.org/officeDocument/2006/relationships/image" Target="../media/image3.png" /><Relationship Id="rId9" Type="http://schemas.openxmlformats.org/officeDocument/2006/relationships/tags" Target="../tags/tag132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10" Type="http://schemas.openxmlformats.org/officeDocument/2006/relationships/tags" Target="../tags/tag144.xml" /><Relationship Id="rId11" Type="http://schemas.openxmlformats.org/officeDocument/2006/relationships/tags" Target="../tags/tag145.xml" /><Relationship Id="rId12" Type="http://schemas.openxmlformats.org/officeDocument/2006/relationships/image" Target="../media/image5.png" /><Relationship Id="rId13" Type="http://schemas.openxmlformats.org/officeDocument/2006/relationships/tags" Target="../tags/tag146.xml" /><Relationship Id="rId14" Type="http://schemas.openxmlformats.org/officeDocument/2006/relationships/tags" Target="../tags/tag147.xml" /><Relationship Id="rId15" Type="http://schemas.openxmlformats.org/officeDocument/2006/relationships/tags" Target="../tags/tag148.xml" /><Relationship Id="rId16" Type="http://schemas.openxmlformats.org/officeDocument/2006/relationships/tags" Target="../tags/tag149.xml" /><Relationship Id="rId2" Type="http://schemas.openxmlformats.org/officeDocument/2006/relationships/notesSlide" Target="../notesSlides/notesSlide5.xml" /><Relationship Id="rId3" Type="http://schemas.openxmlformats.org/officeDocument/2006/relationships/tags" Target="../tags/tag138.xml" /><Relationship Id="rId4" Type="http://schemas.openxmlformats.org/officeDocument/2006/relationships/tags" Target="../tags/tag139.xml" /><Relationship Id="rId5" Type="http://schemas.openxmlformats.org/officeDocument/2006/relationships/tags" Target="../tags/tag140.xml" /><Relationship Id="rId6" Type="http://schemas.openxmlformats.org/officeDocument/2006/relationships/tags" Target="../tags/tag141.xml" /><Relationship Id="rId7" Type="http://schemas.openxmlformats.org/officeDocument/2006/relationships/tags" Target="../tags/tag142.xml" /><Relationship Id="rId8" Type="http://schemas.openxmlformats.org/officeDocument/2006/relationships/tags" Target="../tags/tag143.xml" /><Relationship Id="rId9" Type="http://schemas.openxmlformats.org/officeDocument/2006/relationships/image" Target="../media/image4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10" Type="http://schemas.openxmlformats.org/officeDocument/2006/relationships/tags" Target="../tags/tag161.xml" /><Relationship Id="rId11" Type="http://schemas.openxmlformats.org/officeDocument/2006/relationships/tags" Target="../tags/tag162.xml" /><Relationship Id="rId12" Type="http://schemas.openxmlformats.org/officeDocument/2006/relationships/tags" Target="../tags/tag163.xml" /><Relationship Id="rId13" Type="http://schemas.openxmlformats.org/officeDocument/2006/relationships/tags" Target="../tags/tag164.xml" /><Relationship Id="rId2" Type="http://schemas.openxmlformats.org/officeDocument/2006/relationships/notesSlide" Target="../notesSlides/notesSlide6.xml" /><Relationship Id="rId3" Type="http://schemas.openxmlformats.org/officeDocument/2006/relationships/tags" Target="../tags/tag154.xml" /><Relationship Id="rId4" Type="http://schemas.openxmlformats.org/officeDocument/2006/relationships/tags" Target="../tags/tag155.xml" /><Relationship Id="rId5" Type="http://schemas.openxmlformats.org/officeDocument/2006/relationships/tags" Target="../tags/tag156.xml" /><Relationship Id="rId6" Type="http://schemas.openxmlformats.org/officeDocument/2006/relationships/tags" Target="../tags/tag157.xml" /><Relationship Id="rId7" Type="http://schemas.openxmlformats.org/officeDocument/2006/relationships/tags" Target="../tags/tag158.xml" /><Relationship Id="rId8" Type="http://schemas.openxmlformats.org/officeDocument/2006/relationships/tags" Target="../tags/tag159.xml" /><Relationship Id="rId9" Type="http://schemas.openxmlformats.org/officeDocument/2006/relationships/tags" Target="../tags/tag160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10" Type="http://schemas.openxmlformats.org/officeDocument/2006/relationships/tags" Target="../tags/tag176.xml" /><Relationship Id="rId11" Type="http://schemas.openxmlformats.org/officeDocument/2006/relationships/tags" Target="../tags/tag177.xml" /><Relationship Id="rId12" Type="http://schemas.openxmlformats.org/officeDocument/2006/relationships/tags" Target="../tags/tag178.xml" /><Relationship Id="rId13" Type="http://schemas.openxmlformats.org/officeDocument/2006/relationships/tags" Target="../tags/tag179.xml" /><Relationship Id="rId14" Type="http://schemas.openxmlformats.org/officeDocument/2006/relationships/tags" Target="../tags/tag180.xml" /><Relationship Id="rId15" Type="http://schemas.openxmlformats.org/officeDocument/2006/relationships/tags" Target="../tags/tag181.xml" /><Relationship Id="rId16" Type="http://schemas.openxmlformats.org/officeDocument/2006/relationships/tags" Target="../tags/tag182.xml" /><Relationship Id="rId17" Type="http://schemas.openxmlformats.org/officeDocument/2006/relationships/tags" Target="../tags/tag183.xml" /><Relationship Id="rId18" Type="http://schemas.openxmlformats.org/officeDocument/2006/relationships/tags" Target="../tags/tag184.xml" /><Relationship Id="rId19" Type="http://schemas.openxmlformats.org/officeDocument/2006/relationships/tags" Target="../tags/tag185.xml" /><Relationship Id="rId2" Type="http://schemas.openxmlformats.org/officeDocument/2006/relationships/notesSlide" Target="../notesSlides/notesSlide7.xml" /><Relationship Id="rId3" Type="http://schemas.openxmlformats.org/officeDocument/2006/relationships/tags" Target="../tags/tag169.xml" /><Relationship Id="rId4" Type="http://schemas.openxmlformats.org/officeDocument/2006/relationships/tags" Target="../tags/tag170.xml" /><Relationship Id="rId5" Type="http://schemas.openxmlformats.org/officeDocument/2006/relationships/tags" Target="../tags/tag171.xml" /><Relationship Id="rId6" Type="http://schemas.openxmlformats.org/officeDocument/2006/relationships/tags" Target="../tags/tag172.xml" /><Relationship Id="rId7" Type="http://schemas.openxmlformats.org/officeDocument/2006/relationships/tags" Target="../tags/tag173.xml" /><Relationship Id="rId8" Type="http://schemas.openxmlformats.org/officeDocument/2006/relationships/tags" Target="../tags/tag174.xml" /><Relationship Id="rId9" Type="http://schemas.openxmlformats.org/officeDocument/2006/relationships/tags" Target="../tags/tag175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notesSlide" Target="../notesSlides/notesSlide8.xml" /><Relationship Id="rId3" Type="http://schemas.openxmlformats.org/officeDocument/2006/relationships/tags" Target="../tags/tag190.xml" /><Relationship Id="rId4" Type="http://schemas.openxmlformats.org/officeDocument/2006/relationships/tags" Target="../tags/tag191.xml" /><Relationship Id="rId5" Type="http://schemas.openxmlformats.org/officeDocument/2006/relationships/tags" Target="../tags/tag192.xml" /><Relationship Id="rId6" Type="http://schemas.openxmlformats.org/officeDocument/2006/relationships/tags" Target="../tags/tag193.xml" /><Relationship Id="rId7" Type="http://schemas.openxmlformats.org/officeDocument/2006/relationships/tags" Target="../tags/tag194.xml" /><Relationship Id="rId8" Type="http://schemas.openxmlformats.org/officeDocument/2006/relationships/tags" Target="../tags/tag195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notesSlide" Target="../notesSlides/notesSlide9.xml" /><Relationship Id="rId3" Type="http://schemas.openxmlformats.org/officeDocument/2006/relationships/tags" Target="../tags/tag200.xml" /><Relationship Id="rId4" Type="http://schemas.openxmlformats.org/officeDocument/2006/relationships/tags" Target="../tags/tag201.xml" /><Relationship Id="rId5" Type="http://schemas.openxmlformats.org/officeDocument/2006/relationships/tags" Target="../tags/tag202.xml" /><Relationship Id="rId6" Type="http://schemas.openxmlformats.org/officeDocument/2006/relationships/tags" Target="../tags/tag203.xml" /><Relationship Id="rId7" Type="http://schemas.openxmlformats.org/officeDocument/2006/relationships/tags" Target="../tags/tag204.xml" /><Relationship Id="rId8" Type="http://schemas.openxmlformats.org/officeDocument/2006/relationships/tags" Target="../tags/tag20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006B55"/>
        </a:solidFill>
        <a:effectLst/>
      </p:bgPr>
    </p:bg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9" name="文本框 8"/>
          <p:cNvSpPr txBox="1"/>
          <p:nvPr>
            <p:custDataLst>
              <p:tags r:id="rId4"/>
            </p:custDataLst>
          </p:nvPr>
        </p:nvSpPr>
        <p:spPr>
          <a:xfrm>
            <a:off x="468313" y="1811200"/>
            <a:ext cx="62294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spc="5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Source Han Serif SC" panose="02020400000000000000" pitchFamily="18" charset="-122"/>
              </a:rPr>
              <a:t>第三章 </a:t>
            </a:r>
            <a:endParaRPr lang="en-US" altLang="zh-CN" sz="4000" spc="50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Source Han Serif SC" panose="02020400000000000000" pitchFamily="18" charset="-122"/>
            </a:endParaRPr>
          </a:p>
          <a:p>
            <a:pPr algn="ctr"/>
            <a:r>
              <a:rPr lang="zh-CN" altLang="en-US" sz="4000" spc="5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Source Han Serif SC" panose="02020400000000000000" pitchFamily="18" charset="-122"/>
              </a:rPr>
              <a:t>相互作用</a:t>
            </a:r>
            <a:r>
              <a:rPr lang="en-US" altLang="zh-CN" sz="4000" spc="5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Source Han Serif SC" panose="02020400000000000000" pitchFamily="18" charset="-122"/>
              </a:rPr>
              <a:t>——</a:t>
            </a:r>
            <a:r>
              <a:rPr lang="zh-CN" altLang="en-US" sz="4000" spc="5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Source Han Serif SC" panose="02020400000000000000" pitchFamily="18" charset="-122"/>
              </a:rPr>
              <a:t>力</a:t>
            </a:r>
            <a:endParaRPr lang="en-US" altLang="zh-CN" sz="4000" spc="5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Source Han Serif SC" panose="02020400000000000000" pitchFamily="18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241444" y="3348250"/>
            <a:ext cx="65234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600" spc="50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Source Han Serif SC" panose="02020400000000000000" pitchFamily="18" charset="-122"/>
              </a:rPr>
              <a:t>3.4</a:t>
            </a:r>
            <a:r>
              <a:rPr lang="en-US" altLang="zh-CN" sz="3600" spc="5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Source Han Serif SC" panose="02020400000000000000" pitchFamily="18" charset="-122"/>
              </a:rPr>
              <a:t>  </a:t>
            </a:r>
            <a:r>
              <a:rPr lang="zh-CN" altLang="en-US" sz="3600" spc="5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Source Han Serif SC" panose="02020400000000000000" pitchFamily="18" charset="-122"/>
              </a:rPr>
              <a:t>力的合成和分解</a:t>
            </a:r>
            <a:endParaRPr lang="zh-CN" altLang="en-US" sz="3600" spc="5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Source Han Serif SC" panose="02020400000000000000" pitchFamily="18" charset="-122"/>
            </a:endParaRPr>
          </a:p>
        </p:txBody>
      </p:sp>
      <p:grpSp>
        <p:nvGrpSpPr>
          <p:cNvPr id="3" name="组合 2"/>
          <p:cNvGrpSpPr/>
          <p:nvPr>
            <p:custDataLst>
              <p:tags r:id="rId6"/>
            </p:custDataLst>
          </p:nvPr>
        </p:nvGrpSpPr>
        <p:grpSpPr>
          <a:xfrm>
            <a:off x="6674942" y="857559"/>
            <a:ext cx="5607215" cy="4463641"/>
            <a:chOff x="5629913" y="957757"/>
            <a:chExt cx="5607215" cy="4463641"/>
          </a:xfrm>
        </p:grpSpPr>
        <p:sp>
          <p:nvSpPr>
            <p:cNvPr id="2" name="等腰三角形 1"/>
            <p:cNvSpPr/>
            <p:nvPr>
              <p:custDataLst>
                <p:tags r:id="rId7"/>
              </p:custDataLst>
            </p:nvPr>
          </p:nvSpPr>
          <p:spPr>
            <a:xfrm rot="3663470">
              <a:off x="8006163" y="1352460"/>
              <a:ext cx="2975080" cy="2185674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E7683D64-19AC-420B-B8DE-88A0CC240296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5629913" y="1641398"/>
              <a:ext cx="3780000" cy="378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7">
                <a:latin typeface="Source Han Serif SC" panose="02020400000000000000" pitchFamily="18" charset="-122"/>
                <a:ea typeface="Source Han Serif SC" panose="02020400000000000000" pitchFamily="18" charset="-122"/>
                <a:sym typeface="Source Han Serif SC" panose="02020400000000000000" pitchFamily="18" charset="-122"/>
              </a:endParaRPr>
            </a:p>
          </p:txBody>
        </p:sp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E7683D64-19AC-420B-B8DE-88A0CC240296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5719913" y="1731398"/>
              <a:ext cx="3600000" cy="360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7">
                <a:latin typeface="Source Han Serif SC" panose="02020400000000000000" pitchFamily="18" charset="-122"/>
                <a:ea typeface="Source Han Serif SC" panose="02020400000000000000" pitchFamily="18" charset="-122"/>
                <a:sym typeface="Source Han Serif SC" panose="02020400000000000000" pitchFamily="18" charset="-122"/>
              </a:endParaRPr>
            </a:p>
          </p:txBody>
        </p:sp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D07C5921-2F1E-4509-91A5-08F08449CF88}"/>
                </a:ext>
              </a:extLst>
            </p:cNvPr>
            <p:cNvSpPr>
              <a:spLocks noChangeAspect="1"/>
            </p:cNvSpPr>
            <p:nvPr>
              <p:custDataLst>
                <p:tags r:id="rId10"/>
              </p:custDataLst>
            </p:nvPr>
          </p:nvSpPr>
          <p:spPr>
            <a:xfrm>
              <a:off x="5900276" y="1911398"/>
              <a:ext cx="3239274" cy="3240000"/>
            </a:xfrm>
            <a:prstGeom prst="ellipse">
              <a:avLst/>
            </a:prstGeom>
            <a:blipFill dpi="0" rotWithShape="1">
              <a:blip r:embed="rId11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7">
                <a:latin typeface="Source Han Serif SC" panose="02020400000000000000" pitchFamily="18" charset="-122"/>
                <a:ea typeface="Source Han Serif SC" panose="02020400000000000000" pitchFamily="18" charset="-122"/>
                <a:sym typeface="Source Han Serif SC" panose="02020400000000000000" pitchFamily="18" charset="-122"/>
              </a:endParaRPr>
            </a:p>
          </p:txBody>
        </p:sp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E7683D64-19AC-420B-B8DE-88A0CC240296}"/>
                </a:ext>
              </a:extLst>
            </p:cNvPr>
            <p:cNvSpPr>
              <a:spLocks noChangeAspect="1"/>
            </p:cNvSpPr>
            <p:nvPr>
              <p:custDataLst>
                <p:tags r:id="rId12"/>
              </p:custDataLst>
            </p:nvPr>
          </p:nvSpPr>
          <p:spPr>
            <a:xfrm>
              <a:off x="9797128" y="1641398"/>
              <a:ext cx="1440000" cy="144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7">
                <a:latin typeface="Source Han Serif SC" panose="02020400000000000000" pitchFamily="18" charset="-122"/>
                <a:ea typeface="Source Han Serif SC" panose="02020400000000000000" pitchFamily="18" charset="-122"/>
                <a:sym typeface="Source Han Serif SC" panose="02020400000000000000" pitchFamily="18" charset="-122"/>
              </a:endParaRPr>
            </a:p>
          </p:txBody>
        </p:sp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E7683D64-19AC-420B-B8DE-88A0CC240296}"/>
                </a:ext>
              </a:extLst>
            </p:cNvPr>
            <p:cNvSpPr>
              <a:spLocks noChangeAspect="1"/>
            </p:cNvSpPr>
            <p:nvPr>
              <p:custDataLst>
                <p:tags r:id="rId13"/>
              </p:custDataLst>
            </p:nvPr>
          </p:nvSpPr>
          <p:spPr>
            <a:xfrm>
              <a:off x="9977128" y="1821398"/>
              <a:ext cx="1080000" cy="108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7">
                <a:latin typeface="Source Han Serif SC" panose="02020400000000000000" pitchFamily="18" charset="-122"/>
                <a:ea typeface="Source Han Serif SC" panose="02020400000000000000" pitchFamily="18" charset="-122"/>
                <a:sym typeface="Source Han Serif SC" panose="02020400000000000000" pitchFamily="18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6850007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18" name="稻壳儿春秋广告/盗版必究        原创来源：http://chn.docer.com/works?userid=199329941#!/work_time">
            <a:extLst>
              <a:ext uri="{FF2B5EF4-FFF2-40B4-BE49-F238E27FC236}">
                <a16:creationId xmlns:a16="http://schemas.microsoft.com/office/drawing/2014/main" id="{72951D97-59F4-4348-AB3F-798D1FEC1A35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flipV="1">
            <a:off x="88" y="-1"/>
            <a:ext cx="873624" cy="436812"/>
          </a:xfrm>
          <a:custGeom>
            <a:gdLst>
              <a:gd name="connsiteX0" fmla="*/ 595262 w 1190523"/>
              <a:gd name="connsiteY0" fmla="*/ 0 h 595262"/>
              <a:gd name="connsiteX1" fmla="*/ 1190523 w 1190523"/>
              <a:gd name="connsiteY1" fmla="*/ 595262 h 595262"/>
              <a:gd name="connsiteX2" fmla="*/ 0 w 1190523"/>
              <a:gd name="connsiteY2" fmla="*/ 595262 h 59526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90523" h="595262">
                <a:moveTo>
                  <a:pt x="595262" y="0"/>
                </a:moveTo>
                <a:lnTo>
                  <a:pt x="1190523" y="595262"/>
                </a:lnTo>
                <a:lnTo>
                  <a:pt x="0" y="5952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7">
              <a:latin typeface="Source Han Serif SC" panose="02020400000000000000" pitchFamily="18" charset="-122"/>
              <a:ea typeface="Source Han Serif SC" panose="02020400000000000000" pitchFamily="18" charset="-122"/>
              <a:cs typeface="+mn-ea"/>
              <a:sym typeface="Source Han Serif SC" panose="02020400000000000000" pitchFamily="18" charset="-122"/>
            </a:endParaRPr>
          </a:p>
        </p:txBody>
      </p:sp>
      <p:cxnSp>
        <p:nvCxnSpPr>
          <p:cNvPr id="19" name="稻壳儿春秋广告/盗版必究        原创来源：http://chn.docer.com/works?userid=199329941#!/work_time">
            <a:extLst>
              <a:ext uri="{FF2B5EF4-FFF2-40B4-BE49-F238E27FC236}">
                <a16:creationId xmlns:a16="http://schemas.microsoft.com/office/drawing/2014/main" id="{9037F3EC-0196-42AF-90D4-1560F982F4D0}"/>
              </a:ext>
            </a:extLst>
          </p:cNvPr>
          <p:cNvCxnSpPr/>
          <p:nvPr>
            <p:custDataLst>
              <p:tags r:id="rId5"/>
            </p:custDataLst>
          </p:nvPr>
        </p:nvCxnSpPr>
        <p:spPr>
          <a:xfrm>
            <a:off x="-113914" y="90003"/>
            <a:ext cx="571815" cy="571815"/>
          </a:xfrm>
          <a:prstGeom prst="line">
            <a:avLst/>
          </a:prstGeom>
          <a:gradFill>
            <a:gsLst>
              <a:gs pos="19000">
                <a:srgbClr val="E3C989"/>
              </a:gs>
              <a:gs pos="100000">
                <a:srgbClr val="AE8E42"/>
              </a:gs>
            </a:gsLst>
            <a:path path="circle">
              <a:fillToRect l="50000" t="50000" r="50000" b="50000"/>
            </a:path>
          </a:gradFill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>
            <p:custDataLst>
              <p:tags r:id="rId6"/>
            </p:custDataLst>
          </p:nvPr>
        </p:nvSpPr>
        <p:spPr>
          <a:xfrm>
            <a:off x="468244" y="1274487"/>
            <a:ext cx="1058393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400" kern="0" smtClean="0">
                <a:solidFill>
                  <a:schemeClr val="bg1"/>
                </a:solidFill>
              </a:rPr>
              <a:t>请阅读课本“实验”栏目下的内容回答下列问题：</a:t>
            </a:r>
            <a:endParaRPr lang="en-US" altLang="zh-CN" sz="2400" kern="0" smtClean="0">
              <a:solidFill>
                <a:schemeClr val="bg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altLang="zh-CN" sz="240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en-US" altLang="zh-CN" sz="240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  </a:t>
            </a:r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实验中需要用到哪些仪器？</a:t>
            </a:r>
          </a:p>
          <a:p>
            <a:pPr algn="just">
              <a:lnSpc>
                <a:spcPct val="150000"/>
              </a:lnSpc>
            </a:pPr>
            <a:r>
              <a:rPr lang="en-US" altLang="zh-CN" sz="240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2.  </a:t>
            </a:r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如何提供合力与分力？</a:t>
            </a:r>
            <a:endParaRPr lang="en-US" altLang="zh-CN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如何保证合力与分力的作用效果相同？</a:t>
            </a:r>
          </a:p>
          <a:p>
            <a:pPr algn="just">
              <a:lnSpc>
                <a:spcPct val="150000"/>
              </a:lnSpc>
            </a:pPr>
            <a:r>
              <a:rPr lang="en-US" altLang="zh-CN" sz="240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3.  </a:t>
            </a:r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在实验过程中，需要记录哪些数据？如何</a:t>
            </a:r>
            <a:r>
              <a:rPr lang="zh-CN" altLang="en-US" sz="24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记录？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40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4.  </a:t>
            </a:r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如何处理记录下来的信息？</a:t>
            </a:r>
            <a:endParaRPr lang="en-US" altLang="zh-CN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40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5. </a:t>
            </a:r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要使得测量尽可能地精确，需要注意哪些实验操作细节</a:t>
            </a:r>
            <a:r>
              <a:rPr lang="zh-CN" altLang="en-US" sz="24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7"/>
            </p:custDataLst>
          </p:nvPr>
        </p:nvSpPr>
        <p:spPr>
          <a:xfrm>
            <a:off x="468244" y="745287"/>
            <a:ext cx="4852610" cy="523220"/>
          </a:xfrm>
          <a:prstGeom prst="rect">
            <a:avLst/>
          </a:prstGeom>
          <a:solidFill>
            <a:srgbClr val="0375C1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800" kern="0" noProof="0" smtClean="0">
                <a:solidFill>
                  <a:prstClr val="white"/>
                </a:solidFill>
                <a:latin typeface="微软雅黑" panose="020b0503020204020204" pitchFamily="34" charset="-122"/>
              </a:rPr>
              <a:t>探究互成角度的力的合成规律</a:t>
            </a:r>
            <a:endParaRPr kumimoji="0" lang="zh-CN" altLang="en-US" sz="2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68DA85B-BD58-493C-9FE4-DB276E66FC6B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3481" y="222067"/>
            <a:ext cx="11517007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28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Source Han Serif SC" panose="02020400000000000000" pitchFamily="18" charset="-122"/>
              </a:rPr>
              <a:t>二、知识讲解</a:t>
            </a:r>
            <a:r>
              <a:rPr lang="en-US" altLang="zh-CN" sz="28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Source Han Serif SC" panose="02020400000000000000" pitchFamily="18" charset="-122"/>
              </a:rPr>
              <a:t>——</a:t>
            </a:r>
            <a:r>
              <a:rPr lang="zh-CN" altLang="en-US" sz="28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Source Han Serif SC" panose="02020400000000000000" pitchFamily="18" charset="-122"/>
              </a:rPr>
              <a:t>力的合成和分解</a:t>
            </a:r>
            <a:endParaRPr lang="zh-CN" altLang="en-US" sz="28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Source Han Serif SC" panose="02020400000000000000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59467574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18" name="稻壳儿春秋广告/盗版必究        原创来源：http://chn.docer.com/works?userid=199329941#!/work_time">
            <a:extLst>
              <a:ext uri="{FF2B5EF4-FFF2-40B4-BE49-F238E27FC236}">
                <a16:creationId xmlns:a16="http://schemas.microsoft.com/office/drawing/2014/main" id="{72951D97-59F4-4348-AB3F-798D1FEC1A35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flipV="1">
            <a:off x="88" y="-1"/>
            <a:ext cx="873624" cy="436812"/>
          </a:xfrm>
          <a:custGeom>
            <a:gdLst>
              <a:gd name="connsiteX0" fmla="*/ 595262 w 1190523"/>
              <a:gd name="connsiteY0" fmla="*/ 0 h 595262"/>
              <a:gd name="connsiteX1" fmla="*/ 1190523 w 1190523"/>
              <a:gd name="connsiteY1" fmla="*/ 595262 h 595262"/>
              <a:gd name="connsiteX2" fmla="*/ 0 w 1190523"/>
              <a:gd name="connsiteY2" fmla="*/ 595262 h 59526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90523" h="595262">
                <a:moveTo>
                  <a:pt x="595262" y="0"/>
                </a:moveTo>
                <a:lnTo>
                  <a:pt x="1190523" y="595262"/>
                </a:lnTo>
                <a:lnTo>
                  <a:pt x="0" y="5952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7">
              <a:latin typeface="Source Han Serif SC" panose="02020400000000000000" pitchFamily="18" charset="-122"/>
              <a:ea typeface="Source Han Serif SC" panose="02020400000000000000" pitchFamily="18" charset="-122"/>
              <a:cs typeface="+mn-ea"/>
              <a:sym typeface="Source Han Serif SC" panose="02020400000000000000" pitchFamily="18" charset="-122"/>
            </a:endParaRPr>
          </a:p>
        </p:txBody>
      </p:sp>
      <p:cxnSp>
        <p:nvCxnSpPr>
          <p:cNvPr id="19" name="稻壳儿春秋广告/盗版必究        原创来源：http://chn.docer.com/works?userid=199329941#!/work_time">
            <a:extLst>
              <a:ext uri="{FF2B5EF4-FFF2-40B4-BE49-F238E27FC236}">
                <a16:creationId xmlns:a16="http://schemas.microsoft.com/office/drawing/2014/main" id="{9037F3EC-0196-42AF-90D4-1560F982F4D0}"/>
              </a:ext>
            </a:extLst>
          </p:cNvPr>
          <p:cNvCxnSpPr/>
          <p:nvPr>
            <p:custDataLst>
              <p:tags r:id="rId5"/>
            </p:custDataLst>
          </p:nvPr>
        </p:nvCxnSpPr>
        <p:spPr>
          <a:xfrm>
            <a:off x="-113914" y="90003"/>
            <a:ext cx="571815" cy="571815"/>
          </a:xfrm>
          <a:prstGeom prst="line">
            <a:avLst/>
          </a:prstGeom>
          <a:gradFill>
            <a:gsLst>
              <a:gs pos="19000">
                <a:srgbClr val="E3C989"/>
              </a:gs>
              <a:gs pos="100000">
                <a:srgbClr val="AE8E42"/>
              </a:gs>
            </a:gsLst>
            <a:path path="circle">
              <a:fillToRect l="50000" t="50000" r="50000" b="50000"/>
            </a:path>
          </a:gradFill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>
            <p:custDataLst>
              <p:tags r:id="rId6"/>
            </p:custDataLst>
          </p:nvPr>
        </p:nvSpPr>
        <p:spPr>
          <a:xfrm>
            <a:off x="468244" y="745287"/>
            <a:ext cx="1620957" cy="523220"/>
          </a:xfrm>
          <a:prstGeom prst="rect">
            <a:avLst/>
          </a:prstGeom>
          <a:solidFill>
            <a:srgbClr val="0375C1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800" kern="0" noProof="0" smtClean="0">
                <a:solidFill>
                  <a:prstClr val="white"/>
                </a:solidFill>
                <a:latin typeface="微软雅黑" panose="020b0503020204020204" pitchFamily="34" charset="-122"/>
              </a:rPr>
              <a:t>演示实验</a:t>
            </a:r>
            <a:endParaRPr kumimoji="0" lang="zh-CN" altLang="en-US" sz="2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8" name="矩形​​ 17">
            <a:extLst>
              <a:ext uri="{FF2B5EF4-FFF2-40B4-BE49-F238E27FC236}">
                <a16:creationId xmlns:a16="http://schemas.microsoft.com/office/drawing/2014/main" id="{831E5215-B39F-6A41-B2BB-8D94A8F899BA}"/>
              </a:ext>
            </a:extLst>
          </p:cNvPr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068745" y="1503993"/>
            <a:ext cx="4350183" cy="4337962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9525">
            <a:solidFill>
              <a:srgbClr val="98B954"/>
            </a:solidFill>
            <a:miter lim="800000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marL="0" marR="0" lvl="0" indent="0" algn="ctr" defTabSz="91376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41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宋体" pitchFamily="2" charset="-122"/>
            </a:endParaRPr>
          </a:p>
        </p:txBody>
      </p:sp>
      <p:grpSp>
        <p:nvGrpSpPr>
          <p:cNvPr id="10" name="组合 15">
            <a:extLst>
              <a:ext uri="{FF2B5EF4-FFF2-40B4-BE49-F238E27FC236}">
                <a16:creationId xmlns:a16="http://schemas.microsoft.com/office/drawing/2014/main" id="{EEAEB319-7570-6843-A7DA-BDDE77C90A88}"/>
              </a:ext>
            </a:extLst>
          </p:cNvPr>
          <p:cNvGrpSpPr/>
          <p:nvPr>
            <p:custDataLst>
              <p:tags r:id="rId8"/>
            </p:custDataLst>
          </p:nvPr>
        </p:nvGrpSpPr>
        <p:grpSpPr>
          <a:xfrm>
            <a:off x="3130826" y="1753807"/>
            <a:ext cx="336567" cy="3765899"/>
            <a:chOff x="5614794" y="2753452"/>
            <a:chExt cx="296365" cy="3320688"/>
          </a:xfrm>
        </p:grpSpPr>
        <p:grpSp>
          <p:nvGrpSpPr>
            <p:cNvPr id="11" name="组合 290">
              <a:extLst>
                <a:ext uri="{FF2B5EF4-FFF2-40B4-BE49-F238E27FC236}">
                  <a16:creationId xmlns:a16="http://schemas.microsoft.com/office/drawing/2014/main" id="{5703C967-D140-0144-994F-2706FE46E2D0}"/>
                </a:ext>
              </a:extLst>
            </p:cNvPr>
            <p:cNvGrpSpPr/>
            <p:nvPr>
              <p:custDataLst>
                <p:tags r:id="rId9"/>
              </p:custDataLst>
            </p:nvPr>
          </p:nvGrpSpPr>
          <p:grpSpPr>
            <a:xfrm>
              <a:off x="5614794" y="3904817"/>
              <a:ext cx="296365" cy="2169323"/>
              <a:chOff x="2562" y="981"/>
              <a:chExt cx="354" cy="2913"/>
            </a:xfrm>
          </p:grpSpPr>
          <p:sp>
            <p:nvSpPr>
              <p:cNvPr id="13" name="直线 291">
                <a:extLst>
                  <a:ext uri="{FF2B5EF4-FFF2-40B4-BE49-F238E27FC236}">
                    <a16:creationId xmlns:a16="http://schemas.microsoft.com/office/drawing/2014/main" id="{87BDE7B6-B7DE-E74D-91A1-F10FABC0B9BA}"/>
                  </a:ext>
                </a:extLst>
              </p:cNvPr>
              <p:cNvSpPr>
                <a:spLocks noChangeShapeType="1"/>
              </p:cNvSpPr>
              <p:nvPr>
                <p:custDataLst>
                  <p:tags r:id="rId10"/>
                </p:custDataLst>
              </p:nvPr>
            </p:nvSpPr>
            <p:spPr bwMode="auto">
              <a:xfrm flipH="1">
                <a:off x="2744" y="981"/>
                <a:ext cx="0" cy="1360"/>
              </a:xfrm>
              <a:prstGeom prst="line">
                <a:avLst/>
              </a:prstGeom>
              <a:noFill/>
              <a:ln w="28575">
                <a:solidFill>
                  <a:sysClr val="windowText" lastClr="00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3765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41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宋体" pitchFamily="2" charset="-122"/>
                </a:endParaRPr>
              </a:p>
            </p:txBody>
          </p:sp>
          <p:grpSp>
            <p:nvGrpSpPr>
              <p:cNvPr id="14" name="组合 292">
                <a:extLst>
                  <a:ext uri="{FF2B5EF4-FFF2-40B4-BE49-F238E27FC236}">
                    <a16:creationId xmlns:a16="http://schemas.microsoft.com/office/drawing/2014/main" id="{A1FDE97C-E475-B74D-BC76-4ED73A4416C8}"/>
                  </a:ext>
                </a:extLst>
              </p:cNvPr>
              <p:cNvGrpSpPr/>
              <p:nvPr>
                <p:custDataLst>
                  <p:tags r:id="rId11"/>
                </p:custDataLst>
              </p:nvPr>
            </p:nvGrpSpPr>
            <p:grpSpPr>
              <a:xfrm>
                <a:off x="2562" y="2314"/>
                <a:ext cx="354" cy="1580"/>
                <a:chOff x="4680" y="7466"/>
                <a:chExt cx="386" cy="1853"/>
              </a:xfrm>
            </p:grpSpPr>
            <p:sp>
              <p:nvSpPr>
                <p:cNvPr id="15" name="自选图形 293">
                  <a:extLst>
                    <a:ext uri="{FF2B5EF4-FFF2-40B4-BE49-F238E27FC236}">
                      <a16:creationId xmlns:a16="http://schemas.microsoft.com/office/drawing/2014/main" id="{97303BEF-1937-0E45-8549-0636D8BB4AB1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12"/>
                  </p:custDataLst>
                </p:nvPr>
              </p:nvSpPr>
              <p:spPr bwMode="auto">
                <a:xfrm rot="10800000">
                  <a:off x="4680" y="7843"/>
                  <a:ext cx="386" cy="1310"/>
                </a:xfrm>
                <a:prstGeom prst="roundRect">
                  <a:avLst>
                    <a:gd name="adj" fmla="val 12694"/>
                  </a:avLst>
                </a:prstGeom>
                <a:noFill/>
                <a:ln w="6350">
                  <a:solidFill>
                    <a:sysClr val="windowText" lastClr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3765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3175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宋体" pitchFamily="2" charset="-122"/>
                  </a:endParaRPr>
                </a:p>
              </p:txBody>
            </p:sp>
            <p:sp>
              <p:nvSpPr>
                <p:cNvPr id="16" name="矩形 294">
                  <a:extLst>
                    <a:ext uri="{FF2B5EF4-FFF2-40B4-BE49-F238E27FC236}">
                      <a16:creationId xmlns:a16="http://schemas.microsoft.com/office/drawing/2014/main" id="{00AFA7BD-B6A4-3C40-B685-E92F35EF2255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13"/>
                  </p:custDataLst>
                </p:nvPr>
              </p:nvSpPr>
              <p:spPr bwMode="auto">
                <a:xfrm rot="10800000">
                  <a:off x="4835" y="7953"/>
                  <a:ext cx="74" cy="1092"/>
                </a:xfrm>
                <a:prstGeom prst="rect">
                  <a:avLst/>
                </a:prstGeom>
                <a:solidFill>
                  <a:srgbClr val="FFFFFF"/>
                </a:solidFill>
                <a:ln w="6350">
                  <a:solidFill>
                    <a:sysClr val="windowText" lastClr="000000"/>
                  </a:solidFill>
                  <a:miter lim="800000"/>
                </a:ln>
              </p:spPr>
              <p:txBody>
                <a:bodyPr/>
                <a:lstStyle/>
                <a:p>
                  <a:pPr marL="0" marR="0" lvl="0" indent="0" defTabSz="913765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3175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宋体" pitchFamily="2" charset="-122"/>
                  </a:endParaRPr>
                </a:p>
              </p:txBody>
            </p:sp>
            <p:grpSp>
              <p:nvGrpSpPr>
                <p:cNvPr id="17" name="组合 295">
                  <a:extLst>
                    <a:ext uri="{FF2B5EF4-FFF2-40B4-BE49-F238E27FC236}">
                      <a16:creationId xmlns:a16="http://schemas.microsoft.com/office/drawing/2014/main" id="{B57968E4-F92A-0341-94F3-CC7601C6F4E2}"/>
                    </a:ext>
                  </a:extLst>
                </p:cNvPr>
                <p:cNvGrpSpPr/>
                <p:nvPr>
                  <p:custDataLst>
                    <p:tags r:id="rId14"/>
                  </p:custDataLst>
                </p:nvPr>
              </p:nvGrpSpPr>
              <p:grpSpPr>
                <a:xfrm rot="10800000">
                  <a:off x="4751" y="8001"/>
                  <a:ext cx="74" cy="936"/>
                  <a:chOff x="4860" y="8148"/>
                  <a:chExt cx="180" cy="1732"/>
                </a:xfrm>
              </p:grpSpPr>
              <p:grpSp>
                <p:nvGrpSpPr>
                  <p:cNvPr id="96" name="组合 296">
                    <a:extLst>
                      <a:ext uri="{FF2B5EF4-FFF2-40B4-BE49-F238E27FC236}">
                        <a16:creationId xmlns:a16="http://schemas.microsoft.com/office/drawing/2014/main" id="{F7A71A12-F564-3F4D-A86A-291CBE6227BE}"/>
                      </a:ext>
                    </a:extLst>
                  </p:cNvPr>
                  <p:cNvGrpSpPr/>
                  <p:nvPr>
                    <p:custDataLst>
                      <p:tags r:id="rId15"/>
                    </p:custDataLst>
                  </p:nvPr>
                </p:nvGrpSpPr>
                <p:grpSpPr>
                  <a:xfrm>
                    <a:off x="4860" y="8148"/>
                    <a:ext cx="180" cy="312"/>
                    <a:chOff x="4860" y="8148"/>
                    <a:chExt cx="360" cy="1404"/>
                  </a:xfrm>
                </p:grpSpPr>
                <p:sp>
                  <p:nvSpPr>
                    <p:cNvPr id="142" name="直线 297">
                      <a:extLst>
                        <a:ext uri="{FF2B5EF4-FFF2-40B4-BE49-F238E27FC236}">
                          <a16:creationId xmlns:a16="http://schemas.microsoft.com/office/drawing/2014/main" id="{3A421131-C0EF-7543-B4C1-A8CE8E26CB5C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16"/>
                      </p:custDataLst>
                    </p:nvPr>
                  </p:nvSpPr>
                  <p:spPr bwMode="auto">
                    <a:xfrm>
                      <a:off x="4860" y="8304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143" name="直线 298">
                      <a:extLst>
                        <a:ext uri="{FF2B5EF4-FFF2-40B4-BE49-F238E27FC236}">
                          <a16:creationId xmlns:a16="http://schemas.microsoft.com/office/drawing/2014/main" id="{DD753393-AD8C-8043-B383-575A5E1D9829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17"/>
                      </p:custDataLst>
                    </p:nvPr>
                  </p:nvSpPr>
                  <p:spPr bwMode="auto">
                    <a:xfrm>
                      <a:off x="4860" y="8148"/>
                      <a:ext cx="360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144" name="直线 299">
                      <a:extLst>
                        <a:ext uri="{FF2B5EF4-FFF2-40B4-BE49-F238E27FC236}">
                          <a16:creationId xmlns:a16="http://schemas.microsoft.com/office/drawing/2014/main" id="{D8AA46A5-4D77-B345-890D-0EA35F642CCF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18"/>
                      </p:custDataLst>
                    </p:nvPr>
                  </p:nvSpPr>
                  <p:spPr bwMode="auto">
                    <a:xfrm>
                      <a:off x="4860" y="8928"/>
                      <a:ext cx="227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145" name="直线 300">
                      <a:extLst>
                        <a:ext uri="{FF2B5EF4-FFF2-40B4-BE49-F238E27FC236}">
                          <a16:creationId xmlns:a16="http://schemas.microsoft.com/office/drawing/2014/main" id="{3C3B8872-815B-6B4F-ADE4-7235A5476204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19"/>
                      </p:custDataLst>
                    </p:nvPr>
                  </p:nvSpPr>
                  <p:spPr bwMode="auto">
                    <a:xfrm>
                      <a:off x="4860" y="8616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146" name="直线 301">
                      <a:extLst>
                        <a:ext uri="{FF2B5EF4-FFF2-40B4-BE49-F238E27FC236}">
                          <a16:creationId xmlns:a16="http://schemas.microsoft.com/office/drawing/2014/main" id="{4CE73FFF-C934-AD46-ACB7-8B6973B5C140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20"/>
                      </p:custDataLst>
                    </p:nvPr>
                  </p:nvSpPr>
                  <p:spPr bwMode="auto">
                    <a:xfrm>
                      <a:off x="4860" y="8460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147" name="直线 302">
                      <a:extLst>
                        <a:ext uri="{FF2B5EF4-FFF2-40B4-BE49-F238E27FC236}">
                          <a16:creationId xmlns:a16="http://schemas.microsoft.com/office/drawing/2014/main" id="{7394531F-AB86-3B4A-9E9B-BA594B1CE2AB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21"/>
                      </p:custDataLst>
                    </p:nvPr>
                  </p:nvSpPr>
                  <p:spPr bwMode="auto">
                    <a:xfrm>
                      <a:off x="4860" y="8772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148" name="直线 303">
                      <a:extLst>
                        <a:ext uri="{FF2B5EF4-FFF2-40B4-BE49-F238E27FC236}">
                          <a16:creationId xmlns:a16="http://schemas.microsoft.com/office/drawing/2014/main" id="{2D9C76AB-289A-AF4C-9B3E-D9BEC99AC4A9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22"/>
                      </p:custDataLst>
                    </p:nvPr>
                  </p:nvSpPr>
                  <p:spPr bwMode="auto">
                    <a:xfrm>
                      <a:off x="4860" y="9084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149" name="直线 304">
                      <a:extLst>
                        <a:ext uri="{FF2B5EF4-FFF2-40B4-BE49-F238E27FC236}">
                          <a16:creationId xmlns:a16="http://schemas.microsoft.com/office/drawing/2014/main" id="{8A5E22C4-810D-F944-B2A0-2FD7721FD1D5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23"/>
                      </p:custDataLst>
                    </p:nvPr>
                  </p:nvSpPr>
                  <p:spPr bwMode="auto">
                    <a:xfrm>
                      <a:off x="4860" y="9396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150" name="直线 305">
                      <a:extLst>
                        <a:ext uri="{FF2B5EF4-FFF2-40B4-BE49-F238E27FC236}">
                          <a16:creationId xmlns:a16="http://schemas.microsoft.com/office/drawing/2014/main" id="{9B4F6041-4656-BD4D-B4A2-BEC560D21C5D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24"/>
                      </p:custDataLst>
                    </p:nvPr>
                  </p:nvSpPr>
                  <p:spPr bwMode="auto">
                    <a:xfrm>
                      <a:off x="4860" y="9240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151" name="直线 306">
                      <a:extLst>
                        <a:ext uri="{FF2B5EF4-FFF2-40B4-BE49-F238E27FC236}">
                          <a16:creationId xmlns:a16="http://schemas.microsoft.com/office/drawing/2014/main" id="{D5521BB6-3BB3-0B48-9BAF-48E11017427D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25"/>
                      </p:custDataLst>
                    </p:nvPr>
                  </p:nvSpPr>
                  <p:spPr bwMode="auto">
                    <a:xfrm>
                      <a:off x="4860" y="9552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</p:grpSp>
              <p:grpSp>
                <p:nvGrpSpPr>
                  <p:cNvPr id="97" name="组合 307">
                    <a:extLst>
                      <a:ext uri="{FF2B5EF4-FFF2-40B4-BE49-F238E27FC236}">
                        <a16:creationId xmlns:a16="http://schemas.microsoft.com/office/drawing/2014/main" id="{71A44859-E3B5-5C4E-B3B7-CBA09998FD91}"/>
                      </a:ext>
                    </a:extLst>
                  </p:cNvPr>
                  <p:cNvGrpSpPr/>
                  <p:nvPr>
                    <p:custDataLst>
                      <p:tags r:id="rId26"/>
                    </p:custDataLst>
                  </p:nvPr>
                </p:nvGrpSpPr>
                <p:grpSpPr>
                  <a:xfrm>
                    <a:off x="4860" y="8492"/>
                    <a:ext cx="180" cy="312"/>
                    <a:chOff x="4860" y="8148"/>
                    <a:chExt cx="360" cy="1404"/>
                  </a:xfrm>
                </p:grpSpPr>
                <p:sp>
                  <p:nvSpPr>
                    <p:cNvPr id="132" name="直线 308">
                      <a:extLst>
                        <a:ext uri="{FF2B5EF4-FFF2-40B4-BE49-F238E27FC236}">
                          <a16:creationId xmlns:a16="http://schemas.microsoft.com/office/drawing/2014/main" id="{2050A63E-46CA-724D-984B-7A9BA20D79CC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27"/>
                      </p:custDataLst>
                    </p:nvPr>
                  </p:nvSpPr>
                  <p:spPr bwMode="auto">
                    <a:xfrm>
                      <a:off x="4860" y="8304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133" name="直线 309">
                      <a:extLst>
                        <a:ext uri="{FF2B5EF4-FFF2-40B4-BE49-F238E27FC236}">
                          <a16:creationId xmlns:a16="http://schemas.microsoft.com/office/drawing/2014/main" id="{F60DF65F-E8C9-404B-8CD7-C26602798B11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28"/>
                      </p:custDataLst>
                    </p:nvPr>
                  </p:nvSpPr>
                  <p:spPr bwMode="auto">
                    <a:xfrm>
                      <a:off x="4860" y="8148"/>
                      <a:ext cx="360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134" name="直线 310">
                      <a:extLst>
                        <a:ext uri="{FF2B5EF4-FFF2-40B4-BE49-F238E27FC236}">
                          <a16:creationId xmlns:a16="http://schemas.microsoft.com/office/drawing/2014/main" id="{F96BEB87-546A-E049-A716-B6D971F8C7B3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29"/>
                      </p:custDataLst>
                    </p:nvPr>
                  </p:nvSpPr>
                  <p:spPr bwMode="auto">
                    <a:xfrm>
                      <a:off x="4860" y="8928"/>
                      <a:ext cx="227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135" name="直线 311">
                      <a:extLst>
                        <a:ext uri="{FF2B5EF4-FFF2-40B4-BE49-F238E27FC236}">
                          <a16:creationId xmlns:a16="http://schemas.microsoft.com/office/drawing/2014/main" id="{B79D8034-07B7-BF49-94B5-379A7D23DC63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30"/>
                      </p:custDataLst>
                    </p:nvPr>
                  </p:nvSpPr>
                  <p:spPr bwMode="auto">
                    <a:xfrm>
                      <a:off x="4860" y="8616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136" name="直线 312">
                      <a:extLst>
                        <a:ext uri="{FF2B5EF4-FFF2-40B4-BE49-F238E27FC236}">
                          <a16:creationId xmlns:a16="http://schemas.microsoft.com/office/drawing/2014/main" id="{C167EC62-5948-C844-964C-5BC27F68C2DA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31"/>
                      </p:custDataLst>
                    </p:nvPr>
                  </p:nvSpPr>
                  <p:spPr bwMode="auto">
                    <a:xfrm>
                      <a:off x="4860" y="8460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137" name="直线 313">
                      <a:extLst>
                        <a:ext uri="{FF2B5EF4-FFF2-40B4-BE49-F238E27FC236}">
                          <a16:creationId xmlns:a16="http://schemas.microsoft.com/office/drawing/2014/main" id="{1F5C9D3B-600F-7442-B867-8F19361FF97E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32"/>
                      </p:custDataLst>
                    </p:nvPr>
                  </p:nvSpPr>
                  <p:spPr bwMode="auto">
                    <a:xfrm>
                      <a:off x="4860" y="8772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138" name="直线 314">
                      <a:extLst>
                        <a:ext uri="{FF2B5EF4-FFF2-40B4-BE49-F238E27FC236}">
                          <a16:creationId xmlns:a16="http://schemas.microsoft.com/office/drawing/2014/main" id="{94A34AE2-E5F6-7F4A-AF6C-4E39DF6E201E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33"/>
                      </p:custDataLst>
                    </p:nvPr>
                  </p:nvSpPr>
                  <p:spPr bwMode="auto">
                    <a:xfrm>
                      <a:off x="4860" y="9084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139" name="直线 315">
                      <a:extLst>
                        <a:ext uri="{FF2B5EF4-FFF2-40B4-BE49-F238E27FC236}">
                          <a16:creationId xmlns:a16="http://schemas.microsoft.com/office/drawing/2014/main" id="{86394F79-03D5-E249-9AF2-BD85B14DA78F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34"/>
                      </p:custDataLst>
                    </p:nvPr>
                  </p:nvSpPr>
                  <p:spPr bwMode="auto">
                    <a:xfrm>
                      <a:off x="4860" y="9396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140" name="直线 316">
                      <a:extLst>
                        <a:ext uri="{FF2B5EF4-FFF2-40B4-BE49-F238E27FC236}">
                          <a16:creationId xmlns:a16="http://schemas.microsoft.com/office/drawing/2014/main" id="{3D31AC8E-E0C6-DC44-BF04-F223B0F2A28A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35"/>
                      </p:custDataLst>
                    </p:nvPr>
                  </p:nvSpPr>
                  <p:spPr bwMode="auto">
                    <a:xfrm>
                      <a:off x="4860" y="9240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141" name="直线 317">
                      <a:extLst>
                        <a:ext uri="{FF2B5EF4-FFF2-40B4-BE49-F238E27FC236}">
                          <a16:creationId xmlns:a16="http://schemas.microsoft.com/office/drawing/2014/main" id="{E85A5D3E-1562-9542-B3FC-920540ED9634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36"/>
                      </p:custDataLst>
                    </p:nvPr>
                  </p:nvSpPr>
                  <p:spPr bwMode="auto">
                    <a:xfrm>
                      <a:off x="4860" y="9552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</p:grpSp>
              <p:grpSp>
                <p:nvGrpSpPr>
                  <p:cNvPr id="98" name="组合 318">
                    <a:extLst>
                      <a:ext uri="{FF2B5EF4-FFF2-40B4-BE49-F238E27FC236}">
                        <a16:creationId xmlns:a16="http://schemas.microsoft.com/office/drawing/2014/main" id="{A5C5648F-26EE-5A4A-8B07-09A0E09A27DE}"/>
                      </a:ext>
                    </a:extLst>
                  </p:cNvPr>
                  <p:cNvGrpSpPr/>
                  <p:nvPr>
                    <p:custDataLst>
                      <p:tags r:id="rId37"/>
                    </p:custDataLst>
                  </p:nvPr>
                </p:nvGrpSpPr>
                <p:grpSpPr>
                  <a:xfrm>
                    <a:off x="4860" y="8840"/>
                    <a:ext cx="180" cy="312"/>
                    <a:chOff x="4860" y="8148"/>
                    <a:chExt cx="360" cy="1404"/>
                  </a:xfrm>
                </p:grpSpPr>
                <p:sp>
                  <p:nvSpPr>
                    <p:cNvPr id="122" name="直线 319">
                      <a:extLst>
                        <a:ext uri="{FF2B5EF4-FFF2-40B4-BE49-F238E27FC236}">
                          <a16:creationId xmlns:a16="http://schemas.microsoft.com/office/drawing/2014/main" id="{78D82A2E-4257-D84B-8D71-07BA1D231693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38"/>
                      </p:custDataLst>
                    </p:nvPr>
                  </p:nvSpPr>
                  <p:spPr bwMode="auto">
                    <a:xfrm>
                      <a:off x="4860" y="8304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123" name="直线 320">
                      <a:extLst>
                        <a:ext uri="{FF2B5EF4-FFF2-40B4-BE49-F238E27FC236}">
                          <a16:creationId xmlns:a16="http://schemas.microsoft.com/office/drawing/2014/main" id="{687A2E9D-4F57-4E4E-8E79-2F354D902769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39"/>
                      </p:custDataLst>
                    </p:nvPr>
                  </p:nvSpPr>
                  <p:spPr bwMode="auto">
                    <a:xfrm>
                      <a:off x="4860" y="8148"/>
                      <a:ext cx="360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124" name="直线 321">
                      <a:extLst>
                        <a:ext uri="{FF2B5EF4-FFF2-40B4-BE49-F238E27FC236}">
                          <a16:creationId xmlns:a16="http://schemas.microsoft.com/office/drawing/2014/main" id="{03441FC5-0D0A-AA46-82BA-78910C28AE21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40"/>
                      </p:custDataLst>
                    </p:nvPr>
                  </p:nvSpPr>
                  <p:spPr bwMode="auto">
                    <a:xfrm>
                      <a:off x="4860" y="8928"/>
                      <a:ext cx="227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125" name="直线 322">
                      <a:extLst>
                        <a:ext uri="{FF2B5EF4-FFF2-40B4-BE49-F238E27FC236}">
                          <a16:creationId xmlns:a16="http://schemas.microsoft.com/office/drawing/2014/main" id="{B7463255-E3BC-ED4C-9979-C0A28E11E814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41"/>
                      </p:custDataLst>
                    </p:nvPr>
                  </p:nvSpPr>
                  <p:spPr bwMode="auto">
                    <a:xfrm>
                      <a:off x="4860" y="8616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126" name="直线 323">
                      <a:extLst>
                        <a:ext uri="{FF2B5EF4-FFF2-40B4-BE49-F238E27FC236}">
                          <a16:creationId xmlns:a16="http://schemas.microsoft.com/office/drawing/2014/main" id="{EBF14082-F854-D64A-BA7F-5BD6C80307A6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42"/>
                      </p:custDataLst>
                    </p:nvPr>
                  </p:nvSpPr>
                  <p:spPr bwMode="auto">
                    <a:xfrm>
                      <a:off x="4860" y="8460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127" name="直线 324">
                      <a:extLst>
                        <a:ext uri="{FF2B5EF4-FFF2-40B4-BE49-F238E27FC236}">
                          <a16:creationId xmlns:a16="http://schemas.microsoft.com/office/drawing/2014/main" id="{D3F54788-E304-A444-AFAA-B82E780D783B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43"/>
                      </p:custDataLst>
                    </p:nvPr>
                  </p:nvSpPr>
                  <p:spPr bwMode="auto">
                    <a:xfrm>
                      <a:off x="4860" y="8772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128" name="直线 325">
                      <a:extLst>
                        <a:ext uri="{FF2B5EF4-FFF2-40B4-BE49-F238E27FC236}">
                          <a16:creationId xmlns:a16="http://schemas.microsoft.com/office/drawing/2014/main" id="{9A4E0FAE-9B27-9447-BE84-9F5C3D831F33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44"/>
                      </p:custDataLst>
                    </p:nvPr>
                  </p:nvSpPr>
                  <p:spPr bwMode="auto">
                    <a:xfrm>
                      <a:off x="4860" y="9084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129" name="直线 326">
                      <a:extLst>
                        <a:ext uri="{FF2B5EF4-FFF2-40B4-BE49-F238E27FC236}">
                          <a16:creationId xmlns:a16="http://schemas.microsoft.com/office/drawing/2014/main" id="{B0B14DE1-956D-334C-BDD3-91F2FF9DCB76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45"/>
                      </p:custDataLst>
                    </p:nvPr>
                  </p:nvSpPr>
                  <p:spPr bwMode="auto">
                    <a:xfrm>
                      <a:off x="4860" y="9396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130" name="直线 327">
                      <a:extLst>
                        <a:ext uri="{FF2B5EF4-FFF2-40B4-BE49-F238E27FC236}">
                          <a16:creationId xmlns:a16="http://schemas.microsoft.com/office/drawing/2014/main" id="{F7A61719-C06E-4E48-BB16-D219D58DD3EF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46"/>
                      </p:custDataLst>
                    </p:nvPr>
                  </p:nvSpPr>
                  <p:spPr bwMode="auto">
                    <a:xfrm>
                      <a:off x="4860" y="9240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131" name="直线 328">
                      <a:extLst>
                        <a:ext uri="{FF2B5EF4-FFF2-40B4-BE49-F238E27FC236}">
                          <a16:creationId xmlns:a16="http://schemas.microsoft.com/office/drawing/2014/main" id="{0ABD2583-B3EA-5B45-9C9D-5A2F63A324F7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47"/>
                      </p:custDataLst>
                    </p:nvPr>
                  </p:nvSpPr>
                  <p:spPr bwMode="auto">
                    <a:xfrm>
                      <a:off x="4860" y="9552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</p:grpSp>
              <p:grpSp>
                <p:nvGrpSpPr>
                  <p:cNvPr id="99" name="组合 329">
                    <a:extLst>
                      <a:ext uri="{FF2B5EF4-FFF2-40B4-BE49-F238E27FC236}">
                        <a16:creationId xmlns:a16="http://schemas.microsoft.com/office/drawing/2014/main" id="{E4AB346E-E7F2-654D-8D04-6BA34D75E842}"/>
                      </a:ext>
                    </a:extLst>
                  </p:cNvPr>
                  <p:cNvGrpSpPr/>
                  <p:nvPr>
                    <p:custDataLst>
                      <p:tags r:id="rId48"/>
                    </p:custDataLst>
                  </p:nvPr>
                </p:nvGrpSpPr>
                <p:grpSpPr>
                  <a:xfrm>
                    <a:off x="4860" y="9192"/>
                    <a:ext cx="180" cy="312"/>
                    <a:chOff x="4860" y="8148"/>
                    <a:chExt cx="360" cy="1404"/>
                  </a:xfrm>
                </p:grpSpPr>
                <p:sp>
                  <p:nvSpPr>
                    <p:cNvPr id="112" name="直线 330">
                      <a:extLst>
                        <a:ext uri="{FF2B5EF4-FFF2-40B4-BE49-F238E27FC236}">
                          <a16:creationId xmlns:a16="http://schemas.microsoft.com/office/drawing/2014/main" id="{FD4641D3-3775-E648-A47C-A59B13403FEB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49"/>
                      </p:custDataLst>
                    </p:nvPr>
                  </p:nvSpPr>
                  <p:spPr bwMode="auto">
                    <a:xfrm>
                      <a:off x="4860" y="8304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113" name="直线 331">
                      <a:extLst>
                        <a:ext uri="{FF2B5EF4-FFF2-40B4-BE49-F238E27FC236}">
                          <a16:creationId xmlns:a16="http://schemas.microsoft.com/office/drawing/2014/main" id="{15CE75F0-D3DA-F54F-8253-B009F08B05D8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50"/>
                      </p:custDataLst>
                    </p:nvPr>
                  </p:nvSpPr>
                  <p:spPr bwMode="auto">
                    <a:xfrm>
                      <a:off x="4860" y="8148"/>
                      <a:ext cx="360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114" name="直线 332">
                      <a:extLst>
                        <a:ext uri="{FF2B5EF4-FFF2-40B4-BE49-F238E27FC236}">
                          <a16:creationId xmlns:a16="http://schemas.microsoft.com/office/drawing/2014/main" id="{2A203D3F-09DA-FB48-BBFF-41D7C83B98F3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51"/>
                      </p:custDataLst>
                    </p:nvPr>
                  </p:nvSpPr>
                  <p:spPr bwMode="auto">
                    <a:xfrm>
                      <a:off x="4860" y="8928"/>
                      <a:ext cx="227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115" name="直线 333">
                      <a:extLst>
                        <a:ext uri="{FF2B5EF4-FFF2-40B4-BE49-F238E27FC236}">
                          <a16:creationId xmlns:a16="http://schemas.microsoft.com/office/drawing/2014/main" id="{2DA52521-2B5B-B04E-B913-0B0B097D5F85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52"/>
                      </p:custDataLst>
                    </p:nvPr>
                  </p:nvSpPr>
                  <p:spPr bwMode="auto">
                    <a:xfrm>
                      <a:off x="4860" y="8616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116" name="直线 334">
                      <a:extLst>
                        <a:ext uri="{FF2B5EF4-FFF2-40B4-BE49-F238E27FC236}">
                          <a16:creationId xmlns:a16="http://schemas.microsoft.com/office/drawing/2014/main" id="{20E740D9-29FF-984E-B020-7FF9CC6463D6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53"/>
                      </p:custDataLst>
                    </p:nvPr>
                  </p:nvSpPr>
                  <p:spPr bwMode="auto">
                    <a:xfrm>
                      <a:off x="4860" y="8460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117" name="直线 335">
                      <a:extLst>
                        <a:ext uri="{FF2B5EF4-FFF2-40B4-BE49-F238E27FC236}">
                          <a16:creationId xmlns:a16="http://schemas.microsoft.com/office/drawing/2014/main" id="{D475BA90-68C1-E349-8BC0-C665BE764718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54"/>
                      </p:custDataLst>
                    </p:nvPr>
                  </p:nvSpPr>
                  <p:spPr bwMode="auto">
                    <a:xfrm>
                      <a:off x="4860" y="8772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118" name="直线 336">
                      <a:extLst>
                        <a:ext uri="{FF2B5EF4-FFF2-40B4-BE49-F238E27FC236}">
                          <a16:creationId xmlns:a16="http://schemas.microsoft.com/office/drawing/2014/main" id="{5DAFEE45-89E7-4D48-BC41-50C480AE0BED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55"/>
                      </p:custDataLst>
                    </p:nvPr>
                  </p:nvSpPr>
                  <p:spPr bwMode="auto">
                    <a:xfrm>
                      <a:off x="4860" y="9084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119" name="直线 337">
                      <a:extLst>
                        <a:ext uri="{FF2B5EF4-FFF2-40B4-BE49-F238E27FC236}">
                          <a16:creationId xmlns:a16="http://schemas.microsoft.com/office/drawing/2014/main" id="{8CC1BACF-E252-2042-8E57-BBAC7C00EB18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56"/>
                      </p:custDataLst>
                    </p:nvPr>
                  </p:nvSpPr>
                  <p:spPr bwMode="auto">
                    <a:xfrm>
                      <a:off x="4860" y="9396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120" name="直线 338">
                      <a:extLst>
                        <a:ext uri="{FF2B5EF4-FFF2-40B4-BE49-F238E27FC236}">
                          <a16:creationId xmlns:a16="http://schemas.microsoft.com/office/drawing/2014/main" id="{2F02E751-E5B4-7945-8613-059F6C952589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57"/>
                      </p:custDataLst>
                    </p:nvPr>
                  </p:nvSpPr>
                  <p:spPr bwMode="auto">
                    <a:xfrm>
                      <a:off x="4860" y="9240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121" name="直线 339">
                      <a:extLst>
                        <a:ext uri="{FF2B5EF4-FFF2-40B4-BE49-F238E27FC236}">
                          <a16:creationId xmlns:a16="http://schemas.microsoft.com/office/drawing/2014/main" id="{472A614E-C974-7F47-9E97-295B18619AAF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58"/>
                      </p:custDataLst>
                    </p:nvPr>
                  </p:nvSpPr>
                  <p:spPr bwMode="auto">
                    <a:xfrm>
                      <a:off x="4860" y="9552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</p:grpSp>
              <p:grpSp>
                <p:nvGrpSpPr>
                  <p:cNvPr id="100" name="组合 340">
                    <a:extLst>
                      <a:ext uri="{FF2B5EF4-FFF2-40B4-BE49-F238E27FC236}">
                        <a16:creationId xmlns:a16="http://schemas.microsoft.com/office/drawing/2014/main" id="{CFB6210F-C256-AC4F-BF7F-4258A94B1F50}"/>
                      </a:ext>
                    </a:extLst>
                  </p:cNvPr>
                  <p:cNvGrpSpPr/>
                  <p:nvPr>
                    <p:custDataLst>
                      <p:tags r:id="rId59"/>
                    </p:custDataLst>
                  </p:nvPr>
                </p:nvGrpSpPr>
                <p:grpSpPr>
                  <a:xfrm>
                    <a:off x="4860" y="9536"/>
                    <a:ext cx="180" cy="312"/>
                    <a:chOff x="4860" y="8148"/>
                    <a:chExt cx="360" cy="1404"/>
                  </a:xfrm>
                </p:grpSpPr>
                <p:sp>
                  <p:nvSpPr>
                    <p:cNvPr id="102" name="直线 341">
                      <a:extLst>
                        <a:ext uri="{FF2B5EF4-FFF2-40B4-BE49-F238E27FC236}">
                          <a16:creationId xmlns:a16="http://schemas.microsoft.com/office/drawing/2014/main" id="{F6DFCCFB-6F86-B840-8AD2-5A2F972AA036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60"/>
                      </p:custDataLst>
                    </p:nvPr>
                  </p:nvSpPr>
                  <p:spPr bwMode="auto">
                    <a:xfrm>
                      <a:off x="4860" y="8304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103" name="直线 342">
                      <a:extLst>
                        <a:ext uri="{FF2B5EF4-FFF2-40B4-BE49-F238E27FC236}">
                          <a16:creationId xmlns:a16="http://schemas.microsoft.com/office/drawing/2014/main" id="{791D51EF-4324-474F-8601-D03BD8DDF09A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61"/>
                      </p:custDataLst>
                    </p:nvPr>
                  </p:nvSpPr>
                  <p:spPr bwMode="auto">
                    <a:xfrm>
                      <a:off x="4860" y="8148"/>
                      <a:ext cx="360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104" name="直线 343">
                      <a:extLst>
                        <a:ext uri="{FF2B5EF4-FFF2-40B4-BE49-F238E27FC236}">
                          <a16:creationId xmlns:a16="http://schemas.microsoft.com/office/drawing/2014/main" id="{D9D51B46-D8E9-604A-A2B9-042BD46D87A5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62"/>
                      </p:custDataLst>
                    </p:nvPr>
                  </p:nvSpPr>
                  <p:spPr bwMode="auto">
                    <a:xfrm>
                      <a:off x="4860" y="8928"/>
                      <a:ext cx="227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105" name="直线 344">
                      <a:extLst>
                        <a:ext uri="{FF2B5EF4-FFF2-40B4-BE49-F238E27FC236}">
                          <a16:creationId xmlns:a16="http://schemas.microsoft.com/office/drawing/2014/main" id="{5BC4F721-C45C-F243-8197-97E2AF8E8B3C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63"/>
                      </p:custDataLst>
                    </p:nvPr>
                  </p:nvSpPr>
                  <p:spPr bwMode="auto">
                    <a:xfrm>
                      <a:off x="4860" y="8616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106" name="直线 345">
                      <a:extLst>
                        <a:ext uri="{FF2B5EF4-FFF2-40B4-BE49-F238E27FC236}">
                          <a16:creationId xmlns:a16="http://schemas.microsoft.com/office/drawing/2014/main" id="{019333B9-FE85-4F40-B482-8D7568DDDC9C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64"/>
                      </p:custDataLst>
                    </p:nvPr>
                  </p:nvSpPr>
                  <p:spPr bwMode="auto">
                    <a:xfrm>
                      <a:off x="4860" y="8460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107" name="直线 346">
                      <a:extLst>
                        <a:ext uri="{FF2B5EF4-FFF2-40B4-BE49-F238E27FC236}">
                          <a16:creationId xmlns:a16="http://schemas.microsoft.com/office/drawing/2014/main" id="{226C8B77-9063-C349-AEA8-91BB753D3DA4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65"/>
                      </p:custDataLst>
                    </p:nvPr>
                  </p:nvSpPr>
                  <p:spPr bwMode="auto">
                    <a:xfrm>
                      <a:off x="4860" y="8772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108" name="直线 347">
                      <a:extLst>
                        <a:ext uri="{FF2B5EF4-FFF2-40B4-BE49-F238E27FC236}">
                          <a16:creationId xmlns:a16="http://schemas.microsoft.com/office/drawing/2014/main" id="{BD9AA69C-869A-B743-8CE3-E858237D1442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66"/>
                      </p:custDataLst>
                    </p:nvPr>
                  </p:nvSpPr>
                  <p:spPr bwMode="auto">
                    <a:xfrm>
                      <a:off x="4860" y="9084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109" name="直线 348">
                      <a:extLst>
                        <a:ext uri="{FF2B5EF4-FFF2-40B4-BE49-F238E27FC236}">
                          <a16:creationId xmlns:a16="http://schemas.microsoft.com/office/drawing/2014/main" id="{71C531F1-000D-8649-B42E-2B4BCC7356DB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67"/>
                      </p:custDataLst>
                    </p:nvPr>
                  </p:nvSpPr>
                  <p:spPr bwMode="auto">
                    <a:xfrm>
                      <a:off x="4860" y="9396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110" name="直线 349">
                      <a:extLst>
                        <a:ext uri="{FF2B5EF4-FFF2-40B4-BE49-F238E27FC236}">
                          <a16:creationId xmlns:a16="http://schemas.microsoft.com/office/drawing/2014/main" id="{722E5D6F-ABA1-B546-B68E-7CABA76E8999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68"/>
                      </p:custDataLst>
                    </p:nvPr>
                  </p:nvSpPr>
                  <p:spPr bwMode="auto">
                    <a:xfrm>
                      <a:off x="4860" y="9240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111" name="直线 350">
                      <a:extLst>
                        <a:ext uri="{FF2B5EF4-FFF2-40B4-BE49-F238E27FC236}">
                          <a16:creationId xmlns:a16="http://schemas.microsoft.com/office/drawing/2014/main" id="{6971A0D7-08A1-344E-A587-0C1133998867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69"/>
                      </p:custDataLst>
                    </p:nvPr>
                  </p:nvSpPr>
                  <p:spPr bwMode="auto">
                    <a:xfrm>
                      <a:off x="4860" y="9552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</p:grpSp>
              <p:sp>
                <p:nvSpPr>
                  <p:cNvPr id="101" name="直线 351">
                    <a:extLst>
                      <a:ext uri="{FF2B5EF4-FFF2-40B4-BE49-F238E27FC236}">
                        <a16:creationId xmlns:a16="http://schemas.microsoft.com/office/drawing/2014/main" id="{46D69A0F-C7B5-054C-B3D4-429C2A9FA118}"/>
                      </a:ext>
                    </a:extLst>
                  </p:cNvPr>
                  <p:cNvSpPr>
                    <a:spLocks noChangeShapeType="1"/>
                  </p:cNvSpPr>
                  <p:nvPr>
                    <p:custDataLst>
                      <p:tags r:id="rId70"/>
                    </p:custDataLst>
                  </p:nvPr>
                </p:nvSpPr>
                <p:spPr bwMode="auto">
                  <a:xfrm>
                    <a:off x="4860" y="9880"/>
                    <a:ext cx="180" cy="0"/>
                  </a:xfrm>
                  <a:prstGeom prst="line">
                    <a:avLst/>
                  </a:prstGeom>
                  <a:noFill/>
                  <a:ln w="5080">
                    <a:solidFill>
                      <a:sysClr val="windowText" lastClr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3765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2041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ea typeface="宋体" pitchFamily="2" charset="-122"/>
                    </a:endParaRPr>
                  </a:p>
                </p:txBody>
              </p:sp>
            </p:grpSp>
            <p:grpSp>
              <p:nvGrpSpPr>
                <p:cNvPr id="20" name="组合 352">
                  <a:extLst>
                    <a:ext uri="{FF2B5EF4-FFF2-40B4-BE49-F238E27FC236}">
                      <a16:creationId xmlns:a16="http://schemas.microsoft.com/office/drawing/2014/main" id="{B57FCE33-1CAB-1640-B5D4-DC00E42B42D1}"/>
                    </a:ext>
                  </a:extLst>
                </p:cNvPr>
                <p:cNvGrpSpPr/>
                <p:nvPr>
                  <p:custDataLst>
                    <p:tags r:id="rId71"/>
                  </p:custDataLst>
                </p:nvPr>
              </p:nvGrpSpPr>
              <p:grpSpPr>
                <a:xfrm rot="10800000" flipH="1">
                  <a:off x="4913" y="8001"/>
                  <a:ext cx="74" cy="936"/>
                  <a:chOff x="4860" y="8148"/>
                  <a:chExt cx="180" cy="1732"/>
                </a:xfrm>
              </p:grpSpPr>
              <p:grpSp>
                <p:nvGrpSpPr>
                  <p:cNvPr id="40" name="组合 353">
                    <a:extLst>
                      <a:ext uri="{FF2B5EF4-FFF2-40B4-BE49-F238E27FC236}">
                        <a16:creationId xmlns:a16="http://schemas.microsoft.com/office/drawing/2014/main" id="{2C3C3B83-F278-0047-8E58-D8C3C1ADF267}"/>
                      </a:ext>
                    </a:extLst>
                  </p:cNvPr>
                  <p:cNvGrpSpPr/>
                  <p:nvPr>
                    <p:custDataLst>
                      <p:tags r:id="rId72"/>
                    </p:custDataLst>
                  </p:nvPr>
                </p:nvGrpSpPr>
                <p:grpSpPr>
                  <a:xfrm>
                    <a:off x="4860" y="8148"/>
                    <a:ext cx="180" cy="312"/>
                    <a:chOff x="4860" y="8148"/>
                    <a:chExt cx="360" cy="1404"/>
                  </a:xfrm>
                </p:grpSpPr>
                <p:sp>
                  <p:nvSpPr>
                    <p:cNvPr id="86" name="直线 354">
                      <a:extLst>
                        <a:ext uri="{FF2B5EF4-FFF2-40B4-BE49-F238E27FC236}">
                          <a16:creationId xmlns:a16="http://schemas.microsoft.com/office/drawing/2014/main" id="{F3DC8A44-EA2E-4743-A04B-21F9F56F44EB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73"/>
                      </p:custDataLst>
                    </p:nvPr>
                  </p:nvSpPr>
                  <p:spPr bwMode="auto">
                    <a:xfrm>
                      <a:off x="4860" y="8304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87" name="直线 355">
                      <a:extLst>
                        <a:ext uri="{FF2B5EF4-FFF2-40B4-BE49-F238E27FC236}">
                          <a16:creationId xmlns:a16="http://schemas.microsoft.com/office/drawing/2014/main" id="{F69D4ABA-E43E-6D4C-B775-7B81E2F1D7D1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74"/>
                      </p:custDataLst>
                    </p:nvPr>
                  </p:nvSpPr>
                  <p:spPr bwMode="auto">
                    <a:xfrm>
                      <a:off x="4860" y="8148"/>
                      <a:ext cx="360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88" name="直线 356">
                      <a:extLst>
                        <a:ext uri="{FF2B5EF4-FFF2-40B4-BE49-F238E27FC236}">
                          <a16:creationId xmlns:a16="http://schemas.microsoft.com/office/drawing/2014/main" id="{1FB18D4B-5A9E-6F42-A2DA-7C4CC23D6192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75"/>
                      </p:custDataLst>
                    </p:nvPr>
                  </p:nvSpPr>
                  <p:spPr bwMode="auto">
                    <a:xfrm>
                      <a:off x="4860" y="8928"/>
                      <a:ext cx="227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89" name="直线 357">
                      <a:extLst>
                        <a:ext uri="{FF2B5EF4-FFF2-40B4-BE49-F238E27FC236}">
                          <a16:creationId xmlns:a16="http://schemas.microsoft.com/office/drawing/2014/main" id="{CA59AF74-0087-404D-B655-2B68253CD942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76"/>
                      </p:custDataLst>
                    </p:nvPr>
                  </p:nvSpPr>
                  <p:spPr bwMode="auto">
                    <a:xfrm>
                      <a:off x="4860" y="8616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90" name="直线 358">
                      <a:extLst>
                        <a:ext uri="{FF2B5EF4-FFF2-40B4-BE49-F238E27FC236}">
                          <a16:creationId xmlns:a16="http://schemas.microsoft.com/office/drawing/2014/main" id="{D5D88C49-B3EB-FD43-BCA8-2D55DCC7FD65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77"/>
                      </p:custDataLst>
                    </p:nvPr>
                  </p:nvSpPr>
                  <p:spPr bwMode="auto">
                    <a:xfrm>
                      <a:off x="4860" y="8460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91" name="直线 359">
                      <a:extLst>
                        <a:ext uri="{FF2B5EF4-FFF2-40B4-BE49-F238E27FC236}">
                          <a16:creationId xmlns:a16="http://schemas.microsoft.com/office/drawing/2014/main" id="{34C0BCE9-CE98-8340-8A95-539AB0D23940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78"/>
                      </p:custDataLst>
                    </p:nvPr>
                  </p:nvSpPr>
                  <p:spPr bwMode="auto">
                    <a:xfrm>
                      <a:off x="4860" y="8772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92" name="直线 360">
                      <a:extLst>
                        <a:ext uri="{FF2B5EF4-FFF2-40B4-BE49-F238E27FC236}">
                          <a16:creationId xmlns:a16="http://schemas.microsoft.com/office/drawing/2014/main" id="{C2F79799-5EC3-244F-BFA0-F6E6A0D7E577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79"/>
                      </p:custDataLst>
                    </p:nvPr>
                  </p:nvSpPr>
                  <p:spPr bwMode="auto">
                    <a:xfrm>
                      <a:off x="4860" y="9084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93" name="直线 361">
                      <a:extLst>
                        <a:ext uri="{FF2B5EF4-FFF2-40B4-BE49-F238E27FC236}">
                          <a16:creationId xmlns:a16="http://schemas.microsoft.com/office/drawing/2014/main" id="{9ADDA553-8FE6-BF44-A1D5-AC787EBDC1A5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80"/>
                      </p:custDataLst>
                    </p:nvPr>
                  </p:nvSpPr>
                  <p:spPr bwMode="auto">
                    <a:xfrm>
                      <a:off x="4860" y="9396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94" name="直线 362">
                      <a:extLst>
                        <a:ext uri="{FF2B5EF4-FFF2-40B4-BE49-F238E27FC236}">
                          <a16:creationId xmlns:a16="http://schemas.microsoft.com/office/drawing/2014/main" id="{141AD1BD-02A1-F640-8A85-384B679864B8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81"/>
                      </p:custDataLst>
                    </p:nvPr>
                  </p:nvSpPr>
                  <p:spPr bwMode="auto">
                    <a:xfrm>
                      <a:off x="4860" y="9240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95" name="直线 363">
                      <a:extLst>
                        <a:ext uri="{FF2B5EF4-FFF2-40B4-BE49-F238E27FC236}">
                          <a16:creationId xmlns:a16="http://schemas.microsoft.com/office/drawing/2014/main" id="{40962E1A-41C1-8546-8AFF-8E5C35CC6A0E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82"/>
                      </p:custDataLst>
                    </p:nvPr>
                  </p:nvSpPr>
                  <p:spPr bwMode="auto">
                    <a:xfrm>
                      <a:off x="4860" y="9552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</p:grpSp>
              <p:grpSp>
                <p:nvGrpSpPr>
                  <p:cNvPr id="41" name="组合 364">
                    <a:extLst>
                      <a:ext uri="{FF2B5EF4-FFF2-40B4-BE49-F238E27FC236}">
                        <a16:creationId xmlns:a16="http://schemas.microsoft.com/office/drawing/2014/main" id="{42F6E205-4E63-994F-9240-0B1CCF5F8385}"/>
                      </a:ext>
                    </a:extLst>
                  </p:cNvPr>
                  <p:cNvGrpSpPr/>
                  <p:nvPr>
                    <p:custDataLst>
                      <p:tags r:id="rId83"/>
                    </p:custDataLst>
                  </p:nvPr>
                </p:nvGrpSpPr>
                <p:grpSpPr>
                  <a:xfrm>
                    <a:off x="4860" y="8492"/>
                    <a:ext cx="180" cy="312"/>
                    <a:chOff x="4860" y="8148"/>
                    <a:chExt cx="360" cy="1404"/>
                  </a:xfrm>
                </p:grpSpPr>
                <p:sp>
                  <p:nvSpPr>
                    <p:cNvPr id="76" name="直线 365">
                      <a:extLst>
                        <a:ext uri="{FF2B5EF4-FFF2-40B4-BE49-F238E27FC236}">
                          <a16:creationId xmlns:a16="http://schemas.microsoft.com/office/drawing/2014/main" id="{22DEE3FB-ED1A-C446-8C2F-CFF1F269E513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84"/>
                      </p:custDataLst>
                    </p:nvPr>
                  </p:nvSpPr>
                  <p:spPr bwMode="auto">
                    <a:xfrm>
                      <a:off x="4860" y="8304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77" name="直线 366">
                      <a:extLst>
                        <a:ext uri="{FF2B5EF4-FFF2-40B4-BE49-F238E27FC236}">
                          <a16:creationId xmlns:a16="http://schemas.microsoft.com/office/drawing/2014/main" id="{1704BC63-8AE5-B142-AFC8-4512A8B3E486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85"/>
                      </p:custDataLst>
                    </p:nvPr>
                  </p:nvSpPr>
                  <p:spPr bwMode="auto">
                    <a:xfrm>
                      <a:off x="4860" y="8148"/>
                      <a:ext cx="360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78" name="直线 367">
                      <a:extLst>
                        <a:ext uri="{FF2B5EF4-FFF2-40B4-BE49-F238E27FC236}">
                          <a16:creationId xmlns:a16="http://schemas.microsoft.com/office/drawing/2014/main" id="{43CB172C-DCF8-F244-A695-D6AEFD629080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86"/>
                      </p:custDataLst>
                    </p:nvPr>
                  </p:nvSpPr>
                  <p:spPr bwMode="auto">
                    <a:xfrm>
                      <a:off x="4860" y="8928"/>
                      <a:ext cx="227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79" name="直线 368">
                      <a:extLst>
                        <a:ext uri="{FF2B5EF4-FFF2-40B4-BE49-F238E27FC236}">
                          <a16:creationId xmlns:a16="http://schemas.microsoft.com/office/drawing/2014/main" id="{2A06AD95-BE1E-374A-8F43-2519156F8044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87"/>
                      </p:custDataLst>
                    </p:nvPr>
                  </p:nvSpPr>
                  <p:spPr bwMode="auto">
                    <a:xfrm>
                      <a:off x="4860" y="8616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80" name="直线 369">
                      <a:extLst>
                        <a:ext uri="{FF2B5EF4-FFF2-40B4-BE49-F238E27FC236}">
                          <a16:creationId xmlns:a16="http://schemas.microsoft.com/office/drawing/2014/main" id="{C63C6B0E-8C17-6D4D-88EB-7A1C5D52EB51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88"/>
                      </p:custDataLst>
                    </p:nvPr>
                  </p:nvSpPr>
                  <p:spPr bwMode="auto">
                    <a:xfrm>
                      <a:off x="4860" y="8460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81" name="直线 370">
                      <a:extLst>
                        <a:ext uri="{FF2B5EF4-FFF2-40B4-BE49-F238E27FC236}">
                          <a16:creationId xmlns:a16="http://schemas.microsoft.com/office/drawing/2014/main" id="{1768E0FC-B39A-3F4E-BAC6-0B7E2B0680E2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89"/>
                      </p:custDataLst>
                    </p:nvPr>
                  </p:nvSpPr>
                  <p:spPr bwMode="auto">
                    <a:xfrm>
                      <a:off x="4860" y="8772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82" name="直线 371">
                      <a:extLst>
                        <a:ext uri="{FF2B5EF4-FFF2-40B4-BE49-F238E27FC236}">
                          <a16:creationId xmlns:a16="http://schemas.microsoft.com/office/drawing/2014/main" id="{FD441DC0-7237-3C47-A3C1-D523818069C8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90"/>
                      </p:custDataLst>
                    </p:nvPr>
                  </p:nvSpPr>
                  <p:spPr bwMode="auto">
                    <a:xfrm>
                      <a:off x="4860" y="9084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83" name="直线 372">
                      <a:extLst>
                        <a:ext uri="{FF2B5EF4-FFF2-40B4-BE49-F238E27FC236}">
                          <a16:creationId xmlns:a16="http://schemas.microsoft.com/office/drawing/2014/main" id="{61DD7800-7281-9940-9CB4-70D8019FE4E8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91"/>
                      </p:custDataLst>
                    </p:nvPr>
                  </p:nvSpPr>
                  <p:spPr bwMode="auto">
                    <a:xfrm>
                      <a:off x="4860" y="9396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84" name="直线 373">
                      <a:extLst>
                        <a:ext uri="{FF2B5EF4-FFF2-40B4-BE49-F238E27FC236}">
                          <a16:creationId xmlns:a16="http://schemas.microsoft.com/office/drawing/2014/main" id="{235585F6-2ECC-DA41-8ACF-C0D5D6F941B5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92"/>
                      </p:custDataLst>
                    </p:nvPr>
                  </p:nvSpPr>
                  <p:spPr bwMode="auto">
                    <a:xfrm>
                      <a:off x="4860" y="9240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85" name="直线 374">
                      <a:extLst>
                        <a:ext uri="{FF2B5EF4-FFF2-40B4-BE49-F238E27FC236}">
                          <a16:creationId xmlns:a16="http://schemas.microsoft.com/office/drawing/2014/main" id="{9A2EFEC3-036E-144F-8629-364A7A03AC06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93"/>
                      </p:custDataLst>
                    </p:nvPr>
                  </p:nvSpPr>
                  <p:spPr bwMode="auto">
                    <a:xfrm>
                      <a:off x="4860" y="9552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</p:grpSp>
              <p:grpSp>
                <p:nvGrpSpPr>
                  <p:cNvPr id="42" name="组合 375">
                    <a:extLst>
                      <a:ext uri="{FF2B5EF4-FFF2-40B4-BE49-F238E27FC236}">
                        <a16:creationId xmlns:a16="http://schemas.microsoft.com/office/drawing/2014/main" id="{9FD05815-CD60-3A42-A0C7-CC45BF0E8707}"/>
                      </a:ext>
                    </a:extLst>
                  </p:cNvPr>
                  <p:cNvGrpSpPr/>
                  <p:nvPr>
                    <p:custDataLst>
                      <p:tags r:id="rId94"/>
                    </p:custDataLst>
                  </p:nvPr>
                </p:nvGrpSpPr>
                <p:grpSpPr>
                  <a:xfrm>
                    <a:off x="4860" y="8840"/>
                    <a:ext cx="180" cy="312"/>
                    <a:chOff x="4860" y="8148"/>
                    <a:chExt cx="360" cy="1404"/>
                  </a:xfrm>
                </p:grpSpPr>
                <p:sp>
                  <p:nvSpPr>
                    <p:cNvPr id="66" name="直线 376">
                      <a:extLst>
                        <a:ext uri="{FF2B5EF4-FFF2-40B4-BE49-F238E27FC236}">
                          <a16:creationId xmlns:a16="http://schemas.microsoft.com/office/drawing/2014/main" id="{49224F9C-0D72-CB43-BD56-CF2334878A46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95"/>
                      </p:custDataLst>
                    </p:nvPr>
                  </p:nvSpPr>
                  <p:spPr bwMode="auto">
                    <a:xfrm>
                      <a:off x="4860" y="8304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67" name="直线 377">
                      <a:extLst>
                        <a:ext uri="{FF2B5EF4-FFF2-40B4-BE49-F238E27FC236}">
                          <a16:creationId xmlns:a16="http://schemas.microsoft.com/office/drawing/2014/main" id="{546A4B31-75EC-264D-AE0C-47D2C6C824D6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96"/>
                      </p:custDataLst>
                    </p:nvPr>
                  </p:nvSpPr>
                  <p:spPr bwMode="auto">
                    <a:xfrm>
                      <a:off x="4860" y="8148"/>
                      <a:ext cx="360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68" name="直线 378">
                      <a:extLst>
                        <a:ext uri="{FF2B5EF4-FFF2-40B4-BE49-F238E27FC236}">
                          <a16:creationId xmlns:a16="http://schemas.microsoft.com/office/drawing/2014/main" id="{9D9BE740-BF9E-284F-9D26-7A70DD02CF5A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97"/>
                      </p:custDataLst>
                    </p:nvPr>
                  </p:nvSpPr>
                  <p:spPr bwMode="auto">
                    <a:xfrm>
                      <a:off x="4860" y="8928"/>
                      <a:ext cx="227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69" name="直线 379">
                      <a:extLst>
                        <a:ext uri="{FF2B5EF4-FFF2-40B4-BE49-F238E27FC236}">
                          <a16:creationId xmlns:a16="http://schemas.microsoft.com/office/drawing/2014/main" id="{BFB9DBA0-2304-9947-AFA7-314BE522DF65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98"/>
                      </p:custDataLst>
                    </p:nvPr>
                  </p:nvSpPr>
                  <p:spPr bwMode="auto">
                    <a:xfrm>
                      <a:off x="4860" y="8616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70" name="直线 380">
                      <a:extLst>
                        <a:ext uri="{FF2B5EF4-FFF2-40B4-BE49-F238E27FC236}">
                          <a16:creationId xmlns:a16="http://schemas.microsoft.com/office/drawing/2014/main" id="{80CEEDA1-C306-2A46-9BDC-389BDCCCD807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99"/>
                      </p:custDataLst>
                    </p:nvPr>
                  </p:nvSpPr>
                  <p:spPr bwMode="auto">
                    <a:xfrm>
                      <a:off x="4860" y="8460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71" name="直线 381">
                      <a:extLst>
                        <a:ext uri="{FF2B5EF4-FFF2-40B4-BE49-F238E27FC236}">
                          <a16:creationId xmlns:a16="http://schemas.microsoft.com/office/drawing/2014/main" id="{CD750D55-ED7E-2548-AD73-240DC26391FA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100"/>
                      </p:custDataLst>
                    </p:nvPr>
                  </p:nvSpPr>
                  <p:spPr bwMode="auto">
                    <a:xfrm>
                      <a:off x="4860" y="8772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72" name="直线 382">
                      <a:extLst>
                        <a:ext uri="{FF2B5EF4-FFF2-40B4-BE49-F238E27FC236}">
                          <a16:creationId xmlns:a16="http://schemas.microsoft.com/office/drawing/2014/main" id="{71D8A283-7CBC-CD49-98F6-4A37B6612BF4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101"/>
                      </p:custDataLst>
                    </p:nvPr>
                  </p:nvSpPr>
                  <p:spPr bwMode="auto">
                    <a:xfrm>
                      <a:off x="4860" y="9084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73" name="直线 383">
                      <a:extLst>
                        <a:ext uri="{FF2B5EF4-FFF2-40B4-BE49-F238E27FC236}">
                          <a16:creationId xmlns:a16="http://schemas.microsoft.com/office/drawing/2014/main" id="{C3D99C22-C247-5543-B2A8-53589486D98F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102"/>
                      </p:custDataLst>
                    </p:nvPr>
                  </p:nvSpPr>
                  <p:spPr bwMode="auto">
                    <a:xfrm>
                      <a:off x="4860" y="9396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74" name="直线 384">
                      <a:extLst>
                        <a:ext uri="{FF2B5EF4-FFF2-40B4-BE49-F238E27FC236}">
                          <a16:creationId xmlns:a16="http://schemas.microsoft.com/office/drawing/2014/main" id="{064CD49E-F961-1246-A0A0-04DA03F2287A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103"/>
                      </p:custDataLst>
                    </p:nvPr>
                  </p:nvSpPr>
                  <p:spPr bwMode="auto">
                    <a:xfrm>
                      <a:off x="4860" y="9240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75" name="直线 385">
                      <a:extLst>
                        <a:ext uri="{FF2B5EF4-FFF2-40B4-BE49-F238E27FC236}">
                          <a16:creationId xmlns:a16="http://schemas.microsoft.com/office/drawing/2014/main" id="{2487660E-1EB9-354C-BFC4-E7D29755BA6D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104"/>
                      </p:custDataLst>
                    </p:nvPr>
                  </p:nvSpPr>
                  <p:spPr bwMode="auto">
                    <a:xfrm>
                      <a:off x="4860" y="9552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</p:grpSp>
              <p:grpSp>
                <p:nvGrpSpPr>
                  <p:cNvPr id="43" name="组合 386">
                    <a:extLst>
                      <a:ext uri="{FF2B5EF4-FFF2-40B4-BE49-F238E27FC236}">
                        <a16:creationId xmlns:a16="http://schemas.microsoft.com/office/drawing/2014/main" id="{1F9C98A9-7C2F-4A4E-AC93-342159907E0F}"/>
                      </a:ext>
                    </a:extLst>
                  </p:cNvPr>
                  <p:cNvGrpSpPr/>
                  <p:nvPr>
                    <p:custDataLst>
                      <p:tags r:id="rId105"/>
                    </p:custDataLst>
                  </p:nvPr>
                </p:nvGrpSpPr>
                <p:grpSpPr>
                  <a:xfrm>
                    <a:off x="4860" y="9192"/>
                    <a:ext cx="180" cy="312"/>
                    <a:chOff x="4860" y="8148"/>
                    <a:chExt cx="360" cy="1404"/>
                  </a:xfrm>
                </p:grpSpPr>
                <p:sp>
                  <p:nvSpPr>
                    <p:cNvPr id="56" name="直线 387">
                      <a:extLst>
                        <a:ext uri="{FF2B5EF4-FFF2-40B4-BE49-F238E27FC236}">
                          <a16:creationId xmlns:a16="http://schemas.microsoft.com/office/drawing/2014/main" id="{D35DF9BD-D221-2B4A-A419-1B7B5F95374B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106"/>
                      </p:custDataLst>
                    </p:nvPr>
                  </p:nvSpPr>
                  <p:spPr bwMode="auto">
                    <a:xfrm>
                      <a:off x="4860" y="8304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57" name="直线 388">
                      <a:extLst>
                        <a:ext uri="{FF2B5EF4-FFF2-40B4-BE49-F238E27FC236}">
                          <a16:creationId xmlns:a16="http://schemas.microsoft.com/office/drawing/2014/main" id="{7AA74A2D-436D-0C4D-B04C-DD9EACFC03AD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107"/>
                      </p:custDataLst>
                    </p:nvPr>
                  </p:nvSpPr>
                  <p:spPr bwMode="auto">
                    <a:xfrm>
                      <a:off x="4860" y="8148"/>
                      <a:ext cx="360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58" name="直线 389">
                      <a:extLst>
                        <a:ext uri="{FF2B5EF4-FFF2-40B4-BE49-F238E27FC236}">
                          <a16:creationId xmlns:a16="http://schemas.microsoft.com/office/drawing/2014/main" id="{D7DF63AA-EE82-5C4D-A4BD-72684F404CE0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108"/>
                      </p:custDataLst>
                    </p:nvPr>
                  </p:nvSpPr>
                  <p:spPr bwMode="auto">
                    <a:xfrm>
                      <a:off x="4860" y="8928"/>
                      <a:ext cx="227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59" name="直线 390">
                      <a:extLst>
                        <a:ext uri="{FF2B5EF4-FFF2-40B4-BE49-F238E27FC236}">
                          <a16:creationId xmlns:a16="http://schemas.microsoft.com/office/drawing/2014/main" id="{0DD9D880-D9E0-7942-9999-F4CE977D696D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109"/>
                      </p:custDataLst>
                    </p:nvPr>
                  </p:nvSpPr>
                  <p:spPr bwMode="auto">
                    <a:xfrm>
                      <a:off x="4860" y="8616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60" name="直线 391">
                      <a:extLst>
                        <a:ext uri="{FF2B5EF4-FFF2-40B4-BE49-F238E27FC236}">
                          <a16:creationId xmlns:a16="http://schemas.microsoft.com/office/drawing/2014/main" id="{21379576-5B36-C540-AD37-642564D17611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110"/>
                      </p:custDataLst>
                    </p:nvPr>
                  </p:nvSpPr>
                  <p:spPr bwMode="auto">
                    <a:xfrm>
                      <a:off x="4860" y="8460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61" name="直线 392">
                      <a:extLst>
                        <a:ext uri="{FF2B5EF4-FFF2-40B4-BE49-F238E27FC236}">
                          <a16:creationId xmlns:a16="http://schemas.microsoft.com/office/drawing/2014/main" id="{D4E73ED7-9103-1542-B3A7-BB167FB1DF8F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111"/>
                      </p:custDataLst>
                    </p:nvPr>
                  </p:nvSpPr>
                  <p:spPr bwMode="auto">
                    <a:xfrm>
                      <a:off x="4860" y="8772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62" name="直线 393">
                      <a:extLst>
                        <a:ext uri="{FF2B5EF4-FFF2-40B4-BE49-F238E27FC236}">
                          <a16:creationId xmlns:a16="http://schemas.microsoft.com/office/drawing/2014/main" id="{B4510099-6FD5-6945-A960-0DAFABB4E058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112"/>
                      </p:custDataLst>
                    </p:nvPr>
                  </p:nvSpPr>
                  <p:spPr bwMode="auto">
                    <a:xfrm>
                      <a:off x="4860" y="9084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63" name="直线 394">
                      <a:extLst>
                        <a:ext uri="{FF2B5EF4-FFF2-40B4-BE49-F238E27FC236}">
                          <a16:creationId xmlns:a16="http://schemas.microsoft.com/office/drawing/2014/main" id="{17B2FE03-2BCF-F942-B99A-7AE5B0AFD6EC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113"/>
                      </p:custDataLst>
                    </p:nvPr>
                  </p:nvSpPr>
                  <p:spPr bwMode="auto">
                    <a:xfrm>
                      <a:off x="4860" y="9396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64" name="直线 395">
                      <a:extLst>
                        <a:ext uri="{FF2B5EF4-FFF2-40B4-BE49-F238E27FC236}">
                          <a16:creationId xmlns:a16="http://schemas.microsoft.com/office/drawing/2014/main" id="{E7903684-6B10-F343-9CC4-3C8611359875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114"/>
                      </p:custDataLst>
                    </p:nvPr>
                  </p:nvSpPr>
                  <p:spPr bwMode="auto">
                    <a:xfrm>
                      <a:off x="4860" y="9240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65" name="直线 396">
                      <a:extLst>
                        <a:ext uri="{FF2B5EF4-FFF2-40B4-BE49-F238E27FC236}">
                          <a16:creationId xmlns:a16="http://schemas.microsoft.com/office/drawing/2014/main" id="{DA8EEA73-317B-FD46-A55E-E991BA243103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115"/>
                      </p:custDataLst>
                    </p:nvPr>
                  </p:nvSpPr>
                  <p:spPr bwMode="auto">
                    <a:xfrm>
                      <a:off x="4860" y="9552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</p:grpSp>
              <p:grpSp>
                <p:nvGrpSpPr>
                  <p:cNvPr id="44" name="组合 397">
                    <a:extLst>
                      <a:ext uri="{FF2B5EF4-FFF2-40B4-BE49-F238E27FC236}">
                        <a16:creationId xmlns:a16="http://schemas.microsoft.com/office/drawing/2014/main" id="{FBB92FEE-5938-FC4B-8E87-751F3F03016C}"/>
                      </a:ext>
                    </a:extLst>
                  </p:cNvPr>
                  <p:cNvGrpSpPr/>
                  <p:nvPr>
                    <p:custDataLst>
                      <p:tags r:id="rId116"/>
                    </p:custDataLst>
                  </p:nvPr>
                </p:nvGrpSpPr>
                <p:grpSpPr>
                  <a:xfrm>
                    <a:off x="4860" y="9536"/>
                    <a:ext cx="180" cy="312"/>
                    <a:chOff x="4860" y="8148"/>
                    <a:chExt cx="360" cy="1404"/>
                  </a:xfrm>
                </p:grpSpPr>
                <p:sp>
                  <p:nvSpPr>
                    <p:cNvPr id="46" name="直线 398">
                      <a:extLst>
                        <a:ext uri="{FF2B5EF4-FFF2-40B4-BE49-F238E27FC236}">
                          <a16:creationId xmlns:a16="http://schemas.microsoft.com/office/drawing/2014/main" id="{6FCCE6DF-394D-864C-A8F8-425FBC3CFF7A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117"/>
                      </p:custDataLst>
                    </p:nvPr>
                  </p:nvSpPr>
                  <p:spPr bwMode="auto">
                    <a:xfrm>
                      <a:off x="4860" y="8304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47" name="直线 399">
                      <a:extLst>
                        <a:ext uri="{FF2B5EF4-FFF2-40B4-BE49-F238E27FC236}">
                          <a16:creationId xmlns:a16="http://schemas.microsoft.com/office/drawing/2014/main" id="{11A9C3F3-6D0D-D74C-B979-21ADDE27B702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118"/>
                      </p:custDataLst>
                    </p:nvPr>
                  </p:nvSpPr>
                  <p:spPr bwMode="auto">
                    <a:xfrm>
                      <a:off x="4860" y="8148"/>
                      <a:ext cx="360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48" name="直线 400">
                      <a:extLst>
                        <a:ext uri="{FF2B5EF4-FFF2-40B4-BE49-F238E27FC236}">
                          <a16:creationId xmlns:a16="http://schemas.microsoft.com/office/drawing/2014/main" id="{C3B8D0FD-46EA-BE4D-A62D-3223E2E15DFB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119"/>
                      </p:custDataLst>
                    </p:nvPr>
                  </p:nvSpPr>
                  <p:spPr bwMode="auto">
                    <a:xfrm>
                      <a:off x="4860" y="8928"/>
                      <a:ext cx="227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49" name="直线 401">
                      <a:extLst>
                        <a:ext uri="{FF2B5EF4-FFF2-40B4-BE49-F238E27FC236}">
                          <a16:creationId xmlns:a16="http://schemas.microsoft.com/office/drawing/2014/main" id="{B623CBBE-7483-334D-A924-E1E29287EC21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120"/>
                      </p:custDataLst>
                    </p:nvPr>
                  </p:nvSpPr>
                  <p:spPr bwMode="auto">
                    <a:xfrm>
                      <a:off x="4860" y="8616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50" name="直线 402">
                      <a:extLst>
                        <a:ext uri="{FF2B5EF4-FFF2-40B4-BE49-F238E27FC236}">
                          <a16:creationId xmlns:a16="http://schemas.microsoft.com/office/drawing/2014/main" id="{2E9400DB-2A75-1348-BB1C-E421C1CD1596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121"/>
                      </p:custDataLst>
                    </p:nvPr>
                  </p:nvSpPr>
                  <p:spPr bwMode="auto">
                    <a:xfrm>
                      <a:off x="4860" y="8460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51" name="直线 403">
                      <a:extLst>
                        <a:ext uri="{FF2B5EF4-FFF2-40B4-BE49-F238E27FC236}">
                          <a16:creationId xmlns:a16="http://schemas.microsoft.com/office/drawing/2014/main" id="{D9E1A1F4-D4F6-AC4D-AC61-79119CB49912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122"/>
                      </p:custDataLst>
                    </p:nvPr>
                  </p:nvSpPr>
                  <p:spPr bwMode="auto">
                    <a:xfrm>
                      <a:off x="4860" y="8772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52" name="直线 404">
                      <a:extLst>
                        <a:ext uri="{FF2B5EF4-FFF2-40B4-BE49-F238E27FC236}">
                          <a16:creationId xmlns:a16="http://schemas.microsoft.com/office/drawing/2014/main" id="{A1180E9C-650A-8949-97A8-6087460D1AFB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123"/>
                      </p:custDataLst>
                    </p:nvPr>
                  </p:nvSpPr>
                  <p:spPr bwMode="auto">
                    <a:xfrm>
                      <a:off x="4860" y="9084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53" name="直线 405">
                      <a:extLst>
                        <a:ext uri="{FF2B5EF4-FFF2-40B4-BE49-F238E27FC236}">
                          <a16:creationId xmlns:a16="http://schemas.microsoft.com/office/drawing/2014/main" id="{8146FA43-5502-7746-B660-53E6ADAD4FCF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124"/>
                      </p:custDataLst>
                    </p:nvPr>
                  </p:nvSpPr>
                  <p:spPr bwMode="auto">
                    <a:xfrm>
                      <a:off x="4860" y="9396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54" name="直线 406">
                      <a:extLst>
                        <a:ext uri="{FF2B5EF4-FFF2-40B4-BE49-F238E27FC236}">
                          <a16:creationId xmlns:a16="http://schemas.microsoft.com/office/drawing/2014/main" id="{0C50D382-800A-5F44-8127-AB42529EB1B5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125"/>
                      </p:custDataLst>
                    </p:nvPr>
                  </p:nvSpPr>
                  <p:spPr bwMode="auto">
                    <a:xfrm>
                      <a:off x="4860" y="9240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55" name="直线 407">
                      <a:extLst>
                        <a:ext uri="{FF2B5EF4-FFF2-40B4-BE49-F238E27FC236}">
                          <a16:creationId xmlns:a16="http://schemas.microsoft.com/office/drawing/2014/main" id="{6585AFB7-1CD6-D843-8AC0-F29B283BBEC1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126"/>
                      </p:custDataLst>
                    </p:nvPr>
                  </p:nvSpPr>
                  <p:spPr bwMode="auto">
                    <a:xfrm>
                      <a:off x="4860" y="9552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</p:grpSp>
              <p:sp>
                <p:nvSpPr>
                  <p:cNvPr id="45" name="直线 408">
                    <a:extLst>
                      <a:ext uri="{FF2B5EF4-FFF2-40B4-BE49-F238E27FC236}">
                        <a16:creationId xmlns:a16="http://schemas.microsoft.com/office/drawing/2014/main" id="{C2E7E43E-D038-7448-9CAC-B0AEE83BD60F}"/>
                      </a:ext>
                    </a:extLst>
                  </p:cNvPr>
                  <p:cNvSpPr>
                    <a:spLocks noChangeShapeType="1"/>
                  </p:cNvSpPr>
                  <p:nvPr>
                    <p:custDataLst>
                      <p:tags r:id="rId127"/>
                    </p:custDataLst>
                  </p:nvPr>
                </p:nvSpPr>
                <p:spPr bwMode="auto">
                  <a:xfrm>
                    <a:off x="4860" y="9880"/>
                    <a:ext cx="180" cy="0"/>
                  </a:xfrm>
                  <a:prstGeom prst="line">
                    <a:avLst/>
                  </a:prstGeom>
                  <a:noFill/>
                  <a:ln w="5080">
                    <a:solidFill>
                      <a:sysClr val="windowText" lastClr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3765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2041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ea typeface="宋体" pitchFamily="2" charset="-122"/>
                    </a:endParaRPr>
                  </a:p>
                </p:txBody>
              </p:sp>
            </p:grpSp>
            <p:sp>
              <p:nvSpPr>
                <p:cNvPr id="21" name="弧线 409">
                  <a:extLst>
                    <a:ext uri="{FF2B5EF4-FFF2-40B4-BE49-F238E27FC236}">
                      <a16:creationId xmlns:a16="http://schemas.microsoft.com/office/drawing/2014/main" id="{1060E74B-457F-3C40-9DCF-E013288DF509}"/>
                    </a:ext>
                  </a:extLst>
                </p:cNvPr>
                <p:cNvSpPr>
                  <a:spLocks noChangeAspect="1"/>
                </p:cNvSpPr>
                <p:nvPr>
                  <p:custDataLst>
                    <p:tags r:id="rId128"/>
                  </p:custDataLst>
                </p:nvPr>
              </p:nvSpPr>
              <p:spPr bwMode="auto">
                <a:xfrm rot="10800000">
                  <a:off x="4800" y="7780"/>
                  <a:ext cx="147" cy="75"/>
                </a:xfrm>
                <a:custGeom>
                  <a:gdLst>
                    <a:gd name="T0" fmla="*/ 0 w 42679"/>
                    <a:gd name="T1" fmla="*/ 0 h 21600"/>
                    <a:gd name="T2" fmla="*/ 0 w 42679"/>
                    <a:gd name="T3" fmla="*/ 0 h 21600"/>
                    <a:gd name="T4" fmla="*/ 0 w 42679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2679" h="21600" fill="none" extrusionOk="0">
                      <a:moveTo>
                        <a:pt x="42678" y="3475"/>
                      </a:moveTo>
                      <a:cubicBezTo>
                        <a:pt x="40974" y="13925"/>
                        <a:pt x="31947" y="21599"/>
                        <a:pt x="21360" y="21600"/>
                      </a:cubicBezTo>
                      <a:cubicBezTo>
                        <a:pt x="10669" y="21600"/>
                        <a:pt x="1587" y="13779"/>
                        <a:pt x="-1" y="3208"/>
                      </a:cubicBezTo>
                    </a:path>
                    <a:path w="42679" h="21600" stroke="0" extrusionOk="0">
                      <a:moveTo>
                        <a:pt x="42678" y="3475"/>
                      </a:moveTo>
                      <a:cubicBezTo>
                        <a:pt x="40974" y="13925"/>
                        <a:pt x="31947" y="21599"/>
                        <a:pt x="21360" y="21600"/>
                      </a:cubicBezTo>
                      <a:cubicBezTo>
                        <a:pt x="10669" y="21600"/>
                        <a:pt x="1587" y="13779"/>
                        <a:pt x="-1" y="3208"/>
                      </a:cubicBezTo>
                      <a:lnTo>
                        <a:pt x="21360" y="0"/>
                      </a:lnTo>
                      <a:lnTo>
                        <a:pt x="42678" y="347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350">
                  <a:solidFill>
                    <a:sysClr val="windowText" lastClr="000000"/>
                  </a:solidFill>
                  <a:round/>
                </a:ln>
              </p:spPr>
              <p:txBody>
                <a:bodyPr/>
                <a:lstStyle/>
                <a:p>
                  <a:pPr marL="0" marR="0" lvl="0" indent="0" defTabSz="913765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041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宋体" pitchFamily="2" charset="-122"/>
                  </a:endParaRPr>
                </a:p>
              </p:txBody>
            </p:sp>
            <p:grpSp>
              <p:nvGrpSpPr>
                <p:cNvPr id="22" name="组合 410">
                  <a:extLst>
                    <a:ext uri="{FF2B5EF4-FFF2-40B4-BE49-F238E27FC236}">
                      <a16:creationId xmlns:a16="http://schemas.microsoft.com/office/drawing/2014/main" id="{B83F7924-627D-594A-8FCB-617964D6EB45}"/>
                    </a:ext>
                  </a:extLst>
                </p:cNvPr>
                <p:cNvGrpSpPr/>
                <p:nvPr>
                  <p:custDataLst>
                    <p:tags r:id="rId129"/>
                  </p:custDataLst>
                </p:nvPr>
              </p:nvGrpSpPr>
              <p:grpSpPr>
                <a:xfrm rot="10800000" flipV="1">
                  <a:off x="4797" y="9141"/>
                  <a:ext cx="147" cy="178"/>
                  <a:chOff x="5724" y="9252"/>
                  <a:chExt cx="147" cy="178"/>
                </a:xfrm>
              </p:grpSpPr>
              <p:sp>
                <p:nvSpPr>
                  <p:cNvPr id="37" name="弧线 411">
                    <a:extLst>
                      <a:ext uri="{FF2B5EF4-FFF2-40B4-BE49-F238E27FC236}">
                        <a16:creationId xmlns:a16="http://schemas.microsoft.com/office/drawing/2014/main" id="{2632F830-E850-CD4F-A28B-924B15C6ACF0}"/>
                      </a:ext>
                    </a:extLst>
                  </p:cNvPr>
                  <p:cNvSpPr>
                    <a:spLocks noChangeAspect="1"/>
                  </p:cNvSpPr>
                  <p:nvPr>
                    <p:custDataLst>
                      <p:tags r:id="rId130"/>
                    </p:custDataLst>
                  </p:nvPr>
                </p:nvSpPr>
                <p:spPr bwMode="auto">
                  <a:xfrm>
                    <a:off x="5724" y="9252"/>
                    <a:ext cx="147" cy="75"/>
                  </a:xfrm>
                  <a:custGeom>
                    <a:gdLst>
                      <a:gd name="T0" fmla="*/ 0 w 42679"/>
                      <a:gd name="T1" fmla="*/ 0 h 21600"/>
                      <a:gd name="T2" fmla="*/ 0 w 42679"/>
                      <a:gd name="T3" fmla="*/ 0 h 21600"/>
                      <a:gd name="T4" fmla="*/ 0 w 42679"/>
                      <a:gd name="T5" fmla="*/ 0 h 21600"/>
                      <a:gd name="T6" fmla="*/ 0 60000 65536"/>
                      <a:gd name="T7" fmla="*/ 0 60000 65536"/>
                      <a:gd name="T8" fmla="*/ 0 60000 65536"/>
                    </a:gdLst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2679" h="21600" fill="none" extrusionOk="0">
                        <a:moveTo>
                          <a:pt x="42678" y="3475"/>
                        </a:moveTo>
                        <a:cubicBezTo>
                          <a:pt x="40974" y="13925"/>
                          <a:pt x="31947" y="21599"/>
                          <a:pt x="21360" y="21600"/>
                        </a:cubicBezTo>
                        <a:cubicBezTo>
                          <a:pt x="10669" y="21600"/>
                          <a:pt x="1587" y="13779"/>
                          <a:pt x="-1" y="3208"/>
                        </a:cubicBezTo>
                      </a:path>
                      <a:path w="42679" h="21600" stroke="0" extrusionOk="0">
                        <a:moveTo>
                          <a:pt x="42678" y="3475"/>
                        </a:moveTo>
                        <a:cubicBezTo>
                          <a:pt x="40974" y="13925"/>
                          <a:pt x="31947" y="21599"/>
                          <a:pt x="21360" y="21600"/>
                        </a:cubicBezTo>
                        <a:cubicBezTo>
                          <a:pt x="10669" y="21600"/>
                          <a:pt x="1587" y="13779"/>
                          <a:pt x="-1" y="3208"/>
                        </a:cubicBezTo>
                        <a:lnTo>
                          <a:pt x="21360" y="0"/>
                        </a:lnTo>
                        <a:lnTo>
                          <a:pt x="42678" y="347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6350">
                    <a:solidFill>
                      <a:sysClr val="windowText" lastClr="000000"/>
                    </a:solidFill>
                    <a:round/>
                  </a:ln>
                </p:spPr>
                <p:txBody>
                  <a:bodyPr/>
                  <a:lstStyle/>
                  <a:p>
                    <a:pPr marL="0" marR="0" lvl="0" indent="0" defTabSz="913765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2041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ea typeface="宋体" pitchFamily="2" charset="-122"/>
                    </a:endParaRPr>
                  </a:p>
                </p:txBody>
              </p:sp>
              <p:sp>
                <p:nvSpPr>
                  <p:cNvPr id="38" name="椭圆 412">
                    <a:extLst>
                      <a:ext uri="{FF2B5EF4-FFF2-40B4-BE49-F238E27FC236}">
                        <a16:creationId xmlns:a16="http://schemas.microsoft.com/office/drawing/2014/main" id="{B47A57EC-C46A-1F4C-88F4-4B54DE8D61DF}"/>
                      </a:ext>
                    </a:extLst>
                  </p:cNvPr>
                  <p:cNvSpPr>
                    <a:spLocks noChangeAspect="1" noChangeArrowheads="1"/>
                  </p:cNvSpPr>
                  <p:nvPr>
                    <p:custDataLst>
                      <p:tags r:id="rId131"/>
                    </p:custDataLst>
                  </p:nvPr>
                </p:nvSpPr>
                <p:spPr bwMode="auto">
                  <a:xfrm>
                    <a:off x="5743" y="9328"/>
                    <a:ext cx="102" cy="10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7239">
                    <a:solidFill>
                      <a:sysClr val="windowText" lastClr="000000"/>
                    </a:solidFill>
                    <a:round/>
                  </a:ln>
                </p:spPr>
                <p:txBody>
                  <a:bodyPr/>
                  <a:lstStyle/>
                  <a:p>
                    <a:pPr marL="0" marR="0" lvl="0" indent="0" defTabSz="913765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3175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宋体" pitchFamily="2" charset="-122"/>
                    </a:endParaRPr>
                  </a:p>
                </p:txBody>
              </p:sp>
              <p:sp>
                <p:nvSpPr>
                  <p:cNvPr id="39" name="椭圆 413">
                    <a:extLst>
                      <a:ext uri="{FF2B5EF4-FFF2-40B4-BE49-F238E27FC236}">
                        <a16:creationId xmlns:a16="http://schemas.microsoft.com/office/drawing/2014/main" id="{2C397F41-27C7-A349-BEF1-353FC9F2671F}"/>
                      </a:ext>
                    </a:extLst>
                  </p:cNvPr>
                  <p:cNvSpPr>
                    <a:spLocks noChangeAspect="1" noChangeArrowheads="1"/>
                  </p:cNvSpPr>
                  <p:nvPr>
                    <p:custDataLst>
                      <p:tags r:id="rId132"/>
                    </p:custDataLst>
                  </p:nvPr>
                </p:nvSpPr>
                <p:spPr bwMode="auto">
                  <a:xfrm>
                    <a:off x="5758" y="9346"/>
                    <a:ext cx="68" cy="6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7239">
                    <a:solidFill>
                      <a:sysClr val="windowText" lastClr="000000"/>
                    </a:solidFill>
                    <a:round/>
                  </a:ln>
                </p:spPr>
                <p:txBody>
                  <a:bodyPr/>
                  <a:lstStyle/>
                  <a:p>
                    <a:pPr marL="0" marR="0" lvl="0" indent="0" defTabSz="913765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3175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宋体" pitchFamily="2" charset="-122"/>
                    </a:endParaRPr>
                  </a:p>
                </p:txBody>
              </p:sp>
            </p:grpSp>
            <p:sp>
              <p:nvSpPr>
                <p:cNvPr id="23" name="艺术字 414">
                  <a:extLst>
                    <a:ext uri="{FF2B5EF4-FFF2-40B4-BE49-F238E27FC236}">
                      <a16:creationId xmlns:a16="http://schemas.microsoft.com/office/drawing/2014/main" id="{59473606-D217-0641-B54D-FD7C517D3F25}"/>
                    </a:ext>
                  </a:extLst>
                </p:cNvPr>
                <p:cNvSpPr>
                  <a:spLocks noChangeArrowheads="1" noChangeShapeType="1" noTextEdit="1"/>
                </p:cNvSpPr>
                <p:nvPr>
                  <p:custDataLst>
                    <p:tags r:id="rId133"/>
                  </p:custDataLst>
                </p:nvPr>
              </p:nvSpPr>
              <p:spPr bwMode="auto">
                <a:xfrm rot="10800000">
                  <a:off x="4710" y="8722"/>
                  <a:ext cx="17" cy="68"/>
                </a:xfrm>
                <a:prstGeom prst="rect">
                  <a:avLst/>
                </a:prstGeom>
              </p:spPr>
              <p:txBody>
                <a:bodyPr wrap="none" fromWordArt="1">
                  <a:prstTxWarp prst="textSlantUp">
                    <a:avLst>
                      <a:gd name="adj" fmla="val 0"/>
                    </a:avLst>
                  </a:prstTxWarp>
                </a:bodyPr>
                <a:lstStyle/>
                <a:p>
                  <a:pPr marL="0" marR="0" lvl="0" indent="0" algn="ctr" defTabSz="913765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907" b="1" i="0" u="none" strike="noStrike" kern="10" cap="none" spc="0" normalizeH="0" baseline="0" noProof="0">
                      <a:ln w="6350">
                        <a:solidFill>
                          <a:srgbClr val="000000"/>
                        </a:solidFill>
                        <a:round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宋体"/>
                      <a:ea typeface="宋体"/>
                      <a:cs typeface="宋体"/>
                    </a:rPr>
                    <a:t>1</a:t>
                  </a:r>
                  <a:endParaRPr kumimoji="0" lang="zh-CN" altLang="en-US" sz="907" b="1" i="0" u="none" strike="noStrike" kern="10" cap="none" spc="0" normalizeH="0" baseline="0" noProof="0">
                    <a:ln w="6350">
                      <a:solidFill>
                        <a:srgbClr val="000000"/>
                      </a:solidFill>
                      <a:round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宋体"/>
                    <a:ea typeface="宋体"/>
                    <a:cs typeface="宋体"/>
                  </a:endParaRPr>
                </a:p>
              </p:txBody>
            </p:sp>
            <p:sp>
              <p:nvSpPr>
                <p:cNvPr id="24" name="艺术字 415">
                  <a:extLst>
                    <a:ext uri="{FF2B5EF4-FFF2-40B4-BE49-F238E27FC236}">
                      <a16:creationId xmlns:a16="http://schemas.microsoft.com/office/drawing/2014/main" id="{71B4CEAC-299A-FB40-B85E-F39280AE0CA9}"/>
                    </a:ext>
                  </a:extLst>
                </p:cNvPr>
                <p:cNvSpPr>
                  <a:spLocks noChangeArrowheads="1" noChangeShapeType="1" noTextEdit="1"/>
                </p:cNvSpPr>
                <p:nvPr>
                  <p:custDataLst>
                    <p:tags r:id="rId134"/>
                  </p:custDataLst>
                </p:nvPr>
              </p:nvSpPr>
              <p:spPr bwMode="auto">
                <a:xfrm rot="10800000">
                  <a:off x="4699" y="8905"/>
                  <a:ext cx="34" cy="68"/>
                </a:xfrm>
                <a:prstGeom prst="rect">
                  <a:avLst/>
                </a:prstGeom>
              </p:spPr>
              <p:txBody>
                <a:bodyPr wrap="none" fromWordArt="1">
                  <a:prstTxWarp prst="textSlantUp">
                    <a:avLst>
                      <a:gd name="adj" fmla="val 0"/>
                    </a:avLst>
                  </a:prstTxWarp>
                </a:bodyPr>
                <a:lstStyle/>
                <a:p>
                  <a:pPr marL="0" marR="0" lvl="0" indent="0" algn="ctr" defTabSz="913765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907" b="1" i="0" u="none" strike="noStrike" kern="10" cap="none" spc="0" normalizeH="0" baseline="0" noProof="0">
                      <a:ln w="3810">
                        <a:solidFill>
                          <a:srgbClr val="000000"/>
                        </a:solidFill>
                        <a:round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宋体"/>
                      <a:ea typeface="宋体"/>
                      <a:cs typeface="宋体"/>
                    </a:rPr>
                    <a:t>0</a:t>
                  </a:r>
                  <a:endParaRPr kumimoji="0" lang="zh-CN" altLang="en-US" sz="907" b="1" i="0" u="none" strike="noStrike" kern="10" cap="none" spc="0" normalizeH="0" baseline="0" noProof="0">
                    <a:ln w="3810">
                      <a:solidFill>
                        <a:srgbClr val="000000"/>
                      </a:solidFill>
                      <a:round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宋体"/>
                    <a:ea typeface="宋体"/>
                    <a:cs typeface="宋体"/>
                  </a:endParaRPr>
                </a:p>
              </p:txBody>
            </p:sp>
            <p:sp>
              <p:nvSpPr>
                <p:cNvPr id="25" name="艺术字 416">
                  <a:extLst>
                    <a:ext uri="{FF2B5EF4-FFF2-40B4-BE49-F238E27FC236}">
                      <a16:creationId xmlns:a16="http://schemas.microsoft.com/office/drawing/2014/main" id="{AEC00864-FD75-5349-A6BC-02405EFFD592}"/>
                    </a:ext>
                  </a:extLst>
                </p:cNvPr>
                <p:cNvSpPr>
                  <a:spLocks noChangeArrowheads="1" noChangeShapeType="1" noTextEdit="1"/>
                </p:cNvSpPr>
                <p:nvPr>
                  <p:custDataLst>
                    <p:tags r:id="rId135"/>
                  </p:custDataLst>
                </p:nvPr>
              </p:nvSpPr>
              <p:spPr bwMode="auto">
                <a:xfrm rot="10800000">
                  <a:off x="4699" y="8537"/>
                  <a:ext cx="34" cy="68"/>
                </a:xfrm>
                <a:prstGeom prst="rect">
                  <a:avLst/>
                </a:prstGeom>
              </p:spPr>
              <p:txBody>
                <a:bodyPr wrap="none" fromWordArt="1">
                  <a:prstTxWarp prst="textSlantUp">
                    <a:avLst>
                      <a:gd name="adj" fmla="val 0"/>
                    </a:avLst>
                  </a:prstTxWarp>
                </a:bodyPr>
                <a:lstStyle/>
                <a:p>
                  <a:pPr marL="0" marR="0" lvl="0" indent="0" algn="ctr" defTabSz="913765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907" b="1" i="0" u="none" strike="noStrike" kern="10" cap="none" spc="0" normalizeH="0" baseline="0" noProof="0">
                      <a:ln w="3810">
                        <a:solidFill>
                          <a:srgbClr val="000000"/>
                        </a:solidFill>
                        <a:round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宋体"/>
                      <a:ea typeface="宋体"/>
                      <a:cs typeface="宋体"/>
                    </a:rPr>
                    <a:t>2</a:t>
                  </a:r>
                  <a:endParaRPr kumimoji="0" lang="zh-CN" altLang="en-US" sz="907" b="1" i="0" u="none" strike="noStrike" kern="10" cap="none" spc="0" normalizeH="0" baseline="0" noProof="0">
                    <a:ln w="3810">
                      <a:solidFill>
                        <a:srgbClr val="000000"/>
                      </a:solidFill>
                      <a:round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宋体"/>
                    <a:ea typeface="宋体"/>
                    <a:cs typeface="宋体"/>
                  </a:endParaRPr>
                </a:p>
              </p:txBody>
            </p:sp>
            <p:sp>
              <p:nvSpPr>
                <p:cNvPr id="26" name="艺术字 417">
                  <a:extLst>
                    <a:ext uri="{FF2B5EF4-FFF2-40B4-BE49-F238E27FC236}">
                      <a16:creationId xmlns:a16="http://schemas.microsoft.com/office/drawing/2014/main" id="{F02415C0-E42C-4D46-8A8E-4CE6E3A47AC3}"/>
                    </a:ext>
                  </a:extLst>
                </p:cNvPr>
                <p:cNvSpPr>
                  <a:spLocks noChangeArrowheads="1" noChangeShapeType="1" noTextEdit="1"/>
                </p:cNvSpPr>
                <p:nvPr>
                  <p:custDataLst>
                    <p:tags r:id="rId136"/>
                  </p:custDataLst>
                </p:nvPr>
              </p:nvSpPr>
              <p:spPr bwMode="auto">
                <a:xfrm rot="10800000">
                  <a:off x="4699" y="8333"/>
                  <a:ext cx="34" cy="68"/>
                </a:xfrm>
                <a:prstGeom prst="rect">
                  <a:avLst/>
                </a:prstGeom>
              </p:spPr>
              <p:txBody>
                <a:bodyPr wrap="none" fromWordArt="1">
                  <a:prstTxWarp prst="textSlantUp">
                    <a:avLst>
                      <a:gd name="adj" fmla="val 0"/>
                    </a:avLst>
                  </a:prstTxWarp>
                </a:bodyPr>
                <a:lstStyle/>
                <a:p>
                  <a:pPr marL="0" marR="0" lvl="0" indent="0" algn="ctr" defTabSz="913765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907" b="1" i="0" u="none" strike="noStrike" kern="10" cap="none" spc="0" normalizeH="0" baseline="0" noProof="0">
                      <a:ln w="3810">
                        <a:solidFill>
                          <a:srgbClr val="000000"/>
                        </a:solidFill>
                        <a:round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宋体"/>
                      <a:ea typeface="宋体"/>
                      <a:cs typeface="宋体"/>
                    </a:rPr>
                    <a:t>3</a:t>
                  </a:r>
                  <a:endParaRPr kumimoji="0" lang="zh-CN" altLang="en-US" sz="907" b="1" i="0" u="none" strike="noStrike" kern="10" cap="none" spc="0" normalizeH="0" baseline="0" noProof="0">
                    <a:ln w="3810">
                      <a:solidFill>
                        <a:srgbClr val="000000"/>
                      </a:solidFill>
                      <a:round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宋体"/>
                    <a:ea typeface="宋体"/>
                    <a:cs typeface="宋体"/>
                  </a:endParaRPr>
                </a:p>
              </p:txBody>
            </p:sp>
            <p:sp>
              <p:nvSpPr>
                <p:cNvPr id="27" name="艺术字 418">
                  <a:extLst>
                    <a:ext uri="{FF2B5EF4-FFF2-40B4-BE49-F238E27FC236}">
                      <a16:creationId xmlns:a16="http://schemas.microsoft.com/office/drawing/2014/main" id="{5292296C-B766-DA43-A520-99C159EFDF8A}"/>
                    </a:ext>
                  </a:extLst>
                </p:cNvPr>
                <p:cNvSpPr>
                  <a:spLocks noChangeArrowheads="1" noChangeShapeType="1" noTextEdit="1"/>
                </p:cNvSpPr>
                <p:nvPr>
                  <p:custDataLst>
                    <p:tags r:id="rId137"/>
                  </p:custDataLst>
                </p:nvPr>
              </p:nvSpPr>
              <p:spPr bwMode="auto">
                <a:xfrm rot="10800000">
                  <a:off x="4699" y="8157"/>
                  <a:ext cx="34" cy="68"/>
                </a:xfrm>
                <a:prstGeom prst="rect">
                  <a:avLst/>
                </a:prstGeom>
              </p:spPr>
              <p:txBody>
                <a:bodyPr wrap="none" fromWordArt="1">
                  <a:prstTxWarp prst="textSlantUp">
                    <a:avLst>
                      <a:gd name="adj" fmla="val 0"/>
                    </a:avLst>
                  </a:prstTxWarp>
                </a:bodyPr>
                <a:lstStyle/>
                <a:p>
                  <a:pPr marL="0" marR="0" lvl="0" indent="0" algn="ctr" defTabSz="913765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907" b="1" i="0" u="none" strike="noStrike" kern="10" cap="none" spc="0" normalizeH="0" baseline="0" noProof="0">
                      <a:ln w="3810">
                        <a:solidFill>
                          <a:srgbClr val="000000"/>
                        </a:solidFill>
                        <a:round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宋体"/>
                      <a:ea typeface="宋体"/>
                      <a:cs typeface="宋体"/>
                    </a:rPr>
                    <a:t>4</a:t>
                  </a:r>
                  <a:endParaRPr kumimoji="0" lang="zh-CN" altLang="en-US" sz="907" b="1" i="0" u="none" strike="noStrike" kern="10" cap="none" spc="0" normalizeH="0" baseline="0" noProof="0">
                    <a:ln w="3810">
                      <a:solidFill>
                        <a:srgbClr val="000000"/>
                      </a:solidFill>
                      <a:round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宋体"/>
                    <a:ea typeface="宋体"/>
                    <a:cs typeface="宋体"/>
                  </a:endParaRPr>
                </a:p>
              </p:txBody>
            </p:sp>
            <p:sp>
              <p:nvSpPr>
                <p:cNvPr id="28" name="艺术字 419">
                  <a:extLst>
                    <a:ext uri="{FF2B5EF4-FFF2-40B4-BE49-F238E27FC236}">
                      <a16:creationId xmlns:a16="http://schemas.microsoft.com/office/drawing/2014/main" id="{70E53FDB-9F8B-BA44-880F-89B9A511507D}"/>
                    </a:ext>
                  </a:extLst>
                </p:cNvPr>
                <p:cNvSpPr>
                  <a:spLocks noChangeArrowheads="1" noChangeShapeType="1" noTextEdit="1"/>
                </p:cNvSpPr>
                <p:nvPr>
                  <p:custDataLst>
                    <p:tags r:id="rId138"/>
                  </p:custDataLst>
                </p:nvPr>
              </p:nvSpPr>
              <p:spPr bwMode="auto">
                <a:xfrm rot="10800000">
                  <a:off x="4699" y="7969"/>
                  <a:ext cx="34" cy="68"/>
                </a:xfrm>
                <a:prstGeom prst="rect">
                  <a:avLst/>
                </a:prstGeom>
              </p:spPr>
              <p:txBody>
                <a:bodyPr wrap="none" fromWordArt="1">
                  <a:prstTxWarp prst="textSlantUp">
                    <a:avLst>
                      <a:gd name="adj" fmla="val 0"/>
                    </a:avLst>
                  </a:prstTxWarp>
                </a:bodyPr>
                <a:lstStyle/>
                <a:p>
                  <a:pPr marL="0" marR="0" lvl="0" indent="0" algn="ctr" defTabSz="913765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907" b="1" i="0" u="none" strike="noStrike" kern="10" cap="none" spc="0" normalizeH="0" baseline="0" noProof="0">
                      <a:ln w="3810">
                        <a:solidFill>
                          <a:srgbClr val="000000"/>
                        </a:solidFill>
                        <a:round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宋体"/>
                      <a:ea typeface="宋体"/>
                      <a:cs typeface="宋体"/>
                    </a:rPr>
                    <a:t>5</a:t>
                  </a:r>
                  <a:endParaRPr kumimoji="0" lang="zh-CN" altLang="en-US" sz="907" b="1" i="0" u="none" strike="noStrike" kern="10" cap="none" spc="0" normalizeH="0" baseline="0" noProof="0">
                    <a:ln w="3810">
                      <a:solidFill>
                        <a:srgbClr val="000000"/>
                      </a:solidFill>
                      <a:round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宋体"/>
                    <a:ea typeface="宋体"/>
                    <a:cs typeface="宋体"/>
                  </a:endParaRPr>
                </a:p>
              </p:txBody>
            </p:sp>
            <p:sp>
              <p:nvSpPr>
                <p:cNvPr id="29" name="艺术字 420">
                  <a:extLst>
                    <a:ext uri="{FF2B5EF4-FFF2-40B4-BE49-F238E27FC236}">
                      <a16:creationId xmlns:a16="http://schemas.microsoft.com/office/drawing/2014/main" id="{DC5131DA-B1B9-F542-A2F6-8D703EB326B5}"/>
                    </a:ext>
                  </a:extLst>
                </p:cNvPr>
                <p:cNvSpPr>
                  <a:spLocks noChangeArrowheads="1" noChangeShapeType="1" noTextEdit="1"/>
                </p:cNvSpPr>
                <p:nvPr>
                  <p:custDataLst>
                    <p:tags r:id="rId139"/>
                  </p:custDataLst>
                </p:nvPr>
              </p:nvSpPr>
              <p:spPr bwMode="auto">
                <a:xfrm rot="10800000">
                  <a:off x="4735" y="7880"/>
                  <a:ext cx="57" cy="74"/>
                </a:xfrm>
                <a:prstGeom prst="rect">
                  <a:avLst/>
                </a:prstGeom>
              </p:spPr>
              <p:txBody>
                <a:bodyPr wrap="none" fromWordArt="1">
                  <a:prstTxWarp prst="textSlantUp">
                    <a:avLst>
                      <a:gd name="adj" fmla="val 0"/>
                    </a:avLst>
                  </a:prstTxWarp>
                </a:bodyPr>
                <a:lstStyle/>
                <a:p>
                  <a:pPr marL="0" marR="0" lvl="0" indent="0" algn="ctr" defTabSz="913765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907" b="1" i="0" u="none" strike="noStrike" kern="10" cap="none" spc="0" normalizeH="0" baseline="0" noProof="0">
                      <a:ln w="3810">
                        <a:solidFill>
                          <a:srgbClr val="000000"/>
                        </a:solidFill>
                        <a:round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宋体"/>
                      <a:ea typeface="宋体"/>
                      <a:cs typeface="宋体"/>
                    </a:rPr>
                    <a:t>N</a:t>
                  </a:r>
                  <a:endParaRPr kumimoji="0" lang="zh-CN" altLang="en-US" sz="907" b="1" i="0" u="none" strike="noStrike" kern="10" cap="none" spc="0" normalizeH="0" baseline="0" noProof="0">
                    <a:ln w="3810">
                      <a:solidFill>
                        <a:srgbClr val="000000"/>
                      </a:solidFill>
                      <a:round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宋体"/>
                    <a:ea typeface="宋体"/>
                    <a:cs typeface="宋体"/>
                  </a:endParaRPr>
                </a:p>
              </p:txBody>
            </p:sp>
            <p:grpSp>
              <p:nvGrpSpPr>
                <p:cNvPr id="30" name="组合 421">
                  <a:extLst>
                    <a:ext uri="{FF2B5EF4-FFF2-40B4-BE49-F238E27FC236}">
                      <a16:creationId xmlns:a16="http://schemas.microsoft.com/office/drawing/2014/main" id="{F18A325A-41CF-9B4D-874C-5AC81C680AB2}"/>
                    </a:ext>
                  </a:extLst>
                </p:cNvPr>
                <p:cNvGrpSpPr/>
                <p:nvPr>
                  <p:custDataLst>
                    <p:tags r:id="rId140"/>
                  </p:custDataLst>
                </p:nvPr>
              </p:nvGrpSpPr>
              <p:grpSpPr>
                <a:xfrm>
                  <a:off x="4836" y="7466"/>
                  <a:ext cx="79" cy="158"/>
                  <a:chOff x="5461" y="7164"/>
                  <a:chExt cx="79" cy="158"/>
                </a:xfrm>
              </p:grpSpPr>
              <p:sp>
                <p:nvSpPr>
                  <p:cNvPr id="34" name="弧线 422">
                    <a:extLst>
                      <a:ext uri="{FF2B5EF4-FFF2-40B4-BE49-F238E27FC236}">
                        <a16:creationId xmlns:a16="http://schemas.microsoft.com/office/drawing/2014/main" id="{DC5C70DD-B292-5646-9E30-D37FD867A3C3}"/>
                      </a:ext>
                    </a:extLst>
                  </p:cNvPr>
                  <p:cNvSpPr>
                    <a:spLocks noChangeAspect="1"/>
                  </p:cNvSpPr>
                  <p:nvPr>
                    <p:custDataLst>
                      <p:tags r:id="rId141"/>
                    </p:custDataLst>
                  </p:nvPr>
                </p:nvSpPr>
                <p:spPr bwMode="auto">
                  <a:xfrm>
                    <a:off x="5461" y="7164"/>
                    <a:ext cx="79" cy="79"/>
                  </a:xfrm>
                  <a:custGeom>
                    <a:gdLst>
                      <a:gd name="T0" fmla="*/ 0 w 43074"/>
                      <a:gd name="T1" fmla="*/ 0 h 43192"/>
                      <a:gd name="T2" fmla="*/ 0 w 43074"/>
                      <a:gd name="T3" fmla="*/ 0 h 43192"/>
                      <a:gd name="T4" fmla="*/ 0 w 43074"/>
                      <a:gd name="T5" fmla="*/ 0 h 43192"/>
                      <a:gd name="T6" fmla="*/ 0 60000 65536"/>
                      <a:gd name="T7" fmla="*/ 0 60000 65536"/>
                      <a:gd name="T8" fmla="*/ 0 60000 65536"/>
                    </a:gdLst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3074" h="43192" fill="none" extrusionOk="0">
                        <a:moveTo>
                          <a:pt x="0" y="19266"/>
                        </a:moveTo>
                        <a:cubicBezTo>
                          <a:pt x="1191" y="8304"/>
                          <a:pt x="10447" y="-1"/>
                          <a:pt x="21474" y="0"/>
                        </a:cubicBezTo>
                        <a:cubicBezTo>
                          <a:pt x="33403" y="0"/>
                          <a:pt x="43074" y="9670"/>
                          <a:pt x="43074" y="21600"/>
                        </a:cubicBezTo>
                        <a:cubicBezTo>
                          <a:pt x="43074" y="33294"/>
                          <a:pt x="33767" y="42864"/>
                          <a:pt x="22077" y="43191"/>
                        </a:cubicBezTo>
                      </a:path>
                      <a:path w="43074" h="43192" stroke="0" extrusionOk="0">
                        <a:moveTo>
                          <a:pt x="0" y="19266"/>
                        </a:moveTo>
                        <a:cubicBezTo>
                          <a:pt x="1191" y="8304"/>
                          <a:pt x="10447" y="-1"/>
                          <a:pt x="21474" y="0"/>
                        </a:cubicBezTo>
                        <a:cubicBezTo>
                          <a:pt x="33403" y="0"/>
                          <a:pt x="43074" y="9670"/>
                          <a:pt x="43074" y="21600"/>
                        </a:cubicBezTo>
                        <a:cubicBezTo>
                          <a:pt x="43074" y="33294"/>
                          <a:pt x="33767" y="42864"/>
                          <a:pt x="22077" y="43191"/>
                        </a:cubicBezTo>
                        <a:lnTo>
                          <a:pt x="21474" y="21600"/>
                        </a:lnTo>
                        <a:lnTo>
                          <a:pt x="0" y="19266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ysClr val="windowText" lastClr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3765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2041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ea typeface="宋体" pitchFamily="2" charset="-122"/>
                    </a:endParaRPr>
                  </a:p>
                </p:txBody>
              </p:sp>
              <p:sp>
                <p:nvSpPr>
                  <p:cNvPr id="35" name="直线 423">
                    <a:extLst>
                      <a:ext uri="{FF2B5EF4-FFF2-40B4-BE49-F238E27FC236}">
                        <a16:creationId xmlns:a16="http://schemas.microsoft.com/office/drawing/2014/main" id="{8F020541-5E4D-1B45-9D2D-9534BC8BE0E7}"/>
                      </a:ext>
                    </a:extLst>
                  </p:cNvPr>
                  <p:cNvSpPr>
                    <a:spLocks noChangeAspect="1" noChangeShapeType="1"/>
                  </p:cNvSpPr>
                  <p:nvPr>
                    <p:custDataLst>
                      <p:tags r:id="rId142"/>
                    </p:custDataLst>
                  </p:nvPr>
                </p:nvSpPr>
                <p:spPr bwMode="auto">
                  <a:xfrm flipH="1" flipV="1">
                    <a:off x="5501" y="7247"/>
                    <a:ext cx="0" cy="68"/>
                  </a:xfrm>
                  <a:prstGeom prst="line">
                    <a:avLst/>
                  </a:prstGeom>
                  <a:noFill/>
                  <a:ln w="9525">
                    <a:solidFill>
                      <a:sysClr val="windowText" lastClr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3765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2041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ea typeface="宋体" pitchFamily="2" charset="-122"/>
                    </a:endParaRPr>
                  </a:p>
                </p:txBody>
              </p:sp>
              <p:sp>
                <p:nvSpPr>
                  <p:cNvPr id="36" name="椭圆 424">
                    <a:extLst>
                      <a:ext uri="{FF2B5EF4-FFF2-40B4-BE49-F238E27FC236}">
                        <a16:creationId xmlns:a16="http://schemas.microsoft.com/office/drawing/2014/main" id="{60E5F032-ED36-0D46-B65B-1E50AFE5B197}"/>
                      </a:ext>
                    </a:extLst>
                  </p:cNvPr>
                  <p:cNvSpPr>
                    <a:spLocks noChangeArrowheads="1"/>
                  </p:cNvSpPr>
                  <p:nvPr>
                    <p:custDataLst>
                      <p:tags r:id="rId143"/>
                    </p:custDataLst>
                  </p:nvPr>
                </p:nvSpPr>
                <p:spPr bwMode="auto">
                  <a:xfrm>
                    <a:off x="5482" y="7288"/>
                    <a:ext cx="34" cy="34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ysClr val="windowText" lastClr="000000"/>
                    </a:solidFill>
                    <a:round/>
                  </a:ln>
                </p:spPr>
                <p:txBody>
                  <a:bodyPr/>
                  <a:lstStyle/>
                  <a:p>
                    <a:pPr marL="0" marR="0" lvl="0" indent="0" defTabSz="913765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3175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宋体" pitchFamily="2" charset="-122"/>
                    </a:endParaRPr>
                  </a:p>
                </p:txBody>
              </p:sp>
            </p:grpSp>
            <p:sp>
              <p:nvSpPr>
                <p:cNvPr id="31" name="直线 425">
                  <a:extLst>
                    <a:ext uri="{FF2B5EF4-FFF2-40B4-BE49-F238E27FC236}">
                      <a16:creationId xmlns:a16="http://schemas.microsoft.com/office/drawing/2014/main" id="{E0962F1C-72A2-1B46-997F-DB9121754A15}"/>
                    </a:ext>
                  </a:extLst>
                </p:cNvPr>
                <p:cNvSpPr>
                  <a:spLocks noChangeShapeType="1"/>
                </p:cNvSpPr>
                <p:nvPr>
                  <p:custDataLst>
                    <p:tags r:id="rId144"/>
                  </p:custDataLst>
                </p:nvPr>
              </p:nvSpPr>
              <p:spPr bwMode="auto">
                <a:xfrm flipH="1" flipV="1">
                  <a:off x="4872" y="7628"/>
                  <a:ext cx="0" cy="156"/>
                </a:xfrm>
                <a:prstGeom prst="line">
                  <a:avLst/>
                </a:prstGeom>
                <a:noFill/>
                <a:ln w="6350">
                  <a:solidFill>
                    <a:sysClr val="windowText" lastClr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3765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041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宋体" pitchFamily="2" charset="-122"/>
                  </a:endParaRPr>
                </a:p>
              </p:txBody>
            </p:sp>
            <p:sp>
              <p:nvSpPr>
                <p:cNvPr id="32" name="直线 426">
                  <a:extLst>
                    <a:ext uri="{FF2B5EF4-FFF2-40B4-BE49-F238E27FC236}">
                      <a16:creationId xmlns:a16="http://schemas.microsoft.com/office/drawing/2014/main" id="{8A6077C7-9C2B-B74C-9B99-EB7727464D80}"/>
                    </a:ext>
                  </a:extLst>
                </p:cNvPr>
                <p:cNvSpPr>
                  <a:spLocks noChangeShapeType="1"/>
                </p:cNvSpPr>
                <p:nvPr>
                  <p:custDataLst>
                    <p:tags r:id="rId145"/>
                  </p:custDataLst>
                </p:nvPr>
              </p:nvSpPr>
              <p:spPr bwMode="auto">
                <a:xfrm flipH="1" flipV="1">
                  <a:off x="4872" y="7952"/>
                  <a:ext cx="0" cy="505"/>
                </a:xfrm>
                <a:prstGeom prst="line">
                  <a:avLst/>
                </a:prstGeom>
                <a:noFill/>
                <a:ln w="6350">
                  <a:solidFill>
                    <a:sysClr val="windowText" lastClr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3765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041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宋体" pitchFamily="2" charset="-122"/>
                  </a:endParaRPr>
                </a:p>
              </p:txBody>
            </p:sp>
            <p:sp>
              <p:nvSpPr>
                <p:cNvPr id="33" name="自选图形 427">
                  <a:extLst>
                    <a:ext uri="{FF2B5EF4-FFF2-40B4-BE49-F238E27FC236}">
                      <a16:creationId xmlns:a16="http://schemas.microsoft.com/office/drawing/2014/main" id="{B9990496-89F4-4948-9F86-130045C5D2C0}"/>
                    </a:ext>
                  </a:extLst>
                </p:cNvPr>
                <p:cNvSpPr>
                  <a:spLocks noChangeAspect="1" noChangeArrowheads="1"/>
                </p:cNvSpPr>
                <p:nvPr>
                  <p:custDataLst>
                    <p:tags r:id="rId146"/>
                  </p:custDataLst>
                </p:nvPr>
              </p:nvSpPr>
              <p:spPr bwMode="auto">
                <a:xfrm>
                  <a:off x="4786" y="8448"/>
                  <a:ext cx="170" cy="36"/>
                </a:xfrm>
                <a:prstGeom prst="diamond">
                  <a:avLst/>
                </a:prstGeom>
                <a:solidFill>
                  <a:srgbClr val="000000"/>
                </a:solidFill>
                <a:ln w="3175">
                  <a:solidFill>
                    <a:sysClr val="windowText" lastClr="000000"/>
                  </a:solidFill>
                  <a:miter lim="800000"/>
                </a:ln>
              </p:spPr>
              <p:txBody>
                <a:bodyPr/>
                <a:lstStyle/>
                <a:p>
                  <a:pPr marL="0" marR="0" lvl="0" indent="0" defTabSz="913765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3175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宋体" pitchFamily="2" charset="-122"/>
                  </a:endParaRPr>
                </a:p>
              </p:txBody>
            </p:sp>
          </p:grpSp>
        </p:grp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46F26582-7559-9345-8151-6F2E02824AA3}"/>
                </a:ext>
              </a:extLst>
            </p:cNvPr>
            <p:cNvSpPr>
              <a:spLocks noChangeArrowheads="1"/>
            </p:cNvSpPr>
            <p:nvPr>
              <p:custDataLst>
                <p:tags r:id="rId147"/>
              </p:custDataLst>
            </p:nvPr>
          </p:nvSpPr>
          <p:spPr bwMode="auto">
            <a:xfrm>
              <a:off x="5746335" y="2753452"/>
              <a:ext cx="33282" cy="1152198"/>
            </a:xfrm>
            <a:prstGeom prst="ellipse">
              <a:avLst/>
            </a:prstGeom>
            <a:noFill/>
            <a:ln w="28575">
              <a:solidFill>
                <a:srgbClr val="C55A1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175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 pitchFamily="2" charset="-122"/>
              </a:endParaRPr>
            </a:p>
          </p:txBody>
        </p:sp>
      </p:grpSp>
      <p:sp>
        <p:nvSpPr>
          <p:cNvPr id="152" name="椭圆 5">
            <a:extLst>
              <a:ext uri="{FF2B5EF4-FFF2-40B4-BE49-F238E27FC236}">
                <a16:creationId xmlns:a16="http://schemas.microsoft.com/office/drawing/2014/main" id="{D97F74C2-3424-1D45-B6A2-6DF492CD7902}"/>
              </a:ext>
            </a:extLst>
          </p:cNvPr>
          <p:cNvSpPr>
            <a:spLocks noChangeArrowheads="1"/>
          </p:cNvSpPr>
          <p:nvPr>
            <p:custDataLst>
              <p:tags r:id="rId148"/>
            </p:custDataLst>
          </p:nvPr>
        </p:nvSpPr>
        <p:spPr bwMode="auto">
          <a:xfrm>
            <a:off x="3256816" y="1756265"/>
            <a:ext cx="80992" cy="476955"/>
          </a:xfrm>
          <a:prstGeom prst="ellipse">
            <a:avLst/>
          </a:prstGeom>
          <a:noFill/>
          <a:ln w="28575">
            <a:solidFill>
              <a:srgbClr val="C55A11"/>
            </a:solidFill>
            <a:rou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3765">
              <a:defRPr/>
            </a:pPr>
            <a:endParaRPr lang="zh-CN" altLang="en-US" sz="3175" b="1">
              <a:solidFill>
                <a:srgbClr val="000000"/>
              </a:solidFill>
              <a:latin typeface="Arial"/>
              <a:ea typeface="宋体" pitchFamily="2" charset="-122"/>
            </a:endParaRPr>
          </a:p>
        </p:txBody>
      </p:sp>
      <p:grpSp>
        <p:nvGrpSpPr>
          <p:cNvPr id="153" name="组合 3">
            <a:extLst>
              <a:ext uri="{FF2B5EF4-FFF2-40B4-BE49-F238E27FC236}">
                <a16:creationId xmlns:a16="http://schemas.microsoft.com/office/drawing/2014/main" id="{D9EE8A15-F059-2342-BEB2-72328B20426E}"/>
              </a:ext>
            </a:extLst>
          </p:cNvPr>
          <p:cNvGrpSpPr/>
          <p:nvPr>
            <p:custDataLst>
              <p:tags r:id="rId149"/>
            </p:custDataLst>
          </p:nvPr>
        </p:nvGrpSpPr>
        <p:grpSpPr>
          <a:xfrm>
            <a:off x="2437892" y="1729268"/>
            <a:ext cx="1614446" cy="3497065"/>
            <a:chOff x="1611764" y="1922190"/>
            <a:chExt cx="1423508" cy="3083680"/>
          </a:xfrm>
        </p:grpSpPr>
        <p:sp>
          <p:nvSpPr>
            <p:cNvPr id="154" name="椭圆 7">
              <a:extLst>
                <a:ext uri="{FF2B5EF4-FFF2-40B4-BE49-F238E27FC236}">
                  <a16:creationId xmlns:a16="http://schemas.microsoft.com/office/drawing/2014/main" id="{27C44B49-FDCC-2645-9659-1E21B82EECAE}"/>
                </a:ext>
              </a:extLst>
            </p:cNvPr>
            <p:cNvSpPr>
              <a:spLocks noChangeArrowheads="1"/>
            </p:cNvSpPr>
            <p:nvPr>
              <p:custDataLst>
                <p:tags r:id="rId150"/>
              </p:custDataLst>
            </p:nvPr>
          </p:nvSpPr>
          <p:spPr bwMode="auto">
            <a:xfrm>
              <a:off x="2352878" y="1922190"/>
              <a:ext cx="34913" cy="1152214"/>
            </a:xfrm>
            <a:prstGeom prst="ellipse">
              <a:avLst/>
            </a:prstGeom>
            <a:noFill/>
            <a:ln w="28575">
              <a:solidFill>
                <a:srgbClr val="1E76B0">
                  <a:lumMod val="75000"/>
                </a:srgbClr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175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 pitchFamily="2" charset="-122"/>
              </a:endParaRPr>
            </a:p>
          </p:txBody>
        </p:sp>
        <p:grpSp>
          <p:nvGrpSpPr>
            <p:cNvPr id="155" name="组合 8">
              <a:extLst>
                <a:ext uri="{FF2B5EF4-FFF2-40B4-BE49-F238E27FC236}">
                  <a16:creationId xmlns:a16="http://schemas.microsoft.com/office/drawing/2014/main" id="{E035A65E-0756-8E41-B241-A225673A8E84}"/>
                </a:ext>
              </a:extLst>
            </p:cNvPr>
            <p:cNvGrpSpPr/>
            <p:nvPr>
              <p:custDataLst>
                <p:tags r:id="rId151"/>
              </p:custDataLst>
            </p:nvPr>
          </p:nvGrpSpPr>
          <p:grpSpPr>
            <a:xfrm rot="2007788">
              <a:off x="1611764" y="2835544"/>
              <a:ext cx="322351" cy="2150985"/>
              <a:chOff x="2562" y="981"/>
              <a:chExt cx="354" cy="2913"/>
            </a:xfrm>
          </p:grpSpPr>
          <p:sp>
            <p:nvSpPr>
              <p:cNvPr id="294" name="直线 9">
                <a:extLst>
                  <a:ext uri="{FF2B5EF4-FFF2-40B4-BE49-F238E27FC236}">
                    <a16:creationId xmlns:a16="http://schemas.microsoft.com/office/drawing/2014/main" id="{D4A6C181-930A-1D4D-B24B-AC0F70B3F1DC}"/>
                  </a:ext>
                </a:extLst>
              </p:cNvPr>
              <p:cNvSpPr>
                <a:spLocks noChangeShapeType="1"/>
              </p:cNvSpPr>
              <p:nvPr>
                <p:custDataLst>
                  <p:tags r:id="rId152"/>
                </p:custDataLst>
              </p:nvPr>
            </p:nvSpPr>
            <p:spPr bwMode="auto">
              <a:xfrm flipH="1">
                <a:off x="2744" y="981"/>
                <a:ext cx="0" cy="1360"/>
              </a:xfrm>
              <a:prstGeom prst="line">
                <a:avLst/>
              </a:prstGeom>
              <a:noFill/>
              <a:ln w="28575">
                <a:solidFill>
                  <a:sysClr val="windowText" lastClr="00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3765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41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宋体" pitchFamily="2" charset="-122"/>
                </a:endParaRPr>
              </a:p>
            </p:txBody>
          </p:sp>
          <p:grpSp>
            <p:nvGrpSpPr>
              <p:cNvPr id="295" name="组合 10">
                <a:extLst>
                  <a:ext uri="{FF2B5EF4-FFF2-40B4-BE49-F238E27FC236}">
                    <a16:creationId xmlns:a16="http://schemas.microsoft.com/office/drawing/2014/main" id="{E6A21AED-C1AA-8040-BDDA-08A0518AB86D}"/>
                  </a:ext>
                </a:extLst>
              </p:cNvPr>
              <p:cNvGrpSpPr/>
              <p:nvPr>
                <p:custDataLst>
                  <p:tags r:id="rId153"/>
                </p:custDataLst>
              </p:nvPr>
            </p:nvGrpSpPr>
            <p:grpSpPr>
              <a:xfrm>
                <a:off x="2562" y="2314"/>
                <a:ext cx="354" cy="1580"/>
                <a:chOff x="4680" y="7466"/>
                <a:chExt cx="386" cy="1853"/>
              </a:xfrm>
            </p:grpSpPr>
            <p:sp>
              <p:nvSpPr>
                <p:cNvPr id="296" name="自选图形 11">
                  <a:extLst>
                    <a:ext uri="{FF2B5EF4-FFF2-40B4-BE49-F238E27FC236}">
                      <a16:creationId xmlns:a16="http://schemas.microsoft.com/office/drawing/2014/main" id="{C856F890-7655-0E46-BC52-9C6B0947D9F1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154"/>
                  </p:custDataLst>
                </p:nvPr>
              </p:nvSpPr>
              <p:spPr bwMode="auto">
                <a:xfrm rot="10800000">
                  <a:off x="4680" y="7843"/>
                  <a:ext cx="386" cy="1310"/>
                </a:xfrm>
                <a:prstGeom prst="roundRect">
                  <a:avLst>
                    <a:gd name="adj" fmla="val 12694"/>
                  </a:avLst>
                </a:prstGeom>
                <a:noFill/>
                <a:ln w="6350">
                  <a:solidFill>
                    <a:sysClr val="windowText" lastClr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3765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3175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宋体" pitchFamily="2" charset="-122"/>
                  </a:endParaRPr>
                </a:p>
              </p:txBody>
            </p:sp>
            <p:sp>
              <p:nvSpPr>
                <p:cNvPr id="297" name="矩形 12">
                  <a:extLst>
                    <a:ext uri="{FF2B5EF4-FFF2-40B4-BE49-F238E27FC236}">
                      <a16:creationId xmlns:a16="http://schemas.microsoft.com/office/drawing/2014/main" id="{8E51016C-2122-404F-B7B4-5033A8469954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155"/>
                  </p:custDataLst>
                </p:nvPr>
              </p:nvSpPr>
              <p:spPr bwMode="auto">
                <a:xfrm rot="10800000">
                  <a:off x="4835" y="7953"/>
                  <a:ext cx="74" cy="1092"/>
                </a:xfrm>
                <a:prstGeom prst="rect">
                  <a:avLst/>
                </a:prstGeom>
                <a:solidFill>
                  <a:srgbClr val="FFFFFF"/>
                </a:solidFill>
                <a:ln w="6350">
                  <a:solidFill>
                    <a:sysClr val="windowText" lastClr="000000"/>
                  </a:solidFill>
                  <a:miter lim="800000"/>
                </a:ln>
              </p:spPr>
              <p:txBody>
                <a:bodyPr/>
                <a:lstStyle/>
                <a:p>
                  <a:pPr marL="0" marR="0" lvl="0" indent="0" defTabSz="913765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3175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宋体" pitchFamily="2" charset="-122"/>
                  </a:endParaRPr>
                </a:p>
              </p:txBody>
            </p:sp>
            <p:grpSp>
              <p:nvGrpSpPr>
                <p:cNvPr id="298" name="组合 13">
                  <a:extLst>
                    <a:ext uri="{FF2B5EF4-FFF2-40B4-BE49-F238E27FC236}">
                      <a16:creationId xmlns:a16="http://schemas.microsoft.com/office/drawing/2014/main" id="{35D17C11-4FB9-7B46-B0E5-DC9D5FF6A4E1}"/>
                    </a:ext>
                  </a:extLst>
                </p:cNvPr>
                <p:cNvGrpSpPr/>
                <p:nvPr>
                  <p:custDataLst>
                    <p:tags r:id="rId156"/>
                  </p:custDataLst>
                </p:nvPr>
              </p:nvGrpSpPr>
              <p:grpSpPr>
                <a:xfrm rot="10800000">
                  <a:off x="4751" y="8001"/>
                  <a:ext cx="74" cy="936"/>
                  <a:chOff x="4860" y="8148"/>
                  <a:chExt cx="180" cy="1732"/>
                </a:xfrm>
              </p:grpSpPr>
              <p:grpSp>
                <p:nvGrpSpPr>
                  <p:cNvPr id="375" name="组合 14">
                    <a:extLst>
                      <a:ext uri="{FF2B5EF4-FFF2-40B4-BE49-F238E27FC236}">
                        <a16:creationId xmlns:a16="http://schemas.microsoft.com/office/drawing/2014/main" id="{8A15ABAD-FAA8-3B48-968F-D5E2C8B1D9FC}"/>
                      </a:ext>
                    </a:extLst>
                  </p:cNvPr>
                  <p:cNvGrpSpPr/>
                  <p:nvPr>
                    <p:custDataLst>
                      <p:tags r:id="rId157"/>
                    </p:custDataLst>
                  </p:nvPr>
                </p:nvGrpSpPr>
                <p:grpSpPr>
                  <a:xfrm>
                    <a:off x="4860" y="8148"/>
                    <a:ext cx="180" cy="312"/>
                    <a:chOff x="4860" y="8148"/>
                    <a:chExt cx="360" cy="1404"/>
                  </a:xfrm>
                </p:grpSpPr>
                <p:sp>
                  <p:nvSpPr>
                    <p:cNvPr id="421" name="直线 15">
                      <a:extLst>
                        <a:ext uri="{FF2B5EF4-FFF2-40B4-BE49-F238E27FC236}">
                          <a16:creationId xmlns:a16="http://schemas.microsoft.com/office/drawing/2014/main" id="{596DBAD5-281F-2847-8BAA-E5C8816F0730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158"/>
                      </p:custDataLst>
                    </p:nvPr>
                  </p:nvSpPr>
                  <p:spPr bwMode="auto">
                    <a:xfrm>
                      <a:off x="4860" y="8304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422" name="直线 16">
                      <a:extLst>
                        <a:ext uri="{FF2B5EF4-FFF2-40B4-BE49-F238E27FC236}">
                          <a16:creationId xmlns:a16="http://schemas.microsoft.com/office/drawing/2014/main" id="{75E2009B-B3D5-254F-91CE-D6D7146450CD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159"/>
                      </p:custDataLst>
                    </p:nvPr>
                  </p:nvSpPr>
                  <p:spPr bwMode="auto">
                    <a:xfrm>
                      <a:off x="4860" y="8148"/>
                      <a:ext cx="360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423" name="直线 17">
                      <a:extLst>
                        <a:ext uri="{FF2B5EF4-FFF2-40B4-BE49-F238E27FC236}">
                          <a16:creationId xmlns:a16="http://schemas.microsoft.com/office/drawing/2014/main" id="{A5093E51-11BF-1840-B613-0A3B4948DD08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160"/>
                      </p:custDataLst>
                    </p:nvPr>
                  </p:nvSpPr>
                  <p:spPr bwMode="auto">
                    <a:xfrm>
                      <a:off x="4860" y="8928"/>
                      <a:ext cx="227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424" name="直线 18">
                      <a:extLst>
                        <a:ext uri="{FF2B5EF4-FFF2-40B4-BE49-F238E27FC236}">
                          <a16:creationId xmlns:a16="http://schemas.microsoft.com/office/drawing/2014/main" id="{B07FD872-2775-CE48-8038-DB677EF5B7B4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161"/>
                      </p:custDataLst>
                    </p:nvPr>
                  </p:nvSpPr>
                  <p:spPr bwMode="auto">
                    <a:xfrm>
                      <a:off x="4860" y="8616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425" name="直线 19">
                      <a:extLst>
                        <a:ext uri="{FF2B5EF4-FFF2-40B4-BE49-F238E27FC236}">
                          <a16:creationId xmlns:a16="http://schemas.microsoft.com/office/drawing/2014/main" id="{5BC30E01-57B1-7B44-BB86-239F87ABB6F8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162"/>
                      </p:custDataLst>
                    </p:nvPr>
                  </p:nvSpPr>
                  <p:spPr bwMode="auto">
                    <a:xfrm>
                      <a:off x="4860" y="8460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426" name="直线 20">
                      <a:extLst>
                        <a:ext uri="{FF2B5EF4-FFF2-40B4-BE49-F238E27FC236}">
                          <a16:creationId xmlns:a16="http://schemas.microsoft.com/office/drawing/2014/main" id="{FF25EB5A-3F31-1F46-A01E-E5F41EC00682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163"/>
                      </p:custDataLst>
                    </p:nvPr>
                  </p:nvSpPr>
                  <p:spPr bwMode="auto">
                    <a:xfrm>
                      <a:off x="4860" y="8772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427" name="直线 21">
                      <a:extLst>
                        <a:ext uri="{FF2B5EF4-FFF2-40B4-BE49-F238E27FC236}">
                          <a16:creationId xmlns:a16="http://schemas.microsoft.com/office/drawing/2014/main" id="{A0B6D4CB-4D1D-8C49-AFD9-EB98973DF292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164"/>
                      </p:custDataLst>
                    </p:nvPr>
                  </p:nvSpPr>
                  <p:spPr bwMode="auto">
                    <a:xfrm>
                      <a:off x="4860" y="9084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428" name="直线 22">
                      <a:extLst>
                        <a:ext uri="{FF2B5EF4-FFF2-40B4-BE49-F238E27FC236}">
                          <a16:creationId xmlns:a16="http://schemas.microsoft.com/office/drawing/2014/main" id="{161E35A0-4D4B-F544-99F1-1D9E85CC496B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165"/>
                      </p:custDataLst>
                    </p:nvPr>
                  </p:nvSpPr>
                  <p:spPr bwMode="auto">
                    <a:xfrm>
                      <a:off x="4860" y="9396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429" name="直线 23">
                      <a:extLst>
                        <a:ext uri="{FF2B5EF4-FFF2-40B4-BE49-F238E27FC236}">
                          <a16:creationId xmlns:a16="http://schemas.microsoft.com/office/drawing/2014/main" id="{122DC99B-B232-3C48-AD7E-938A5A8CCA17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166"/>
                      </p:custDataLst>
                    </p:nvPr>
                  </p:nvSpPr>
                  <p:spPr bwMode="auto">
                    <a:xfrm>
                      <a:off x="4860" y="9240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430" name="直线 24">
                      <a:extLst>
                        <a:ext uri="{FF2B5EF4-FFF2-40B4-BE49-F238E27FC236}">
                          <a16:creationId xmlns:a16="http://schemas.microsoft.com/office/drawing/2014/main" id="{D76E15A3-A2D0-6646-BF3A-20DC709D9CFB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167"/>
                      </p:custDataLst>
                    </p:nvPr>
                  </p:nvSpPr>
                  <p:spPr bwMode="auto">
                    <a:xfrm>
                      <a:off x="4860" y="9552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</p:grpSp>
              <p:grpSp>
                <p:nvGrpSpPr>
                  <p:cNvPr id="376" name="组合 25">
                    <a:extLst>
                      <a:ext uri="{FF2B5EF4-FFF2-40B4-BE49-F238E27FC236}">
                        <a16:creationId xmlns:a16="http://schemas.microsoft.com/office/drawing/2014/main" id="{919EA547-F339-D14F-ABE5-C17872D7F75B}"/>
                      </a:ext>
                    </a:extLst>
                  </p:cNvPr>
                  <p:cNvGrpSpPr/>
                  <p:nvPr>
                    <p:custDataLst>
                      <p:tags r:id="rId168"/>
                    </p:custDataLst>
                  </p:nvPr>
                </p:nvGrpSpPr>
                <p:grpSpPr>
                  <a:xfrm>
                    <a:off x="4860" y="8492"/>
                    <a:ext cx="180" cy="312"/>
                    <a:chOff x="4860" y="8148"/>
                    <a:chExt cx="360" cy="1404"/>
                  </a:xfrm>
                </p:grpSpPr>
                <p:sp>
                  <p:nvSpPr>
                    <p:cNvPr id="411" name="直线 26">
                      <a:extLst>
                        <a:ext uri="{FF2B5EF4-FFF2-40B4-BE49-F238E27FC236}">
                          <a16:creationId xmlns:a16="http://schemas.microsoft.com/office/drawing/2014/main" id="{AC39B17A-2D9E-CC47-8D00-6DE393A66F02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169"/>
                      </p:custDataLst>
                    </p:nvPr>
                  </p:nvSpPr>
                  <p:spPr bwMode="auto">
                    <a:xfrm>
                      <a:off x="4860" y="8304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412" name="直线 27">
                      <a:extLst>
                        <a:ext uri="{FF2B5EF4-FFF2-40B4-BE49-F238E27FC236}">
                          <a16:creationId xmlns:a16="http://schemas.microsoft.com/office/drawing/2014/main" id="{5B4777B1-4C7F-5749-BE2A-2554AF4C0BA4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170"/>
                      </p:custDataLst>
                    </p:nvPr>
                  </p:nvSpPr>
                  <p:spPr bwMode="auto">
                    <a:xfrm>
                      <a:off x="4860" y="8148"/>
                      <a:ext cx="360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413" name="直线 28">
                      <a:extLst>
                        <a:ext uri="{FF2B5EF4-FFF2-40B4-BE49-F238E27FC236}">
                          <a16:creationId xmlns:a16="http://schemas.microsoft.com/office/drawing/2014/main" id="{52AC84EB-A369-1741-864C-560C7AC8B120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171"/>
                      </p:custDataLst>
                    </p:nvPr>
                  </p:nvSpPr>
                  <p:spPr bwMode="auto">
                    <a:xfrm>
                      <a:off x="4860" y="8928"/>
                      <a:ext cx="227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414" name="直线 29">
                      <a:extLst>
                        <a:ext uri="{FF2B5EF4-FFF2-40B4-BE49-F238E27FC236}">
                          <a16:creationId xmlns:a16="http://schemas.microsoft.com/office/drawing/2014/main" id="{1DF1C11B-AB3D-984F-BF8A-A62CB7A18F28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172"/>
                      </p:custDataLst>
                    </p:nvPr>
                  </p:nvSpPr>
                  <p:spPr bwMode="auto">
                    <a:xfrm>
                      <a:off x="4860" y="8616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415" name="直线 30">
                      <a:extLst>
                        <a:ext uri="{FF2B5EF4-FFF2-40B4-BE49-F238E27FC236}">
                          <a16:creationId xmlns:a16="http://schemas.microsoft.com/office/drawing/2014/main" id="{6CBBF381-AF27-A54D-959D-C02F699FAA6E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173"/>
                      </p:custDataLst>
                    </p:nvPr>
                  </p:nvSpPr>
                  <p:spPr bwMode="auto">
                    <a:xfrm>
                      <a:off x="4860" y="8460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416" name="直线 31">
                      <a:extLst>
                        <a:ext uri="{FF2B5EF4-FFF2-40B4-BE49-F238E27FC236}">
                          <a16:creationId xmlns:a16="http://schemas.microsoft.com/office/drawing/2014/main" id="{EBB53837-C289-AD4A-818A-5B8754AE55BF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174"/>
                      </p:custDataLst>
                    </p:nvPr>
                  </p:nvSpPr>
                  <p:spPr bwMode="auto">
                    <a:xfrm>
                      <a:off x="4860" y="8772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417" name="直线 32">
                      <a:extLst>
                        <a:ext uri="{FF2B5EF4-FFF2-40B4-BE49-F238E27FC236}">
                          <a16:creationId xmlns:a16="http://schemas.microsoft.com/office/drawing/2014/main" id="{40508B33-3EEE-B440-96E0-072995653077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175"/>
                      </p:custDataLst>
                    </p:nvPr>
                  </p:nvSpPr>
                  <p:spPr bwMode="auto">
                    <a:xfrm>
                      <a:off x="4860" y="9084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418" name="直线 33">
                      <a:extLst>
                        <a:ext uri="{FF2B5EF4-FFF2-40B4-BE49-F238E27FC236}">
                          <a16:creationId xmlns:a16="http://schemas.microsoft.com/office/drawing/2014/main" id="{D17F663C-1FAC-8249-ABF3-4AE31242A142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176"/>
                      </p:custDataLst>
                    </p:nvPr>
                  </p:nvSpPr>
                  <p:spPr bwMode="auto">
                    <a:xfrm>
                      <a:off x="4860" y="9396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419" name="直线 34">
                      <a:extLst>
                        <a:ext uri="{FF2B5EF4-FFF2-40B4-BE49-F238E27FC236}">
                          <a16:creationId xmlns:a16="http://schemas.microsoft.com/office/drawing/2014/main" id="{6DAD16A0-DF63-C842-A39C-3412E428483E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177"/>
                      </p:custDataLst>
                    </p:nvPr>
                  </p:nvSpPr>
                  <p:spPr bwMode="auto">
                    <a:xfrm>
                      <a:off x="4860" y="9240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420" name="直线 35">
                      <a:extLst>
                        <a:ext uri="{FF2B5EF4-FFF2-40B4-BE49-F238E27FC236}">
                          <a16:creationId xmlns:a16="http://schemas.microsoft.com/office/drawing/2014/main" id="{837F6ECB-E482-7B41-BC46-4217EB5B554B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178"/>
                      </p:custDataLst>
                    </p:nvPr>
                  </p:nvSpPr>
                  <p:spPr bwMode="auto">
                    <a:xfrm>
                      <a:off x="4860" y="9552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</p:grpSp>
              <p:grpSp>
                <p:nvGrpSpPr>
                  <p:cNvPr id="377" name="组合 36">
                    <a:extLst>
                      <a:ext uri="{FF2B5EF4-FFF2-40B4-BE49-F238E27FC236}">
                        <a16:creationId xmlns:a16="http://schemas.microsoft.com/office/drawing/2014/main" id="{99410A7B-DC09-4A46-BBCA-81503090C347}"/>
                      </a:ext>
                    </a:extLst>
                  </p:cNvPr>
                  <p:cNvGrpSpPr/>
                  <p:nvPr>
                    <p:custDataLst>
                      <p:tags r:id="rId179"/>
                    </p:custDataLst>
                  </p:nvPr>
                </p:nvGrpSpPr>
                <p:grpSpPr>
                  <a:xfrm>
                    <a:off x="4860" y="8840"/>
                    <a:ext cx="180" cy="312"/>
                    <a:chOff x="4860" y="8148"/>
                    <a:chExt cx="360" cy="1404"/>
                  </a:xfrm>
                </p:grpSpPr>
                <p:sp>
                  <p:nvSpPr>
                    <p:cNvPr id="401" name="直线 37">
                      <a:extLst>
                        <a:ext uri="{FF2B5EF4-FFF2-40B4-BE49-F238E27FC236}">
                          <a16:creationId xmlns:a16="http://schemas.microsoft.com/office/drawing/2014/main" id="{4B7BADEA-0834-AB47-AC3A-4DF51905E554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180"/>
                      </p:custDataLst>
                    </p:nvPr>
                  </p:nvSpPr>
                  <p:spPr bwMode="auto">
                    <a:xfrm>
                      <a:off x="4860" y="8304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402" name="直线 38">
                      <a:extLst>
                        <a:ext uri="{FF2B5EF4-FFF2-40B4-BE49-F238E27FC236}">
                          <a16:creationId xmlns:a16="http://schemas.microsoft.com/office/drawing/2014/main" id="{85BB67EF-C3B4-BB4C-8A62-CD1A3FF94B52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181"/>
                      </p:custDataLst>
                    </p:nvPr>
                  </p:nvSpPr>
                  <p:spPr bwMode="auto">
                    <a:xfrm>
                      <a:off x="4860" y="8148"/>
                      <a:ext cx="360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403" name="直线 39">
                      <a:extLst>
                        <a:ext uri="{FF2B5EF4-FFF2-40B4-BE49-F238E27FC236}">
                          <a16:creationId xmlns:a16="http://schemas.microsoft.com/office/drawing/2014/main" id="{87B8216E-FBA6-334C-9A11-715489D73679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182"/>
                      </p:custDataLst>
                    </p:nvPr>
                  </p:nvSpPr>
                  <p:spPr bwMode="auto">
                    <a:xfrm>
                      <a:off x="4860" y="8928"/>
                      <a:ext cx="227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404" name="直线 40">
                      <a:extLst>
                        <a:ext uri="{FF2B5EF4-FFF2-40B4-BE49-F238E27FC236}">
                          <a16:creationId xmlns:a16="http://schemas.microsoft.com/office/drawing/2014/main" id="{20D4B437-3C69-314C-B55D-05B947A0C2E9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183"/>
                      </p:custDataLst>
                    </p:nvPr>
                  </p:nvSpPr>
                  <p:spPr bwMode="auto">
                    <a:xfrm>
                      <a:off x="4860" y="8616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405" name="直线 41">
                      <a:extLst>
                        <a:ext uri="{FF2B5EF4-FFF2-40B4-BE49-F238E27FC236}">
                          <a16:creationId xmlns:a16="http://schemas.microsoft.com/office/drawing/2014/main" id="{CD1A7FBF-DF5E-2E46-AF2E-271BBD76ABF8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184"/>
                      </p:custDataLst>
                    </p:nvPr>
                  </p:nvSpPr>
                  <p:spPr bwMode="auto">
                    <a:xfrm>
                      <a:off x="4860" y="8460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406" name="直线 42">
                      <a:extLst>
                        <a:ext uri="{FF2B5EF4-FFF2-40B4-BE49-F238E27FC236}">
                          <a16:creationId xmlns:a16="http://schemas.microsoft.com/office/drawing/2014/main" id="{BB4AEBFB-1B1D-4644-B544-B53E088D7202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185"/>
                      </p:custDataLst>
                    </p:nvPr>
                  </p:nvSpPr>
                  <p:spPr bwMode="auto">
                    <a:xfrm>
                      <a:off x="4860" y="8772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407" name="直线 43">
                      <a:extLst>
                        <a:ext uri="{FF2B5EF4-FFF2-40B4-BE49-F238E27FC236}">
                          <a16:creationId xmlns:a16="http://schemas.microsoft.com/office/drawing/2014/main" id="{1416CE71-838F-584C-B55B-9F01119EBE66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186"/>
                      </p:custDataLst>
                    </p:nvPr>
                  </p:nvSpPr>
                  <p:spPr bwMode="auto">
                    <a:xfrm>
                      <a:off x="4860" y="9084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408" name="直线 44">
                      <a:extLst>
                        <a:ext uri="{FF2B5EF4-FFF2-40B4-BE49-F238E27FC236}">
                          <a16:creationId xmlns:a16="http://schemas.microsoft.com/office/drawing/2014/main" id="{B5D24D0D-987A-0841-B739-7606B321A3B1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187"/>
                      </p:custDataLst>
                    </p:nvPr>
                  </p:nvSpPr>
                  <p:spPr bwMode="auto">
                    <a:xfrm>
                      <a:off x="4860" y="9396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409" name="直线 45">
                      <a:extLst>
                        <a:ext uri="{FF2B5EF4-FFF2-40B4-BE49-F238E27FC236}">
                          <a16:creationId xmlns:a16="http://schemas.microsoft.com/office/drawing/2014/main" id="{3133B291-423F-944E-B489-A851006F2929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188"/>
                      </p:custDataLst>
                    </p:nvPr>
                  </p:nvSpPr>
                  <p:spPr bwMode="auto">
                    <a:xfrm>
                      <a:off x="4860" y="9240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410" name="直线 46">
                      <a:extLst>
                        <a:ext uri="{FF2B5EF4-FFF2-40B4-BE49-F238E27FC236}">
                          <a16:creationId xmlns:a16="http://schemas.microsoft.com/office/drawing/2014/main" id="{7DE267B4-613C-694F-9395-E73213C3FBA2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189"/>
                      </p:custDataLst>
                    </p:nvPr>
                  </p:nvSpPr>
                  <p:spPr bwMode="auto">
                    <a:xfrm>
                      <a:off x="4860" y="9552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</p:grpSp>
              <p:grpSp>
                <p:nvGrpSpPr>
                  <p:cNvPr id="378" name="组合 47">
                    <a:extLst>
                      <a:ext uri="{FF2B5EF4-FFF2-40B4-BE49-F238E27FC236}">
                        <a16:creationId xmlns:a16="http://schemas.microsoft.com/office/drawing/2014/main" id="{D9A01AFA-DD0C-1E4F-BF4D-E09E42CABE3C}"/>
                      </a:ext>
                    </a:extLst>
                  </p:cNvPr>
                  <p:cNvGrpSpPr/>
                  <p:nvPr>
                    <p:custDataLst>
                      <p:tags r:id="rId190"/>
                    </p:custDataLst>
                  </p:nvPr>
                </p:nvGrpSpPr>
                <p:grpSpPr>
                  <a:xfrm>
                    <a:off x="4860" y="9192"/>
                    <a:ext cx="180" cy="312"/>
                    <a:chOff x="4860" y="8148"/>
                    <a:chExt cx="360" cy="1404"/>
                  </a:xfrm>
                </p:grpSpPr>
                <p:sp>
                  <p:nvSpPr>
                    <p:cNvPr id="391" name="直线 48">
                      <a:extLst>
                        <a:ext uri="{FF2B5EF4-FFF2-40B4-BE49-F238E27FC236}">
                          <a16:creationId xmlns:a16="http://schemas.microsoft.com/office/drawing/2014/main" id="{59B522E4-838A-7F42-881A-787533079AAB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191"/>
                      </p:custDataLst>
                    </p:nvPr>
                  </p:nvSpPr>
                  <p:spPr bwMode="auto">
                    <a:xfrm>
                      <a:off x="4860" y="8304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392" name="直线 49">
                      <a:extLst>
                        <a:ext uri="{FF2B5EF4-FFF2-40B4-BE49-F238E27FC236}">
                          <a16:creationId xmlns:a16="http://schemas.microsoft.com/office/drawing/2014/main" id="{32A33FC0-4EC8-5A49-A4CA-B14F854326F4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192"/>
                      </p:custDataLst>
                    </p:nvPr>
                  </p:nvSpPr>
                  <p:spPr bwMode="auto">
                    <a:xfrm>
                      <a:off x="4860" y="8148"/>
                      <a:ext cx="360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393" name="直线 50">
                      <a:extLst>
                        <a:ext uri="{FF2B5EF4-FFF2-40B4-BE49-F238E27FC236}">
                          <a16:creationId xmlns:a16="http://schemas.microsoft.com/office/drawing/2014/main" id="{987E9864-3A65-7A44-9345-2AEB1A5B68E6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193"/>
                      </p:custDataLst>
                    </p:nvPr>
                  </p:nvSpPr>
                  <p:spPr bwMode="auto">
                    <a:xfrm>
                      <a:off x="4860" y="8928"/>
                      <a:ext cx="227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394" name="直线 51">
                      <a:extLst>
                        <a:ext uri="{FF2B5EF4-FFF2-40B4-BE49-F238E27FC236}">
                          <a16:creationId xmlns:a16="http://schemas.microsoft.com/office/drawing/2014/main" id="{28980BFF-00C7-AF4E-A4A9-9E5ACE9432B9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194"/>
                      </p:custDataLst>
                    </p:nvPr>
                  </p:nvSpPr>
                  <p:spPr bwMode="auto">
                    <a:xfrm>
                      <a:off x="4860" y="8616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395" name="直线 52">
                      <a:extLst>
                        <a:ext uri="{FF2B5EF4-FFF2-40B4-BE49-F238E27FC236}">
                          <a16:creationId xmlns:a16="http://schemas.microsoft.com/office/drawing/2014/main" id="{F7575C79-3EE9-714F-B03C-C98122EC5526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195"/>
                      </p:custDataLst>
                    </p:nvPr>
                  </p:nvSpPr>
                  <p:spPr bwMode="auto">
                    <a:xfrm>
                      <a:off x="4860" y="8460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396" name="直线 53">
                      <a:extLst>
                        <a:ext uri="{FF2B5EF4-FFF2-40B4-BE49-F238E27FC236}">
                          <a16:creationId xmlns:a16="http://schemas.microsoft.com/office/drawing/2014/main" id="{6D43A6A1-5BB5-4A47-903B-C9BCF5822F38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196"/>
                      </p:custDataLst>
                    </p:nvPr>
                  </p:nvSpPr>
                  <p:spPr bwMode="auto">
                    <a:xfrm>
                      <a:off x="4860" y="8772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397" name="直线 54">
                      <a:extLst>
                        <a:ext uri="{FF2B5EF4-FFF2-40B4-BE49-F238E27FC236}">
                          <a16:creationId xmlns:a16="http://schemas.microsoft.com/office/drawing/2014/main" id="{C9CE2CED-D491-3D40-B807-110D3DDCF950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197"/>
                      </p:custDataLst>
                    </p:nvPr>
                  </p:nvSpPr>
                  <p:spPr bwMode="auto">
                    <a:xfrm>
                      <a:off x="4860" y="9084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398" name="直线 55">
                      <a:extLst>
                        <a:ext uri="{FF2B5EF4-FFF2-40B4-BE49-F238E27FC236}">
                          <a16:creationId xmlns:a16="http://schemas.microsoft.com/office/drawing/2014/main" id="{82FF7139-23D2-DA4E-BD2D-24FA1A25E7B9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198"/>
                      </p:custDataLst>
                    </p:nvPr>
                  </p:nvSpPr>
                  <p:spPr bwMode="auto">
                    <a:xfrm>
                      <a:off x="4860" y="9396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399" name="直线 56">
                      <a:extLst>
                        <a:ext uri="{FF2B5EF4-FFF2-40B4-BE49-F238E27FC236}">
                          <a16:creationId xmlns:a16="http://schemas.microsoft.com/office/drawing/2014/main" id="{2DD2323B-FF3B-8A45-8235-81656361E638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199"/>
                      </p:custDataLst>
                    </p:nvPr>
                  </p:nvSpPr>
                  <p:spPr bwMode="auto">
                    <a:xfrm>
                      <a:off x="4860" y="9240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400" name="直线 57">
                      <a:extLst>
                        <a:ext uri="{FF2B5EF4-FFF2-40B4-BE49-F238E27FC236}">
                          <a16:creationId xmlns:a16="http://schemas.microsoft.com/office/drawing/2014/main" id="{4B430B2C-5603-BF4D-9A71-9BC5E2A3F675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200"/>
                      </p:custDataLst>
                    </p:nvPr>
                  </p:nvSpPr>
                  <p:spPr bwMode="auto">
                    <a:xfrm>
                      <a:off x="4860" y="9552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</p:grpSp>
              <p:grpSp>
                <p:nvGrpSpPr>
                  <p:cNvPr id="379" name="组合 58">
                    <a:extLst>
                      <a:ext uri="{FF2B5EF4-FFF2-40B4-BE49-F238E27FC236}">
                        <a16:creationId xmlns:a16="http://schemas.microsoft.com/office/drawing/2014/main" id="{D3CF9F67-99D2-E14D-B18B-95FD4C6FE798}"/>
                      </a:ext>
                    </a:extLst>
                  </p:cNvPr>
                  <p:cNvGrpSpPr/>
                  <p:nvPr>
                    <p:custDataLst>
                      <p:tags r:id="rId201"/>
                    </p:custDataLst>
                  </p:nvPr>
                </p:nvGrpSpPr>
                <p:grpSpPr>
                  <a:xfrm>
                    <a:off x="4860" y="9536"/>
                    <a:ext cx="180" cy="312"/>
                    <a:chOff x="4860" y="8148"/>
                    <a:chExt cx="360" cy="1404"/>
                  </a:xfrm>
                </p:grpSpPr>
                <p:sp>
                  <p:nvSpPr>
                    <p:cNvPr id="381" name="直线 59">
                      <a:extLst>
                        <a:ext uri="{FF2B5EF4-FFF2-40B4-BE49-F238E27FC236}">
                          <a16:creationId xmlns:a16="http://schemas.microsoft.com/office/drawing/2014/main" id="{8FC2DB95-CFE8-8544-B695-1C19C6A4D060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202"/>
                      </p:custDataLst>
                    </p:nvPr>
                  </p:nvSpPr>
                  <p:spPr bwMode="auto">
                    <a:xfrm>
                      <a:off x="4860" y="8304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382" name="直线 60">
                      <a:extLst>
                        <a:ext uri="{FF2B5EF4-FFF2-40B4-BE49-F238E27FC236}">
                          <a16:creationId xmlns:a16="http://schemas.microsoft.com/office/drawing/2014/main" id="{D4A68AC1-8F58-AA4C-8205-1E5210ECA191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203"/>
                      </p:custDataLst>
                    </p:nvPr>
                  </p:nvSpPr>
                  <p:spPr bwMode="auto">
                    <a:xfrm>
                      <a:off x="4860" y="8148"/>
                      <a:ext cx="360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383" name="直线 61">
                      <a:extLst>
                        <a:ext uri="{FF2B5EF4-FFF2-40B4-BE49-F238E27FC236}">
                          <a16:creationId xmlns:a16="http://schemas.microsoft.com/office/drawing/2014/main" id="{73315322-8F7D-0C4D-8318-F466E52A37E2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204"/>
                      </p:custDataLst>
                    </p:nvPr>
                  </p:nvSpPr>
                  <p:spPr bwMode="auto">
                    <a:xfrm>
                      <a:off x="4860" y="8928"/>
                      <a:ext cx="227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384" name="直线 62">
                      <a:extLst>
                        <a:ext uri="{FF2B5EF4-FFF2-40B4-BE49-F238E27FC236}">
                          <a16:creationId xmlns:a16="http://schemas.microsoft.com/office/drawing/2014/main" id="{E148F549-1C66-324C-9D11-1BF57C7AC63F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205"/>
                      </p:custDataLst>
                    </p:nvPr>
                  </p:nvSpPr>
                  <p:spPr bwMode="auto">
                    <a:xfrm>
                      <a:off x="4860" y="8616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385" name="直线 63">
                      <a:extLst>
                        <a:ext uri="{FF2B5EF4-FFF2-40B4-BE49-F238E27FC236}">
                          <a16:creationId xmlns:a16="http://schemas.microsoft.com/office/drawing/2014/main" id="{0DF0B083-7BB5-6843-AA5D-41498BA399D6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206"/>
                      </p:custDataLst>
                    </p:nvPr>
                  </p:nvSpPr>
                  <p:spPr bwMode="auto">
                    <a:xfrm>
                      <a:off x="4860" y="8460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386" name="直线 64">
                      <a:extLst>
                        <a:ext uri="{FF2B5EF4-FFF2-40B4-BE49-F238E27FC236}">
                          <a16:creationId xmlns:a16="http://schemas.microsoft.com/office/drawing/2014/main" id="{9A3B7445-C654-214C-ABD1-AD7E64D6BCE5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207"/>
                      </p:custDataLst>
                    </p:nvPr>
                  </p:nvSpPr>
                  <p:spPr bwMode="auto">
                    <a:xfrm>
                      <a:off x="4860" y="8772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387" name="直线 65">
                      <a:extLst>
                        <a:ext uri="{FF2B5EF4-FFF2-40B4-BE49-F238E27FC236}">
                          <a16:creationId xmlns:a16="http://schemas.microsoft.com/office/drawing/2014/main" id="{B0973B0B-1505-4344-8059-B2CE95C8B12C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208"/>
                      </p:custDataLst>
                    </p:nvPr>
                  </p:nvSpPr>
                  <p:spPr bwMode="auto">
                    <a:xfrm>
                      <a:off x="4860" y="9084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388" name="直线 66">
                      <a:extLst>
                        <a:ext uri="{FF2B5EF4-FFF2-40B4-BE49-F238E27FC236}">
                          <a16:creationId xmlns:a16="http://schemas.microsoft.com/office/drawing/2014/main" id="{70612EEE-CCAC-0D4C-9B3F-4EA3780E7989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209"/>
                      </p:custDataLst>
                    </p:nvPr>
                  </p:nvSpPr>
                  <p:spPr bwMode="auto">
                    <a:xfrm>
                      <a:off x="4860" y="9396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389" name="直线 67">
                      <a:extLst>
                        <a:ext uri="{FF2B5EF4-FFF2-40B4-BE49-F238E27FC236}">
                          <a16:creationId xmlns:a16="http://schemas.microsoft.com/office/drawing/2014/main" id="{D8993EF8-9296-2247-A67D-D527875BADC9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210"/>
                      </p:custDataLst>
                    </p:nvPr>
                  </p:nvSpPr>
                  <p:spPr bwMode="auto">
                    <a:xfrm>
                      <a:off x="4860" y="9240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390" name="直线 68">
                      <a:extLst>
                        <a:ext uri="{FF2B5EF4-FFF2-40B4-BE49-F238E27FC236}">
                          <a16:creationId xmlns:a16="http://schemas.microsoft.com/office/drawing/2014/main" id="{67830E68-FB76-7345-BB75-9ECCBED686E8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211"/>
                      </p:custDataLst>
                    </p:nvPr>
                  </p:nvSpPr>
                  <p:spPr bwMode="auto">
                    <a:xfrm>
                      <a:off x="4860" y="9552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</p:grpSp>
              <p:sp>
                <p:nvSpPr>
                  <p:cNvPr id="380" name="直线 69">
                    <a:extLst>
                      <a:ext uri="{FF2B5EF4-FFF2-40B4-BE49-F238E27FC236}">
                        <a16:creationId xmlns:a16="http://schemas.microsoft.com/office/drawing/2014/main" id="{C239370B-460B-6C43-A057-8BE1F03FE05B}"/>
                      </a:ext>
                    </a:extLst>
                  </p:cNvPr>
                  <p:cNvSpPr>
                    <a:spLocks noChangeShapeType="1"/>
                  </p:cNvSpPr>
                  <p:nvPr>
                    <p:custDataLst>
                      <p:tags r:id="rId212"/>
                    </p:custDataLst>
                  </p:nvPr>
                </p:nvSpPr>
                <p:spPr bwMode="auto">
                  <a:xfrm>
                    <a:off x="4860" y="9880"/>
                    <a:ext cx="180" cy="0"/>
                  </a:xfrm>
                  <a:prstGeom prst="line">
                    <a:avLst/>
                  </a:prstGeom>
                  <a:noFill/>
                  <a:ln w="5080">
                    <a:solidFill>
                      <a:sysClr val="windowText" lastClr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3765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2041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ea typeface="宋体" pitchFamily="2" charset="-122"/>
                    </a:endParaRPr>
                  </a:p>
                </p:txBody>
              </p:sp>
            </p:grpSp>
            <p:grpSp>
              <p:nvGrpSpPr>
                <p:cNvPr id="299" name="组合 70">
                  <a:extLst>
                    <a:ext uri="{FF2B5EF4-FFF2-40B4-BE49-F238E27FC236}">
                      <a16:creationId xmlns:a16="http://schemas.microsoft.com/office/drawing/2014/main" id="{BA080EF9-3AC4-B04E-9A6D-4B0568133297}"/>
                    </a:ext>
                  </a:extLst>
                </p:cNvPr>
                <p:cNvGrpSpPr/>
                <p:nvPr>
                  <p:custDataLst>
                    <p:tags r:id="rId213"/>
                  </p:custDataLst>
                </p:nvPr>
              </p:nvGrpSpPr>
              <p:grpSpPr>
                <a:xfrm rot="10800000" flipH="1">
                  <a:off x="4913" y="8001"/>
                  <a:ext cx="74" cy="936"/>
                  <a:chOff x="4860" y="8148"/>
                  <a:chExt cx="180" cy="1732"/>
                </a:xfrm>
              </p:grpSpPr>
              <p:grpSp>
                <p:nvGrpSpPr>
                  <p:cNvPr id="319" name="组合 71">
                    <a:extLst>
                      <a:ext uri="{FF2B5EF4-FFF2-40B4-BE49-F238E27FC236}">
                        <a16:creationId xmlns:a16="http://schemas.microsoft.com/office/drawing/2014/main" id="{0C565F27-F63A-3E46-98BE-A2A4F3FA4201}"/>
                      </a:ext>
                    </a:extLst>
                  </p:cNvPr>
                  <p:cNvGrpSpPr/>
                  <p:nvPr>
                    <p:custDataLst>
                      <p:tags r:id="rId214"/>
                    </p:custDataLst>
                  </p:nvPr>
                </p:nvGrpSpPr>
                <p:grpSpPr>
                  <a:xfrm>
                    <a:off x="4860" y="8148"/>
                    <a:ext cx="180" cy="312"/>
                    <a:chOff x="4860" y="8148"/>
                    <a:chExt cx="360" cy="1404"/>
                  </a:xfrm>
                </p:grpSpPr>
                <p:sp>
                  <p:nvSpPr>
                    <p:cNvPr id="365" name="直线 72">
                      <a:extLst>
                        <a:ext uri="{FF2B5EF4-FFF2-40B4-BE49-F238E27FC236}">
                          <a16:creationId xmlns:a16="http://schemas.microsoft.com/office/drawing/2014/main" id="{AB775F3D-992E-134E-BE44-436B500BE45C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215"/>
                      </p:custDataLst>
                    </p:nvPr>
                  </p:nvSpPr>
                  <p:spPr bwMode="auto">
                    <a:xfrm>
                      <a:off x="4860" y="8304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366" name="直线 73">
                      <a:extLst>
                        <a:ext uri="{FF2B5EF4-FFF2-40B4-BE49-F238E27FC236}">
                          <a16:creationId xmlns:a16="http://schemas.microsoft.com/office/drawing/2014/main" id="{6F34A8B0-719C-4141-A613-7D3234DEDEC1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216"/>
                      </p:custDataLst>
                    </p:nvPr>
                  </p:nvSpPr>
                  <p:spPr bwMode="auto">
                    <a:xfrm>
                      <a:off x="4860" y="8148"/>
                      <a:ext cx="360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367" name="直线 74">
                      <a:extLst>
                        <a:ext uri="{FF2B5EF4-FFF2-40B4-BE49-F238E27FC236}">
                          <a16:creationId xmlns:a16="http://schemas.microsoft.com/office/drawing/2014/main" id="{3F8E3BC7-5F2B-A646-BBBC-ED741C4E020D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217"/>
                      </p:custDataLst>
                    </p:nvPr>
                  </p:nvSpPr>
                  <p:spPr bwMode="auto">
                    <a:xfrm>
                      <a:off x="4860" y="8928"/>
                      <a:ext cx="227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368" name="直线 75">
                      <a:extLst>
                        <a:ext uri="{FF2B5EF4-FFF2-40B4-BE49-F238E27FC236}">
                          <a16:creationId xmlns:a16="http://schemas.microsoft.com/office/drawing/2014/main" id="{85F985BE-1D39-6047-8DD4-0E4D64838824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218"/>
                      </p:custDataLst>
                    </p:nvPr>
                  </p:nvSpPr>
                  <p:spPr bwMode="auto">
                    <a:xfrm>
                      <a:off x="4860" y="8616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369" name="直线 76">
                      <a:extLst>
                        <a:ext uri="{FF2B5EF4-FFF2-40B4-BE49-F238E27FC236}">
                          <a16:creationId xmlns:a16="http://schemas.microsoft.com/office/drawing/2014/main" id="{2D9F955C-55BC-5F44-9516-532B6C478747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219"/>
                      </p:custDataLst>
                    </p:nvPr>
                  </p:nvSpPr>
                  <p:spPr bwMode="auto">
                    <a:xfrm>
                      <a:off x="4860" y="8460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370" name="直线 77">
                      <a:extLst>
                        <a:ext uri="{FF2B5EF4-FFF2-40B4-BE49-F238E27FC236}">
                          <a16:creationId xmlns:a16="http://schemas.microsoft.com/office/drawing/2014/main" id="{D59018D8-160C-4846-9A78-11F5D3A1DC94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220"/>
                      </p:custDataLst>
                    </p:nvPr>
                  </p:nvSpPr>
                  <p:spPr bwMode="auto">
                    <a:xfrm>
                      <a:off x="4860" y="8772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371" name="直线 78">
                      <a:extLst>
                        <a:ext uri="{FF2B5EF4-FFF2-40B4-BE49-F238E27FC236}">
                          <a16:creationId xmlns:a16="http://schemas.microsoft.com/office/drawing/2014/main" id="{51A8A86E-DF58-BB44-81F8-D040D8F93459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221"/>
                      </p:custDataLst>
                    </p:nvPr>
                  </p:nvSpPr>
                  <p:spPr bwMode="auto">
                    <a:xfrm>
                      <a:off x="4860" y="9084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372" name="直线 79">
                      <a:extLst>
                        <a:ext uri="{FF2B5EF4-FFF2-40B4-BE49-F238E27FC236}">
                          <a16:creationId xmlns:a16="http://schemas.microsoft.com/office/drawing/2014/main" id="{EDC1B9BE-A529-EB4F-A25C-59924C622DFE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222"/>
                      </p:custDataLst>
                    </p:nvPr>
                  </p:nvSpPr>
                  <p:spPr bwMode="auto">
                    <a:xfrm>
                      <a:off x="4860" y="9396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373" name="直线 80">
                      <a:extLst>
                        <a:ext uri="{FF2B5EF4-FFF2-40B4-BE49-F238E27FC236}">
                          <a16:creationId xmlns:a16="http://schemas.microsoft.com/office/drawing/2014/main" id="{D21E0729-9E33-654A-AF28-9D09CEEDC46C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223"/>
                      </p:custDataLst>
                    </p:nvPr>
                  </p:nvSpPr>
                  <p:spPr bwMode="auto">
                    <a:xfrm>
                      <a:off x="4860" y="9240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374" name="直线 81">
                      <a:extLst>
                        <a:ext uri="{FF2B5EF4-FFF2-40B4-BE49-F238E27FC236}">
                          <a16:creationId xmlns:a16="http://schemas.microsoft.com/office/drawing/2014/main" id="{2A726531-6A78-0A4B-B48B-FFCBD416DB23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224"/>
                      </p:custDataLst>
                    </p:nvPr>
                  </p:nvSpPr>
                  <p:spPr bwMode="auto">
                    <a:xfrm>
                      <a:off x="4860" y="9552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</p:grpSp>
              <p:grpSp>
                <p:nvGrpSpPr>
                  <p:cNvPr id="320" name="组合 82">
                    <a:extLst>
                      <a:ext uri="{FF2B5EF4-FFF2-40B4-BE49-F238E27FC236}">
                        <a16:creationId xmlns:a16="http://schemas.microsoft.com/office/drawing/2014/main" id="{2270C658-AF83-E640-9732-9B2E7E6CD14D}"/>
                      </a:ext>
                    </a:extLst>
                  </p:cNvPr>
                  <p:cNvGrpSpPr/>
                  <p:nvPr>
                    <p:custDataLst>
                      <p:tags r:id="rId225"/>
                    </p:custDataLst>
                  </p:nvPr>
                </p:nvGrpSpPr>
                <p:grpSpPr>
                  <a:xfrm>
                    <a:off x="4860" y="8492"/>
                    <a:ext cx="180" cy="312"/>
                    <a:chOff x="4860" y="8148"/>
                    <a:chExt cx="360" cy="1404"/>
                  </a:xfrm>
                </p:grpSpPr>
                <p:sp>
                  <p:nvSpPr>
                    <p:cNvPr id="355" name="直线 83">
                      <a:extLst>
                        <a:ext uri="{FF2B5EF4-FFF2-40B4-BE49-F238E27FC236}">
                          <a16:creationId xmlns:a16="http://schemas.microsoft.com/office/drawing/2014/main" id="{826B34AC-554E-0349-8F97-03458421A4B0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226"/>
                      </p:custDataLst>
                    </p:nvPr>
                  </p:nvSpPr>
                  <p:spPr bwMode="auto">
                    <a:xfrm>
                      <a:off x="4860" y="8304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356" name="直线 84">
                      <a:extLst>
                        <a:ext uri="{FF2B5EF4-FFF2-40B4-BE49-F238E27FC236}">
                          <a16:creationId xmlns:a16="http://schemas.microsoft.com/office/drawing/2014/main" id="{404DA2B7-439E-6F4E-8430-853B8756B43A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227"/>
                      </p:custDataLst>
                    </p:nvPr>
                  </p:nvSpPr>
                  <p:spPr bwMode="auto">
                    <a:xfrm>
                      <a:off x="4860" y="8148"/>
                      <a:ext cx="360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357" name="直线 85">
                      <a:extLst>
                        <a:ext uri="{FF2B5EF4-FFF2-40B4-BE49-F238E27FC236}">
                          <a16:creationId xmlns:a16="http://schemas.microsoft.com/office/drawing/2014/main" id="{C98B92A0-2985-464B-AE1E-E86385F2EEB6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228"/>
                      </p:custDataLst>
                    </p:nvPr>
                  </p:nvSpPr>
                  <p:spPr bwMode="auto">
                    <a:xfrm>
                      <a:off x="4860" y="8928"/>
                      <a:ext cx="227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358" name="直线 86">
                      <a:extLst>
                        <a:ext uri="{FF2B5EF4-FFF2-40B4-BE49-F238E27FC236}">
                          <a16:creationId xmlns:a16="http://schemas.microsoft.com/office/drawing/2014/main" id="{B3D57EC3-4052-7F41-BE82-3A968ABA6678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229"/>
                      </p:custDataLst>
                    </p:nvPr>
                  </p:nvSpPr>
                  <p:spPr bwMode="auto">
                    <a:xfrm>
                      <a:off x="4860" y="8616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359" name="直线 87">
                      <a:extLst>
                        <a:ext uri="{FF2B5EF4-FFF2-40B4-BE49-F238E27FC236}">
                          <a16:creationId xmlns:a16="http://schemas.microsoft.com/office/drawing/2014/main" id="{DFE5CFCF-15CE-C645-A7F6-1B2AD8C4F53B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230"/>
                      </p:custDataLst>
                    </p:nvPr>
                  </p:nvSpPr>
                  <p:spPr bwMode="auto">
                    <a:xfrm>
                      <a:off x="4860" y="8460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360" name="直线 88">
                      <a:extLst>
                        <a:ext uri="{FF2B5EF4-FFF2-40B4-BE49-F238E27FC236}">
                          <a16:creationId xmlns:a16="http://schemas.microsoft.com/office/drawing/2014/main" id="{45298798-E649-CA4A-8D9D-373008C139DE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231"/>
                      </p:custDataLst>
                    </p:nvPr>
                  </p:nvSpPr>
                  <p:spPr bwMode="auto">
                    <a:xfrm>
                      <a:off x="4860" y="8772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361" name="直线 89">
                      <a:extLst>
                        <a:ext uri="{FF2B5EF4-FFF2-40B4-BE49-F238E27FC236}">
                          <a16:creationId xmlns:a16="http://schemas.microsoft.com/office/drawing/2014/main" id="{307C2494-6F34-CE43-9E32-10307E27EFB9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232"/>
                      </p:custDataLst>
                    </p:nvPr>
                  </p:nvSpPr>
                  <p:spPr bwMode="auto">
                    <a:xfrm>
                      <a:off x="4860" y="9084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362" name="直线 90">
                      <a:extLst>
                        <a:ext uri="{FF2B5EF4-FFF2-40B4-BE49-F238E27FC236}">
                          <a16:creationId xmlns:a16="http://schemas.microsoft.com/office/drawing/2014/main" id="{54A7E7C8-9C93-6C40-8269-624352E3BD78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233"/>
                      </p:custDataLst>
                    </p:nvPr>
                  </p:nvSpPr>
                  <p:spPr bwMode="auto">
                    <a:xfrm>
                      <a:off x="4860" y="9396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363" name="直线 91">
                      <a:extLst>
                        <a:ext uri="{FF2B5EF4-FFF2-40B4-BE49-F238E27FC236}">
                          <a16:creationId xmlns:a16="http://schemas.microsoft.com/office/drawing/2014/main" id="{12CA897F-139F-AB4A-B397-9F07197B0520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234"/>
                      </p:custDataLst>
                    </p:nvPr>
                  </p:nvSpPr>
                  <p:spPr bwMode="auto">
                    <a:xfrm>
                      <a:off x="4860" y="9240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364" name="直线 92">
                      <a:extLst>
                        <a:ext uri="{FF2B5EF4-FFF2-40B4-BE49-F238E27FC236}">
                          <a16:creationId xmlns:a16="http://schemas.microsoft.com/office/drawing/2014/main" id="{6D2D0789-8EFF-DE47-AE40-7B58F12A7B8E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235"/>
                      </p:custDataLst>
                    </p:nvPr>
                  </p:nvSpPr>
                  <p:spPr bwMode="auto">
                    <a:xfrm>
                      <a:off x="4860" y="9552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</p:grpSp>
              <p:grpSp>
                <p:nvGrpSpPr>
                  <p:cNvPr id="321" name="组合 93">
                    <a:extLst>
                      <a:ext uri="{FF2B5EF4-FFF2-40B4-BE49-F238E27FC236}">
                        <a16:creationId xmlns:a16="http://schemas.microsoft.com/office/drawing/2014/main" id="{001B653B-04D6-4042-AC5E-BC57D5C4D3CB}"/>
                      </a:ext>
                    </a:extLst>
                  </p:cNvPr>
                  <p:cNvGrpSpPr/>
                  <p:nvPr>
                    <p:custDataLst>
                      <p:tags r:id="rId236"/>
                    </p:custDataLst>
                  </p:nvPr>
                </p:nvGrpSpPr>
                <p:grpSpPr>
                  <a:xfrm>
                    <a:off x="4860" y="8840"/>
                    <a:ext cx="180" cy="312"/>
                    <a:chOff x="4860" y="8148"/>
                    <a:chExt cx="360" cy="1404"/>
                  </a:xfrm>
                </p:grpSpPr>
                <p:sp>
                  <p:nvSpPr>
                    <p:cNvPr id="345" name="直线 94">
                      <a:extLst>
                        <a:ext uri="{FF2B5EF4-FFF2-40B4-BE49-F238E27FC236}">
                          <a16:creationId xmlns:a16="http://schemas.microsoft.com/office/drawing/2014/main" id="{1D8CF806-5EE6-BB40-B066-8B7580BC1693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237"/>
                      </p:custDataLst>
                    </p:nvPr>
                  </p:nvSpPr>
                  <p:spPr bwMode="auto">
                    <a:xfrm>
                      <a:off x="4860" y="8304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346" name="直线 95">
                      <a:extLst>
                        <a:ext uri="{FF2B5EF4-FFF2-40B4-BE49-F238E27FC236}">
                          <a16:creationId xmlns:a16="http://schemas.microsoft.com/office/drawing/2014/main" id="{34ECDC15-DCDB-8544-8366-6177EA8A8A12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238"/>
                      </p:custDataLst>
                    </p:nvPr>
                  </p:nvSpPr>
                  <p:spPr bwMode="auto">
                    <a:xfrm>
                      <a:off x="4860" y="8148"/>
                      <a:ext cx="360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347" name="直线 96">
                      <a:extLst>
                        <a:ext uri="{FF2B5EF4-FFF2-40B4-BE49-F238E27FC236}">
                          <a16:creationId xmlns:a16="http://schemas.microsoft.com/office/drawing/2014/main" id="{DEC441CC-BB81-054D-942C-1CBF60880957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239"/>
                      </p:custDataLst>
                    </p:nvPr>
                  </p:nvSpPr>
                  <p:spPr bwMode="auto">
                    <a:xfrm>
                      <a:off x="4860" y="8928"/>
                      <a:ext cx="227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348" name="直线 97">
                      <a:extLst>
                        <a:ext uri="{FF2B5EF4-FFF2-40B4-BE49-F238E27FC236}">
                          <a16:creationId xmlns:a16="http://schemas.microsoft.com/office/drawing/2014/main" id="{A9030519-DD50-1348-AC33-11A606C399DC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240"/>
                      </p:custDataLst>
                    </p:nvPr>
                  </p:nvSpPr>
                  <p:spPr bwMode="auto">
                    <a:xfrm>
                      <a:off x="4860" y="8616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349" name="直线 98">
                      <a:extLst>
                        <a:ext uri="{FF2B5EF4-FFF2-40B4-BE49-F238E27FC236}">
                          <a16:creationId xmlns:a16="http://schemas.microsoft.com/office/drawing/2014/main" id="{2543EC16-8701-AC4C-8AAA-1F0963D5416A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241"/>
                      </p:custDataLst>
                    </p:nvPr>
                  </p:nvSpPr>
                  <p:spPr bwMode="auto">
                    <a:xfrm>
                      <a:off x="4860" y="8460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350" name="直线 99">
                      <a:extLst>
                        <a:ext uri="{FF2B5EF4-FFF2-40B4-BE49-F238E27FC236}">
                          <a16:creationId xmlns:a16="http://schemas.microsoft.com/office/drawing/2014/main" id="{4878EBC4-8A44-954F-8EC6-F0513010A4C4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242"/>
                      </p:custDataLst>
                    </p:nvPr>
                  </p:nvSpPr>
                  <p:spPr bwMode="auto">
                    <a:xfrm>
                      <a:off x="4860" y="8772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351" name="直线 100">
                      <a:extLst>
                        <a:ext uri="{FF2B5EF4-FFF2-40B4-BE49-F238E27FC236}">
                          <a16:creationId xmlns:a16="http://schemas.microsoft.com/office/drawing/2014/main" id="{719D6071-F030-D940-B820-6BE5DE6C4E5F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243"/>
                      </p:custDataLst>
                    </p:nvPr>
                  </p:nvSpPr>
                  <p:spPr bwMode="auto">
                    <a:xfrm>
                      <a:off x="4860" y="9084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352" name="直线 101">
                      <a:extLst>
                        <a:ext uri="{FF2B5EF4-FFF2-40B4-BE49-F238E27FC236}">
                          <a16:creationId xmlns:a16="http://schemas.microsoft.com/office/drawing/2014/main" id="{6F8311F5-9D22-6548-A9E8-B3CD6AF6845D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244"/>
                      </p:custDataLst>
                    </p:nvPr>
                  </p:nvSpPr>
                  <p:spPr bwMode="auto">
                    <a:xfrm>
                      <a:off x="4860" y="9396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353" name="直线 102">
                      <a:extLst>
                        <a:ext uri="{FF2B5EF4-FFF2-40B4-BE49-F238E27FC236}">
                          <a16:creationId xmlns:a16="http://schemas.microsoft.com/office/drawing/2014/main" id="{5D1CF376-4C11-8B4F-B7F4-6A4D885128D7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245"/>
                      </p:custDataLst>
                    </p:nvPr>
                  </p:nvSpPr>
                  <p:spPr bwMode="auto">
                    <a:xfrm>
                      <a:off x="4860" y="9240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354" name="直线 103">
                      <a:extLst>
                        <a:ext uri="{FF2B5EF4-FFF2-40B4-BE49-F238E27FC236}">
                          <a16:creationId xmlns:a16="http://schemas.microsoft.com/office/drawing/2014/main" id="{A53D2885-8E4C-3D46-91B7-3B511CCFA723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246"/>
                      </p:custDataLst>
                    </p:nvPr>
                  </p:nvSpPr>
                  <p:spPr bwMode="auto">
                    <a:xfrm>
                      <a:off x="4860" y="9552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</p:grpSp>
              <p:grpSp>
                <p:nvGrpSpPr>
                  <p:cNvPr id="322" name="组合 104">
                    <a:extLst>
                      <a:ext uri="{FF2B5EF4-FFF2-40B4-BE49-F238E27FC236}">
                        <a16:creationId xmlns:a16="http://schemas.microsoft.com/office/drawing/2014/main" id="{0A122EE2-DA35-1F48-BF9B-FC9488A00AEF}"/>
                      </a:ext>
                    </a:extLst>
                  </p:cNvPr>
                  <p:cNvGrpSpPr/>
                  <p:nvPr>
                    <p:custDataLst>
                      <p:tags r:id="rId247"/>
                    </p:custDataLst>
                  </p:nvPr>
                </p:nvGrpSpPr>
                <p:grpSpPr>
                  <a:xfrm>
                    <a:off x="4860" y="9192"/>
                    <a:ext cx="180" cy="312"/>
                    <a:chOff x="4860" y="8148"/>
                    <a:chExt cx="360" cy="1404"/>
                  </a:xfrm>
                </p:grpSpPr>
                <p:sp>
                  <p:nvSpPr>
                    <p:cNvPr id="335" name="直线 105">
                      <a:extLst>
                        <a:ext uri="{FF2B5EF4-FFF2-40B4-BE49-F238E27FC236}">
                          <a16:creationId xmlns:a16="http://schemas.microsoft.com/office/drawing/2014/main" id="{94D23901-CBED-8B40-B36B-7E06D3E8F6C8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248"/>
                      </p:custDataLst>
                    </p:nvPr>
                  </p:nvSpPr>
                  <p:spPr bwMode="auto">
                    <a:xfrm>
                      <a:off x="4860" y="8304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336" name="直线 106">
                      <a:extLst>
                        <a:ext uri="{FF2B5EF4-FFF2-40B4-BE49-F238E27FC236}">
                          <a16:creationId xmlns:a16="http://schemas.microsoft.com/office/drawing/2014/main" id="{DF124F09-F78C-4540-B213-4AFFE0757AE3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249"/>
                      </p:custDataLst>
                    </p:nvPr>
                  </p:nvSpPr>
                  <p:spPr bwMode="auto">
                    <a:xfrm>
                      <a:off x="4860" y="8148"/>
                      <a:ext cx="360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337" name="直线 107">
                      <a:extLst>
                        <a:ext uri="{FF2B5EF4-FFF2-40B4-BE49-F238E27FC236}">
                          <a16:creationId xmlns:a16="http://schemas.microsoft.com/office/drawing/2014/main" id="{23B2FCF8-22E8-574D-ADCC-132B63C3F4BC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250"/>
                      </p:custDataLst>
                    </p:nvPr>
                  </p:nvSpPr>
                  <p:spPr bwMode="auto">
                    <a:xfrm>
                      <a:off x="4860" y="8928"/>
                      <a:ext cx="227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338" name="直线 108">
                      <a:extLst>
                        <a:ext uri="{FF2B5EF4-FFF2-40B4-BE49-F238E27FC236}">
                          <a16:creationId xmlns:a16="http://schemas.microsoft.com/office/drawing/2014/main" id="{2B9BFAB2-5631-C041-96E0-C3689F4DA561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251"/>
                      </p:custDataLst>
                    </p:nvPr>
                  </p:nvSpPr>
                  <p:spPr bwMode="auto">
                    <a:xfrm>
                      <a:off x="4860" y="8616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339" name="直线 109">
                      <a:extLst>
                        <a:ext uri="{FF2B5EF4-FFF2-40B4-BE49-F238E27FC236}">
                          <a16:creationId xmlns:a16="http://schemas.microsoft.com/office/drawing/2014/main" id="{CBD25A88-38C7-1740-82A3-A1CCF1CFEF67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252"/>
                      </p:custDataLst>
                    </p:nvPr>
                  </p:nvSpPr>
                  <p:spPr bwMode="auto">
                    <a:xfrm>
                      <a:off x="4860" y="8460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340" name="直线 110">
                      <a:extLst>
                        <a:ext uri="{FF2B5EF4-FFF2-40B4-BE49-F238E27FC236}">
                          <a16:creationId xmlns:a16="http://schemas.microsoft.com/office/drawing/2014/main" id="{1DCD30B0-78C7-814E-AE6C-B812B1A28EB3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253"/>
                      </p:custDataLst>
                    </p:nvPr>
                  </p:nvSpPr>
                  <p:spPr bwMode="auto">
                    <a:xfrm>
                      <a:off x="4860" y="8772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341" name="直线 111">
                      <a:extLst>
                        <a:ext uri="{FF2B5EF4-FFF2-40B4-BE49-F238E27FC236}">
                          <a16:creationId xmlns:a16="http://schemas.microsoft.com/office/drawing/2014/main" id="{2285FC56-4396-304E-A320-DF2089B43D17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254"/>
                      </p:custDataLst>
                    </p:nvPr>
                  </p:nvSpPr>
                  <p:spPr bwMode="auto">
                    <a:xfrm>
                      <a:off x="4860" y="9084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342" name="直线 112">
                      <a:extLst>
                        <a:ext uri="{FF2B5EF4-FFF2-40B4-BE49-F238E27FC236}">
                          <a16:creationId xmlns:a16="http://schemas.microsoft.com/office/drawing/2014/main" id="{B0C747EE-0E13-FC45-AAF3-B53A23C31A2B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255"/>
                      </p:custDataLst>
                    </p:nvPr>
                  </p:nvSpPr>
                  <p:spPr bwMode="auto">
                    <a:xfrm>
                      <a:off x="4860" y="9396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343" name="直线 113">
                      <a:extLst>
                        <a:ext uri="{FF2B5EF4-FFF2-40B4-BE49-F238E27FC236}">
                          <a16:creationId xmlns:a16="http://schemas.microsoft.com/office/drawing/2014/main" id="{0F2E43C2-ED7A-9E4E-AF7E-DBC84AF2C1BA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256"/>
                      </p:custDataLst>
                    </p:nvPr>
                  </p:nvSpPr>
                  <p:spPr bwMode="auto">
                    <a:xfrm>
                      <a:off x="4860" y="9240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344" name="直线 114">
                      <a:extLst>
                        <a:ext uri="{FF2B5EF4-FFF2-40B4-BE49-F238E27FC236}">
                          <a16:creationId xmlns:a16="http://schemas.microsoft.com/office/drawing/2014/main" id="{64D5C1BB-197B-8641-8342-6DD5B84EB0F1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257"/>
                      </p:custDataLst>
                    </p:nvPr>
                  </p:nvSpPr>
                  <p:spPr bwMode="auto">
                    <a:xfrm>
                      <a:off x="4860" y="9552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</p:grpSp>
              <p:grpSp>
                <p:nvGrpSpPr>
                  <p:cNvPr id="323" name="组合 115">
                    <a:extLst>
                      <a:ext uri="{FF2B5EF4-FFF2-40B4-BE49-F238E27FC236}">
                        <a16:creationId xmlns:a16="http://schemas.microsoft.com/office/drawing/2014/main" id="{6E6FB2B0-52DA-A64F-8CA8-9DE99E0FEBF5}"/>
                      </a:ext>
                    </a:extLst>
                  </p:cNvPr>
                  <p:cNvGrpSpPr/>
                  <p:nvPr>
                    <p:custDataLst>
                      <p:tags r:id="rId258"/>
                    </p:custDataLst>
                  </p:nvPr>
                </p:nvGrpSpPr>
                <p:grpSpPr>
                  <a:xfrm>
                    <a:off x="4860" y="9536"/>
                    <a:ext cx="180" cy="312"/>
                    <a:chOff x="4860" y="8148"/>
                    <a:chExt cx="360" cy="1404"/>
                  </a:xfrm>
                </p:grpSpPr>
                <p:sp>
                  <p:nvSpPr>
                    <p:cNvPr id="325" name="直线 116">
                      <a:extLst>
                        <a:ext uri="{FF2B5EF4-FFF2-40B4-BE49-F238E27FC236}">
                          <a16:creationId xmlns:a16="http://schemas.microsoft.com/office/drawing/2014/main" id="{41C55D87-7788-9847-9752-9C38973FBC4E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259"/>
                      </p:custDataLst>
                    </p:nvPr>
                  </p:nvSpPr>
                  <p:spPr bwMode="auto">
                    <a:xfrm>
                      <a:off x="4860" y="8304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326" name="直线 117">
                      <a:extLst>
                        <a:ext uri="{FF2B5EF4-FFF2-40B4-BE49-F238E27FC236}">
                          <a16:creationId xmlns:a16="http://schemas.microsoft.com/office/drawing/2014/main" id="{86DAC862-08CB-8A4A-B9B7-077AA77172B1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260"/>
                      </p:custDataLst>
                    </p:nvPr>
                  </p:nvSpPr>
                  <p:spPr bwMode="auto">
                    <a:xfrm>
                      <a:off x="4860" y="8148"/>
                      <a:ext cx="360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327" name="直线 118">
                      <a:extLst>
                        <a:ext uri="{FF2B5EF4-FFF2-40B4-BE49-F238E27FC236}">
                          <a16:creationId xmlns:a16="http://schemas.microsoft.com/office/drawing/2014/main" id="{8E7A88D6-25CF-3844-A109-81A956D5B662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261"/>
                      </p:custDataLst>
                    </p:nvPr>
                  </p:nvSpPr>
                  <p:spPr bwMode="auto">
                    <a:xfrm>
                      <a:off x="4860" y="8928"/>
                      <a:ext cx="227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328" name="直线 119">
                      <a:extLst>
                        <a:ext uri="{FF2B5EF4-FFF2-40B4-BE49-F238E27FC236}">
                          <a16:creationId xmlns:a16="http://schemas.microsoft.com/office/drawing/2014/main" id="{75757C6D-2612-2D41-AD7A-ECFE7FE1EAD8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262"/>
                      </p:custDataLst>
                    </p:nvPr>
                  </p:nvSpPr>
                  <p:spPr bwMode="auto">
                    <a:xfrm>
                      <a:off x="4860" y="8616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329" name="直线 120">
                      <a:extLst>
                        <a:ext uri="{FF2B5EF4-FFF2-40B4-BE49-F238E27FC236}">
                          <a16:creationId xmlns:a16="http://schemas.microsoft.com/office/drawing/2014/main" id="{281D67D0-D163-8D47-BE04-421719F4901A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263"/>
                      </p:custDataLst>
                    </p:nvPr>
                  </p:nvSpPr>
                  <p:spPr bwMode="auto">
                    <a:xfrm>
                      <a:off x="4860" y="8460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330" name="直线 121">
                      <a:extLst>
                        <a:ext uri="{FF2B5EF4-FFF2-40B4-BE49-F238E27FC236}">
                          <a16:creationId xmlns:a16="http://schemas.microsoft.com/office/drawing/2014/main" id="{0121C3FA-2FD7-FC41-95C1-FF459A72D9C4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264"/>
                      </p:custDataLst>
                    </p:nvPr>
                  </p:nvSpPr>
                  <p:spPr bwMode="auto">
                    <a:xfrm>
                      <a:off x="4860" y="8772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331" name="直线 122">
                      <a:extLst>
                        <a:ext uri="{FF2B5EF4-FFF2-40B4-BE49-F238E27FC236}">
                          <a16:creationId xmlns:a16="http://schemas.microsoft.com/office/drawing/2014/main" id="{215C106F-9A7D-4142-8597-DEB582CC0233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265"/>
                      </p:custDataLst>
                    </p:nvPr>
                  </p:nvSpPr>
                  <p:spPr bwMode="auto">
                    <a:xfrm>
                      <a:off x="4860" y="9084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332" name="直线 123">
                      <a:extLst>
                        <a:ext uri="{FF2B5EF4-FFF2-40B4-BE49-F238E27FC236}">
                          <a16:creationId xmlns:a16="http://schemas.microsoft.com/office/drawing/2014/main" id="{4B79307D-EC5E-1C49-9648-21F688CAA4C7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266"/>
                      </p:custDataLst>
                    </p:nvPr>
                  </p:nvSpPr>
                  <p:spPr bwMode="auto">
                    <a:xfrm>
                      <a:off x="4860" y="9396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333" name="直线 124">
                      <a:extLst>
                        <a:ext uri="{FF2B5EF4-FFF2-40B4-BE49-F238E27FC236}">
                          <a16:creationId xmlns:a16="http://schemas.microsoft.com/office/drawing/2014/main" id="{F40D0867-B31E-9641-B470-5C9291D317E4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267"/>
                      </p:custDataLst>
                    </p:nvPr>
                  </p:nvSpPr>
                  <p:spPr bwMode="auto">
                    <a:xfrm>
                      <a:off x="4860" y="9240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334" name="直线 125">
                      <a:extLst>
                        <a:ext uri="{FF2B5EF4-FFF2-40B4-BE49-F238E27FC236}">
                          <a16:creationId xmlns:a16="http://schemas.microsoft.com/office/drawing/2014/main" id="{BCB40CC1-68D5-0B4B-A698-8FC4E6E5E8AF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268"/>
                      </p:custDataLst>
                    </p:nvPr>
                  </p:nvSpPr>
                  <p:spPr bwMode="auto">
                    <a:xfrm>
                      <a:off x="4860" y="9552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</p:grpSp>
              <p:sp>
                <p:nvSpPr>
                  <p:cNvPr id="324" name="直线 126">
                    <a:extLst>
                      <a:ext uri="{FF2B5EF4-FFF2-40B4-BE49-F238E27FC236}">
                        <a16:creationId xmlns:a16="http://schemas.microsoft.com/office/drawing/2014/main" id="{1DCA890D-FF15-E549-A500-0C37183C57F1}"/>
                      </a:ext>
                    </a:extLst>
                  </p:cNvPr>
                  <p:cNvSpPr>
                    <a:spLocks noChangeShapeType="1"/>
                  </p:cNvSpPr>
                  <p:nvPr>
                    <p:custDataLst>
                      <p:tags r:id="rId269"/>
                    </p:custDataLst>
                  </p:nvPr>
                </p:nvSpPr>
                <p:spPr bwMode="auto">
                  <a:xfrm>
                    <a:off x="4860" y="9880"/>
                    <a:ext cx="180" cy="0"/>
                  </a:xfrm>
                  <a:prstGeom prst="line">
                    <a:avLst/>
                  </a:prstGeom>
                  <a:noFill/>
                  <a:ln w="5080">
                    <a:solidFill>
                      <a:sysClr val="windowText" lastClr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3765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2041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ea typeface="宋体" pitchFamily="2" charset="-122"/>
                    </a:endParaRPr>
                  </a:p>
                </p:txBody>
              </p:sp>
            </p:grpSp>
            <p:sp>
              <p:nvSpPr>
                <p:cNvPr id="300" name="弧线 127">
                  <a:extLst>
                    <a:ext uri="{FF2B5EF4-FFF2-40B4-BE49-F238E27FC236}">
                      <a16:creationId xmlns:a16="http://schemas.microsoft.com/office/drawing/2014/main" id="{60C15F01-BCED-EF46-9F38-070B3D490120}"/>
                    </a:ext>
                  </a:extLst>
                </p:cNvPr>
                <p:cNvSpPr>
                  <a:spLocks noChangeAspect="1"/>
                </p:cNvSpPr>
                <p:nvPr>
                  <p:custDataLst>
                    <p:tags r:id="rId270"/>
                  </p:custDataLst>
                </p:nvPr>
              </p:nvSpPr>
              <p:spPr bwMode="auto">
                <a:xfrm rot="10800000">
                  <a:off x="4800" y="7780"/>
                  <a:ext cx="147" cy="75"/>
                </a:xfrm>
                <a:custGeom>
                  <a:gdLst>
                    <a:gd name="T0" fmla="*/ 0 w 42679"/>
                    <a:gd name="T1" fmla="*/ 0 h 21600"/>
                    <a:gd name="T2" fmla="*/ 0 w 42679"/>
                    <a:gd name="T3" fmla="*/ 0 h 21600"/>
                    <a:gd name="T4" fmla="*/ 0 w 42679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2679" h="21600" fill="none" extrusionOk="0">
                      <a:moveTo>
                        <a:pt x="42678" y="3475"/>
                      </a:moveTo>
                      <a:cubicBezTo>
                        <a:pt x="40974" y="13925"/>
                        <a:pt x="31947" y="21599"/>
                        <a:pt x="21360" y="21600"/>
                      </a:cubicBezTo>
                      <a:cubicBezTo>
                        <a:pt x="10669" y="21600"/>
                        <a:pt x="1587" y="13779"/>
                        <a:pt x="-1" y="3208"/>
                      </a:cubicBezTo>
                    </a:path>
                    <a:path w="42679" h="21600" stroke="0" extrusionOk="0">
                      <a:moveTo>
                        <a:pt x="42678" y="3475"/>
                      </a:moveTo>
                      <a:cubicBezTo>
                        <a:pt x="40974" y="13925"/>
                        <a:pt x="31947" y="21599"/>
                        <a:pt x="21360" y="21600"/>
                      </a:cubicBezTo>
                      <a:cubicBezTo>
                        <a:pt x="10669" y="21600"/>
                        <a:pt x="1587" y="13779"/>
                        <a:pt x="-1" y="3208"/>
                      </a:cubicBezTo>
                      <a:lnTo>
                        <a:pt x="21360" y="0"/>
                      </a:lnTo>
                      <a:lnTo>
                        <a:pt x="42678" y="347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350">
                  <a:solidFill>
                    <a:sysClr val="windowText" lastClr="000000"/>
                  </a:solidFill>
                  <a:round/>
                </a:ln>
              </p:spPr>
              <p:txBody>
                <a:bodyPr/>
                <a:lstStyle/>
                <a:p>
                  <a:pPr marL="0" marR="0" lvl="0" indent="0" defTabSz="913765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041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宋体" pitchFamily="2" charset="-122"/>
                  </a:endParaRPr>
                </a:p>
              </p:txBody>
            </p:sp>
            <p:grpSp>
              <p:nvGrpSpPr>
                <p:cNvPr id="301" name="组合 128">
                  <a:extLst>
                    <a:ext uri="{FF2B5EF4-FFF2-40B4-BE49-F238E27FC236}">
                      <a16:creationId xmlns:a16="http://schemas.microsoft.com/office/drawing/2014/main" id="{46FF299D-FFEE-6943-B7A9-721F49DE4A38}"/>
                    </a:ext>
                  </a:extLst>
                </p:cNvPr>
                <p:cNvGrpSpPr/>
                <p:nvPr>
                  <p:custDataLst>
                    <p:tags r:id="rId271"/>
                  </p:custDataLst>
                </p:nvPr>
              </p:nvGrpSpPr>
              <p:grpSpPr>
                <a:xfrm rot="10800000" flipV="1">
                  <a:off x="4797" y="9141"/>
                  <a:ext cx="147" cy="178"/>
                  <a:chOff x="5724" y="9252"/>
                  <a:chExt cx="147" cy="178"/>
                </a:xfrm>
              </p:grpSpPr>
              <p:sp>
                <p:nvSpPr>
                  <p:cNvPr id="316" name="弧线 129">
                    <a:extLst>
                      <a:ext uri="{FF2B5EF4-FFF2-40B4-BE49-F238E27FC236}">
                        <a16:creationId xmlns:a16="http://schemas.microsoft.com/office/drawing/2014/main" id="{341AF35B-A965-E448-A1D7-C459A0BFDC67}"/>
                      </a:ext>
                    </a:extLst>
                  </p:cNvPr>
                  <p:cNvSpPr>
                    <a:spLocks noChangeAspect="1"/>
                  </p:cNvSpPr>
                  <p:nvPr>
                    <p:custDataLst>
                      <p:tags r:id="rId272"/>
                    </p:custDataLst>
                  </p:nvPr>
                </p:nvSpPr>
                <p:spPr bwMode="auto">
                  <a:xfrm>
                    <a:off x="5724" y="9252"/>
                    <a:ext cx="147" cy="75"/>
                  </a:xfrm>
                  <a:custGeom>
                    <a:gdLst>
                      <a:gd name="T0" fmla="*/ 0 w 42679"/>
                      <a:gd name="T1" fmla="*/ 0 h 21600"/>
                      <a:gd name="T2" fmla="*/ 0 w 42679"/>
                      <a:gd name="T3" fmla="*/ 0 h 21600"/>
                      <a:gd name="T4" fmla="*/ 0 w 42679"/>
                      <a:gd name="T5" fmla="*/ 0 h 21600"/>
                      <a:gd name="T6" fmla="*/ 0 60000 65536"/>
                      <a:gd name="T7" fmla="*/ 0 60000 65536"/>
                      <a:gd name="T8" fmla="*/ 0 60000 65536"/>
                    </a:gdLst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2679" h="21600" fill="none" extrusionOk="0">
                        <a:moveTo>
                          <a:pt x="42678" y="3475"/>
                        </a:moveTo>
                        <a:cubicBezTo>
                          <a:pt x="40974" y="13925"/>
                          <a:pt x="31947" y="21599"/>
                          <a:pt x="21360" y="21600"/>
                        </a:cubicBezTo>
                        <a:cubicBezTo>
                          <a:pt x="10669" y="21600"/>
                          <a:pt x="1587" y="13779"/>
                          <a:pt x="-1" y="3208"/>
                        </a:cubicBezTo>
                      </a:path>
                      <a:path w="42679" h="21600" stroke="0" extrusionOk="0">
                        <a:moveTo>
                          <a:pt x="42678" y="3475"/>
                        </a:moveTo>
                        <a:cubicBezTo>
                          <a:pt x="40974" y="13925"/>
                          <a:pt x="31947" y="21599"/>
                          <a:pt x="21360" y="21600"/>
                        </a:cubicBezTo>
                        <a:cubicBezTo>
                          <a:pt x="10669" y="21600"/>
                          <a:pt x="1587" y="13779"/>
                          <a:pt x="-1" y="3208"/>
                        </a:cubicBezTo>
                        <a:lnTo>
                          <a:pt x="21360" y="0"/>
                        </a:lnTo>
                        <a:lnTo>
                          <a:pt x="42678" y="347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6350">
                    <a:solidFill>
                      <a:sysClr val="windowText" lastClr="000000"/>
                    </a:solidFill>
                    <a:round/>
                  </a:ln>
                </p:spPr>
                <p:txBody>
                  <a:bodyPr/>
                  <a:lstStyle/>
                  <a:p>
                    <a:pPr marL="0" marR="0" lvl="0" indent="0" defTabSz="913765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2041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ea typeface="宋体" pitchFamily="2" charset="-122"/>
                    </a:endParaRPr>
                  </a:p>
                </p:txBody>
              </p:sp>
              <p:sp>
                <p:nvSpPr>
                  <p:cNvPr id="317" name="椭圆 130">
                    <a:extLst>
                      <a:ext uri="{FF2B5EF4-FFF2-40B4-BE49-F238E27FC236}">
                        <a16:creationId xmlns:a16="http://schemas.microsoft.com/office/drawing/2014/main" id="{E262D2F2-42E8-A14F-A635-956DB3E0882A}"/>
                      </a:ext>
                    </a:extLst>
                  </p:cNvPr>
                  <p:cNvSpPr>
                    <a:spLocks noChangeAspect="1" noChangeArrowheads="1"/>
                  </p:cNvSpPr>
                  <p:nvPr>
                    <p:custDataLst>
                      <p:tags r:id="rId273"/>
                    </p:custDataLst>
                  </p:nvPr>
                </p:nvSpPr>
                <p:spPr bwMode="auto">
                  <a:xfrm>
                    <a:off x="5743" y="9328"/>
                    <a:ext cx="102" cy="10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7239">
                    <a:solidFill>
                      <a:sysClr val="windowText" lastClr="000000"/>
                    </a:solidFill>
                    <a:round/>
                  </a:ln>
                </p:spPr>
                <p:txBody>
                  <a:bodyPr/>
                  <a:lstStyle/>
                  <a:p>
                    <a:pPr marL="0" marR="0" lvl="0" indent="0" defTabSz="913765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3175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宋体" pitchFamily="2" charset="-122"/>
                    </a:endParaRPr>
                  </a:p>
                </p:txBody>
              </p:sp>
              <p:sp>
                <p:nvSpPr>
                  <p:cNvPr id="318" name="椭圆 131">
                    <a:extLst>
                      <a:ext uri="{FF2B5EF4-FFF2-40B4-BE49-F238E27FC236}">
                        <a16:creationId xmlns:a16="http://schemas.microsoft.com/office/drawing/2014/main" id="{80FE063A-7302-174D-A7E8-6E916F2C126A}"/>
                      </a:ext>
                    </a:extLst>
                  </p:cNvPr>
                  <p:cNvSpPr>
                    <a:spLocks noChangeAspect="1" noChangeArrowheads="1"/>
                  </p:cNvSpPr>
                  <p:nvPr>
                    <p:custDataLst>
                      <p:tags r:id="rId274"/>
                    </p:custDataLst>
                  </p:nvPr>
                </p:nvSpPr>
                <p:spPr bwMode="auto">
                  <a:xfrm>
                    <a:off x="5758" y="9346"/>
                    <a:ext cx="68" cy="6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7239">
                    <a:solidFill>
                      <a:sysClr val="windowText" lastClr="000000"/>
                    </a:solidFill>
                    <a:round/>
                  </a:ln>
                </p:spPr>
                <p:txBody>
                  <a:bodyPr/>
                  <a:lstStyle/>
                  <a:p>
                    <a:pPr marL="0" marR="0" lvl="0" indent="0" defTabSz="913765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3175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宋体" pitchFamily="2" charset="-122"/>
                    </a:endParaRPr>
                  </a:p>
                </p:txBody>
              </p:sp>
            </p:grpSp>
            <p:sp>
              <p:nvSpPr>
                <p:cNvPr id="302" name="艺术字 132">
                  <a:extLst>
                    <a:ext uri="{FF2B5EF4-FFF2-40B4-BE49-F238E27FC236}">
                      <a16:creationId xmlns:a16="http://schemas.microsoft.com/office/drawing/2014/main" id="{177F3D9C-C784-2D46-9830-7BBD2887FA26}"/>
                    </a:ext>
                  </a:extLst>
                </p:cNvPr>
                <p:cNvSpPr>
                  <a:spLocks noChangeArrowheads="1" noChangeShapeType="1" noTextEdit="1"/>
                </p:cNvSpPr>
                <p:nvPr>
                  <p:custDataLst>
                    <p:tags r:id="rId275"/>
                  </p:custDataLst>
                </p:nvPr>
              </p:nvSpPr>
              <p:spPr bwMode="auto">
                <a:xfrm rot="10800000">
                  <a:off x="4710" y="8722"/>
                  <a:ext cx="17" cy="68"/>
                </a:xfrm>
                <a:prstGeom prst="rect">
                  <a:avLst/>
                </a:prstGeom>
              </p:spPr>
              <p:txBody>
                <a:bodyPr wrap="none" fromWordArt="1">
                  <a:prstTxWarp prst="textSlantUp">
                    <a:avLst>
                      <a:gd name="adj" fmla="val 0"/>
                    </a:avLst>
                  </a:prstTxWarp>
                </a:bodyPr>
                <a:lstStyle/>
                <a:p>
                  <a:pPr marL="0" marR="0" lvl="0" indent="0" algn="ctr" defTabSz="913765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907" b="1" i="0" u="none" strike="noStrike" kern="10" cap="none" spc="0" normalizeH="0" baseline="0" noProof="0">
                      <a:ln w="6350">
                        <a:solidFill>
                          <a:srgbClr val="000000"/>
                        </a:solidFill>
                        <a:round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宋体"/>
                      <a:ea typeface="宋体"/>
                      <a:cs typeface="宋体"/>
                    </a:rPr>
                    <a:t>1</a:t>
                  </a:r>
                  <a:endParaRPr kumimoji="0" lang="zh-CN" altLang="en-US" sz="907" b="1" i="0" u="none" strike="noStrike" kern="10" cap="none" spc="0" normalizeH="0" baseline="0" noProof="0">
                    <a:ln w="6350">
                      <a:solidFill>
                        <a:srgbClr val="000000"/>
                      </a:solidFill>
                      <a:round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宋体"/>
                    <a:ea typeface="宋体"/>
                    <a:cs typeface="宋体"/>
                  </a:endParaRPr>
                </a:p>
              </p:txBody>
            </p:sp>
            <p:sp>
              <p:nvSpPr>
                <p:cNvPr id="303" name="艺术字 133">
                  <a:extLst>
                    <a:ext uri="{FF2B5EF4-FFF2-40B4-BE49-F238E27FC236}">
                      <a16:creationId xmlns:a16="http://schemas.microsoft.com/office/drawing/2014/main" id="{7C8BDD34-B685-CE46-B783-C63502755C3B}"/>
                    </a:ext>
                  </a:extLst>
                </p:cNvPr>
                <p:cNvSpPr>
                  <a:spLocks noChangeArrowheads="1" noChangeShapeType="1" noTextEdit="1"/>
                </p:cNvSpPr>
                <p:nvPr>
                  <p:custDataLst>
                    <p:tags r:id="rId276"/>
                  </p:custDataLst>
                </p:nvPr>
              </p:nvSpPr>
              <p:spPr bwMode="auto">
                <a:xfrm rot="10800000">
                  <a:off x="4699" y="8905"/>
                  <a:ext cx="34" cy="68"/>
                </a:xfrm>
                <a:prstGeom prst="rect">
                  <a:avLst/>
                </a:prstGeom>
              </p:spPr>
              <p:txBody>
                <a:bodyPr wrap="none" fromWordArt="1">
                  <a:prstTxWarp prst="textSlantUp">
                    <a:avLst>
                      <a:gd name="adj" fmla="val 0"/>
                    </a:avLst>
                  </a:prstTxWarp>
                </a:bodyPr>
                <a:lstStyle/>
                <a:p>
                  <a:pPr marL="0" marR="0" lvl="0" indent="0" algn="ctr" defTabSz="913765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907" b="1" i="0" u="none" strike="noStrike" kern="10" cap="none" spc="0" normalizeH="0" baseline="0" noProof="0">
                      <a:ln w="3810">
                        <a:solidFill>
                          <a:srgbClr val="000000"/>
                        </a:solidFill>
                        <a:round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宋体"/>
                      <a:ea typeface="宋体"/>
                      <a:cs typeface="宋体"/>
                    </a:rPr>
                    <a:t>0</a:t>
                  </a:r>
                  <a:endParaRPr kumimoji="0" lang="zh-CN" altLang="en-US" sz="907" b="1" i="0" u="none" strike="noStrike" kern="10" cap="none" spc="0" normalizeH="0" baseline="0" noProof="0">
                    <a:ln w="3810">
                      <a:solidFill>
                        <a:srgbClr val="000000"/>
                      </a:solidFill>
                      <a:round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宋体"/>
                    <a:ea typeface="宋体"/>
                    <a:cs typeface="宋体"/>
                  </a:endParaRPr>
                </a:p>
              </p:txBody>
            </p:sp>
            <p:sp>
              <p:nvSpPr>
                <p:cNvPr id="304" name="艺术字 134">
                  <a:extLst>
                    <a:ext uri="{FF2B5EF4-FFF2-40B4-BE49-F238E27FC236}">
                      <a16:creationId xmlns:a16="http://schemas.microsoft.com/office/drawing/2014/main" id="{4C8CA939-D3A6-A143-A7FF-3B25D89ED615}"/>
                    </a:ext>
                  </a:extLst>
                </p:cNvPr>
                <p:cNvSpPr>
                  <a:spLocks noChangeArrowheads="1" noChangeShapeType="1" noTextEdit="1"/>
                </p:cNvSpPr>
                <p:nvPr>
                  <p:custDataLst>
                    <p:tags r:id="rId277"/>
                  </p:custDataLst>
                </p:nvPr>
              </p:nvSpPr>
              <p:spPr bwMode="auto">
                <a:xfrm rot="10800000">
                  <a:off x="4699" y="8537"/>
                  <a:ext cx="34" cy="68"/>
                </a:xfrm>
                <a:prstGeom prst="rect">
                  <a:avLst/>
                </a:prstGeom>
              </p:spPr>
              <p:txBody>
                <a:bodyPr wrap="none" fromWordArt="1">
                  <a:prstTxWarp prst="textSlantUp">
                    <a:avLst>
                      <a:gd name="adj" fmla="val 0"/>
                    </a:avLst>
                  </a:prstTxWarp>
                </a:bodyPr>
                <a:lstStyle/>
                <a:p>
                  <a:pPr marL="0" marR="0" lvl="0" indent="0" algn="ctr" defTabSz="913765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907" b="1" i="0" u="none" strike="noStrike" kern="10" cap="none" spc="0" normalizeH="0" baseline="0" noProof="0">
                      <a:ln w="3810">
                        <a:solidFill>
                          <a:srgbClr val="000000"/>
                        </a:solidFill>
                        <a:round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宋体"/>
                      <a:ea typeface="宋体"/>
                      <a:cs typeface="宋体"/>
                    </a:rPr>
                    <a:t>2</a:t>
                  </a:r>
                  <a:endParaRPr kumimoji="0" lang="zh-CN" altLang="en-US" sz="907" b="1" i="0" u="none" strike="noStrike" kern="10" cap="none" spc="0" normalizeH="0" baseline="0" noProof="0">
                    <a:ln w="3810">
                      <a:solidFill>
                        <a:srgbClr val="000000"/>
                      </a:solidFill>
                      <a:round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宋体"/>
                    <a:ea typeface="宋体"/>
                    <a:cs typeface="宋体"/>
                  </a:endParaRPr>
                </a:p>
              </p:txBody>
            </p:sp>
            <p:sp>
              <p:nvSpPr>
                <p:cNvPr id="305" name="艺术字 135">
                  <a:extLst>
                    <a:ext uri="{FF2B5EF4-FFF2-40B4-BE49-F238E27FC236}">
                      <a16:creationId xmlns:a16="http://schemas.microsoft.com/office/drawing/2014/main" id="{D283B478-C46D-6B48-8DD5-E76AC3A0F819}"/>
                    </a:ext>
                  </a:extLst>
                </p:cNvPr>
                <p:cNvSpPr>
                  <a:spLocks noChangeArrowheads="1" noChangeShapeType="1" noTextEdit="1"/>
                </p:cNvSpPr>
                <p:nvPr>
                  <p:custDataLst>
                    <p:tags r:id="rId278"/>
                  </p:custDataLst>
                </p:nvPr>
              </p:nvSpPr>
              <p:spPr bwMode="auto">
                <a:xfrm rot="10800000">
                  <a:off x="4699" y="8333"/>
                  <a:ext cx="34" cy="68"/>
                </a:xfrm>
                <a:prstGeom prst="rect">
                  <a:avLst/>
                </a:prstGeom>
              </p:spPr>
              <p:txBody>
                <a:bodyPr wrap="none" fromWordArt="1">
                  <a:prstTxWarp prst="textSlantUp">
                    <a:avLst>
                      <a:gd name="adj" fmla="val 0"/>
                    </a:avLst>
                  </a:prstTxWarp>
                </a:bodyPr>
                <a:lstStyle/>
                <a:p>
                  <a:pPr marL="0" marR="0" lvl="0" indent="0" algn="ctr" defTabSz="913765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907" b="1" i="0" u="none" strike="noStrike" kern="10" cap="none" spc="0" normalizeH="0" baseline="0" noProof="0">
                      <a:ln w="3810">
                        <a:solidFill>
                          <a:srgbClr val="000000"/>
                        </a:solidFill>
                        <a:round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宋体"/>
                      <a:ea typeface="宋体"/>
                      <a:cs typeface="宋体"/>
                    </a:rPr>
                    <a:t>3</a:t>
                  </a:r>
                  <a:endParaRPr kumimoji="0" lang="zh-CN" altLang="en-US" sz="907" b="1" i="0" u="none" strike="noStrike" kern="10" cap="none" spc="0" normalizeH="0" baseline="0" noProof="0">
                    <a:ln w="3810">
                      <a:solidFill>
                        <a:srgbClr val="000000"/>
                      </a:solidFill>
                      <a:round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宋体"/>
                    <a:ea typeface="宋体"/>
                    <a:cs typeface="宋体"/>
                  </a:endParaRPr>
                </a:p>
              </p:txBody>
            </p:sp>
            <p:sp>
              <p:nvSpPr>
                <p:cNvPr id="306" name="艺术字 136">
                  <a:extLst>
                    <a:ext uri="{FF2B5EF4-FFF2-40B4-BE49-F238E27FC236}">
                      <a16:creationId xmlns:a16="http://schemas.microsoft.com/office/drawing/2014/main" id="{9D6FA269-9348-2E4F-B851-9A0BD6BF818B}"/>
                    </a:ext>
                  </a:extLst>
                </p:cNvPr>
                <p:cNvSpPr>
                  <a:spLocks noChangeArrowheads="1" noChangeShapeType="1" noTextEdit="1"/>
                </p:cNvSpPr>
                <p:nvPr>
                  <p:custDataLst>
                    <p:tags r:id="rId279"/>
                  </p:custDataLst>
                </p:nvPr>
              </p:nvSpPr>
              <p:spPr bwMode="auto">
                <a:xfrm rot="10800000">
                  <a:off x="4699" y="8157"/>
                  <a:ext cx="34" cy="68"/>
                </a:xfrm>
                <a:prstGeom prst="rect">
                  <a:avLst/>
                </a:prstGeom>
              </p:spPr>
              <p:txBody>
                <a:bodyPr wrap="none" fromWordArt="1">
                  <a:prstTxWarp prst="textSlantUp">
                    <a:avLst>
                      <a:gd name="adj" fmla="val 0"/>
                    </a:avLst>
                  </a:prstTxWarp>
                </a:bodyPr>
                <a:lstStyle/>
                <a:p>
                  <a:pPr marL="0" marR="0" lvl="0" indent="0" algn="ctr" defTabSz="913765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907" b="1" i="0" u="none" strike="noStrike" kern="10" cap="none" spc="0" normalizeH="0" baseline="0" noProof="0">
                      <a:ln w="3810">
                        <a:solidFill>
                          <a:srgbClr val="000000"/>
                        </a:solidFill>
                        <a:round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宋体"/>
                      <a:ea typeface="宋体"/>
                      <a:cs typeface="宋体"/>
                    </a:rPr>
                    <a:t>4</a:t>
                  </a:r>
                  <a:endParaRPr kumimoji="0" lang="zh-CN" altLang="en-US" sz="907" b="1" i="0" u="none" strike="noStrike" kern="10" cap="none" spc="0" normalizeH="0" baseline="0" noProof="0">
                    <a:ln w="3810">
                      <a:solidFill>
                        <a:srgbClr val="000000"/>
                      </a:solidFill>
                      <a:round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宋体"/>
                    <a:ea typeface="宋体"/>
                    <a:cs typeface="宋体"/>
                  </a:endParaRPr>
                </a:p>
              </p:txBody>
            </p:sp>
            <p:sp>
              <p:nvSpPr>
                <p:cNvPr id="307" name="艺术字 137">
                  <a:extLst>
                    <a:ext uri="{FF2B5EF4-FFF2-40B4-BE49-F238E27FC236}">
                      <a16:creationId xmlns:a16="http://schemas.microsoft.com/office/drawing/2014/main" id="{77027236-C652-EA4A-BF19-F69757736BE3}"/>
                    </a:ext>
                  </a:extLst>
                </p:cNvPr>
                <p:cNvSpPr>
                  <a:spLocks noChangeArrowheads="1" noChangeShapeType="1" noTextEdit="1"/>
                </p:cNvSpPr>
                <p:nvPr>
                  <p:custDataLst>
                    <p:tags r:id="rId280"/>
                  </p:custDataLst>
                </p:nvPr>
              </p:nvSpPr>
              <p:spPr bwMode="auto">
                <a:xfrm rot="10800000">
                  <a:off x="4699" y="7969"/>
                  <a:ext cx="34" cy="68"/>
                </a:xfrm>
                <a:prstGeom prst="rect">
                  <a:avLst/>
                </a:prstGeom>
              </p:spPr>
              <p:txBody>
                <a:bodyPr wrap="none" fromWordArt="1">
                  <a:prstTxWarp prst="textSlantUp">
                    <a:avLst>
                      <a:gd name="adj" fmla="val 0"/>
                    </a:avLst>
                  </a:prstTxWarp>
                </a:bodyPr>
                <a:lstStyle/>
                <a:p>
                  <a:pPr marL="0" marR="0" lvl="0" indent="0" algn="ctr" defTabSz="913765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907" b="1" i="0" u="none" strike="noStrike" kern="10" cap="none" spc="0" normalizeH="0" baseline="0" noProof="0">
                      <a:ln w="3810">
                        <a:solidFill>
                          <a:srgbClr val="000000"/>
                        </a:solidFill>
                        <a:round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宋体"/>
                      <a:ea typeface="宋体"/>
                      <a:cs typeface="宋体"/>
                    </a:rPr>
                    <a:t>5</a:t>
                  </a:r>
                  <a:endParaRPr kumimoji="0" lang="zh-CN" altLang="en-US" sz="907" b="1" i="0" u="none" strike="noStrike" kern="10" cap="none" spc="0" normalizeH="0" baseline="0" noProof="0">
                    <a:ln w="3810">
                      <a:solidFill>
                        <a:srgbClr val="000000"/>
                      </a:solidFill>
                      <a:round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宋体"/>
                    <a:ea typeface="宋体"/>
                    <a:cs typeface="宋体"/>
                  </a:endParaRPr>
                </a:p>
              </p:txBody>
            </p:sp>
            <p:sp>
              <p:nvSpPr>
                <p:cNvPr id="308" name="艺术字 138">
                  <a:extLst>
                    <a:ext uri="{FF2B5EF4-FFF2-40B4-BE49-F238E27FC236}">
                      <a16:creationId xmlns:a16="http://schemas.microsoft.com/office/drawing/2014/main" id="{18E103AD-86C1-8C43-97B3-E2237C782D1A}"/>
                    </a:ext>
                  </a:extLst>
                </p:cNvPr>
                <p:cNvSpPr>
                  <a:spLocks noChangeArrowheads="1" noChangeShapeType="1" noTextEdit="1"/>
                </p:cNvSpPr>
                <p:nvPr>
                  <p:custDataLst>
                    <p:tags r:id="rId281"/>
                  </p:custDataLst>
                </p:nvPr>
              </p:nvSpPr>
              <p:spPr bwMode="auto">
                <a:xfrm rot="10800000">
                  <a:off x="4735" y="7880"/>
                  <a:ext cx="57" cy="74"/>
                </a:xfrm>
                <a:prstGeom prst="rect">
                  <a:avLst/>
                </a:prstGeom>
              </p:spPr>
              <p:txBody>
                <a:bodyPr wrap="none" fromWordArt="1">
                  <a:prstTxWarp prst="textSlantUp">
                    <a:avLst>
                      <a:gd name="adj" fmla="val 0"/>
                    </a:avLst>
                  </a:prstTxWarp>
                </a:bodyPr>
                <a:lstStyle/>
                <a:p>
                  <a:pPr marL="0" marR="0" lvl="0" indent="0" algn="ctr" defTabSz="913765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907" b="1" i="0" u="none" strike="noStrike" kern="10" cap="none" spc="0" normalizeH="0" baseline="0" noProof="0">
                      <a:ln w="3810">
                        <a:solidFill>
                          <a:srgbClr val="000000"/>
                        </a:solidFill>
                        <a:round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宋体"/>
                      <a:ea typeface="宋体"/>
                      <a:cs typeface="宋体"/>
                    </a:rPr>
                    <a:t>N</a:t>
                  </a:r>
                  <a:endParaRPr kumimoji="0" lang="zh-CN" altLang="en-US" sz="907" b="1" i="0" u="none" strike="noStrike" kern="10" cap="none" spc="0" normalizeH="0" baseline="0" noProof="0">
                    <a:ln w="3810">
                      <a:solidFill>
                        <a:srgbClr val="000000"/>
                      </a:solidFill>
                      <a:round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宋体"/>
                    <a:ea typeface="宋体"/>
                    <a:cs typeface="宋体"/>
                  </a:endParaRPr>
                </a:p>
              </p:txBody>
            </p:sp>
            <p:grpSp>
              <p:nvGrpSpPr>
                <p:cNvPr id="309" name="组合 139">
                  <a:extLst>
                    <a:ext uri="{FF2B5EF4-FFF2-40B4-BE49-F238E27FC236}">
                      <a16:creationId xmlns:a16="http://schemas.microsoft.com/office/drawing/2014/main" id="{DF1A1BA8-9535-0D42-9E85-05B7873D820A}"/>
                    </a:ext>
                  </a:extLst>
                </p:cNvPr>
                <p:cNvGrpSpPr/>
                <p:nvPr>
                  <p:custDataLst>
                    <p:tags r:id="rId282"/>
                  </p:custDataLst>
                </p:nvPr>
              </p:nvGrpSpPr>
              <p:grpSpPr>
                <a:xfrm>
                  <a:off x="4836" y="7466"/>
                  <a:ext cx="79" cy="158"/>
                  <a:chOff x="5461" y="7164"/>
                  <a:chExt cx="79" cy="158"/>
                </a:xfrm>
              </p:grpSpPr>
              <p:sp>
                <p:nvSpPr>
                  <p:cNvPr id="313" name="弧线 140">
                    <a:extLst>
                      <a:ext uri="{FF2B5EF4-FFF2-40B4-BE49-F238E27FC236}">
                        <a16:creationId xmlns:a16="http://schemas.microsoft.com/office/drawing/2014/main" id="{1B91BACA-FB9C-E74F-A2F7-6339F6A091BA}"/>
                      </a:ext>
                    </a:extLst>
                  </p:cNvPr>
                  <p:cNvSpPr>
                    <a:spLocks noChangeAspect="1"/>
                  </p:cNvSpPr>
                  <p:nvPr>
                    <p:custDataLst>
                      <p:tags r:id="rId283"/>
                    </p:custDataLst>
                  </p:nvPr>
                </p:nvSpPr>
                <p:spPr bwMode="auto">
                  <a:xfrm>
                    <a:off x="5461" y="7164"/>
                    <a:ext cx="79" cy="79"/>
                  </a:xfrm>
                  <a:custGeom>
                    <a:gdLst>
                      <a:gd name="T0" fmla="*/ 0 w 43074"/>
                      <a:gd name="T1" fmla="*/ 0 h 43192"/>
                      <a:gd name="T2" fmla="*/ 0 w 43074"/>
                      <a:gd name="T3" fmla="*/ 0 h 43192"/>
                      <a:gd name="T4" fmla="*/ 0 w 43074"/>
                      <a:gd name="T5" fmla="*/ 0 h 43192"/>
                      <a:gd name="T6" fmla="*/ 0 60000 65536"/>
                      <a:gd name="T7" fmla="*/ 0 60000 65536"/>
                      <a:gd name="T8" fmla="*/ 0 60000 65536"/>
                    </a:gdLst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3074" h="43192" fill="none" extrusionOk="0">
                        <a:moveTo>
                          <a:pt x="0" y="19266"/>
                        </a:moveTo>
                        <a:cubicBezTo>
                          <a:pt x="1191" y="8304"/>
                          <a:pt x="10447" y="-1"/>
                          <a:pt x="21474" y="0"/>
                        </a:cubicBezTo>
                        <a:cubicBezTo>
                          <a:pt x="33403" y="0"/>
                          <a:pt x="43074" y="9670"/>
                          <a:pt x="43074" y="21600"/>
                        </a:cubicBezTo>
                        <a:cubicBezTo>
                          <a:pt x="43074" y="33294"/>
                          <a:pt x="33767" y="42864"/>
                          <a:pt x="22077" y="43191"/>
                        </a:cubicBezTo>
                      </a:path>
                      <a:path w="43074" h="43192" stroke="0" extrusionOk="0">
                        <a:moveTo>
                          <a:pt x="0" y="19266"/>
                        </a:moveTo>
                        <a:cubicBezTo>
                          <a:pt x="1191" y="8304"/>
                          <a:pt x="10447" y="-1"/>
                          <a:pt x="21474" y="0"/>
                        </a:cubicBezTo>
                        <a:cubicBezTo>
                          <a:pt x="33403" y="0"/>
                          <a:pt x="43074" y="9670"/>
                          <a:pt x="43074" y="21600"/>
                        </a:cubicBezTo>
                        <a:cubicBezTo>
                          <a:pt x="43074" y="33294"/>
                          <a:pt x="33767" y="42864"/>
                          <a:pt x="22077" y="43191"/>
                        </a:cubicBezTo>
                        <a:lnTo>
                          <a:pt x="21474" y="21600"/>
                        </a:lnTo>
                        <a:lnTo>
                          <a:pt x="0" y="19266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ysClr val="windowText" lastClr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3765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2041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ea typeface="宋体" pitchFamily="2" charset="-122"/>
                    </a:endParaRPr>
                  </a:p>
                </p:txBody>
              </p:sp>
              <p:sp>
                <p:nvSpPr>
                  <p:cNvPr id="314" name="直线 141">
                    <a:extLst>
                      <a:ext uri="{FF2B5EF4-FFF2-40B4-BE49-F238E27FC236}">
                        <a16:creationId xmlns:a16="http://schemas.microsoft.com/office/drawing/2014/main" id="{9A7CEC75-03EA-754C-8126-44A072ABF7F4}"/>
                      </a:ext>
                    </a:extLst>
                  </p:cNvPr>
                  <p:cNvSpPr>
                    <a:spLocks noChangeAspect="1" noChangeShapeType="1"/>
                  </p:cNvSpPr>
                  <p:nvPr>
                    <p:custDataLst>
                      <p:tags r:id="rId284"/>
                    </p:custDataLst>
                  </p:nvPr>
                </p:nvSpPr>
                <p:spPr bwMode="auto">
                  <a:xfrm flipH="1" flipV="1">
                    <a:off x="5501" y="7247"/>
                    <a:ext cx="0" cy="68"/>
                  </a:xfrm>
                  <a:prstGeom prst="line">
                    <a:avLst/>
                  </a:prstGeom>
                  <a:noFill/>
                  <a:ln w="9525">
                    <a:solidFill>
                      <a:sysClr val="windowText" lastClr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3765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2041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ea typeface="宋体" pitchFamily="2" charset="-122"/>
                    </a:endParaRPr>
                  </a:p>
                </p:txBody>
              </p:sp>
              <p:sp>
                <p:nvSpPr>
                  <p:cNvPr id="315" name="椭圆 142">
                    <a:extLst>
                      <a:ext uri="{FF2B5EF4-FFF2-40B4-BE49-F238E27FC236}">
                        <a16:creationId xmlns:a16="http://schemas.microsoft.com/office/drawing/2014/main" id="{384AFA86-7E90-9445-8B13-E5A84DBA045F}"/>
                      </a:ext>
                    </a:extLst>
                  </p:cNvPr>
                  <p:cNvSpPr>
                    <a:spLocks noChangeArrowheads="1"/>
                  </p:cNvSpPr>
                  <p:nvPr>
                    <p:custDataLst>
                      <p:tags r:id="rId285"/>
                    </p:custDataLst>
                  </p:nvPr>
                </p:nvSpPr>
                <p:spPr bwMode="auto">
                  <a:xfrm>
                    <a:off x="5482" y="7288"/>
                    <a:ext cx="34" cy="34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ysClr val="windowText" lastClr="000000"/>
                    </a:solidFill>
                    <a:round/>
                  </a:ln>
                </p:spPr>
                <p:txBody>
                  <a:bodyPr/>
                  <a:lstStyle/>
                  <a:p>
                    <a:pPr marL="0" marR="0" lvl="0" indent="0" defTabSz="913765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3175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宋体" pitchFamily="2" charset="-122"/>
                    </a:endParaRPr>
                  </a:p>
                </p:txBody>
              </p:sp>
            </p:grpSp>
            <p:sp>
              <p:nvSpPr>
                <p:cNvPr id="310" name="直线 143">
                  <a:extLst>
                    <a:ext uri="{FF2B5EF4-FFF2-40B4-BE49-F238E27FC236}">
                      <a16:creationId xmlns:a16="http://schemas.microsoft.com/office/drawing/2014/main" id="{EC29D1C1-C53A-584D-B934-347AD243E968}"/>
                    </a:ext>
                  </a:extLst>
                </p:cNvPr>
                <p:cNvSpPr>
                  <a:spLocks noChangeShapeType="1"/>
                </p:cNvSpPr>
                <p:nvPr>
                  <p:custDataLst>
                    <p:tags r:id="rId286"/>
                  </p:custDataLst>
                </p:nvPr>
              </p:nvSpPr>
              <p:spPr bwMode="auto">
                <a:xfrm flipH="1" flipV="1">
                  <a:off x="4872" y="7628"/>
                  <a:ext cx="0" cy="156"/>
                </a:xfrm>
                <a:prstGeom prst="line">
                  <a:avLst/>
                </a:prstGeom>
                <a:noFill/>
                <a:ln w="6350">
                  <a:solidFill>
                    <a:sysClr val="windowText" lastClr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3765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041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宋体" pitchFamily="2" charset="-122"/>
                  </a:endParaRPr>
                </a:p>
              </p:txBody>
            </p:sp>
            <p:sp>
              <p:nvSpPr>
                <p:cNvPr id="311" name="直线 144">
                  <a:extLst>
                    <a:ext uri="{FF2B5EF4-FFF2-40B4-BE49-F238E27FC236}">
                      <a16:creationId xmlns:a16="http://schemas.microsoft.com/office/drawing/2014/main" id="{F6EE728A-5CFA-2445-8C6D-E5DEE7806A2F}"/>
                    </a:ext>
                  </a:extLst>
                </p:cNvPr>
                <p:cNvSpPr>
                  <a:spLocks noChangeShapeType="1"/>
                </p:cNvSpPr>
                <p:nvPr>
                  <p:custDataLst>
                    <p:tags r:id="rId287"/>
                  </p:custDataLst>
                </p:nvPr>
              </p:nvSpPr>
              <p:spPr bwMode="auto">
                <a:xfrm flipH="1" flipV="1">
                  <a:off x="4872" y="7952"/>
                  <a:ext cx="0" cy="505"/>
                </a:xfrm>
                <a:prstGeom prst="line">
                  <a:avLst/>
                </a:prstGeom>
                <a:noFill/>
                <a:ln w="6350">
                  <a:solidFill>
                    <a:sysClr val="windowText" lastClr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3765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041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宋体" pitchFamily="2" charset="-122"/>
                  </a:endParaRPr>
                </a:p>
              </p:txBody>
            </p:sp>
            <p:sp>
              <p:nvSpPr>
                <p:cNvPr id="312" name="自选图形 145">
                  <a:extLst>
                    <a:ext uri="{FF2B5EF4-FFF2-40B4-BE49-F238E27FC236}">
                      <a16:creationId xmlns:a16="http://schemas.microsoft.com/office/drawing/2014/main" id="{F6803DB1-E8E2-DA4E-850A-36119EF0AB5A}"/>
                    </a:ext>
                  </a:extLst>
                </p:cNvPr>
                <p:cNvSpPr>
                  <a:spLocks noChangeAspect="1" noChangeArrowheads="1"/>
                </p:cNvSpPr>
                <p:nvPr>
                  <p:custDataLst>
                    <p:tags r:id="rId288"/>
                  </p:custDataLst>
                </p:nvPr>
              </p:nvSpPr>
              <p:spPr bwMode="auto">
                <a:xfrm>
                  <a:off x="4786" y="8448"/>
                  <a:ext cx="170" cy="36"/>
                </a:xfrm>
                <a:prstGeom prst="diamond">
                  <a:avLst/>
                </a:prstGeom>
                <a:solidFill>
                  <a:srgbClr val="000000"/>
                </a:solidFill>
                <a:ln w="3175">
                  <a:solidFill>
                    <a:sysClr val="windowText" lastClr="000000"/>
                  </a:solidFill>
                  <a:miter lim="800000"/>
                </a:ln>
              </p:spPr>
              <p:txBody>
                <a:bodyPr/>
                <a:lstStyle/>
                <a:p>
                  <a:pPr marL="0" marR="0" lvl="0" indent="0" defTabSz="913765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3175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宋体" pitchFamily="2" charset="-122"/>
                  </a:endParaRPr>
                </a:p>
              </p:txBody>
            </p:sp>
          </p:grpSp>
        </p:grpSp>
        <p:grpSp>
          <p:nvGrpSpPr>
            <p:cNvPr id="156" name="组合 155">
              <a:extLst>
                <a:ext uri="{FF2B5EF4-FFF2-40B4-BE49-F238E27FC236}">
                  <a16:creationId xmlns:a16="http://schemas.microsoft.com/office/drawing/2014/main" id="{A8FFA336-1B68-CA47-A642-3F8BFD772263}"/>
                </a:ext>
              </a:extLst>
            </p:cNvPr>
            <p:cNvGrpSpPr/>
            <p:nvPr>
              <p:custDataLst>
                <p:tags r:id="rId289"/>
              </p:custDataLst>
            </p:nvPr>
          </p:nvGrpSpPr>
          <p:grpSpPr>
            <a:xfrm rot="-1719042">
              <a:off x="2719974" y="2897315"/>
              <a:ext cx="315298" cy="2108555"/>
              <a:chOff x="2553" y="979"/>
              <a:chExt cx="353" cy="2920"/>
            </a:xfrm>
          </p:grpSpPr>
          <p:sp>
            <p:nvSpPr>
              <p:cNvPr id="157" name="直线 147">
                <a:extLst>
                  <a:ext uri="{FF2B5EF4-FFF2-40B4-BE49-F238E27FC236}">
                    <a16:creationId xmlns:a16="http://schemas.microsoft.com/office/drawing/2014/main" id="{FD6A1C9D-AC52-C34A-BF0A-D1E09453D67D}"/>
                  </a:ext>
                </a:extLst>
              </p:cNvPr>
              <p:cNvSpPr>
                <a:spLocks noChangeShapeType="1"/>
              </p:cNvSpPr>
              <p:nvPr>
                <p:custDataLst>
                  <p:tags r:id="rId290"/>
                </p:custDataLst>
              </p:nvPr>
            </p:nvSpPr>
            <p:spPr bwMode="auto">
              <a:xfrm flipH="1">
                <a:off x="2735" y="979"/>
                <a:ext cx="0" cy="1360"/>
              </a:xfrm>
              <a:prstGeom prst="line">
                <a:avLst/>
              </a:prstGeom>
              <a:noFill/>
              <a:ln w="28575">
                <a:solidFill>
                  <a:sysClr val="windowText" lastClr="00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3765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41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宋体" pitchFamily="2" charset="-122"/>
                </a:endParaRPr>
              </a:p>
            </p:txBody>
          </p:sp>
          <p:grpSp>
            <p:nvGrpSpPr>
              <p:cNvPr id="158" name="组合 157">
                <a:extLst>
                  <a:ext uri="{FF2B5EF4-FFF2-40B4-BE49-F238E27FC236}">
                    <a16:creationId xmlns:a16="http://schemas.microsoft.com/office/drawing/2014/main" id="{3A0C4773-24A9-664F-9F01-038980537C17}"/>
                  </a:ext>
                </a:extLst>
              </p:cNvPr>
              <p:cNvGrpSpPr/>
              <p:nvPr>
                <p:custDataLst>
                  <p:tags r:id="rId291"/>
                </p:custDataLst>
              </p:nvPr>
            </p:nvGrpSpPr>
            <p:grpSpPr>
              <a:xfrm>
                <a:off x="2553" y="2318"/>
                <a:ext cx="353" cy="1581"/>
                <a:chOff x="4672" y="7466"/>
                <a:chExt cx="385" cy="1853"/>
              </a:xfrm>
            </p:grpSpPr>
            <p:sp>
              <p:nvSpPr>
                <p:cNvPr id="159" name="自选图形 149">
                  <a:extLst>
                    <a:ext uri="{FF2B5EF4-FFF2-40B4-BE49-F238E27FC236}">
                      <a16:creationId xmlns:a16="http://schemas.microsoft.com/office/drawing/2014/main" id="{0A1E6D18-F693-744D-B974-F72BAD8E599A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292"/>
                  </p:custDataLst>
                </p:nvPr>
              </p:nvSpPr>
              <p:spPr bwMode="auto">
                <a:xfrm rot="10800000">
                  <a:off x="4672" y="7837"/>
                  <a:ext cx="385" cy="1309"/>
                </a:xfrm>
                <a:prstGeom prst="roundRect">
                  <a:avLst>
                    <a:gd name="adj" fmla="val 12694"/>
                  </a:avLst>
                </a:prstGeom>
                <a:noFill/>
                <a:ln w="6350">
                  <a:solidFill>
                    <a:sysClr val="windowText" lastClr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3765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3175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宋体" pitchFamily="2" charset="-122"/>
                  </a:endParaRPr>
                </a:p>
              </p:txBody>
            </p:sp>
            <p:sp>
              <p:nvSpPr>
                <p:cNvPr id="160" name="矩形 159">
                  <a:extLst>
                    <a:ext uri="{FF2B5EF4-FFF2-40B4-BE49-F238E27FC236}">
                      <a16:creationId xmlns:a16="http://schemas.microsoft.com/office/drawing/2014/main" id="{A455515C-96D2-5940-9313-E0BA54002AE7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293"/>
                  </p:custDataLst>
                </p:nvPr>
              </p:nvSpPr>
              <p:spPr bwMode="auto">
                <a:xfrm rot="10800000">
                  <a:off x="4835" y="7953"/>
                  <a:ext cx="74" cy="1092"/>
                </a:xfrm>
                <a:prstGeom prst="rect">
                  <a:avLst/>
                </a:prstGeom>
                <a:solidFill>
                  <a:srgbClr val="FFFFFF"/>
                </a:solidFill>
                <a:ln w="6350">
                  <a:solidFill>
                    <a:sysClr val="windowText" lastClr="000000"/>
                  </a:solidFill>
                  <a:miter lim="800000"/>
                </a:ln>
              </p:spPr>
              <p:txBody>
                <a:bodyPr/>
                <a:lstStyle/>
                <a:p>
                  <a:pPr marL="0" marR="0" lvl="0" indent="0" defTabSz="913765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3175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宋体" pitchFamily="2" charset="-122"/>
                  </a:endParaRPr>
                </a:p>
              </p:txBody>
            </p:sp>
            <p:grpSp>
              <p:nvGrpSpPr>
                <p:cNvPr id="161" name="组合 160">
                  <a:extLst>
                    <a:ext uri="{FF2B5EF4-FFF2-40B4-BE49-F238E27FC236}">
                      <a16:creationId xmlns:a16="http://schemas.microsoft.com/office/drawing/2014/main" id="{51EF246D-91DB-C34E-AD41-E5934C100CAC}"/>
                    </a:ext>
                  </a:extLst>
                </p:cNvPr>
                <p:cNvGrpSpPr/>
                <p:nvPr>
                  <p:custDataLst>
                    <p:tags r:id="rId294"/>
                  </p:custDataLst>
                </p:nvPr>
              </p:nvGrpSpPr>
              <p:grpSpPr>
                <a:xfrm rot="10800000">
                  <a:off x="4751" y="8001"/>
                  <a:ext cx="74" cy="936"/>
                  <a:chOff x="4860" y="8148"/>
                  <a:chExt cx="180" cy="1732"/>
                </a:xfrm>
              </p:grpSpPr>
              <p:grpSp>
                <p:nvGrpSpPr>
                  <p:cNvPr id="238" name="组合 152">
                    <a:extLst>
                      <a:ext uri="{FF2B5EF4-FFF2-40B4-BE49-F238E27FC236}">
                        <a16:creationId xmlns:a16="http://schemas.microsoft.com/office/drawing/2014/main" id="{11A8BEA1-1A34-E347-9717-6994A5AC66F8}"/>
                      </a:ext>
                    </a:extLst>
                  </p:cNvPr>
                  <p:cNvGrpSpPr/>
                  <p:nvPr>
                    <p:custDataLst>
                      <p:tags r:id="rId295"/>
                    </p:custDataLst>
                  </p:nvPr>
                </p:nvGrpSpPr>
                <p:grpSpPr>
                  <a:xfrm>
                    <a:off x="4860" y="8148"/>
                    <a:ext cx="180" cy="312"/>
                    <a:chOff x="4860" y="8148"/>
                    <a:chExt cx="360" cy="1404"/>
                  </a:xfrm>
                </p:grpSpPr>
                <p:sp>
                  <p:nvSpPr>
                    <p:cNvPr id="284" name="直线 153">
                      <a:extLst>
                        <a:ext uri="{FF2B5EF4-FFF2-40B4-BE49-F238E27FC236}">
                          <a16:creationId xmlns:a16="http://schemas.microsoft.com/office/drawing/2014/main" id="{A09F8E72-C980-B143-8121-497AED12835A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296"/>
                      </p:custDataLst>
                    </p:nvPr>
                  </p:nvSpPr>
                  <p:spPr bwMode="auto">
                    <a:xfrm>
                      <a:off x="4860" y="8304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285" name="直线 154">
                      <a:extLst>
                        <a:ext uri="{FF2B5EF4-FFF2-40B4-BE49-F238E27FC236}">
                          <a16:creationId xmlns:a16="http://schemas.microsoft.com/office/drawing/2014/main" id="{FA7782AA-7CE1-3E4A-BD5C-08DC8318F198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297"/>
                      </p:custDataLst>
                    </p:nvPr>
                  </p:nvSpPr>
                  <p:spPr bwMode="auto">
                    <a:xfrm>
                      <a:off x="4860" y="8148"/>
                      <a:ext cx="360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286" name="直线 155">
                      <a:extLst>
                        <a:ext uri="{FF2B5EF4-FFF2-40B4-BE49-F238E27FC236}">
                          <a16:creationId xmlns:a16="http://schemas.microsoft.com/office/drawing/2014/main" id="{DA2AE9A5-2AB2-6044-9A25-D80BDEA19165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298"/>
                      </p:custDataLst>
                    </p:nvPr>
                  </p:nvSpPr>
                  <p:spPr bwMode="auto">
                    <a:xfrm>
                      <a:off x="4860" y="8928"/>
                      <a:ext cx="227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287" name="直线 156">
                      <a:extLst>
                        <a:ext uri="{FF2B5EF4-FFF2-40B4-BE49-F238E27FC236}">
                          <a16:creationId xmlns:a16="http://schemas.microsoft.com/office/drawing/2014/main" id="{D9E57391-065C-2D49-A951-E52BF8F6FED6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299"/>
                      </p:custDataLst>
                    </p:nvPr>
                  </p:nvSpPr>
                  <p:spPr bwMode="auto">
                    <a:xfrm>
                      <a:off x="4860" y="8616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288" name="直线 157">
                      <a:extLst>
                        <a:ext uri="{FF2B5EF4-FFF2-40B4-BE49-F238E27FC236}">
                          <a16:creationId xmlns:a16="http://schemas.microsoft.com/office/drawing/2014/main" id="{70DB5B76-0B9A-0D40-936D-F73DC9DB0D76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300"/>
                      </p:custDataLst>
                    </p:nvPr>
                  </p:nvSpPr>
                  <p:spPr bwMode="auto">
                    <a:xfrm>
                      <a:off x="4860" y="8460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289" name="直线 158">
                      <a:extLst>
                        <a:ext uri="{FF2B5EF4-FFF2-40B4-BE49-F238E27FC236}">
                          <a16:creationId xmlns:a16="http://schemas.microsoft.com/office/drawing/2014/main" id="{A05A8260-361F-4142-A0A3-F7086D08E57A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301"/>
                      </p:custDataLst>
                    </p:nvPr>
                  </p:nvSpPr>
                  <p:spPr bwMode="auto">
                    <a:xfrm>
                      <a:off x="4860" y="8772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290" name="直线 159">
                      <a:extLst>
                        <a:ext uri="{FF2B5EF4-FFF2-40B4-BE49-F238E27FC236}">
                          <a16:creationId xmlns:a16="http://schemas.microsoft.com/office/drawing/2014/main" id="{4BD84BDF-B6C5-B24F-88CC-81467DB666D2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302"/>
                      </p:custDataLst>
                    </p:nvPr>
                  </p:nvSpPr>
                  <p:spPr bwMode="auto">
                    <a:xfrm>
                      <a:off x="4860" y="9084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291" name="直线 160">
                      <a:extLst>
                        <a:ext uri="{FF2B5EF4-FFF2-40B4-BE49-F238E27FC236}">
                          <a16:creationId xmlns:a16="http://schemas.microsoft.com/office/drawing/2014/main" id="{098E1FED-1177-8945-AC14-D67CCE8921AD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303"/>
                      </p:custDataLst>
                    </p:nvPr>
                  </p:nvSpPr>
                  <p:spPr bwMode="auto">
                    <a:xfrm>
                      <a:off x="4860" y="9396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292" name="直线 161">
                      <a:extLst>
                        <a:ext uri="{FF2B5EF4-FFF2-40B4-BE49-F238E27FC236}">
                          <a16:creationId xmlns:a16="http://schemas.microsoft.com/office/drawing/2014/main" id="{3CCAE043-ADE9-4D48-9522-81AB63C0C48B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304"/>
                      </p:custDataLst>
                    </p:nvPr>
                  </p:nvSpPr>
                  <p:spPr bwMode="auto">
                    <a:xfrm>
                      <a:off x="4860" y="9240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293" name="直线 162">
                      <a:extLst>
                        <a:ext uri="{FF2B5EF4-FFF2-40B4-BE49-F238E27FC236}">
                          <a16:creationId xmlns:a16="http://schemas.microsoft.com/office/drawing/2014/main" id="{8582BBA3-818B-884E-BB50-A165825F0508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305"/>
                      </p:custDataLst>
                    </p:nvPr>
                  </p:nvSpPr>
                  <p:spPr bwMode="auto">
                    <a:xfrm>
                      <a:off x="4860" y="9552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</p:grpSp>
              <p:grpSp>
                <p:nvGrpSpPr>
                  <p:cNvPr id="239" name="组合 163">
                    <a:extLst>
                      <a:ext uri="{FF2B5EF4-FFF2-40B4-BE49-F238E27FC236}">
                        <a16:creationId xmlns:a16="http://schemas.microsoft.com/office/drawing/2014/main" id="{84D25DAC-E0D6-F74D-B0B5-90837CE2242D}"/>
                      </a:ext>
                    </a:extLst>
                  </p:cNvPr>
                  <p:cNvGrpSpPr/>
                  <p:nvPr>
                    <p:custDataLst>
                      <p:tags r:id="rId306"/>
                    </p:custDataLst>
                  </p:nvPr>
                </p:nvGrpSpPr>
                <p:grpSpPr>
                  <a:xfrm>
                    <a:off x="4860" y="8492"/>
                    <a:ext cx="180" cy="312"/>
                    <a:chOff x="4860" y="8148"/>
                    <a:chExt cx="360" cy="1404"/>
                  </a:xfrm>
                </p:grpSpPr>
                <p:sp>
                  <p:nvSpPr>
                    <p:cNvPr id="274" name="直线 164">
                      <a:extLst>
                        <a:ext uri="{FF2B5EF4-FFF2-40B4-BE49-F238E27FC236}">
                          <a16:creationId xmlns:a16="http://schemas.microsoft.com/office/drawing/2014/main" id="{6ABB5F9B-5560-BD45-B84E-4B77BFB11906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307"/>
                      </p:custDataLst>
                    </p:nvPr>
                  </p:nvSpPr>
                  <p:spPr bwMode="auto">
                    <a:xfrm>
                      <a:off x="4860" y="8304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275" name="直线 165">
                      <a:extLst>
                        <a:ext uri="{FF2B5EF4-FFF2-40B4-BE49-F238E27FC236}">
                          <a16:creationId xmlns:a16="http://schemas.microsoft.com/office/drawing/2014/main" id="{96BEB291-5EB0-DC49-BBE3-1968076A9FBC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308"/>
                      </p:custDataLst>
                    </p:nvPr>
                  </p:nvSpPr>
                  <p:spPr bwMode="auto">
                    <a:xfrm>
                      <a:off x="4860" y="8148"/>
                      <a:ext cx="360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276" name="直线 166">
                      <a:extLst>
                        <a:ext uri="{FF2B5EF4-FFF2-40B4-BE49-F238E27FC236}">
                          <a16:creationId xmlns:a16="http://schemas.microsoft.com/office/drawing/2014/main" id="{A4D94F0E-86B6-6743-A587-75AB87DC4412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309"/>
                      </p:custDataLst>
                    </p:nvPr>
                  </p:nvSpPr>
                  <p:spPr bwMode="auto">
                    <a:xfrm>
                      <a:off x="4860" y="8928"/>
                      <a:ext cx="227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277" name="直线 167">
                      <a:extLst>
                        <a:ext uri="{FF2B5EF4-FFF2-40B4-BE49-F238E27FC236}">
                          <a16:creationId xmlns:a16="http://schemas.microsoft.com/office/drawing/2014/main" id="{549A6A2B-E356-E24C-9EF4-0CBCE3752432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310"/>
                      </p:custDataLst>
                    </p:nvPr>
                  </p:nvSpPr>
                  <p:spPr bwMode="auto">
                    <a:xfrm>
                      <a:off x="4860" y="8616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278" name="直线 168">
                      <a:extLst>
                        <a:ext uri="{FF2B5EF4-FFF2-40B4-BE49-F238E27FC236}">
                          <a16:creationId xmlns:a16="http://schemas.microsoft.com/office/drawing/2014/main" id="{4BD0D030-8AEC-A541-9CA2-3ABF77EBAFD7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311"/>
                      </p:custDataLst>
                    </p:nvPr>
                  </p:nvSpPr>
                  <p:spPr bwMode="auto">
                    <a:xfrm>
                      <a:off x="4860" y="8460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279" name="直线 169">
                      <a:extLst>
                        <a:ext uri="{FF2B5EF4-FFF2-40B4-BE49-F238E27FC236}">
                          <a16:creationId xmlns:a16="http://schemas.microsoft.com/office/drawing/2014/main" id="{99A4013B-9311-ED47-8320-42EB01E88824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312"/>
                      </p:custDataLst>
                    </p:nvPr>
                  </p:nvSpPr>
                  <p:spPr bwMode="auto">
                    <a:xfrm>
                      <a:off x="4860" y="8772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280" name="直线 170">
                      <a:extLst>
                        <a:ext uri="{FF2B5EF4-FFF2-40B4-BE49-F238E27FC236}">
                          <a16:creationId xmlns:a16="http://schemas.microsoft.com/office/drawing/2014/main" id="{385AAC73-BA69-5E48-8FC1-E9A7BF0F6F80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313"/>
                      </p:custDataLst>
                    </p:nvPr>
                  </p:nvSpPr>
                  <p:spPr bwMode="auto">
                    <a:xfrm>
                      <a:off x="4860" y="9084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281" name="直线 171">
                      <a:extLst>
                        <a:ext uri="{FF2B5EF4-FFF2-40B4-BE49-F238E27FC236}">
                          <a16:creationId xmlns:a16="http://schemas.microsoft.com/office/drawing/2014/main" id="{FC19292D-2DC2-794D-BC13-7242AEF8BE7E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314"/>
                      </p:custDataLst>
                    </p:nvPr>
                  </p:nvSpPr>
                  <p:spPr bwMode="auto">
                    <a:xfrm>
                      <a:off x="4860" y="9396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282" name="直线 172">
                      <a:extLst>
                        <a:ext uri="{FF2B5EF4-FFF2-40B4-BE49-F238E27FC236}">
                          <a16:creationId xmlns:a16="http://schemas.microsoft.com/office/drawing/2014/main" id="{C33594E7-FA63-7A4C-AF2E-6CF2DAC74AC4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315"/>
                      </p:custDataLst>
                    </p:nvPr>
                  </p:nvSpPr>
                  <p:spPr bwMode="auto">
                    <a:xfrm>
                      <a:off x="4860" y="9240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283" name="直线 173">
                      <a:extLst>
                        <a:ext uri="{FF2B5EF4-FFF2-40B4-BE49-F238E27FC236}">
                          <a16:creationId xmlns:a16="http://schemas.microsoft.com/office/drawing/2014/main" id="{63539BDC-FE8D-3041-A437-692A606D8FD4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316"/>
                      </p:custDataLst>
                    </p:nvPr>
                  </p:nvSpPr>
                  <p:spPr bwMode="auto">
                    <a:xfrm>
                      <a:off x="4860" y="9552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</p:grpSp>
              <p:grpSp>
                <p:nvGrpSpPr>
                  <p:cNvPr id="240" name="组合 174">
                    <a:extLst>
                      <a:ext uri="{FF2B5EF4-FFF2-40B4-BE49-F238E27FC236}">
                        <a16:creationId xmlns:a16="http://schemas.microsoft.com/office/drawing/2014/main" id="{4001D898-CC1B-C749-B7F6-B00FD38A9F43}"/>
                      </a:ext>
                    </a:extLst>
                  </p:cNvPr>
                  <p:cNvGrpSpPr/>
                  <p:nvPr>
                    <p:custDataLst>
                      <p:tags r:id="rId317"/>
                    </p:custDataLst>
                  </p:nvPr>
                </p:nvGrpSpPr>
                <p:grpSpPr>
                  <a:xfrm>
                    <a:off x="4860" y="8840"/>
                    <a:ext cx="180" cy="312"/>
                    <a:chOff x="4860" y="8148"/>
                    <a:chExt cx="360" cy="1404"/>
                  </a:xfrm>
                </p:grpSpPr>
                <p:sp>
                  <p:nvSpPr>
                    <p:cNvPr id="264" name="直线 175">
                      <a:extLst>
                        <a:ext uri="{FF2B5EF4-FFF2-40B4-BE49-F238E27FC236}">
                          <a16:creationId xmlns:a16="http://schemas.microsoft.com/office/drawing/2014/main" id="{9B0DC6E1-FFAC-BB49-8D34-E0C87AA1053A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318"/>
                      </p:custDataLst>
                    </p:nvPr>
                  </p:nvSpPr>
                  <p:spPr bwMode="auto">
                    <a:xfrm>
                      <a:off x="4860" y="8304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265" name="直线 176">
                      <a:extLst>
                        <a:ext uri="{FF2B5EF4-FFF2-40B4-BE49-F238E27FC236}">
                          <a16:creationId xmlns:a16="http://schemas.microsoft.com/office/drawing/2014/main" id="{79D7171B-765B-CD4C-A17F-CC0819E99B7C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319"/>
                      </p:custDataLst>
                    </p:nvPr>
                  </p:nvSpPr>
                  <p:spPr bwMode="auto">
                    <a:xfrm>
                      <a:off x="4860" y="8148"/>
                      <a:ext cx="360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266" name="直线 177">
                      <a:extLst>
                        <a:ext uri="{FF2B5EF4-FFF2-40B4-BE49-F238E27FC236}">
                          <a16:creationId xmlns:a16="http://schemas.microsoft.com/office/drawing/2014/main" id="{B9BA8059-2F68-0247-A4FE-E29EFD03A05A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320"/>
                      </p:custDataLst>
                    </p:nvPr>
                  </p:nvSpPr>
                  <p:spPr bwMode="auto">
                    <a:xfrm>
                      <a:off x="4860" y="8928"/>
                      <a:ext cx="227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267" name="直线 178">
                      <a:extLst>
                        <a:ext uri="{FF2B5EF4-FFF2-40B4-BE49-F238E27FC236}">
                          <a16:creationId xmlns:a16="http://schemas.microsoft.com/office/drawing/2014/main" id="{E4FAEC7F-1C31-7848-BFA7-504B73D4A393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321"/>
                      </p:custDataLst>
                    </p:nvPr>
                  </p:nvSpPr>
                  <p:spPr bwMode="auto">
                    <a:xfrm>
                      <a:off x="4860" y="8616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268" name="直线 179">
                      <a:extLst>
                        <a:ext uri="{FF2B5EF4-FFF2-40B4-BE49-F238E27FC236}">
                          <a16:creationId xmlns:a16="http://schemas.microsoft.com/office/drawing/2014/main" id="{341510B1-7135-0741-AE37-AF21CF47565D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322"/>
                      </p:custDataLst>
                    </p:nvPr>
                  </p:nvSpPr>
                  <p:spPr bwMode="auto">
                    <a:xfrm>
                      <a:off x="4860" y="8460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269" name="直线 180">
                      <a:extLst>
                        <a:ext uri="{FF2B5EF4-FFF2-40B4-BE49-F238E27FC236}">
                          <a16:creationId xmlns:a16="http://schemas.microsoft.com/office/drawing/2014/main" id="{3A8DA1E9-DC1D-EC4B-A6F5-0C94BB94092D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323"/>
                      </p:custDataLst>
                    </p:nvPr>
                  </p:nvSpPr>
                  <p:spPr bwMode="auto">
                    <a:xfrm>
                      <a:off x="4860" y="8772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270" name="直线 181">
                      <a:extLst>
                        <a:ext uri="{FF2B5EF4-FFF2-40B4-BE49-F238E27FC236}">
                          <a16:creationId xmlns:a16="http://schemas.microsoft.com/office/drawing/2014/main" id="{5826558D-B7B7-CA48-92AE-979AC0890BBC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324"/>
                      </p:custDataLst>
                    </p:nvPr>
                  </p:nvSpPr>
                  <p:spPr bwMode="auto">
                    <a:xfrm>
                      <a:off x="4860" y="9084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271" name="直线 182">
                      <a:extLst>
                        <a:ext uri="{FF2B5EF4-FFF2-40B4-BE49-F238E27FC236}">
                          <a16:creationId xmlns:a16="http://schemas.microsoft.com/office/drawing/2014/main" id="{EF25CD8E-907B-274A-ABB6-05202E85C990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325"/>
                      </p:custDataLst>
                    </p:nvPr>
                  </p:nvSpPr>
                  <p:spPr bwMode="auto">
                    <a:xfrm>
                      <a:off x="4860" y="9396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272" name="直线 183">
                      <a:extLst>
                        <a:ext uri="{FF2B5EF4-FFF2-40B4-BE49-F238E27FC236}">
                          <a16:creationId xmlns:a16="http://schemas.microsoft.com/office/drawing/2014/main" id="{5C0F06B3-1A7F-7948-A53B-E050DA47A732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326"/>
                      </p:custDataLst>
                    </p:nvPr>
                  </p:nvSpPr>
                  <p:spPr bwMode="auto">
                    <a:xfrm>
                      <a:off x="4860" y="9240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273" name="直线 184">
                      <a:extLst>
                        <a:ext uri="{FF2B5EF4-FFF2-40B4-BE49-F238E27FC236}">
                          <a16:creationId xmlns:a16="http://schemas.microsoft.com/office/drawing/2014/main" id="{F17CF238-D5C3-FF48-B588-6B5145B20F8A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327"/>
                      </p:custDataLst>
                    </p:nvPr>
                  </p:nvSpPr>
                  <p:spPr bwMode="auto">
                    <a:xfrm>
                      <a:off x="4860" y="9552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</p:grpSp>
              <p:grpSp>
                <p:nvGrpSpPr>
                  <p:cNvPr id="241" name="组合 185">
                    <a:extLst>
                      <a:ext uri="{FF2B5EF4-FFF2-40B4-BE49-F238E27FC236}">
                        <a16:creationId xmlns:a16="http://schemas.microsoft.com/office/drawing/2014/main" id="{3F42149A-AFC3-8347-A395-1224E27264C6}"/>
                      </a:ext>
                    </a:extLst>
                  </p:cNvPr>
                  <p:cNvGrpSpPr/>
                  <p:nvPr>
                    <p:custDataLst>
                      <p:tags r:id="rId328"/>
                    </p:custDataLst>
                  </p:nvPr>
                </p:nvGrpSpPr>
                <p:grpSpPr>
                  <a:xfrm>
                    <a:off x="4860" y="9192"/>
                    <a:ext cx="180" cy="312"/>
                    <a:chOff x="4860" y="8148"/>
                    <a:chExt cx="360" cy="1404"/>
                  </a:xfrm>
                </p:grpSpPr>
                <p:sp>
                  <p:nvSpPr>
                    <p:cNvPr id="254" name="直线 186">
                      <a:extLst>
                        <a:ext uri="{FF2B5EF4-FFF2-40B4-BE49-F238E27FC236}">
                          <a16:creationId xmlns:a16="http://schemas.microsoft.com/office/drawing/2014/main" id="{F382B094-853F-8449-B8CC-544AC376E93C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329"/>
                      </p:custDataLst>
                    </p:nvPr>
                  </p:nvSpPr>
                  <p:spPr bwMode="auto">
                    <a:xfrm>
                      <a:off x="4860" y="8304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255" name="直线 187">
                      <a:extLst>
                        <a:ext uri="{FF2B5EF4-FFF2-40B4-BE49-F238E27FC236}">
                          <a16:creationId xmlns:a16="http://schemas.microsoft.com/office/drawing/2014/main" id="{ADDCF7FC-2855-674B-846C-C4380CCFC37B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330"/>
                      </p:custDataLst>
                    </p:nvPr>
                  </p:nvSpPr>
                  <p:spPr bwMode="auto">
                    <a:xfrm>
                      <a:off x="4860" y="8148"/>
                      <a:ext cx="360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256" name="直线 188">
                      <a:extLst>
                        <a:ext uri="{FF2B5EF4-FFF2-40B4-BE49-F238E27FC236}">
                          <a16:creationId xmlns:a16="http://schemas.microsoft.com/office/drawing/2014/main" id="{274B853C-7BA1-6A47-8AED-430DAC02162F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331"/>
                      </p:custDataLst>
                    </p:nvPr>
                  </p:nvSpPr>
                  <p:spPr bwMode="auto">
                    <a:xfrm>
                      <a:off x="4860" y="8928"/>
                      <a:ext cx="227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257" name="直线 189">
                      <a:extLst>
                        <a:ext uri="{FF2B5EF4-FFF2-40B4-BE49-F238E27FC236}">
                          <a16:creationId xmlns:a16="http://schemas.microsoft.com/office/drawing/2014/main" id="{58BC49CA-C359-894D-BE66-D46492940F43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332"/>
                      </p:custDataLst>
                    </p:nvPr>
                  </p:nvSpPr>
                  <p:spPr bwMode="auto">
                    <a:xfrm>
                      <a:off x="4860" y="8616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258" name="直线 190">
                      <a:extLst>
                        <a:ext uri="{FF2B5EF4-FFF2-40B4-BE49-F238E27FC236}">
                          <a16:creationId xmlns:a16="http://schemas.microsoft.com/office/drawing/2014/main" id="{108D2F81-3943-C14C-A89E-CE705F18A22D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333"/>
                      </p:custDataLst>
                    </p:nvPr>
                  </p:nvSpPr>
                  <p:spPr bwMode="auto">
                    <a:xfrm>
                      <a:off x="4860" y="8460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259" name="直线 191">
                      <a:extLst>
                        <a:ext uri="{FF2B5EF4-FFF2-40B4-BE49-F238E27FC236}">
                          <a16:creationId xmlns:a16="http://schemas.microsoft.com/office/drawing/2014/main" id="{68DB3766-8FF9-9243-BEFB-5CDCE2BA0A43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334"/>
                      </p:custDataLst>
                    </p:nvPr>
                  </p:nvSpPr>
                  <p:spPr bwMode="auto">
                    <a:xfrm>
                      <a:off x="4860" y="8772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260" name="直线 192">
                      <a:extLst>
                        <a:ext uri="{FF2B5EF4-FFF2-40B4-BE49-F238E27FC236}">
                          <a16:creationId xmlns:a16="http://schemas.microsoft.com/office/drawing/2014/main" id="{23CB64FE-8B65-AF40-925A-446AD1710498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335"/>
                      </p:custDataLst>
                    </p:nvPr>
                  </p:nvSpPr>
                  <p:spPr bwMode="auto">
                    <a:xfrm>
                      <a:off x="4860" y="9084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261" name="直线 193">
                      <a:extLst>
                        <a:ext uri="{FF2B5EF4-FFF2-40B4-BE49-F238E27FC236}">
                          <a16:creationId xmlns:a16="http://schemas.microsoft.com/office/drawing/2014/main" id="{1147C2E6-3855-1C43-8C55-B9E097C5D7EB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336"/>
                      </p:custDataLst>
                    </p:nvPr>
                  </p:nvSpPr>
                  <p:spPr bwMode="auto">
                    <a:xfrm>
                      <a:off x="4860" y="9396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262" name="直线 194">
                      <a:extLst>
                        <a:ext uri="{FF2B5EF4-FFF2-40B4-BE49-F238E27FC236}">
                          <a16:creationId xmlns:a16="http://schemas.microsoft.com/office/drawing/2014/main" id="{DDED2CA4-0900-D64C-BEB6-D232EE4C4AA1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337"/>
                      </p:custDataLst>
                    </p:nvPr>
                  </p:nvSpPr>
                  <p:spPr bwMode="auto">
                    <a:xfrm>
                      <a:off x="4860" y="9240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263" name="直线 195">
                      <a:extLst>
                        <a:ext uri="{FF2B5EF4-FFF2-40B4-BE49-F238E27FC236}">
                          <a16:creationId xmlns:a16="http://schemas.microsoft.com/office/drawing/2014/main" id="{BCD5D7A6-7F91-9D43-AE9C-E2948FCAD8F4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338"/>
                      </p:custDataLst>
                    </p:nvPr>
                  </p:nvSpPr>
                  <p:spPr bwMode="auto">
                    <a:xfrm>
                      <a:off x="4860" y="9552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</p:grpSp>
              <p:grpSp>
                <p:nvGrpSpPr>
                  <p:cNvPr id="242" name="组合 196">
                    <a:extLst>
                      <a:ext uri="{FF2B5EF4-FFF2-40B4-BE49-F238E27FC236}">
                        <a16:creationId xmlns:a16="http://schemas.microsoft.com/office/drawing/2014/main" id="{05F72A35-A496-D24B-BC4A-6CB464B9DB4C}"/>
                      </a:ext>
                    </a:extLst>
                  </p:cNvPr>
                  <p:cNvGrpSpPr/>
                  <p:nvPr>
                    <p:custDataLst>
                      <p:tags r:id="rId339"/>
                    </p:custDataLst>
                  </p:nvPr>
                </p:nvGrpSpPr>
                <p:grpSpPr>
                  <a:xfrm>
                    <a:off x="4860" y="9536"/>
                    <a:ext cx="180" cy="312"/>
                    <a:chOff x="4860" y="8148"/>
                    <a:chExt cx="360" cy="1404"/>
                  </a:xfrm>
                </p:grpSpPr>
                <p:sp>
                  <p:nvSpPr>
                    <p:cNvPr id="244" name="直线 197">
                      <a:extLst>
                        <a:ext uri="{FF2B5EF4-FFF2-40B4-BE49-F238E27FC236}">
                          <a16:creationId xmlns:a16="http://schemas.microsoft.com/office/drawing/2014/main" id="{1E669421-8C6B-854D-B7C7-BA4DFA486631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340"/>
                      </p:custDataLst>
                    </p:nvPr>
                  </p:nvSpPr>
                  <p:spPr bwMode="auto">
                    <a:xfrm>
                      <a:off x="4860" y="8304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245" name="直线 198">
                      <a:extLst>
                        <a:ext uri="{FF2B5EF4-FFF2-40B4-BE49-F238E27FC236}">
                          <a16:creationId xmlns:a16="http://schemas.microsoft.com/office/drawing/2014/main" id="{B44ED16E-6F9E-624E-8FA5-7D7FE7E4BCE9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341"/>
                      </p:custDataLst>
                    </p:nvPr>
                  </p:nvSpPr>
                  <p:spPr bwMode="auto">
                    <a:xfrm>
                      <a:off x="4860" y="8148"/>
                      <a:ext cx="360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246" name="直线 199">
                      <a:extLst>
                        <a:ext uri="{FF2B5EF4-FFF2-40B4-BE49-F238E27FC236}">
                          <a16:creationId xmlns:a16="http://schemas.microsoft.com/office/drawing/2014/main" id="{7095CC2F-977B-D74B-B913-EFC62CDD23A8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342"/>
                      </p:custDataLst>
                    </p:nvPr>
                  </p:nvSpPr>
                  <p:spPr bwMode="auto">
                    <a:xfrm>
                      <a:off x="4860" y="8928"/>
                      <a:ext cx="227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247" name="直线 200">
                      <a:extLst>
                        <a:ext uri="{FF2B5EF4-FFF2-40B4-BE49-F238E27FC236}">
                          <a16:creationId xmlns:a16="http://schemas.microsoft.com/office/drawing/2014/main" id="{7E2FC23E-B1A3-D741-A689-D5EDDCE44057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343"/>
                      </p:custDataLst>
                    </p:nvPr>
                  </p:nvSpPr>
                  <p:spPr bwMode="auto">
                    <a:xfrm>
                      <a:off x="4860" y="8616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248" name="直线 201">
                      <a:extLst>
                        <a:ext uri="{FF2B5EF4-FFF2-40B4-BE49-F238E27FC236}">
                          <a16:creationId xmlns:a16="http://schemas.microsoft.com/office/drawing/2014/main" id="{57B2FF90-78F8-3849-99DE-8FB24E34916D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344"/>
                      </p:custDataLst>
                    </p:nvPr>
                  </p:nvSpPr>
                  <p:spPr bwMode="auto">
                    <a:xfrm>
                      <a:off x="4860" y="8460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249" name="直线 202">
                      <a:extLst>
                        <a:ext uri="{FF2B5EF4-FFF2-40B4-BE49-F238E27FC236}">
                          <a16:creationId xmlns:a16="http://schemas.microsoft.com/office/drawing/2014/main" id="{FC44625B-2460-6243-9B84-2043BF94B712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345"/>
                      </p:custDataLst>
                    </p:nvPr>
                  </p:nvSpPr>
                  <p:spPr bwMode="auto">
                    <a:xfrm>
                      <a:off x="4860" y="8772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250" name="直线 203">
                      <a:extLst>
                        <a:ext uri="{FF2B5EF4-FFF2-40B4-BE49-F238E27FC236}">
                          <a16:creationId xmlns:a16="http://schemas.microsoft.com/office/drawing/2014/main" id="{D72537CB-CC82-0940-91D6-A9DF452E23BD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346"/>
                      </p:custDataLst>
                    </p:nvPr>
                  </p:nvSpPr>
                  <p:spPr bwMode="auto">
                    <a:xfrm>
                      <a:off x="4860" y="9084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251" name="直线 204">
                      <a:extLst>
                        <a:ext uri="{FF2B5EF4-FFF2-40B4-BE49-F238E27FC236}">
                          <a16:creationId xmlns:a16="http://schemas.microsoft.com/office/drawing/2014/main" id="{3FBEE59B-1D41-B341-A867-28BE49201303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347"/>
                      </p:custDataLst>
                    </p:nvPr>
                  </p:nvSpPr>
                  <p:spPr bwMode="auto">
                    <a:xfrm>
                      <a:off x="4860" y="9396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252" name="直线 205">
                      <a:extLst>
                        <a:ext uri="{FF2B5EF4-FFF2-40B4-BE49-F238E27FC236}">
                          <a16:creationId xmlns:a16="http://schemas.microsoft.com/office/drawing/2014/main" id="{24DDA2BE-C3D4-6E4A-80E3-EB5CD728AF28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348"/>
                      </p:custDataLst>
                    </p:nvPr>
                  </p:nvSpPr>
                  <p:spPr bwMode="auto">
                    <a:xfrm>
                      <a:off x="4860" y="9240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253" name="直线 206">
                      <a:extLst>
                        <a:ext uri="{FF2B5EF4-FFF2-40B4-BE49-F238E27FC236}">
                          <a16:creationId xmlns:a16="http://schemas.microsoft.com/office/drawing/2014/main" id="{89F5EBA6-5A57-D840-AFB9-F346ACFE2102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349"/>
                      </p:custDataLst>
                    </p:nvPr>
                  </p:nvSpPr>
                  <p:spPr bwMode="auto">
                    <a:xfrm>
                      <a:off x="4860" y="9552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</p:grpSp>
              <p:sp>
                <p:nvSpPr>
                  <p:cNvPr id="243" name="直线 207">
                    <a:extLst>
                      <a:ext uri="{FF2B5EF4-FFF2-40B4-BE49-F238E27FC236}">
                        <a16:creationId xmlns:a16="http://schemas.microsoft.com/office/drawing/2014/main" id="{C8F94EA2-80A2-D544-B7EB-CA77AEEA55E4}"/>
                      </a:ext>
                    </a:extLst>
                  </p:cNvPr>
                  <p:cNvSpPr>
                    <a:spLocks noChangeShapeType="1"/>
                  </p:cNvSpPr>
                  <p:nvPr>
                    <p:custDataLst>
                      <p:tags r:id="rId350"/>
                    </p:custDataLst>
                  </p:nvPr>
                </p:nvSpPr>
                <p:spPr bwMode="auto">
                  <a:xfrm>
                    <a:off x="4860" y="9880"/>
                    <a:ext cx="180" cy="0"/>
                  </a:xfrm>
                  <a:prstGeom prst="line">
                    <a:avLst/>
                  </a:prstGeom>
                  <a:noFill/>
                  <a:ln w="5080">
                    <a:solidFill>
                      <a:sysClr val="windowText" lastClr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3765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2041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ea typeface="宋体" pitchFamily="2" charset="-122"/>
                    </a:endParaRPr>
                  </a:p>
                </p:txBody>
              </p:sp>
            </p:grpSp>
            <p:grpSp>
              <p:nvGrpSpPr>
                <p:cNvPr id="162" name="组合 208">
                  <a:extLst>
                    <a:ext uri="{FF2B5EF4-FFF2-40B4-BE49-F238E27FC236}">
                      <a16:creationId xmlns:a16="http://schemas.microsoft.com/office/drawing/2014/main" id="{0A41969C-88F4-0245-BA0E-55B041CDD352}"/>
                    </a:ext>
                  </a:extLst>
                </p:cNvPr>
                <p:cNvGrpSpPr/>
                <p:nvPr>
                  <p:custDataLst>
                    <p:tags r:id="rId351"/>
                  </p:custDataLst>
                </p:nvPr>
              </p:nvGrpSpPr>
              <p:grpSpPr>
                <a:xfrm rot="10800000" flipH="1">
                  <a:off x="4913" y="8001"/>
                  <a:ext cx="74" cy="936"/>
                  <a:chOff x="4860" y="8148"/>
                  <a:chExt cx="180" cy="1732"/>
                </a:xfrm>
              </p:grpSpPr>
              <p:grpSp>
                <p:nvGrpSpPr>
                  <p:cNvPr id="182" name="组合 209">
                    <a:extLst>
                      <a:ext uri="{FF2B5EF4-FFF2-40B4-BE49-F238E27FC236}">
                        <a16:creationId xmlns:a16="http://schemas.microsoft.com/office/drawing/2014/main" id="{C9D0C27A-F1B5-0647-BC02-91048DA700CF}"/>
                      </a:ext>
                    </a:extLst>
                  </p:cNvPr>
                  <p:cNvGrpSpPr/>
                  <p:nvPr>
                    <p:custDataLst>
                      <p:tags r:id="rId352"/>
                    </p:custDataLst>
                  </p:nvPr>
                </p:nvGrpSpPr>
                <p:grpSpPr>
                  <a:xfrm>
                    <a:off x="4860" y="8148"/>
                    <a:ext cx="180" cy="312"/>
                    <a:chOff x="4860" y="8148"/>
                    <a:chExt cx="360" cy="1404"/>
                  </a:xfrm>
                </p:grpSpPr>
                <p:sp>
                  <p:nvSpPr>
                    <p:cNvPr id="228" name="直线 210">
                      <a:extLst>
                        <a:ext uri="{FF2B5EF4-FFF2-40B4-BE49-F238E27FC236}">
                          <a16:creationId xmlns:a16="http://schemas.microsoft.com/office/drawing/2014/main" id="{AAC7C876-1653-9D4A-A37C-924B104B1AEC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353"/>
                      </p:custDataLst>
                    </p:nvPr>
                  </p:nvSpPr>
                  <p:spPr bwMode="auto">
                    <a:xfrm>
                      <a:off x="4860" y="8304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229" name="直线 211">
                      <a:extLst>
                        <a:ext uri="{FF2B5EF4-FFF2-40B4-BE49-F238E27FC236}">
                          <a16:creationId xmlns:a16="http://schemas.microsoft.com/office/drawing/2014/main" id="{F685D7AB-B433-3947-A221-783BC6A62736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354"/>
                      </p:custDataLst>
                    </p:nvPr>
                  </p:nvSpPr>
                  <p:spPr bwMode="auto">
                    <a:xfrm>
                      <a:off x="4860" y="8148"/>
                      <a:ext cx="360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230" name="直线 212">
                      <a:extLst>
                        <a:ext uri="{FF2B5EF4-FFF2-40B4-BE49-F238E27FC236}">
                          <a16:creationId xmlns:a16="http://schemas.microsoft.com/office/drawing/2014/main" id="{F41A29DE-142C-0D4D-B1E7-41AB45830A71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355"/>
                      </p:custDataLst>
                    </p:nvPr>
                  </p:nvSpPr>
                  <p:spPr bwMode="auto">
                    <a:xfrm>
                      <a:off x="4860" y="8928"/>
                      <a:ext cx="227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231" name="直线 213">
                      <a:extLst>
                        <a:ext uri="{FF2B5EF4-FFF2-40B4-BE49-F238E27FC236}">
                          <a16:creationId xmlns:a16="http://schemas.microsoft.com/office/drawing/2014/main" id="{6D09AC42-6AC7-0D43-A454-CFF41DA046BF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356"/>
                      </p:custDataLst>
                    </p:nvPr>
                  </p:nvSpPr>
                  <p:spPr bwMode="auto">
                    <a:xfrm>
                      <a:off x="4860" y="8616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232" name="直线 214">
                      <a:extLst>
                        <a:ext uri="{FF2B5EF4-FFF2-40B4-BE49-F238E27FC236}">
                          <a16:creationId xmlns:a16="http://schemas.microsoft.com/office/drawing/2014/main" id="{DC750167-060B-7D4B-BB75-0CDECE4CF130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357"/>
                      </p:custDataLst>
                    </p:nvPr>
                  </p:nvSpPr>
                  <p:spPr bwMode="auto">
                    <a:xfrm>
                      <a:off x="4860" y="8460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233" name="直线 215">
                      <a:extLst>
                        <a:ext uri="{FF2B5EF4-FFF2-40B4-BE49-F238E27FC236}">
                          <a16:creationId xmlns:a16="http://schemas.microsoft.com/office/drawing/2014/main" id="{35559DE5-91E4-BC40-B183-F9409B66B2F8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358"/>
                      </p:custDataLst>
                    </p:nvPr>
                  </p:nvSpPr>
                  <p:spPr bwMode="auto">
                    <a:xfrm>
                      <a:off x="4860" y="8772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234" name="直线 216">
                      <a:extLst>
                        <a:ext uri="{FF2B5EF4-FFF2-40B4-BE49-F238E27FC236}">
                          <a16:creationId xmlns:a16="http://schemas.microsoft.com/office/drawing/2014/main" id="{EE312924-600D-5245-A480-C86F26890A6A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359"/>
                      </p:custDataLst>
                    </p:nvPr>
                  </p:nvSpPr>
                  <p:spPr bwMode="auto">
                    <a:xfrm>
                      <a:off x="4860" y="9084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235" name="直线 217">
                      <a:extLst>
                        <a:ext uri="{FF2B5EF4-FFF2-40B4-BE49-F238E27FC236}">
                          <a16:creationId xmlns:a16="http://schemas.microsoft.com/office/drawing/2014/main" id="{A3707B2E-CC8A-A04F-BC35-EC9621B33989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360"/>
                      </p:custDataLst>
                    </p:nvPr>
                  </p:nvSpPr>
                  <p:spPr bwMode="auto">
                    <a:xfrm>
                      <a:off x="4860" y="9396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236" name="直线 218">
                      <a:extLst>
                        <a:ext uri="{FF2B5EF4-FFF2-40B4-BE49-F238E27FC236}">
                          <a16:creationId xmlns:a16="http://schemas.microsoft.com/office/drawing/2014/main" id="{6A8D8385-66DE-AB4A-A126-2036108CD761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361"/>
                      </p:custDataLst>
                    </p:nvPr>
                  </p:nvSpPr>
                  <p:spPr bwMode="auto">
                    <a:xfrm>
                      <a:off x="4860" y="9240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237" name="直线 219">
                      <a:extLst>
                        <a:ext uri="{FF2B5EF4-FFF2-40B4-BE49-F238E27FC236}">
                          <a16:creationId xmlns:a16="http://schemas.microsoft.com/office/drawing/2014/main" id="{18617A64-ACE3-864C-840A-1EB90B1A8C1A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362"/>
                      </p:custDataLst>
                    </p:nvPr>
                  </p:nvSpPr>
                  <p:spPr bwMode="auto">
                    <a:xfrm>
                      <a:off x="4860" y="9552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</p:grpSp>
              <p:grpSp>
                <p:nvGrpSpPr>
                  <p:cNvPr id="183" name="组合 220">
                    <a:extLst>
                      <a:ext uri="{FF2B5EF4-FFF2-40B4-BE49-F238E27FC236}">
                        <a16:creationId xmlns:a16="http://schemas.microsoft.com/office/drawing/2014/main" id="{E27A53ED-4613-EC4D-A0A9-C2508C13625A}"/>
                      </a:ext>
                    </a:extLst>
                  </p:cNvPr>
                  <p:cNvGrpSpPr/>
                  <p:nvPr>
                    <p:custDataLst>
                      <p:tags r:id="rId363"/>
                    </p:custDataLst>
                  </p:nvPr>
                </p:nvGrpSpPr>
                <p:grpSpPr>
                  <a:xfrm>
                    <a:off x="4860" y="8492"/>
                    <a:ext cx="180" cy="312"/>
                    <a:chOff x="4860" y="8148"/>
                    <a:chExt cx="360" cy="1404"/>
                  </a:xfrm>
                </p:grpSpPr>
                <p:sp>
                  <p:nvSpPr>
                    <p:cNvPr id="218" name="直线 221">
                      <a:extLst>
                        <a:ext uri="{FF2B5EF4-FFF2-40B4-BE49-F238E27FC236}">
                          <a16:creationId xmlns:a16="http://schemas.microsoft.com/office/drawing/2014/main" id="{E82C0445-E94E-254D-8548-3C1A93FFEE67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364"/>
                      </p:custDataLst>
                    </p:nvPr>
                  </p:nvSpPr>
                  <p:spPr bwMode="auto">
                    <a:xfrm>
                      <a:off x="4860" y="8304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219" name="直线 222">
                      <a:extLst>
                        <a:ext uri="{FF2B5EF4-FFF2-40B4-BE49-F238E27FC236}">
                          <a16:creationId xmlns:a16="http://schemas.microsoft.com/office/drawing/2014/main" id="{3AFFD51E-B88A-F747-AC9D-3BE7C73EAD85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365"/>
                      </p:custDataLst>
                    </p:nvPr>
                  </p:nvSpPr>
                  <p:spPr bwMode="auto">
                    <a:xfrm>
                      <a:off x="4860" y="8148"/>
                      <a:ext cx="360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220" name="直线 223">
                      <a:extLst>
                        <a:ext uri="{FF2B5EF4-FFF2-40B4-BE49-F238E27FC236}">
                          <a16:creationId xmlns:a16="http://schemas.microsoft.com/office/drawing/2014/main" id="{696648D8-75FD-9C4F-A08E-B3376418B91A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366"/>
                      </p:custDataLst>
                    </p:nvPr>
                  </p:nvSpPr>
                  <p:spPr bwMode="auto">
                    <a:xfrm>
                      <a:off x="4860" y="8928"/>
                      <a:ext cx="227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221" name="直线 224">
                      <a:extLst>
                        <a:ext uri="{FF2B5EF4-FFF2-40B4-BE49-F238E27FC236}">
                          <a16:creationId xmlns:a16="http://schemas.microsoft.com/office/drawing/2014/main" id="{5C5A8B83-7578-FC46-9652-D2D0B00AD6C2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367"/>
                      </p:custDataLst>
                    </p:nvPr>
                  </p:nvSpPr>
                  <p:spPr bwMode="auto">
                    <a:xfrm>
                      <a:off x="4860" y="8616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222" name="直线 225">
                      <a:extLst>
                        <a:ext uri="{FF2B5EF4-FFF2-40B4-BE49-F238E27FC236}">
                          <a16:creationId xmlns:a16="http://schemas.microsoft.com/office/drawing/2014/main" id="{E03D4BDB-FEC5-A244-A5A8-E66407D52694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368"/>
                      </p:custDataLst>
                    </p:nvPr>
                  </p:nvSpPr>
                  <p:spPr bwMode="auto">
                    <a:xfrm>
                      <a:off x="4860" y="8460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223" name="直线 226">
                      <a:extLst>
                        <a:ext uri="{FF2B5EF4-FFF2-40B4-BE49-F238E27FC236}">
                          <a16:creationId xmlns:a16="http://schemas.microsoft.com/office/drawing/2014/main" id="{E662FB94-15FF-C440-A2E6-0C727688E95E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369"/>
                      </p:custDataLst>
                    </p:nvPr>
                  </p:nvSpPr>
                  <p:spPr bwMode="auto">
                    <a:xfrm>
                      <a:off x="4860" y="8772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224" name="直线 227">
                      <a:extLst>
                        <a:ext uri="{FF2B5EF4-FFF2-40B4-BE49-F238E27FC236}">
                          <a16:creationId xmlns:a16="http://schemas.microsoft.com/office/drawing/2014/main" id="{FC39DD94-543F-8A4E-BB35-3ABDE65457F9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370"/>
                      </p:custDataLst>
                    </p:nvPr>
                  </p:nvSpPr>
                  <p:spPr bwMode="auto">
                    <a:xfrm>
                      <a:off x="4860" y="9084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225" name="直线 228">
                      <a:extLst>
                        <a:ext uri="{FF2B5EF4-FFF2-40B4-BE49-F238E27FC236}">
                          <a16:creationId xmlns:a16="http://schemas.microsoft.com/office/drawing/2014/main" id="{26EA89F0-54D6-2245-B530-E3A31E241910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371"/>
                      </p:custDataLst>
                    </p:nvPr>
                  </p:nvSpPr>
                  <p:spPr bwMode="auto">
                    <a:xfrm>
                      <a:off x="4860" y="9396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226" name="直线 229">
                      <a:extLst>
                        <a:ext uri="{FF2B5EF4-FFF2-40B4-BE49-F238E27FC236}">
                          <a16:creationId xmlns:a16="http://schemas.microsoft.com/office/drawing/2014/main" id="{1C7A3377-7A3E-244D-A493-8BB78E37B0A7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372"/>
                      </p:custDataLst>
                    </p:nvPr>
                  </p:nvSpPr>
                  <p:spPr bwMode="auto">
                    <a:xfrm>
                      <a:off x="4860" y="9240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227" name="直线 230">
                      <a:extLst>
                        <a:ext uri="{FF2B5EF4-FFF2-40B4-BE49-F238E27FC236}">
                          <a16:creationId xmlns:a16="http://schemas.microsoft.com/office/drawing/2014/main" id="{9532C9A4-61B9-F243-BB0C-98C4FC37EC71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373"/>
                      </p:custDataLst>
                    </p:nvPr>
                  </p:nvSpPr>
                  <p:spPr bwMode="auto">
                    <a:xfrm>
                      <a:off x="4860" y="9552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</p:grpSp>
              <p:grpSp>
                <p:nvGrpSpPr>
                  <p:cNvPr id="184" name="组合 231">
                    <a:extLst>
                      <a:ext uri="{FF2B5EF4-FFF2-40B4-BE49-F238E27FC236}">
                        <a16:creationId xmlns:a16="http://schemas.microsoft.com/office/drawing/2014/main" id="{7D71D79A-A04E-EB49-8E0E-E417E5AC5715}"/>
                      </a:ext>
                    </a:extLst>
                  </p:cNvPr>
                  <p:cNvGrpSpPr/>
                  <p:nvPr>
                    <p:custDataLst>
                      <p:tags r:id="rId374"/>
                    </p:custDataLst>
                  </p:nvPr>
                </p:nvGrpSpPr>
                <p:grpSpPr>
                  <a:xfrm>
                    <a:off x="4860" y="8840"/>
                    <a:ext cx="180" cy="312"/>
                    <a:chOff x="4860" y="8148"/>
                    <a:chExt cx="360" cy="1404"/>
                  </a:xfrm>
                </p:grpSpPr>
                <p:sp>
                  <p:nvSpPr>
                    <p:cNvPr id="208" name="直线 232">
                      <a:extLst>
                        <a:ext uri="{FF2B5EF4-FFF2-40B4-BE49-F238E27FC236}">
                          <a16:creationId xmlns:a16="http://schemas.microsoft.com/office/drawing/2014/main" id="{9BB99FC9-A8AC-5B4E-BD04-43A0D585CE36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375"/>
                      </p:custDataLst>
                    </p:nvPr>
                  </p:nvSpPr>
                  <p:spPr bwMode="auto">
                    <a:xfrm>
                      <a:off x="4860" y="8304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209" name="直线 233">
                      <a:extLst>
                        <a:ext uri="{FF2B5EF4-FFF2-40B4-BE49-F238E27FC236}">
                          <a16:creationId xmlns:a16="http://schemas.microsoft.com/office/drawing/2014/main" id="{1E3AC2C7-6F2A-B44E-BBF9-42DA2DC25B12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376"/>
                      </p:custDataLst>
                    </p:nvPr>
                  </p:nvSpPr>
                  <p:spPr bwMode="auto">
                    <a:xfrm>
                      <a:off x="4860" y="8148"/>
                      <a:ext cx="360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210" name="直线 234">
                      <a:extLst>
                        <a:ext uri="{FF2B5EF4-FFF2-40B4-BE49-F238E27FC236}">
                          <a16:creationId xmlns:a16="http://schemas.microsoft.com/office/drawing/2014/main" id="{2D632F67-591B-D945-B9D3-E287B262A931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377"/>
                      </p:custDataLst>
                    </p:nvPr>
                  </p:nvSpPr>
                  <p:spPr bwMode="auto">
                    <a:xfrm>
                      <a:off x="4860" y="8928"/>
                      <a:ext cx="227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211" name="直线 235">
                      <a:extLst>
                        <a:ext uri="{FF2B5EF4-FFF2-40B4-BE49-F238E27FC236}">
                          <a16:creationId xmlns:a16="http://schemas.microsoft.com/office/drawing/2014/main" id="{ABC9FF6D-B28E-3D43-B0F0-15DFFDEA5A89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378"/>
                      </p:custDataLst>
                    </p:nvPr>
                  </p:nvSpPr>
                  <p:spPr bwMode="auto">
                    <a:xfrm>
                      <a:off x="4860" y="8616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212" name="直线 236">
                      <a:extLst>
                        <a:ext uri="{FF2B5EF4-FFF2-40B4-BE49-F238E27FC236}">
                          <a16:creationId xmlns:a16="http://schemas.microsoft.com/office/drawing/2014/main" id="{F83EC926-277B-0B47-BA65-BA5623D3989F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379"/>
                      </p:custDataLst>
                    </p:nvPr>
                  </p:nvSpPr>
                  <p:spPr bwMode="auto">
                    <a:xfrm>
                      <a:off x="4860" y="8460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213" name="直线 237">
                      <a:extLst>
                        <a:ext uri="{FF2B5EF4-FFF2-40B4-BE49-F238E27FC236}">
                          <a16:creationId xmlns:a16="http://schemas.microsoft.com/office/drawing/2014/main" id="{754CAB74-755B-1B4C-B3EF-7F2CCC60DE99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380"/>
                      </p:custDataLst>
                    </p:nvPr>
                  </p:nvSpPr>
                  <p:spPr bwMode="auto">
                    <a:xfrm>
                      <a:off x="4860" y="8772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214" name="直线 238">
                      <a:extLst>
                        <a:ext uri="{FF2B5EF4-FFF2-40B4-BE49-F238E27FC236}">
                          <a16:creationId xmlns:a16="http://schemas.microsoft.com/office/drawing/2014/main" id="{09CE9BA1-6F52-F747-8018-849ED40526F7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381"/>
                      </p:custDataLst>
                    </p:nvPr>
                  </p:nvSpPr>
                  <p:spPr bwMode="auto">
                    <a:xfrm>
                      <a:off x="4860" y="9084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215" name="直线 239">
                      <a:extLst>
                        <a:ext uri="{FF2B5EF4-FFF2-40B4-BE49-F238E27FC236}">
                          <a16:creationId xmlns:a16="http://schemas.microsoft.com/office/drawing/2014/main" id="{64B29C10-BB4D-8C42-ABE8-68A72C86C8A1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382"/>
                      </p:custDataLst>
                    </p:nvPr>
                  </p:nvSpPr>
                  <p:spPr bwMode="auto">
                    <a:xfrm>
                      <a:off x="4860" y="9396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216" name="直线 240">
                      <a:extLst>
                        <a:ext uri="{FF2B5EF4-FFF2-40B4-BE49-F238E27FC236}">
                          <a16:creationId xmlns:a16="http://schemas.microsoft.com/office/drawing/2014/main" id="{184E6A65-28CD-8244-99BA-5CF7E70A8CC2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383"/>
                      </p:custDataLst>
                    </p:nvPr>
                  </p:nvSpPr>
                  <p:spPr bwMode="auto">
                    <a:xfrm>
                      <a:off x="4860" y="9240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217" name="直线 241">
                      <a:extLst>
                        <a:ext uri="{FF2B5EF4-FFF2-40B4-BE49-F238E27FC236}">
                          <a16:creationId xmlns:a16="http://schemas.microsoft.com/office/drawing/2014/main" id="{BA13E7B0-7157-FC4B-948F-0919AE4F0C16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384"/>
                      </p:custDataLst>
                    </p:nvPr>
                  </p:nvSpPr>
                  <p:spPr bwMode="auto">
                    <a:xfrm>
                      <a:off x="4860" y="9552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</p:grpSp>
              <p:grpSp>
                <p:nvGrpSpPr>
                  <p:cNvPr id="185" name="组合 242">
                    <a:extLst>
                      <a:ext uri="{FF2B5EF4-FFF2-40B4-BE49-F238E27FC236}">
                        <a16:creationId xmlns:a16="http://schemas.microsoft.com/office/drawing/2014/main" id="{55745A9A-9A41-664D-97A8-F71BCE0213A2}"/>
                      </a:ext>
                    </a:extLst>
                  </p:cNvPr>
                  <p:cNvGrpSpPr/>
                  <p:nvPr>
                    <p:custDataLst>
                      <p:tags r:id="rId385"/>
                    </p:custDataLst>
                  </p:nvPr>
                </p:nvGrpSpPr>
                <p:grpSpPr>
                  <a:xfrm>
                    <a:off x="4860" y="9192"/>
                    <a:ext cx="180" cy="312"/>
                    <a:chOff x="4860" y="8148"/>
                    <a:chExt cx="360" cy="1404"/>
                  </a:xfrm>
                </p:grpSpPr>
                <p:sp>
                  <p:nvSpPr>
                    <p:cNvPr id="198" name="直线 243">
                      <a:extLst>
                        <a:ext uri="{FF2B5EF4-FFF2-40B4-BE49-F238E27FC236}">
                          <a16:creationId xmlns:a16="http://schemas.microsoft.com/office/drawing/2014/main" id="{4A693BE5-57C1-E64C-AEED-5AEF45835CC4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386"/>
                      </p:custDataLst>
                    </p:nvPr>
                  </p:nvSpPr>
                  <p:spPr bwMode="auto">
                    <a:xfrm>
                      <a:off x="4860" y="8304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199" name="直线 244">
                      <a:extLst>
                        <a:ext uri="{FF2B5EF4-FFF2-40B4-BE49-F238E27FC236}">
                          <a16:creationId xmlns:a16="http://schemas.microsoft.com/office/drawing/2014/main" id="{24521AB0-C01D-2344-904C-B6DE08DF42F0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387"/>
                      </p:custDataLst>
                    </p:nvPr>
                  </p:nvSpPr>
                  <p:spPr bwMode="auto">
                    <a:xfrm>
                      <a:off x="4860" y="8148"/>
                      <a:ext cx="360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200" name="直线 245">
                      <a:extLst>
                        <a:ext uri="{FF2B5EF4-FFF2-40B4-BE49-F238E27FC236}">
                          <a16:creationId xmlns:a16="http://schemas.microsoft.com/office/drawing/2014/main" id="{B8BD9D63-B64D-064E-9B4F-C0AC827EA155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388"/>
                      </p:custDataLst>
                    </p:nvPr>
                  </p:nvSpPr>
                  <p:spPr bwMode="auto">
                    <a:xfrm>
                      <a:off x="4860" y="8928"/>
                      <a:ext cx="227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201" name="直线 246">
                      <a:extLst>
                        <a:ext uri="{FF2B5EF4-FFF2-40B4-BE49-F238E27FC236}">
                          <a16:creationId xmlns:a16="http://schemas.microsoft.com/office/drawing/2014/main" id="{057869F4-B34B-E643-B866-99C2537044E1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389"/>
                      </p:custDataLst>
                    </p:nvPr>
                  </p:nvSpPr>
                  <p:spPr bwMode="auto">
                    <a:xfrm>
                      <a:off x="4860" y="8616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202" name="直线 247">
                      <a:extLst>
                        <a:ext uri="{FF2B5EF4-FFF2-40B4-BE49-F238E27FC236}">
                          <a16:creationId xmlns:a16="http://schemas.microsoft.com/office/drawing/2014/main" id="{01E76884-1FE0-5448-8DD0-5941B22D3940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390"/>
                      </p:custDataLst>
                    </p:nvPr>
                  </p:nvSpPr>
                  <p:spPr bwMode="auto">
                    <a:xfrm>
                      <a:off x="4860" y="8460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203" name="直线 248">
                      <a:extLst>
                        <a:ext uri="{FF2B5EF4-FFF2-40B4-BE49-F238E27FC236}">
                          <a16:creationId xmlns:a16="http://schemas.microsoft.com/office/drawing/2014/main" id="{33CE6FDA-B207-3F4A-830C-B25414CB0DAB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391"/>
                      </p:custDataLst>
                    </p:nvPr>
                  </p:nvSpPr>
                  <p:spPr bwMode="auto">
                    <a:xfrm>
                      <a:off x="4860" y="8772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204" name="直线 249">
                      <a:extLst>
                        <a:ext uri="{FF2B5EF4-FFF2-40B4-BE49-F238E27FC236}">
                          <a16:creationId xmlns:a16="http://schemas.microsoft.com/office/drawing/2014/main" id="{FD7B9123-DDC2-BE41-B192-F81B943C6916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392"/>
                      </p:custDataLst>
                    </p:nvPr>
                  </p:nvSpPr>
                  <p:spPr bwMode="auto">
                    <a:xfrm>
                      <a:off x="4860" y="9084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205" name="直线 250">
                      <a:extLst>
                        <a:ext uri="{FF2B5EF4-FFF2-40B4-BE49-F238E27FC236}">
                          <a16:creationId xmlns:a16="http://schemas.microsoft.com/office/drawing/2014/main" id="{98E999D3-2528-6141-814B-A9A07413CEAB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393"/>
                      </p:custDataLst>
                    </p:nvPr>
                  </p:nvSpPr>
                  <p:spPr bwMode="auto">
                    <a:xfrm>
                      <a:off x="4860" y="9396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206" name="直线 251">
                      <a:extLst>
                        <a:ext uri="{FF2B5EF4-FFF2-40B4-BE49-F238E27FC236}">
                          <a16:creationId xmlns:a16="http://schemas.microsoft.com/office/drawing/2014/main" id="{0B8A5885-3A1E-404F-8CB1-56A1A2667F73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394"/>
                      </p:custDataLst>
                    </p:nvPr>
                  </p:nvSpPr>
                  <p:spPr bwMode="auto">
                    <a:xfrm>
                      <a:off x="4860" y="9240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207" name="直线 252">
                      <a:extLst>
                        <a:ext uri="{FF2B5EF4-FFF2-40B4-BE49-F238E27FC236}">
                          <a16:creationId xmlns:a16="http://schemas.microsoft.com/office/drawing/2014/main" id="{6EBCB434-2285-7B41-A93C-A00232727DDE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395"/>
                      </p:custDataLst>
                    </p:nvPr>
                  </p:nvSpPr>
                  <p:spPr bwMode="auto">
                    <a:xfrm>
                      <a:off x="4860" y="9552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</p:grpSp>
              <p:grpSp>
                <p:nvGrpSpPr>
                  <p:cNvPr id="186" name="组合 253">
                    <a:extLst>
                      <a:ext uri="{FF2B5EF4-FFF2-40B4-BE49-F238E27FC236}">
                        <a16:creationId xmlns:a16="http://schemas.microsoft.com/office/drawing/2014/main" id="{EBAED4D9-26E2-5843-AB10-8C12129F344A}"/>
                      </a:ext>
                    </a:extLst>
                  </p:cNvPr>
                  <p:cNvGrpSpPr/>
                  <p:nvPr>
                    <p:custDataLst>
                      <p:tags r:id="rId396"/>
                    </p:custDataLst>
                  </p:nvPr>
                </p:nvGrpSpPr>
                <p:grpSpPr>
                  <a:xfrm>
                    <a:off x="4860" y="9536"/>
                    <a:ext cx="180" cy="312"/>
                    <a:chOff x="4860" y="8148"/>
                    <a:chExt cx="360" cy="1404"/>
                  </a:xfrm>
                </p:grpSpPr>
                <p:sp>
                  <p:nvSpPr>
                    <p:cNvPr id="188" name="直线 254">
                      <a:extLst>
                        <a:ext uri="{FF2B5EF4-FFF2-40B4-BE49-F238E27FC236}">
                          <a16:creationId xmlns:a16="http://schemas.microsoft.com/office/drawing/2014/main" id="{BD951DCA-503A-554E-9B5D-A1AA08E5D461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397"/>
                      </p:custDataLst>
                    </p:nvPr>
                  </p:nvSpPr>
                  <p:spPr bwMode="auto">
                    <a:xfrm>
                      <a:off x="4860" y="8304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189" name="直线 255">
                      <a:extLst>
                        <a:ext uri="{FF2B5EF4-FFF2-40B4-BE49-F238E27FC236}">
                          <a16:creationId xmlns:a16="http://schemas.microsoft.com/office/drawing/2014/main" id="{372AC35B-496C-354A-9252-2C07E1B8DAD2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398"/>
                      </p:custDataLst>
                    </p:nvPr>
                  </p:nvSpPr>
                  <p:spPr bwMode="auto">
                    <a:xfrm>
                      <a:off x="4860" y="8148"/>
                      <a:ext cx="360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190" name="直线 256">
                      <a:extLst>
                        <a:ext uri="{FF2B5EF4-FFF2-40B4-BE49-F238E27FC236}">
                          <a16:creationId xmlns:a16="http://schemas.microsoft.com/office/drawing/2014/main" id="{EA7D3734-EFE9-E74E-A4B5-FB040E19F635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399"/>
                      </p:custDataLst>
                    </p:nvPr>
                  </p:nvSpPr>
                  <p:spPr bwMode="auto">
                    <a:xfrm>
                      <a:off x="4860" y="8928"/>
                      <a:ext cx="227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191" name="直线 257">
                      <a:extLst>
                        <a:ext uri="{FF2B5EF4-FFF2-40B4-BE49-F238E27FC236}">
                          <a16:creationId xmlns:a16="http://schemas.microsoft.com/office/drawing/2014/main" id="{F5A8D760-2767-C445-8C94-9D22C615E542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400"/>
                      </p:custDataLst>
                    </p:nvPr>
                  </p:nvSpPr>
                  <p:spPr bwMode="auto">
                    <a:xfrm>
                      <a:off x="4860" y="8616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192" name="直线 258">
                      <a:extLst>
                        <a:ext uri="{FF2B5EF4-FFF2-40B4-BE49-F238E27FC236}">
                          <a16:creationId xmlns:a16="http://schemas.microsoft.com/office/drawing/2014/main" id="{03458058-C955-F645-9EDF-20A218A5BCE8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401"/>
                      </p:custDataLst>
                    </p:nvPr>
                  </p:nvSpPr>
                  <p:spPr bwMode="auto">
                    <a:xfrm>
                      <a:off x="4860" y="8460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193" name="直线 259">
                      <a:extLst>
                        <a:ext uri="{FF2B5EF4-FFF2-40B4-BE49-F238E27FC236}">
                          <a16:creationId xmlns:a16="http://schemas.microsoft.com/office/drawing/2014/main" id="{0358A6FB-F7AE-6C4A-8F2B-EC234B361F90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402"/>
                      </p:custDataLst>
                    </p:nvPr>
                  </p:nvSpPr>
                  <p:spPr bwMode="auto">
                    <a:xfrm>
                      <a:off x="4860" y="8772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194" name="直线 260">
                      <a:extLst>
                        <a:ext uri="{FF2B5EF4-FFF2-40B4-BE49-F238E27FC236}">
                          <a16:creationId xmlns:a16="http://schemas.microsoft.com/office/drawing/2014/main" id="{99170327-9FC2-9445-A9EB-6B16234070F4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403"/>
                      </p:custDataLst>
                    </p:nvPr>
                  </p:nvSpPr>
                  <p:spPr bwMode="auto">
                    <a:xfrm>
                      <a:off x="4860" y="9084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195" name="直线 261">
                      <a:extLst>
                        <a:ext uri="{FF2B5EF4-FFF2-40B4-BE49-F238E27FC236}">
                          <a16:creationId xmlns:a16="http://schemas.microsoft.com/office/drawing/2014/main" id="{8F14E0BF-F93D-6C4F-9D3B-F20847C84D3C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404"/>
                      </p:custDataLst>
                    </p:nvPr>
                  </p:nvSpPr>
                  <p:spPr bwMode="auto">
                    <a:xfrm>
                      <a:off x="4860" y="9396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196" name="直线 262">
                      <a:extLst>
                        <a:ext uri="{FF2B5EF4-FFF2-40B4-BE49-F238E27FC236}">
                          <a16:creationId xmlns:a16="http://schemas.microsoft.com/office/drawing/2014/main" id="{2818ED54-2050-EF41-94D0-23932A76A704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405"/>
                      </p:custDataLst>
                    </p:nvPr>
                  </p:nvSpPr>
                  <p:spPr bwMode="auto">
                    <a:xfrm>
                      <a:off x="4860" y="9240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197" name="直线 263">
                      <a:extLst>
                        <a:ext uri="{FF2B5EF4-FFF2-40B4-BE49-F238E27FC236}">
                          <a16:creationId xmlns:a16="http://schemas.microsoft.com/office/drawing/2014/main" id="{0514BB08-C1E3-6C44-B170-82D5F538E458}"/>
                        </a:ext>
                      </a:extLst>
                    </p:cNvPr>
                    <p:cNvSpPr>
                      <a:spLocks noChangeShapeType="1"/>
                    </p:cNvSpPr>
                    <p:nvPr>
                      <p:custDataLst>
                        <p:tags r:id="rId406"/>
                      </p:custDataLst>
                    </p:nvPr>
                  </p:nvSpPr>
                  <p:spPr bwMode="auto">
                    <a:xfrm>
                      <a:off x="4860" y="9552"/>
                      <a:ext cx="113" cy="0"/>
                    </a:xfrm>
                    <a:prstGeom prst="line">
                      <a:avLst/>
                    </a:prstGeom>
                    <a:noFill/>
                    <a:ln w="5080">
                      <a:solidFill>
                        <a:sysClr val="windowText" lastClr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3765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41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宋体" pitchFamily="2" charset="-122"/>
                      </a:endParaRPr>
                    </a:p>
                  </p:txBody>
                </p:sp>
              </p:grpSp>
              <p:sp>
                <p:nvSpPr>
                  <p:cNvPr id="187" name="直线 264">
                    <a:extLst>
                      <a:ext uri="{FF2B5EF4-FFF2-40B4-BE49-F238E27FC236}">
                        <a16:creationId xmlns:a16="http://schemas.microsoft.com/office/drawing/2014/main" id="{A31A47A7-179C-E84A-9682-212EEDD0A44F}"/>
                      </a:ext>
                    </a:extLst>
                  </p:cNvPr>
                  <p:cNvSpPr>
                    <a:spLocks noChangeShapeType="1"/>
                  </p:cNvSpPr>
                  <p:nvPr>
                    <p:custDataLst>
                      <p:tags r:id="rId407"/>
                    </p:custDataLst>
                  </p:nvPr>
                </p:nvSpPr>
                <p:spPr bwMode="auto">
                  <a:xfrm>
                    <a:off x="4860" y="9880"/>
                    <a:ext cx="180" cy="0"/>
                  </a:xfrm>
                  <a:prstGeom prst="line">
                    <a:avLst/>
                  </a:prstGeom>
                  <a:noFill/>
                  <a:ln w="5080">
                    <a:solidFill>
                      <a:sysClr val="windowText" lastClr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3765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2041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ea typeface="宋体" pitchFamily="2" charset="-122"/>
                    </a:endParaRPr>
                  </a:p>
                </p:txBody>
              </p:sp>
            </p:grpSp>
            <p:sp>
              <p:nvSpPr>
                <p:cNvPr id="163" name="弧线 265">
                  <a:extLst>
                    <a:ext uri="{FF2B5EF4-FFF2-40B4-BE49-F238E27FC236}">
                      <a16:creationId xmlns:a16="http://schemas.microsoft.com/office/drawing/2014/main" id="{3C3553C7-A177-9746-8224-78F2DED903D4}"/>
                    </a:ext>
                  </a:extLst>
                </p:cNvPr>
                <p:cNvSpPr>
                  <a:spLocks noChangeAspect="1"/>
                </p:cNvSpPr>
                <p:nvPr>
                  <p:custDataLst>
                    <p:tags r:id="rId408"/>
                  </p:custDataLst>
                </p:nvPr>
              </p:nvSpPr>
              <p:spPr bwMode="auto">
                <a:xfrm rot="10800000">
                  <a:off x="4800" y="7780"/>
                  <a:ext cx="147" cy="75"/>
                </a:xfrm>
                <a:custGeom>
                  <a:gdLst>
                    <a:gd name="T0" fmla="*/ 0 w 42679"/>
                    <a:gd name="T1" fmla="*/ 0 h 21600"/>
                    <a:gd name="T2" fmla="*/ 0 w 42679"/>
                    <a:gd name="T3" fmla="*/ 0 h 21600"/>
                    <a:gd name="T4" fmla="*/ 0 w 42679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2679" h="21600" fill="none" extrusionOk="0">
                      <a:moveTo>
                        <a:pt x="42678" y="3475"/>
                      </a:moveTo>
                      <a:cubicBezTo>
                        <a:pt x="40974" y="13925"/>
                        <a:pt x="31947" y="21599"/>
                        <a:pt x="21360" y="21600"/>
                      </a:cubicBezTo>
                      <a:cubicBezTo>
                        <a:pt x="10669" y="21600"/>
                        <a:pt x="1587" y="13779"/>
                        <a:pt x="-1" y="3208"/>
                      </a:cubicBezTo>
                    </a:path>
                    <a:path w="42679" h="21600" stroke="0" extrusionOk="0">
                      <a:moveTo>
                        <a:pt x="42678" y="3475"/>
                      </a:moveTo>
                      <a:cubicBezTo>
                        <a:pt x="40974" y="13925"/>
                        <a:pt x="31947" y="21599"/>
                        <a:pt x="21360" y="21600"/>
                      </a:cubicBezTo>
                      <a:cubicBezTo>
                        <a:pt x="10669" y="21600"/>
                        <a:pt x="1587" y="13779"/>
                        <a:pt x="-1" y="3208"/>
                      </a:cubicBezTo>
                      <a:lnTo>
                        <a:pt x="21360" y="0"/>
                      </a:lnTo>
                      <a:lnTo>
                        <a:pt x="42678" y="347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350">
                  <a:solidFill>
                    <a:sysClr val="windowText" lastClr="000000"/>
                  </a:solidFill>
                  <a:round/>
                </a:ln>
              </p:spPr>
              <p:txBody>
                <a:bodyPr/>
                <a:lstStyle/>
                <a:p>
                  <a:pPr marL="0" marR="0" lvl="0" indent="0" defTabSz="913765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041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宋体" pitchFamily="2" charset="-122"/>
                  </a:endParaRPr>
                </a:p>
              </p:txBody>
            </p:sp>
            <p:grpSp>
              <p:nvGrpSpPr>
                <p:cNvPr id="164" name="组合 266">
                  <a:extLst>
                    <a:ext uri="{FF2B5EF4-FFF2-40B4-BE49-F238E27FC236}">
                      <a16:creationId xmlns:a16="http://schemas.microsoft.com/office/drawing/2014/main" id="{09E794C8-BEE7-B547-9508-61973E14C17B}"/>
                    </a:ext>
                  </a:extLst>
                </p:cNvPr>
                <p:cNvGrpSpPr/>
                <p:nvPr>
                  <p:custDataLst>
                    <p:tags r:id="rId409"/>
                  </p:custDataLst>
                </p:nvPr>
              </p:nvGrpSpPr>
              <p:grpSpPr>
                <a:xfrm rot="10800000" flipV="1">
                  <a:off x="4797" y="9141"/>
                  <a:ext cx="147" cy="178"/>
                  <a:chOff x="5724" y="9252"/>
                  <a:chExt cx="147" cy="178"/>
                </a:xfrm>
              </p:grpSpPr>
              <p:sp>
                <p:nvSpPr>
                  <p:cNvPr id="179" name="弧线 267">
                    <a:extLst>
                      <a:ext uri="{FF2B5EF4-FFF2-40B4-BE49-F238E27FC236}">
                        <a16:creationId xmlns:a16="http://schemas.microsoft.com/office/drawing/2014/main" id="{66EA7D37-611F-6D4C-A48E-2D5618F11797}"/>
                      </a:ext>
                    </a:extLst>
                  </p:cNvPr>
                  <p:cNvSpPr>
                    <a:spLocks noChangeAspect="1"/>
                  </p:cNvSpPr>
                  <p:nvPr>
                    <p:custDataLst>
                      <p:tags r:id="rId410"/>
                    </p:custDataLst>
                  </p:nvPr>
                </p:nvSpPr>
                <p:spPr bwMode="auto">
                  <a:xfrm>
                    <a:off x="5724" y="9252"/>
                    <a:ext cx="147" cy="75"/>
                  </a:xfrm>
                  <a:custGeom>
                    <a:gdLst>
                      <a:gd name="T0" fmla="*/ 0 w 42679"/>
                      <a:gd name="T1" fmla="*/ 0 h 21600"/>
                      <a:gd name="T2" fmla="*/ 0 w 42679"/>
                      <a:gd name="T3" fmla="*/ 0 h 21600"/>
                      <a:gd name="T4" fmla="*/ 0 w 42679"/>
                      <a:gd name="T5" fmla="*/ 0 h 21600"/>
                      <a:gd name="T6" fmla="*/ 0 60000 65536"/>
                      <a:gd name="T7" fmla="*/ 0 60000 65536"/>
                      <a:gd name="T8" fmla="*/ 0 60000 65536"/>
                    </a:gdLst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2679" h="21600" fill="none" extrusionOk="0">
                        <a:moveTo>
                          <a:pt x="42678" y="3475"/>
                        </a:moveTo>
                        <a:cubicBezTo>
                          <a:pt x="40974" y="13925"/>
                          <a:pt x="31947" y="21599"/>
                          <a:pt x="21360" y="21600"/>
                        </a:cubicBezTo>
                        <a:cubicBezTo>
                          <a:pt x="10669" y="21600"/>
                          <a:pt x="1587" y="13779"/>
                          <a:pt x="-1" y="3208"/>
                        </a:cubicBezTo>
                      </a:path>
                      <a:path w="42679" h="21600" stroke="0" extrusionOk="0">
                        <a:moveTo>
                          <a:pt x="42678" y="3475"/>
                        </a:moveTo>
                        <a:cubicBezTo>
                          <a:pt x="40974" y="13925"/>
                          <a:pt x="31947" y="21599"/>
                          <a:pt x="21360" y="21600"/>
                        </a:cubicBezTo>
                        <a:cubicBezTo>
                          <a:pt x="10669" y="21600"/>
                          <a:pt x="1587" y="13779"/>
                          <a:pt x="-1" y="3208"/>
                        </a:cubicBezTo>
                        <a:lnTo>
                          <a:pt x="21360" y="0"/>
                        </a:lnTo>
                        <a:lnTo>
                          <a:pt x="42678" y="347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6350">
                    <a:solidFill>
                      <a:sysClr val="windowText" lastClr="000000"/>
                    </a:solidFill>
                    <a:round/>
                  </a:ln>
                </p:spPr>
                <p:txBody>
                  <a:bodyPr/>
                  <a:lstStyle/>
                  <a:p>
                    <a:pPr marL="0" marR="0" lvl="0" indent="0" defTabSz="913765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2041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ea typeface="宋体" pitchFamily="2" charset="-122"/>
                    </a:endParaRPr>
                  </a:p>
                </p:txBody>
              </p:sp>
              <p:sp>
                <p:nvSpPr>
                  <p:cNvPr id="180" name="椭圆 268">
                    <a:extLst>
                      <a:ext uri="{FF2B5EF4-FFF2-40B4-BE49-F238E27FC236}">
                        <a16:creationId xmlns:a16="http://schemas.microsoft.com/office/drawing/2014/main" id="{B316A993-E2DB-D14A-B9FD-385B243274F6}"/>
                      </a:ext>
                    </a:extLst>
                  </p:cNvPr>
                  <p:cNvSpPr>
                    <a:spLocks noChangeAspect="1" noChangeArrowheads="1"/>
                  </p:cNvSpPr>
                  <p:nvPr>
                    <p:custDataLst>
                      <p:tags r:id="rId411"/>
                    </p:custDataLst>
                  </p:nvPr>
                </p:nvSpPr>
                <p:spPr bwMode="auto">
                  <a:xfrm>
                    <a:off x="5743" y="9328"/>
                    <a:ext cx="102" cy="10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7239">
                    <a:solidFill>
                      <a:sysClr val="windowText" lastClr="000000"/>
                    </a:solidFill>
                    <a:round/>
                  </a:ln>
                </p:spPr>
                <p:txBody>
                  <a:bodyPr/>
                  <a:lstStyle/>
                  <a:p>
                    <a:pPr marL="0" marR="0" lvl="0" indent="0" defTabSz="913765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3175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宋体" pitchFamily="2" charset="-122"/>
                    </a:endParaRPr>
                  </a:p>
                </p:txBody>
              </p:sp>
              <p:sp>
                <p:nvSpPr>
                  <p:cNvPr id="181" name="椭圆 269">
                    <a:extLst>
                      <a:ext uri="{FF2B5EF4-FFF2-40B4-BE49-F238E27FC236}">
                        <a16:creationId xmlns:a16="http://schemas.microsoft.com/office/drawing/2014/main" id="{EA6ACF73-66F1-A54F-9546-8DF3A9A4E562}"/>
                      </a:ext>
                    </a:extLst>
                  </p:cNvPr>
                  <p:cNvSpPr>
                    <a:spLocks noChangeAspect="1" noChangeArrowheads="1"/>
                  </p:cNvSpPr>
                  <p:nvPr>
                    <p:custDataLst>
                      <p:tags r:id="rId412"/>
                    </p:custDataLst>
                  </p:nvPr>
                </p:nvSpPr>
                <p:spPr bwMode="auto">
                  <a:xfrm>
                    <a:off x="5758" y="9346"/>
                    <a:ext cx="68" cy="6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7239">
                    <a:solidFill>
                      <a:sysClr val="windowText" lastClr="000000"/>
                    </a:solidFill>
                    <a:round/>
                  </a:ln>
                </p:spPr>
                <p:txBody>
                  <a:bodyPr/>
                  <a:lstStyle/>
                  <a:p>
                    <a:pPr marL="0" marR="0" lvl="0" indent="0" defTabSz="913765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3175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宋体" pitchFamily="2" charset="-122"/>
                    </a:endParaRPr>
                  </a:p>
                </p:txBody>
              </p:sp>
            </p:grpSp>
            <p:sp>
              <p:nvSpPr>
                <p:cNvPr id="165" name="艺术字 270">
                  <a:extLst>
                    <a:ext uri="{FF2B5EF4-FFF2-40B4-BE49-F238E27FC236}">
                      <a16:creationId xmlns:a16="http://schemas.microsoft.com/office/drawing/2014/main" id="{FE741B81-A226-5940-AA58-82A452D4F60D}"/>
                    </a:ext>
                  </a:extLst>
                </p:cNvPr>
                <p:cNvSpPr>
                  <a:spLocks noChangeArrowheads="1" noChangeShapeType="1" noTextEdit="1"/>
                </p:cNvSpPr>
                <p:nvPr>
                  <p:custDataLst>
                    <p:tags r:id="rId413"/>
                  </p:custDataLst>
                </p:nvPr>
              </p:nvSpPr>
              <p:spPr bwMode="auto">
                <a:xfrm rot="10800000">
                  <a:off x="4710" y="8722"/>
                  <a:ext cx="17" cy="68"/>
                </a:xfrm>
                <a:prstGeom prst="rect">
                  <a:avLst/>
                </a:prstGeom>
              </p:spPr>
              <p:txBody>
                <a:bodyPr wrap="none" fromWordArt="1">
                  <a:prstTxWarp prst="textSlantUp">
                    <a:avLst>
                      <a:gd name="adj" fmla="val 0"/>
                    </a:avLst>
                  </a:prstTxWarp>
                </a:bodyPr>
                <a:lstStyle/>
                <a:p>
                  <a:pPr marL="0" marR="0" lvl="0" indent="0" algn="ctr" defTabSz="913765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907" b="1" i="0" u="none" strike="noStrike" kern="10" cap="none" spc="0" normalizeH="0" baseline="0" noProof="0">
                      <a:ln w="6350">
                        <a:solidFill>
                          <a:srgbClr val="000000"/>
                        </a:solidFill>
                        <a:round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宋体"/>
                      <a:ea typeface="宋体"/>
                      <a:cs typeface="宋体"/>
                    </a:rPr>
                    <a:t>1</a:t>
                  </a:r>
                  <a:endParaRPr kumimoji="0" lang="zh-CN" altLang="en-US" sz="907" b="1" i="0" u="none" strike="noStrike" kern="10" cap="none" spc="0" normalizeH="0" baseline="0" noProof="0">
                    <a:ln w="6350">
                      <a:solidFill>
                        <a:srgbClr val="000000"/>
                      </a:solidFill>
                      <a:round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宋体"/>
                    <a:ea typeface="宋体"/>
                    <a:cs typeface="宋体"/>
                  </a:endParaRPr>
                </a:p>
              </p:txBody>
            </p:sp>
            <p:sp>
              <p:nvSpPr>
                <p:cNvPr id="166" name="艺术字 271">
                  <a:extLst>
                    <a:ext uri="{FF2B5EF4-FFF2-40B4-BE49-F238E27FC236}">
                      <a16:creationId xmlns:a16="http://schemas.microsoft.com/office/drawing/2014/main" id="{AB2CE1D8-F094-0442-811F-CB4724604373}"/>
                    </a:ext>
                  </a:extLst>
                </p:cNvPr>
                <p:cNvSpPr>
                  <a:spLocks noChangeArrowheads="1" noChangeShapeType="1" noTextEdit="1"/>
                </p:cNvSpPr>
                <p:nvPr>
                  <p:custDataLst>
                    <p:tags r:id="rId414"/>
                  </p:custDataLst>
                </p:nvPr>
              </p:nvSpPr>
              <p:spPr bwMode="auto">
                <a:xfrm rot="10800000">
                  <a:off x="4699" y="8905"/>
                  <a:ext cx="34" cy="68"/>
                </a:xfrm>
                <a:prstGeom prst="rect">
                  <a:avLst/>
                </a:prstGeom>
              </p:spPr>
              <p:txBody>
                <a:bodyPr wrap="none" fromWordArt="1">
                  <a:prstTxWarp prst="textSlantUp">
                    <a:avLst>
                      <a:gd name="adj" fmla="val 0"/>
                    </a:avLst>
                  </a:prstTxWarp>
                </a:bodyPr>
                <a:lstStyle/>
                <a:p>
                  <a:pPr marL="0" marR="0" lvl="0" indent="0" algn="ctr" defTabSz="913765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907" b="1" i="0" u="none" strike="noStrike" kern="10" cap="none" spc="0" normalizeH="0" baseline="0" noProof="0">
                      <a:ln w="3810">
                        <a:solidFill>
                          <a:srgbClr val="000000"/>
                        </a:solidFill>
                        <a:round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宋体"/>
                      <a:ea typeface="宋体"/>
                      <a:cs typeface="宋体"/>
                    </a:rPr>
                    <a:t>0</a:t>
                  </a:r>
                  <a:endParaRPr kumimoji="0" lang="zh-CN" altLang="en-US" sz="907" b="1" i="0" u="none" strike="noStrike" kern="10" cap="none" spc="0" normalizeH="0" baseline="0" noProof="0">
                    <a:ln w="3810">
                      <a:solidFill>
                        <a:srgbClr val="000000"/>
                      </a:solidFill>
                      <a:round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宋体"/>
                    <a:ea typeface="宋体"/>
                    <a:cs typeface="宋体"/>
                  </a:endParaRPr>
                </a:p>
              </p:txBody>
            </p:sp>
            <p:sp>
              <p:nvSpPr>
                <p:cNvPr id="167" name="艺术字 272">
                  <a:extLst>
                    <a:ext uri="{FF2B5EF4-FFF2-40B4-BE49-F238E27FC236}">
                      <a16:creationId xmlns:a16="http://schemas.microsoft.com/office/drawing/2014/main" id="{65DBC547-0EB5-D442-ABFB-E0E73ECCFFA4}"/>
                    </a:ext>
                  </a:extLst>
                </p:cNvPr>
                <p:cNvSpPr>
                  <a:spLocks noChangeArrowheads="1" noChangeShapeType="1" noTextEdit="1"/>
                </p:cNvSpPr>
                <p:nvPr>
                  <p:custDataLst>
                    <p:tags r:id="rId415"/>
                  </p:custDataLst>
                </p:nvPr>
              </p:nvSpPr>
              <p:spPr bwMode="auto">
                <a:xfrm rot="10800000">
                  <a:off x="4699" y="8537"/>
                  <a:ext cx="34" cy="68"/>
                </a:xfrm>
                <a:prstGeom prst="rect">
                  <a:avLst/>
                </a:prstGeom>
              </p:spPr>
              <p:txBody>
                <a:bodyPr wrap="none" fromWordArt="1">
                  <a:prstTxWarp prst="textSlantUp">
                    <a:avLst>
                      <a:gd name="adj" fmla="val 0"/>
                    </a:avLst>
                  </a:prstTxWarp>
                </a:bodyPr>
                <a:lstStyle/>
                <a:p>
                  <a:pPr marL="0" marR="0" lvl="0" indent="0" algn="ctr" defTabSz="913765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907" b="1" i="0" u="none" strike="noStrike" kern="10" cap="none" spc="0" normalizeH="0" baseline="0" noProof="0">
                      <a:ln w="3810">
                        <a:solidFill>
                          <a:srgbClr val="000000"/>
                        </a:solidFill>
                        <a:round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宋体"/>
                      <a:ea typeface="宋体"/>
                      <a:cs typeface="宋体"/>
                    </a:rPr>
                    <a:t>2</a:t>
                  </a:r>
                  <a:endParaRPr kumimoji="0" lang="zh-CN" altLang="en-US" sz="907" b="1" i="0" u="none" strike="noStrike" kern="10" cap="none" spc="0" normalizeH="0" baseline="0" noProof="0">
                    <a:ln w="3810">
                      <a:solidFill>
                        <a:srgbClr val="000000"/>
                      </a:solidFill>
                      <a:round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宋体"/>
                    <a:ea typeface="宋体"/>
                    <a:cs typeface="宋体"/>
                  </a:endParaRPr>
                </a:p>
              </p:txBody>
            </p:sp>
            <p:sp>
              <p:nvSpPr>
                <p:cNvPr id="168" name="艺术字 273">
                  <a:extLst>
                    <a:ext uri="{FF2B5EF4-FFF2-40B4-BE49-F238E27FC236}">
                      <a16:creationId xmlns:a16="http://schemas.microsoft.com/office/drawing/2014/main" id="{7C9879E4-F26C-1646-9BCC-D47104B2AA66}"/>
                    </a:ext>
                  </a:extLst>
                </p:cNvPr>
                <p:cNvSpPr>
                  <a:spLocks noChangeArrowheads="1" noChangeShapeType="1" noTextEdit="1"/>
                </p:cNvSpPr>
                <p:nvPr>
                  <p:custDataLst>
                    <p:tags r:id="rId416"/>
                  </p:custDataLst>
                </p:nvPr>
              </p:nvSpPr>
              <p:spPr bwMode="auto">
                <a:xfrm rot="10800000">
                  <a:off x="4699" y="8333"/>
                  <a:ext cx="34" cy="68"/>
                </a:xfrm>
                <a:prstGeom prst="rect">
                  <a:avLst/>
                </a:prstGeom>
              </p:spPr>
              <p:txBody>
                <a:bodyPr wrap="none" fromWordArt="1">
                  <a:prstTxWarp prst="textSlantUp">
                    <a:avLst>
                      <a:gd name="adj" fmla="val 0"/>
                    </a:avLst>
                  </a:prstTxWarp>
                </a:bodyPr>
                <a:lstStyle/>
                <a:p>
                  <a:pPr marL="0" marR="0" lvl="0" indent="0" algn="ctr" defTabSz="913765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907" b="1" i="0" u="none" strike="noStrike" kern="10" cap="none" spc="0" normalizeH="0" baseline="0" noProof="0">
                      <a:ln w="3810">
                        <a:solidFill>
                          <a:srgbClr val="000000"/>
                        </a:solidFill>
                        <a:round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宋体"/>
                      <a:ea typeface="宋体"/>
                      <a:cs typeface="宋体"/>
                    </a:rPr>
                    <a:t>3</a:t>
                  </a:r>
                  <a:endParaRPr kumimoji="0" lang="zh-CN" altLang="en-US" sz="907" b="1" i="0" u="none" strike="noStrike" kern="10" cap="none" spc="0" normalizeH="0" baseline="0" noProof="0">
                    <a:ln w="3810">
                      <a:solidFill>
                        <a:srgbClr val="000000"/>
                      </a:solidFill>
                      <a:round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宋体"/>
                    <a:ea typeface="宋体"/>
                    <a:cs typeface="宋体"/>
                  </a:endParaRPr>
                </a:p>
              </p:txBody>
            </p:sp>
            <p:sp>
              <p:nvSpPr>
                <p:cNvPr id="169" name="艺术字 274">
                  <a:extLst>
                    <a:ext uri="{FF2B5EF4-FFF2-40B4-BE49-F238E27FC236}">
                      <a16:creationId xmlns:a16="http://schemas.microsoft.com/office/drawing/2014/main" id="{686A0DDD-09C2-8A46-A623-4C04552DC309}"/>
                    </a:ext>
                  </a:extLst>
                </p:cNvPr>
                <p:cNvSpPr>
                  <a:spLocks noChangeArrowheads="1" noChangeShapeType="1" noTextEdit="1"/>
                </p:cNvSpPr>
                <p:nvPr>
                  <p:custDataLst>
                    <p:tags r:id="rId417"/>
                  </p:custDataLst>
                </p:nvPr>
              </p:nvSpPr>
              <p:spPr bwMode="auto">
                <a:xfrm rot="10800000">
                  <a:off x="4699" y="8157"/>
                  <a:ext cx="34" cy="68"/>
                </a:xfrm>
                <a:prstGeom prst="rect">
                  <a:avLst/>
                </a:prstGeom>
              </p:spPr>
              <p:txBody>
                <a:bodyPr wrap="none" fromWordArt="1">
                  <a:prstTxWarp prst="textSlantUp">
                    <a:avLst>
                      <a:gd name="adj" fmla="val 0"/>
                    </a:avLst>
                  </a:prstTxWarp>
                </a:bodyPr>
                <a:lstStyle/>
                <a:p>
                  <a:pPr marL="0" marR="0" lvl="0" indent="0" algn="ctr" defTabSz="913765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907" b="1" i="0" u="none" strike="noStrike" kern="10" cap="none" spc="0" normalizeH="0" baseline="0" noProof="0">
                      <a:ln w="3810">
                        <a:solidFill>
                          <a:srgbClr val="000000"/>
                        </a:solidFill>
                        <a:round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宋体"/>
                      <a:ea typeface="宋体"/>
                      <a:cs typeface="宋体"/>
                    </a:rPr>
                    <a:t>4</a:t>
                  </a:r>
                  <a:endParaRPr kumimoji="0" lang="zh-CN" altLang="en-US" sz="907" b="1" i="0" u="none" strike="noStrike" kern="10" cap="none" spc="0" normalizeH="0" baseline="0" noProof="0">
                    <a:ln w="3810">
                      <a:solidFill>
                        <a:srgbClr val="000000"/>
                      </a:solidFill>
                      <a:round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宋体"/>
                    <a:ea typeface="宋体"/>
                    <a:cs typeface="宋体"/>
                  </a:endParaRPr>
                </a:p>
              </p:txBody>
            </p:sp>
            <p:sp>
              <p:nvSpPr>
                <p:cNvPr id="170" name="艺术字 275">
                  <a:extLst>
                    <a:ext uri="{FF2B5EF4-FFF2-40B4-BE49-F238E27FC236}">
                      <a16:creationId xmlns:a16="http://schemas.microsoft.com/office/drawing/2014/main" id="{EEBF865A-5471-6F41-A022-C057BEA60CB3}"/>
                    </a:ext>
                  </a:extLst>
                </p:cNvPr>
                <p:cNvSpPr>
                  <a:spLocks noChangeArrowheads="1" noChangeShapeType="1" noTextEdit="1"/>
                </p:cNvSpPr>
                <p:nvPr>
                  <p:custDataLst>
                    <p:tags r:id="rId418"/>
                  </p:custDataLst>
                </p:nvPr>
              </p:nvSpPr>
              <p:spPr bwMode="auto">
                <a:xfrm rot="10800000">
                  <a:off x="4699" y="7969"/>
                  <a:ext cx="34" cy="68"/>
                </a:xfrm>
                <a:prstGeom prst="rect">
                  <a:avLst/>
                </a:prstGeom>
              </p:spPr>
              <p:txBody>
                <a:bodyPr wrap="none" fromWordArt="1">
                  <a:prstTxWarp prst="textSlantUp">
                    <a:avLst>
                      <a:gd name="adj" fmla="val 0"/>
                    </a:avLst>
                  </a:prstTxWarp>
                </a:bodyPr>
                <a:lstStyle/>
                <a:p>
                  <a:pPr marL="0" marR="0" lvl="0" indent="0" algn="ctr" defTabSz="913765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907" b="1" i="0" u="none" strike="noStrike" kern="10" cap="none" spc="0" normalizeH="0" baseline="0" noProof="0">
                      <a:ln w="3810">
                        <a:solidFill>
                          <a:srgbClr val="000000"/>
                        </a:solidFill>
                        <a:round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宋体"/>
                      <a:ea typeface="宋体"/>
                      <a:cs typeface="宋体"/>
                    </a:rPr>
                    <a:t>5</a:t>
                  </a:r>
                  <a:endParaRPr kumimoji="0" lang="zh-CN" altLang="en-US" sz="907" b="1" i="0" u="none" strike="noStrike" kern="10" cap="none" spc="0" normalizeH="0" baseline="0" noProof="0">
                    <a:ln w="3810">
                      <a:solidFill>
                        <a:srgbClr val="000000"/>
                      </a:solidFill>
                      <a:round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宋体"/>
                    <a:ea typeface="宋体"/>
                    <a:cs typeface="宋体"/>
                  </a:endParaRPr>
                </a:p>
              </p:txBody>
            </p:sp>
            <p:sp>
              <p:nvSpPr>
                <p:cNvPr id="171" name="艺术字 276">
                  <a:extLst>
                    <a:ext uri="{FF2B5EF4-FFF2-40B4-BE49-F238E27FC236}">
                      <a16:creationId xmlns:a16="http://schemas.microsoft.com/office/drawing/2014/main" id="{EDFB6633-B777-4042-A78F-7F50C24E7B1C}"/>
                    </a:ext>
                  </a:extLst>
                </p:cNvPr>
                <p:cNvSpPr>
                  <a:spLocks noChangeArrowheads="1" noChangeShapeType="1" noTextEdit="1"/>
                </p:cNvSpPr>
                <p:nvPr>
                  <p:custDataLst>
                    <p:tags r:id="rId419"/>
                  </p:custDataLst>
                </p:nvPr>
              </p:nvSpPr>
              <p:spPr bwMode="auto">
                <a:xfrm rot="10800000">
                  <a:off x="4735" y="7880"/>
                  <a:ext cx="57" cy="74"/>
                </a:xfrm>
                <a:prstGeom prst="rect">
                  <a:avLst/>
                </a:prstGeom>
              </p:spPr>
              <p:txBody>
                <a:bodyPr wrap="none" fromWordArt="1">
                  <a:prstTxWarp prst="textSlantUp">
                    <a:avLst>
                      <a:gd name="adj" fmla="val 0"/>
                    </a:avLst>
                  </a:prstTxWarp>
                </a:bodyPr>
                <a:lstStyle/>
                <a:p>
                  <a:pPr marL="0" marR="0" lvl="0" indent="0" algn="ctr" defTabSz="913765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907" b="1" i="0" u="none" strike="noStrike" kern="10" cap="none" spc="0" normalizeH="0" baseline="0" noProof="0">
                      <a:ln w="3810">
                        <a:solidFill>
                          <a:srgbClr val="000000"/>
                        </a:solidFill>
                        <a:round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宋体"/>
                      <a:ea typeface="宋体"/>
                      <a:cs typeface="宋体"/>
                    </a:rPr>
                    <a:t>N</a:t>
                  </a:r>
                  <a:endParaRPr kumimoji="0" lang="zh-CN" altLang="en-US" sz="907" b="1" i="0" u="none" strike="noStrike" kern="10" cap="none" spc="0" normalizeH="0" baseline="0" noProof="0">
                    <a:ln w="3810">
                      <a:solidFill>
                        <a:srgbClr val="000000"/>
                      </a:solidFill>
                      <a:round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宋体"/>
                    <a:ea typeface="宋体"/>
                    <a:cs typeface="宋体"/>
                  </a:endParaRPr>
                </a:p>
              </p:txBody>
            </p:sp>
            <p:grpSp>
              <p:nvGrpSpPr>
                <p:cNvPr id="172" name="组合 277">
                  <a:extLst>
                    <a:ext uri="{FF2B5EF4-FFF2-40B4-BE49-F238E27FC236}">
                      <a16:creationId xmlns:a16="http://schemas.microsoft.com/office/drawing/2014/main" id="{59CB1E7D-D75D-4D4D-8D10-1685A18C20AD}"/>
                    </a:ext>
                  </a:extLst>
                </p:cNvPr>
                <p:cNvGrpSpPr/>
                <p:nvPr>
                  <p:custDataLst>
                    <p:tags r:id="rId420"/>
                  </p:custDataLst>
                </p:nvPr>
              </p:nvGrpSpPr>
              <p:grpSpPr>
                <a:xfrm>
                  <a:off x="4836" y="7466"/>
                  <a:ext cx="79" cy="158"/>
                  <a:chOff x="5461" y="7164"/>
                  <a:chExt cx="79" cy="158"/>
                </a:xfrm>
              </p:grpSpPr>
              <p:sp>
                <p:nvSpPr>
                  <p:cNvPr id="176" name="弧线 278">
                    <a:extLst>
                      <a:ext uri="{FF2B5EF4-FFF2-40B4-BE49-F238E27FC236}">
                        <a16:creationId xmlns:a16="http://schemas.microsoft.com/office/drawing/2014/main" id="{C91D0D27-D736-2947-B05A-91FDF30A4F11}"/>
                      </a:ext>
                    </a:extLst>
                  </p:cNvPr>
                  <p:cNvSpPr>
                    <a:spLocks noChangeAspect="1"/>
                  </p:cNvSpPr>
                  <p:nvPr>
                    <p:custDataLst>
                      <p:tags r:id="rId421"/>
                    </p:custDataLst>
                  </p:nvPr>
                </p:nvSpPr>
                <p:spPr bwMode="auto">
                  <a:xfrm>
                    <a:off x="5461" y="7164"/>
                    <a:ext cx="79" cy="79"/>
                  </a:xfrm>
                  <a:custGeom>
                    <a:gdLst>
                      <a:gd name="T0" fmla="*/ 0 w 43074"/>
                      <a:gd name="T1" fmla="*/ 0 h 43192"/>
                      <a:gd name="T2" fmla="*/ 0 w 43074"/>
                      <a:gd name="T3" fmla="*/ 0 h 43192"/>
                      <a:gd name="T4" fmla="*/ 0 w 43074"/>
                      <a:gd name="T5" fmla="*/ 0 h 43192"/>
                      <a:gd name="T6" fmla="*/ 0 60000 65536"/>
                      <a:gd name="T7" fmla="*/ 0 60000 65536"/>
                      <a:gd name="T8" fmla="*/ 0 60000 65536"/>
                    </a:gdLst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3074" h="43192" fill="none" extrusionOk="0">
                        <a:moveTo>
                          <a:pt x="0" y="19266"/>
                        </a:moveTo>
                        <a:cubicBezTo>
                          <a:pt x="1191" y="8304"/>
                          <a:pt x="10447" y="-1"/>
                          <a:pt x="21474" y="0"/>
                        </a:cubicBezTo>
                        <a:cubicBezTo>
                          <a:pt x="33403" y="0"/>
                          <a:pt x="43074" y="9670"/>
                          <a:pt x="43074" y="21600"/>
                        </a:cubicBezTo>
                        <a:cubicBezTo>
                          <a:pt x="43074" y="33294"/>
                          <a:pt x="33767" y="42864"/>
                          <a:pt x="22077" y="43191"/>
                        </a:cubicBezTo>
                      </a:path>
                      <a:path w="43074" h="43192" stroke="0" extrusionOk="0">
                        <a:moveTo>
                          <a:pt x="0" y="19266"/>
                        </a:moveTo>
                        <a:cubicBezTo>
                          <a:pt x="1191" y="8304"/>
                          <a:pt x="10447" y="-1"/>
                          <a:pt x="21474" y="0"/>
                        </a:cubicBezTo>
                        <a:cubicBezTo>
                          <a:pt x="33403" y="0"/>
                          <a:pt x="43074" y="9670"/>
                          <a:pt x="43074" y="21600"/>
                        </a:cubicBezTo>
                        <a:cubicBezTo>
                          <a:pt x="43074" y="33294"/>
                          <a:pt x="33767" y="42864"/>
                          <a:pt x="22077" y="43191"/>
                        </a:cubicBezTo>
                        <a:lnTo>
                          <a:pt x="21474" y="21600"/>
                        </a:lnTo>
                        <a:lnTo>
                          <a:pt x="0" y="19266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ysClr val="windowText" lastClr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3765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2041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ea typeface="宋体" pitchFamily="2" charset="-122"/>
                    </a:endParaRPr>
                  </a:p>
                </p:txBody>
              </p:sp>
              <p:sp>
                <p:nvSpPr>
                  <p:cNvPr id="177" name="直线 279">
                    <a:extLst>
                      <a:ext uri="{FF2B5EF4-FFF2-40B4-BE49-F238E27FC236}">
                        <a16:creationId xmlns:a16="http://schemas.microsoft.com/office/drawing/2014/main" id="{6A205537-54C6-BA49-99F6-418E223D51CC}"/>
                      </a:ext>
                    </a:extLst>
                  </p:cNvPr>
                  <p:cNvSpPr>
                    <a:spLocks noChangeAspect="1" noChangeShapeType="1"/>
                  </p:cNvSpPr>
                  <p:nvPr>
                    <p:custDataLst>
                      <p:tags r:id="rId422"/>
                    </p:custDataLst>
                  </p:nvPr>
                </p:nvSpPr>
                <p:spPr bwMode="auto">
                  <a:xfrm flipH="1" flipV="1">
                    <a:off x="5501" y="7247"/>
                    <a:ext cx="0" cy="68"/>
                  </a:xfrm>
                  <a:prstGeom prst="line">
                    <a:avLst/>
                  </a:prstGeom>
                  <a:noFill/>
                  <a:ln w="9525">
                    <a:solidFill>
                      <a:sysClr val="windowText" lastClr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3765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2041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ea typeface="宋体" pitchFamily="2" charset="-122"/>
                    </a:endParaRPr>
                  </a:p>
                </p:txBody>
              </p:sp>
              <p:sp>
                <p:nvSpPr>
                  <p:cNvPr id="178" name="椭圆 280">
                    <a:extLst>
                      <a:ext uri="{FF2B5EF4-FFF2-40B4-BE49-F238E27FC236}">
                        <a16:creationId xmlns:a16="http://schemas.microsoft.com/office/drawing/2014/main" id="{3A470E9B-C251-1744-B479-BAF1B3F8ED1E}"/>
                      </a:ext>
                    </a:extLst>
                  </p:cNvPr>
                  <p:cNvSpPr>
                    <a:spLocks noChangeArrowheads="1"/>
                  </p:cNvSpPr>
                  <p:nvPr>
                    <p:custDataLst>
                      <p:tags r:id="rId423"/>
                    </p:custDataLst>
                  </p:nvPr>
                </p:nvSpPr>
                <p:spPr bwMode="auto">
                  <a:xfrm>
                    <a:off x="5482" y="7288"/>
                    <a:ext cx="34" cy="34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ysClr val="windowText" lastClr="000000"/>
                    </a:solidFill>
                    <a:round/>
                  </a:ln>
                </p:spPr>
                <p:txBody>
                  <a:bodyPr/>
                  <a:lstStyle/>
                  <a:p>
                    <a:pPr marL="0" marR="0" lvl="0" indent="0" defTabSz="913765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3175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宋体" pitchFamily="2" charset="-122"/>
                    </a:endParaRPr>
                  </a:p>
                </p:txBody>
              </p:sp>
            </p:grpSp>
            <p:sp>
              <p:nvSpPr>
                <p:cNvPr id="173" name="直线 281">
                  <a:extLst>
                    <a:ext uri="{FF2B5EF4-FFF2-40B4-BE49-F238E27FC236}">
                      <a16:creationId xmlns:a16="http://schemas.microsoft.com/office/drawing/2014/main" id="{3FDDC1E5-02F0-8344-928A-14D91A690E7E}"/>
                    </a:ext>
                  </a:extLst>
                </p:cNvPr>
                <p:cNvSpPr>
                  <a:spLocks noChangeShapeType="1"/>
                </p:cNvSpPr>
                <p:nvPr>
                  <p:custDataLst>
                    <p:tags r:id="rId424"/>
                  </p:custDataLst>
                </p:nvPr>
              </p:nvSpPr>
              <p:spPr bwMode="auto">
                <a:xfrm flipH="1" flipV="1">
                  <a:off x="4872" y="7628"/>
                  <a:ext cx="0" cy="156"/>
                </a:xfrm>
                <a:prstGeom prst="line">
                  <a:avLst/>
                </a:prstGeom>
                <a:noFill/>
                <a:ln w="6350">
                  <a:solidFill>
                    <a:sysClr val="windowText" lastClr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3765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041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宋体" pitchFamily="2" charset="-122"/>
                  </a:endParaRPr>
                </a:p>
              </p:txBody>
            </p:sp>
            <p:sp>
              <p:nvSpPr>
                <p:cNvPr id="174" name="直线 282">
                  <a:extLst>
                    <a:ext uri="{FF2B5EF4-FFF2-40B4-BE49-F238E27FC236}">
                      <a16:creationId xmlns:a16="http://schemas.microsoft.com/office/drawing/2014/main" id="{8CDF8C9B-EB3E-5347-A0A2-8D4898A3E5A7}"/>
                    </a:ext>
                  </a:extLst>
                </p:cNvPr>
                <p:cNvSpPr>
                  <a:spLocks noChangeShapeType="1"/>
                </p:cNvSpPr>
                <p:nvPr>
                  <p:custDataLst>
                    <p:tags r:id="rId425"/>
                  </p:custDataLst>
                </p:nvPr>
              </p:nvSpPr>
              <p:spPr bwMode="auto">
                <a:xfrm flipH="1" flipV="1">
                  <a:off x="4872" y="7952"/>
                  <a:ext cx="0" cy="505"/>
                </a:xfrm>
                <a:prstGeom prst="line">
                  <a:avLst/>
                </a:prstGeom>
                <a:noFill/>
                <a:ln w="6350">
                  <a:solidFill>
                    <a:sysClr val="windowText" lastClr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3765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041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宋体" pitchFamily="2" charset="-122"/>
                  </a:endParaRPr>
                </a:p>
              </p:txBody>
            </p:sp>
            <p:sp>
              <p:nvSpPr>
                <p:cNvPr id="175" name="自选图形 283">
                  <a:extLst>
                    <a:ext uri="{FF2B5EF4-FFF2-40B4-BE49-F238E27FC236}">
                      <a16:creationId xmlns:a16="http://schemas.microsoft.com/office/drawing/2014/main" id="{1FCA9A68-D659-8C41-851F-D91E0A01A5F9}"/>
                    </a:ext>
                  </a:extLst>
                </p:cNvPr>
                <p:cNvSpPr>
                  <a:spLocks noChangeAspect="1" noChangeArrowheads="1"/>
                </p:cNvSpPr>
                <p:nvPr>
                  <p:custDataLst>
                    <p:tags r:id="rId426"/>
                  </p:custDataLst>
                </p:nvPr>
              </p:nvSpPr>
              <p:spPr bwMode="auto">
                <a:xfrm>
                  <a:off x="4786" y="8448"/>
                  <a:ext cx="170" cy="36"/>
                </a:xfrm>
                <a:prstGeom prst="diamond">
                  <a:avLst/>
                </a:prstGeom>
                <a:solidFill>
                  <a:srgbClr val="000000"/>
                </a:solidFill>
                <a:ln w="3175">
                  <a:solidFill>
                    <a:sysClr val="windowText" lastClr="000000"/>
                  </a:solidFill>
                  <a:miter lim="800000"/>
                </a:ln>
              </p:spPr>
              <p:txBody>
                <a:bodyPr/>
                <a:lstStyle/>
                <a:p>
                  <a:pPr marL="0" marR="0" lvl="0" indent="0" defTabSz="913765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3175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宋体" pitchFamily="2" charset="-122"/>
                  </a:endParaRPr>
                </a:p>
              </p:txBody>
            </p:sp>
          </p:grpSp>
        </p:grpSp>
      </p:grpSp>
      <p:grpSp>
        <p:nvGrpSpPr>
          <p:cNvPr id="431" name="组合 2">
            <a:extLst>
              <a:ext uri="{FF2B5EF4-FFF2-40B4-BE49-F238E27FC236}">
                <a16:creationId xmlns:a16="http://schemas.microsoft.com/office/drawing/2014/main" id="{D07735FC-0D44-6C49-99FF-9D4FA6A2DDE8}"/>
              </a:ext>
            </a:extLst>
          </p:cNvPr>
          <p:cNvGrpSpPr/>
          <p:nvPr>
            <p:custDataLst>
              <p:tags r:id="rId427"/>
            </p:custDataLst>
          </p:nvPr>
        </p:nvGrpSpPr>
        <p:grpSpPr>
          <a:xfrm>
            <a:off x="2778060" y="2971151"/>
            <a:ext cx="991705" cy="808122"/>
            <a:chOff x="1911463" y="3016724"/>
            <a:chExt cx="874728" cy="713489"/>
          </a:xfrm>
        </p:grpSpPr>
        <p:sp>
          <p:nvSpPr>
            <p:cNvPr id="432" name="椭圆 284">
              <a:extLst>
                <a:ext uri="{FF2B5EF4-FFF2-40B4-BE49-F238E27FC236}">
                  <a16:creationId xmlns:a16="http://schemas.microsoft.com/office/drawing/2014/main" id="{E7463741-AEFD-4042-B3C4-48C932E4416B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428"/>
              </p:custDataLst>
            </p:nvPr>
          </p:nvSpPr>
          <p:spPr bwMode="auto">
            <a:xfrm>
              <a:off x="2326872" y="3016724"/>
              <a:ext cx="86400" cy="86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E3DED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175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 pitchFamily="2" charset="-122"/>
              </a:endParaRPr>
            </a:p>
          </p:txBody>
        </p:sp>
        <p:sp>
          <p:nvSpPr>
            <p:cNvPr id="433" name="椭圆 285">
              <a:extLst>
                <a:ext uri="{FF2B5EF4-FFF2-40B4-BE49-F238E27FC236}">
                  <a16:creationId xmlns:a16="http://schemas.microsoft.com/office/drawing/2014/main" id="{370C3B3D-7552-664A-B9C2-DCB362D51B1D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429"/>
              </p:custDataLst>
            </p:nvPr>
          </p:nvSpPr>
          <p:spPr bwMode="auto">
            <a:xfrm>
              <a:off x="1911463" y="3586663"/>
              <a:ext cx="86400" cy="86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E3DED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175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 pitchFamily="2" charset="-122"/>
              </a:endParaRPr>
            </a:p>
          </p:txBody>
        </p:sp>
        <p:sp>
          <p:nvSpPr>
            <p:cNvPr id="434" name="椭圆 286">
              <a:extLst>
                <a:ext uri="{FF2B5EF4-FFF2-40B4-BE49-F238E27FC236}">
                  <a16:creationId xmlns:a16="http://schemas.microsoft.com/office/drawing/2014/main" id="{13E1CB4B-245E-5A44-BE83-0C8CF1B1ADE1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430"/>
              </p:custDataLst>
            </p:nvPr>
          </p:nvSpPr>
          <p:spPr bwMode="auto">
            <a:xfrm>
              <a:off x="2699791" y="3643813"/>
              <a:ext cx="86400" cy="86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E3DED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175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 pitchFamily="2" charset="-122"/>
              </a:endParaRPr>
            </a:p>
          </p:txBody>
        </p:sp>
      </p:grpSp>
      <p:sp>
        <p:nvSpPr>
          <p:cNvPr id="435" name="自选图形 439">
            <a:extLst>
              <a:ext uri="{FF2B5EF4-FFF2-40B4-BE49-F238E27FC236}">
                <a16:creationId xmlns:a16="http://schemas.microsoft.com/office/drawing/2014/main" id="{220E6880-6727-AE4F-A1DB-1C19EE0484CC}"/>
              </a:ext>
            </a:extLst>
          </p:cNvPr>
          <p:cNvSpPr/>
          <p:nvPr>
            <p:custDataLst>
              <p:tags r:id="rId431"/>
            </p:custDataLst>
          </p:nvPr>
        </p:nvSpPr>
        <p:spPr bwMode="auto">
          <a:xfrm rot="5400000">
            <a:off x="4515796" y="1519589"/>
            <a:ext cx="52194" cy="471555"/>
          </a:xfrm>
          <a:prstGeom prst="rightBracket">
            <a:avLst>
              <a:gd name="adj" fmla="val 0"/>
            </a:avLst>
          </a:prstGeom>
          <a:noFill/>
          <a:ln w="2857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3765"/>
            <a:endParaRPr lang="zh-CN" altLang="en-US" sz="3175" b="1">
              <a:solidFill>
                <a:srgbClr val="000000"/>
              </a:solidFill>
              <a:latin typeface="Arial"/>
              <a:ea typeface="宋体" pitchFamily="2" charset="-122"/>
            </a:endParaRPr>
          </a:p>
        </p:txBody>
      </p:sp>
      <p:grpSp>
        <p:nvGrpSpPr>
          <p:cNvPr id="436" name="组合 8">
            <a:extLst>
              <a:ext uri="{FF2B5EF4-FFF2-40B4-BE49-F238E27FC236}">
                <a16:creationId xmlns:a16="http://schemas.microsoft.com/office/drawing/2014/main" id="{430DAA1E-07EC-6945-9A65-000C352BE5AF}"/>
              </a:ext>
            </a:extLst>
          </p:cNvPr>
          <p:cNvGrpSpPr/>
          <p:nvPr>
            <p:custDataLst>
              <p:tags r:id="rId432"/>
            </p:custDataLst>
          </p:nvPr>
        </p:nvGrpSpPr>
        <p:grpSpPr>
          <a:xfrm>
            <a:off x="1897945" y="2980150"/>
            <a:ext cx="2395572" cy="2129197"/>
            <a:chOff x="5817068" y="3024969"/>
            <a:chExt cx="2112296" cy="1877726"/>
          </a:xfrm>
        </p:grpSpPr>
        <p:sp>
          <p:nvSpPr>
            <p:cNvPr id="437" name="直线 440">
              <a:extLst>
                <a:ext uri="{FF2B5EF4-FFF2-40B4-BE49-F238E27FC236}">
                  <a16:creationId xmlns:a16="http://schemas.microsoft.com/office/drawing/2014/main" id="{70C6CE53-27DF-D547-94D7-72371C349A7C}"/>
                </a:ext>
              </a:extLst>
            </p:cNvPr>
            <p:cNvSpPr>
              <a:spLocks noChangeShapeType="1"/>
            </p:cNvSpPr>
            <p:nvPr>
              <p:custDataLst>
                <p:tags r:id="rId433"/>
              </p:custDataLst>
            </p:nvPr>
          </p:nvSpPr>
          <p:spPr bwMode="auto">
            <a:xfrm flipH="1">
              <a:off x="5817068" y="3049345"/>
              <a:ext cx="1228299" cy="1853350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3765"/>
              <a:endParaRPr lang="zh-CN" altLang="en-US" sz="2041">
                <a:solidFill>
                  <a:prstClr val="black"/>
                </a:solidFill>
                <a:ea typeface="宋体" pitchFamily="2" charset="-122"/>
              </a:endParaRPr>
            </a:p>
          </p:txBody>
        </p:sp>
        <p:sp>
          <p:nvSpPr>
            <p:cNvPr id="438" name="直线 441">
              <a:extLst>
                <a:ext uri="{FF2B5EF4-FFF2-40B4-BE49-F238E27FC236}">
                  <a16:creationId xmlns:a16="http://schemas.microsoft.com/office/drawing/2014/main" id="{27F4BB0A-A376-BB41-B78E-C7181D38D437}"/>
                </a:ext>
              </a:extLst>
            </p:cNvPr>
            <p:cNvSpPr>
              <a:spLocks noChangeShapeType="1"/>
            </p:cNvSpPr>
            <p:nvPr>
              <p:custDataLst>
                <p:tags r:id="rId434"/>
              </p:custDataLst>
            </p:nvPr>
          </p:nvSpPr>
          <p:spPr bwMode="auto">
            <a:xfrm>
              <a:off x="7055242" y="3024969"/>
              <a:ext cx="874122" cy="1601354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3765"/>
              <a:endParaRPr lang="zh-CN" altLang="en-US" sz="2041">
                <a:solidFill>
                  <a:prstClr val="black"/>
                </a:solidFill>
                <a:ea typeface="宋体" pitchFamily="2" charset="-122"/>
              </a:endParaRPr>
            </a:p>
          </p:txBody>
        </p:sp>
      </p:grpSp>
      <p:sp>
        <p:nvSpPr>
          <p:cNvPr id="439" name="椭圆 284">
            <a:extLst>
              <a:ext uri="{FF2B5EF4-FFF2-40B4-BE49-F238E27FC236}">
                <a16:creationId xmlns:a16="http://schemas.microsoft.com/office/drawing/2014/main" id="{C142CE20-FEEC-AF43-8538-66F7AB647DCA}"/>
              </a:ext>
            </a:extLst>
          </p:cNvPr>
          <p:cNvSpPr>
            <a:spLocks noChangeAspect="1" noChangeArrowheads="1"/>
          </p:cNvSpPr>
          <p:nvPr>
            <p:custDataLst>
              <p:tags r:id="rId435"/>
            </p:custDataLst>
          </p:nvPr>
        </p:nvSpPr>
        <p:spPr bwMode="auto">
          <a:xfrm>
            <a:off x="3247816" y="3892663"/>
            <a:ext cx="98991" cy="97191"/>
          </a:xfrm>
          <a:prstGeom prst="ellipse">
            <a:avLst/>
          </a:prstGeom>
          <a:solidFill>
            <a:srgbClr val="FF0000"/>
          </a:solidFill>
          <a:ln w="9525">
            <a:solidFill>
              <a:srgbClr val="E3DED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376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175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 pitchFamily="2" charset="-122"/>
            </a:endParaRPr>
          </a:p>
        </p:txBody>
      </p:sp>
      <p:grpSp>
        <p:nvGrpSpPr>
          <p:cNvPr id="440" name="组合 10">
            <a:extLst>
              <a:ext uri="{FF2B5EF4-FFF2-40B4-BE49-F238E27FC236}">
                <a16:creationId xmlns:a16="http://schemas.microsoft.com/office/drawing/2014/main" id="{FEBB604B-540C-EE47-A7A6-5B883F0A3ECA}"/>
              </a:ext>
            </a:extLst>
          </p:cNvPr>
          <p:cNvGrpSpPr/>
          <p:nvPr>
            <p:custDataLst>
              <p:tags r:id="rId436"/>
            </p:custDataLst>
          </p:nvPr>
        </p:nvGrpSpPr>
        <p:grpSpPr>
          <a:xfrm>
            <a:off x="2634075" y="3984452"/>
            <a:ext cx="1391267" cy="1484859"/>
            <a:chOff x="1784694" y="3911443"/>
            <a:chExt cx="1226726" cy="1308498"/>
          </a:xfrm>
        </p:grpSpPr>
        <p:sp>
          <p:nvSpPr>
            <p:cNvPr id="441" name="直线 440">
              <a:extLst>
                <a:ext uri="{FF2B5EF4-FFF2-40B4-BE49-F238E27FC236}">
                  <a16:creationId xmlns:a16="http://schemas.microsoft.com/office/drawing/2014/main" id="{5D083E39-BEB4-E34C-B643-6DDB6556F4D8}"/>
                </a:ext>
              </a:extLst>
            </p:cNvPr>
            <p:cNvSpPr>
              <a:spLocks noChangeShapeType="1"/>
            </p:cNvSpPr>
            <p:nvPr>
              <p:custDataLst>
                <p:tags r:id="rId437"/>
              </p:custDataLst>
            </p:nvPr>
          </p:nvSpPr>
          <p:spPr bwMode="auto">
            <a:xfrm flipH="1">
              <a:off x="2507875" y="4400935"/>
              <a:ext cx="503545" cy="759466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prstDash val="dash"/>
              <a:rou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3765"/>
              <a:endParaRPr lang="zh-CN" altLang="en-US" sz="2041">
                <a:solidFill>
                  <a:prstClr val="black"/>
                </a:solidFill>
                <a:ea typeface="宋体" pitchFamily="2" charset="-122"/>
              </a:endParaRPr>
            </a:p>
          </p:txBody>
        </p:sp>
        <p:sp>
          <p:nvSpPr>
            <p:cNvPr id="442" name="直线 441">
              <a:extLst>
                <a:ext uri="{FF2B5EF4-FFF2-40B4-BE49-F238E27FC236}">
                  <a16:creationId xmlns:a16="http://schemas.microsoft.com/office/drawing/2014/main" id="{455CFAD1-DB71-854D-AC33-7D4BFE513F91}"/>
                </a:ext>
              </a:extLst>
            </p:cNvPr>
            <p:cNvSpPr>
              <a:spLocks noChangeShapeType="1"/>
            </p:cNvSpPr>
            <p:nvPr>
              <p:custDataLst>
                <p:tags r:id="rId438"/>
              </p:custDataLst>
            </p:nvPr>
          </p:nvSpPr>
          <p:spPr bwMode="auto">
            <a:xfrm>
              <a:off x="1784694" y="3911443"/>
              <a:ext cx="697610" cy="1308498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prstDash val="dash"/>
              <a:rou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3765"/>
              <a:endParaRPr lang="zh-CN" altLang="en-US" sz="2041">
                <a:solidFill>
                  <a:prstClr val="black"/>
                </a:solidFill>
                <a:ea typeface="宋体" pitchFamily="2" charset="-122"/>
              </a:endParaRPr>
            </a:p>
          </p:txBody>
        </p:sp>
      </p:grpSp>
      <p:grpSp>
        <p:nvGrpSpPr>
          <p:cNvPr id="443" name="组合 9">
            <a:extLst>
              <a:ext uri="{FF2B5EF4-FFF2-40B4-BE49-F238E27FC236}">
                <a16:creationId xmlns:a16="http://schemas.microsoft.com/office/drawing/2014/main" id="{3530CBAF-168D-6B4E-BD32-21EFF20F6439}"/>
              </a:ext>
            </a:extLst>
          </p:cNvPr>
          <p:cNvGrpSpPr/>
          <p:nvPr>
            <p:custDataLst>
              <p:tags r:id="rId439"/>
            </p:custDataLst>
          </p:nvPr>
        </p:nvGrpSpPr>
        <p:grpSpPr>
          <a:xfrm>
            <a:off x="2643074" y="3430107"/>
            <a:ext cx="1493857" cy="1063699"/>
            <a:chOff x="6487243" y="3380984"/>
            <a:chExt cx="1317626" cy="937598"/>
          </a:xfrm>
        </p:grpSpPr>
        <p:sp>
          <p:nvSpPr>
            <p:cNvPr id="444" name="直线 443">
              <a:extLst>
                <a:ext uri="{FF2B5EF4-FFF2-40B4-BE49-F238E27FC236}">
                  <a16:creationId xmlns:a16="http://schemas.microsoft.com/office/drawing/2014/main" id="{9659C52F-5A06-2F4D-8D8C-164F7145C455}"/>
                </a:ext>
              </a:extLst>
            </p:cNvPr>
            <p:cNvSpPr>
              <a:spLocks noChangeAspect="1" noChangeShapeType="1"/>
            </p:cNvSpPr>
            <p:nvPr>
              <p:custDataLst>
                <p:tags r:id="rId440"/>
              </p:custDataLst>
            </p:nvPr>
          </p:nvSpPr>
          <p:spPr bwMode="auto">
            <a:xfrm rot="120000">
              <a:off x="6678148" y="3380984"/>
              <a:ext cx="93942" cy="61266"/>
            </a:xfrm>
            <a:prstGeom prst="line">
              <a:avLst/>
            </a:prstGeom>
            <a:noFill/>
            <a:ln w="28575">
              <a:solidFill>
                <a:sysClr val="windowText" lastClr="00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41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itchFamily="2" charset="-122"/>
              </a:endParaRPr>
            </a:p>
          </p:txBody>
        </p:sp>
        <p:sp>
          <p:nvSpPr>
            <p:cNvPr id="445" name="自选图形 447">
              <a:extLst>
                <a:ext uri="{FF2B5EF4-FFF2-40B4-BE49-F238E27FC236}">
                  <a16:creationId xmlns:a16="http://schemas.microsoft.com/office/drawing/2014/main" id="{9D29DA80-218C-9A4F-ADC0-F2114C571323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441"/>
              </p:custDataLst>
            </p:nvPr>
          </p:nvSpPr>
          <p:spPr bwMode="auto">
            <a:xfrm rot="-8539395">
              <a:off x="6487243" y="3708867"/>
              <a:ext cx="92581" cy="153849"/>
            </a:xfrm>
            <a:prstGeom prst="triangle">
              <a:avLst>
                <a:gd name="adj" fmla="val 50000"/>
              </a:avLst>
            </a:prstGeom>
            <a:solidFill>
              <a:sysClr val="windowText" lastClr="000000"/>
            </a:solidFill>
            <a:ln w="9525">
              <a:solidFill>
                <a:sysClr val="windowText" lastClr="000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175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 pitchFamily="2" charset="-122"/>
              </a:endParaRPr>
            </a:p>
          </p:txBody>
        </p:sp>
        <p:sp>
          <p:nvSpPr>
            <p:cNvPr id="446" name="自选图形 447">
              <a:extLst>
                <a:ext uri="{FF2B5EF4-FFF2-40B4-BE49-F238E27FC236}">
                  <a16:creationId xmlns:a16="http://schemas.microsoft.com/office/drawing/2014/main" id="{714B64B0-02ED-A945-A90D-59B135C4F8A4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442"/>
              </p:custDataLst>
            </p:nvPr>
          </p:nvSpPr>
          <p:spPr bwMode="auto">
            <a:xfrm rot="8700000">
              <a:off x="7712288" y="4164733"/>
              <a:ext cx="92581" cy="153849"/>
            </a:xfrm>
            <a:prstGeom prst="triangle">
              <a:avLst>
                <a:gd name="adj" fmla="val 50000"/>
              </a:avLst>
            </a:prstGeom>
            <a:solidFill>
              <a:sysClr val="windowText" lastClr="000000"/>
            </a:solidFill>
            <a:ln w="9525">
              <a:solidFill>
                <a:sysClr val="windowText" lastClr="000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175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 pitchFamily="2" charset="-122"/>
              </a:endParaRPr>
            </a:p>
          </p:txBody>
        </p:sp>
        <p:sp>
          <p:nvSpPr>
            <p:cNvPr id="447" name="直线 443">
              <a:extLst>
                <a:ext uri="{FF2B5EF4-FFF2-40B4-BE49-F238E27FC236}">
                  <a16:creationId xmlns:a16="http://schemas.microsoft.com/office/drawing/2014/main" id="{29044BD8-A84A-D044-866C-5EBCF36423AA}"/>
                </a:ext>
              </a:extLst>
            </p:cNvPr>
            <p:cNvSpPr>
              <a:spLocks noChangeAspect="1" noChangeShapeType="1"/>
            </p:cNvSpPr>
            <p:nvPr>
              <p:custDataLst>
                <p:tags r:id="rId443"/>
              </p:custDataLst>
            </p:nvPr>
          </p:nvSpPr>
          <p:spPr bwMode="auto">
            <a:xfrm rot="-4080000">
              <a:off x="7328870" y="3416236"/>
              <a:ext cx="93942" cy="61266"/>
            </a:xfrm>
            <a:prstGeom prst="line">
              <a:avLst/>
            </a:prstGeom>
            <a:noFill/>
            <a:ln w="28575">
              <a:solidFill>
                <a:sysClr val="windowText" lastClr="00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41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itchFamily="2" charset="-122"/>
              </a:endParaRPr>
            </a:p>
          </p:txBody>
        </p:sp>
        <p:sp>
          <p:nvSpPr>
            <p:cNvPr id="448" name="直线 443">
              <a:extLst>
                <a:ext uri="{FF2B5EF4-FFF2-40B4-BE49-F238E27FC236}">
                  <a16:creationId xmlns:a16="http://schemas.microsoft.com/office/drawing/2014/main" id="{74CB461A-64B7-474A-922A-5CE1D132EE53}"/>
                </a:ext>
              </a:extLst>
            </p:cNvPr>
            <p:cNvSpPr>
              <a:spLocks noChangeAspect="1" noChangeShapeType="1"/>
            </p:cNvSpPr>
            <p:nvPr>
              <p:custDataLst>
                <p:tags r:id="rId444"/>
              </p:custDataLst>
            </p:nvPr>
          </p:nvSpPr>
          <p:spPr bwMode="auto">
            <a:xfrm rot="-4080000">
              <a:off x="7545226" y="3813886"/>
              <a:ext cx="93942" cy="61266"/>
            </a:xfrm>
            <a:prstGeom prst="line">
              <a:avLst/>
            </a:prstGeom>
            <a:noFill/>
            <a:ln w="28575">
              <a:solidFill>
                <a:sysClr val="windowText" lastClr="00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41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itchFamily="2" charset="-122"/>
              </a:endParaRPr>
            </a:p>
          </p:txBody>
        </p:sp>
      </p:grpSp>
      <p:grpSp>
        <p:nvGrpSpPr>
          <p:cNvPr id="449" name="组合 14">
            <a:extLst>
              <a:ext uri="{FF2B5EF4-FFF2-40B4-BE49-F238E27FC236}">
                <a16:creationId xmlns:a16="http://schemas.microsoft.com/office/drawing/2014/main" id="{92ADB979-CFE9-574B-B990-2DF9480C194F}"/>
              </a:ext>
            </a:extLst>
          </p:cNvPr>
          <p:cNvGrpSpPr/>
          <p:nvPr>
            <p:custDataLst>
              <p:tags r:id="rId445"/>
            </p:custDataLst>
          </p:nvPr>
        </p:nvGrpSpPr>
        <p:grpSpPr>
          <a:xfrm>
            <a:off x="3237017" y="3030543"/>
            <a:ext cx="111589" cy="2346976"/>
            <a:chOff x="2270484" y="3069320"/>
            <a:chExt cx="154161" cy="2069978"/>
          </a:xfrm>
        </p:grpSpPr>
        <p:sp>
          <p:nvSpPr>
            <p:cNvPr id="450" name="直线 450">
              <a:extLst>
                <a:ext uri="{FF2B5EF4-FFF2-40B4-BE49-F238E27FC236}">
                  <a16:creationId xmlns:a16="http://schemas.microsoft.com/office/drawing/2014/main" id="{4FC82B91-ECFF-7441-94A8-DB622B0CDF8E}"/>
                </a:ext>
              </a:extLst>
            </p:cNvPr>
            <p:cNvSpPr>
              <a:spLocks noChangeShapeType="1"/>
            </p:cNvSpPr>
            <p:nvPr>
              <p:custDataLst>
                <p:tags r:id="rId446"/>
              </p:custDataLst>
            </p:nvPr>
          </p:nvSpPr>
          <p:spPr bwMode="auto">
            <a:xfrm flipH="1">
              <a:off x="2363725" y="3069320"/>
              <a:ext cx="0" cy="206997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41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itchFamily="2" charset="-122"/>
              </a:endParaRPr>
            </a:p>
          </p:txBody>
        </p:sp>
        <p:grpSp>
          <p:nvGrpSpPr>
            <p:cNvPr id="451" name="组合 13">
              <a:extLst>
                <a:ext uri="{FF2B5EF4-FFF2-40B4-BE49-F238E27FC236}">
                  <a16:creationId xmlns:a16="http://schemas.microsoft.com/office/drawing/2014/main" id="{67BAE2AD-13C4-5943-B6F3-0EC9D4C89088}"/>
                </a:ext>
              </a:extLst>
            </p:cNvPr>
            <p:cNvGrpSpPr/>
            <p:nvPr>
              <p:custDataLst>
                <p:tags r:id="rId447"/>
              </p:custDataLst>
            </p:nvPr>
          </p:nvGrpSpPr>
          <p:grpSpPr>
            <a:xfrm>
              <a:off x="2270484" y="3601807"/>
              <a:ext cx="154161" cy="1306189"/>
              <a:chOff x="2270484" y="3591647"/>
              <a:chExt cx="154161" cy="1306189"/>
            </a:xfrm>
          </p:grpSpPr>
          <p:cxnSp>
            <p:nvCxnSpPr>
              <p:cNvPr id="452" name="直接连接符​​ 12">
                <a:extLst>
                  <a:ext uri="{FF2B5EF4-FFF2-40B4-BE49-F238E27FC236}">
                    <a16:creationId xmlns:a16="http://schemas.microsoft.com/office/drawing/2014/main" id="{03C0B676-8E05-7F47-88A2-78A34C8EACD8}"/>
                  </a:ext>
                </a:extLst>
              </p:cNvPr>
              <p:cNvCxnSpPr/>
              <p:nvPr>
                <p:custDataLst>
                  <p:tags r:id="rId448"/>
                </p:custDataLst>
              </p:nvPr>
            </p:nvCxnSpPr>
            <p:spPr>
              <a:xfrm>
                <a:off x="2280430" y="3590942"/>
                <a:ext cx="144215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</a:ln>
              <a:effectLst/>
            </p:spPr>
          </p:cxnSp>
          <p:cxnSp>
            <p:nvCxnSpPr>
              <p:cNvPr id="453" name="直接连接符​​ 481">
                <a:extLst>
                  <a:ext uri="{FF2B5EF4-FFF2-40B4-BE49-F238E27FC236}">
                    <a16:creationId xmlns:a16="http://schemas.microsoft.com/office/drawing/2014/main" id="{8D64F9E1-CC8D-1E44-8850-8042FEB73485}"/>
                  </a:ext>
                </a:extLst>
              </p:cNvPr>
              <p:cNvCxnSpPr/>
              <p:nvPr>
                <p:custDataLst>
                  <p:tags r:id="rId449"/>
                </p:custDataLst>
              </p:nvPr>
            </p:nvCxnSpPr>
            <p:spPr>
              <a:xfrm>
                <a:off x="2270484" y="4086213"/>
                <a:ext cx="144215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</a:ln>
              <a:effectLst/>
            </p:spPr>
          </p:cxnSp>
          <p:cxnSp>
            <p:nvCxnSpPr>
              <p:cNvPr id="454" name="直接连接符​​ 482">
                <a:extLst>
                  <a:ext uri="{FF2B5EF4-FFF2-40B4-BE49-F238E27FC236}">
                    <a16:creationId xmlns:a16="http://schemas.microsoft.com/office/drawing/2014/main" id="{4D13C877-6059-A04A-8209-DAEC180F644C}"/>
                  </a:ext>
                </a:extLst>
              </p:cNvPr>
              <p:cNvCxnSpPr/>
              <p:nvPr>
                <p:custDataLst>
                  <p:tags r:id="rId450"/>
                </p:custDataLst>
              </p:nvPr>
            </p:nvCxnSpPr>
            <p:spPr>
              <a:xfrm>
                <a:off x="2270484" y="4513225"/>
                <a:ext cx="144215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</a:ln>
              <a:effectLst/>
            </p:spPr>
          </p:cxnSp>
          <p:cxnSp>
            <p:nvCxnSpPr>
              <p:cNvPr id="455" name="直接连接符​​ 483">
                <a:extLst>
                  <a:ext uri="{FF2B5EF4-FFF2-40B4-BE49-F238E27FC236}">
                    <a16:creationId xmlns:a16="http://schemas.microsoft.com/office/drawing/2014/main" id="{EA35B891-FF13-3F4A-85CA-A3BCFCFAF2E4}"/>
                  </a:ext>
                </a:extLst>
              </p:cNvPr>
              <p:cNvCxnSpPr/>
              <p:nvPr>
                <p:custDataLst>
                  <p:tags r:id="rId451"/>
                </p:custDataLst>
              </p:nvPr>
            </p:nvCxnSpPr>
            <p:spPr>
              <a:xfrm>
                <a:off x="2280430" y="4897377"/>
                <a:ext cx="144215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</a:ln>
              <a:effectLst/>
            </p:spPr>
          </p:cxnSp>
        </p:grpSp>
      </p:grpSp>
      <p:grpSp>
        <p:nvGrpSpPr>
          <p:cNvPr id="456" name="组合 6">
            <a:extLst>
              <a:ext uri="{FF2B5EF4-FFF2-40B4-BE49-F238E27FC236}">
                <a16:creationId xmlns:a16="http://schemas.microsoft.com/office/drawing/2014/main" id="{FC7B415C-389A-EC48-98D3-9BED134E3D2E}"/>
              </a:ext>
            </a:extLst>
          </p:cNvPr>
          <p:cNvGrpSpPr/>
          <p:nvPr>
            <p:custDataLst>
              <p:tags r:id="rId452"/>
            </p:custDataLst>
          </p:nvPr>
        </p:nvGrpSpPr>
        <p:grpSpPr>
          <a:xfrm>
            <a:off x="2205105" y="3647304"/>
            <a:ext cx="2288192" cy="2097382"/>
            <a:chOff x="1255758" y="3941746"/>
            <a:chExt cx="2018632" cy="1849454"/>
          </a:xfrm>
        </p:grpSpPr>
        <p:graphicFrame>
          <p:nvGraphicFramePr>
            <p:cNvPr id="457" name="对象 4">
              <a:extLst>
                <a:ext uri="{FF2B5EF4-FFF2-40B4-BE49-F238E27FC236}">
                  <a16:creationId xmlns:a16="http://schemas.microsoft.com/office/drawing/2014/main" id="{B0E766E7-18ED-864F-A2E9-9C926F1C646D}"/>
                </a:ext>
              </a:extLst>
            </p:cNvPr>
            <p:cNvGraphicFramePr>
              <a:graphicFrameLocks noChangeAspect="1"/>
            </p:cNvGraphicFramePr>
            <p:nvPr>
              <p:custDataLst>
                <p:tags r:id="rId453"/>
              </p:custDataLst>
            </p:nvPr>
          </p:nvGraphicFramePr>
          <p:xfrm>
            <a:off x="1255758" y="3941746"/>
            <a:ext cx="308666" cy="396856"/>
          </p:xfrm>
          <a:graphic>
            <a:graphicData uri="http://schemas.openxmlformats.org/presentationml/2006/ole">
              <mc:AlternateContent>
                <mc:Choice xmlns:v="urn:schemas-microsoft-com:vml" Requires="v">
                  <p:oleObj spid="_x0000_s1038" name="Equation" r:id="rId454" imgW="177646" imgH="228402" progId="Equation.DSMT4">
                    <p:embed/>
                  </p:oleObj>
                </mc:Choice>
                <mc:Fallback>
                  <p:oleObj name="Equation" r:id="rId454" imgW="177646" imgH="228402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45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1255758" y="3941746"/>
                          <a:ext cx="308666" cy="3968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8" name="对象 457">
              <a:extLst>
                <a:ext uri="{FF2B5EF4-FFF2-40B4-BE49-F238E27FC236}">
                  <a16:creationId xmlns:a16="http://schemas.microsoft.com/office/drawing/2014/main" id="{B32D0709-806D-1F48-8865-F8B705EA3F4D}"/>
                </a:ext>
              </a:extLst>
            </p:cNvPr>
            <p:cNvGraphicFramePr>
              <a:graphicFrameLocks noChangeAspect="1"/>
            </p:cNvGraphicFramePr>
            <p:nvPr>
              <p:custDataLst>
                <p:tags r:id="rId456"/>
              </p:custDataLst>
            </p:nvPr>
          </p:nvGraphicFramePr>
          <p:xfrm>
            <a:off x="2965724" y="4283642"/>
            <a:ext cx="308666" cy="396856"/>
          </p:xfrm>
          <a:graphic>
            <a:graphicData uri="http://schemas.openxmlformats.org/presentationml/2006/ole">
              <mc:AlternateContent>
                <mc:Choice xmlns:v="urn:schemas-microsoft-com:vml" Requires="v">
                  <p:oleObj spid="_x0000_s1039" name="Equation" r:id="rId457" imgW="177646" imgH="228402" progId="Equation.DSMT4">
                    <p:embed/>
                  </p:oleObj>
                </mc:Choice>
                <mc:Fallback>
                  <p:oleObj name="Equation" r:id="rId457" imgW="177646" imgH="228402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45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2965724" y="4283642"/>
                          <a:ext cx="308666" cy="3968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9" name="对象 458">
              <a:extLst>
                <a:ext uri="{FF2B5EF4-FFF2-40B4-BE49-F238E27FC236}">
                  <a16:creationId xmlns:a16="http://schemas.microsoft.com/office/drawing/2014/main" id="{D18C38D2-D42B-5E4B-9869-7CBAFB14D8B1}"/>
                </a:ext>
              </a:extLst>
            </p:cNvPr>
            <p:cNvGraphicFramePr>
              <a:graphicFrameLocks noChangeAspect="1"/>
            </p:cNvGraphicFramePr>
            <p:nvPr>
              <p:custDataLst>
                <p:tags r:id="rId458"/>
              </p:custDataLst>
            </p:nvPr>
          </p:nvGraphicFramePr>
          <p:xfrm>
            <a:off x="2257425" y="5394325"/>
            <a:ext cx="549275" cy="396875"/>
          </p:xfrm>
          <a:graphic>
            <a:graphicData uri="http://schemas.openxmlformats.org/presentationml/2006/ole">
              <mc:AlternateContent>
                <mc:Choice xmlns:v="urn:schemas-microsoft-com:vml" Requires="v">
                  <p:oleObj spid="_x0000_s1040" name="Equation" r:id="rId459" imgW="317362" imgH="228501" progId="Equation.DSMT4">
                    <p:embed/>
                  </p:oleObj>
                </mc:Choice>
                <mc:Fallback>
                  <p:oleObj name="Equation" r:id="rId459" imgW="317362" imgH="228501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46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2257425" y="5394325"/>
                          <a:ext cx="549275" cy="3968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0" name="对象 459">
              <a:extLst>
                <a:ext uri="{FF2B5EF4-FFF2-40B4-BE49-F238E27FC236}">
                  <a16:creationId xmlns:a16="http://schemas.microsoft.com/office/drawing/2014/main" id="{411C2265-9676-4749-A493-F8BCB78A5929}"/>
                </a:ext>
              </a:extLst>
            </p:cNvPr>
            <p:cNvGraphicFramePr>
              <a:graphicFrameLocks noChangeAspect="1"/>
            </p:cNvGraphicFramePr>
            <p:nvPr>
              <p:custDataLst>
                <p:tags r:id="rId461"/>
              </p:custDataLst>
            </p:nvPr>
          </p:nvGraphicFramePr>
          <p:xfrm>
            <a:off x="1619672" y="5170140"/>
            <a:ext cx="552450" cy="419100"/>
          </p:xfrm>
          <a:graphic>
            <a:graphicData uri="http://schemas.openxmlformats.org/presentationml/2006/ole">
              <mc:AlternateContent>
                <mc:Choice xmlns:v="urn:schemas-microsoft-com:vml" Requires="v">
                  <p:oleObj spid="_x0000_s1041" name="Equation" r:id="rId462" imgW="317225" imgH="241091" progId="Equation.DSMT4">
                    <p:embed/>
                  </p:oleObj>
                </mc:Choice>
                <mc:Fallback>
                  <p:oleObj name="Equation" r:id="rId462" imgW="317225" imgH="241091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46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1619672" y="5170140"/>
                          <a:ext cx="552450" cy="419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61" name="组合 5">
            <a:extLst>
              <a:ext uri="{FF2B5EF4-FFF2-40B4-BE49-F238E27FC236}">
                <a16:creationId xmlns:a16="http://schemas.microsoft.com/office/drawing/2014/main" id="{D1F81547-2F69-814D-B637-1612C9F25D83}"/>
              </a:ext>
            </a:extLst>
          </p:cNvPr>
          <p:cNvGrpSpPr/>
          <p:nvPr>
            <p:custDataLst>
              <p:tags r:id="rId464"/>
            </p:custDataLst>
          </p:nvPr>
        </p:nvGrpSpPr>
        <p:grpSpPr>
          <a:xfrm>
            <a:off x="1582974" y="4189632"/>
            <a:ext cx="3318883" cy="649739"/>
            <a:chOff x="706726" y="4420136"/>
            <a:chExt cx="2928027" cy="573530"/>
          </a:xfrm>
        </p:grpSpPr>
        <p:graphicFrame>
          <p:nvGraphicFramePr>
            <p:cNvPr id="462" name="对象 461">
              <a:extLst>
                <a:ext uri="{FF2B5EF4-FFF2-40B4-BE49-F238E27FC236}">
                  <a16:creationId xmlns:a16="http://schemas.microsoft.com/office/drawing/2014/main" id="{EC61EA22-2925-D047-AF8E-BA9B1A00ED15}"/>
                </a:ext>
              </a:extLst>
            </p:cNvPr>
            <p:cNvGraphicFramePr>
              <a:graphicFrameLocks noChangeAspect="1"/>
            </p:cNvGraphicFramePr>
            <p:nvPr>
              <p:custDataLst>
                <p:tags r:id="rId465"/>
              </p:custDataLst>
            </p:nvPr>
          </p:nvGraphicFramePr>
          <p:xfrm>
            <a:off x="706726" y="4420136"/>
            <a:ext cx="497400" cy="284411"/>
          </p:xfrm>
          <a:graphic>
            <a:graphicData uri="http://schemas.openxmlformats.org/presentationml/2006/ole">
              <mc:AlternateContent>
                <mc:Choice xmlns:v="urn:schemas-microsoft-com:vml" Requires="v">
                  <p:oleObj spid="_x0000_s1042" name="Equation" r:id="rId466" imgW="355292" imgH="203024" progId="Equation.DSMT4">
                    <p:embed/>
                  </p:oleObj>
                </mc:Choice>
                <mc:Fallback>
                  <p:oleObj name="Equation" r:id="rId466" imgW="355292" imgH="203024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46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706726" y="4420136"/>
                          <a:ext cx="497400" cy="28441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3" name="对象 455">
              <a:extLst>
                <a:ext uri="{FF2B5EF4-FFF2-40B4-BE49-F238E27FC236}">
                  <a16:creationId xmlns:a16="http://schemas.microsoft.com/office/drawing/2014/main" id="{6F472398-0A07-F84C-9523-8A78B9B7FBB8}"/>
                </a:ext>
              </a:extLst>
            </p:cNvPr>
            <p:cNvGraphicFramePr>
              <a:graphicFrameLocks noChangeAspect="1"/>
            </p:cNvGraphicFramePr>
            <p:nvPr>
              <p:custDataLst>
                <p:tags r:id="rId468"/>
              </p:custDataLst>
            </p:nvPr>
          </p:nvGraphicFramePr>
          <p:xfrm>
            <a:off x="3137353" y="4709255"/>
            <a:ext cx="497400" cy="284411"/>
          </p:xfrm>
          <a:graphic>
            <a:graphicData uri="http://schemas.openxmlformats.org/presentationml/2006/ole">
              <mc:AlternateContent>
                <mc:Choice xmlns:v="urn:schemas-microsoft-com:vml" Requires="v">
                  <p:oleObj spid="_x0000_s1043" name="Equation" r:id="rId469" imgW="355292" imgH="203024" progId="Equation.DSMT4">
                    <p:embed/>
                  </p:oleObj>
                </mc:Choice>
                <mc:Fallback>
                  <p:oleObj name="Equation" r:id="rId469" imgW="355292" imgH="203024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46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3137353" y="4709255"/>
                          <a:ext cx="497400" cy="28441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64" name="对象 463">
            <a:extLst>
              <a:ext uri="{FF2B5EF4-FFF2-40B4-BE49-F238E27FC236}">
                <a16:creationId xmlns:a16="http://schemas.microsoft.com/office/drawing/2014/main" id="{78A5A924-CDA5-8B43-AC58-B5CD248DE27A}"/>
              </a:ext>
            </a:extLst>
          </p:cNvPr>
          <p:cNvGraphicFramePr>
            <a:graphicFrameLocks noChangeAspect="1"/>
          </p:cNvGraphicFramePr>
          <p:nvPr>
            <p:custDataLst>
              <p:tags r:id="rId470"/>
            </p:custDataLst>
            <p:extLst>
              <p:ext uri="{D42A27DB-BD31-4B8C-83A1-F6EECF244321}">
                <p14:modId xmlns:p14="http://schemas.microsoft.com/office/powerpoint/2010/main" val="2978598054"/>
              </p:ext>
            </p:extLst>
          </p:nvPr>
        </p:nvGraphicFramePr>
        <p:xfrm>
          <a:off x="2634075" y="4693584"/>
          <a:ext cx="563346" cy="323969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4" name="Equation" r:id="rId471" imgW="355292" imgH="203024" progId="Equation.DSMT4">
                  <p:embed/>
                </p:oleObj>
              </mc:Choice>
              <mc:Fallback>
                <p:oleObj name="Equation" r:id="rId471" imgW="355292" imgH="203024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6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634075" y="4693584"/>
                        <a:ext cx="563346" cy="3239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65" name="组合 11">
            <a:extLst>
              <a:ext uri="{FF2B5EF4-FFF2-40B4-BE49-F238E27FC236}">
                <a16:creationId xmlns:a16="http://schemas.microsoft.com/office/drawing/2014/main" id="{AB00CD7A-740F-0748-9185-CA57548C568D}"/>
              </a:ext>
            </a:extLst>
          </p:cNvPr>
          <p:cNvGrpSpPr/>
          <p:nvPr>
            <p:custDataLst>
              <p:tags r:id="rId472"/>
            </p:custDataLst>
          </p:nvPr>
        </p:nvGrpSpPr>
        <p:grpSpPr>
          <a:xfrm>
            <a:off x="3300924" y="3040879"/>
            <a:ext cx="137301" cy="2391971"/>
            <a:chOff x="3972419" y="2526439"/>
            <a:chExt cx="122334" cy="2109788"/>
          </a:xfrm>
        </p:grpSpPr>
        <p:sp>
          <p:nvSpPr>
            <p:cNvPr id="466" name="直线 444">
              <a:extLst>
                <a:ext uri="{FF2B5EF4-FFF2-40B4-BE49-F238E27FC236}">
                  <a16:creationId xmlns:a16="http://schemas.microsoft.com/office/drawing/2014/main" id="{0E913D6A-D884-FB47-9882-6F68CFAA4BAE}"/>
                </a:ext>
              </a:extLst>
            </p:cNvPr>
            <p:cNvSpPr>
              <a:spLocks noChangeShapeType="1"/>
            </p:cNvSpPr>
            <p:nvPr>
              <p:custDataLst>
                <p:tags r:id="rId473"/>
              </p:custDataLst>
            </p:nvPr>
          </p:nvSpPr>
          <p:spPr bwMode="auto">
            <a:xfrm>
              <a:off x="3972419" y="2526439"/>
              <a:ext cx="111125" cy="2109788"/>
            </a:xfrm>
            <a:custGeom>
              <a:gdLst>
                <a:gd name="T0" fmla="*/ 0 w 110637"/>
                <a:gd name="T1" fmla="*/ 0 h 2109666"/>
                <a:gd name="T2" fmla="*/ 117667 w 110637"/>
                <a:gd name="T3" fmla="*/ 2111374 h 2109666"/>
                <a:gd name="T4" fmla="*/ 0 60000 65536"/>
                <a:gd name="T5" fmla="*/ 0 60000 65536"/>
              </a:gdLst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0637" h="2109666">
                  <a:moveTo>
                    <a:pt x="0" y="0"/>
                  </a:moveTo>
                  <a:cubicBezTo>
                    <a:pt x="31252" y="654806"/>
                    <a:pt x="79385" y="1454860"/>
                    <a:pt x="110637" y="2109666"/>
                  </a:cubicBezTo>
                </a:path>
              </a:pathLst>
            </a:custGeom>
            <a:noFill/>
            <a:ln w="28575">
              <a:solidFill>
                <a:srgbClr val="3333FF"/>
              </a:solidFill>
              <a:rou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41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itchFamily="2" charset="-122"/>
              </a:endParaRPr>
            </a:p>
          </p:txBody>
        </p:sp>
        <p:grpSp>
          <p:nvGrpSpPr>
            <p:cNvPr id="467" name="组合 13">
              <a:extLst>
                <a:ext uri="{FF2B5EF4-FFF2-40B4-BE49-F238E27FC236}">
                  <a16:creationId xmlns:a16="http://schemas.microsoft.com/office/drawing/2014/main" id="{A2F00E5A-FB13-A44A-BA42-197E454E4DD7}"/>
                </a:ext>
              </a:extLst>
            </p:cNvPr>
            <p:cNvGrpSpPr/>
            <p:nvPr>
              <p:custDataLst>
                <p:tags r:id="rId474"/>
              </p:custDataLst>
            </p:nvPr>
          </p:nvGrpSpPr>
          <p:grpSpPr>
            <a:xfrm rot="-180000">
              <a:off x="3992690" y="3046700"/>
              <a:ext cx="102063" cy="1306668"/>
              <a:chOff x="2363139" y="3576341"/>
              <a:chExt cx="159859" cy="1306591"/>
            </a:xfrm>
          </p:grpSpPr>
          <p:cxnSp>
            <p:nvCxnSpPr>
              <p:cNvPr id="468" name="直接连接符​​ 463">
                <a:extLst>
                  <a:ext uri="{FF2B5EF4-FFF2-40B4-BE49-F238E27FC236}">
                    <a16:creationId xmlns:a16="http://schemas.microsoft.com/office/drawing/2014/main" id="{3C02EC18-3B2C-2341-AE88-D7604B51D6A5}"/>
                  </a:ext>
                </a:extLst>
              </p:cNvPr>
              <p:cNvCxnSpPr/>
              <p:nvPr>
                <p:custDataLst>
                  <p:tags r:id="rId475"/>
                </p:custDataLst>
              </p:nvPr>
            </p:nvCxnSpPr>
            <p:spPr>
              <a:xfrm>
                <a:off x="2392389" y="3576341"/>
                <a:ext cx="130609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3F3F3F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469" name="直接连接符​​ 464">
                <a:extLst>
                  <a:ext uri="{FF2B5EF4-FFF2-40B4-BE49-F238E27FC236}">
                    <a16:creationId xmlns:a16="http://schemas.microsoft.com/office/drawing/2014/main" id="{FD8EDEFA-100E-9040-A0EA-6CD22BA82CE2}"/>
                  </a:ext>
                </a:extLst>
              </p:cNvPr>
              <p:cNvCxnSpPr/>
              <p:nvPr>
                <p:custDataLst>
                  <p:tags r:id="rId476"/>
                </p:custDataLst>
              </p:nvPr>
            </p:nvCxnSpPr>
            <p:spPr>
              <a:xfrm>
                <a:off x="2376461" y="4071722"/>
                <a:ext cx="128097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3F3F3F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470" name="直接连接符​​ 465">
                <a:extLst>
                  <a:ext uri="{FF2B5EF4-FFF2-40B4-BE49-F238E27FC236}">
                    <a16:creationId xmlns:a16="http://schemas.microsoft.com/office/drawing/2014/main" id="{0129A993-DAC7-6E40-93D3-F55F50D28400}"/>
                  </a:ext>
                </a:extLst>
              </p:cNvPr>
              <p:cNvCxnSpPr/>
              <p:nvPr>
                <p:custDataLst>
                  <p:tags r:id="rId477"/>
                </p:custDataLst>
              </p:nvPr>
            </p:nvCxnSpPr>
            <p:spPr>
              <a:xfrm>
                <a:off x="2363139" y="4505446"/>
                <a:ext cx="140656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3F3F3F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471" name="直接连接符​​ 466">
                <a:extLst>
                  <a:ext uri="{FF2B5EF4-FFF2-40B4-BE49-F238E27FC236}">
                    <a16:creationId xmlns:a16="http://schemas.microsoft.com/office/drawing/2014/main" id="{53BD1E71-7D2B-B745-99FA-68A069F37726}"/>
                  </a:ext>
                </a:extLst>
              </p:cNvPr>
              <p:cNvCxnSpPr/>
              <p:nvPr>
                <p:custDataLst>
                  <p:tags r:id="rId478"/>
                </p:custDataLst>
              </p:nvPr>
            </p:nvCxnSpPr>
            <p:spPr>
              <a:xfrm>
                <a:off x="2392190" y="4882932"/>
                <a:ext cx="128098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3F3F3F">
                    <a:lumMod val="75000"/>
                  </a:srgbClr>
                </a:solidFill>
                <a:prstDash val="solid"/>
              </a:ln>
              <a:effectLst/>
            </p:spPr>
          </p:cxnSp>
        </p:grpSp>
      </p:grpSp>
      <p:sp>
        <p:nvSpPr>
          <p:cNvPr id="472" name="椭圆​​ 13">
            <a:extLst>
              <a:ext uri="{FF2B5EF4-FFF2-40B4-BE49-F238E27FC236}">
                <a16:creationId xmlns:a16="http://schemas.microsoft.com/office/drawing/2014/main" id="{24306808-3DB0-4F4D-901F-43D780CC92B0}"/>
              </a:ext>
            </a:extLst>
          </p:cNvPr>
          <p:cNvSpPr/>
          <p:nvPr>
            <p:custDataLst>
              <p:tags r:id="rId479"/>
            </p:custDataLst>
          </p:nvPr>
        </p:nvSpPr>
        <p:spPr>
          <a:xfrm>
            <a:off x="3190560" y="1643523"/>
            <a:ext cx="204075" cy="204075"/>
          </a:xfrm>
          <a:prstGeom prst="ellipse">
            <a:avLst/>
          </a:prstGeom>
          <a:gradFill rotWithShape="1">
            <a:gsLst>
              <a:gs pos="0">
                <a:srgbClr val="1E76B0">
                  <a:shade val="51000"/>
                  <a:satMod val="130000"/>
                </a:srgbClr>
              </a:gs>
              <a:gs pos="80000">
                <a:srgbClr val="1E76B0">
                  <a:shade val="93000"/>
                  <a:satMod val="130000"/>
                </a:srgbClr>
              </a:gs>
              <a:gs pos="100000">
                <a:srgbClr val="1E76B0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marL="0" marR="0" lvl="0" indent="0" algn="ctr" defTabSz="91376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41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473" name="椭圆​​ 469">
            <a:extLst>
              <a:ext uri="{FF2B5EF4-FFF2-40B4-BE49-F238E27FC236}">
                <a16:creationId xmlns:a16="http://schemas.microsoft.com/office/drawing/2014/main" id="{C5E5C3E7-3EB4-9C4D-8729-C3E9DB354221}"/>
              </a:ext>
            </a:extLst>
          </p:cNvPr>
          <p:cNvSpPr/>
          <p:nvPr>
            <p:custDataLst>
              <p:tags r:id="rId480"/>
            </p:custDataLst>
          </p:nvPr>
        </p:nvSpPr>
        <p:spPr>
          <a:xfrm>
            <a:off x="1554551" y="5680143"/>
            <a:ext cx="204075" cy="204075"/>
          </a:xfrm>
          <a:prstGeom prst="ellipse">
            <a:avLst/>
          </a:prstGeom>
          <a:gradFill rotWithShape="1">
            <a:gsLst>
              <a:gs pos="0">
                <a:srgbClr val="1E76B0">
                  <a:shade val="51000"/>
                  <a:satMod val="130000"/>
                </a:srgbClr>
              </a:gs>
              <a:gs pos="80000">
                <a:srgbClr val="1E76B0">
                  <a:shade val="93000"/>
                  <a:satMod val="130000"/>
                </a:srgbClr>
              </a:gs>
              <a:gs pos="100000">
                <a:srgbClr val="1E76B0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marL="0" marR="0" lvl="0" indent="0" algn="ctr" defTabSz="91376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41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474" name="椭圆​​ 470">
            <a:extLst>
              <a:ext uri="{FF2B5EF4-FFF2-40B4-BE49-F238E27FC236}">
                <a16:creationId xmlns:a16="http://schemas.microsoft.com/office/drawing/2014/main" id="{54E41107-0159-7140-BB55-C3C8DF806A3D}"/>
              </a:ext>
            </a:extLst>
          </p:cNvPr>
          <p:cNvSpPr/>
          <p:nvPr>
            <p:custDataLst>
              <p:tags r:id="rId481"/>
            </p:custDataLst>
          </p:nvPr>
        </p:nvSpPr>
        <p:spPr>
          <a:xfrm>
            <a:off x="4942550" y="5680143"/>
            <a:ext cx="204075" cy="204075"/>
          </a:xfrm>
          <a:prstGeom prst="ellipse">
            <a:avLst/>
          </a:prstGeom>
          <a:gradFill rotWithShape="1">
            <a:gsLst>
              <a:gs pos="0">
                <a:srgbClr val="1E76B0">
                  <a:shade val="51000"/>
                  <a:satMod val="130000"/>
                </a:srgbClr>
              </a:gs>
              <a:gs pos="80000">
                <a:srgbClr val="1E76B0">
                  <a:shade val="93000"/>
                  <a:satMod val="130000"/>
                </a:srgbClr>
              </a:gs>
              <a:gs pos="100000">
                <a:srgbClr val="1E76B0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marL="0" marR="0" lvl="0" indent="0" algn="ctr" defTabSz="91376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41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475" name="圆角矩形标注 474">
            <a:extLst>
              <a:ext uri="{FF2B5EF4-FFF2-40B4-BE49-F238E27FC236}">
                <a16:creationId xmlns:a16="http://schemas.microsoft.com/office/drawing/2014/main" id="{E74918B7-FD22-C24E-8835-2FEE962EA514}"/>
              </a:ext>
            </a:extLst>
          </p:cNvPr>
          <p:cNvSpPr/>
          <p:nvPr>
            <p:custDataLst>
              <p:tags r:id="rId482"/>
            </p:custDataLst>
          </p:nvPr>
        </p:nvSpPr>
        <p:spPr>
          <a:xfrm>
            <a:off x="1797032" y="2587584"/>
            <a:ext cx="1237095" cy="375175"/>
          </a:xfrm>
          <a:prstGeom prst="wedgeRoundRectCallout">
            <a:avLst>
              <a:gd name="adj1" fmla="val 66872"/>
              <a:gd name="adj2" fmla="val 48987"/>
              <a:gd name="adj3" fmla="val 16667"/>
            </a:avLst>
          </a:prstGeom>
          <a:solidFill>
            <a:srgbClr val="1E76B0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376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814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/>
                <a:ea typeface="黑体"/>
                <a:cs typeface="黑体"/>
              </a:rPr>
              <a:t>记录效果</a:t>
            </a:r>
          </a:p>
        </p:txBody>
      </p:sp>
      <p:sp>
        <p:nvSpPr>
          <p:cNvPr id="476" name="圆角矩形标注 475">
            <a:extLst>
              <a:ext uri="{FF2B5EF4-FFF2-40B4-BE49-F238E27FC236}">
                <a16:creationId xmlns:a16="http://schemas.microsoft.com/office/drawing/2014/main" id="{CF64D690-CFA6-F146-B045-E8004932194D}"/>
              </a:ext>
            </a:extLst>
          </p:cNvPr>
          <p:cNvSpPr/>
          <p:nvPr>
            <p:custDataLst>
              <p:tags r:id="rId483"/>
            </p:custDataLst>
          </p:nvPr>
        </p:nvSpPr>
        <p:spPr>
          <a:xfrm>
            <a:off x="1431986" y="3256815"/>
            <a:ext cx="1237095" cy="375175"/>
          </a:xfrm>
          <a:prstGeom prst="wedgeRoundRectCallout">
            <a:avLst>
              <a:gd name="adj1" fmla="val 59495"/>
              <a:gd name="adj2" fmla="val 43581"/>
              <a:gd name="adj3" fmla="val 16667"/>
            </a:avLst>
          </a:prstGeom>
          <a:solidFill>
            <a:srgbClr val="1E76B0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376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814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/>
                <a:ea typeface="黑体"/>
                <a:cs typeface="黑体"/>
              </a:rPr>
              <a:t>记录方向</a:t>
            </a:r>
          </a:p>
        </p:txBody>
      </p:sp>
      <p:sp>
        <p:nvSpPr>
          <p:cNvPr id="477" name="文本框 476">
            <a:extLst>
              <a:ext uri="{FF2B5EF4-FFF2-40B4-BE49-F238E27FC236}">
                <a16:creationId xmlns:a16="http://schemas.microsoft.com/office/drawing/2014/main" id="{D68DA85B-BD58-493C-9FE4-DB276E66FC6B}"/>
              </a:ext>
            </a:extLst>
          </p:cNvPr>
          <p:cNvSpPr txBox="1"/>
          <p:nvPr>
            <p:custDataLst>
              <p:tags r:id="rId484"/>
            </p:custDataLst>
          </p:nvPr>
        </p:nvSpPr>
        <p:spPr>
          <a:xfrm>
            <a:off x="3481" y="222067"/>
            <a:ext cx="11517007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28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Source Han Serif SC" panose="02020400000000000000" pitchFamily="18" charset="-122"/>
              </a:rPr>
              <a:t>二、知识讲解</a:t>
            </a:r>
            <a:r>
              <a:rPr lang="en-US" altLang="zh-CN" sz="28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Source Han Serif SC" panose="02020400000000000000" pitchFamily="18" charset="-122"/>
              </a:rPr>
              <a:t>——</a:t>
            </a:r>
            <a:r>
              <a:rPr lang="zh-CN" altLang="en-US" sz="28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Source Han Serif SC" panose="02020400000000000000" pitchFamily="18" charset="-122"/>
              </a:rPr>
              <a:t>力的合成和分解</a:t>
            </a:r>
            <a:endParaRPr lang="zh-CN" altLang="en-US" sz="28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Source Han Serif SC" panose="02020400000000000000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721403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" grpId="0"/>
      <p:bldP spid="152" grpId="1"/>
      <p:bldP spid="152" grpId="2"/>
      <p:bldP spid="152" grpId="3"/>
      <p:bldP spid="435" grpId="0"/>
      <p:bldP spid="435" grpId="1"/>
      <p:bldP spid="439" grpId="0"/>
      <p:bldP spid="475" grpId="0"/>
      <p:bldP spid="47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18" name="稻壳儿春秋广告/盗版必究        原创来源：http://chn.docer.com/works?userid=199329941#!/work_time">
            <a:extLst>
              <a:ext uri="{FF2B5EF4-FFF2-40B4-BE49-F238E27FC236}">
                <a16:creationId xmlns:a16="http://schemas.microsoft.com/office/drawing/2014/main" id="{72951D97-59F4-4348-AB3F-798D1FEC1A35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flipV="1">
            <a:off x="88" y="-1"/>
            <a:ext cx="873624" cy="436812"/>
          </a:xfrm>
          <a:custGeom>
            <a:gdLst>
              <a:gd name="connsiteX0" fmla="*/ 595262 w 1190523"/>
              <a:gd name="connsiteY0" fmla="*/ 0 h 595262"/>
              <a:gd name="connsiteX1" fmla="*/ 1190523 w 1190523"/>
              <a:gd name="connsiteY1" fmla="*/ 595262 h 595262"/>
              <a:gd name="connsiteX2" fmla="*/ 0 w 1190523"/>
              <a:gd name="connsiteY2" fmla="*/ 595262 h 59526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90523" h="595262">
                <a:moveTo>
                  <a:pt x="595262" y="0"/>
                </a:moveTo>
                <a:lnTo>
                  <a:pt x="1190523" y="595262"/>
                </a:lnTo>
                <a:lnTo>
                  <a:pt x="0" y="5952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7">
              <a:latin typeface="Source Han Serif SC" panose="02020400000000000000" pitchFamily="18" charset="-122"/>
              <a:ea typeface="Source Han Serif SC" panose="02020400000000000000" pitchFamily="18" charset="-122"/>
              <a:cs typeface="+mn-ea"/>
              <a:sym typeface="Source Han Serif SC" panose="02020400000000000000" pitchFamily="18" charset="-122"/>
            </a:endParaRPr>
          </a:p>
        </p:txBody>
      </p:sp>
      <p:cxnSp>
        <p:nvCxnSpPr>
          <p:cNvPr id="19" name="稻壳儿春秋广告/盗版必究        原创来源：http://chn.docer.com/works?userid=199329941#!/work_time">
            <a:extLst>
              <a:ext uri="{FF2B5EF4-FFF2-40B4-BE49-F238E27FC236}">
                <a16:creationId xmlns:a16="http://schemas.microsoft.com/office/drawing/2014/main" id="{9037F3EC-0196-42AF-90D4-1560F982F4D0}"/>
              </a:ext>
            </a:extLst>
          </p:cNvPr>
          <p:cNvCxnSpPr/>
          <p:nvPr>
            <p:custDataLst>
              <p:tags r:id="rId5"/>
            </p:custDataLst>
          </p:nvPr>
        </p:nvCxnSpPr>
        <p:spPr>
          <a:xfrm>
            <a:off x="-113914" y="90003"/>
            <a:ext cx="571815" cy="571815"/>
          </a:xfrm>
          <a:prstGeom prst="line">
            <a:avLst/>
          </a:prstGeom>
          <a:gradFill>
            <a:gsLst>
              <a:gs pos="19000">
                <a:srgbClr val="E3C989"/>
              </a:gs>
              <a:gs pos="100000">
                <a:srgbClr val="AE8E42"/>
              </a:gs>
            </a:gsLst>
            <a:path path="circle">
              <a:fillToRect l="50000" t="50000" r="50000" b="50000"/>
            </a:path>
          </a:gradFill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>
            <p:custDataLst>
              <p:tags r:id="rId6"/>
            </p:custDataLst>
          </p:nvPr>
        </p:nvSpPr>
        <p:spPr>
          <a:xfrm>
            <a:off x="468244" y="1274487"/>
            <a:ext cx="1058393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400" smtClean="0">
                <a:solidFill>
                  <a:schemeClr val="bg1"/>
                </a:solidFill>
                <a:ea typeface="微软雅黑" panose="020b0503020204020204" pitchFamily="34" charset="-122"/>
              </a:rPr>
              <a:t>如何</a:t>
            </a:r>
            <a:r>
              <a:rPr lang="zh-CN" altLang="en-US" sz="2400">
                <a:solidFill>
                  <a:schemeClr val="bg1"/>
                </a:solidFill>
                <a:ea typeface="微软雅黑" panose="020b0503020204020204" pitchFamily="34" charset="-122"/>
              </a:rPr>
              <a:t>保证用两个弹簧秤和一个弹簧秤拉动橡皮筋的力是等效的？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400" smtClean="0">
                <a:solidFill>
                  <a:schemeClr val="bg1"/>
                </a:solidFill>
                <a:ea typeface="微软雅黑" panose="020b0503020204020204" pitchFamily="34" charset="-122"/>
              </a:rPr>
              <a:t>弹簧秤</a:t>
            </a:r>
            <a:r>
              <a:rPr lang="zh-CN" altLang="en-US" sz="2400">
                <a:solidFill>
                  <a:schemeClr val="bg1"/>
                </a:solidFill>
                <a:ea typeface="微软雅黑" panose="020b0503020204020204" pitchFamily="34" charset="-122"/>
              </a:rPr>
              <a:t>、细绳、橡皮条是否必须与木板平行 ？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400" smtClean="0">
                <a:solidFill>
                  <a:schemeClr val="bg1"/>
                </a:solidFill>
                <a:ea typeface="微软雅黑" panose="020b0503020204020204" pitchFamily="34" charset="-122"/>
              </a:rPr>
              <a:t>两</a:t>
            </a:r>
            <a:r>
              <a:rPr lang="zh-CN" altLang="en-US" sz="2400">
                <a:solidFill>
                  <a:schemeClr val="bg1"/>
                </a:solidFill>
                <a:ea typeface="微软雅黑" panose="020b0503020204020204" pitchFamily="34" charset="-122"/>
              </a:rPr>
              <a:t>个分力的大小是用绳长表示吗？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400" smtClean="0">
                <a:solidFill>
                  <a:schemeClr val="bg1"/>
                </a:solidFill>
                <a:ea typeface="微软雅黑" panose="020b0503020204020204" pitchFamily="34" charset="-122"/>
              </a:rPr>
              <a:t>如何</a:t>
            </a:r>
            <a:r>
              <a:rPr lang="zh-CN" altLang="en-US" sz="2400">
                <a:solidFill>
                  <a:schemeClr val="bg1"/>
                </a:solidFill>
                <a:ea typeface="微软雅黑" panose="020b0503020204020204" pitchFamily="34" charset="-122"/>
              </a:rPr>
              <a:t>减小本实验的偶然误差？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400">
                <a:solidFill>
                  <a:schemeClr val="bg1"/>
                </a:solidFill>
                <a:ea typeface="微软雅黑" panose="020b0503020204020204" pitchFamily="34" charset="-122"/>
              </a:rPr>
              <a:t>两个分力所用的细绳可以用橡皮绳代替吗？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altLang="zh-CN" sz="2400" smtClean="0">
                <a:solidFill>
                  <a:schemeClr val="bg1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2400" i="1" smtClean="0">
                <a:solidFill>
                  <a:schemeClr val="bg1"/>
                </a:solidFill>
                <a:ea typeface="微软雅黑" panose="020b0503020204020204" pitchFamily="34" charset="-122"/>
              </a:rPr>
              <a:t>F</a:t>
            </a:r>
            <a:r>
              <a:rPr lang="en-US" altLang="zh-CN" sz="2400" smtClean="0">
                <a:solidFill>
                  <a:schemeClr val="bg1"/>
                </a:solidFill>
                <a:ea typeface="微软雅黑" panose="020b0503020204020204" pitchFamily="34" charset="-122"/>
              </a:rPr>
              <a:t> </a:t>
            </a:r>
            <a:r>
              <a:rPr lang="zh-CN" altLang="en-US" sz="2400" smtClean="0">
                <a:solidFill>
                  <a:schemeClr val="bg1"/>
                </a:solidFill>
                <a:ea typeface="微软雅黑" panose="020b0503020204020204" pitchFamily="34" charset="-122"/>
              </a:rPr>
              <a:t>与 </a:t>
            </a:r>
            <a:r>
              <a:rPr lang="en-US" altLang="zh-CN" sz="2400" i="1" smtClean="0">
                <a:solidFill>
                  <a:schemeClr val="bg1"/>
                </a:solidFill>
                <a:ea typeface="微软雅黑" panose="020b0503020204020204" pitchFamily="34" charset="-122"/>
              </a:rPr>
              <a:t>F</a:t>
            </a:r>
            <a:r>
              <a:rPr lang="en-US" altLang="zh-CN" sz="240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′ </a:t>
            </a:r>
            <a:r>
              <a:rPr lang="zh-CN" altLang="en-US" sz="2400" smtClean="0">
                <a:solidFill>
                  <a:schemeClr val="bg1"/>
                </a:solidFill>
                <a:ea typeface="微软雅黑" panose="020b0503020204020204" pitchFamily="34" charset="-122"/>
              </a:rPr>
              <a:t>谁</a:t>
            </a:r>
            <a:r>
              <a:rPr lang="zh-CN" altLang="en-US" sz="2400">
                <a:solidFill>
                  <a:schemeClr val="bg1"/>
                </a:solidFill>
                <a:ea typeface="微软雅黑" panose="020b0503020204020204" pitchFamily="34" charset="-122"/>
              </a:rPr>
              <a:t>是理论值，谁是测量值？</a:t>
            </a:r>
          </a:p>
        </p:txBody>
      </p:sp>
      <p:sp>
        <p:nvSpPr>
          <p:cNvPr id="9" name="文本框 8"/>
          <p:cNvSpPr txBox="1"/>
          <p:nvPr>
            <p:custDataLst>
              <p:tags r:id="rId7"/>
            </p:custDataLst>
          </p:nvPr>
        </p:nvSpPr>
        <p:spPr>
          <a:xfrm>
            <a:off x="468244" y="745287"/>
            <a:ext cx="1620957" cy="523220"/>
          </a:xfrm>
          <a:prstGeom prst="rect">
            <a:avLst/>
          </a:prstGeom>
          <a:solidFill>
            <a:srgbClr val="0375C1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800" kern="0" noProof="0" smtClean="0">
                <a:solidFill>
                  <a:prstClr val="white"/>
                </a:solidFill>
                <a:latin typeface="微软雅黑" panose="020b0503020204020204" pitchFamily="34" charset="-122"/>
              </a:rPr>
              <a:t>回顾实验</a:t>
            </a:r>
            <a:endParaRPr kumimoji="0" lang="zh-CN" altLang="en-US" sz="2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EBA37A10-D73A-4F3D-B564-A74E0ED3B0CD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7309375" y="4003830"/>
            <a:ext cx="3742800" cy="2033434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D68DA85B-BD58-493C-9FE4-DB276E66FC6B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3481" y="222067"/>
            <a:ext cx="11517007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28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Source Han Serif SC" panose="02020400000000000000" pitchFamily="18" charset="-122"/>
              </a:rPr>
              <a:t>二、知识讲解</a:t>
            </a:r>
            <a:r>
              <a:rPr lang="en-US" altLang="zh-CN" sz="28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Source Han Serif SC" panose="02020400000000000000" pitchFamily="18" charset="-122"/>
              </a:rPr>
              <a:t>——</a:t>
            </a:r>
            <a:r>
              <a:rPr lang="zh-CN" altLang="en-US" sz="28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Source Han Serif SC" panose="02020400000000000000" pitchFamily="18" charset="-122"/>
              </a:rPr>
              <a:t>力的合成和分解</a:t>
            </a:r>
            <a:endParaRPr lang="zh-CN" altLang="en-US" sz="28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Source Han Serif SC" panose="02020400000000000000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592031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18" name="稻壳儿春秋广告/盗版必究        原创来源：http://chn.docer.com/works?userid=199329941#!/work_time">
            <a:extLst>
              <a:ext uri="{FF2B5EF4-FFF2-40B4-BE49-F238E27FC236}">
                <a16:creationId xmlns:a16="http://schemas.microsoft.com/office/drawing/2014/main" id="{72951D97-59F4-4348-AB3F-798D1FEC1A35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flipV="1">
            <a:off x="88" y="-1"/>
            <a:ext cx="873624" cy="436812"/>
          </a:xfrm>
          <a:custGeom>
            <a:gdLst>
              <a:gd name="connsiteX0" fmla="*/ 595262 w 1190523"/>
              <a:gd name="connsiteY0" fmla="*/ 0 h 595262"/>
              <a:gd name="connsiteX1" fmla="*/ 1190523 w 1190523"/>
              <a:gd name="connsiteY1" fmla="*/ 595262 h 595262"/>
              <a:gd name="connsiteX2" fmla="*/ 0 w 1190523"/>
              <a:gd name="connsiteY2" fmla="*/ 595262 h 59526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90523" h="595262">
                <a:moveTo>
                  <a:pt x="595262" y="0"/>
                </a:moveTo>
                <a:lnTo>
                  <a:pt x="1190523" y="595262"/>
                </a:lnTo>
                <a:lnTo>
                  <a:pt x="0" y="5952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7">
              <a:latin typeface="Source Han Serif SC" panose="02020400000000000000" pitchFamily="18" charset="-122"/>
              <a:ea typeface="Source Han Serif SC" panose="02020400000000000000" pitchFamily="18" charset="-122"/>
              <a:cs typeface="+mn-ea"/>
              <a:sym typeface="Source Han Serif SC" panose="02020400000000000000" pitchFamily="18" charset="-122"/>
            </a:endParaRPr>
          </a:p>
        </p:txBody>
      </p:sp>
      <p:cxnSp>
        <p:nvCxnSpPr>
          <p:cNvPr id="19" name="稻壳儿春秋广告/盗版必究        原创来源：http://chn.docer.com/works?userid=199329941#!/work_time">
            <a:extLst>
              <a:ext uri="{FF2B5EF4-FFF2-40B4-BE49-F238E27FC236}">
                <a16:creationId xmlns:a16="http://schemas.microsoft.com/office/drawing/2014/main" id="{9037F3EC-0196-42AF-90D4-1560F982F4D0}"/>
              </a:ext>
            </a:extLst>
          </p:cNvPr>
          <p:cNvCxnSpPr/>
          <p:nvPr>
            <p:custDataLst>
              <p:tags r:id="rId5"/>
            </p:custDataLst>
          </p:nvPr>
        </p:nvCxnSpPr>
        <p:spPr>
          <a:xfrm>
            <a:off x="-113914" y="90003"/>
            <a:ext cx="571815" cy="571815"/>
          </a:xfrm>
          <a:prstGeom prst="line">
            <a:avLst/>
          </a:prstGeom>
          <a:gradFill>
            <a:gsLst>
              <a:gs pos="19000">
                <a:srgbClr val="E3C989"/>
              </a:gs>
              <a:gs pos="100000">
                <a:srgbClr val="AE8E42"/>
              </a:gs>
            </a:gsLst>
            <a:path path="circle">
              <a:fillToRect l="50000" t="50000" r="50000" b="50000"/>
            </a:path>
          </a:gradFill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>
            <p:custDataLst>
              <p:tags r:id="rId6"/>
            </p:custDataLst>
          </p:nvPr>
        </p:nvSpPr>
        <p:spPr>
          <a:xfrm>
            <a:off x="468244" y="1274487"/>
            <a:ext cx="1058393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400" smtClean="0">
                <a:solidFill>
                  <a:schemeClr val="bg1"/>
                </a:solidFill>
                <a:ea typeface="微软雅黑" panose="020b0503020204020204" pitchFamily="34" charset="-122"/>
              </a:rPr>
              <a:t>　　经过多次实验探究我们会发现，求两个力的合成，如果以表示这两个力的有向线段为邻边作平行四边形，这两个邻边之间的对角线就代表合力的大小和方向。这个规律就叫作</a:t>
            </a:r>
            <a:r>
              <a:rPr lang="zh-CN" altLang="en-US" sz="2400" smtClean="0">
                <a:solidFill>
                  <a:srgbClr val="FF0000"/>
                </a:solidFill>
                <a:ea typeface="微软雅黑" panose="020b0503020204020204" pitchFamily="34" charset="-122"/>
              </a:rPr>
              <a:t>平行四边形定则</a:t>
            </a:r>
            <a:r>
              <a:rPr lang="zh-CN" altLang="en-US" sz="2400" smtClean="0">
                <a:solidFill>
                  <a:schemeClr val="bg1"/>
                </a:solidFill>
                <a:ea typeface="微软雅黑" panose="020b0503020204020204" pitchFamily="34" charset="-122"/>
              </a:rPr>
              <a:t>。</a:t>
            </a:r>
            <a:endParaRPr lang="en-US" altLang="zh-CN" sz="2400" smtClean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7"/>
            </p:custDataLst>
          </p:nvPr>
        </p:nvSpPr>
        <p:spPr>
          <a:xfrm>
            <a:off x="468244" y="745287"/>
            <a:ext cx="1620957" cy="523220"/>
          </a:xfrm>
          <a:prstGeom prst="rect">
            <a:avLst/>
          </a:prstGeom>
          <a:solidFill>
            <a:srgbClr val="0375C1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800" kern="0" noProof="0" smtClean="0">
                <a:solidFill>
                  <a:prstClr val="white"/>
                </a:solidFill>
                <a:latin typeface="微软雅黑" panose="020b0503020204020204" pitchFamily="34" charset="-122"/>
              </a:rPr>
              <a:t>实验结论</a:t>
            </a:r>
            <a:endParaRPr kumimoji="0" lang="zh-CN" altLang="en-US" sz="2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68DA85B-BD58-493C-9FE4-DB276E66FC6B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3481" y="222067"/>
            <a:ext cx="11517007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28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Source Han Serif SC" panose="02020400000000000000" pitchFamily="18" charset="-122"/>
              </a:rPr>
              <a:t>二、知识讲解</a:t>
            </a:r>
            <a:r>
              <a:rPr lang="en-US" altLang="zh-CN" sz="28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Source Han Serif SC" panose="02020400000000000000" pitchFamily="18" charset="-122"/>
              </a:rPr>
              <a:t>——</a:t>
            </a:r>
            <a:r>
              <a:rPr lang="zh-CN" altLang="en-US" sz="28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Source Han Serif SC" panose="02020400000000000000" pitchFamily="18" charset="-122"/>
              </a:rPr>
              <a:t>力的合成和分解</a:t>
            </a:r>
            <a:endParaRPr lang="zh-CN" altLang="en-US" sz="28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Source Han Serif SC" panose="02020400000000000000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20241736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18" name="稻壳儿春秋广告/盗版必究        原创来源：http://chn.docer.com/works?userid=199329941#!/work_time">
            <a:extLst>
              <a:ext uri="{FF2B5EF4-FFF2-40B4-BE49-F238E27FC236}">
                <a16:creationId xmlns:a16="http://schemas.microsoft.com/office/drawing/2014/main" id="{72951D97-59F4-4348-AB3F-798D1FEC1A35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flipV="1">
            <a:off x="88" y="-1"/>
            <a:ext cx="873624" cy="436812"/>
          </a:xfrm>
          <a:custGeom>
            <a:gdLst>
              <a:gd name="connsiteX0" fmla="*/ 595262 w 1190523"/>
              <a:gd name="connsiteY0" fmla="*/ 0 h 595262"/>
              <a:gd name="connsiteX1" fmla="*/ 1190523 w 1190523"/>
              <a:gd name="connsiteY1" fmla="*/ 595262 h 595262"/>
              <a:gd name="connsiteX2" fmla="*/ 0 w 1190523"/>
              <a:gd name="connsiteY2" fmla="*/ 595262 h 59526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90523" h="595262">
                <a:moveTo>
                  <a:pt x="595262" y="0"/>
                </a:moveTo>
                <a:lnTo>
                  <a:pt x="1190523" y="595262"/>
                </a:lnTo>
                <a:lnTo>
                  <a:pt x="0" y="5952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7">
              <a:latin typeface="Source Han Serif SC" panose="02020400000000000000" pitchFamily="18" charset="-122"/>
              <a:ea typeface="Source Han Serif SC" panose="02020400000000000000" pitchFamily="18" charset="-122"/>
              <a:cs typeface="+mn-ea"/>
              <a:sym typeface="Source Han Serif SC" panose="02020400000000000000" pitchFamily="18" charset="-122"/>
            </a:endParaRPr>
          </a:p>
        </p:txBody>
      </p:sp>
      <p:cxnSp>
        <p:nvCxnSpPr>
          <p:cNvPr id="19" name="稻壳儿春秋广告/盗版必究        原创来源：http://chn.docer.com/works?userid=199329941#!/work_time">
            <a:extLst>
              <a:ext uri="{FF2B5EF4-FFF2-40B4-BE49-F238E27FC236}">
                <a16:creationId xmlns:a16="http://schemas.microsoft.com/office/drawing/2014/main" id="{9037F3EC-0196-42AF-90D4-1560F982F4D0}"/>
              </a:ext>
            </a:extLst>
          </p:cNvPr>
          <p:cNvCxnSpPr/>
          <p:nvPr>
            <p:custDataLst>
              <p:tags r:id="rId5"/>
            </p:custDataLst>
          </p:nvPr>
        </p:nvCxnSpPr>
        <p:spPr>
          <a:xfrm>
            <a:off x="-113914" y="90003"/>
            <a:ext cx="571815" cy="571815"/>
          </a:xfrm>
          <a:prstGeom prst="line">
            <a:avLst/>
          </a:prstGeom>
          <a:gradFill>
            <a:gsLst>
              <a:gs pos="19000">
                <a:srgbClr val="E3C989"/>
              </a:gs>
              <a:gs pos="100000">
                <a:srgbClr val="AE8E42"/>
              </a:gs>
            </a:gsLst>
            <a:path path="circle">
              <a:fillToRect l="50000" t="50000" r="50000" b="50000"/>
            </a:path>
          </a:gradFill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>
            <p:custDataLst>
              <p:tags r:id="rId6"/>
            </p:custDataLst>
          </p:nvPr>
        </p:nvSpPr>
        <p:spPr>
          <a:xfrm>
            <a:off x="468244" y="1274487"/>
            <a:ext cx="1058393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400" smtClean="0">
                <a:solidFill>
                  <a:schemeClr val="bg1"/>
                </a:solidFill>
                <a:ea typeface="微软雅黑" panose="020b0503020204020204" pitchFamily="34" charset="-122"/>
              </a:rPr>
              <a:t>　　</a:t>
            </a:r>
            <a:r>
              <a:rPr lang="zh-CN" altLang="en-US" sz="2400">
                <a:solidFill>
                  <a:schemeClr val="bg1"/>
                </a:solidFill>
                <a:ea typeface="微软雅黑" panose="020b0503020204020204" pitchFamily="34" charset="-122"/>
              </a:rPr>
              <a:t>如</a:t>
            </a:r>
            <a:r>
              <a:rPr lang="zh-CN" altLang="en-US" sz="2400" smtClean="0">
                <a:solidFill>
                  <a:schemeClr val="bg1"/>
                </a:solidFill>
                <a:ea typeface="微软雅黑" panose="020b0503020204020204" pitchFamily="34" charset="-122"/>
              </a:rPr>
              <a:t>图，研究位移时，</a:t>
            </a:r>
            <a:r>
              <a:rPr lang="zh-CN" altLang="en-US" sz="2400">
                <a:solidFill>
                  <a:schemeClr val="bg1"/>
                </a:solidFill>
                <a:ea typeface="微软雅黑" panose="020b0503020204020204" pitchFamily="34" charset="-122"/>
              </a:rPr>
              <a:t>可以</a:t>
            </a:r>
            <a:r>
              <a:rPr lang="zh-CN" altLang="en-US" sz="2400" smtClean="0">
                <a:solidFill>
                  <a:schemeClr val="bg1"/>
                </a:solidFill>
                <a:ea typeface="微软雅黑" panose="020b0503020204020204" pitchFamily="34" charset="-122"/>
              </a:rPr>
              <a:t>看出人直接沿 </a:t>
            </a:r>
            <a:r>
              <a:rPr lang="en-US" altLang="zh-CN" sz="2400" i="1" smtClean="0">
                <a:solidFill>
                  <a:schemeClr val="bg1"/>
                </a:solidFill>
                <a:ea typeface="微软雅黑" panose="020b0503020204020204" pitchFamily="34" charset="-122"/>
              </a:rPr>
              <a:t>AC </a:t>
            </a:r>
            <a:r>
              <a:rPr lang="zh-CN" altLang="en-US" sz="2400" smtClean="0">
                <a:solidFill>
                  <a:schemeClr val="bg1"/>
                </a:solidFill>
                <a:ea typeface="微软雅黑" panose="020b0503020204020204" pitchFamily="34" charset="-122"/>
              </a:rPr>
              <a:t>的位移与从 </a:t>
            </a:r>
            <a:r>
              <a:rPr lang="en-US" altLang="zh-CN" sz="2400" i="1" smtClean="0">
                <a:solidFill>
                  <a:schemeClr val="bg1"/>
                </a:solidFill>
                <a:ea typeface="微软雅黑" panose="020b0503020204020204" pitchFamily="34" charset="-122"/>
              </a:rPr>
              <a:t>A </a:t>
            </a:r>
            <a:r>
              <a:rPr lang="zh-CN" altLang="en-US" sz="2400" smtClean="0">
                <a:solidFill>
                  <a:schemeClr val="bg1"/>
                </a:solidFill>
                <a:ea typeface="微软雅黑" panose="020b0503020204020204" pitchFamily="34" charset="-122"/>
              </a:rPr>
              <a:t>到 </a:t>
            </a:r>
            <a:r>
              <a:rPr lang="en-US" altLang="zh-CN" sz="2400" i="1" smtClean="0">
                <a:solidFill>
                  <a:schemeClr val="bg1"/>
                </a:solidFill>
                <a:ea typeface="微软雅黑" panose="020b0503020204020204" pitchFamily="34" charset="-122"/>
              </a:rPr>
              <a:t>B </a:t>
            </a:r>
            <a:r>
              <a:rPr lang="zh-CN" altLang="en-US" sz="2400" smtClean="0">
                <a:solidFill>
                  <a:schemeClr val="bg1"/>
                </a:solidFill>
                <a:ea typeface="微软雅黑" panose="020b0503020204020204" pitchFamily="34" charset="-122"/>
              </a:rPr>
              <a:t>再到 </a:t>
            </a:r>
            <a:r>
              <a:rPr lang="en-US" altLang="zh-CN" sz="2400" i="1" smtClean="0">
                <a:solidFill>
                  <a:schemeClr val="bg1"/>
                </a:solidFill>
                <a:ea typeface="微软雅黑" panose="020b0503020204020204" pitchFamily="34" charset="-122"/>
              </a:rPr>
              <a:t>C </a:t>
            </a:r>
            <a:r>
              <a:rPr lang="zh-CN" altLang="en-US" sz="2400" smtClean="0">
                <a:solidFill>
                  <a:schemeClr val="bg1"/>
                </a:solidFill>
                <a:ea typeface="微软雅黑" panose="020b0503020204020204" pitchFamily="34" charset="-122"/>
              </a:rPr>
              <a:t>的位移相同，因此 </a:t>
            </a:r>
            <a:r>
              <a:rPr lang="en-US" altLang="zh-CN" sz="2400" i="1" smtClean="0">
                <a:solidFill>
                  <a:schemeClr val="bg1"/>
                </a:solidFill>
                <a:ea typeface="微软雅黑" panose="020b0503020204020204" pitchFamily="34" charset="-122"/>
              </a:rPr>
              <a:t>AC </a:t>
            </a:r>
            <a:r>
              <a:rPr lang="zh-CN" altLang="en-US" sz="2400" smtClean="0">
                <a:solidFill>
                  <a:schemeClr val="bg1"/>
                </a:solidFill>
                <a:ea typeface="微软雅黑" panose="020b0503020204020204" pitchFamily="34" charset="-122"/>
              </a:rPr>
              <a:t>是两段位移 </a:t>
            </a:r>
            <a:r>
              <a:rPr lang="en-US" altLang="zh-CN" sz="2400" i="1" smtClean="0">
                <a:solidFill>
                  <a:schemeClr val="bg1"/>
                </a:solidFill>
                <a:ea typeface="微软雅黑" panose="020b0503020204020204" pitchFamily="34" charset="-122"/>
              </a:rPr>
              <a:t>AB </a:t>
            </a:r>
            <a:r>
              <a:rPr lang="zh-CN" altLang="en-US" sz="2400" smtClean="0">
                <a:solidFill>
                  <a:schemeClr val="bg1"/>
                </a:solidFill>
                <a:ea typeface="微软雅黑" panose="020b0503020204020204" pitchFamily="34" charset="-122"/>
              </a:rPr>
              <a:t>和 </a:t>
            </a:r>
            <a:r>
              <a:rPr lang="en-US" altLang="zh-CN" sz="2400" i="1" smtClean="0">
                <a:solidFill>
                  <a:schemeClr val="bg1"/>
                </a:solidFill>
                <a:ea typeface="微软雅黑" panose="020b0503020204020204" pitchFamily="34" charset="-122"/>
              </a:rPr>
              <a:t>BC </a:t>
            </a:r>
            <a:r>
              <a:rPr lang="zh-CN" altLang="en-US" sz="2400" smtClean="0">
                <a:solidFill>
                  <a:schemeClr val="bg1"/>
                </a:solidFill>
                <a:ea typeface="微软雅黑" panose="020b0503020204020204" pitchFamily="34" charset="-122"/>
              </a:rPr>
              <a:t>的合位移。因此位移的合成遵从平行四边形定则。</a:t>
            </a:r>
            <a:endParaRPr lang="en-US" altLang="zh-CN" sz="2400" smtClean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7"/>
            </p:custDataLst>
          </p:nvPr>
        </p:nvSpPr>
        <p:spPr>
          <a:xfrm>
            <a:off x="468244" y="745287"/>
            <a:ext cx="1980029" cy="523220"/>
          </a:xfrm>
          <a:prstGeom prst="rect">
            <a:avLst/>
          </a:prstGeom>
          <a:solidFill>
            <a:srgbClr val="0375C1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800" kern="0" noProof="0" smtClean="0">
                <a:solidFill>
                  <a:prstClr val="white"/>
                </a:solidFill>
                <a:latin typeface="微软雅黑" panose="020b0503020204020204" pitchFamily="34" charset="-122"/>
              </a:rPr>
              <a:t>矢量和标量</a:t>
            </a:r>
            <a:endParaRPr kumimoji="0" lang="zh-CN" altLang="en-US" sz="2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13" name="组合 12"/>
          <p:cNvGrpSpPr/>
          <p:nvPr>
            <p:custDataLst>
              <p:tags r:id="rId8"/>
            </p:custDataLst>
          </p:nvPr>
        </p:nvGrpSpPr>
        <p:grpSpPr>
          <a:xfrm>
            <a:off x="4289809" y="2425180"/>
            <a:ext cx="2011373" cy="2198458"/>
            <a:chOff x="436900" y="2549616"/>
            <a:chExt cx="2011373" cy="2198458"/>
          </a:xfrm>
        </p:grpSpPr>
        <p:cxnSp>
          <p:nvCxnSpPr>
            <p:cNvPr id="3" name="直接箭头连接符 2"/>
            <p:cNvCxnSpPr/>
            <p:nvPr>
              <p:custDataLst>
                <p:tags r:id="rId9"/>
              </p:custDataLst>
            </p:nvPr>
          </p:nvCxnSpPr>
          <p:spPr>
            <a:xfrm flipV="1">
              <a:off x="719091" y="3409025"/>
              <a:ext cx="257453" cy="843379"/>
            </a:xfrm>
            <a:prstGeom prst="straightConnector1">
              <a:avLst/>
            </a:prstGeom>
            <a:ln w="25400">
              <a:solidFill>
                <a:srgbClr val="00CC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箭头连接符 9"/>
            <p:cNvCxnSpPr/>
            <p:nvPr>
              <p:custDataLst>
                <p:tags r:id="rId10"/>
              </p:custDataLst>
            </p:nvPr>
          </p:nvCxnSpPr>
          <p:spPr>
            <a:xfrm flipV="1">
              <a:off x="719091" y="2913355"/>
              <a:ext cx="1386397" cy="1339049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箭头连接符 10"/>
            <p:cNvCxnSpPr/>
            <p:nvPr>
              <p:custDataLst>
                <p:tags r:id="rId11"/>
              </p:custDataLst>
            </p:nvPr>
          </p:nvCxnSpPr>
          <p:spPr>
            <a:xfrm flipV="1">
              <a:off x="976544" y="2913355"/>
              <a:ext cx="1128944" cy="495670"/>
            </a:xfrm>
            <a:prstGeom prst="straightConnector1">
              <a:avLst/>
            </a:prstGeom>
            <a:ln w="25400">
              <a:solidFill>
                <a:srgbClr val="00CC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箭头连接符 14"/>
            <p:cNvCxnSpPr/>
            <p:nvPr>
              <p:custDataLst>
                <p:tags r:id="rId12"/>
              </p:custDataLst>
            </p:nvPr>
          </p:nvCxnSpPr>
          <p:spPr>
            <a:xfrm flipV="1">
              <a:off x="1848035" y="2913355"/>
              <a:ext cx="257453" cy="843379"/>
            </a:xfrm>
            <a:prstGeom prst="straightConnector1">
              <a:avLst/>
            </a:prstGeom>
            <a:ln w="25400">
              <a:solidFill>
                <a:srgbClr val="00CCFF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箭头连接符 15"/>
            <p:cNvCxnSpPr/>
            <p:nvPr>
              <p:custDataLst>
                <p:tags r:id="rId13"/>
              </p:custDataLst>
            </p:nvPr>
          </p:nvCxnSpPr>
          <p:spPr>
            <a:xfrm flipV="1">
              <a:off x="719091" y="3747856"/>
              <a:ext cx="1128944" cy="495670"/>
            </a:xfrm>
            <a:prstGeom prst="straightConnector1">
              <a:avLst/>
            </a:prstGeom>
            <a:ln w="25400">
              <a:solidFill>
                <a:srgbClr val="00CCFF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文本框 16"/>
            <p:cNvSpPr txBox="1"/>
            <p:nvPr>
              <p:custDataLst>
                <p:tags r:id="rId14"/>
              </p:custDataLst>
            </p:nvPr>
          </p:nvSpPr>
          <p:spPr>
            <a:xfrm>
              <a:off x="436900" y="4224854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i="1" smtClean="0">
                  <a:solidFill>
                    <a:schemeClr val="bg1"/>
                  </a:solidFill>
                </a:rPr>
                <a:t>A</a:t>
              </a:r>
              <a:endParaRPr lang="zh-CN" altLang="en-US" sz="2800" i="1">
                <a:solidFill>
                  <a:schemeClr val="bg1"/>
                </a:solidFill>
              </a:endParaRPr>
            </a:p>
          </p:txBody>
        </p:sp>
        <p:sp>
          <p:nvSpPr>
            <p:cNvPr id="20" name="文本框 19"/>
            <p:cNvSpPr txBox="1"/>
            <p:nvPr>
              <p:custDataLst>
                <p:tags r:id="rId15"/>
              </p:custDataLst>
            </p:nvPr>
          </p:nvSpPr>
          <p:spPr>
            <a:xfrm>
              <a:off x="2024759" y="2549616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i="1" smtClean="0">
                  <a:solidFill>
                    <a:schemeClr val="bg1"/>
                  </a:solidFill>
                </a:rPr>
                <a:t>C</a:t>
              </a:r>
              <a:endParaRPr lang="zh-CN" altLang="en-US" sz="2800" i="1">
                <a:solidFill>
                  <a:schemeClr val="bg1"/>
                </a:solidFill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16"/>
              </p:custDataLst>
            </p:nvPr>
          </p:nvSpPr>
          <p:spPr>
            <a:xfrm>
              <a:off x="671573" y="2970707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i="1" smtClean="0">
                  <a:solidFill>
                    <a:schemeClr val="bg1"/>
                  </a:solidFill>
                </a:rPr>
                <a:t>B</a:t>
              </a:r>
              <a:endParaRPr lang="zh-CN" altLang="en-US" sz="2800" i="1">
                <a:solidFill>
                  <a:schemeClr val="bg1"/>
                </a:solidFill>
              </a:endParaRPr>
            </a:p>
          </p:txBody>
        </p:sp>
      </p:grpSp>
      <p:sp>
        <p:nvSpPr>
          <p:cNvPr id="22" name="矩形 21"/>
          <p:cNvSpPr/>
          <p:nvPr>
            <p:custDataLst>
              <p:tags r:id="rId17"/>
            </p:custDataLst>
          </p:nvPr>
        </p:nvSpPr>
        <p:spPr>
          <a:xfrm>
            <a:off x="468313" y="4708706"/>
            <a:ext cx="8334302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DC5900"/>
              </a:buClr>
              <a:buSzPct val="75000"/>
              <a:defRPr/>
            </a:pPr>
            <a:r>
              <a:rPr lang="zh-CN" altLang="en-US" sz="2400" kern="0" smtClean="0">
                <a:solidFill>
                  <a:schemeClr val="bg1"/>
                </a:solidFill>
              </a:rPr>
              <a:t>（</a:t>
            </a:r>
            <a:r>
              <a:rPr lang="en-US" altLang="zh-CN" sz="2400" kern="0" smtClean="0">
                <a:solidFill>
                  <a:schemeClr val="bg1"/>
                </a:solidFill>
              </a:rPr>
              <a:t>1</a:t>
            </a:r>
            <a:r>
              <a:rPr lang="zh-CN" altLang="en-US" sz="2400" kern="0" smtClean="0">
                <a:solidFill>
                  <a:schemeClr val="bg1"/>
                </a:solidFill>
              </a:rPr>
              <a:t>）矢量：既有大小，也有方向，相加遵从平行四边形定则。</a:t>
            </a:r>
            <a:endParaRPr lang="en-US" altLang="zh-CN" sz="2400" kern="0" smtClean="0">
              <a:solidFill>
                <a:schemeClr val="bg1"/>
              </a:solidFill>
            </a:endParaRPr>
          </a:p>
          <a:p>
            <a:pPr lvl="0" algn="just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DC5900"/>
              </a:buClr>
              <a:buSzPct val="75000"/>
              <a:defRPr/>
            </a:pPr>
            <a:r>
              <a:rPr lang="zh-CN" altLang="en-US" sz="2400" kern="0" smtClean="0">
                <a:solidFill>
                  <a:schemeClr val="bg1"/>
                </a:solidFill>
              </a:rPr>
              <a:t>（</a:t>
            </a:r>
            <a:r>
              <a:rPr lang="en-US" altLang="zh-CN" sz="2400" kern="0" smtClean="0">
                <a:solidFill>
                  <a:schemeClr val="bg1"/>
                </a:solidFill>
              </a:rPr>
              <a:t>2</a:t>
            </a:r>
            <a:r>
              <a:rPr lang="zh-CN" altLang="en-US" sz="2400" kern="0" smtClean="0">
                <a:solidFill>
                  <a:schemeClr val="bg1"/>
                </a:solidFill>
              </a:rPr>
              <a:t>）标量：只有大小，没有方向，相加遵从算数运算法则。</a:t>
            </a:r>
            <a:endParaRPr lang="en-US" altLang="zh-CN" sz="2400" kern="0" smtClean="0">
              <a:solidFill>
                <a:schemeClr val="bg1"/>
              </a:solidFill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D68DA85B-BD58-493C-9FE4-DB276E66FC6B}"/>
              </a:ext>
            </a:extLst>
          </p:cNvPr>
          <p:cNvSpPr txBox="1"/>
          <p:nvPr>
            <p:custDataLst>
              <p:tags r:id="rId18"/>
            </p:custDataLst>
          </p:nvPr>
        </p:nvSpPr>
        <p:spPr>
          <a:xfrm>
            <a:off x="3481" y="222067"/>
            <a:ext cx="11517007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28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Source Han Serif SC" panose="02020400000000000000" pitchFamily="18" charset="-122"/>
              </a:rPr>
              <a:t>二、知识讲解</a:t>
            </a:r>
            <a:r>
              <a:rPr lang="en-US" altLang="zh-CN" sz="28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Source Han Serif SC" panose="02020400000000000000" pitchFamily="18" charset="-122"/>
              </a:rPr>
              <a:t>——</a:t>
            </a:r>
            <a:r>
              <a:rPr lang="zh-CN" altLang="en-US" sz="28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Source Han Serif SC" panose="02020400000000000000" pitchFamily="18" charset="-122"/>
              </a:rPr>
              <a:t>力的合成和分解</a:t>
            </a:r>
            <a:endParaRPr lang="zh-CN" altLang="en-US" sz="28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Source Han Serif SC" panose="02020400000000000000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085605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18" name="稻壳儿春秋广告/盗版必究        原创来源：http://chn.docer.com/works?userid=199329941#!/work_time">
            <a:extLst>
              <a:ext uri="{FF2B5EF4-FFF2-40B4-BE49-F238E27FC236}">
                <a16:creationId xmlns:a16="http://schemas.microsoft.com/office/drawing/2014/main" id="{72951D97-59F4-4348-AB3F-798D1FEC1A35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flipV="1">
            <a:off x="88" y="-1"/>
            <a:ext cx="873624" cy="436812"/>
          </a:xfrm>
          <a:custGeom>
            <a:gdLst>
              <a:gd name="connsiteX0" fmla="*/ 595262 w 1190523"/>
              <a:gd name="connsiteY0" fmla="*/ 0 h 595262"/>
              <a:gd name="connsiteX1" fmla="*/ 1190523 w 1190523"/>
              <a:gd name="connsiteY1" fmla="*/ 595262 h 595262"/>
              <a:gd name="connsiteX2" fmla="*/ 0 w 1190523"/>
              <a:gd name="connsiteY2" fmla="*/ 595262 h 59526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90523" h="595262">
                <a:moveTo>
                  <a:pt x="595262" y="0"/>
                </a:moveTo>
                <a:lnTo>
                  <a:pt x="1190523" y="595262"/>
                </a:lnTo>
                <a:lnTo>
                  <a:pt x="0" y="5952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7">
              <a:latin typeface="Source Han Serif SC" panose="02020400000000000000" pitchFamily="18" charset="-122"/>
              <a:ea typeface="Source Han Serif SC" panose="02020400000000000000" pitchFamily="18" charset="-122"/>
              <a:cs typeface="+mn-ea"/>
              <a:sym typeface="Source Han Serif SC" panose="02020400000000000000" pitchFamily="18" charset="-122"/>
            </a:endParaRPr>
          </a:p>
        </p:txBody>
      </p:sp>
      <p:cxnSp>
        <p:nvCxnSpPr>
          <p:cNvPr id="19" name="稻壳儿春秋广告/盗版必究        原创来源：http://chn.docer.com/works?userid=199329941#!/work_time">
            <a:extLst>
              <a:ext uri="{FF2B5EF4-FFF2-40B4-BE49-F238E27FC236}">
                <a16:creationId xmlns:a16="http://schemas.microsoft.com/office/drawing/2014/main" id="{9037F3EC-0196-42AF-90D4-1560F982F4D0}"/>
              </a:ext>
            </a:extLst>
          </p:cNvPr>
          <p:cNvCxnSpPr/>
          <p:nvPr>
            <p:custDataLst>
              <p:tags r:id="rId5"/>
            </p:custDataLst>
          </p:nvPr>
        </p:nvCxnSpPr>
        <p:spPr>
          <a:xfrm>
            <a:off x="-113914" y="90003"/>
            <a:ext cx="571815" cy="571815"/>
          </a:xfrm>
          <a:prstGeom prst="line">
            <a:avLst/>
          </a:prstGeom>
          <a:gradFill>
            <a:gsLst>
              <a:gs pos="19000">
                <a:srgbClr val="E3C989"/>
              </a:gs>
              <a:gs pos="100000">
                <a:srgbClr val="AE8E42"/>
              </a:gs>
            </a:gsLst>
            <a:path path="circle">
              <a:fillToRect l="50000" t="50000" r="50000" b="50000"/>
            </a:path>
          </a:gradFill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>
            <p:custDataLst>
              <p:tags r:id="rId6"/>
            </p:custDataLst>
          </p:nvPr>
        </p:nvSpPr>
        <p:spPr>
          <a:xfrm>
            <a:off x="477769" y="2085925"/>
            <a:ext cx="24964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400" smtClean="0">
                <a:solidFill>
                  <a:schemeClr val="bg1"/>
                </a:solidFill>
                <a:ea typeface="微软雅黑" panose="020b0503020204020204" pitchFamily="34" charset="-122"/>
              </a:rPr>
              <a:t>讨论：两个分力大小不变，改变分力的夹角，合力的变化。</a:t>
            </a:r>
            <a:endParaRPr lang="en-US" altLang="zh-CN" sz="2400" smtClean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7"/>
            </p:custDataLst>
          </p:nvPr>
        </p:nvSpPr>
        <p:spPr>
          <a:xfrm>
            <a:off x="468244" y="745287"/>
            <a:ext cx="1620957" cy="523220"/>
          </a:xfrm>
          <a:prstGeom prst="rect">
            <a:avLst/>
          </a:prstGeom>
          <a:solidFill>
            <a:srgbClr val="0375C1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800" kern="0" smtClean="0">
                <a:solidFill>
                  <a:prstClr val="white"/>
                </a:solidFill>
                <a:latin typeface="微软雅黑" panose="020b0503020204020204" pitchFamily="34" charset="-122"/>
              </a:rPr>
              <a:t>力的合成</a:t>
            </a:r>
            <a:endParaRPr kumimoji="0" lang="zh-CN" altLang="en-US" sz="2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2400073353"/>
              </p:ext>
            </p:extLst>
          </p:nvPr>
        </p:nvGraphicFramePr>
        <p:xfrm>
          <a:off x="3180711" y="1145216"/>
          <a:ext cx="7871463" cy="48920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23821">
                  <a:extLst>
                    <a:ext uri="{9D8B030D-6E8A-4147-A177-3AD203B41FA5}">
                      <a16:colId xmlns:a16="http://schemas.microsoft.com/office/drawing/2014/main" val="179737886"/>
                    </a:ext>
                  </a:extLst>
                </a:gridCol>
                <a:gridCol w="2623821">
                  <a:extLst>
                    <a:ext uri="{9D8B030D-6E8A-4147-A177-3AD203B41FA5}">
                      <a16:colId xmlns:a16="http://schemas.microsoft.com/office/drawing/2014/main" val="3928172569"/>
                    </a:ext>
                  </a:extLst>
                </a:gridCol>
                <a:gridCol w="2623821">
                  <a:extLst>
                    <a:ext uri="{9D8B030D-6E8A-4147-A177-3AD203B41FA5}">
                      <a16:colId xmlns:a16="http://schemas.microsoft.com/office/drawing/2014/main" val="3936008647"/>
                    </a:ext>
                  </a:extLst>
                </a:gridCol>
              </a:tblGrid>
              <a:tr h="460601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zh-CN" altLang="en-US" sz="2400" smtClean="0">
                          <a:solidFill>
                            <a:schemeClr val="bg1"/>
                          </a:solidFill>
                        </a:rPr>
                        <a:t>图例</a:t>
                      </a:r>
                      <a:endParaRPr lang="zh-CN" altLang="en-US" sz="24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l-GR" altLang="zh-CN" sz="2400" i="1" smtClean="0">
                          <a:solidFill>
                            <a:schemeClr val="bg1"/>
                          </a:solidFill>
                        </a:rPr>
                        <a:t>θ</a:t>
                      </a:r>
                      <a:endParaRPr lang="zh-CN" altLang="en-US" sz="2400" i="1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 altLang="zh-CN" sz="2400" i="1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zh-CN" altLang="en-US" sz="2400" i="1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46333117"/>
                  </a:ext>
                </a:extLst>
              </a:tr>
              <a:tr h="886289">
                <a:tc>
                  <a:txBody>
                    <a:bodyPr vert="horz" wrap="square"/>
                    <a:lstStyle/>
                    <a:p>
                      <a:pPr algn="l"/>
                      <a:r>
                        <a:rPr lang="zh-CN" altLang="en-US" sz="2400" smtClean="0">
                          <a:solidFill>
                            <a:schemeClr val="bg1"/>
                          </a:solidFill>
                        </a:rPr>
                        <a:t>最大</a:t>
                      </a:r>
                      <a:endParaRPr lang="zh-CN" altLang="en-US" sz="24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864017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l-GR" altLang="zh-CN" sz="2400" i="1" smtClean="0">
                          <a:solidFill>
                            <a:schemeClr val="bg1"/>
                          </a:solidFill>
                        </a:rPr>
                        <a:t>θ</a:t>
                      </a:r>
                      <a:r>
                        <a:rPr lang="zh-CN" altLang="en-US" sz="2400" i="0" smtClean="0">
                          <a:solidFill>
                            <a:schemeClr val="bg1"/>
                          </a:solidFill>
                        </a:rPr>
                        <a:t>＝</a:t>
                      </a:r>
                      <a:r>
                        <a:rPr lang="en-US" altLang="zh-CN" sz="2400" i="0" smtClean="0">
                          <a:solidFill>
                            <a:schemeClr val="bg1"/>
                          </a:solidFill>
                        </a:rPr>
                        <a:t>0°</a:t>
                      </a:r>
                      <a:endParaRPr lang="zh-CN" altLang="en-US" sz="2400" i="1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 altLang="zh-CN" sz="2400" i="1" smtClean="0">
                          <a:solidFill>
                            <a:schemeClr val="bg1"/>
                          </a:solidFill>
                        </a:rPr>
                        <a:t>F</a:t>
                      </a:r>
                      <a:r>
                        <a:rPr lang="zh-CN" altLang="en-US" sz="2400" smtClean="0">
                          <a:solidFill>
                            <a:schemeClr val="bg1"/>
                          </a:solidFill>
                        </a:rPr>
                        <a:t>＝</a:t>
                      </a:r>
                      <a:r>
                        <a:rPr lang="en-US" altLang="zh-CN" sz="2400" i="1" smtClean="0">
                          <a:solidFill>
                            <a:schemeClr val="bg1"/>
                          </a:solidFill>
                        </a:rPr>
                        <a:t>F</a:t>
                      </a:r>
                      <a:r>
                        <a:rPr lang="en-US" altLang="zh-CN" sz="2400" baseline="-25000" smtClean="0">
                          <a:solidFill>
                            <a:schemeClr val="bg1"/>
                          </a:solidFill>
                        </a:rPr>
                        <a:t>1</a:t>
                      </a:r>
                      <a:r>
                        <a:rPr lang="zh-CN" altLang="en-US" sz="2400" smtClean="0">
                          <a:solidFill>
                            <a:schemeClr val="bg1"/>
                          </a:solidFill>
                        </a:rPr>
                        <a:t>＋</a:t>
                      </a:r>
                      <a:r>
                        <a:rPr lang="en-US" altLang="zh-CN" sz="2400" i="1" smtClean="0">
                          <a:solidFill>
                            <a:schemeClr val="bg1"/>
                          </a:solidFill>
                        </a:rPr>
                        <a:t>F</a:t>
                      </a:r>
                      <a:r>
                        <a:rPr lang="en-US" altLang="zh-CN" sz="2400" baseline="-2500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zh-CN" altLang="en-US" sz="2400" baseline="-250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40384941"/>
                  </a:ext>
                </a:extLst>
              </a:tr>
              <a:tr h="886289">
                <a:tc>
                  <a:txBody>
                    <a:bodyPr vert="horz" wrap="square"/>
                    <a:lstStyle/>
                    <a:p>
                      <a:pPr algn="ctr"/>
                      <a:endParaRPr lang="zh-CN" altLang="en-US" sz="24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864017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i="0" smtClean="0">
                          <a:solidFill>
                            <a:schemeClr val="bg1"/>
                          </a:solidFill>
                        </a:rPr>
                        <a:t>0°</a:t>
                      </a:r>
                      <a:r>
                        <a:rPr lang="en-US" altLang="zh-CN" sz="2400" i="1" smtClean="0">
                          <a:solidFill>
                            <a:schemeClr val="bg1"/>
                          </a:solidFill>
                        </a:rPr>
                        <a:t>&lt; </a:t>
                      </a:r>
                      <a:r>
                        <a:rPr lang="el-GR" altLang="zh-CN" sz="2400" i="1" smtClean="0">
                          <a:solidFill>
                            <a:schemeClr val="bg1"/>
                          </a:solidFill>
                        </a:rPr>
                        <a:t>θ</a:t>
                      </a:r>
                      <a:r>
                        <a:rPr lang="en-US" altLang="zh-CN" sz="2400" i="1" smtClean="0">
                          <a:solidFill>
                            <a:schemeClr val="bg1"/>
                          </a:solidFill>
                        </a:rPr>
                        <a:t> &lt; </a:t>
                      </a:r>
                      <a:r>
                        <a:rPr lang="en-US" altLang="zh-CN" sz="2400" i="0" smtClean="0">
                          <a:solidFill>
                            <a:schemeClr val="bg1"/>
                          </a:solidFill>
                        </a:rPr>
                        <a:t>90°</a:t>
                      </a:r>
                      <a:endParaRPr lang="zh-CN" altLang="en-US" sz="2400" i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 altLang="zh-CN" sz="2000" i="1" smtClean="0">
                          <a:solidFill>
                            <a:schemeClr val="bg1"/>
                          </a:solidFill>
                        </a:rPr>
                        <a:t>F</a:t>
                      </a:r>
                      <a:r>
                        <a:rPr lang="en-US" altLang="zh-CN" sz="2000" baseline="-25000" smtClean="0">
                          <a:solidFill>
                            <a:schemeClr val="bg1"/>
                          </a:solidFill>
                        </a:rPr>
                        <a:t>1</a:t>
                      </a:r>
                      <a:r>
                        <a:rPr lang="zh-CN" altLang="en-US" sz="2000" smtClean="0">
                          <a:solidFill>
                            <a:schemeClr val="bg1"/>
                          </a:solidFill>
                        </a:rPr>
                        <a:t>＋</a:t>
                      </a:r>
                      <a:r>
                        <a:rPr lang="en-US" altLang="zh-CN" sz="2000" i="1" smtClean="0">
                          <a:solidFill>
                            <a:schemeClr val="bg1"/>
                          </a:solidFill>
                        </a:rPr>
                        <a:t>F</a:t>
                      </a:r>
                      <a:r>
                        <a:rPr lang="en-US" altLang="zh-CN" sz="2000" baseline="-25000" smtClean="0">
                          <a:solidFill>
                            <a:schemeClr val="bg1"/>
                          </a:solidFill>
                        </a:rPr>
                        <a:t>2</a:t>
                      </a:r>
                      <a:r>
                        <a:rPr lang="en-US" altLang="zh-CN" sz="2000" smtClean="0">
                          <a:solidFill>
                            <a:schemeClr val="bg1"/>
                          </a:solidFill>
                        </a:rPr>
                        <a:t>&gt; </a:t>
                      </a:r>
                      <a:r>
                        <a:rPr lang="en-US" altLang="zh-CN" sz="2000" i="1" smtClean="0">
                          <a:solidFill>
                            <a:schemeClr val="bg1"/>
                          </a:solidFill>
                        </a:rPr>
                        <a:t>F</a:t>
                      </a:r>
                      <a:r>
                        <a:rPr lang="en-US" altLang="zh-CN" sz="2000" smtClean="0">
                          <a:solidFill>
                            <a:schemeClr val="bg1"/>
                          </a:solidFill>
                        </a:rPr>
                        <a:t>&gt;</a:t>
                      </a:r>
                      <a14:m>
                        <m:oMathPara>
                          <m:oMathParaPr>
                            <m:jc/>
                          </m:oMathParaPr>
                          <m:oMath>
                            <m:rad>
                              <m:radPr>
                                <m:degHide m:val="on"/>
                                <m:ctrlPr>
                                  <a:rPr lang="en-US" altLang="zh-CN" sz="20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bSup>
                                  <m:sSubSupPr>
                                    <m:alnScr m:val="off"/>
                                    <m:ctrlPr>
                                      <a:rPr lang="en-US" altLang="zh-CN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2000" b="0" i="1" smtClean="0">
                                        <a:solidFill>
                                          <a:schemeClr val="bg1"/>
                                        </a:solidFill>
                                        <a:latin typeface="+mn-lt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CN" sz="2000" b="0" i="0" baseline="-5000" smtClean="0">
                                        <a:solidFill>
                                          <a:schemeClr val="bg1"/>
                                        </a:solidFill>
                                        <a:latin typeface="+mn-lt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en-US" altLang="zh-CN" sz="2000" b="0" i="0" baseline="10000" smtClean="0">
                                        <a:solidFill>
                                          <a:schemeClr val="bg1"/>
                                        </a:solidFill>
                                        <a:latin typeface="+mn-lt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m:rPr>
                                    <m:sty m:val="p"/>
                                  </m:rPr>
                                  <a:rPr lang="en-US" altLang="zh-CN" sz="2000" b="0" i="0" smtClean="0">
                                    <a:solidFill>
                                      <a:schemeClr val="bg1"/>
                                    </a:solidFill>
                                    <a:latin typeface="+mn-lt"/>
                                  </a:rPr>
                                  <m:t>+</m:t>
                                </m:r>
                                <m:sSubSup>
                                  <m:sSubSupPr>
                                    <m:alnScr m:val="off"/>
                                    <m:ctrlPr>
                                      <a:rPr lang="en-US" altLang="zh-CN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2000" b="0" i="1" smtClean="0">
                                        <a:solidFill>
                                          <a:schemeClr val="bg1"/>
                                        </a:solidFill>
                                        <a:latin typeface="+mn-lt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CN" sz="2000" b="0" i="0" baseline="-5000" smtClean="0">
                                        <a:solidFill>
                                          <a:schemeClr val="bg1"/>
                                        </a:solidFill>
                                        <a:latin typeface="+mn-lt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en-US" altLang="zh-CN" sz="2000" b="0" i="0" baseline="10000" smtClean="0">
                                        <a:solidFill>
                                          <a:schemeClr val="bg1"/>
                                        </a:solidFill>
                                        <a:latin typeface="+mn-lt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rad>
                          </m:oMath>
                        </m:oMathPara>
                      </a14:m>
                      <a:endParaRPr lang="zh-CN" altLang="en-US" sz="240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95875225"/>
                  </a:ext>
                </a:extLst>
              </a:tr>
              <a:tr h="886289">
                <a:tc>
                  <a:txBody>
                    <a:bodyPr vert="horz" wrap="square"/>
                    <a:lstStyle/>
                    <a:p>
                      <a:pPr algn="ctr"/>
                      <a:endParaRPr lang="zh-CN" altLang="en-US" sz="24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864017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l-GR" altLang="zh-CN" sz="2400" i="1" smtClean="0">
                          <a:solidFill>
                            <a:schemeClr val="bg1"/>
                          </a:solidFill>
                        </a:rPr>
                        <a:t>θ</a:t>
                      </a:r>
                      <a:r>
                        <a:rPr lang="zh-CN" altLang="en-US" sz="2400" i="0" smtClean="0">
                          <a:solidFill>
                            <a:schemeClr val="bg1"/>
                          </a:solidFill>
                        </a:rPr>
                        <a:t>＝</a:t>
                      </a:r>
                      <a:r>
                        <a:rPr lang="en-US" altLang="zh-CN" sz="2400" i="0" smtClean="0">
                          <a:solidFill>
                            <a:schemeClr val="bg1"/>
                          </a:solidFill>
                        </a:rPr>
                        <a:t>90°</a:t>
                      </a:r>
                      <a:endParaRPr lang="zh-CN" altLang="en-US" sz="2400" i="1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864017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i="1" smtClean="0">
                          <a:solidFill>
                            <a:schemeClr val="bg1"/>
                          </a:solidFill>
                        </a:rPr>
                        <a:t>F</a:t>
                      </a:r>
                      <a:r>
                        <a:rPr lang="zh-CN" altLang="en-US" sz="2400" smtClean="0">
                          <a:solidFill>
                            <a:schemeClr val="bg1"/>
                          </a:solidFill>
                        </a:rPr>
                        <a:t>＝</a:t>
                      </a:r>
                      <a14:m>
                        <m:oMathPara>
                          <m:oMathParaPr>
                            <m:jc/>
                          </m:oMathParaPr>
                          <m:oMath>
                            <m:rad>
                              <m:radPr>
                                <m:degHide m:val="on"/>
                                <m:ctrlPr>
                                  <a:rPr lang="en-US" altLang="zh-CN" sz="24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bSup>
                                  <m:sSubSupPr>
                                    <m:alnScr m:val="off"/>
                                    <m:ctrlPr>
                                      <a:rPr lang="en-US" altLang="zh-CN" sz="24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2400" b="0" i="1" smtClean="0">
                                        <a:solidFill>
                                          <a:schemeClr val="bg1"/>
                                        </a:solidFill>
                                        <a:latin typeface="+mn-lt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CN" sz="2400" b="0" i="0" baseline="-5000" smtClean="0">
                                        <a:solidFill>
                                          <a:schemeClr val="bg1"/>
                                        </a:solidFill>
                                        <a:latin typeface="+mn-lt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en-US" altLang="zh-CN" sz="2400" b="0" i="0" baseline="10000" smtClean="0">
                                        <a:solidFill>
                                          <a:schemeClr val="bg1"/>
                                        </a:solidFill>
                                        <a:latin typeface="+mn-lt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m:rPr>
                                    <m:sty m:val="p"/>
                                  </m:rPr>
                                  <a:rPr lang="en-US" altLang="zh-CN" sz="2400" b="0" i="0" smtClean="0">
                                    <a:solidFill>
                                      <a:schemeClr val="bg1"/>
                                    </a:solidFill>
                                    <a:latin typeface="+mn-lt"/>
                                  </a:rPr>
                                  <m:t>+</m:t>
                                </m:r>
                                <m:sSubSup>
                                  <m:sSubSupPr>
                                    <m:alnScr m:val="off"/>
                                    <m:ctrlPr>
                                      <a:rPr lang="en-US" altLang="zh-CN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2400" b="0" i="1" smtClean="0">
                                        <a:solidFill>
                                          <a:schemeClr val="bg1"/>
                                        </a:solidFill>
                                        <a:latin typeface="+mn-lt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CN" sz="2400" b="0" i="0" baseline="-5000" smtClean="0">
                                        <a:solidFill>
                                          <a:schemeClr val="bg1"/>
                                        </a:solidFill>
                                        <a:latin typeface="+mn-lt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en-US" altLang="zh-CN" sz="2400" b="0" i="0" baseline="10000" smtClean="0">
                                        <a:solidFill>
                                          <a:schemeClr val="bg1"/>
                                        </a:solidFill>
                                        <a:latin typeface="+mn-lt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rad>
                          </m:oMath>
                        </m:oMathPara>
                      </a14:m>
                      <a:endParaRPr lang="zh-CN" altLang="en-US" sz="240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41085391"/>
                  </a:ext>
                </a:extLst>
              </a:tr>
              <a:tr h="886289">
                <a:tc>
                  <a:txBody>
                    <a:bodyPr vert="horz" wrap="square"/>
                    <a:lstStyle/>
                    <a:p>
                      <a:pPr algn="ctr"/>
                      <a:endParaRPr lang="zh-CN" altLang="en-US" sz="24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864017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i="0" smtClean="0">
                          <a:solidFill>
                            <a:schemeClr val="bg1"/>
                          </a:solidFill>
                        </a:rPr>
                        <a:t>90°</a:t>
                      </a:r>
                      <a:r>
                        <a:rPr lang="en-US" altLang="zh-CN" sz="2400" i="1" smtClean="0">
                          <a:solidFill>
                            <a:schemeClr val="bg1"/>
                          </a:solidFill>
                        </a:rPr>
                        <a:t>&lt; </a:t>
                      </a:r>
                      <a:r>
                        <a:rPr lang="el-GR" altLang="zh-CN" sz="2400" i="1" smtClean="0">
                          <a:solidFill>
                            <a:schemeClr val="bg1"/>
                          </a:solidFill>
                        </a:rPr>
                        <a:t>θ</a:t>
                      </a:r>
                      <a:r>
                        <a:rPr lang="en-US" altLang="zh-CN" sz="2400" i="1" smtClean="0">
                          <a:solidFill>
                            <a:schemeClr val="bg1"/>
                          </a:solidFill>
                        </a:rPr>
                        <a:t> &lt; </a:t>
                      </a:r>
                      <a:r>
                        <a:rPr lang="en-US" altLang="zh-CN" sz="2400" i="0" smtClean="0">
                          <a:solidFill>
                            <a:schemeClr val="bg1"/>
                          </a:solidFill>
                        </a:rPr>
                        <a:t>180°</a:t>
                      </a:r>
                      <a:endParaRPr lang="zh-CN" altLang="en-US" sz="2400" i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864017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000" i="1" smtClean="0">
                          <a:solidFill>
                            <a:schemeClr val="bg1"/>
                          </a:solidFill>
                        </a:rPr>
                        <a:t>|F</a:t>
                      </a:r>
                      <a:r>
                        <a:rPr lang="en-US" altLang="zh-CN" sz="2000" i="0" baseline="-25000" smtClean="0">
                          <a:solidFill>
                            <a:schemeClr val="bg1"/>
                          </a:solidFill>
                        </a:rPr>
                        <a:t>1</a:t>
                      </a:r>
                      <a:r>
                        <a:rPr lang="zh-CN" altLang="en-US" sz="2000" i="0" smtClean="0">
                          <a:solidFill>
                            <a:schemeClr val="bg1"/>
                          </a:solidFill>
                        </a:rPr>
                        <a:t>－</a:t>
                      </a:r>
                      <a:r>
                        <a:rPr lang="en-US" altLang="zh-CN" sz="2000" i="1" smtClean="0">
                          <a:solidFill>
                            <a:schemeClr val="bg1"/>
                          </a:solidFill>
                        </a:rPr>
                        <a:t>F</a:t>
                      </a:r>
                      <a:r>
                        <a:rPr lang="en-US" altLang="zh-CN" sz="2000" i="0" baseline="-25000" smtClean="0">
                          <a:solidFill>
                            <a:schemeClr val="bg1"/>
                          </a:solidFill>
                        </a:rPr>
                        <a:t>2</a:t>
                      </a:r>
                      <a:r>
                        <a:rPr lang="en-US" altLang="zh-CN" sz="2000" i="1" smtClean="0">
                          <a:solidFill>
                            <a:schemeClr val="bg1"/>
                          </a:solidFill>
                        </a:rPr>
                        <a:t>|&lt;F</a:t>
                      </a:r>
                      <a:r>
                        <a:rPr lang="en-US" altLang="zh-CN" sz="2000" smtClean="0">
                          <a:solidFill>
                            <a:schemeClr val="bg1"/>
                          </a:solidFill>
                        </a:rPr>
                        <a:t>&lt;</a:t>
                      </a:r>
                      <a14:m>
                        <m:oMathPara>
                          <m:oMathParaPr>
                            <m:jc/>
                          </m:oMathParaPr>
                          <m:oMath>
                            <m:rad>
                              <m:radPr>
                                <m:degHide m:val="on"/>
                                <m:ctrlPr>
                                  <a:rPr lang="en-US" altLang="zh-CN" sz="20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bSup>
                                  <m:sSubSupPr>
                                    <m:alnScr m:val="off"/>
                                    <m:ctrlPr>
                                      <a:rPr lang="en-US" altLang="zh-CN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2000" b="0" i="1" smtClean="0">
                                        <a:solidFill>
                                          <a:schemeClr val="bg1"/>
                                        </a:solidFill>
                                        <a:latin typeface="+mn-lt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CN" sz="2000" b="0" i="0" baseline="-5000" smtClean="0">
                                        <a:solidFill>
                                          <a:schemeClr val="bg1"/>
                                        </a:solidFill>
                                        <a:latin typeface="+mn-lt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en-US" altLang="zh-CN" sz="2000" b="0" i="0" baseline="10000" smtClean="0">
                                        <a:solidFill>
                                          <a:schemeClr val="bg1"/>
                                        </a:solidFill>
                                        <a:latin typeface="+mn-lt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m:rPr>
                                    <m:sty m:val="p"/>
                                  </m:rPr>
                                  <a:rPr lang="en-US" altLang="zh-CN" sz="2000" b="0" i="0" smtClean="0">
                                    <a:solidFill>
                                      <a:schemeClr val="bg1"/>
                                    </a:solidFill>
                                    <a:latin typeface="+mn-lt"/>
                                  </a:rPr>
                                  <m:t>+</m:t>
                                </m:r>
                                <m:sSubSup>
                                  <m:sSubSupPr>
                                    <m:alnScr m:val="off"/>
                                    <m:ctrlPr>
                                      <a:rPr lang="en-US" altLang="zh-CN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2000" b="0" i="1" smtClean="0">
                                        <a:solidFill>
                                          <a:schemeClr val="bg1"/>
                                        </a:solidFill>
                                        <a:latin typeface="+mn-lt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CN" sz="2000" b="0" i="0" baseline="-5000" smtClean="0">
                                        <a:solidFill>
                                          <a:schemeClr val="bg1"/>
                                        </a:solidFill>
                                        <a:latin typeface="+mn-lt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en-US" altLang="zh-CN" sz="2000" b="0" i="0" baseline="10000" smtClean="0">
                                        <a:solidFill>
                                          <a:schemeClr val="bg1"/>
                                        </a:solidFill>
                                        <a:latin typeface="+mn-lt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rad>
                          </m:oMath>
                        </m:oMathPara>
                      </a14:m>
                      <a:endParaRPr lang="zh-CN" altLang="en-US" sz="240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05987226"/>
                  </a:ext>
                </a:extLst>
              </a:tr>
              <a:tr h="886289">
                <a:tc>
                  <a:txBody>
                    <a:bodyPr vert="horz" wrap="square"/>
                    <a:lstStyle/>
                    <a:p>
                      <a:pPr algn="l"/>
                      <a:r>
                        <a:rPr lang="zh-CN" altLang="en-US" sz="2400" smtClean="0">
                          <a:solidFill>
                            <a:schemeClr val="bg1"/>
                          </a:solidFill>
                        </a:rPr>
                        <a:t>最小</a:t>
                      </a:r>
                      <a:endParaRPr lang="zh-CN" altLang="en-US" sz="24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864017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l-GR" altLang="zh-CN" sz="2400" i="1" smtClean="0">
                          <a:solidFill>
                            <a:schemeClr val="bg1"/>
                          </a:solidFill>
                        </a:rPr>
                        <a:t>θ</a:t>
                      </a:r>
                      <a:r>
                        <a:rPr lang="zh-CN" altLang="en-US" sz="2400" i="0" smtClean="0">
                          <a:solidFill>
                            <a:schemeClr val="bg1"/>
                          </a:solidFill>
                        </a:rPr>
                        <a:t>＝</a:t>
                      </a:r>
                      <a:r>
                        <a:rPr lang="en-US" altLang="zh-CN" sz="2400" i="0" smtClean="0">
                          <a:solidFill>
                            <a:schemeClr val="bg1"/>
                          </a:solidFill>
                        </a:rPr>
                        <a:t>180°</a:t>
                      </a:r>
                      <a:endParaRPr lang="zh-CN" altLang="en-US" sz="2400" i="1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 altLang="zh-CN" sz="2400" i="1" smtClean="0">
                          <a:solidFill>
                            <a:schemeClr val="bg1"/>
                          </a:solidFill>
                        </a:rPr>
                        <a:t>F</a:t>
                      </a:r>
                      <a:r>
                        <a:rPr lang="zh-CN" altLang="en-US" sz="2400" i="0" smtClean="0">
                          <a:solidFill>
                            <a:schemeClr val="bg1"/>
                          </a:solidFill>
                        </a:rPr>
                        <a:t>＝</a:t>
                      </a:r>
                      <a:r>
                        <a:rPr lang="en-US" altLang="zh-CN" sz="2400" i="1" smtClean="0">
                          <a:solidFill>
                            <a:schemeClr val="bg1"/>
                          </a:solidFill>
                        </a:rPr>
                        <a:t>|F</a:t>
                      </a:r>
                      <a:r>
                        <a:rPr lang="en-US" altLang="zh-CN" sz="2400" i="0" baseline="-25000" smtClean="0">
                          <a:solidFill>
                            <a:schemeClr val="bg1"/>
                          </a:solidFill>
                        </a:rPr>
                        <a:t>1</a:t>
                      </a:r>
                      <a:r>
                        <a:rPr lang="zh-CN" altLang="en-US" sz="2400" i="0" smtClean="0">
                          <a:solidFill>
                            <a:schemeClr val="bg1"/>
                          </a:solidFill>
                        </a:rPr>
                        <a:t>－</a:t>
                      </a:r>
                      <a:r>
                        <a:rPr lang="en-US" altLang="zh-CN" sz="2400" i="1" smtClean="0">
                          <a:solidFill>
                            <a:schemeClr val="bg1"/>
                          </a:solidFill>
                        </a:rPr>
                        <a:t>F</a:t>
                      </a:r>
                      <a:r>
                        <a:rPr lang="en-US" altLang="zh-CN" sz="2400" i="0" baseline="-25000" smtClean="0">
                          <a:solidFill>
                            <a:schemeClr val="bg1"/>
                          </a:solidFill>
                        </a:rPr>
                        <a:t>2</a:t>
                      </a:r>
                      <a:r>
                        <a:rPr lang="en-US" altLang="zh-CN" sz="2400" i="1" smtClean="0">
                          <a:solidFill>
                            <a:schemeClr val="bg1"/>
                          </a:solidFill>
                        </a:rPr>
                        <a:t>|</a:t>
                      </a:r>
                      <a:endParaRPr lang="zh-CN" altLang="en-US" sz="24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92057575"/>
                  </a:ext>
                </a:extLst>
              </a:tr>
            </a:tbl>
          </a:graphicData>
        </a:graphic>
      </p:graphicFrame>
      <p:grpSp>
        <p:nvGrpSpPr>
          <p:cNvPr id="14" name="组合 13"/>
          <p:cNvGrpSpPr/>
          <p:nvPr>
            <p:custDataLst>
              <p:tags r:id="rId9"/>
            </p:custDataLst>
          </p:nvPr>
        </p:nvGrpSpPr>
        <p:grpSpPr>
          <a:xfrm>
            <a:off x="4006005" y="1799359"/>
            <a:ext cx="1733206" cy="308576"/>
            <a:chOff x="3408240" y="1744713"/>
            <a:chExt cx="1733206" cy="308576"/>
          </a:xfrm>
        </p:grpSpPr>
        <p:cxnSp>
          <p:nvCxnSpPr>
            <p:cNvPr id="5" name="直接箭头连接符 4"/>
            <p:cNvCxnSpPr/>
            <p:nvPr>
              <p:custDataLst>
                <p:tags r:id="rId10"/>
              </p:custDataLst>
            </p:nvPr>
          </p:nvCxnSpPr>
          <p:spPr>
            <a:xfrm flipV="1">
              <a:off x="3408240" y="2053289"/>
              <a:ext cx="1080000" cy="0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箭头连接符 23"/>
            <p:cNvCxnSpPr/>
            <p:nvPr>
              <p:custDataLst>
                <p:tags r:id="rId11"/>
              </p:custDataLst>
            </p:nvPr>
          </p:nvCxnSpPr>
          <p:spPr>
            <a:xfrm flipV="1">
              <a:off x="3408240" y="2053289"/>
              <a:ext cx="540000" cy="0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箭头连接符 24"/>
            <p:cNvCxnSpPr/>
            <p:nvPr>
              <p:custDataLst>
                <p:tags r:id="rId12"/>
              </p:custDataLst>
            </p:nvPr>
          </p:nvCxnSpPr>
          <p:spPr>
            <a:xfrm flipV="1">
              <a:off x="4463967" y="2051691"/>
              <a:ext cx="540000" cy="0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矩形 11"/>
            <p:cNvSpPr/>
            <p:nvPr>
              <p:custDataLst>
                <p:tags r:id="rId13"/>
              </p:custDataLst>
            </p:nvPr>
          </p:nvSpPr>
          <p:spPr>
            <a:xfrm>
              <a:off x="4202934" y="1744713"/>
              <a:ext cx="35298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i="1" kern="0">
                  <a:solidFill>
                    <a:schemeClr val="bg1"/>
                  </a:solidFill>
                </a:rPr>
                <a:t>F</a:t>
              </a:r>
              <a:r>
                <a:rPr lang="en-US" altLang="zh-CN" sz="1400" kern="0" baseline="-25000">
                  <a:solidFill>
                    <a:schemeClr val="bg1"/>
                  </a:solidFill>
                </a:rPr>
                <a:t>1</a:t>
              </a:r>
              <a:endParaRPr lang="zh-CN" altLang="en-US" sz="1400"/>
            </a:p>
          </p:txBody>
        </p:sp>
        <p:sp>
          <p:nvSpPr>
            <p:cNvPr id="26" name="矩形 25"/>
            <p:cNvSpPr/>
            <p:nvPr>
              <p:custDataLst>
                <p:tags r:id="rId14"/>
              </p:custDataLst>
            </p:nvPr>
          </p:nvSpPr>
          <p:spPr>
            <a:xfrm>
              <a:off x="3734620" y="1744713"/>
              <a:ext cx="35298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i="1" kern="0" smtClean="0">
                  <a:solidFill>
                    <a:schemeClr val="bg1"/>
                  </a:solidFill>
                </a:rPr>
                <a:t>F</a:t>
              </a:r>
              <a:r>
                <a:rPr lang="en-US" altLang="zh-CN" sz="1400" kern="0" baseline="-25000" smtClean="0">
                  <a:solidFill>
                    <a:schemeClr val="bg1"/>
                  </a:solidFill>
                </a:rPr>
                <a:t>2</a:t>
              </a:r>
              <a:endParaRPr lang="zh-CN" altLang="en-US" sz="1400"/>
            </a:p>
          </p:txBody>
        </p:sp>
        <p:sp>
          <p:nvSpPr>
            <p:cNvPr id="27" name="矩形 26"/>
            <p:cNvSpPr/>
            <p:nvPr>
              <p:custDataLst>
                <p:tags r:id="rId15"/>
              </p:custDataLst>
            </p:nvPr>
          </p:nvSpPr>
          <p:spPr>
            <a:xfrm>
              <a:off x="4847776" y="1744713"/>
              <a:ext cx="29367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i="1" kern="0" smtClean="0">
                  <a:solidFill>
                    <a:schemeClr val="bg1"/>
                  </a:solidFill>
                </a:rPr>
                <a:t>F</a:t>
              </a:r>
              <a:endParaRPr lang="zh-CN" altLang="en-US" sz="1400"/>
            </a:p>
          </p:txBody>
        </p:sp>
      </p:grpSp>
      <p:grpSp>
        <p:nvGrpSpPr>
          <p:cNvPr id="40" name="组合 39"/>
          <p:cNvGrpSpPr/>
          <p:nvPr>
            <p:custDataLst>
              <p:tags r:id="rId16"/>
            </p:custDataLst>
          </p:nvPr>
        </p:nvGrpSpPr>
        <p:grpSpPr>
          <a:xfrm>
            <a:off x="3776295" y="2530559"/>
            <a:ext cx="1725128" cy="825420"/>
            <a:chOff x="3978961" y="2556061"/>
            <a:chExt cx="1725128" cy="825420"/>
          </a:xfrm>
        </p:grpSpPr>
        <p:cxnSp>
          <p:nvCxnSpPr>
            <p:cNvPr id="28" name="直接箭头连接符 27"/>
            <p:cNvCxnSpPr/>
            <p:nvPr>
              <p:custDataLst>
                <p:tags r:id="rId17"/>
              </p:custDataLst>
            </p:nvPr>
          </p:nvCxnSpPr>
          <p:spPr>
            <a:xfrm flipV="1">
              <a:off x="4015134" y="3120090"/>
              <a:ext cx="1080000" cy="0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箭头连接符 28"/>
            <p:cNvCxnSpPr/>
            <p:nvPr>
              <p:custDataLst>
                <p:tags r:id="rId18"/>
              </p:custDataLst>
            </p:nvPr>
          </p:nvCxnSpPr>
          <p:spPr>
            <a:xfrm rot="-1800000" flipV="1">
              <a:off x="3978961" y="2984290"/>
              <a:ext cx="540000" cy="0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箭头连接符 29"/>
            <p:cNvCxnSpPr/>
            <p:nvPr>
              <p:custDataLst>
                <p:tags r:id="rId19"/>
              </p:custDataLst>
            </p:nvPr>
          </p:nvCxnSpPr>
          <p:spPr>
            <a:xfrm rot="-1800000" flipV="1">
              <a:off x="5025559" y="2984289"/>
              <a:ext cx="540000" cy="0"/>
            </a:xfrm>
            <a:prstGeom prst="straightConnector1">
              <a:avLst/>
            </a:prstGeom>
            <a:ln w="25400">
              <a:solidFill>
                <a:schemeClr val="bg1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箭头连接符 30"/>
            <p:cNvCxnSpPr/>
            <p:nvPr>
              <p:custDataLst>
                <p:tags r:id="rId20"/>
              </p:custDataLst>
            </p:nvPr>
          </p:nvCxnSpPr>
          <p:spPr>
            <a:xfrm flipV="1">
              <a:off x="4456672" y="2853373"/>
              <a:ext cx="1080000" cy="0"/>
            </a:xfrm>
            <a:prstGeom prst="straightConnector1">
              <a:avLst/>
            </a:prstGeom>
            <a:ln w="25400">
              <a:solidFill>
                <a:schemeClr val="bg1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箭头连接符 31"/>
            <p:cNvCxnSpPr/>
            <p:nvPr>
              <p:custDataLst>
                <p:tags r:id="rId21"/>
              </p:custDataLst>
            </p:nvPr>
          </p:nvCxnSpPr>
          <p:spPr>
            <a:xfrm flipV="1">
              <a:off x="4015134" y="2849289"/>
              <a:ext cx="1514252" cy="270000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矩形 34"/>
            <p:cNvSpPr/>
            <p:nvPr>
              <p:custDataLst>
                <p:tags r:id="rId22"/>
              </p:custDataLst>
            </p:nvPr>
          </p:nvSpPr>
          <p:spPr>
            <a:xfrm>
              <a:off x="4251249" y="2556061"/>
              <a:ext cx="35298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i="1" kern="0" smtClean="0">
                  <a:solidFill>
                    <a:schemeClr val="bg1"/>
                  </a:solidFill>
                </a:rPr>
                <a:t>F</a:t>
              </a:r>
              <a:r>
                <a:rPr lang="en-US" altLang="zh-CN" sz="1400" kern="0" baseline="-25000" smtClean="0">
                  <a:solidFill>
                    <a:schemeClr val="bg1"/>
                  </a:solidFill>
                </a:rPr>
                <a:t>2</a:t>
              </a:r>
              <a:endParaRPr lang="zh-CN" altLang="en-US" sz="1400"/>
            </a:p>
          </p:txBody>
        </p:sp>
        <p:sp>
          <p:nvSpPr>
            <p:cNvPr id="36" name="矩形 35"/>
            <p:cNvSpPr/>
            <p:nvPr>
              <p:custDataLst>
                <p:tags r:id="rId23"/>
              </p:custDataLst>
            </p:nvPr>
          </p:nvSpPr>
          <p:spPr>
            <a:xfrm>
              <a:off x="4877955" y="3073704"/>
              <a:ext cx="35298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i="1" kern="0">
                  <a:solidFill>
                    <a:schemeClr val="bg1"/>
                  </a:solidFill>
                </a:rPr>
                <a:t>F</a:t>
              </a:r>
              <a:r>
                <a:rPr lang="en-US" altLang="zh-CN" sz="1400" kern="0" baseline="-25000">
                  <a:solidFill>
                    <a:schemeClr val="bg1"/>
                  </a:solidFill>
                </a:rPr>
                <a:t>1</a:t>
              </a:r>
              <a:endParaRPr lang="zh-CN" altLang="en-US" sz="1400"/>
            </a:p>
          </p:txBody>
        </p:sp>
        <p:sp>
          <p:nvSpPr>
            <p:cNvPr id="37" name="矩形 36"/>
            <p:cNvSpPr/>
            <p:nvPr>
              <p:custDataLst>
                <p:tags r:id="rId24"/>
              </p:custDataLst>
            </p:nvPr>
          </p:nvSpPr>
          <p:spPr>
            <a:xfrm>
              <a:off x="5410419" y="2607390"/>
              <a:ext cx="29367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i="1" kern="0" smtClean="0">
                  <a:solidFill>
                    <a:schemeClr val="bg1"/>
                  </a:solidFill>
                </a:rPr>
                <a:t>F</a:t>
              </a:r>
              <a:endParaRPr lang="zh-CN" altLang="en-US" sz="1400"/>
            </a:p>
          </p:txBody>
        </p:sp>
        <p:sp>
          <p:nvSpPr>
            <p:cNvPr id="38" name="弧形 37"/>
            <p:cNvSpPr/>
            <p:nvPr>
              <p:custDataLst>
                <p:tags r:id="rId25"/>
              </p:custDataLst>
            </p:nvPr>
          </p:nvSpPr>
          <p:spPr>
            <a:xfrm>
              <a:off x="4097536" y="2984289"/>
              <a:ext cx="228209" cy="172777"/>
            </a:xfrm>
            <a:prstGeom prst="arc">
              <a:avLst>
                <a:gd name="adj1" fmla="val 17014232"/>
                <a:gd name="adj2" fmla="val 1337312"/>
              </a:avLst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矩形 38"/>
            <p:cNvSpPr/>
            <p:nvPr>
              <p:custDataLst>
                <p:tags r:id="rId26"/>
              </p:custDataLst>
            </p:nvPr>
          </p:nvSpPr>
          <p:spPr>
            <a:xfrm>
              <a:off x="4329183" y="2811512"/>
              <a:ext cx="27283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altLang="zh-CN" sz="1400" i="1" kern="0" smtClean="0">
                  <a:solidFill>
                    <a:schemeClr val="bg1"/>
                  </a:solidFill>
                </a:rPr>
                <a:t>θ</a:t>
              </a:r>
              <a:endParaRPr lang="zh-CN" altLang="en-US" sz="1400"/>
            </a:p>
          </p:txBody>
        </p:sp>
      </p:grpSp>
      <p:grpSp>
        <p:nvGrpSpPr>
          <p:cNvPr id="57" name="组合 56"/>
          <p:cNvGrpSpPr/>
          <p:nvPr>
            <p:custDataLst>
              <p:tags r:id="rId27"/>
            </p:custDataLst>
          </p:nvPr>
        </p:nvGrpSpPr>
        <p:grpSpPr>
          <a:xfrm>
            <a:off x="3727888" y="3364417"/>
            <a:ext cx="1636233" cy="901327"/>
            <a:chOff x="743718" y="4470041"/>
            <a:chExt cx="1636233" cy="901327"/>
          </a:xfrm>
        </p:grpSpPr>
        <p:cxnSp>
          <p:nvCxnSpPr>
            <p:cNvPr id="42" name="直接箭头连接符 41"/>
            <p:cNvCxnSpPr/>
            <p:nvPr>
              <p:custDataLst>
                <p:tags r:id="rId28"/>
              </p:custDataLst>
            </p:nvPr>
          </p:nvCxnSpPr>
          <p:spPr>
            <a:xfrm flipV="1">
              <a:off x="1019982" y="5228418"/>
              <a:ext cx="1080000" cy="0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箭头连接符 42"/>
            <p:cNvCxnSpPr/>
            <p:nvPr>
              <p:custDataLst>
                <p:tags r:id="rId29"/>
              </p:custDataLst>
            </p:nvPr>
          </p:nvCxnSpPr>
          <p:spPr>
            <a:xfrm rot="-5400000" flipV="1">
              <a:off x="761942" y="4947478"/>
              <a:ext cx="540000" cy="0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箭头连接符 43"/>
            <p:cNvCxnSpPr/>
            <p:nvPr>
              <p:custDataLst>
                <p:tags r:id="rId30"/>
              </p:custDataLst>
            </p:nvPr>
          </p:nvCxnSpPr>
          <p:spPr>
            <a:xfrm flipH="1" flipV="1">
              <a:off x="2080149" y="4688418"/>
              <a:ext cx="0" cy="540000"/>
            </a:xfrm>
            <a:prstGeom prst="straightConnector1">
              <a:avLst/>
            </a:prstGeom>
            <a:ln w="25400">
              <a:solidFill>
                <a:schemeClr val="bg1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箭头连接符 44"/>
            <p:cNvCxnSpPr/>
            <p:nvPr>
              <p:custDataLst>
                <p:tags r:id="rId31"/>
              </p:custDataLst>
            </p:nvPr>
          </p:nvCxnSpPr>
          <p:spPr>
            <a:xfrm flipV="1">
              <a:off x="1031941" y="4677478"/>
              <a:ext cx="1080000" cy="0"/>
            </a:xfrm>
            <a:prstGeom prst="straightConnector1">
              <a:avLst/>
            </a:prstGeom>
            <a:ln w="25400">
              <a:solidFill>
                <a:schemeClr val="bg1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箭头连接符 45"/>
            <p:cNvCxnSpPr/>
            <p:nvPr>
              <p:custDataLst>
                <p:tags r:id="rId32"/>
              </p:custDataLst>
            </p:nvPr>
          </p:nvCxnSpPr>
          <p:spPr>
            <a:xfrm flipV="1">
              <a:off x="1036458" y="4688417"/>
              <a:ext cx="1063524" cy="529062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矩形 46"/>
            <p:cNvSpPr/>
            <p:nvPr>
              <p:custDataLst>
                <p:tags r:id="rId33"/>
              </p:custDataLst>
            </p:nvPr>
          </p:nvSpPr>
          <p:spPr>
            <a:xfrm>
              <a:off x="743718" y="4470041"/>
              <a:ext cx="35298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i="1" kern="0" smtClean="0">
                  <a:solidFill>
                    <a:schemeClr val="bg1"/>
                  </a:solidFill>
                </a:rPr>
                <a:t>F</a:t>
              </a:r>
              <a:r>
                <a:rPr lang="en-US" altLang="zh-CN" sz="1400" kern="0" baseline="-25000" smtClean="0">
                  <a:solidFill>
                    <a:schemeClr val="bg1"/>
                  </a:solidFill>
                </a:rPr>
                <a:t>2</a:t>
              </a:r>
              <a:endParaRPr lang="zh-CN" altLang="en-US" sz="1400"/>
            </a:p>
          </p:txBody>
        </p:sp>
        <p:sp>
          <p:nvSpPr>
            <p:cNvPr id="48" name="矩形 47"/>
            <p:cNvSpPr/>
            <p:nvPr>
              <p:custDataLst>
                <p:tags r:id="rId34"/>
              </p:custDataLst>
            </p:nvPr>
          </p:nvSpPr>
          <p:spPr>
            <a:xfrm>
              <a:off x="2026969" y="5063591"/>
              <a:ext cx="35298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i="1" kern="0">
                  <a:solidFill>
                    <a:schemeClr val="bg1"/>
                  </a:solidFill>
                </a:rPr>
                <a:t>F</a:t>
              </a:r>
              <a:r>
                <a:rPr lang="en-US" altLang="zh-CN" sz="1400" kern="0" baseline="-25000">
                  <a:solidFill>
                    <a:schemeClr val="bg1"/>
                  </a:solidFill>
                </a:rPr>
                <a:t>1</a:t>
              </a:r>
              <a:endParaRPr lang="zh-CN" altLang="en-US" sz="1400"/>
            </a:p>
          </p:txBody>
        </p:sp>
        <p:sp>
          <p:nvSpPr>
            <p:cNvPr id="49" name="矩形 48"/>
            <p:cNvSpPr/>
            <p:nvPr>
              <p:custDataLst>
                <p:tags r:id="rId35"/>
              </p:custDataLst>
            </p:nvPr>
          </p:nvSpPr>
          <p:spPr>
            <a:xfrm>
              <a:off x="2027529" y="4488887"/>
              <a:ext cx="29367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i="1" kern="0" smtClean="0">
                  <a:solidFill>
                    <a:schemeClr val="bg1"/>
                  </a:solidFill>
                </a:rPr>
                <a:t>F</a:t>
              </a:r>
              <a:endParaRPr lang="zh-CN" altLang="en-US" sz="1400"/>
            </a:p>
          </p:txBody>
        </p:sp>
        <p:sp>
          <p:nvSpPr>
            <p:cNvPr id="51" name="矩形 50"/>
            <p:cNvSpPr/>
            <p:nvPr>
              <p:custDataLst>
                <p:tags r:id="rId36"/>
              </p:custDataLst>
            </p:nvPr>
          </p:nvSpPr>
          <p:spPr>
            <a:xfrm>
              <a:off x="1005844" y="4878158"/>
              <a:ext cx="27283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altLang="zh-CN" sz="1400" i="1" kern="0" smtClean="0">
                  <a:solidFill>
                    <a:schemeClr val="bg1"/>
                  </a:solidFill>
                </a:rPr>
                <a:t>θ</a:t>
              </a:r>
              <a:endParaRPr lang="zh-CN" altLang="en-US" sz="1400"/>
            </a:p>
          </p:txBody>
        </p:sp>
      </p:grpSp>
      <p:grpSp>
        <p:nvGrpSpPr>
          <p:cNvPr id="71" name="组合 70"/>
          <p:cNvGrpSpPr/>
          <p:nvPr>
            <p:custDataLst>
              <p:tags r:id="rId37"/>
            </p:custDataLst>
          </p:nvPr>
        </p:nvGrpSpPr>
        <p:grpSpPr>
          <a:xfrm>
            <a:off x="3551113" y="4279603"/>
            <a:ext cx="1775607" cy="896203"/>
            <a:chOff x="564105" y="3659195"/>
            <a:chExt cx="1775607" cy="896203"/>
          </a:xfrm>
        </p:grpSpPr>
        <p:cxnSp>
          <p:nvCxnSpPr>
            <p:cNvPr id="59" name="直接箭头连接符 58"/>
            <p:cNvCxnSpPr/>
            <p:nvPr>
              <p:custDataLst>
                <p:tags r:id="rId38"/>
              </p:custDataLst>
            </p:nvPr>
          </p:nvCxnSpPr>
          <p:spPr>
            <a:xfrm flipV="1">
              <a:off x="1121104" y="4294007"/>
              <a:ext cx="1080000" cy="0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箭头连接符 59"/>
            <p:cNvCxnSpPr/>
            <p:nvPr>
              <p:custDataLst>
                <p:tags r:id="rId39"/>
              </p:custDataLst>
            </p:nvPr>
          </p:nvCxnSpPr>
          <p:spPr>
            <a:xfrm rot="-7200000" flipV="1">
              <a:off x="723802" y="4059380"/>
              <a:ext cx="540000" cy="0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箭头连接符 60"/>
            <p:cNvCxnSpPr/>
            <p:nvPr>
              <p:custDataLst>
                <p:tags r:id="rId40"/>
              </p:custDataLst>
            </p:nvPr>
          </p:nvCxnSpPr>
          <p:spPr>
            <a:xfrm rot="-7200000" flipV="1">
              <a:off x="1800618" y="4064492"/>
              <a:ext cx="540000" cy="0"/>
            </a:xfrm>
            <a:prstGeom prst="straightConnector1">
              <a:avLst/>
            </a:prstGeom>
            <a:ln w="25400">
              <a:solidFill>
                <a:schemeClr val="bg1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箭头连接符 61"/>
            <p:cNvCxnSpPr/>
            <p:nvPr>
              <p:custDataLst>
                <p:tags r:id="rId41"/>
              </p:custDataLst>
            </p:nvPr>
          </p:nvCxnSpPr>
          <p:spPr>
            <a:xfrm flipV="1">
              <a:off x="863136" y="3835550"/>
              <a:ext cx="1080000" cy="0"/>
            </a:xfrm>
            <a:prstGeom prst="straightConnector1">
              <a:avLst/>
            </a:prstGeom>
            <a:ln w="25400">
              <a:solidFill>
                <a:schemeClr val="bg1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箭头连接符 62"/>
            <p:cNvCxnSpPr/>
            <p:nvPr>
              <p:custDataLst>
                <p:tags r:id="rId42"/>
              </p:custDataLst>
            </p:nvPr>
          </p:nvCxnSpPr>
          <p:spPr>
            <a:xfrm flipV="1">
              <a:off x="1137136" y="3830551"/>
              <a:ext cx="808257" cy="457655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矩形 63"/>
            <p:cNvSpPr/>
            <p:nvPr>
              <p:custDataLst>
                <p:tags r:id="rId43"/>
              </p:custDataLst>
            </p:nvPr>
          </p:nvSpPr>
          <p:spPr>
            <a:xfrm>
              <a:off x="564105" y="3706051"/>
              <a:ext cx="35298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i="1" kern="0" smtClean="0">
                  <a:solidFill>
                    <a:schemeClr val="bg1"/>
                  </a:solidFill>
                </a:rPr>
                <a:t>F</a:t>
              </a:r>
              <a:r>
                <a:rPr lang="en-US" altLang="zh-CN" sz="1400" kern="0" baseline="-25000" smtClean="0">
                  <a:solidFill>
                    <a:schemeClr val="bg1"/>
                  </a:solidFill>
                </a:rPr>
                <a:t>2</a:t>
              </a:r>
              <a:endParaRPr lang="zh-CN" altLang="en-US" sz="1400"/>
            </a:p>
          </p:txBody>
        </p:sp>
        <p:sp>
          <p:nvSpPr>
            <p:cNvPr id="65" name="矩形 64"/>
            <p:cNvSpPr/>
            <p:nvPr>
              <p:custDataLst>
                <p:tags r:id="rId44"/>
              </p:custDataLst>
            </p:nvPr>
          </p:nvSpPr>
          <p:spPr>
            <a:xfrm>
              <a:off x="1986730" y="4247621"/>
              <a:ext cx="35298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i="1" kern="0">
                  <a:solidFill>
                    <a:schemeClr val="bg1"/>
                  </a:solidFill>
                </a:rPr>
                <a:t>F</a:t>
              </a:r>
              <a:r>
                <a:rPr lang="en-US" altLang="zh-CN" sz="1400" kern="0" baseline="-25000">
                  <a:solidFill>
                    <a:schemeClr val="bg1"/>
                  </a:solidFill>
                </a:rPr>
                <a:t>1</a:t>
              </a:r>
              <a:endParaRPr lang="zh-CN" altLang="en-US" sz="1400"/>
            </a:p>
          </p:txBody>
        </p:sp>
        <p:sp>
          <p:nvSpPr>
            <p:cNvPr id="66" name="矩形 65"/>
            <p:cNvSpPr/>
            <p:nvPr>
              <p:custDataLst>
                <p:tags r:id="rId45"/>
              </p:custDataLst>
            </p:nvPr>
          </p:nvSpPr>
          <p:spPr>
            <a:xfrm>
              <a:off x="1935618" y="3659195"/>
              <a:ext cx="29367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i="1" kern="0" smtClean="0">
                  <a:solidFill>
                    <a:schemeClr val="bg1"/>
                  </a:solidFill>
                </a:rPr>
                <a:t>F</a:t>
              </a:r>
              <a:endParaRPr lang="zh-CN" altLang="en-US" sz="1400"/>
            </a:p>
          </p:txBody>
        </p:sp>
        <p:sp>
          <p:nvSpPr>
            <p:cNvPr id="67" name="弧形 66"/>
            <p:cNvSpPr/>
            <p:nvPr>
              <p:custDataLst>
                <p:tags r:id="rId46"/>
              </p:custDataLst>
            </p:nvPr>
          </p:nvSpPr>
          <p:spPr>
            <a:xfrm>
              <a:off x="997520" y="4210779"/>
              <a:ext cx="238893" cy="148701"/>
            </a:xfrm>
            <a:prstGeom prst="arc">
              <a:avLst>
                <a:gd name="adj1" fmla="val 14396766"/>
                <a:gd name="adj2" fmla="val 198681"/>
              </a:avLst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矩形 67"/>
            <p:cNvSpPr/>
            <p:nvPr>
              <p:custDataLst>
                <p:tags r:id="rId47"/>
              </p:custDataLst>
            </p:nvPr>
          </p:nvSpPr>
          <p:spPr>
            <a:xfrm>
              <a:off x="1055401" y="3968905"/>
              <a:ext cx="27283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altLang="zh-CN" sz="1400" i="1" kern="0" smtClean="0">
                  <a:solidFill>
                    <a:schemeClr val="bg1"/>
                  </a:solidFill>
                </a:rPr>
                <a:t>θ</a:t>
              </a:r>
              <a:endParaRPr lang="zh-CN" altLang="en-US" sz="1400"/>
            </a:p>
          </p:txBody>
        </p:sp>
      </p:grpSp>
      <p:grpSp>
        <p:nvGrpSpPr>
          <p:cNvPr id="79" name="组合 78"/>
          <p:cNvGrpSpPr/>
          <p:nvPr>
            <p:custDataLst>
              <p:tags r:id="rId48"/>
            </p:custDataLst>
          </p:nvPr>
        </p:nvGrpSpPr>
        <p:grpSpPr>
          <a:xfrm>
            <a:off x="4063828" y="5398979"/>
            <a:ext cx="1657280" cy="338249"/>
            <a:chOff x="690135" y="4049838"/>
            <a:chExt cx="1657280" cy="338249"/>
          </a:xfrm>
        </p:grpSpPr>
        <p:cxnSp>
          <p:nvCxnSpPr>
            <p:cNvPr id="73" name="直接箭头连接符 72"/>
            <p:cNvCxnSpPr/>
            <p:nvPr>
              <p:custDataLst>
                <p:tags r:id="rId49"/>
              </p:custDataLst>
            </p:nvPr>
          </p:nvCxnSpPr>
          <p:spPr>
            <a:xfrm flipV="1">
              <a:off x="1227330" y="4333392"/>
              <a:ext cx="1080000" cy="0"/>
            </a:xfrm>
            <a:prstGeom prst="straightConnector1">
              <a:avLst/>
            </a:prstGeom>
            <a:ln w="25400">
              <a:solidFill>
                <a:srgbClr val="00CC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箭头连接符 73"/>
            <p:cNvCxnSpPr/>
            <p:nvPr>
              <p:custDataLst>
                <p:tags r:id="rId50"/>
              </p:custDataLst>
            </p:nvPr>
          </p:nvCxnSpPr>
          <p:spPr>
            <a:xfrm flipH="1" flipV="1">
              <a:off x="690135" y="4336197"/>
              <a:ext cx="540000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箭头连接符 74"/>
            <p:cNvCxnSpPr/>
            <p:nvPr>
              <p:custDataLst>
                <p:tags r:id="rId51"/>
              </p:custDataLst>
            </p:nvPr>
          </p:nvCxnSpPr>
          <p:spPr>
            <a:xfrm flipV="1">
              <a:off x="1227330" y="4336991"/>
              <a:ext cx="540000" cy="0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矩形 75"/>
            <p:cNvSpPr/>
            <p:nvPr>
              <p:custDataLst>
                <p:tags r:id="rId52"/>
              </p:custDataLst>
            </p:nvPr>
          </p:nvSpPr>
          <p:spPr>
            <a:xfrm>
              <a:off x="1994433" y="4080310"/>
              <a:ext cx="35298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i="1" kern="0">
                  <a:solidFill>
                    <a:schemeClr val="bg1"/>
                  </a:solidFill>
                </a:rPr>
                <a:t>F</a:t>
              </a:r>
              <a:r>
                <a:rPr lang="en-US" altLang="zh-CN" sz="1400" kern="0" baseline="-25000">
                  <a:solidFill>
                    <a:schemeClr val="bg1"/>
                  </a:solidFill>
                </a:rPr>
                <a:t>1</a:t>
              </a:r>
              <a:endParaRPr lang="zh-CN" altLang="en-US" sz="1400"/>
            </a:p>
          </p:txBody>
        </p:sp>
        <p:sp>
          <p:nvSpPr>
            <p:cNvPr id="77" name="矩形 76"/>
            <p:cNvSpPr/>
            <p:nvPr>
              <p:custDataLst>
                <p:tags r:id="rId53"/>
              </p:custDataLst>
            </p:nvPr>
          </p:nvSpPr>
          <p:spPr>
            <a:xfrm>
              <a:off x="738903" y="4049838"/>
              <a:ext cx="35298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i="1" kern="0" smtClean="0">
                  <a:solidFill>
                    <a:schemeClr val="bg1"/>
                  </a:solidFill>
                </a:rPr>
                <a:t>F</a:t>
              </a:r>
              <a:r>
                <a:rPr lang="en-US" altLang="zh-CN" sz="1400" kern="0" baseline="-25000" smtClean="0">
                  <a:solidFill>
                    <a:schemeClr val="bg1"/>
                  </a:solidFill>
                </a:rPr>
                <a:t>2</a:t>
              </a:r>
              <a:endParaRPr lang="zh-CN" altLang="en-US" sz="1400"/>
            </a:p>
          </p:txBody>
        </p:sp>
        <p:sp>
          <p:nvSpPr>
            <p:cNvPr id="78" name="矩形 77"/>
            <p:cNvSpPr/>
            <p:nvPr>
              <p:custDataLst>
                <p:tags r:id="rId54"/>
              </p:custDataLst>
            </p:nvPr>
          </p:nvSpPr>
          <p:spPr>
            <a:xfrm>
              <a:off x="1349317" y="4049838"/>
              <a:ext cx="29367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i="1" kern="0" smtClean="0">
                  <a:solidFill>
                    <a:schemeClr val="bg1"/>
                  </a:solidFill>
                </a:rPr>
                <a:t>F</a:t>
              </a:r>
              <a:endParaRPr lang="zh-CN" altLang="en-US" sz="1400"/>
            </a:p>
          </p:txBody>
        </p:sp>
      </p:grpSp>
      <p:sp>
        <p:nvSpPr>
          <p:cNvPr id="54" name="文本框 53">
            <a:extLst>
              <a:ext uri="{FF2B5EF4-FFF2-40B4-BE49-F238E27FC236}">
                <a16:creationId xmlns:a16="http://schemas.microsoft.com/office/drawing/2014/main" id="{D68DA85B-BD58-493C-9FE4-DB276E66FC6B}"/>
              </a:ext>
            </a:extLst>
          </p:cNvPr>
          <p:cNvSpPr txBox="1"/>
          <p:nvPr>
            <p:custDataLst>
              <p:tags r:id="rId55"/>
            </p:custDataLst>
          </p:nvPr>
        </p:nvSpPr>
        <p:spPr>
          <a:xfrm>
            <a:off x="3481" y="222067"/>
            <a:ext cx="11517007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28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Source Han Serif SC" panose="02020400000000000000" pitchFamily="18" charset="-122"/>
              </a:rPr>
              <a:t>二、知识讲解</a:t>
            </a:r>
            <a:r>
              <a:rPr lang="en-US" altLang="zh-CN" sz="28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Source Han Serif SC" panose="02020400000000000000" pitchFamily="18" charset="-122"/>
              </a:rPr>
              <a:t>——</a:t>
            </a:r>
            <a:r>
              <a:rPr lang="zh-CN" altLang="en-US" sz="28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Source Han Serif SC" panose="02020400000000000000" pitchFamily="18" charset="-122"/>
              </a:rPr>
              <a:t>力的合成和分解</a:t>
            </a:r>
            <a:endParaRPr lang="zh-CN" altLang="en-US" sz="28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Source Han Serif SC" panose="02020400000000000000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843259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18" name="稻壳儿春秋广告/盗版必究        原创来源：http://chn.docer.com/works?userid=199329941#!/work_time">
            <a:extLst>
              <a:ext uri="{FF2B5EF4-FFF2-40B4-BE49-F238E27FC236}">
                <a16:creationId xmlns:a16="http://schemas.microsoft.com/office/drawing/2014/main" id="{72951D97-59F4-4348-AB3F-798D1FEC1A35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flipV="1">
            <a:off x="88" y="-1"/>
            <a:ext cx="873624" cy="436812"/>
          </a:xfrm>
          <a:custGeom>
            <a:gdLst>
              <a:gd name="connsiteX0" fmla="*/ 595262 w 1190523"/>
              <a:gd name="connsiteY0" fmla="*/ 0 h 595262"/>
              <a:gd name="connsiteX1" fmla="*/ 1190523 w 1190523"/>
              <a:gd name="connsiteY1" fmla="*/ 595262 h 595262"/>
              <a:gd name="connsiteX2" fmla="*/ 0 w 1190523"/>
              <a:gd name="connsiteY2" fmla="*/ 595262 h 59526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90523" h="595262">
                <a:moveTo>
                  <a:pt x="595262" y="0"/>
                </a:moveTo>
                <a:lnTo>
                  <a:pt x="1190523" y="595262"/>
                </a:lnTo>
                <a:lnTo>
                  <a:pt x="0" y="5952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7">
              <a:latin typeface="Source Han Serif SC" panose="02020400000000000000" pitchFamily="18" charset="-122"/>
              <a:ea typeface="Source Han Serif SC" panose="02020400000000000000" pitchFamily="18" charset="-122"/>
              <a:cs typeface="+mn-ea"/>
              <a:sym typeface="Source Han Serif SC" panose="02020400000000000000" pitchFamily="18" charset="-122"/>
            </a:endParaRPr>
          </a:p>
        </p:txBody>
      </p:sp>
      <p:cxnSp>
        <p:nvCxnSpPr>
          <p:cNvPr id="19" name="稻壳儿春秋广告/盗版必究        原创来源：http://chn.docer.com/works?userid=199329941#!/work_time">
            <a:extLst>
              <a:ext uri="{FF2B5EF4-FFF2-40B4-BE49-F238E27FC236}">
                <a16:creationId xmlns:a16="http://schemas.microsoft.com/office/drawing/2014/main" id="{9037F3EC-0196-42AF-90D4-1560F982F4D0}"/>
              </a:ext>
            </a:extLst>
          </p:cNvPr>
          <p:cNvCxnSpPr/>
          <p:nvPr>
            <p:custDataLst>
              <p:tags r:id="rId5"/>
            </p:custDataLst>
          </p:nvPr>
        </p:nvCxnSpPr>
        <p:spPr>
          <a:xfrm>
            <a:off x="-113914" y="90003"/>
            <a:ext cx="571815" cy="571815"/>
          </a:xfrm>
          <a:prstGeom prst="line">
            <a:avLst/>
          </a:prstGeom>
          <a:gradFill>
            <a:gsLst>
              <a:gs pos="19000">
                <a:srgbClr val="E3C989"/>
              </a:gs>
              <a:gs pos="100000">
                <a:srgbClr val="AE8E42"/>
              </a:gs>
            </a:gsLst>
            <a:path path="circle">
              <a:fillToRect l="50000" t="50000" r="50000" b="50000"/>
            </a:path>
          </a:gradFill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>
            <p:custDataLst>
              <p:tags r:id="rId6"/>
            </p:custDataLst>
          </p:nvPr>
        </p:nvSpPr>
        <p:spPr>
          <a:xfrm>
            <a:off x="468244" y="1274487"/>
            <a:ext cx="1058393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400" smtClean="0">
                <a:solidFill>
                  <a:schemeClr val="bg1"/>
                </a:solidFill>
                <a:ea typeface="微软雅黑" panose="020b0503020204020204" pitchFamily="34" charset="-122"/>
              </a:rPr>
              <a:t>力的分解也是遵从平行四边形定则的。</a:t>
            </a:r>
            <a:endParaRPr lang="en-US" altLang="zh-CN" sz="2400" smtClean="0">
              <a:solidFill>
                <a:schemeClr val="bg1"/>
              </a:solidFill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400" smtClean="0">
                <a:solidFill>
                  <a:schemeClr val="bg1"/>
                </a:solidFill>
                <a:ea typeface="微软雅黑" panose="020b0503020204020204" pitchFamily="34" charset="-122"/>
              </a:rPr>
              <a:t>思考</a:t>
            </a:r>
            <a:r>
              <a:rPr lang="zh-CN" altLang="en-US" sz="2400">
                <a:solidFill>
                  <a:schemeClr val="bg1"/>
                </a:solidFill>
                <a:ea typeface="微软雅黑" panose="020b0503020204020204" pitchFamily="34" charset="-122"/>
              </a:rPr>
              <a:t>：已知两个分力（邻边），则合力（对角线）是唯一的。那么已知合力（对角线），求分力（邻边），答案是否唯一呢</a:t>
            </a:r>
            <a:r>
              <a:rPr lang="zh-CN" altLang="en-US" sz="2400" smtClean="0">
                <a:solidFill>
                  <a:schemeClr val="bg1"/>
                </a:solidFill>
                <a:ea typeface="微软雅黑" panose="020b0503020204020204" pitchFamily="34" charset="-122"/>
              </a:rPr>
              <a:t>？</a:t>
            </a:r>
            <a:endParaRPr lang="zh-CN" altLang="en-US" sz="240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7"/>
            </p:custDataLst>
          </p:nvPr>
        </p:nvSpPr>
        <p:spPr>
          <a:xfrm>
            <a:off x="468244" y="745287"/>
            <a:ext cx="1620957" cy="523220"/>
          </a:xfrm>
          <a:prstGeom prst="rect">
            <a:avLst/>
          </a:prstGeom>
          <a:solidFill>
            <a:srgbClr val="0375C1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800" kern="0" noProof="0" smtClean="0">
                <a:solidFill>
                  <a:prstClr val="white"/>
                </a:solidFill>
                <a:latin typeface="微软雅黑" panose="020b0503020204020204" pitchFamily="34" charset="-122"/>
              </a:rPr>
              <a:t>力的分解</a:t>
            </a:r>
            <a:endParaRPr kumimoji="0" lang="zh-CN" altLang="en-US" sz="2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23" name="组合 22"/>
          <p:cNvGrpSpPr>
            <a:grpSpLocks noChangeAspect="1"/>
          </p:cNvGrpSpPr>
          <p:nvPr>
            <p:custDataLst>
              <p:tags r:id="rId8"/>
            </p:custDataLst>
          </p:nvPr>
        </p:nvGrpSpPr>
        <p:grpSpPr>
          <a:xfrm>
            <a:off x="7566224" y="2551015"/>
            <a:ext cx="3199662" cy="2201698"/>
            <a:chOff x="5132585" y="4217508"/>
            <a:chExt cx="1661216" cy="1017839"/>
          </a:xfrm>
        </p:grpSpPr>
        <p:cxnSp>
          <p:nvCxnSpPr>
            <p:cNvPr id="24" name="直接箭头连接符 23"/>
            <p:cNvCxnSpPr>
              <a:stCxn id="34" idx="7"/>
            </p:cNvCxnSpPr>
            <p:nvPr>
              <p:custDataLst>
                <p:tags r:id="rId9"/>
              </p:custDataLst>
            </p:nvPr>
          </p:nvCxnSpPr>
          <p:spPr>
            <a:xfrm flipH="1" flipV="1">
              <a:off x="5132586" y="4420673"/>
              <a:ext cx="256354" cy="716936"/>
            </a:xfrm>
            <a:prstGeom prst="straightConnector1">
              <a:avLst/>
            </a:prstGeom>
            <a:ln w="254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箭头连接符 24"/>
            <p:cNvCxnSpPr>
              <a:stCxn id="34" idx="0"/>
            </p:cNvCxnSpPr>
            <p:nvPr>
              <p:custDataLst>
                <p:tags r:id="rId10"/>
              </p:custDataLst>
            </p:nvPr>
          </p:nvCxnSpPr>
          <p:spPr>
            <a:xfrm flipV="1">
              <a:off x="5405103" y="4298716"/>
              <a:ext cx="189228" cy="831371"/>
            </a:xfrm>
            <a:prstGeom prst="straightConnector1">
              <a:avLst/>
            </a:prstGeom>
            <a:ln w="25400">
              <a:solidFill>
                <a:srgbClr val="00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箭头连接符 25"/>
            <p:cNvCxnSpPr>
              <a:stCxn id="34" idx="2"/>
            </p:cNvCxnSpPr>
            <p:nvPr>
              <p:custDataLst>
                <p:tags r:id="rId11"/>
              </p:custDataLst>
            </p:nvPr>
          </p:nvCxnSpPr>
          <p:spPr>
            <a:xfrm flipV="1">
              <a:off x="5427963" y="4638687"/>
              <a:ext cx="483481" cy="517081"/>
            </a:xfrm>
            <a:prstGeom prst="straightConnector1">
              <a:avLst/>
            </a:prstGeom>
            <a:ln w="25400">
              <a:solidFill>
                <a:srgbClr val="00CC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箭头连接符 26"/>
            <p:cNvCxnSpPr>
              <a:stCxn id="34" idx="2"/>
              <a:endCxn id="38" idx="3"/>
            </p:cNvCxnSpPr>
            <p:nvPr>
              <p:custDataLst>
                <p:tags r:id="rId12"/>
              </p:custDataLst>
            </p:nvPr>
          </p:nvCxnSpPr>
          <p:spPr>
            <a:xfrm flipV="1">
              <a:off x="5427963" y="4413851"/>
              <a:ext cx="1094976" cy="741917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箭头连接符 27"/>
            <p:cNvCxnSpPr>
              <a:stCxn id="34" idx="2"/>
            </p:cNvCxnSpPr>
            <p:nvPr>
              <p:custDataLst>
                <p:tags r:id="rId13"/>
              </p:custDataLst>
            </p:nvPr>
          </p:nvCxnSpPr>
          <p:spPr>
            <a:xfrm flipV="1">
              <a:off x="5427963" y="4914672"/>
              <a:ext cx="653827" cy="241096"/>
            </a:xfrm>
            <a:prstGeom prst="straightConnector1">
              <a:avLst/>
            </a:prstGeom>
            <a:ln w="25400">
              <a:solidFill>
                <a:srgbClr val="00CC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箭头连接符 28"/>
            <p:cNvCxnSpPr>
              <a:stCxn id="34" idx="6"/>
            </p:cNvCxnSpPr>
            <p:nvPr>
              <p:custDataLst>
                <p:tags r:id="rId14"/>
              </p:custDataLst>
            </p:nvPr>
          </p:nvCxnSpPr>
          <p:spPr>
            <a:xfrm>
              <a:off x="5382244" y="5155768"/>
              <a:ext cx="980914" cy="79579"/>
            </a:xfrm>
            <a:prstGeom prst="straightConnector1">
              <a:avLst/>
            </a:prstGeom>
            <a:ln w="25400">
              <a:solidFill>
                <a:srgbClr val="00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>
              <a:endCxn id="38" idx="2"/>
            </p:cNvCxnSpPr>
            <p:nvPr>
              <p:custDataLst>
                <p:tags r:id="rId15"/>
              </p:custDataLst>
            </p:nvPr>
          </p:nvCxnSpPr>
          <p:spPr>
            <a:xfrm flipV="1">
              <a:off x="5132585" y="4397380"/>
              <a:ext cx="1383659" cy="23293"/>
            </a:xfrm>
            <a:prstGeom prst="line">
              <a:avLst/>
            </a:prstGeom>
            <a:ln w="25400">
              <a:solidFill>
                <a:srgbClr val="FFFF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>
              <a:endCxn id="38" idx="1"/>
            </p:cNvCxnSpPr>
            <p:nvPr>
              <p:custDataLst>
                <p:tags r:id="rId16"/>
              </p:custDataLst>
            </p:nvPr>
          </p:nvCxnSpPr>
          <p:spPr>
            <a:xfrm>
              <a:off x="5594331" y="4305120"/>
              <a:ext cx="928608" cy="75790"/>
            </a:xfrm>
            <a:prstGeom prst="line">
              <a:avLst/>
            </a:prstGeom>
            <a:ln w="25400">
              <a:solidFill>
                <a:srgbClr val="00FF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>
              <p:custDataLst>
                <p:tags r:id="rId17"/>
              </p:custDataLst>
            </p:nvPr>
          </p:nvCxnSpPr>
          <p:spPr>
            <a:xfrm flipV="1">
              <a:off x="5908644" y="4412514"/>
              <a:ext cx="607599" cy="225571"/>
            </a:xfrm>
            <a:prstGeom prst="line">
              <a:avLst/>
            </a:prstGeom>
            <a:ln w="25400">
              <a:solidFill>
                <a:srgbClr val="00CC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箭头连接符 32"/>
            <p:cNvCxnSpPr/>
            <p:nvPr>
              <p:custDataLst>
                <p:tags r:id="rId18"/>
              </p:custDataLst>
            </p:nvPr>
          </p:nvCxnSpPr>
          <p:spPr>
            <a:xfrm flipV="1">
              <a:off x="5405103" y="5117350"/>
              <a:ext cx="1388698" cy="49030"/>
            </a:xfrm>
            <a:prstGeom prst="straightConnector1">
              <a:avLst/>
            </a:prstGeom>
            <a:ln w="254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椭圆 33"/>
            <p:cNvSpPr/>
            <p:nvPr>
              <p:custDataLst>
                <p:tags r:id="rId19"/>
              </p:custDataLst>
            </p:nvPr>
          </p:nvSpPr>
          <p:spPr>
            <a:xfrm flipH="1">
              <a:off x="5382244" y="5130087"/>
              <a:ext cx="45719" cy="51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5" name="直接连接符 34"/>
            <p:cNvCxnSpPr/>
            <p:nvPr>
              <p:custDataLst>
                <p:tags r:id="rId20"/>
              </p:custDataLst>
            </p:nvPr>
          </p:nvCxnSpPr>
          <p:spPr>
            <a:xfrm flipV="1">
              <a:off x="6081790" y="4393551"/>
              <a:ext cx="467760" cy="517083"/>
            </a:xfrm>
            <a:prstGeom prst="line">
              <a:avLst/>
            </a:prstGeom>
            <a:ln w="25400">
              <a:solidFill>
                <a:srgbClr val="00CC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>
              <p:custDataLst>
                <p:tags r:id="rId21"/>
              </p:custDataLst>
            </p:nvPr>
          </p:nvCxnSpPr>
          <p:spPr>
            <a:xfrm flipV="1">
              <a:off x="6363158" y="4413622"/>
              <a:ext cx="186392" cy="821725"/>
            </a:xfrm>
            <a:prstGeom prst="line">
              <a:avLst/>
            </a:prstGeom>
            <a:ln w="25400">
              <a:solidFill>
                <a:srgbClr val="00FF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>
              <p:custDataLst>
                <p:tags r:id="rId22"/>
              </p:custDataLst>
            </p:nvPr>
          </p:nvCxnSpPr>
          <p:spPr>
            <a:xfrm flipH="1" flipV="1">
              <a:off x="6547441" y="4376834"/>
              <a:ext cx="240308" cy="753253"/>
            </a:xfrm>
            <a:prstGeom prst="line">
              <a:avLst/>
            </a:prstGeom>
            <a:ln w="25400">
              <a:solidFill>
                <a:srgbClr val="FFC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椭圆 37"/>
            <p:cNvSpPr/>
            <p:nvPr>
              <p:custDataLst>
                <p:tags r:id="rId23"/>
              </p:custDataLst>
            </p:nvPr>
          </p:nvSpPr>
          <p:spPr>
            <a:xfrm>
              <a:off x="6516244" y="4374087"/>
              <a:ext cx="45719" cy="4658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文本框 38"/>
            <p:cNvSpPr txBox="1"/>
            <p:nvPr>
              <p:custDataLst>
                <p:tags r:id="rId24"/>
              </p:custDataLst>
            </p:nvPr>
          </p:nvSpPr>
          <p:spPr>
            <a:xfrm>
              <a:off x="6516243" y="4217508"/>
              <a:ext cx="216985" cy="184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i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endParaRPr lang="zh-CN" altLang="en-US" sz="20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0" name="矩形 39"/>
          <p:cNvSpPr/>
          <p:nvPr>
            <p:custDataLst>
              <p:tags r:id="rId25"/>
            </p:custDataLst>
          </p:nvPr>
        </p:nvSpPr>
        <p:spPr>
          <a:xfrm>
            <a:off x="468313" y="3292301"/>
            <a:ext cx="60686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400">
                <a:solidFill>
                  <a:srgbClr val="00CC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结论：</a:t>
            </a:r>
            <a:r>
              <a:rPr lang="zh-CN" altLang="en-US" sz="2400">
                <a:solidFill>
                  <a:srgbClr val="00CC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如果没有其他限制，</a:t>
            </a:r>
            <a:r>
              <a:rPr lang="zh-CN" altLang="en-US" sz="2400">
                <a:solidFill>
                  <a:srgbClr val="00CC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同一个力可以分解为无数组大小、方向不同的分力。</a:t>
            </a:r>
            <a:endParaRPr lang="zh-CN" altLang="en-US" sz="2400">
              <a:solidFill>
                <a:srgbClr val="00CC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DABDB824-24FC-E348-868E-87735C83C8D7}"/>
              </a:ext>
            </a:extLst>
          </p:cNvPr>
          <p:cNvSpPr txBox="1"/>
          <p:nvPr>
            <p:custDataLst>
              <p:tags r:id="rId26"/>
            </p:custDataLst>
          </p:nvPr>
        </p:nvSpPr>
        <p:spPr>
          <a:xfrm>
            <a:off x="468313" y="4834541"/>
            <a:ext cx="105838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765">
              <a:lnSpc>
                <a:spcPct val="150000"/>
              </a:lnSpc>
            </a:pPr>
            <a:r>
              <a:rPr kumimoji="1" lang="zh-CN" altLang="en-US" sz="240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注意：不能</a:t>
            </a:r>
            <a:r>
              <a:rPr kumimoji="1" lang="zh-CN" altLang="en-US" sz="240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说成按照力的作用效果进行分解，可以说成根据解决问题的需要进行</a:t>
            </a:r>
            <a:r>
              <a:rPr kumimoji="1" lang="zh-CN" altLang="en-US" sz="240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分解。</a:t>
            </a:r>
            <a:endParaRPr kumimoji="1" lang="zh-CN" altLang="en-US" sz="240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D68DA85B-BD58-493C-9FE4-DB276E66FC6B}"/>
              </a:ext>
            </a:extLst>
          </p:cNvPr>
          <p:cNvSpPr txBox="1"/>
          <p:nvPr>
            <p:custDataLst>
              <p:tags r:id="rId27"/>
            </p:custDataLst>
          </p:nvPr>
        </p:nvSpPr>
        <p:spPr>
          <a:xfrm>
            <a:off x="3481" y="222067"/>
            <a:ext cx="11517007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28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Source Han Serif SC" panose="02020400000000000000" pitchFamily="18" charset="-122"/>
              </a:rPr>
              <a:t>二、知识讲解</a:t>
            </a:r>
            <a:r>
              <a:rPr lang="en-US" altLang="zh-CN" sz="28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Source Han Serif SC" panose="02020400000000000000" pitchFamily="18" charset="-122"/>
              </a:rPr>
              <a:t>——</a:t>
            </a:r>
            <a:r>
              <a:rPr lang="zh-CN" altLang="en-US" sz="28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Source Han Serif SC" panose="02020400000000000000" pitchFamily="18" charset="-122"/>
              </a:rPr>
              <a:t>力的合成和分解</a:t>
            </a:r>
            <a:endParaRPr lang="zh-CN" altLang="en-US" sz="28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Source Han Serif SC" panose="02020400000000000000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334079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18" name="稻壳儿春秋广告/盗版必究        原创来源：http://chn.docer.com/works?userid=199329941#!/work_time">
            <a:extLst>
              <a:ext uri="{FF2B5EF4-FFF2-40B4-BE49-F238E27FC236}">
                <a16:creationId xmlns:a16="http://schemas.microsoft.com/office/drawing/2014/main" id="{72951D97-59F4-4348-AB3F-798D1FEC1A35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flipV="1">
            <a:off x="88" y="-1"/>
            <a:ext cx="873624" cy="436812"/>
          </a:xfrm>
          <a:custGeom>
            <a:gdLst>
              <a:gd name="connsiteX0" fmla="*/ 595262 w 1190523"/>
              <a:gd name="connsiteY0" fmla="*/ 0 h 595262"/>
              <a:gd name="connsiteX1" fmla="*/ 1190523 w 1190523"/>
              <a:gd name="connsiteY1" fmla="*/ 595262 h 595262"/>
              <a:gd name="connsiteX2" fmla="*/ 0 w 1190523"/>
              <a:gd name="connsiteY2" fmla="*/ 595262 h 59526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90523" h="595262">
                <a:moveTo>
                  <a:pt x="595262" y="0"/>
                </a:moveTo>
                <a:lnTo>
                  <a:pt x="1190523" y="595262"/>
                </a:lnTo>
                <a:lnTo>
                  <a:pt x="0" y="5952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7">
              <a:latin typeface="Source Han Serif SC" panose="02020400000000000000" pitchFamily="18" charset="-122"/>
              <a:ea typeface="Source Han Serif SC" panose="02020400000000000000" pitchFamily="18" charset="-122"/>
              <a:cs typeface="+mn-ea"/>
              <a:sym typeface="Source Han Serif SC" panose="02020400000000000000" pitchFamily="18" charset="-122"/>
            </a:endParaRPr>
          </a:p>
        </p:txBody>
      </p:sp>
      <p:cxnSp>
        <p:nvCxnSpPr>
          <p:cNvPr id="19" name="稻壳儿春秋广告/盗版必究        原创来源：http://chn.docer.com/works?userid=199329941#!/work_time">
            <a:extLst>
              <a:ext uri="{FF2B5EF4-FFF2-40B4-BE49-F238E27FC236}">
                <a16:creationId xmlns:a16="http://schemas.microsoft.com/office/drawing/2014/main" id="{9037F3EC-0196-42AF-90D4-1560F982F4D0}"/>
              </a:ext>
            </a:extLst>
          </p:cNvPr>
          <p:cNvCxnSpPr/>
          <p:nvPr>
            <p:custDataLst>
              <p:tags r:id="rId5"/>
            </p:custDataLst>
          </p:nvPr>
        </p:nvCxnSpPr>
        <p:spPr>
          <a:xfrm>
            <a:off x="-113914" y="90003"/>
            <a:ext cx="571815" cy="571815"/>
          </a:xfrm>
          <a:prstGeom prst="line">
            <a:avLst/>
          </a:prstGeom>
          <a:gradFill>
            <a:gsLst>
              <a:gs pos="19000">
                <a:srgbClr val="E3C989"/>
              </a:gs>
              <a:gs pos="100000">
                <a:srgbClr val="AE8E42"/>
              </a:gs>
            </a:gsLst>
            <a:path path="circle">
              <a:fillToRect l="50000" t="50000" r="50000" b="50000"/>
            </a:path>
          </a:gradFill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>
            <p:custDataLst>
              <p:tags r:id="rId6"/>
            </p:custDataLst>
          </p:nvPr>
        </p:nvSpPr>
        <p:spPr>
          <a:xfrm>
            <a:off x="468244" y="1274487"/>
            <a:ext cx="1058393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400" smtClean="0">
                <a:solidFill>
                  <a:schemeClr val="bg1"/>
                </a:solidFill>
                <a:ea typeface="微软雅黑" panose="020b0503020204020204" pitchFamily="34" charset="-122"/>
              </a:rPr>
              <a:t>1</a:t>
            </a:r>
            <a:r>
              <a:rPr lang="zh-CN" altLang="en-US" sz="2400" smtClean="0">
                <a:solidFill>
                  <a:schemeClr val="bg1"/>
                </a:solidFill>
                <a:ea typeface="微软雅黑" panose="020b0503020204020204" pitchFamily="34" charset="-122"/>
              </a:rPr>
              <a:t>．</a:t>
            </a:r>
            <a:r>
              <a:rPr lang="zh-CN" altLang="en-US" sz="2400">
                <a:solidFill>
                  <a:schemeClr val="bg1"/>
                </a:solidFill>
                <a:ea typeface="微软雅黑" panose="020b0503020204020204" pitchFamily="34" charset="-122"/>
              </a:rPr>
              <a:t>如图所</a:t>
            </a:r>
            <a:r>
              <a:rPr lang="zh-CN" altLang="en-US" sz="2400" smtClean="0">
                <a:solidFill>
                  <a:schemeClr val="bg1"/>
                </a:solidFill>
                <a:ea typeface="微软雅黑" panose="020b0503020204020204" pitchFamily="34" charset="-122"/>
              </a:rPr>
              <a:t>示，请判断下列说法正确吗？</a:t>
            </a:r>
            <a:endParaRPr lang="en-US" altLang="zh-CN" sz="2400" smtClean="0">
              <a:solidFill>
                <a:schemeClr val="bg1"/>
              </a:solidFill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400" smtClean="0">
                <a:solidFill>
                  <a:schemeClr val="bg1"/>
                </a:solidFill>
                <a:ea typeface="微软雅黑" panose="020b0503020204020204" pitchFamily="34" charset="-122"/>
              </a:rPr>
              <a:t>（</a:t>
            </a:r>
            <a:r>
              <a:rPr lang="en-US" altLang="zh-CN" sz="2400" smtClean="0">
                <a:solidFill>
                  <a:schemeClr val="bg1"/>
                </a:solidFill>
                <a:ea typeface="微软雅黑" panose="020b0503020204020204" pitchFamily="34" charset="-122"/>
              </a:rPr>
              <a:t>1</a:t>
            </a:r>
            <a:r>
              <a:rPr lang="zh-CN" altLang="en-US" sz="2400" smtClean="0">
                <a:solidFill>
                  <a:schemeClr val="bg1"/>
                </a:solidFill>
                <a:ea typeface="微软雅黑" panose="020b0503020204020204" pitchFamily="34" charset="-122"/>
              </a:rPr>
              <a:t>）</a:t>
            </a:r>
            <a:r>
              <a:rPr lang="en-US" altLang="zh-CN" sz="2400" i="1" smtClean="0">
                <a:solidFill>
                  <a:schemeClr val="bg1"/>
                </a:solidFill>
                <a:ea typeface="微软雅黑" panose="020b0503020204020204" pitchFamily="34" charset="-122"/>
              </a:rPr>
              <a:t>F</a:t>
            </a:r>
            <a:r>
              <a:rPr lang="en-US" altLang="zh-CN" sz="2400" baseline="-25000" smtClean="0">
                <a:solidFill>
                  <a:schemeClr val="bg1"/>
                </a:solidFill>
                <a:ea typeface="微软雅黑" panose="020b0503020204020204" pitchFamily="34" charset="-122"/>
              </a:rPr>
              <a:t>1 </a:t>
            </a:r>
            <a:r>
              <a:rPr lang="zh-CN" altLang="en-US" sz="2400" smtClean="0">
                <a:solidFill>
                  <a:schemeClr val="bg1"/>
                </a:solidFill>
                <a:ea typeface="微软雅黑" panose="020b0503020204020204" pitchFamily="34" charset="-122"/>
              </a:rPr>
              <a:t>就是物块对斜面的压力；</a:t>
            </a:r>
            <a:endParaRPr lang="en-US" altLang="zh-CN" sz="2400" smtClean="0">
              <a:solidFill>
                <a:schemeClr val="bg1"/>
              </a:solidFill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400" smtClean="0">
                <a:solidFill>
                  <a:schemeClr val="bg1"/>
                </a:solidFill>
                <a:ea typeface="微软雅黑" panose="020b0503020204020204" pitchFamily="34" charset="-122"/>
              </a:rPr>
              <a:t>（</a:t>
            </a:r>
            <a:r>
              <a:rPr lang="en-US" altLang="zh-CN" sz="2400" smtClean="0">
                <a:solidFill>
                  <a:schemeClr val="bg1"/>
                </a:solidFill>
                <a:ea typeface="微软雅黑" panose="020b0503020204020204" pitchFamily="34" charset="-122"/>
              </a:rPr>
              <a:t>2</a:t>
            </a:r>
            <a:r>
              <a:rPr lang="zh-CN" altLang="en-US" sz="2400" smtClean="0">
                <a:solidFill>
                  <a:schemeClr val="bg1"/>
                </a:solidFill>
                <a:ea typeface="微软雅黑" panose="020b0503020204020204" pitchFamily="34" charset="-122"/>
              </a:rPr>
              <a:t>）</a:t>
            </a:r>
            <a:r>
              <a:rPr lang="en-US" altLang="zh-CN" sz="2400" i="1" smtClean="0">
                <a:solidFill>
                  <a:schemeClr val="bg1"/>
                </a:solidFill>
                <a:ea typeface="微软雅黑" panose="020b0503020204020204" pitchFamily="34" charset="-122"/>
              </a:rPr>
              <a:t>F</a:t>
            </a:r>
            <a:r>
              <a:rPr lang="en-US" altLang="zh-CN" sz="2400" baseline="-25000" smtClean="0">
                <a:solidFill>
                  <a:schemeClr val="bg1"/>
                </a:solidFill>
                <a:ea typeface="微软雅黑" panose="020b0503020204020204" pitchFamily="34" charset="-122"/>
              </a:rPr>
              <a:t>2 </a:t>
            </a:r>
            <a:r>
              <a:rPr lang="zh-CN" altLang="en-US" sz="2400" smtClean="0">
                <a:solidFill>
                  <a:schemeClr val="bg1"/>
                </a:solidFill>
                <a:ea typeface="微软雅黑" panose="020b0503020204020204" pitchFamily="34" charset="-122"/>
              </a:rPr>
              <a:t>就是物块受到的摩擦力。</a:t>
            </a:r>
            <a:endParaRPr lang="zh-CN" altLang="en-US" sz="240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7"/>
            </p:custDataLst>
          </p:nvPr>
        </p:nvSpPr>
        <p:spPr>
          <a:xfrm>
            <a:off x="468244" y="745287"/>
            <a:ext cx="1980029" cy="523220"/>
          </a:xfrm>
          <a:prstGeom prst="rect">
            <a:avLst/>
          </a:prstGeom>
          <a:solidFill>
            <a:srgbClr val="0375C1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800" kern="0" noProof="0" smtClean="0">
                <a:solidFill>
                  <a:prstClr val="white"/>
                </a:solidFill>
                <a:latin typeface="微软雅黑" panose="020b0503020204020204" pitchFamily="34" charset="-122"/>
              </a:rPr>
              <a:t>常见的问题</a:t>
            </a:r>
            <a:endParaRPr kumimoji="0" lang="zh-CN" altLang="en-US" sz="2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>
            <p:custDataLst>
              <p:tags r:id="rId8"/>
            </p:custDataLst>
          </p:nvPr>
        </p:nvGrpSpPr>
        <p:grpSpPr>
          <a:xfrm>
            <a:off x="6710372" y="1417529"/>
            <a:ext cx="2854753" cy="1838405"/>
            <a:chOff x="6830673" y="2409349"/>
            <a:chExt cx="2854753" cy="1838405"/>
          </a:xfrm>
        </p:grpSpPr>
        <p:sp>
          <p:nvSpPr>
            <p:cNvPr id="93" name="自选图形 9">
              <a:extLst>
                <a:ext uri="{FF2B5EF4-FFF2-40B4-BE49-F238E27FC236}">
                  <a16:creationId xmlns:a16="http://schemas.microsoft.com/office/drawing/2014/main" id="{BF5C75A2-A524-AD43-B86E-737FB6769865}"/>
                </a:ext>
              </a:extLst>
            </p:cNvPr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 flipH="1">
              <a:off x="7226635" y="2483142"/>
              <a:ext cx="1987010" cy="777525"/>
            </a:xfrm>
            <a:prstGeom prst="rtTriangle">
              <a:avLst/>
            </a:prstGeom>
            <a:solidFill>
              <a:srgbClr val="7F7F7F">
                <a:lumMod val="40000"/>
                <a:lumOff val="60000"/>
              </a:srgbClr>
            </a:solidFill>
            <a:ln w="19050" cap="flat" cmpd="sng" algn="ctr">
              <a:solidFill>
                <a:srgbClr val="7F7F7F">
                  <a:lumMod val="75000"/>
                </a:srgbClr>
              </a:solidFill>
              <a:prstDash val="solid"/>
              <a:tailEnd type="none" w="sm" len="lg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41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endParaRPr>
            </a:p>
          </p:txBody>
        </p:sp>
        <p:sp>
          <p:nvSpPr>
            <p:cNvPr id="94" name="矩形 10" descr="栎木">
              <a:extLst>
                <a:ext uri="{FF2B5EF4-FFF2-40B4-BE49-F238E27FC236}">
                  <a16:creationId xmlns:a16="http://schemas.microsoft.com/office/drawing/2014/main" id="{C3DF8B48-6005-9146-B655-A7211A507E9A}"/>
                </a:ext>
              </a:extLst>
            </p:cNvPr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20280000">
              <a:off x="8218341" y="2409349"/>
              <a:ext cx="518351" cy="345567"/>
            </a:xfrm>
            <a:prstGeom prst="rect">
              <a:avLst/>
            </a:prstGeom>
            <a:blipFill>
              <a:blip r:embed="rId11"/>
              <a:tile tx="0" ty="0" sx="100000" sy="100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wrap="none" anchor="ctr"/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41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endParaRPr>
            </a:p>
          </p:txBody>
        </p:sp>
        <p:grpSp>
          <p:nvGrpSpPr>
            <p:cNvPr id="95" name="组合 11">
              <a:extLst>
                <a:ext uri="{FF2B5EF4-FFF2-40B4-BE49-F238E27FC236}">
                  <a16:creationId xmlns:a16="http://schemas.microsoft.com/office/drawing/2014/main" id="{C48F8303-BA9C-4C4F-AE13-CE29196E6AAE}"/>
                </a:ext>
              </a:extLst>
            </p:cNvPr>
            <p:cNvGrpSpPr/>
            <p:nvPr>
              <p:custDataLst>
                <p:tags r:id="rId12"/>
              </p:custDataLst>
            </p:nvPr>
          </p:nvGrpSpPr>
          <p:grpSpPr>
            <a:xfrm>
              <a:off x="6830673" y="3260667"/>
              <a:ext cx="962908" cy="93591"/>
              <a:chOff x="2760" y="2640"/>
              <a:chExt cx="1338" cy="130"/>
            </a:xfrm>
          </p:grpSpPr>
          <p:sp>
            <p:nvSpPr>
              <p:cNvPr id="122" name="直线 12">
                <a:extLst>
                  <a:ext uri="{FF2B5EF4-FFF2-40B4-BE49-F238E27FC236}">
                    <a16:creationId xmlns:a16="http://schemas.microsoft.com/office/drawing/2014/main" id="{2FFFF818-D982-FD4B-A8CE-4F036E011DD1}"/>
                  </a:ext>
                </a:extLst>
              </p:cNvPr>
              <p:cNvSpPr>
                <a:spLocks noChangeShapeType="1"/>
              </p:cNvSpPr>
              <p:nvPr>
                <p:custDataLst>
                  <p:tags r:id="rId13"/>
                </p:custDataLst>
              </p:nvPr>
            </p:nvSpPr>
            <p:spPr bwMode="auto">
              <a:xfrm flipH="1">
                <a:off x="2760" y="2648"/>
                <a:ext cx="120" cy="12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3765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41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宋体" pitchFamily="2" charset="-122"/>
                </a:endParaRPr>
              </a:p>
            </p:txBody>
          </p:sp>
          <p:sp>
            <p:nvSpPr>
              <p:cNvPr id="123" name="直线 13">
                <a:extLst>
                  <a:ext uri="{FF2B5EF4-FFF2-40B4-BE49-F238E27FC236}">
                    <a16:creationId xmlns:a16="http://schemas.microsoft.com/office/drawing/2014/main" id="{951CF643-6F0E-8E44-82BB-F44212E66FBE}"/>
                  </a:ext>
                </a:extLst>
              </p:cNvPr>
              <p:cNvSpPr>
                <a:spLocks noChangeShapeType="1"/>
              </p:cNvSpPr>
              <p:nvPr>
                <p:custDataLst>
                  <p:tags r:id="rId14"/>
                </p:custDataLst>
              </p:nvPr>
            </p:nvSpPr>
            <p:spPr bwMode="auto">
              <a:xfrm flipH="1">
                <a:off x="2880" y="2648"/>
                <a:ext cx="120" cy="12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3765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41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宋体" pitchFamily="2" charset="-122"/>
                </a:endParaRPr>
              </a:p>
            </p:txBody>
          </p:sp>
          <p:sp>
            <p:nvSpPr>
              <p:cNvPr id="124" name="直线 14">
                <a:extLst>
                  <a:ext uri="{FF2B5EF4-FFF2-40B4-BE49-F238E27FC236}">
                    <a16:creationId xmlns:a16="http://schemas.microsoft.com/office/drawing/2014/main" id="{CDB3A7D2-9207-4040-AAF6-9B95B682F4A0}"/>
                  </a:ext>
                </a:extLst>
              </p:cNvPr>
              <p:cNvSpPr>
                <a:spLocks noChangeShapeType="1"/>
              </p:cNvSpPr>
              <p:nvPr>
                <p:custDataLst>
                  <p:tags r:id="rId15"/>
                </p:custDataLst>
              </p:nvPr>
            </p:nvSpPr>
            <p:spPr bwMode="auto">
              <a:xfrm flipH="1">
                <a:off x="3000" y="2648"/>
                <a:ext cx="120" cy="12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3765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41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宋体" pitchFamily="2" charset="-122"/>
                </a:endParaRPr>
              </a:p>
            </p:txBody>
          </p:sp>
          <p:sp>
            <p:nvSpPr>
              <p:cNvPr id="125" name="直线 15">
                <a:extLst>
                  <a:ext uri="{FF2B5EF4-FFF2-40B4-BE49-F238E27FC236}">
                    <a16:creationId xmlns:a16="http://schemas.microsoft.com/office/drawing/2014/main" id="{0CC0F2EC-F933-9E4F-A0C3-48A3E2CC29C1}"/>
                  </a:ext>
                </a:extLst>
              </p:cNvPr>
              <p:cNvSpPr>
                <a:spLocks noChangeShapeType="1"/>
              </p:cNvSpPr>
              <p:nvPr>
                <p:custDataLst>
                  <p:tags r:id="rId16"/>
                </p:custDataLst>
              </p:nvPr>
            </p:nvSpPr>
            <p:spPr bwMode="auto">
              <a:xfrm flipH="1">
                <a:off x="3120" y="2648"/>
                <a:ext cx="120" cy="12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3765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41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宋体" pitchFamily="2" charset="-122"/>
                </a:endParaRPr>
              </a:p>
            </p:txBody>
          </p:sp>
          <p:sp>
            <p:nvSpPr>
              <p:cNvPr id="126" name="直线 16">
                <a:extLst>
                  <a:ext uri="{FF2B5EF4-FFF2-40B4-BE49-F238E27FC236}">
                    <a16:creationId xmlns:a16="http://schemas.microsoft.com/office/drawing/2014/main" id="{A96F1128-EAEA-1A41-B21E-B304D984DD17}"/>
                  </a:ext>
                </a:extLst>
              </p:cNvPr>
              <p:cNvSpPr>
                <a:spLocks noChangeShapeType="1"/>
              </p:cNvSpPr>
              <p:nvPr>
                <p:custDataLst>
                  <p:tags r:id="rId17"/>
                </p:custDataLst>
              </p:nvPr>
            </p:nvSpPr>
            <p:spPr bwMode="auto">
              <a:xfrm flipH="1">
                <a:off x="3240" y="2648"/>
                <a:ext cx="120" cy="12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3765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41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宋体" pitchFamily="2" charset="-122"/>
                </a:endParaRPr>
              </a:p>
            </p:txBody>
          </p:sp>
          <p:sp>
            <p:nvSpPr>
              <p:cNvPr id="127" name="直线 17">
                <a:extLst>
                  <a:ext uri="{FF2B5EF4-FFF2-40B4-BE49-F238E27FC236}">
                    <a16:creationId xmlns:a16="http://schemas.microsoft.com/office/drawing/2014/main" id="{780C563F-222F-E642-A397-3FAB009503F8}"/>
                  </a:ext>
                </a:extLst>
              </p:cNvPr>
              <p:cNvSpPr>
                <a:spLocks noChangeShapeType="1"/>
              </p:cNvSpPr>
              <p:nvPr>
                <p:custDataLst>
                  <p:tags r:id="rId18"/>
                </p:custDataLst>
              </p:nvPr>
            </p:nvSpPr>
            <p:spPr bwMode="auto">
              <a:xfrm flipH="1">
                <a:off x="3360" y="2648"/>
                <a:ext cx="123" cy="12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3765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41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宋体" pitchFamily="2" charset="-122"/>
                </a:endParaRPr>
              </a:p>
            </p:txBody>
          </p:sp>
          <p:sp>
            <p:nvSpPr>
              <p:cNvPr id="128" name="直线 18">
                <a:extLst>
                  <a:ext uri="{FF2B5EF4-FFF2-40B4-BE49-F238E27FC236}">
                    <a16:creationId xmlns:a16="http://schemas.microsoft.com/office/drawing/2014/main" id="{E2AD6BAE-4562-6843-8B77-9EA5026CB506}"/>
                  </a:ext>
                </a:extLst>
              </p:cNvPr>
              <p:cNvSpPr>
                <a:spLocks noChangeShapeType="1"/>
              </p:cNvSpPr>
              <p:nvPr>
                <p:custDataLst>
                  <p:tags r:id="rId19"/>
                </p:custDataLst>
              </p:nvPr>
            </p:nvSpPr>
            <p:spPr bwMode="auto">
              <a:xfrm flipH="1">
                <a:off x="3483" y="2648"/>
                <a:ext cx="120" cy="12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3765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41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宋体" pitchFamily="2" charset="-122"/>
                </a:endParaRPr>
              </a:p>
            </p:txBody>
          </p:sp>
          <p:sp>
            <p:nvSpPr>
              <p:cNvPr id="129" name="直线 19">
                <a:extLst>
                  <a:ext uri="{FF2B5EF4-FFF2-40B4-BE49-F238E27FC236}">
                    <a16:creationId xmlns:a16="http://schemas.microsoft.com/office/drawing/2014/main" id="{264D119D-1130-5748-B387-21DECB8694B5}"/>
                  </a:ext>
                </a:extLst>
              </p:cNvPr>
              <p:cNvSpPr>
                <a:spLocks noChangeShapeType="1"/>
              </p:cNvSpPr>
              <p:nvPr>
                <p:custDataLst>
                  <p:tags r:id="rId20"/>
                </p:custDataLst>
              </p:nvPr>
            </p:nvSpPr>
            <p:spPr bwMode="auto">
              <a:xfrm flipH="1">
                <a:off x="3603" y="2648"/>
                <a:ext cx="120" cy="12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3765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41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宋体" pitchFamily="2" charset="-122"/>
                </a:endParaRPr>
              </a:p>
            </p:txBody>
          </p:sp>
          <p:sp>
            <p:nvSpPr>
              <p:cNvPr id="130" name="直线 20">
                <a:extLst>
                  <a:ext uri="{FF2B5EF4-FFF2-40B4-BE49-F238E27FC236}">
                    <a16:creationId xmlns:a16="http://schemas.microsoft.com/office/drawing/2014/main" id="{82710A79-49F2-5945-B519-760DA27EEBE2}"/>
                  </a:ext>
                </a:extLst>
              </p:cNvPr>
              <p:cNvSpPr>
                <a:spLocks noChangeShapeType="1"/>
              </p:cNvSpPr>
              <p:nvPr>
                <p:custDataLst>
                  <p:tags r:id="rId21"/>
                </p:custDataLst>
              </p:nvPr>
            </p:nvSpPr>
            <p:spPr bwMode="auto">
              <a:xfrm flipH="1">
                <a:off x="3723" y="2648"/>
                <a:ext cx="120" cy="12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3765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41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宋体" pitchFamily="2" charset="-122"/>
                </a:endParaRPr>
              </a:p>
            </p:txBody>
          </p:sp>
          <p:sp>
            <p:nvSpPr>
              <p:cNvPr id="131" name="直线 21">
                <a:extLst>
                  <a:ext uri="{FF2B5EF4-FFF2-40B4-BE49-F238E27FC236}">
                    <a16:creationId xmlns:a16="http://schemas.microsoft.com/office/drawing/2014/main" id="{148E772F-1660-514C-A84C-73DCA855E0AC}"/>
                  </a:ext>
                </a:extLst>
              </p:cNvPr>
              <p:cNvSpPr>
                <a:spLocks noChangeShapeType="1"/>
              </p:cNvSpPr>
              <p:nvPr>
                <p:custDataLst>
                  <p:tags r:id="rId22"/>
                </p:custDataLst>
              </p:nvPr>
            </p:nvSpPr>
            <p:spPr bwMode="auto">
              <a:xfrm flipH="1">
                <a:off x="3843" y="2648"/>
                <a:ext cx="120" cy="12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3765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41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宋体" pitchFamily="2" charset="-122"/>
                </a:endParaRPr>
              </a:p>
            </p:txBody>
          </p:sp>
          <p:sp>
            <p:nvSpPr>
              <p:cNvPr id="132" name="直线 22">
                <a:extLst>
                  <a:ext uri="{FF2B5EF4-FFF2-40B4-BE49-F238E27FC236}">
                    <a16:creationId xmlns:a16="http://schemas.microsoft.com/office/drawing/2014/main" id="{C642B150-A25D-2342-BCEF-0FAC2D680385}"/>
                  </a:ext>
                </a:extLst>
              </p:cNvPr>
              <p:cNvSpPr>
                <a:spLocks noChangeShapeType="1"/>
              </p:cNvSpPr>
              <p:nvPr>
                <p:custDataLst>
                  <p:tags r:id="rId23"/>
                </p:custDataLst>
              </p:nvPr>
            </p:nvSpPr>
            <p:spPr bwMode="auto">
              <a:xfrm flipH="1">
                <a:off x="3963" y="2648"/>
                <a:ext cx="120" cy="12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3765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41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宋体" pitchFamily="2" charset="-122"/>
                </a:endParaRPr>
              </a:p>
            </p:txBody>
          </p:sp>
          <p:sp>
            <p:nvSpPr>
              <p:cNvPr id="133" name="直线 23">
                <a:extLst>
                  <a:ext uri="{FF2B5EF4-FFF2-40B4-BE49-F238E27FC236}">
                    <a16:creationId xmlns:a16="http://schemas.microsoft.com/office/drawing/2014/main" id="{1C5A3BCE-6488-F146-9D1E-B8087724A7AA}"/>
                  </a:ext>
                </a:extLst>
              </p:cNvPr>
              <p:cNvSpPr>
                <a:spLocks noChangeShapeType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2783" y="2640"/>
                <a:ext cx="1315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3765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41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宋体" pitchFamily="2" charset="-122"/>
                </a:endParaRPr>
              </a:p>
            </p:txBody>
          </p:sp>
        </p:grpSp>
        <p:grpSp>
          <p:nvGrpSpPr>
            <p:cNvPr id="96" name="组合 24">
              <a:extLst>
                <a:ext uri="{FF2B5EF4-FFF2-40B4-BE49-F238E27FC236}">
                  <a16:creationId xmlns:a16="http://schemas.microsoft.com/office/drawing/2014/main" id="{A0728DD6-AC37-3742-89CB-691144BAB30D}"/>
                </a:ext>
              </a:extLst>
            </p:cNvPr>
            <p:cNvGrpSpPr/>
            <p:nvPr>
              <p:custDataLst>
                <p:tags r:id="rId25"/>
              </p:custDataLst>
            </p:nvPr>
          </p:nvGrpSpPr>
          <p:grpSpPr>
            <a:xfrm>
              <a:off x="7776426" y="3260052"/>
              <a:ext cx="962908" cy="93591"/>
              <a:chOff x="2760" y="2640"/>
              <a:chExt cx="1338" cy="130"/>
            </a:xfrm>
          </p:grpSpPr>
          <p:sp>
            <p:nvSpPr>
              <p:cNvPr id="110" name="直线 25">
                <a:extLst>
                  <a:ext uri="{FF2B5EF4-FFF2-40B4-BE49-F238E27FC236}">
                    <a16:creationId xmlns:a16="http://schemas.microsoft.com/office/drawing/2014/main" id="{4F2BFC55-939C-D94E-887E-A9CFB7F6A6A2}"/>
                  </a:ext>
                </a:extLst>
              </p:cNvPr>
              <p:cNvSpPr>
                <a:spLocks noChangeShapeType="1"/>
              </p:cNvSpPr>
              <p:nvPr>
                <p:custDataLst>
                  <p:tags r:id="rId26"/>
                </p:custDataLst>
              </p:nvPr>
            </p:nvSpPr>
            <p:spPr bwMode="auto">
              <a:xfrm flipH="1">
                <a:off x="2760" y="2647"/>
                <a:ext cx="120" cy="123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3765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41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宋体" pitchFamily="2" charset="-122"/>
                </a:endParaRPr>
              </a:p>
            </p:txBody>
          </p:sp>
          <p:sp>
            <p:nvSpPr>
              <p:cNvPr id="111" name="直线 26">
                <a:extLst>
                  <a:ext uri="{FF2B5EF4-FFF2-40B4-BE49-F238E27FC236}">
                    <a16:creationId xmlns:a16="http://schemas.microsoft.com/office/drawing/2014/main" id="{C656F21B-01B9-2941-AFA9-1D7BFC909ED4}"/>
                  </a:ext>
                </a:extLst>
              </p:cNvPr>
              <p:cNvSpPr>
                <a:spLocks noChangeShapeType="1"/>
              </p:cNvSpPr>
              <p:nvPr>
                <p:custDataLst>
                  <p:tags r:id="rId27"/>
                </p:custDataLst>
              </p:nvPr>
            </p:nvSpPr>
            <p:spPr bwMode="auto">
              <a:xfrm flipH="1">
                <a:off x="2880" y="2647"/>
                <a:ext cx="120" cy="123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3765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41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宋体" pitchFamily="2" charset="-122"/>
                </a:endParaRPr>
              </a:p>
            </p:txBody>
          </p:sp>
          <p:sp>
            <p:nvSpPr>
              <p:cNvPr id="112" name="直线 27">
                <a:extLst>
                  <a:ext uri="{FF2B5EF4-FFF2-40B4-BE49-F238E27FC236}">
                    <a16:creationId xmlns:a16="http://schemas.microsoft.com/office/drawing/2014/main" id="{C0836ACC-50A9-EF40-8511-6765B11B5175}"/>
                  </a:ext>
                </a:extLst>
              </p:cNvPr>
              <p:cNvSpPr>
                <a:spLocks noChangeShapeType="1"/>
              </p:cNvSpPr>
              <p:nvPr>
                <p:custDataLst>
                  <p:tags r:id="rId28"/>
                </p:custDataLst>
              </p:nvPr>
            </p:nvSpPr>
            <p:spPr bwMode="auto">
              <a:xfrm flipH="1">
                <a:off x="3000" y="2647"/>
                <a:ext cx="120" cy="123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3765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41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宋体" pitchFamily="2" charset="-122"/>
                </a:endParaRPr>
              </a:p>
            </p:txBody>
          </p:sp>
          <p:sp>
            <p:nvSpPr>
              <p:cNvPr id="113" name="直线 28">
                <a:extLst>
                  <a:ext uri="{FF2B5EF4-FFF2-40B4-BE49-F238E27FC236}">
                    <a16:creationId xmlns:a16="http://schemas.microsoft.com/office/drawing/2014/main" id="{3677FCE5-B08F-4C4E-8E77-81793A5F8149}"/>
                  </a:ext>
                </a:extLst>
              </p:cNvPr>
              <p:cNvSpPr>
                <a:spLocks noChangeShapeType="1"/>
              </p:cNvSpPr>
              <p:nvPr>
                <p:custDataLst>
                  <p:tags r:id="rId29"/>
                </p:custDataLst>
              </p:nvPr>
            </p:nvSpPr>
            <p:spPr bwMode="auto">
              <a:xfrm flipH="1">
                <a:off x="3120" y="2647"/>
                <a:ext cx="120" cy="123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3765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41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宋体" pitchFamily="2" charset="-122"/>
                </a:endParaRPr>
              </a:p>
            </p:txBody>
          </p:sp>
          <p:sp>
            <p:nvSpPr>
              <p:cNvPr id="114" name="直线 29">
                <a:extLst>
                  <a:ext uri="{FF2B5EF4-FFF2-40B4-BE49-F238E27FC236}">
                    <a16:creationId xmlns:a16="http://schemas.microsoft.com/office/drawing/2014/main" id="{263765F9-EF83-6E48-B4D1-9F265E15E62A}"/>
                  </a:ext>
                </a:extLst>
              </p:cNvPr>
              <p:cNvSpPr>
                <a:spLocks noChangeShapeType="1"/>
              </p:cNvSpPr>
              <p:nvPr>
                <p:custDataLst>
                  <p:tags r:id="rId30"/>
                </p:custDataLst>
              </p:nvPr>
            </p:nvSpPr>
            <p:spPr bwMode="auto">
              <a:xfrm flipH="1">
                <a:off x="3240" y="2647"/>
                <a:ext cx="120" cy="123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3765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41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宋体" pitchFamily="2" charset="-122"/>
                </a:endParaRPr>
              </a:p>
            </p:txBody>
          </p:sp>
          <p:sp>
            <p:nvSpPr>
              <p:cNvPr id="115" name="直线 30">
                <a:extLst>
                  <a:ext uri="{FF2B5EF4-FFF2-40B4-BE49-F238E27FC236}">
                    <a16:creationId xmlns:a16="http://schemas.microsoft.com/office/drawing/2014/main" id="{4FBFA7A9-5811-8A4A-B71B-367220F92306}"/>
                  </a:ext>
                </a:extLst>
              </p:cNvPr>
              <p:cNvSpPr>
                <a:spLocks noChangeShapeType="1"/>
              </p:cNvSpPr>
              <p:nvPr>
                <p:custDataLst>
                  <p:tags r:id="rId31"/>
                </p:custDataLst>
              </p:nvPr>
            </p:nvSpPr>
            <p:spPr bwMode="auto">
              <a:xfrm flipH="1">
                <a:off x="3360" y="2647"/>
                <a:ext cx="123" cy="123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3765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41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宋体" pitchFamily="2" charset="-122"/>
                </a:endParaRPr>
              </a:p>
            </p:txBody>
          </p:sp>
          <p:sp>
            <p:nvSpPr>
              <p:cNvPr id="116" name="直线 31">
                <a:extLst>
                  <a:ext uri="{FF2B5EF4-FFF2-40B4-BE49-F238E27FC236}">
                    <a16:creationId xmlns:a16="http://schemas.microsoft.com/office/drawing/2014/main" id="{AB798940-165B-994A-A48B-E7D9FE50E76F}"/>
                  </a:ext>
                </a:extLst>
              </p:cNvPr>
              <p:cNvSpPr>
                <a:spLocks noChangeShapeType="1"/>
              </p:cNvSpPr>
              <p:nvPr>
                <p:custDataLst>
                  <p:tags r:id="rId32"/>
                </p:custDataLst>
              </p:nvPr>
            </p:nvSpPr>
            <p:spPr bwMode="auto">
              <a:xfrm flipH="1">
                <a:off x="3483" y="2647"/>
                <a:ext cx="120" cy="123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3765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41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宋体" pitchFamily="2" charset="-122"/>
                </a:endParaRPr>
              </a:p>
            </p:txBody>
          </p:sp>
          <p:sp>
            <p:nvSpPr>
              <p:cNvPr id="117" name="直线 32">
                <a:extLst>
                  <a:ext uri="{FF2B5EF4-FFF2-40B4-BE49-F238E27FC236}">
                    <a16:creationId xmlns:a16="http://schemas.microsoft.com/office/drawing/2014/main" id="{58D3A112-76D2-5F4F-AA46-386E8D03490F}"/>
                  </a:ext>
                </a:extLst>
              </p:cNvPr>
              <p:cNvSpPr>
                <a:spLocks noChangeShapeType="1"/>
              </p:cNvSpPr>
              <p:nvPr>
                <p:custDataLst>
                  <p:tags r:id="rId33"/>
                </p:custDataLst>
              </p:nvPr>
            </p:nvSpPr>
            <p:spPr bwMode="auto">
              <a:xfrm flipH="1">
                <a:off x="3603" y="2647"/>
                <a:ext cx="120" cy="123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3765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41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宋体" pitchFamily="2" charset="-122"/>
                </a:endParaRPr>
              </a:p>
            </p:txBody>
          </p:sp>
          <p:sp>
            <p:nvSpPr>
              <p:cNvPr id="118" name="直线 33">
                <a:extLst>
                  <a:ext uri="{FF2B5EF4-FFF2-40B4-BE49-F238E27FC236}">
                    <a16:creationId xmlns:a16="http://schemas.microsoft.com/office/drawing/2014/main" id="{52B9D799-6B6C-8947-9F05-476E3F4200ED}"/>
                  </a:ext>
                </a:extLst>
              </p:cNvPr>
              <p:cNvSpPr>
                <a:spLocks noChangeShapeType="1"/>
              </p:cNvSpPr>
              <p:nvPr>
                <p:custDataLst>
                  <p:tags r:id="rId34"/>
                </p:custDataLst>
              </p:nvPr>
            </p:nvSpPr>
            <p:spPr bwMode="auto">
              <a:xfrm flipH="1">
                <a:off x="3723" y="2647"/>
                <a:ext cx="120" cy="123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3765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41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宋体" pitchFamily="2" charset="-122"/>
                </a:endParaRPr>
              </a:p>
            </p:txBody>
          </p:sp>
          <p:sp>
            <p:nvSpPr>
              <p:cNvPr id="119" name="直线 34">
                <a:extLst>
                  <a:ext uri="{FF2B5EF4-FFF2-40B4-BE49-F238E27FC236}">
                    <a16:creationId xmlns:a16="http://schemas.microsoft.com/office/drawing/2014/main" id="{F5F986C6-4D04-F54C-99D9-1FD5795921B4}"/>
                  </a:ext>
                </a:extLst>
              </p:cNvPr>
              <p:cNvSpPr>
                <a:spLocks noChangeShapeType="1"/>
              </p:cNvSpPr>
              <p:nvPr>
                <p:custDataLst>
                  <p:tags r:id="rId35"/>
                </p:custDataLst>
              </p:nvPr>
            </p:nvSpPr>
            <p:spPr bwMode="auto">
              <a:xfrm flipH="1">
                <a:off x="3843" y="2647"/>
                <a:ext cx="120" cy="123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3765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41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宋体" pitchFamily="2" charset="-122"/>
                </a:endParaRPr>
              </a:p>
            </p:txBody>
          </p:sp>
          <p:sp>
            <p:nvSpPr>
              <p:cNvPr id="120" name="直线 35">
                <a:extLst>
                  <a:ext uri="{FF2B5EF4-FFF2-40B4-BE49-F238E27FC236}">
                    <a16:creationId xmlns:a16="http://schemas.microsoft.com/office/drawing/2014/main" id="{E700427F-81A5-824C-92E1-062FC5DF938B}"/>
                  </a:ext>
                </a:extLst>
              </p:cNvPr>
              <p:cNvSpPr>
                <a:spLocks noChangeShapeType="1"/>
              </p:cNvSpPr>
              <p:nvPr>
                <p:custDataLst>
                  <p:tags r:id="rId36"/>
                </p:custDataLst>
              </p:nvPr>
            </p:nvSpPr>
            <p:spPr bwMode="auto">
              <a:xfrm flipH="1">
                <a:off x="3963" y="2647"/>
                <a:ext cx="120" cy="123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3765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41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宋体" pitchFamily="2" charset="-122"/>
                </a:endParaRPr>
              </a:p>
            </p:txBody>
          </p:sp>
          <p:sp>
            <p:nvSpPr>
              <p:cNvPr id="121" name="直线 36">
                <a:extLst>
                  <a:ext uri="{FF2B5EF4-FFF2-40B4-BE49-F238E27FC236}">
                    <a16:creationId xmlns:a16="http://schemas.microsoft.com/office/drawing/2014/main" id="{5442966B-9287-614F-B11D-30FD760BB7C0}"/>
                  </a:ext>
                </a:extLst>
              </p:cNvPr>
              <p:cNvSpPr>
                <a:spLocks noChangeShapeType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2783" y="2640"/>
                <a:ext cx="1315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3765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41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宋体" pitchFamily="2" charset="-122"/>
                </a:endParaRPr>
              </a:p>
            </p:txBody>
          </p:sp>
        </p:grpSp>
        <p:grpSp>
          <p:nvGrpSpPr>
            <p:cNvPr id="97" name="组合 37">
              <a:extLst>
                <a:ext uri="{FF2B5EF4-FFF2-40B4-BE49-F238E27FC236}">
                  <a16:creationId xmlns:a16="http://schemas.microsoft.com/office/drawing/2014/main" id="{4B2EDE75-9778-8B4B-8582-416EF033F7CB}"/>
                </a:ext>
              </a:extLst>
            </p:cNvPr>
            <p:cNvGrpSpPr/>
            <p:nvPr>
              <p:custDataLst>
                <p:tags r:id="rId38"/>
              </p:custDataLst>
            </p:nvPr>
          </p:nvGrpSpPr>
          <p:grpSpPr>
            <a:xfrm>
              <a:off x="8722518" y="3260667"/>
              <a:ext cx="962908" cy="93591"/>
              <a:chOff x="2760" y="2640"/>
              <a:chExt cx="1338" cy="130"/>
            </a:xfrm>
          </p:grpSpPr>
          <p:sp>
            <p:nvSpPr>
              <p:cNvPr id="98" name="直线 38">
                <a:extLst>
                  <a:ext uri="{FF2B5EF4-FFF2-40B4-BE49-F238E27FC236}">
                    <a16:creationId xmlns:a16="http://schemas.microsoft.com/office/drawing/2014/main" id="{C74612D0-7317-CC48-9B3B-35D40C799867}"/>
                  </a:ext>
                </a:extLst>
              </p:cNvPr>
              <p:cNvSpPr>
                <a:spLocks noChangeShapeType="1"/>
              </p:cNvSpPr>
              <p:nvPr>
                <p:custDataLst>
                  <p:tags r:id="rId39"/>
                </p:custDataLst>
              </p:nvPr>
            </p:nvSpPr>
            <p:spPr bwMode="auto">
              <a:xfrm flipH="1">
                <a:off x="2760" y="2648"/>
                <a:ext cx="120" cy="12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3765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41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宋体" pitchFamily="2" charset="-122"/>
                </a:endParaRPr>
              </a:p>
            </p:txBody>
          </p:sp>
          <p:sp>
            <p:nvSpPr>
              <p:cNvPr id="99" name="直线 39">
                <a:extLst>
                  <a:ext uri="{FF2B5EF4-FFF2-40B4-BE49-F238E27FC236}">
                    <a16:creationId xmlns:a16="http://schemas.microsoft.com/office/drawing/2014/main" id="{1DD9C1C5-8AE6-1948-B120-FBAEC8C752F1}"/>
                  </a:ext>
                </a:extLst>
              </p:cNvPr>
              <p:cNvSpPr>
                <a:spLocks noChangeShapeType="1"/>
              </p:cNvSpPr>
              <p:nvPr>
                <p:custDataLst>
                  <p:tags r:id="rId40"/>
                </p:custDataLst>
              </p:nvPr>
            </p:nvSpPr>
            <p:spPr bwMode="auto">
              <a:xfrm flipH="1">
                <a:off x="2880" y="2648"/>
                <a:ext cx="120" cy="12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3765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41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宋体" pitchFamily="2" charset="-122"/>
                </a:endParaRPr>
              </a:p>
            </p:txBody>
          </p:sp>
          <p:sp>
            <p:nvSpPr>
              <p:cNvPr id="100" name="直线 40">
                <a:extLst>
                  <a:ext uri="{FF2B5EF4-FFF2-40B4-BE49-F238E27FC236}">
                    <a16:creationId xmlns:a16="http://schemas.microsoft.com/office/drawing/2014/main" id="{B28745FE-98B8-6F4C-B640-E96275E68A4D}"/>
                  </a:ext>
                </a:extLst>
              </p:cNvPr>
              <p:cNvSpPr>
                <a:spLocks noChangeShapeType="1"/>
              </p:cNvSpPr>
              <p:nvPr>
                <p:custDataLst>
                  <p:tags r:id="rId41"/>
                </p:custDataLst>
              </p:nvPr>
            </p:nvSpPr>
            <p:spPr bwMode="auto">
              <a:xfrm flipH="1">
                <a:off x="3000" y="2648"/>
                <a:ext cx="120" cy="12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3765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41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宋体" pitchFamily="2" charset="-122"/>
                </a:endParaRPr>
              </a:p>
            </p:txBody>
          </p:sp>
          <p:sp>
            <p:nvSpPr>
              <p:cNvPr id="101" name="直线 41">
                <a:extLst>
                  <a:ext uri="{FF2B5EF4-FFF2-40B4-BE49-F238E27FC236}">
                    <a16:creationId xmlns:a16="http://schemas.microsoft.com/office/drawing/2014/main" id="{E0CF8F7E-F391-9E46-868B-F6664793B9B8}"/>
                  </a:ext>
                </a:extLst>
              </p:cNvPr>
              <p:cNvSpPr>
                <a:spLocks noChangeShapeType="1"/>
              </p:cNvSpPr>
              <p:nvPr>
                <p:custDataLst>
                  <p:tags r:id="rId42"/>
                </p:custDataLst>
              </p:nvPr>
            </p:nvSpPr>
            <p:spPr bwMode="auto">
              <a:xfrm flipH="1">
                <a:off x="3120" y="2648"/>
                <a:ext cx="120" cy="12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3765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41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宋体" pitchFamily="2" charset="-122"/>
                </a:endParaRPr>
              </a:p>
            </p:txBody>
          </p:sp>
          <p:sp>
            <p:nvSpPr>
              <p:cNvPr id="102" name="直线 42">
                <a:extLst>
                  <a:ext uri="{FF2B5EF4-FFF2-40B4-BE49-F238E27FC236}">
                    <a16:creationId xmlns:a16="http://schemas.microsoft.com/office/drawing/2014/main" id="{4AA6AA7E-D657-2A4D-ADFB-8B243369C3DE}"/>
                  </a:ext>
                </a:extLst>
              </p:cNvPr>
              <p:cNvSpPr>
                <a:spLocks noChangeShapeType="1"/>
              </p:cNvSpPr>
              <p:nvPr>
                <p:custDataLst>
                  <p:tags r:id="rId43"/>
                </p:custDataLst>
              </p:nvPr>
            </p:nvSpPr>
            <p:spPr bwMode="auto">
              <a:xfrm flipH="1">
                <a:off x="3240" y="2648"/>
                <a:ext cx="120" cy="12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3765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41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宋体" pitchFamily="2" charset="-122"/>
                </a:endParaRPr>
              </a:p>
            </p:txBody>
          </p:sp>
          <p:sp>
            <p:nvSpPr>
              <p:cNvPr id="103" name="直线 43">
                <a:extLst>
                  <a:ext uri="{FF2B5EF4-FFF2-40B4-BE49-F238E27FC236}">
                    <a16:creationId xmlns:a16="http://schemas.microsoft.com/office/drawing/2014/main" id="{374B5B11-29C2-2C4C-B77C-979272AB0316}"/>
                  </a:ext>
                </a:extLst>
              </p:cNvPr>
              <p:cNvSpPr>
                <a:spLocks noChangeShapeType="1"/>
              </p:cNvSpPr>
              <p:nvPr>
                <p:custDataLst>
                  <p:tags r:id="rId44"/>
                </p:custDataLst>
              </p:nvPr>
            </p:nvSpPr>
            <p:spPr bwMode="auto">
              <a:xfrm flipH="1">
                <a:off x="3360" y="2648"/>
                <a:ext cx="123" cy="12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3765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41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宋体" pitchFamily="2" charset="-122"/>
                </a:endParaRPr>
              </a:p>
            </p:txBody>
          </p:sp>
          <p:sp>
            <p:nvSpPr>
              <p:cNvPr id="104" name="直线 44">
                <a:extLst>
                  <a:ext uri="{FF2B5EF4-FFF2-40B4-BE49-F238E27FC236}">
                    <a16:creationId xmlns:a16="http://schemas.microsoft.com/office/drawing/2014/main" id="{C3B6F61C-CF82-6049-8731-F64663870E99}"/>
                  </a:ext>
                </a:extLst>
              </p:cNvPr>
              <p:cNvSpPr>
                <a:spLocks noChangeShapeType="1"/>
              </p:cNvSpPr>
              <p:nvPr>
                <p:custDataLst>
                  <p:tags r:id="rId45"/>
                </p:custDataLst>
              </p:nvPr>
            </p:nvSpPr>
            <p:spPr bwMode="auto">
              <a:xfrm flipH="1">
                <a:off x="3483" y="2648"/>
                <a:ext cx="120" cy="12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3765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41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宋体" pitchFamily="2" charset="-122"/>
                </a:endParaRPr>
              </a:p>
            </p:txBody>
          </p:sp>
          <p:sp>
            <p:nvSpPr>
              <p:cNvPr id="105" name="直线 45">
                <a:extLst>
                  <a:ext uri="{FF2B5EF4-FFF2-40B4-BE49-F238E27FC236}">
                    <a16:creationId xmlns:a16="http://schemas.microsoft.com/office/drawing/2014/main" id="{83891C4A-C72D-8243-AD4B-4A0D07A591FF}"/>
                  </a:ext>
                </a:extLst>
              </p:cNvPr>
              <p:cNvSpPr>
                <a:spLocks noChangeShapeType="1"/>
              </p:cNvSpPr>
              <p:nvPr>
                <p:custDataLst>
                  <p:tags r:id="rId46"/>
                </p:custDataLst>
              </p:nvPr>
            </p:nvSpPr>
            <p:spPr bwMode="auto">
              <a:xfrm flipH="1">
                <a:off x="3603" y="2648"/>
                <a:ext cx="120" cy="12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3765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41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宋体" pitchFamily="2" charset="-122"/>
                </a:endParaRPr>
              </a:p>
            </p:txBody>
          </p:sp>
          <p:sp>
            <p:nvSpPr>
              <p:cNvPr id="106" name="直线 46">
                <a:extLst>
                  <a:ext uri="{FF2B5EF4-FFF2-40B4-BE49-F238E27FC236}">
                    <a16:creationId xmlns:a16="http://schemas.microsoft.com/office/drawing/2014/main" id="{69A83719-FD04-174C-A7AA-D8A390AD9C65}"/>
                  </a:ext>
                </a:extLst>
              </p:cNvPr>
              <p:cNvSpPr>
                <a:spLocks noChangeShapeType="1"/>
              </p:cNvSpPr>
              <p:nvPr>
                <p:custDataLst>
                  <p:tags r:id="rId47"/>
                </p:custDataLst>
              </p:nvPr>
            </p:nvSpPr>
            <p:spPr bwMode="auto">
              <a:xfrm flipH="1">
                <a:off x="3723" y="2648"/>
                <a:ext cx="120" cy="12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3765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41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宋体" pitchFamily="2" charset="-122"/>
                </a:endParaRPr>
              </a:p>
            </p:txBody>
          </p:sp>
          <p:sp>
            <p:nvSpPr>
              <p:cNvPr id="107" name="直线 47">
                <a:extLst>
                  <a:ext uri="{FF2B5EF4-FFF2-40B4-BE49-F238E27FC236}">
                    <a16:creationId xmlns:a16="http://schemas.microsoft.com/office/drawing/2014/main" id="{1806A6C1-4BA2-2340-8CD1-C7147EAB88B5}"/>
                  </a:ext>
                </a:extLst>
              </p:cNvPr>
              <p:cNvSpPr>
                <a:spLocks noChangeShapeType="1"/>
              </p:cNvSpPr>
              <p:nvPr>
                <p:custDataLst>
                  <p:tags r:id="rId48"/>
                </p:custDataLst>
              </p:nvPr>
            </p:nvSpPr>
            <p:spPr bwMode="auto">
              <a:xfrm flipH="1">
                <a:off x="3843" y="2648"/>
                <a:ext cx="120" cy="12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3765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41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宋体" pitchFamily="2" charset="-122"/>
                </a:endParaRPr>
              </a:p>
            </p:txBody>
          </p:sp>
          <p:sp>
            <p:nvSpPr>
              <p:cNvPr id="108" name="直线 48">
                <a:extLst>
                  <a:ext uri="{FF2B5EF4-FFF2-40B4-BE49-F238E27FC236}">
                    <a16:creationId xmlns:a16="http://schemas.microsoft.com/office/drawing/2014/main" id="{F28C57A9-4FF7-AD46-9CB3-0B2409F320B2}"/>
                  </a:ext>
                </a:extLst>
              </p:cNvPr>
              <p:cNvSpPr>
                <a:spLocks noChangeShapeType="1"/>
              </p:cNvSpPr>
              <p:nvPr>
                <p:custDataLst>
                  <p:tags r:id="rId49"/>
                </p:custDataLst>
              </p:nvPr>
            </p:nvSpPr>
            <p:spPr bwMode="auto">
              <a:xfrm flipH="1">
                <a:off x="3963" y="2648"/>
                <a:ext cx="120" cy="12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3765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41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宋体" pitchFamily="2" charset="-122"/>
                </a:endParaRPr>
              </a:p>
            </p:txBody>
          </p:sp>
          <p:sp>
            <p:nvSpPr>
              <p:cNvPr id="109" name="直线 49">
                <a:extLst>
                  <a:ext uri="{FF2B5EF4-FFF2-40B4-BE49-F238E27FC236}">
                    <a16:creationId xmlns:a16="http://schemas.microsoft.com/office/drawing/2014/main" id="{B9204AA3-F3FD-C642-B51C-44DFAFCE5C6E}"/>
                  </a:ext>
                </a:extLst>
              </p:cNvPr>
              <p:cNvSpPr>
                <a:spLocks noChangeShapeType="1"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2783" y="2640"/>
                <a:ext cx="1315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3765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41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宋体" pitchFamily="2" charset="-122"/>
                </a:endParaRPr>
              </a:p>
            </p:txBody>
          </p:sp>
        </p:grpSp>
        <p:grpSp>
          <p:nvGrpSpPr>
            <p:cNvPr id="90" name="组合 79">
              <a:extLst>
                <a:ext uri="{FF2B5EF4-FFF2-40B4-BE49-F238E27FC236}">
                  <a16:creationId xmlns:a16="http://schemas.microsoft.com/office/drawing/2014/main" id="{746A932D-7A07-0548-8596-C44204B091DC}"/>
                </a:ext>
              </a:extLst>
            </p:cNvPr>
            <p:cNvGrpSpPr/>
            <p:nvPr>
              <p:custDataLst>
                <p:tags r:id="rId51"/>
              </p:custDataLst>
            </p:nvPr>
          </p:nvGrpSpPr>
          <p:grpSpPr>
            <a:xfrm>
              <a:off x="8217952" y="2593711"/>
              <a:ext cx="572345" cy="1654043"/>
              <a:chOff x="1429" y="2689"/>
              <a:chExt cx="318" cy="919"/>
            </a:xfrm>
          </p:grpSpPr>
          <p:sp>
            <p:nvSpPr>
              <p:cNvPr id="91" name="文本框 51">
                <a:extLst>
                  <a:ext uri="{FF2B5EF4-FFF2-40B4-BE49-F238E27FC236}">
                    <a16:creationId xmlns:a16="http://schemas.microsoft.com/office/drawing/2014/main" id="{EFAF3F3F-56D2-3046-8BED-A53A601662CF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1429" y="3324"/>
                <a:ext cx="318" cy="2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/>
                    <a:ea typeface="宋体"/>
                    <a:cs typeface="宋体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/>
                    <a:ea typeface="宋体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/>
                    <a:ea typeface="宋体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/>
                    <a:ea typeface="宋体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/>
                    <a:ea typeface="宋体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/>
                    <a:ea typeface="宋体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/>
                    <a:ea typeface="宋体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/>
                    <a:ea typeface="宋体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/>
                    <a:ea typeface="宋体"/>
                  </a:defRPr>
                </a:lvl9pPr>
              </a:lstStyle>
              <a:p>
                <a:pPr marL="0" marR="0" lvl="0" indent="0" defTabSz="913765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721" b="0" i="1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/>
                    <a:ea typeface="宋体"/>
                  </a:rPr>
                  <a:t>G</a:t>
                </a:r>
                <a:endParaRPr kumimoji="0" lang="en-US" altLang="zh-CN" sz="2721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/>
                  <a:ea typeface="宋体"/>
                </a:endParaRPr>
              </a:p>
            </p:txBody>
          </p:sp>
          <p:sp>
            <p:nvSpPr>
              <p:cNvPr id="92" name="直线 52">
                <a:extLst>
                  <a:ext uri="{FF2B5EF4-FFF2-40B4-BE49-F238E27FC236}">
                    <a16:creationId xmlns:a16="http://schemas.microsoft.com/office/drawing/2014/main" id="{B209C794-5A74-5846-9562-AB5127056750}"/>
                  </a:ext>
                </a:extLst>
              </p:cNvPr>
              <p:cNvSpPr>
                <a:spLocks noChangeShapeType="1"/>
              </p:cNvSpPr>
              <p:nvPr>
                <p:custDataLst>
                  <p:tags r:id="rId53"/>
                </p:custDataLst>
              </p:nvPr>
            </p:nvSpPr>
            <p:spPr bwMode="auto">
              <a:xfrm flipH="1">
                <a:off x="1565" y="2689"/>
                <a:ext cx="0" cy="681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tailEnd type="triangle" w="med" len="lg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3765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41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宋体" pitchFamily="2" charset="-122"/>
                </a:endParaRPr>
              </a:p>
            </p:txBody>
          </p:sp>
        </p:grpSp>
        <p:grpSp>
          <p:nvGrpSpPr>
            <p:cNvPr id="134" name="组合 82">
              <a:extLst>
                <a:ext uri="{FF2B5EF4-FFF2-40B4-BE49-F238E27FC236}">
                  <a16:creationId xmlns:a16="http://schemas.microsoft.com/office/drawing/2014/main" id="{C7A218C9-9D82-8A4A-B6A1-A9A1173F791E}"/>
                </a:ext>
              </a:extLst>
            </p:cNvPr>
            <p:cNvGrpSpPr/>
            <p:nvPr>
              <p:custDataLst>
                <p:tags r:id="rId54"/>
              </p:custDataLst>
            </p:nvPr>
          </p:nvGrpSpPr>
          <p:grpSpPr>
            <a:xfrm>
              <a:off x="7581512" y="2409349"/>
              <a:ext cx="1877220" cy="1461461"/>
              <a:chOff x="3016" y="2795"/>
              <a:chExt cx="1043" cy="812"/>
            </a:xfrm>
          </p:grpSpPr>
          <p:sp>
            <p:nvSpPr>
              <p:cNvPr id="135" name="任意多边形 53">
                <a:extLst>
                  <a:ext uri="{FF2B5EF4-FFF2-40B4-BE49-F238E27FC236}">
                    <a16:creationId xmlns:a16="http://schemas.microsoft.com/office/drawing/2014/main" id="{5EE48EEC-81FB-2D4D-94BA-B14B0FA696B5}"/>
                  </a:ext>
                </a:extLst>
              </p:cNvPr>
              <p:cNvSpPr/>
              <p:nvPr>
                <p:custDataLst>
                  <p:tags r:id="rId55"/>
                </p:custDataLst>
              </p:nvPr>
            </p:nvSpPr>
            <p:spPr bwMode="auto">
              <a:xfrm>
                <a:off x="3504" y="2886"/>
                <a:ext cx="227" cy="596"/>
              </a:xfrm>
              <a:custGeom>
                <a:gdLst>
                  <a:gd name="T0" fmla="*/ 0 w 227"/>
                  <a:gd name="T1" fmla="*/ 0 h 596"/>
                  <a:gd name="T2" fmla="*/ 227 w 227"/>
                  <a:gd name="T3" fmla="*/ 596 h 596"/>
                  <a:gd name="T4" fmla="*/ 0 60000 65536"/>
                  <a:gd name="T5" fmla="*/ 0 60000 65536"/>
                </a:gdLst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6" h="596">
                    <a:moveTo>
                      <a:pt x="0" y="0"/>
                    </a:moveTo>
                    <a:lnTo>
                      <a:pt x="227" y="596"/>
                    </a:lnTo>
                  </a:path>
                </a:pathLst>
              </a:custGeom>
              <a:noFill/>
              <a:ln w="25400">
                <a:solidFill>
                  <a:srgbClr val="00CCFF"/>
                </a:solidFill>
                <a:round/>
                <a:headEnd type="none" w="med" len="med"/>
                <a:tailEnd type="triangle" w="med" len="lg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2041"/>
              </a:p>
            </p:txBody>
          </p:sp>
          <p:sp>
            <p:nvSpPr>
              <p:cNvPr id="136" name="文本框 54">
                <a:extLst>
                  <a:ext uri="{FF2B5EF4-FFF2-40B4-BE49-F238E27FC236}">
                    <a16:creationId xmlns:a16="http://schemas.microsoft.com/office/drawing/2014/main" id="{C8CB9D52-3DC3-7948-B241-031116B9D46E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56"/>
                </p:custDataLst>
              </p:nvPr>
            </p:nvSpPr>
            <p:spPr bwMode="auto">
              <a:xfrm>
                <a:off x="3016" y="2795"/>
                <a:ext cx="545" cy="2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/>
                    <a:ea typeface="宋体"/>
                    <a:cs typeface="宋体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/>
                    <a:ea typeface="宋体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/>
                    <a:ea typeface="宋体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/>
                    <a:ea typeface="宋体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/>
                    <a:ea typeface="宋体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/>
                    <a:ea typeface="宋体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/>
                    <a:ea typeface="宋体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/>
                    <a:ea typeface="宋体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/>
                    <a:ea typeface="宋体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721" i="1">
                    <a:solidFill>
                      <a:srgbClr val="00CCFF"/>
                    </a:solidFill>
                    <a:latin typeface="Times New Roman"/>
                  </a:rPr>
                  <a:t>F</a:t>
                </a:r>
                <a:r>
                  <a:rPr lang="en-US" altLang="zh-CN" sz="2721" baseline="-25000">
                    <a:solidFill>
                      <a:srgbClr val="00CCFF"/>
                    </a:solidFill>
                    <a:latin typeface="Times New Roman"/>
                  </a:rPr>
                  <a:t>2</a:t>
                </a:r>
                <a:endParaRPr lang="en-US" altLang="zh-CN" sz="2721">
                  <a:solidFill>
                    <a:srgbClr val="00CCFF"/>
                  </a:solidFill>
                  <a:latin typeface="Times New Roman"/>
                </a:endParaRPr>
              </a:p>
            </p:txBody>
          </p:sp>
          <p:sp>
            <p:nvSpPr>
              <p:cNvPr id="137" name="任意多边形 55">
                <a:extLst>
                  <a:ext uri="{FF2B5EF4-FFF2-40B4-BE49-F238E27FC236}">
                    <a16:creationId xmlns:a16="http://schemas.microsoft.com/office/drawing/2014/main" id="{A39150D0-2734-3844-A104-CD79452F5EE5}"/>
                  </a:ext>
                </a:extLst>
              </p:cNvPr>
              <p:cNvSpPr/>
              <p:nvPr>
                <p:custDataLst>
                  <p:tags r:id="rId57"/>
                </p:custDataLst>
              </p:nvPr>
            </p:nvSpPr>
            <p:spPr bwMode="auto">
              <a:xfrm>
                <a:off x="3270" y="2987"/>
                <a:ext cx="453" cy="585"/>
              </a:xfrm>
              <a:custGeom>
                <a:gdLst>
                  <a:gd name="T0" fmla="*/ 453 w 453"/>
                  <a:gd name="T1" fmla="*/ 501 h 585"/>
                  <a:gd name="T2" fmla="*/ 228 w 453"/>
                  <a:gd name="T3" fmla="*/ 585 h 585"/>
                  <a:gd name="T4" fmla="*/ 0 w 453"/>
                  <a:gd name="T5" fmla="*/ 0 h 585"/>
                  <a:gd name="T6" fmla="*/ 0 60000 65536"/>
                  <a:gd name="T7" fmla="*/ 0 60000 65536"/>
                  <a:gd name="T8" fmla="*/ 0 60000 65536"/>
                </a:gdLst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52" h="585">
                    <a:moveTo>
                      <a:pt x="453" y="501"/>
                    </a:moveTo>
                    <a:lnTo>
                      <a:pt x="228" y="585"/>
                    </a:lnTo>
                    <a:lnTo>
                      <a:pt x="0" y="0"/>
                    </a:lnTo>
                  </a:path>
                </a:pathLst>
              </a:custGeom>
              <a:noFill/>
              <a:ln w="19050" cap="flat">
                <a:solidFill>
                  <a:srgbClr val="00FF00"/>
                </a:solidFill>
                <a:prstDash val="dash"/>
                <a:rou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2041"/>
              </a:p>
            </p:txBody>
          </p:sp>
          <p:sp>
            <p:nvSpPr>
              <p:cNvPr id="138" name="直线 56">
                <a:extLst>
                  <a:ext uri="{FF2B5EF4-FFF2-40B4-BE49-F238E27FC236}">
                    <a16:creationId xmlns:a16="http://schemas.microsoft.com/office/drawing/2014/main" id="{41E861A0-3901-D244-A8D6-4AE005575DC1}"/>
                  </a:ext>
                </a:extLst>
              </p:cNvPr>
              <p:cNvSpPr>
                <a:spLocks noChangeShapeType="1"/>
              </p:cNvSpPr>
              <p:nvPr>
                <p:custDataLst>
                  <p:tags r:id="rId58"/>
                </p:custDataLst>
              </p:nvPr>
            </p:nvSpPr>
            <p:spPr bwMode="auto">
              <a:xfrm flipH="1">
                <a:off x="3274" y="2893"/>
                <a:ext cx="227" cy="91"/>
              </a:xfrm>
              <a:prstGeom prst="line">
                <a:avLst/>
              </a:prstGeom>
              <a:noFill/>
              <a:ln w="25400">
                <a:solidFill>
                  <a:srgbClr val="00CCFF"/>
                </a:solidFill>
                <a:round/>
                <a:tailEnd type="triangle" w="med" len="lg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sz="2041" kern="0">
                  <a:solidFill>
                    <a:sysClr val="windowText" lastClr="000000"/>
                  </a:solidFill>
                  <a:latin typeface="Calibri" pitchFamily="34" charset="0"/>
                  <a:ea typeface="宋体" pitchFamily="2" charset="-122"/>
                </a:endParaRPr>
              </a:p>
            </p:txBody>
          </p:sp>
          <p:sp>
            <p:nvSpPr>
              <p:cNvPr id="139" name="文本框 57">
                <a:extLst>
                  <a:ext uri="{FF2B5EF4-FFF2-40B4-BE49-F238E27FC236}">
                    <a16:creationId xmlns:a16="http://schemas.microsoft.com/office/drawing/2014/main" id="{18B865D0-126E-154B-8CBC-981332008068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59"/>
                </p:custDataLst>
              </p:nvPr>
            </p:nvSpPr>
            <p:spPr bwMode="auto">
              <a:xfrm>
                <a:off x="3695" y="3323"/>
                <a:ext cx="364" cy="2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/>
                    <a:ea typeface="宋体"/>
                    <a:cs typeface="宋体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/>
                    <a:ea typeface="宋体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/>
                    <a:ea typeface="宋体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/>
                    <a:ea typeface="宋体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/>
                    <a:ea typeface="宋体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/>
                    <a:ea typeface="宋体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/>
                    <a:ea typeface="宋体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/>
                    <a:ea typeface="宋体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/>
                    <a:ea typeface="宋体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721" i="1">
                    <a:solidFill>
                      <a:srgbClr val="00CCFF"/>
                    </a:solidFill>
                    <a:latin typeface="Times New Roman"/>
                  </a:rPr>
                  <a:t>F</a:t>
                </a:r>
                <a:r>
                  <a:rPr lang="en-US" altLang="zh-CN" sz="2721" baseline="-25000">
                    <a:solidFill>
                      <a:srgbClr val="00CCFF"/>
                    </a:solidFill>
                    <a:latin typeface="Times New Roman"/>
                  </a:rPr>
                  <a:t>1</a:t>
                </a:r>
                <a:endParaRPr lang="en-US" altLang="zh-CN" sz="2721">
                  <a:solidFill>
                    <a:srgbClr val="00CCFF"/>
                  </a:solidFill>
                  <a:latin typeface="Times New Roman"/>
                </a:endParaRPr>
              </a:p>
            </p:txBody>
          </p:sp>
        </p:grpSp>
      </p:grpSp>
      <p:sp>
        <p:nvSpPr>
          <p:cNvPr id="140" name="矩形 139">
            <a:extLst>
              <a:ext uri="{FF2B5EF4-FFF2-40B4-BE49-F238E27FC236}">
                <a16:creationId xmlns:a16="http://schemas.microsoft.com/office/drawing/2014/main" id="{1BC7E915-515E-AB41-9A3D-F2D0BADF47B4}"/>
              </a:ext>
            </a:extLst>
          </p:cNvPr>
          <p:cNvSpPr/>
          <p:nvPr>
            <p:custDataLst>
              <p:tags r:id="rId60"/>
            </p:custDataLst>
          </p:nvPr>
        </p:nvSpPr>
        <p:spPr>
          <a:xfrm>
            <a:off x="468313" y="3255934"/>
            <a:ext cx="10583862" cy="286232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40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sz="240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．两</a:t>
            </a:r>
            <a:r>
              <a:rPr lang="zh-CN" altLang="en-US" sz="240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个力 </a:t>
            </a:r>
            <a:r>
              <a:rPr lang="fr-FR" altLang="zh-CN" sz="2400" i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F</a:t>
            </a:r>
            <a:r>
              <a:rPr lang="fr-FR" altLang="zh-CN" sz="2400" baseline="-2500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 </a:t>
            </a:r>
            <a:r>
              <a:rPr lang="zh-CN" altLang="en-US" sz="240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 </a:t>
            </a:r>
            <a:r>
              <a:rPr lang="fr-FR" altLang="zh-CN" sz="2400" i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F</a:t>
            </a:r>
            <a:r>
              <a:rPr lang="fr-FR" altLang="zh-CN" sz="2400" baseline="-2500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 </a:t>
            </a:r>
            <a:r>
              <a:rPr lang="zh-CN" altLang="en-US" sz="240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之间的夹角为 </a:t>
            </a:r>
            <a:r>
              <a:rPr lang="el-GR" altLang="zh-CN" sz="2400" i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θ</a:t>
            </a:r>
            <a:r>
              <a:rPr lang="zh-CN" altLang="el-GR" sz="240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zh-CN" altLang="en-US" sz="240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其合力为 </a:t>
            </a:r>
            <a:r>
              <a:rPr lang="fr-FR" altLang="zh-CN" sz="2400" i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F </a:t>
            </a:r>
            <a:r>
              <a:rPr lang="zh-CN" altLang="fr-FR" sz="240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r>
              <a:rPr lang="zh-CN" altLang="en-US" sz="240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请判断以下说法是否正确，并简述理由。</a:t>
            </a:r>
            <a:endParaRPr lang="en-US" altLang="zh-CN" sz="240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511174" indent="-511174" algn="just">
              <a:lnSpc>
                <a:spcPct val="150000"/>
              </a:lnSpc>
            </a:pPr>
            <a:r>
              <a:rPr lang="zh-CN" altLang="en-US" sz="240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sz="240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240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）合力 </a:t>
            </a:r>
            <a:r>
              <a:rPr lang="fr-FR" altLang="zh-CN" sz="2400" i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F </a:t>
            </a:r>
            <a:r>
              <a:rPr lang="zh-CN" altLang="en-US" sz="240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总比分力 </a:t>
            </a:r>
            <a:r>
              <a:rPr lang="fr-FR" altLang="zh-CN" sz="2400" i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F</a:t>
            </a:r>
            <a:r>
              <a:rPr lang="fr-FR" altLang="zh-CN" sz="2400" baseline="-2500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 </a:t>
            </a:r>
            <a:r>
              <a:rPr lang="zh-CN" altLang="en-US" sz="240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 </a:t>
            </a:r>
            <a:r>
              <a:rPr lang="fr-FR" altLang="zh-CN" sz="2400" i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F</a:t>
            </a:r>
            <a:r>
              <a:rPr lang="fr-FR" altLang="zh-CN" sz="2400" baseline="-2500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 </a:t>
            </a:r>
            <a:r>
              <a:rPr lang="zh-CN" altLang="en-US" sz="240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中的任何一个力都大。</a:t>
            </a:r>
            <a:endParaRPr lang="en-US" altLang="zh-CN" sz="240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511174" indent="-511174" algn="just">
              <a:lnSpc>
                <a:spcPct val="150000"/>
              </a:lnSpc>
            </a:pPr>
            <a:r>
              <a:rPr lang="zh-CN" altLang="en-US" sz="240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sz="240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sz="240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）若 </a:t>
            </a:r>
            <a:r>
              <a:rPr lang="fr-FR" altLang="zh-CN" sz="2400" i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F</a:t>
            </a:r>
            <a:r>
              <a:rPr lang="fr-FR" altLang="zh-CN" sz="2400" baseline="-2500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 </a:t>
            </a:r>
            <a:r>
              <a:rPr lang="zh-CN" altLang="en-US" sz="240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 </a:t>
            </a:r>
            <a:r>
              <a:rPr lang="fr-FR" altLang="zh-CN" sz="2400" i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F</a:t>
            </a:r>
            <a:r>
              <a:rPr lang="fr-FR" altLang="zh-CN" sz="2400" baseline="-2500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 </a:t>
            </a:r>
            <a:r>
              <a:rPr lang="zh-CN" altLang="en-US" sz="240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大小不变，</a:t>
            </a:r>
            <a:r>
              <a:rPr lang="el-GR" altLang="zh-CN" sz="2400" i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θ</a:t>
            </a:r>
            <a:r>
              <a:rPr lang="en-US" altLang="zh-CN" sz="2400" i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sz="240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角越小，则合力 </a:t>
            </a:r>
            <a:r>
              <a:rPr lang="fr-FR" altLang="zh-CN" sz="2400" i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F </a:t>
            </a:r>
            <a:r>
              <a:rPr lang="zh-CN" altLang="en-US" sz="240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就越大。</a:t>
            </a:r>
            <a:endParaRPr lang="en-US" altLang="zh-CN" sz="240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511174" indent="-511174" algn="just">
              <a:lnSpc>
                <a:spcPct val="150000"/>
              </a:lnSpc>
            </a:pPr>
            <a:r>
              <a:rPr lang="zh-CN" altLang="en-US" sz="240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sz="240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en-US" sz="240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）若</a:t>
            </a:r>
            <a:r>
              <a:rPr lang="zh-CN" altLang="en-US" sz="240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夹角 </a:t>
            </a:r>
            <a:r>
              <a:rPr lang="el-GR" altLang="zh-CN" sz="2400" i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θ </a:t>
            </a:r>
            <a:r>
              <a:rPr lang="zh-CN" altLang="en-US" sz="240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不变，</a:t>
            </a:r>
            <a:r>
              <a:rPr lang="fr-FR" altLang="zh-CN" sz="2400" i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F</a:t>
            </a:r>
            <a:r>
              <a:rPr lang="fr-FR" altLang="zh-CN" sz="2400" baseline="-2500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fr-FR" altLang="zh-CN" sz="240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sz="240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大小不变，</a:t>
            </a:r>
            <a:r>
              <a:rPr lang="fr-FR" altLang="zh-CN" sz="2400" i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F</a:t>
            </a:r>
            <a:r>
              <a:rPr lang="fr-FR" altLang="zh-CN" sz="2400" baseline="-2500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fr-FR" altLang="zh-CN" sz="240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sz="240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增大，则合力 </a:t>
            </a:r>
            <a:r>
              <a:rPr lang="fr-FR" altLang="zh-CN" sz="2400" i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F </a:t>
            </a:r>
            <a:r>
              <a:rPr lang="zh-CN" altLang="en-US" sz="240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一定大。 </a:t>
            </a:r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D68DA85B-BD58-493C-9FE4-DB276E66FC6B}"/>
              </a:ext>
            </a:extLst>
          </p:cNvPr>
          <p:cNvSpPr txBox="1"/>
          <p:nvPr>
            <p:custDataLst>
              <p:tags r:id="rId61"/>
            </p:custDataLst>
          </p:nvPr>
        </p:nvSpPr>
        <p:spPr>
          <a:xfrm>
            <a:off x="3481" y="222067"/>
            <a:ext cx="11517007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28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Source Han Serif SC" panose="02020400000000000000" pitchFamily="18" charset="-122"/>
              </a:rPr>
              <a:t>二、知识讲解</a:t>
            </a:r>
            <a:r>
              <a:rPr lang="en-US" altLang="zh-CN" sz="28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Source Han Serif SC" panose="02020400000000000000" pitchFamily="18" charset="-122"/>
              </a:rPr>
              <a:t>——</a:t>
            </a:r>
            <a:r>
              <a:rPr lang="zh-CN" altLang="en-US" sz="28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Source Han Serif SC" panose="02020400000000000000" pitchFamily="18" charset="-122"/>
              </a:rPr>
              <a:t>力的合成和分解</a:t>
            </a:r>
            <a:endParaRPr lang="zh-CN" altLang="en-US" sz="28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Source Han Serif SC" panose="02020400000000000000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335912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18" name="稻壳儿春秋广告/盗版必究        原创来源：http://chn.docer.com/works?userid=199329941#!/work_time">
            <a:extLst>
              <a:ext uri="{FF2B5EF4-FFF2-40B4-BE49-F238E27FC236}">
                <a16:creationId xmlns:a16="http://schemas.microsoft.com/office/drawing/2014/main" id="{72951D97-59F4-4348-AB3F-798D1FEC1A35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flipV="1">
            <a:off x="88" y="-1"/>
            <a:ext cx="873624" cy="436812"/>
          </a:xfrm>
          <a:custGeom>
            <a:gdLst>
              <a:gd name="connsiteX0" fmla="*/ 595262 w 1190523"/>
              <a:gd name="connsiteY0" fmla="*/ 0 h 595262"/>
              <a:gd name="connsiteX1" fmla="*/ 1190523 w 1190523"/>
              <a:gd name="connsiteY1" fmla="*/ 595262 h 595262"/>
              <a:gd name="connsiteX2" fmla="*/ 0 w 1190523"/>
              <a:gd name="connsiteY2" fmla="*/ 595262 h 59526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90523" h="595262">
                <a:moveTo>
                  <a:pt x="595262" y="0"/>
                </a:moveTo>
                <a:lnTo>
                  <a:pt x="1190523" y="595262"/>
                </a:lnTo>
                <a:lnTo>
                  <a:pt x="0" y="5952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7">
              <a:latin typeface="Source Han Serif SC" panose="02020400000000000000" pitchFamily="18" charset="-122"/>
              <a:ea typeface="Source Han Serif SC" panose="02020400000000000000" pitchFamily="18" charset="-122"/>
              <a:cs typeface="+mn-ea"/>
              <a:sym typeface="Source Han Serif SC" panose="02020400000000000000" pitchFamily="18" charset="-122"/>
            </a:endParaRPr>
          </a:p>
        </p:txBody>
      </p:sp>
      <p:cxnSp>
        <p:nvCxnSpPr>
          <p:cNvPr id="19" name="稻壳儿春秋广告/盗版必究        原创来源：http://chn.docer.com/works?userid=199329941#!/work_time">
            <a:extLst>
              <a:ext uri="{FF2B5EF4-FFF2-40B4-BE49-F238E27FC236}">
                <a16:creationId xmlns:a16="http://schemas.microsoft.com/office/drawing/2014/main" id="{9037F3EC-0196-42AF-90D4-1560F982F4D0}"/>
              </a:ext>
            </a:extLst>
          </p:cNvPr>
          <p:cNvCxnSpPr/>
          <p:nvPr>
            <p:custDataLst>
              <p:tags r:id="rId5"/>
            </p:custDataLst>
          </p:nvPr>
        </p:nvCxnSpPr>
        <p:spPr>
          <a:xfrm>
            <a:off x="-113914" y="90003"/>
            <a:ext cx="571815" cy="571815"/>
          </a:xfrm>
          <a:prstGeom prst="line">
            <a:avLst/>
          </a:prstGeom>
          <a:gradFill>
            <a:gsLst>
              <a:gs pos="19000">
                <a:srgbClr val="E3C989"/>
              </a:gs>
              <a:gs pos="100000">
                <a:srgbClr val="AE8E42"/>
              </a:gs>
            </a:gsLst>
            <a:path path="circle">
              <a:fillToRect l="50000" t="50000" r="50000" b="50000"/>
            </a:path>
          </a:gradFill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>
            <p:custDataLst>
              <p:tags r:id="rId6"/>
            </p:custDataLst>
          </p:nvPr>
        </p:nvSpPr>
        <p:spPr>
          <a:xfrm>
            <a:off x="468244" y="745287"/>
            <a:ext cx="1980029" cy="523220"/>
          </a:xfrm>
          <a:prstGeom prst="rect">
            <a:avLst/>
          </a:prstGeom>
          <a:solidFill>
            <a:srgbClr val="0375C1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800" kern="0" noProof="0" smtClean="0">
                <a:solidFill>
                  <a:prstClr val="white"/>
                </a:solidFill>
                <a:latin typeface="微软雅黑" panose="020b0503020204020204" pitchFamily="34" charset="-122"/>
              </a:rPr>
              <a:t>常见的问题</a:t>
            </a:r>
            <a:endParaRPr kumimoji="0" lang="zh-CN" altLang="en-US" sz="2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59" name="Text Box 48">
            <a:extLst>
              <a:ext uri="{FF2B5EF4-FFF2-40B4-BE49-F238E27FC236}">
                <a16:creationId xmlns:a16="http://schemas.microsoft.com/office/drawing/2014/main" id="{8EBCCF9D-A30B-4353-AD9F-4FFF76F75490}"/>
              </a:ext>
            </a:extLst>
          </p:cNvPr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81383" y="1283510"/>
            <a:ext cx="10570792" cy="535531"/>
          </a:xfrm>
          <a:prstGeom prst="rect">
            <a:avLst/>
          </a:prstGeom>
          <a:noFill/>
          <a:ln w="31750">
            <a:noFill/>
            <a:miter lim="800000"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9pPr>
          </a:lstStyle>
          <a:p>
            <a:pPr algn="just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2400" smtClean="0">
                <a:solidFill>
                  <a:schemeClr val="bg1"/>
                </a:solidFill>
                <a:sym typeface="Times New Roman" panose="02020603050405020304" pitchFamily="18" charset="0"/>
              </a:rPr>
              <a:t>3</a:t>
            </a:r>
            <a:r>
              <a:rPr lang="zh-CN" altLang="en-US" sz="2400" smtClean="0">
                <a:solidFill>
                  <a:schemeClr val="bg1"/>
                </a:solidFill>
                <a:sym typeface="Times New Roman" panose="02020603050405020304" pitchFamily="18" charset="0"/>
              </a:rPr>
              <a:t>．</a:t>
            </a:r>
            <a:r>
              <a:rPr lang="zh-CN" altLang="en-US" sz="24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同</a:t>
            </a:r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一个力，约束条件不同，分解出的两个分力大小、方向就可以不同。</a:t>
            </a:r>
          </a:p>
        </p:txBody>
      </p:sp>
      <p:sp>
        <p:nvSpPr>
          <p:cNvPr id="61" name="Text Box 10">
            <a:extLst>
              <a:ext uri="{FF2B5EF4-FFF2-40B4-BE49-F238E27FC236}">
                <a16:creationId xmlns:a16="http://schemas.microsoft.com/office/drawing/2014/main" id="{3B57BE3B-11DF-4038-B7B6-37E22937D816}"/>
              </a:ext>
            </a:extLst>
          </p:cNvPr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250929" y="4372347"/>
            <a:ext cx="462214" cy="601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10000"/>
              </a:spcBef>
              <a:spcAft>
                <a:spcPts val="9"/>
              </a:spcAft>
              <a:buNone/>
            </a:pPr>
            <a:r>
              <a:rPr lang="en-US" altLang="zh-CN" sz="3023" b="1" i="1">
                <a:solidFill>
                  <a:srgbClr val="00CCFF"/>
                </a:solidFill>
                <a:sym typeface="Times New Roman" panose="02020603050405020304" pitchFamily="18" charset="0"/>
              </a:rPr>
              <a:t>G</a:t>
            </a:r>
          </a:p>
        </p:txBody>
      </p:sp>
      <p:grpSp>
        <p:nvGrpSpPr>
          <p:cNvPr id="62" name="Group 11">
            <a:extLst>
              <a:ext uri="{FF2B5EF4-FFF2-40B4-BE49-F238E27FC236}">
                <a16:creationId xmlns:a16="http://schemas.microsoft.com/office/drawing/2014/main" id="{A0F15C54-8A92-42CD-A1B4-3DFF59554FBB}"/>
              </a:ext>
            </a:extLst>
          </p:cNvPr>
          <p:cNvGrpSpPr/>
          <p:nvPr>
            <p:custDataLst>
              <p:tags r:id="rId9"/>
            </p:custDataLst>
          </p:nvPr>
        </p:nvGrpSpPr>
        <p:grpSpPr>
          <a:xfrm>
            <a:off x="2202572" y="2369789"/>
            <a:ext cx="2789758" cy="1775870"/>
            <a:chOff x="3456" y="2321"/>
            <a:chExt cx="1872" cy="1296"/>
          </a:xfrm>
        </p:grpSpPr>
        <p:sp>
          <p:nvSpPr>
            <p:cNvPr id="63" name="Freeform 12">
              <a:extLst>
                <a:ext uri="{FF2B5EF4-FFF2-40B4-BE49-F238E27FC236}">
                  <a16:creationId xmlns:a16="http://schemas.microsoft.com/office/drawing/2014/main" id="{801D0BEF-72F9-46AB-8538-CE0A4DBFB6AD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 bwMode="auto">
            <a:xfrm>
              <a:off x="3456" y="2321"/>
              <a:ext cx="1872" cy="1296"/>
            </a:xfrm>
            <a:custGeom>
              <a:gdLst>
                <a:gd name="T0" fmla="*/ 1824 w 1872"/>
                <a:gd name="T1" fmla="*/ 1296 h 1296"/>
                <a:gd name="T2" fmla="*/ 0 w 1872"/>
                <a:gd name="T3" fmla="*/ 1296 h 1296"/>
                <a:gd name="T4" fmla="*/ 1872 w 1872"/>
                <a:gd name="T5" fmla="*/ 0 h 1296"/>
                <a:gd name="T6" fmla="*/ 0 60000 65536"/>
                <a:gd name="T7" fmla="*/ 0 60000 65536"/>
                <a:gd name="T8" fmla="*/ 0 60000 65536"/>
                <a:gd name="T9" fmla="*/ 0 w 1872"/>
                <a:gd name="T10" fmla="*/ 0 h 1296"/>
                <a:gd name="T11" fmla="*/ 1872 w 1872"/>
                <a:gd name="T12" fmla="*/ 1296 h 1296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72" h="1296">
                  <a:moveTo>
                    <a:pt x="1824" y="1296"/>
                  </a:moveTo>
                  <a:lnTo>
                    <a:pt x="0" y="1296"/>
                  </a:lnTo>
                  <a:lnTo>
                    <a:pt x="1872" y="0"/>
                  </a:lnTo>
                </a:path>
              </a:pathLst>
            </a:custGeom>
            <a:noFill/>
            <a:ln w="38100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lnSpc>
                  <a:spcPct val="120000"/>
                </a:lnSpc>
                <a:spcBef>
                  <a:spcPts val="9"/>
                </a:spcBef>
                <a:spcAft>
                  <a:spcPts val="9"/>
                </a:spcAft>
              </a:pPr>
              <a:endParaRPr lang="zh-CN" altLang="en-US" sz="1701">
                <a:latin typeface="Times New Roman" panose="02020603050405020304" pitchFamily="18" charset="0"/>
                <a:ea typeface="宋体" pitchFamily="2" charset="-122"/>
                <a:sym typeface="Times New Roman" panose="02020603050405020304" pitchFamily="18" charset="0"/>
              </a:endParaRPr>
            </a:p>
          </p:txBody>
        </p:sp>
        <p:sp>
          <p:nvSpPr>
            <p:cNvPr id="64" name="Line 13">
              <a:extLst>
                <a:ext uri="{FF2B5EF4-FFF2-40B4-BE49-F238E27FC236}">
                  <a16:creationId xmlns:a16="http://schemas.microsoft.com/office/drawing/2014/main" id="{FA7B0919-AC4F-4BBD-9CE7-1B6D402B26E1}"/>
                </a:ext>
              </a:extLst>
            </p:cNvPr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>
              <a:off x="3630" y="2358"/>
              <a:ext cx="521" cy="799"/>
            </a:xfrm>
            <a:prstGeom prst="line">
              <a:avLst/>
            </a:prstGeom>
            <a:noFill/>
            <a:ln w="571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lnSpc>
                  <a:spcPct val="120000"/>
                </a:lnSpc>
                <a:spcBef>
                  <a:spcPts val="9"/>
                </a:spcBef>
                <a:spcAft>
                  <a:spcPts val="9"/>
                </a:spcAft>
              </a:pPr>
              <a:endParaRPr lang="zh-CN" altLang="en-US" sz="1701">
                <a:latin typeface="Times New Roman" panose="02020603050405020304" pitchFamily="18" charset="0"/>
                <a:ea typeface="宋体" pitchFamily="2" charset="-122"/>
                <a:sym typeface="Times New Roman" panose="02020603050405020304" pitchFamily="18" charset="0"/>
              </a:endParaRPr>
            </a:p>
          </p:txBody>
        </p:sp>
        <p:sp>
          <p:nvSpPr>
            <p:cNvPr id="65" name="Oval 14">
              <a:extLst>
                <a:ext uri="{FF2B5EF4-FFF2-40B4-BE49-F238E27FC236}">
                  <a16:creationId xmlns:a16="http://schemas.microsoft.com/office/drawing/2014/main" id="{B0C3AAF2-5A13-43B9-BBA0-72552D0AE163}"/>
                </a:ext>
              </a:extLst>
            </p:cNvPr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936" y="2369"/>
              <a:ext cx="624" cy="624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itchFamily="2" charset="-122"/>
                </a:defRPr>
              </a:lvl9pPr>
            </a:lstStyle>
            <a:p>
              <a:pPr>
                <a:lnSpc>
                  <a:spcPct val="120000"/>
                </a:lnSpc>
                <a:spcBef>
                  <a:spcPct val="10000"/>
                </a:spcBef>
                <a:spcAft>
                  <a:spcPts val="9"/>
                </a:spcAft>
                <a:buNone/>
              </a:pPr>
              <a:endParaRPr lang="zh-CN" altLang="en-US" sz="3401">
                <a:sym typeface="Times New Roman" panose="02020603050405020304" pitchFamily="18" charset="0"/>
              </a:endParaRPr>
            </a:p>
          </p:txBody>
        </p:sp>
      </p:grpSp>
      <p:grpSp>
        <p:nvGrpSpPr>
          <p:cNvPr id="66" name="Group 15">
            <a:extLst>
              <a:ext uri="{FF2B5EF4-FFF2-40B4-BE49-F238E27FC236}">
                <a16:creationId xmlns:a16="http://schemas.microsoft.com/office/drawing/2014/main" id="{A487A51E-CC2C-496C-9705-4F699B38251F}"/>
              </a:ext>
            </a:extLst>
          </p:cNvPr>
          <p:cNvGrpSpPr/>
          <p:nvPr>
            <p:custDataLst>
              <p:tags r:id="rId13"/>
            </p:custDataLst>
          </p:nvPr>
        </p:nvGrpSpPr>
        <p:grpSpPr>
          <a:xfrm>
            <a:off x="2909009" y="2953835"/>
            <a:ext cx="464961" cy="2048554"/>
            <a:chOff x="1004" y="2688"/>
            <a:chExt cx="312" cy="1495"/>
          </a:xfrm>
        </p:grpSpPr>
        <p:sp>
          <p:nvSpPr>
            <p:cNvPr id="67" name="Line 16">
              <a:extLst>
                <a:ext uri="{FF2B5EF4-FFF2-40B4-BE49-F238E27FC236}">
                  <a16:creationId xmlns:a16="http://schemas.microsoft.com/office/drawing/2014/main" id="{F12F1E50-37DB-400B-AA9F-0C80ABEE7F99}"/>
                </a:ext>
              </a:extLst>
            </p:cNvPr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1296" y="2688"/>
              <a:ext cx="0" cy="1152"/>
            </a:xfrm>
            <a:prstGeom prst="line">
              <a:avLst/>
            </a:prstGeom>
            <a:noFill/>
            <a:ln w="50800">
              <a:solidFill>
                <a:srgbClr val="00CCFF"/>
              </a:solidFill>
              <a:rou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lnSpc>
                  <a:spcPct val="120000"/>
                </a:lnSpc>
                <a:spcBef>
                  <a:spcPts val="9"/>
                </a:spcBef>
                <a:spcAft>
                  <a:spcPts val="9"/>
                </a:spcAft>
              </a:pPr>
              <a:endParaRPr lang="zh-CN" altLang="en-US" sz="1701">
                <a:latin typeface="Times New Roman" panose="02020603050405020304" pitchFamily="18" charset="0"/>
                <a:ea typeface="宋体" pitchFamily="2" charset="-122"/>
                <a:sym typeface="Times New Roman" panose="02020603050405020304" pitchFamily="18" charset="0"/>
              </a:endParaRPr>
            </a:p>
          </p:txBody>
        </p:sp>
        <p:sp>
          <p:nvSpPr>
            <p:cNvPr id="68" name="Text Box 17">
              <a:extLst>
                <a:ext uri="{FF2B5EF4-FFF2-40B4-BE49-F238E27FC236}">
                  <a16:creationId xmlns:a16="http://schemas.microsoft.com/office/drawing/2014/main" id="{58C49495-C612-4131-8462-C746B26B0450}"/>
                </a:ext>
              </a:extLst>
            </p:cNvPr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1004" y="3708"/>
              <a:ext cx="312" cy="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itchFamily="2" charset="-122"/>
                </a:defRPr>
              </a:lvl9pPr>
            </a:lstStyle>
            <a:p>
              <a:pPr>
                <a:lnSpc>
                  <a:spcPct val="120000"/>
                </a:lnSpc>
                <a:spcBef>
                  <a:spcPct val="10000"/>
                </a:spcBef>
                <a:spcAft>
                  <a:spcPts val="9"/>
                </a:spcAft>
                <a:buNone/>
              </a:pPr>
              <a:r>
                <a:rPr lang="en-US" altLang="zh-CN" sz="3023" b="1" i="1">
                  <a:solidFill>
                    <a:srgbClr val="00CCFF"/>
                  </a:solidFill>
                  <a:sym typeface="Times New Roman" panose="02020603050405020304" pitchFamily="18" charset="0"/>
                </a:rPr>
                <a:t>G</a:t>
              </a:r>
            </a:p>
          </p:txBody>
        </p:sp>
      </p:grpSp>
      <p:sp>
        <p:nvSpPr>
          <p:cNvPr id="69" name="Line 19">
            <a:extLst>
              <a:ext uri="{FF2B5EF4-FFF2-40B4-BE49-F238E27FC236}">
                <a16:creationId xmlns:a16="http://schemas.microsoft.com/office/drawing/2014/main" id="{4FC25EA0-DF32-4BFD-AD6A-CADE680DE7E1}"/>
              </a:ext>
            </a:extLst>
          </p:cNvPr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7755595" y="3002873"/>
            <a:ext cx="1458821" cy="197249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lnSpc>
                <a:spcPct val="120000"/>
              </a:lnSpc>
              <a:spcBef>
                <a:spcPts val="9"/>
              </a:spcBef>
              <a:spcAft>
                <a:spcPts val="9"/>
              </a:spcAft>
            </a:pPr>
            <a:endParaRPr lang="zh-CN" altLang="en-US" sz="1701">
              <a:latin typeface="Times New Roman" panose="02020603050405020304" pitchFamily="18" charset="0"/>
              <a:ea typeface="宋体" pitchFamily="2" charset="-122"/>
              <a:sym typeface="Times New Roman" panose="02020603050405020304" pitchFamily="18" charset="0"/>
            </a:endParaRPr>
          </a:p>
        </p:txBody>
      </p:sp>
      <p:sp>
        <p:nvSpPr>
          <p:cNvPr id="70" name="Line 27">
            <a:extLst>
              <a:ext uri="{FF2B5EF4-FFF2-40B4-BE49-F238E27FC236}">
                <a16:creationId xmlns:a16="http://schemas.microsoft.com/office/drawing/2014/main" id="{90FE0E20-7BA2-45C4-9CF2-5FA4ED9EC796}"/>
              </a:ext>
            </a:extLst>
          </p:cNvPr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H="1" flipV="1">
            <a:off x="6514634" y="2983189"/>
            <a:ext cx="1213788" cy="11656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lnSpc>
                <a:spcPct val="120000"/>
              </a:lnSpc>
              <a:spcBef>
                <a:spcPts val="9"/>
              </a:spcBef>
              <a:spcAft>
                <a:spcPts val="9"/>
              </a:spcAft>
            </a:pPr>
            <a:endParaRPr lang="zh-CN" altLang="en-US" sz="1701">
              <a:latin typeface="Times New Roman" panose="02020603050405020304" pitchFamily="18" charset="0"/>
              <a:ea typeface="宋体" pitchFamily="2" charset="-122"/>
              <a:sym typeface="Times New Roman" panose="02020603050405020304" pitchFamily="18" charset="0"/>
            </a:endParaRPr>
          </a:p>
        </p:txBody>
      </p:sp>
      <p:sp>
        <p:nvSpPr>
          <p:cNvPr id="79" name="Line 31">
            <a:extLst>
              <a:ext uri="{FF2B5EF4-FFF2-40B4-BE49-F238E27FC236}">
                <a16:creationId xmlns:a16="http://schemas.microsoft.com/office/drawing/2014/main" id="{6E23F951-264E-4FEC-ADE1-F72F2AD5568C}"/>
              </a:ext>
            </a:extLst>
          </p:cNvPr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H="1">
            <a:off x="1959512" y="2953835"/>
            <a:ext cx="1395010" cy="882016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lnSpc>
                <a:spcPct val="120000"/>
              </a:lnSpc>
              <a:spcBef>
                <a:spcPts val="9"/>
              </a:spcBef>
              <a:spcAft>
                <a:spcPts val="9"/>
              </a:spcAft>
            </a:pPr>
            <a:endParaRPr lang="zh-CN" altLang="en-US" sz="1701">
              <a:latin typeface="Times New Roman" panose="02020603050405020304" pitchFamily="18" charset="0"/>
              <a:ea typeface="宋体" pitchFamily="2" charset="-122"/>
              <a:sym typeface="Times New Roman" panose="02020603050405020304" pitchFamily="18" charset="0"/>
            </a:endParaRPr>
          </a:p>
        </p:txBody>
      </p:sp>
      <p:sp>
        <p:nvSpPr>
          <p:cNvPr id="80" name="Line 33">
            <a:extLst>
              <a:ext uri="{FF2B5EF4-FFF2-40B4-BE49-F238E27FC236}">
                <a16:creationId xmlns:a16="http://schemas.microsoft.com/office/drawing/2014/main" id="{69629F56-CBFC-4C55-AC24-60AB29F469E6}"/>
              </a:ext>
            </a:extLst>
          </p:cNvPr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3325625" y="2942625"/>
            <a:ext cx="1108993" cy="150499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lnSpc>
                <a:spcPct val="120000"/>
              </a:lnSpc>
              <a:spcBef>
                <a:spcPts val="9"/>
              </a:spcBef>
              <a:spcAft>
                <a:spcPts val="9"/>
              </a:spcAft>
            </a:pPr>
            <a:endParaRPr lang="zh-CN" altLang="en-US" sz="1701">
              <a:latin typeface="Times New Roman" panose="02020603050405020304" pitchFamily="18" charset="0"/>
              <a:ea typeface="宋体" pitchFamily="2" charset="-122"/>
              <a:sym typeface="Times New Roman" panose="02020603050405020304" pitchFamily="18" charset="0"/>
            </a:endParaRPr>
          </a:p>
        </p:txBody>
      </p:sp>
      <p:grpSp>
        <p:nvGrpSpPr>
          <p:cNvPr id="81" name="Group 34">
            <a:extLst>
              <a:ext uri="{FF2B5EF4-FFF2-40B4-BE49-F238E27FC236}">
                <a16:creationId xmlns:a16="http://schemas.microsoft.com/office/drawing/2014/main" id="{D9E7635F-E106-443A-86D3-3B50EB1F2358}"/>
              </a:ext>
            </a:extLst>
          </p:cNvPr>
          <p:cNvGrpSpPr/>
          <p:nvPr>
            <p:custDataLst>
              <p:tags r:id="rId20"/>
            </p:custDataLst>
          </p:nvPr>
        </p:nvGrpSpPr>
        <p:grpSpPr>
          <a:xfrm>
            <a:off x="2247255" y="2751438"/>
            <a:ext cx="2114673" cy="1788202"/>
            <a:chOff x="3477" y="2149"/>
            <a:chExt cx="1419" cy="1305"/>
          </a:xfrm>
        </p:grpSpPr>
        <p:grpSp>
          <p:nvGrpSpPr>
            <p:cNvPr id="82" name="Group 35">
              <a:extLst>
                <a:ext uri="{FF2B5EF4-FFF2-40B4-BE49-F238E27FC236}">
                  <a16:creationId xmlns:a16="http://schemas.microsoft.com/office/drawing/2014/main" id="{CD82A87C-38CF-4AB3-9498-47FAA07C8EE7}"/>
                </a:ext>
              </a:extLst>
            </p:cNvPr>
            <p:cNvGrpSpPr/>
            <p:nvPr>
              <p:custDataLst>
                <p:tags r:id="rId21"/>
              </p:custDataLst>
            </p:nvPr>
          </p:nvGrpSpPr>
          <p:grpSpPr>
            <a:xfrm>
              <a:off x="4206" y="2297"/>
              <a:ext cx="690" cy="787"/>
              <a:chOff x="4206" y="2297"/>
              <a:chExt cx="690" cy="787"/>
            </a:xfrm>
          </p:grpSpPr>
          <p:sp>
            <p:nvSpPr>
              <p:cNvPr id="88" name="Line 36">
                <a:extLst>
                  <a:ext uri="{FF2B5EF4-FFF2-40B4-BE49-F238E27FC236}">
                    <a16:creationId xmlns:a16="http://schemas.microsoft.com/office/drawing/2014/main" id="{D6A991A7-ACCC-4DFD-9885-C1A0E55475FA}"/>
                  </a:ext>
                </a:extLst>
              </p:cNvPr>
              <p:cNvSpPr>
                <a:spLocks noChangeShapeType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4206" y="2297"/>
                <a:ext cx="527" cy="787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lnSpc>
                    <a:spcPct val="120000"/>
                  </a:lnSpc>
                  <a:spcBef>
                    <a:spcPts val="9"/>
                  </a:spcBef>
                  <a:spcAft>
                    <a:spcPts val="9"/>
                  </a:spcAft>
                </a:pPr>
                <a:endParaRPr lang="zh-CN" altLang="en-US" sz="1701">
                  <a:latin typeface="Times New Roman" panose="02020603050405020304" pitchFamily="18" charset="0"/>
                  <a:ea typeface="宋体" pitchFamily="2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89" name="Text Box 37">
                <a:extLst>
                  <a:ext uri="{FF2B5EF4-FFF2-40B4-BE49-F238E27FC236}">
                    <a16:creationId xmlns:a16="http://schemas.microsoft.com/office/drawing/2014/main" id="{F31DC166-F818-4B9F-BF46-5556EE1BA8AE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4528" y="2434"/>
                <a:ext cx="368" cy="4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itchFamily="2" charset="-122"/>
                  </a:defRPr>
                </a:lvl9pPr>
              </a:lstStyle>
              <a:p>
                <a:pPr>
                  <a:lnSpc>
                    <a:spcPct val="120000"/>
                  </a:lnSpc>
                  <a:spcBef>
                    <a:spcPct val="10000"/>
                  </a:spcBef>
                  <a:spcAft>
                    <a:spcPts val="9"/>
                  </a:spcAft>
                  <a:buNone/>
                </a:pPr>
                <a:r>
                  <a:rPr lang="en-US" altLang="zh-CN" sz="3023" i="1">
                    <a:solidFill>
                      <a:srgbClr val="FF0000"/>
                    </a:solidFill>
                    <a:sym typeface="Times New Roman" panose="02020603050405020304" pitchFamily="18" charset="0"/>
                  </a:rPr>
                  <a:t>F</a:t>
                </a:r>
                <a:r>
                  <a:rPr lang="en-US" altLang="zh-CN" sz="3023" baseline="-25000">
                    <a:solidFill>
                      <a:srgbClr val="FF0000"/>
                    </a:solidFill>
                    <a:sym typeface="Times New Roman" panose="02020603050405020304" pitchFamily="18" charset="0"/>
                  </a:rPr>
                  <a:t>2</a:t>
                </a:r>
              </a:p>
            </p:txBody>
          </p:sp>
        </p:grpSp>
        <p:sp>
          <p:nvSpPr>
            <p:cNvPr id="83" name="Line 38">
              <a:extLst>
                <a:ext uri="{FF2B5EF4-FFF2-40B4-BE49-F238E27FC236}">
                  <a16:creationId xmlns:a16="http://schemas.microsoft.com/office/drawing/2014/main" id="{68C0A3C6-411F-4C7F-9707-FFDCE9363514}"/>
                </a:ext>
              </a:extLst>
            </p:cNvPr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>
              <a:off x="3673" y="2666"/>
              <a:ext cx="536" cy="7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lnSpc>
                  <a:spcPct val="120000"/>
                </a:lnSpc>
                <a:spcBef>
                  <a:spcPts val="9"/>
                </a:spcBef>
                <a:spcAft>
                  <a:spcPts val="9"/>
                </a:spcAft>
              </a:pPr>
              <a:endParaRPr lang="zh-CN" altLang="en-US" sz="1701">
                <a:latin typeface="Times New Roman" panose="02020603050405020304" pitchFamily="18" charset="0"/>
                <a:ea typeface="宋体" pitchFamily="2" charset="-122"/>
                <a:sym typeface="Times New Roman" panose="02020603050405020304" pitchFamily="18" charset="0"/>
              </a:endParaRPr>
            </a:p>
          </p:txBody>
        </p:sp>
        <p:sp>
          <p:nvSpPr>
            <p:cNvPr id="84" name="Line 39">
              <a:extLst>
                <a:ext uri="{FF2B5EF4-FFF2-40B4-BE49-F238E27FC236}">
                  <a16:creationId xmlns:a16="http://schemas.microsoft.com/office/drawing/2014/main" id="{AF81619F-F5FA-416D-B554-F9B3B5D46AEF}"/>
                </a:ext>
              </a:extLst>
            </p:cNvPr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 flipV="1">
              <a:off x="4198" y="3073"/>
              <a:ext cx="555" cy="38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lnSpc>
                  <a:spcPct val="120000"/>
                </a:lnSpc>
                <a:spcBef>
                  <a:spcPts val="9"/>
                </a:spcBef>
                <a:spcAft>
                  <a:spcPts val="9"/>
                </a:spcAft>
              </a:pPr>
              <a:endParaRPr lang="zh-CN" altLang="en-US" sz="1701">
                <a:latin typeface="Times New Roman" panose="02020603050405020304" pitchFamily="18" charset="0"/>
                <a:ea typeface="宋体" pitchFamily="2" charset="-122"/>
                <a:sym typeface="Times New Roman" panose="02020603050405020304" pitchFamily="18" charset="0"/>
              </a:endParaRPr>
            </a:p>
          </p:txBody>
        </p:sp>
        <p:grpSp>
          <p:nvGrpSpPr>
            <p:cNvPr id="85" name="Group 40">
              <a:extLst>
                <a:ext uri="{FF2B5EF4-FFF2-40B4-BE49-F238E27FC236}">
                  <a16:creationId xmlns:a16="http://schemas.microsoft.com/office/drawing/2014/main" id="{D584E3A6-A545-4155-A17F-23FCA945D1F5}"/>
                </a:ext>
              </a:extLst>
            </p:cNvPr>
            <p:cNvGrpSpPr/>
            <p:nvPr>
              <p:custDataLst>
                <p:tags r:id="rId26"/>
              </p:custDataLst>
            </p:nvPr>
          </p:nvGrpSpPr>
          <p:grpSpPr>
            <a:xfrm>
              <a:off x="3477" y="2149"/>
              <a:ext cx="747" cy="517"/>
              <a:chOff x="3477" y="2149"/>
              <a:chExt cx="747" cy="517"/>
            </a:xfrm>
          </p:grpSpPr>
          <p:sp>
            <p:nvSpPr>
              <p:cNvPr id="86" name="Line 41">
                <a:extLst>
                  <a:ext uri="{FF2B5EF4-FFF2-40B4-BE49-F238E27FC236}">
                    <a16:creationId xmlns:a16="http://schemas.microsoft.com/office/drawing/2014/main" id="{5BC476C4-F907-482A-89BA-9E22AB486765}"/>
                  </a:ext>
                </a:extLst>
              </p:cNvPr>
              <p:cNvSpPr>
                <a:spLocks noChangeShapeType="1"/>
              </p:cNvSpPr>
              <p:nvPr>
                <p:custDataLst>
                  <p:tags r:id="rId27"/>
                </p:custDataLst>
              </p:nvPr>
            </p:nvSpPr>
            <p:spPr bwMode="auto">
              <a:xfrm flipH="1">
                <a:off x="3673" y="2304"/>
                <a:ext cx="551" cy="362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lnSpc>
                    <a:spcPct val="120000"/>
                  </a:lnSpc>
                  <a:spcBef>
                    <a:spcPts val="9"/>
                  </a:spcBef>
                  <a:spcAft>
                    <a:spcPts val="9"/>
                  </a:spcAft>
                </a:pPr>
                <a:endParaRPr lang="zh-CN" altLang="en-US" sz="1701">
                  <a:latin typeface="Times New Roman" panose="02020603050405020304" pitchFamily="18" charset="0"/>
                  <a:ea typeface="宋体" pitchFamily="2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87" name="Text Box 42">
                <a:extLst>
                  <a:ext uri="{FF2B5EF4-FFF2-40B4-BE49-F238E27FC236}">
                    <a16:creationId xmlns:a16="http://schemas.microsoft.com/office/drawing/2014/main" id="{6260C1FC-2236-4917-B819-DFD0DA6625C9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3477" y="2149"/>
                <a:ext cx="368" cy="4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itchFamily="2" charset="-122"/>
                  </a:defRPr>
                </a:lvl9pPr>
              </a:lstStyle>
              <a:p>
                <a:pPr>
                  <a:lnSpc>
                    <a:spcPct val="120000"/>
                  </a:lnSpc>
                  <a:spcBef>
                    <a:spcPct val="10000"/>
                  </a:spcBef>
                  <a:spcAft>
                    <a:spcPts val="9"/>
                  </a:spcAft>
                  <a:buNone/>
                </a:pPr>
                <a:r>
                  <a:rPr lang="en-US" altLang="zh-CN" sz="3023" i="1">
                    <a:solidFill>
                      <a:srgbClr val="FF0000"/>
                    </a:solidFill>
                    <a:sym typeface="Times New Roman" panose="02020603050405020304" pitchFamily="18" charset="0"/>
                  </a:rPr>
                  <a:t>F</a:t>
                </a:r>
                <a:r>
                  <a:rPr lang="en-US" altLang="zh-CN" sz="3023" baseline="-25000">
                    <a:solidFill>
                      <a:srgbClr val="FF0000"/>
                    </a:solidFill>
                    <a:sym typeface="Times New Roman" panose="02020603050405020304" pitchFamily="18" charset="0"/>
                  </a:rPr>
                  <a:t>1</a:t>
                </a:r>
              </a:p>
            </p:txBody>
          </p:sp>
        </p:grpSp>
      </p:grpSp>
      <p:sp>
        <p:nvSpPr>
          <p:cNvPr id="141" name="Text Box 44">
            <a:extLst>
              <a:ext uri="{FF2B5EF4-FFF2-40B4-BE49-F238E27FC236}">
                <a16:creationId xmlns:a16="http://schemas.microsoft.com/office/drawing/2014/main" id="{B17675E9-F90D-4A62-A979-C3578238D73D}"/>
              </a:ext>
            </a:extLst>
          </p:cNvPr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7720772" y="3363274"/>
            <a:ext cx="349128" cy="538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10000"/>
              </a:spcBef>
              <a:spcAft>
                <a:spcPts val="9"/>
              </a:spcAft>
              <a:buNone/>
            </a:pPr>
            <a:r>
              <a:rPr lang="el-GR" altLang="zh-CN" sz="2645" i="1">
                <a:solidFill>
                  <a:schemeClr val="bg1"/>
                </a:solidFill>
                <a:cs typeface="Times New Roman" panose="02020603050405020304" pitchFamily="18" charset="0"/>
                <a:sym typeface="Times New Roman" panose="02020603050405020304" pitchFamily="18" charset="0"/>
              </a:rPr>
              <a:t>θ</a:t>
            </a:r>
          </a:p>
        </p:txBody>
      </p:sp>
      <p:sp>
        <p:nvSpPr>
          <p:cNvPr id="142" name="Text Box 45">
            <a:extLst>
              <a:ext uri="{FF2B5EF4-FFF2-40B4-BE49-F238E27FC236}">
                <a16:creationId xmlns:a16="http://schemas.microsoft.com/office/drawing/2014/main" id="{C786415B-4458-4DBA-BB4B-44E1FEF5B00A}"/>
              </a:ext>
            </a:extLst>
          </p:cNvPr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3303106" y="3385966"/>
            <a:ext cx="349128" cy="538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10000"/>
              </a:spcBef>
              <a:spcAft>
                <a:spcPts val="9"/>
              </a:spcAft>
              <a:buNone/>
            </a:pPr>
            <a:r>
              <a:rPr lang="el-GR" altLang="zh-CN" sz="2645" i="1">
                <a:solidFill>
                  <a:schemeClr val="bg1"/>
                </a:solidFill>
                <a:cs typeface="Times New Roman" panose="02020603050405020304" pitchFamily="18" charset="0"/>
                <a:sym typeface="Times New Roman" panose="02020603050405020304" pitchFamily="18" charset="0"/>
              </a:rPr>
              <a:t>θ</a:t>
            </a:r>
          </a:p>
        </p:txBody>
      </p:sp>
      <p:sp>
        <p:nvSpPr>
          <p:cNvPr id="143" name="Freeform 50">
            <a:extLst>
              <a:ext uri="{FF2B5EF4-FFF2-40B4-BE49-F238E27FC236}">
                <a16:creationId xmlns:a16="http://schemas.microsoft.com/office/drawing/2014/main" id="{D83727BD-DC10-4699-BC53-F0DE3A7CB4DA}"/>
              </a:ext>
            </a:extLst>
          </p:cNvPr>
          <p:cNvSpPr/>
          <p:nvPr>
            <p:custDataLst>
              <p:tags r:id="rId31"/>
            </p:custDataLst>
          </p:nvPr>
        </p:nvSpPr>
        <p:spPr bwMode="auto">
          <a:xfrm>
            <a:off x="2508354" y="3933832"/>
            <a:ext cx="135612" cy="217872"/>
          </a:xfrm>
          <a:custGeom>
            <a:gdLst>
              <a:gd name="T0" fmla="*/ 0 w 133"/>
              <a:gd name="T1" fmla="*/ 0 h 182"/>
              <a:gd name="T2" fmla="*/ 2147483646 w 133"/>
              <a:gd name="T3" fmla="*/ 2147483646 h 182"/>
              <a:gd name="T4" fmla="*/ 2147483646 w 133"/>
              <a:gd name="T5" fmla="*/ 2147483646 h 182"/>
              <a:gd name="T6" fmla="*/ 0 60000 65536"/>
              <a:gd name="T7" fmla="*/ 0 60000 65536"/>
              <a:gd name="T8" fmla="*/ 0 60000 65536"/>
              <a:gd name="T9" fmla="*/ 0 w 133"/>
              <a:gd name="T10" fmla="*/ 0 h 182"/>
              <a:gd name="T11" fmla="*/ 133 w 133"/>
              <a:gd name="T12" fmla="*/ 182 h 182"/>
            </a:gdLst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3" h="182">
                <a:moveTo>
                  <a:pt x="0" y="0"/>
                </a:moveTo>
                <a:cubicBezTo>
                  <a:pt x="47" y="17"/>
                  <a:pt x="95" y="35"/>
                  <a:pt x="114" y="65"/>
                </a:cubicBezTo>
                <a:cubicBezTo>
                  <a:pt x="133" y="95"/>
                  <a:pt x="114" y="163"/>
                  <a:pt x="114" y="182"/>
                </a:cubicBezTo>
              </a:path>
            </a:pathLst>
          </a:custGeom>
          <a:noFill/>
          <a:ln w="3810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20000"/>
              </a:lnSpc>
              <a:spcBef>
                <a:spcPts val="9"/>
              </a:spcBef>
              <a:spcAft>
                <a:spcPts val="9"/>
              </a:spcAft>
            </a:pPr>
            <a:endParaRPr lang="zh-CN" altLang="en-US" sz="1701">
              <a:solidFill>
                <a:schemeClr val="bg1"/>
              </a:solidFill>
              <a:latin typeface="Times New Roman" panose="02020603050405020304" pitchFamily="18" charset="0"/>
              <a:ea typeface="宋体" pitchFamily="2" charset="-122"/>
              <a:sym typeface="Times New Roman" panose="02020603050405020304" pitchFamily="18" charset="0"/>
            </a:endParaRPr>
          </a:p>
        </p:txBody>
      </p:sp>
      <p:grpSp>
        <p:nvGrpSpPr>
          <p:cNvPr id="144" name="组合 143">
            <a:extLst>
              <a:ext uri="{FF2B5EF4-FFF2-40B4-BE49-F238E27FC236}">
                <a16:creationId xmlns:a16="http://schemas.microsoft.com/office/drawing/2014/main" id="{C9ADBBCF-9B4B-40C3-B1FD-C9C8A49FF959}"/>
              </a:ext>
            </a:extLst>
          </p:cNvPr>
          <p:cNvGrpSpPr/>
          <p:nvPr>
            <p:custDataLst>
              <p:tags r:id="rId32"/>
            </p:custDataLst>
          </p:nvPr>
        </p:nvGrpSpPr>
        <p:grpSpPr>
          <a:xfrm>
            <a:off x="6591741" y="2231655"/>
            <a:ext cx="2789758" cy="2126364"/>
            <a:chOff x="5507001" y="2524394"/>
            <a:chExt cx="2971800" cy="2463459"/>
          </a:xfrm>
        </p:grpSpPr>
        <p:sp>
          <p:nvSpPr>
            <p:cNvPr id="145" name="Freeform 6">
              <a:extLst>
                <a:ext uri="{FF2B5EF4-FFF2-40B4-BE49-F238E27FC236}">
                  <a16:creationId xmlns:a16="http://schemas.microsoft.com/office/drawing/2014/main" id="{93F988E7-54BA-4B31-A87D-138A2D168307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 bwMode="auto">
            <a:xfrm>
              <a:off x="5507001" y="2756169"/>
              <a:ext cx="2971800" cy="2057400"/>
            </a:xfrm>
            <a:custGeom>
              <a:gdLst>
                <a:gd name="T0" fmla="*/ 1824 w 1872"/>
                <a:gd name="T1" fmla="*/ 1296 h 1296"/>
                <a:gd name="T2" fmla="*/ 0 w 1872"/>
                <a:gd name="T3" fmla="*/ 1296 h 1296"/>
                <a:gd name="T4" fmla="*/ 1872 w 1872"/>
                <a:gd name="T5" fmla="*/ 0 h 1296"/>
                <a:gd name="T6" fmla="*/ 0 60000 65536"/>
                <a:gd name="T7" fmla="*/ 0 60000 65536"/>
                <a:gd name="T8" fmla="*/ 0 60000 65536"/>
                <a:gd name="T9" fmla="*/ 0 w 1872"/>
                <a:gd name="T10" fmla="*/ 0 h 1296"/>
                <a:gd name="T11" fmla="*/ 1872 w 1872"/>
                <a:gd name="T12" fmla="*/ 1296 h 1296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72" h="1296">
                  <a:moveTo>
                    <a:pt x="1824" y="1296"/>
                  </a:moveTo>
                  <a:lnTo>
                    <a:pt x="0" y="1296"/>
                  </a:lnTo>
                  <a:lnTo>
                    <a:pt x="1872" y="0"/>
                  </a:lnTo>
                </a:path>
              </a:pathLst>
            </a:custGeom>
            <a:noFill/>
            <a:ln w="38100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lnSpc>
                  <a:spcPct val="120000"/>
                </a:lnSpc>
                <a:spcBef>
                  <a:spcPts val="9"/>
                </a:spcBef>
                <a:spcAft>
                  <a:spcPts val="9"/>
                </a:spcAft>
              </a:pPr>
              <a:endParaRPr lang="zh-CN" altLang="en-US" sz="1701">
                <a:latin typeface="Times New Roman" panose="02020603050405020304" pitchFamily="18" charset="0"/>
                <a:ea typeface="宋体" pitchFamily="2" charset="-122"/>
                <a:sym typeface="Times New Roman" panose="02020603050405020304" pitchFamily="18" charset="0"/>
              </a:endParaRPr>
            </a:p>
          </p:txBody>
        </p:sp>
        <p:sp>
          <p:nvSpPr>
            <p:cNvPr id="146" name="Line 7">
              <a:extLst>
                <a:ext uri="{FF2B5EF4-FFF2-40B4-BE49-F238E27FC236}">
                  <a16:creationId xmlns:a16="http://schemas.microsoft.com/office/drawing/2014/main" id="{5DB1C992-4B14-463F-B449-EE144199862B}"/>
                </a:ext>
              </a:extLst>
            </p:cNvPr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 flipH="1">
              <a:off x="6221376" y="2524394"/>
              <a:ext cx="0" cy="1755775"/>
            </a:xfrm>
            <a:prstGeom prst="line">
              <a:avLst/>
            </a:prstGeom>
            <a:noFill/>
            <a:ln w="571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lnSpc>
                  <a:spcPct val="120000"/>
                </a:lnSpc>
                <a:spcBef>
                  <a:spcPts val="9"/>
                </a:spcBef>
                <a:spcAft>
                  <a:spcPts val="9"/>
                </a:spcAft>
              </a:pPr>
              <a:endParaRPr lang="zh-CN" altLang="en-US" sz="1701">
                <a:latin typeface="Times New Roman" panose="02020603050405020304" pitchFamily="18" charset="0"/>
                <a:ea typeface="宋体" pitchFamily="2" charset="-122"/>
                <a:sym typeface="Times New Roman" panose="02020603050405020304" pitchFamily="18" charset="0"/>
              </a:endParaRPr>
            </a:p>
          </p:txBody>
        </p:sp>
        <p:sp>
          <p:nvSpPr>
            <p:cNvPr id="147" name="Oval 8">
              <a:extLst>
                <a:ext uri="{FF2B5EF4-FFF2-40B4-BE49-F238E27FC236}">
                  <a16:creationId xmlns:a16="http://schemas.microsoft.com/office/drawing/2014/main" id="{36D7A342-3808-479B-AB62-866C43940F00}"/>
                </a:ext>
              </a:extLst>
            </p:cNvPr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6269001" y="2832369"/>
              <a:ext cx="990600" cy="990600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itchFamily="2" charset="-122"/>
                </a:defRPr>
              </a:lvl9pPr>
            </a:lstStyle>
            <a:p>
              <a:pPr>
                <a:lnSpc>
                  <a:spcPct val="120000"/>
                </a:lnSpc>
                <a:spcBef>
                  <a:spcPct val="10000"/>
                </a:spcBef>
                <a:spcAft>
                  <a:spcPts val="9"/>
                </a:spcAft>
                <a:buNone/>
              </a:pPr>
              <a:endParaRPr lang="zh-CN" altLang="en-US" sz="3401">
                <a:sym typeface="Times New Roman" panose="02020603050405020304" pitchFamily="18" charset="0"/>
              </a:endParaRPr>
            </a:p>
          </p:txBody>
        </p:sp>
        <p:sp>
          <p:nvSpPr>
            <p:cNvPr id="148" name="Freeform 49">
              <a:extLst>
                <a:ext uri="{FF2B5EF4-FFF2-40B4-BE49-F238E27FC236}">
                  <a16:creationId xmlns:a16="http://schemas.microsoft.com/office/drawing/2014/main" id="{1B9AA82D-69B7-48BF-A67F-16280D4EA136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 bwMode="auto">
            <a:xfrm>
              <a:off x="5884826" y="4551630"/>
              <a:ext cx="180975" cy="252412"/>
            </a:xfrm>
            <a:custGeom>
              <a:gdLst>
                <a:gd name="T0" fmla="*/ 0 w 133"/>
                <a:gd name="T1" fmla="*/ 0 h 182"/>
                <a:gd name="T2" fmla="*/ 2147483646 w 133"/>
                <a:gd name="T3" fmla="*/ 2147483646 h 182"/>
                <a:gd name="T4" fmla="*/ 2147483646 w 133"/>
                <a:gd name="T5" fmla="*/ 2147483646 h 182"/>
                <a:gd name="T6" fmla="*/ 0 60000 65536"/>
                <a:gd name="T7" fmla="*/ 0 60000 65536"/>
                <a:gd name="T8" fmla="*/ 0 60000 65536"/>
                <a:gd name="T9" fmla="*/ 0 w 133"/>
                <a:gd name="T10" fmla="*/ 0 h 182"/>
                <a:gd name="T11" fmla="*/ 133 w 133"/>
                <a:gd name="T12" fmla="*/ 182 h 18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3" h="182">
                  <a:moveTo>
                    <a:pt x="0" y="0"/>
                  </a:moveTo>
                  <a:cubicBezTo>
                    <a:pt x="47" y="17"/>
                    <a:pt x="95" y="35"/>
                    <a:pt x="114" y="65"/>
                  </a:cubicBezTo>
                  <a:cubicBezTo>
                    <a:pt x="133" y="95"/>
                    <a:pt x="114" y="163"/>
                    <a:pt x="114" y="182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lnSpc>
                  <a:spcPct val="120000"/>
                </a:lnSpc>
                <a:spcBef>
                  <a:spcPts val="9"/>
                </a:spcBef>
                <a:spcAft>
                  <a:spcPts val="9"/>
                </a:spcAft>
              </a:pPr>
              <a:endParaRPr lang="zh-CN" altLang="en-US" sz="1701">
                <a:latin typeface="Times New Roman" panose="02020603050405020304" pitchFamily="18" charset="0"/>
                <a:ea typeface="宋体" pitchFamily="2" charset="-122"/>
                <a:sym typeface="Times New Roman" panose="02020603050405020304" pitchFamily="18" charset="0"/>
              </a:endParaRPr>
            </a:p>
          </p:txBody>
        </p:sp>
        <p:sp>
          <p:nvSpPr>
            <p:cNvPr id="149" name="Text Box 51">
              <a:extLst>
                <a:ext uri="{FF2B5EF4-FFF2-40B4-BE49-F238E27FC236}">
                  <a16:creationId xmlns:a16="http://schemas.microsoft.com/office/drawing/2014/main" id="{B0B39E53-038B-4C40-84B4-AF1E5AA34821}"/>
                </a:ext>
              </a:extLst>
            </p:cNvPr>
            <p:cNvSpPr txBox="1"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6065801" y="4364304"/>
              <a:ext cx="374307" cy="6235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itchFamily="2" charset="-122"/>
                </a:defRPr>
              </a:lvl9pPr>
            </a:lstStyle>
            <a:p>
              <a:pPr>
                <a:lnSpc>
                  <a:spcPct val="120000"/>
                </a:lnSpc>
                <a:spcBef>
                  <a:spcPct val="10000"/>
                </a:spcBef>
                <a:spcAft>
                  <a:spcPts val="9"/>
                </a:spcAft>
                <a:buNone/>
              </a:pPr>
              <a:r>
                <a:rPr lang="el-GR" altLang="zh-CN" sz="2645" i="1">
                  <a:solidFill>
                    <a:schemeClr val="bg1"/>
                  </a:solidFill>
                  <a:cs typeface="Times New Roman" panose="02020603050405020304" pitchFamily="18" charset="0"/>
                  <a:sym typeface="Times New Roman" panose="02020603050405020304" pitchFamily="18" charset="0"/>
                </a:rPr>
                <a:t>θ</a:t>
              </a:r>
            </a:p>
          </p:txBody>
        </p:sp>
      </p:grpSp>
      <p:sp>
        <p:nvSpPr>
          <p:cNvPr id="150" name="Text Box 52">
            <a:extLst>
              <a:ext uri="{FF2B5EF4-FFF2-40B4-BE49-F238E27FC236}">
                <a16:creationId xmlns:a16="http://schemas.microsoft.com/office/drawing/2014/main" id="{4C683A6A-AA27-41ED-BF95-7646E1EC5643}"/>
              </a:ext>
            </a:extLst>
          </p:cNvPr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2587326" y="3691443"/>
            <a:ext cx="349128" cy="538224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10000"/>
              </a:spcBef>
              <a:spcAft>
                <a:spcPts val="9"/>
              </a:spcAft>
              <a:buNone/>
            </a:pPr>
            <a:r>
              <a:rPr lang="el-GR" altLang="zh-CN" sz="2645" i="1">
                <a:solidFill>
                  <a:schemeClr val="bg1"/>
                </a:solidFill>
                <a:cs typeface="Times New Roman" panose="02020603050405020304" pitchFamily="18" charset="0"/>
                <a:sym typeface="Times New Roman" panose="02020603050405020304" pitchFamily="18" charset="0"/>
              </a:rPr>
              <a:t>θ</a:t>
            </a:r>
          </a:p>
        </p:txBody>
      </p:sp>
      <p:sp>
        <p:nvSpPr>
          <p:cNvPr id="153" name="Text Box 53">
            <a:extLst>
              <a:ext uri="{FF2B5EF4-FFF2-40B4-BE49-F238E27FC236}">
                <a16:creationId xmlns:a16="http://schemas.microsoft.com/office/drawing/2014/main" id="{94AC0CA6-806B-429F-AB1B-FF3C27A81F4C}"/>
              </a:ext>
            </a:extLst>
          </p:cNvPr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481101" y="5124233"/>
            <a:ext cx="10571074" cy="581057"/>
          </a:xfrm>
          <a:prstGeom prst="rect">
            <a:avLst/>
          </a:prstGeom>
          <a:noFill/>
          <a:ln w="31750">
            <a:noFill/>
            <a:miter lim="800000"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buFontTx/>
              <a:buNone/>
              <a:defRPr sz="3200" b="1">
                <a:solidFill>
                  <a:srgbClr val="000066"/>
                </a:solidFill>
                <a:latin typeface="+mn-ea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latin typeface="Times New Roman" panose="02020603050405020304" pitchFamily="18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latin typeface="Times New Roman" panose="02020603050405020304" pitchFamily="18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latin typeface="Times New Roman" panose="02020603050405020304" pitchFamily="18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Times New Roman" panose="02020603050405020304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Times New Roman" panose="02020603050405020304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Times New Roman" panose="02020603050405020304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Times New Roman" panose="02020603050405020304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Times New Roman" panose="02020603050405020304" pitchFamily="18" charset="0"/>
                <a:ea typeface="宋体" pitchFamily="2" charset="-122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zh-CN" altLang="en-US" sz="2400" b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思考：</a:t>
            </a:r>
            <a:r>
              <a:rPr lang="zh-CN" altLang="en-US" sz="2400" b="0">
                <a:solidFill>
                  <a:srgbClr val="00CC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当挡板与斜面间的夹角逐渐增大的过程中，两个压力的大小怎样变化？</a:t>
            </a:r>
          </a:p>
        </p:txBody>
      </p:sp>
      <p:grpSp>
        <p:nvGrpSpPr>
          <p:cNvPr id="71" name="组合 70">
            <a:extLst>
              <a:ext uri="{FF2B5EF4-FFF2-40B4-BE49-F238E27FC236}">
                <a16:creationId xmlns:a16="http://schemas.microsoft.com/office/drawing/2014/main" id="{0B3C5946-DACF-4B12-8B8A-44C82112981A}"/>
              </a:ext>
            </a:extLst>
          </p:cNvPr>
          <p:cNvGrpSpPr/>
          <p:nvPr>
            <p:custDataLst>
              <p:tags r:id="rId40"/>
            </p:custDataLst>
          </p:nvPr>
        </p:nvGrpSpPr>
        <p:grpSpPr>
          <a:xfrm>
            <a:off x="6514634" y="2369789"/>
            <a:ext cx="2544363" cy="2191022"/>
            <a:chOff x="949325" y="2649585"/>
            <a:chExt cx="2710392" cy="2538366"/>
          </a:xfrm>
        </p:grpSpPr>
        <p:sp>
          <p:nvSpPr>
            <p:cNvPr id="72" name="Line 21">
              <a:extLst>
                <a:ext uri="{FF2B5EF4-FFF2-40B4-BE49-F238E27FC236}">
                  <a16:creationId xmlns:a16="http://schemas.microsoft.com/office/drawing/2014/main" id="{D0428EA1-3D81-4087-93C4-0107EBDA6215}"/>
                </a:ext>
              </a:extLst>
            </p:cNvPr>
            <p:cNvSpPr>
              <a:spLocks noChangeShapeType="1"/>
            </p:cNvSpPr>
            <p:nvPr>
              <p:custDataLst>
                <p:tags r:id="rId41"/>
              </p:custDataLst>
            </p:nvPr>
          </p:nvSpPr>
          <p:spPr bwMode="auto">
            <a:xfrm>
              <a:off x="2244725" y="5187951"/>
              <a:ext cx="12954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lnSpc>
                  <a:spcPct val="120000"/>
                </a:lnSpc>
                <a:spcBef>
                  <a:spcPts val="9"/>
                </a:spcBef>
                <a:spcAft>
                  <a:spcPts val="9"/>
                </a:spcAft>
              </a:pPr>
              <a:endParaRPr lang="zh-CN" altLang="en-US" sz="1701">
                <a:latin typeface="Times New Roman" panose="02020603050405020304" pitchFamily="18" charset="0"/>
                <a:ea typeface="宋体" pitchFamily="2" charset="-122"/>
                <a:sym typeface="Times New Roman" panose="02020603050405020304" pitchFamily="18" charset="0"/>
              </a:endParaRPr>
            </a:p>
          </p:txBody>
        </p:sp>
        <p:sp>
          <p:nvSpPr>
            <p:cNvPr id="73" name="Line 22">
              <a:extLst>
                <a:ext uri="{FF2B5EF4-FFF2-40B4-BE49-F238E27FC236}">
                  <a16:creationId xmlns:a16="http://schemas.microsoft.com/office/drawing/2014/main" id="{E71B9EFD-7043-46ED-B260-EC5AEA07FAD4}"/>
                </a:ext>
              </a:extLst>
            </p:cNvPr>
            <p:cNvSpPr>
              <a:spLocks noChangeShapeType="1"/>
            </p:cNvSpPr>
            <p:nvPr>
              <p:custDataLst>
                <p:tags r:id="rId42"/>
              </p:custDataLst>
            </p:nvPr>
          </p:nvSpPr>
          <p:spPr bwMode="auto">
            <a:xfrm flipH="1" flipV="1">
              <a:off x="989510" y="3359148"/>
              <a:ext cx="1255214" cy="182880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lnSpc>
                  <a:spcPct val="120000"/>
                </a:lnSpc>
                <a:spcBef>
                  <a:spcPts val="9"/>
                </a:spcBef>
                <a:spcAft>
                  <a:spcPts val="9"/>
                </a:spcAft>
              </a:pPr>
              <a:endParaRPr lang="zh-CN" altLang="en-US" sz="1701">
                <a:latin typeface="Times New Roman" panose="02020603050405020304" pitchFamily="18" charset="0"/>
                <a:ea typeface="宋体" pitchFamily="2" charset="-122"/>
                <a:sym typeface="Times New Roman" panose="02020603050405020304" pitchFamily="18" charset="0"/>
              </a:endParaRPr>
            </a:p>
          </p:txBody>
        </p:sp>
        <p:grpSp>
          <p:nvGrpSpPr>
            <p:cNvPr id="74" name="Group 23">
              <a:extLst>
                <a:ext uri="{FF2B5EF4-FFF2-40B4-BE49-F238E27FC236}">
                  <a16:creationId xmlns:a16="http://schemas.microsoft.com/office/drawing/2014/main" id="{41E0AE6B-317B-4A7A-842A-BCD05FB0CCA3}"/>
                </a:ext>
              </a:extLst>
            </p:cNvPr>
            <p:cNvGrpSpPr/>
            <p:nvPr>
              <p:custDataLst>
                <p:tags r:id="rId43"/>
              </p:custDataLst>
            </p:nvPr>
          </p:nvGrpSpPr>
          <p:grpSpPr>
            <a:xfrm>
              <a:off x="2270654" y="3359148"/>
              <a:ext cx="1389063" cy="1828800"/>
              <a:chOff x="1414" y="2304"/>
              <a:chExt cx="875" cy="1152"/>
            </a:xfrm>
          </p:grpSpPr>
          <p:sp>
            <p:nvSpPr>
              <p:cNvPr id="77" name="Line 24">
                <a:extLst>
                  <a:ext uri="{FF2B5EF4-FFF2-40B4-BE49-F238E27FC236}">
                    <a16:creationId xmlns:a16="http://schemas.microsoft.com/office/drawing/2014/main" id="{2AC5AFF7-B1DD-47FD-85B3-93318947E41E}"/>
                  </a:ext>
                </a:extLst>
              </p:cNvPr>
              <p:cNvSpPr>
                <a:spLocks noChangeShapeType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1414" y="2304"/>
                <a:ext cx="768" cy="1152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lnSpc>
                    <a:spcPct val="120000"/>
                  </a:lnSpc>
                  <a:spcBef>
                    <a:spcPts val="9"/>
                  </a:spcBef>
                  <a:spcAft>
                    <a:spcPts val="9"/>
                  </a:spcAft>
                </a:pPr>
                <a:endParaRPr lang="zh-CN" altLang="en-US" sz="1701">
                  <a:latin typeface="Times New Roman" panose="02020603050405020304" pitchFamily="18" charset="0"/>
                  <a:ea typeface="宋体" pitchFamily="2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78" name="Text Box 25">
                <a:extLst>
                  <a:ext uri="{FF2B5EF4-FFF2-40B4-BE49-F238E27FC236}">
                    <a16:creationId xmlns:a16="http://schemas.microsoft.com/office/drawing/2014/main" id="{14FEFF52-B313-4234-8530-07FC5148EA37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1921" y="2667"/>
                <a:ext cx="368" cy="4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itchFamily="2" charset="-122"/>
                  </a:defRPr>
                </a:lvl9pPr>
              </a:lstStyle>
              <a:p>
                <a:pPr>
                  <a:lnSpc>
                    <a:spcPct val="120000"/>
                  </a:lnSpc>
                  <a:spcBef>
                    <a:spcPct val="10000"/>
                  </a:spcBef>
                  <a:spcAft>
                    <a:spcPts val="9"/>
                  </a:spcAft>
                  <a:buNone/>
                </a:pPr>
                <a:r>
                  <a:rPr lang="en-US" altLang="zh-CN" sz="3023" i="1">
                    <a:solidFill>
                      <a:srgbClr val="FF0000"/>
                    </a:solidFill>
                    <a:sym typeface="Times New Roman" panose="02020603050405020304" pitchFamily="18" charset="0"/>
                  </a:rPr>
                  <a:t>F</a:t>
                </a:r>
                <a:r>
                  <a:rPr lang="en-US" altLang="zh-CN" sz="3023" baseline="-25000">
                    <a:solidFill>
                      <a:srgbClr val="FF0000"/>
                    </a:solidFill>
                    <a:sym typeface="Times New Roman" panose="02020603050405020304" pitchFamily="18" charset="0"/>
                  </a:rPr>
                  <a:t>2</a:t>
                </a:r>
              </a:p>
            </p:txBody>
          </p:sp>
        </p:grpSp>
        <p:sp>
          <p:nvSpPr>
            <p:cNvPr id="75" name="Line 28">
              <a:extLst>
                <a:ext uri="{FF2B5EF4-FFF2-40B4-BE49-F238E27FC236}">
                  <a16:creationId xmlns:a16="http://schemas.microsoft.com/office/drawing/2014/main" id="{6E01BF45-8AA2-4884-9538-86DD6176EE15}"/>
                </a:ext>
              </a:extLst>
            </p:cNvPr>
            <p:cNvSpPr>
              <a:spLocks noChangeShapeType="1"/>
            </p:cNvSpPr>
            <p:nvPr>
              <p:custDataLst>
                <p:tags r:id="rId46"/>
              </p:custDataLst>
            </p:nvPr>
          </p:nvSpPr>
          <p:spPr bwMode="auto">
            <a:xfrm flipH="1">
              <a:off x="949325" y="3359151"/>
              <a:ext cx="1295400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lnSpc>
                  <a:spcPct val="120000"/>
                </a:lnSpc>
                <a:spcBef>
                  <a:spcPts val="9"/>
                </a:spcBef>
                <a:spcAft>
                  <a:spcPts val="9"/>
                </a:spcAft>
              </a:pPr>
              <a:endParaRPr lang="zh-CN" altLang="en-US" sz="1701">
                <a:latin typeface="Times New Roman" panose="02020603050405020304" pitchFamily="18" charset="0"/>
                <a:ea typeface="宋体" pitchFamily="2" charset="-122"/>
                <a:sym typeface="Times New Roman" panose="02020603050405020304" pitchFamily="18" charset="0"/>
              </a:endParaRPr>
            </a:p>
          </p:txBody>
        </p:sp>
        <p:sp>
          <p:nvSpPr>
            <p:cNvPr id="76" name="Text Box 29">
              <a:extLst>
                <a:ext uri="{FF2B5EF4-FFF2-40B4-BE49-F238E27FC236}">
                  <a16:creationId xmlns:a16="http://schemas.microsoft.com/office/drawing/2014/main" id="{5E5E484B-E406-4DDD-A9BB-ECAB3A24A919}"/>
                </a:ext>
              </a:extLst>
            </p:cNvPr>
            <p:cNvSpPr txBox="1"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1115487" y="2649585"/>
              <a:ext cx="583994" cy="637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itchFamily="2" charset="-122"/>
                </a:defRPr>
              </a:lvl9pPr>
            </a:lstStyle>
            <a:p>
              <a:pPr>
                <a:lnSpc>
                  <a:spcPct val="120000"/>
                </a:lnSpc>
                <a:spcBef>
                  <a:spcPct val="10000"/>
                </a:spcBef>
                <a:spcAft>
                  <a:spcPts val="9"/>
                </a:spcAft>
                <a:buNone/>
              </a:pPr>
              <a:r>
                <a:rPr lang="en-US" altLang="zh-CN" sz="3023" i="1">
                  <a:solidFill>
                    <a:srgbClr val="FF0000"/>
                  </a:solidFill>
                  <a:sym typeface="Times New Roman" panose="02020603050405020304" pitchFamily="18" charset="0"/>
                </a:rPr>
                <a:t>F</a:t>
              </a:r>
              <a:r>
                <a:rPr lang="en-US" altLang="zh-CN" sz="3023" baseline="-25000">
                  <a:solidFill>
                    <a:srgbClr val="FF0000"/>
                  </a:solidFill>
                  <a:sym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60" name="Line 9">
            <a:extLst>
              <a:ext uri="{FF2B5EF4-FFF2-40B4-BE49-F238E27FC236}">
                <a16:creationId xmlns:a16="http://schemas.microsoft.com/office/drawing/2014/main" id="{661853F4-EA6A-48D5-B715-92B48D0E7722}"/>
              </a:ext>
            </a:extLst>
          </p:cNvPr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 flipH="1">
            <a:off x="7743804" y="2982261"/>
            <a:ext cx="0" cy="1578550"/>
          </a:xfrm>
          <a:prstGeom prst="line">
            <a:avLst/>
          </a:prstGeom>
          <a:noFill/>
          <a:ln w="50800">
            <a:solidFill>
              <a:srgbClr val="00CCFF"/>
            </a:solidFill>
            <a:rou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lnSpc>
                <a:spcPct val="120000"/>
              </a:lnSpc>
              <a:spcBef>
                <a:spcPts val="9"/>
              </a:spcBef>
              <a:spcAft>
                <a:spcPts val="9"/>
              </a:spcAft>
            </a:pPr>
            <a:endParaRPr lang="zh-CN" altLang="en-US" sz="1701">
              <a:latin typeface="Times New Roman" panose="02020603050405020304" pitchFamily="18" charset="0"/>
              <a:ea typeface="宋体" pitchFamily="2" charset="-122"/>
              <a:sym typeface="Times New Roman" panose="02020603050405020304" pitchFamily="18" charset="0"/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D68DA85B-BD58-493C-9FE4-DB276E66FC6B}"/>
              </a:ext>
            </a:extLst>
          </p:cNvPr>
          <p:cNvSpPr txBox="1"/>
          <p:nvPr>
            <p:custDataLst>
              <p:tags r:id="rId49"/>
            </p:custDataLst>
          </p:nvPr>
        </p:nvSpPr>
        <p:spPr>
          <a:xfrm>
            <a:off x="3481" y="222067"/>
            <a:ext cx="11517007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28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Source Han Serif SC" panose="02020400000000000000" pitchFamily="18" charset="-122"/>
              </a:rPr>
              <a:t>二、知识讲解</a:t>
            </a:r>
            <a:r>
              <a:rPr lang="en-US" altLang="zh-CN" sz="28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Source Han Serif SC" panose="02020400000000000000" pitchFamily="18" charset="-122"/>
              </a:rPr>
              <a:t>——</a:t>
            </a:r>
            <a:r>
              <a:rPr lang="zh-CN" altLang="en-US" sz="28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Source Han Serif SC" panose="02020400000000000000" pitchFamily="18" charset="-122"/>
              </a:rPr>
              <a:t>力的合成和分解</a:t>
            </a:r>
            <a:endParaRPr lang="zh-CN" altLang="en-US" sz="28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Source Han Serif SC" panose="02020400000000000000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26770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1" grpId="0"/>
      <p:bldP spid="69" grpId="0"/>
      <p:bldP spid="70" grpId="0"/>
      <p:bldP spid="79" grpId="0"/>
      <p:bldP spid="80" grpId="0"/>
      <p:bldP spid="141" grpId="0"/>
      <p:bldP spid="142" grpId="0"/>
      <p:bldP spid="153" grpId="0"/>
      <p:bldP spid="6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18" name="稻壳儿春秋广告/盗版必究        原创来源：http://chn.docer.com/works?userid=199329941#!/work_time">
            <a:extLst>
              <a:ext uri="{FF2B5EF4-FFF2-40B4-BE49-F238E27FC236}">
                <a16:creationId xmlns:a16="http://schemas.microsoft.com/office/drawing/2014/main" id="{72951D97-59F4-4348-AB3F-798D1FEC1A35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flipV="1">
            <a:off x="88" y="-1"/>
            <a:ext cx="873624" cy="436812"/>
          </a:xfrm>
          <a:custGeom>
            <a:gdLst>
              <a:gd name="connsiteX0" fmla="*/ 595262 w 1190523"/>
              <a:gd name="connsiteY0" fmla="*/ 0 h 595262"/>
              <a:gd name="connsiteX1" fmla="*/ 1190523 w 1190523"/>
              <a:gd name="connsiteY1" fmla="*/ 595262 h 595262"/>
              <a:gd name="connsiteX2" fmla="*/ 0 w 1190523"/>
              <a:gd name="connsiteY2" fmla="*/ 595262 h 59526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90523" h="595262">
                <a:moveTo>
                  <a:pt x="595262" y="0"/>
                </a:moveTo>
                <a:lnTo>
                  <a:pt x="1190523" y="595262"/>
                </a:lnTo>
                <a:lnTo>
                  <a:pt x="0" y="5952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7">
              <a:latin typeface="Source Han Serif SC" panose="02020400000000000000" pitchFamily="18" charset="-122"/>
              <a:ea typeface="Source Han Serif SC" panose="02020400000000000000" pitchFamily="18" charset="-122"/>
              <a:cs typeface="+mn-ea"/>
              <a:sym typeface="Source Han Serif SC" panose="02020400000000000000" pitchFamily="18" charset="-122"/>
            </a:endParaRPr>
          </a:p>
        </p:txBody>
      </p:sp>
      <p:cxnSp>
        <p:nvCxnSpPr>
          <p:cNvPr id="19" name="稻壳儿春秋广告/盗版必究        原创来源：http://chn.docer.com/works?userid=199329941#!/work_time">
            <a:extLst>
              <a:ext uri="{FF2B5EF4-FFF2-40B4-BE49-F238E27FC236}">
                <a16:creationId xmlns:a16="http://schemas.microsoft.com/office/drawing/2014/main" id="{9037F3EC-0196-42AF-90D4-1560F982F4D0}"/>
              </a:ext>
            </a:extLst>
          </p:cNvPr>
          <p:cNvCxnSpPr/>
          <p:nvPr>
            <p:custDataLst>
              <p:tags r:id="rId5"/>
            </p:custDataLst>
          </p:nvPr>
        </p:nvCxnSpPr>
        <p:spPr>
          <a:xfrm>
            <a:off x="-113914" y="90003"/>
            <a:ext cx="571815" cy="571815"/>
          </a:xfrm>
          <a:prstGeom prst="line">
            <a:avLst/>
          </a:prstGeom>
          <a:gradFill>
            <a:gsLst>
              <a:gs pos="19000">
                <a:srgbClr val="E3C989"/>
              </a:gs>
              <a:gs pos="100000">
                <a:srgbClr val="AE8E42"/>
              </a:gs>
            </a:gsLst>
            <a:path path="circle">
              <a:fillToRect l="50000" t="50000" r="50000" b="50000"/>
            </a:path>
          </a:gradFill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>
            <p:custDataLst>
              <p:tags r:id="rId6"/>
            </p:custDataLst>
          </p:nvPr>
        </p:nvSpPr>
        <p:spPr>
          <a:xfrm>
            <a:off x="468244" y="745287"/>
            <a:ext cx="1620957" cy="523220"/>
          </a:xfrm>
          <a:prstGeom prst="rect">
            <a:avLst/>
          </a:prstGeom>
          <a:solidFill>
            <a:srgbClr val="0375C1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800" kern="0" noProof="0" smtClean="0">
                <a:solidFill>
                  <a:prstClr val="white"/>
                </a:solidFill>
                <a:latin typeface="微软雅黑" panose="020b0503020204020204" pitchFamily="34" charset="-122"/>
              </a:rPr>
              <a:t>学以致用</a:t>
            </a:r>
            <a:endParaRPr kumimoji="0" lang="zh-CN" altLang="en-US" sz="2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59" name="Text Box 48">
            <a:extLst>
              <a:ext uri="{FF2B5EF4-FFF2-40B4-BE49-F238E27FC236}">
                <a16:creationId xmlns:a16="http://schemas.microsoft.com/office/drawing/2014/main" id="{8EBCCF9D-A30B-4353-AD9F-4FFF76F75490}"/>
              </a:ext>
            </a:extLst>
          </p:cNvPr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81383" y="1283510"/>
            <a:ext cx="10570792" cy="535531"/>
          </a:xfrm>
          <a:prstGeom prst="rect">
            <a:avLst/>
          </a:prstGeom>
          <a:noFill/>
          <a:ln w="31750">
            <a:noFill/>
            <a:miter lim="800000"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9pPr>
          </a:lstStyle>
          <a:p>
            <a:pPr algn="just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24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　　我们在练习引体向上时，双手如何更省力？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53" name="Text Box 53">
            <a:extLst>
              <a:ext uri="{FF2B5EF4-FFF2-40B4-BE49-F238E27FC236}">
                <a16:creationId xmlns:a16="http://schemas.microsoft.com/office/drawing/2014/main" id="{94AC0CA6-806B-429F-AB1B-FF3C27A81F4C}"/>
              </a:ext>
            </a:extLst>
          </p:cNvPr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81101" y="5124233"/>
            <a:ext cx="10571074" cy="646331"/>
          </a:xfrm>
          <a:prstGeom prst="rect">
            <a:avLst/>
          </a:prstGeom>
          <a:noFill/>
          <a:ln w="31750">
            <a:noFill/>
            <a:miter lim="800000"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buFontTx/>
              <a:buNone/>
              <a:defRPr sz="3200" b="1">
                <a:solidFill>
                  <a:srgbClr val="000066"/>
                </a:solidFill>
                <a:latin typeface="+mn-ea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latin typeface="Times New Roman" panose="02020603050405020304" pitchFamily="18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latin typeface="Times New Roman" panose="02020603050405020304" pitchFamily="18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latin typeface="Times New Roman" panose="02020603050405020304" pitchFamily="18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Times New Roman" panose="02020603050405020304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Times New Roman" panose="02020603050405020304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Times New Roman" panose="02020603050405020304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Times New Roman" panose="02020603050405020304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Times New Roman" panose="02020603050405020304" pitchFamily="18" charset="0"/>
                <a:ea typeface="宋体" pitchFamily="2" charset="-122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zh-CN" altLang="en-US" sz="2400" b="0" smtClean="0">
                <a:solidFill>
                  <a:srgbClr val="00CC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双手越接近竖直越省力</a:t>
            </a:r>
            <a:endParaRPr lang="zh-CN" altLang="en-US" sz="2400" b="0">
              <a:solidFill>
                <a:srgbClr val="00CC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48" name="Text Box 1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238601" y="2024170"/>
            <a:ext cx="10986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1pPr>
            <a:lvl2pPr marL="742950" indent="-285750" eaLnBrk="0" hangingPunct="0"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2pPr>
            <a:lvl3pPr marL="1143000" indent="-228600" eaLnBrk="0" hangingPunct="0"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3pPr>
            <a:lvl4pPr marL="1600200" indent="-228600" eaLnBrk="0" hangingPunct="0"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4pPr>
            <a:lvl5pPr marL="2057400" indent="-228600" eaLnBrk="0" hangingPunct="0"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9pPr>
          </a:lstStyle>
          <a:p>
            <a:pPr eaLnBrk="1" hangingPunct="1"/>
            <a:r>
              <a:rPr lang="en-US" altLang="zh-CN" sz="2400" b="0" i="1" smtClean="0">
                <a:solidFill>
                  <a:schemeClr val="bg1"/>
                </a:solidFill>
                <a:cs typeface="Times New Roman" panose="02020603050405020304" pitchFamily="18" charset="0"/>
              </a:rPr>
              <a:t>F = G</a:t>
            </a:r>
            <a:endParaRPr lang="en-US" altLang="zh-CN" sz="2400" b="0" i="1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49" name="组合 48"/>
          <p:cNvGrpSpPr/>
          <p:nvPr>
            <p:custDataLst>
              <p:tags r:id="rId10"/>
            </p:custDataLst>
          </p:nvPr>
        </p:nvGrpSpPr>
        <p:grpSpPr>
          <a:xfrm>
            <a:off x="2823363" y="2680600"/>
            <a:ext cx="5873762" cy="2252028"/>
            <a:chOff x="5041449" y="3110491"/>
            <a:chExt cx="6609946" cy="2542097"/>
          </a:xfrm>
        </p:grpSpPr>
        <p:cxnSp>
          <p:nvCxnSpPr>
            <p:cNvPr id="50" name="直接连接符 49"/>
            <p:cNvCxnSpPr/>
            <p:nvPr>
              <p:custDataLst>
                <p:tags r:id="rId11"/>
              </p:custDataLst>
            </p:nvPr>
          </p:nvCxnSpPr>
          <p:spPr>
            <a:xfrm>
              <a:off x="5145587" y="4471268"/>
              <a:ext cx="6477584" cy="0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直接连接符 50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 flipH="1" flipV="1">
              <a:off x="6130948" y="4441496"/>
              <a:ext cx="2154976" cy="1191538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701"/>
            </a:p>
          </p:txBody>
        </p:sp>
        <p:sp>
          <p:nvSpPr>
            <p:cNvPr id="52" name="直接连接符 51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 flipV="1">
              <a:off x="8290687" y="4490134"/>
              <a:ext cx="2207980" cy="1139724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701"/>
            </a:p>
          </p:txBody>
        </p:sp>
        <p:sp>
          <p:nvSpPr>
            <p:cNvPr id="53" name="直接连接符 52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 flipH="1" flipV="1">
              <a:off x="8353717" y="3147716"/>
              <a:ext cx="2144949" cy="1332688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prstDash val="lg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701"/>
            </a:p>
          </p:txBody>
        </p:sp>
        <p:sp>
          <p:nvSpPr>
            <p:cNvPr id="54" name="直接连接符 53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 flipV="1">
              <a:off x="6179586" y="3172036"/>
              <a:ext cx="2033081" cy="1250003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prstDash val="lg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701"/>
            </a:p>
          </p:txBody>
        </p:sp>
        <p:sp>
          <p:nvSpPr>
            <p:cNvPr id="55" name="直接连接符 54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flipH="1" flipV="1">
              <a:off x="8309736" y="3110496"/>
              <a:ext cx="0" cy="25209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701"/>
            </a:p>
          </p:txBody>
        </p:sp>
        <p:sp>
          <p:nvSpPr>
            <p:cNvPr id="56" name="直接连接符 55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H="1" flipV="1">
              <a:off x="5041449" y="4470678"/>
              <a:ext cx="3263524" cy="1160767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701"/>
            </a:p>
          </p:txBody>
        </p:sp>
        <p:sp>
          <p:nvSpPr>
            <p:cNvPr id="57" name="直接连接符 56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flipV="1">
              <a:off x="8311324" y="4475542"/>
              <a:ext cx="3340071" cy="115431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701"/>
            </a:p>
          </p:txBody>
        </p:sp>
        <p:sp>
          <p:nvSpPr>
            <p:cNvPr id="58" name="直接连接符 57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 flipH="1" flipV="1">
              <a:off x="8314806" y="3113669"/>
              <a:ext cx="3253903" cy="1337553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lg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701"/>
            </a:p>
          </p:txBody>
        </p:sp>
        <p:sp>
          <p:nvSpPr>
            <p:cNvPr id="90" name="直接连接符 89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V="1">
              <a:off x="5058705" y="3137989"/>
              <a:ext cx="3217192" cy="131911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lg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701"/>
            </a:p>
          </p:txBody>
        </p:sp>
        <p:sp>
          <p:nvSpPr>
            <p:cNvPr id="91" name="直接连接符 90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 flipH="1" flipV="1">
              <a:off x="7604687" y="4465814"/>
              <a:ext cx="695527" cy="1181907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701"/>
            </a:p>
          </p:txBody>
        </p:sp>
        <p:sp>
          <p:nvSpPr>
            <p:cNvPr id="92" name="直接连接符 91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 flipV="1">
              <a:off x="8300216" y="4460948"/>
              <a:ext cx="700392" cy="119164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701"/>
            </a:p>
          </p:txBody>
        </p:sp>
        <p:sp>
          <p:nvSpPr>
            <p:cNvPr id="93" name="直接连接符 92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 flipH="1" flipV="1">
              <a:off x="8311318" y="3110491"/>
              <a:ext cx="684425" cy="1306685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lg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701"/>
            </a:p>
          </p:txBody>
        </p:sp>
        <p:sp>
          <p:nvSpPr>
            <p:cNvPr id="94" name="直接连接符 93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 flipV="1">
              <a:off x="7619280" y="3162304"/>
              <a:ext cx="666345" cy="1288919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lg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701"/>
            </a:p>
          </p:txBody>
        </p:sp>
      </p:grpSp>
      <p:sp>
        <p:nvSpPr>
          <p:cNvPr id="24" name="文本框 23">
            <a:extLst>
              <a:ext uri="{FF2B5EF4-FFF2-40B4-BE49-F238E27FC236}">
                <a16:creationId xmlns:a16="http://schemas.microsoft.com/office/drawing/2014/main" id="{D68DA85B-BD58-493C-9FE4-DB276E66FC6B}"/>
              </a:ext>
            </a:extLst>
          </p:cNvPr>
          <p:cNvSpPr txBox="1"/>
          <p:nvPr>
            <p:custDataLst>
              <p:tags r:id="rId25"/>
            </p:custDataLst>
          </p:nvPr>
        </p:nvSpPr>
        <p:spPr>
          <a:xfrm>
            <a:off x="3481" y="222067"/>
            <a:ext cx="11517007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28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Source Han Serif SC" panose="02020400000000000000" pitchFamily="18" charset="-122"/>
              </a:rPr>
              <a:t>二、知识讲解</a:t>
            </a:r>
            <a:r>
              <a:rPr lang="en-US" altLang="zh-CN" sz="28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Source Han Serif SC" panose="02020400000000000000" pitchFamily="18" charset="-122"/>
              </a:rPr>
              <a:t>——</a:t>
            </a:r>
            <a:r>
              <a:rPr lang="zh-CN" altLang="en-US" sz="28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Source Han Serif SC" panose="02020400000000000000" pitchFamily="18" charset="-122"/>
              </a:rPr>
              <a:t>力的合成和分解</a:t>
            </a:r>
            <a:endParaRPr lang="zh-CN" altLang="en-US" sz="28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Source Han Serif SC" panose="02020400000000000000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036877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34" name="矩形 33">
            <a:extLst>
              <a:ext uri="{FF2B5EF4-FFF2-40B4-BE49-F238E27FC236}">
                <a16:creationId xmlns:a16="http://schemas.microsoft.com/office/drawing/2014/main" id="{433FD033-C3E7-4DB1-A6E8-F59D46EEACAD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8139654" y="2664823"/>
            <a:ext cx="3390440" cy="132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7">
              <a:latin typeface="Source Han Serif SC" panose="02020400000000000000" pitchFamily="18" charset="-122"/>
              <a:ea typeface="Source Han Serif SC" panose="02020400000000000000" pitchFamily="18" charset="-122"/>
              <a:sym typeface="Source Han Serif SC" panose="02020400000000000000" pitchFamily="18" charset="-122"/>
            </a:endParaRPr>
          </a:p>
        </p:txBody>
      </p:sp>
      <p:sp>
        <p:nvSpPr>
          <p:cNvPr id="32" name="椭圆 31">
            <a:extLst>
              <a:ext uri="{FF2B5EF4-FFF2-40B4-BE49-F238E27FC236}">
                <a16:creationId xmlns:a16="http://schemas.microsoft.com/office/drawing/2014/main" id="{E7683D64-19AC-420B-B8DE-88A0CC240296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5256499" y="679282"/>
            <a:ext cx="5390331" cy="539033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7">
              <a:latin typeface="Source Han Serif SC" panose="02020400000000000000" pitchFamily="18" charset="-122"/>
              <a:ea typeface="Source Han Serif SC" panose="02020400000000000000" pitchFamily="18" charset="-122"/>
              <a:sym typeface="Source Han Serif SC" panose="02020400000000000000" pitchFamily="18" charset="-122"/>
            </a:endParaRPr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D07C5921-2F1E-4509-91A5-08F08449CF88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5525808" y="948590"/>
            <a:ext cx="4851712" cy="4851712"/>
          </a:xfrm>
          <a:prstGeom prst="ellipse">
            <a:avLst/>
          </a:prstGeom>
          <a:blipFill dpi="0" rotWithShape="1">
            <a:blip r:embed="rId7"/>
            <a:tile tx="0" ty="0" sx="100000" sy="100000" flip="none" algn="b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6000" spc="472">
                <a:latin typeface="微软雅黑" panose="020b0503020204020204" pitchFamily="34" charset="-122"/>
                <a:ea typeface="微软雅黑" panose="020b0503020204020204" pitchFamily="34" charset="-122"/>
                <a:sym typeface="Source Han Serif SC" panose="02020400000000000000" pitchFamily="18" charset="-122"/>
              </a:rPr>
              <a:t>目录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50589F4C-7AF5-4CEB-B535-DD0FC33B7804}"/>
              </a:ext>
            </a:extLst>
          </p:cNvPr>
          <p:cNvGrpSpPr/>
          <p:nvPr>
            <p:custDataLst>
              <p:tags r:id="rId8"/>
            </p:custDataLst>
          </p:nvPr>
        </p:nvGrpSpPr>
        <p:grpSpPr>
          <a:xfrm>
            <a:off x="727654" y="5783014"/>
            <a:ext cx="427298" cy="150097"/>
            <a:chOff x="1140104" y="5906473"/>
            <a:chExt cx="452212" cy="158848"/>
          </a:xfrm>
          <a:solidFill>
            <a:schemeClr val="bg1"/>
          </a:solidFill>
        </p:grpSpPr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1A42CEE1-9A5C-4602-B6F6-E9ECDAC30649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1140104" y="5906473"/>
              <a:ext cx="158848" cy="15884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7">
                <a:latin typeface="Source Han Serif SC" panose="02020400000000000000" pitchFamily="18" charset="-122"/>
                <a:ea typeface="Source Han Serif SC" panose="02020400000000000000" pitchFamily="18" charset="-122"/>
                <a:sym typeface="Source Han Serif SC" panose="02020400000000000000" pitchFamily="18" charset="-122"/>
              </a:endParaRPr>
            </a:p>
          </p:txBody>
        </p: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D52E9D74-760A-4A3B-A07F-6BB51B8AEB82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1433468" y="5906473"/>
              <a:ext cx="158848" cy="15884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7">
                <a:latin typeface="Source Han Serif SC" panose="02020400000000000000" pitchFamily="18" charset="-122"/>
                <a:ea typeface="Source Han Serif SC" panose="02020400000000000000" pitchFamily="18" charset="-122"/>
                <a:sym typeface="Source Han Serif SC" panose="02020400000000000000" pitchFamily="18" charset="-122"/>
              </a:endParaRP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391498D3-8555-4E44-98C9-E30E9874E951}"/>
              </a:ext>
            </a:extLst>
          </p:cNvPr>
          <p:cNvGrpSpPr/>
          <p:nvPr>
            <p:custDataLst>
              <p:tags r:id="rId11"/>
            </p:custDataLst>
          </p:nvPr>
        </p:nvGrpSpPr>
        <p:grpSpPr>
          <a:xfrm>
            <a:off x="1345349" y="5783014"/>
            <a:ext cx="427298" cy="150097"/>
            <a:chOff x="1140104" y="5906473"/>
            <a:chExt cx="452212" cy="158848"/>
          </a:xfrm>
          <a:solidFill>
            <a:schemeClr val="bg1"/>
          </a:solidFill>
        </p:grpSpPr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73C89F13-E732-4499-AF24-66312DD8269B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1140104" y="5906473"/>
              <a:ext cx="158848" cy="15884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7">
                <a:latin typeface="Source Han Serif SC" panose="02020400000000000000" pitchFamily="18" charset="-122"/>
                <a:ea typeface="Source Han Serif SC" panose="02020400000000000000" pitchFamily="18" charset="-122"/>
                <a:sym typeface="Source Han Serif SC" panose="02020400000000000000" pitchFamily="18" charset="-122"/>
              </a:endParaRPr>
            </a:p>
          </p:txBody>
        </p:sp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82AF6A0D-4747-40BF-8A35-CB7FE0E65430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1433468" y="5906473"/>
              <a:ext cx="158848" cy="15884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7">
                <a:latin typeface="Source Han Serif SC" panose="02020400000000000000" pitchFamily="18" charset="-122"/>
                <a:ea typeface="Source Han Serif SC" panose="02020400000000000000" pitchFamily="18" charset="-122"/>
                <a:sym typeface="Source Han Serif SC" panose="02020400000000000000" pitchFamily="18" charset="-122"/>
              </a:endParaRPr>
            </a:p>
          </p:txBody>
        </p:sp>
      </p:grpSp>
      <p:sp>
        <p:nvSpPr>
          <p:cNvPr id="21" name="文本框 20"/>
          <p:cNvSpPr txBox="1"/>
          <p:nvPr>
            <p:custDataLst>
              <p:tags r:id="rId14"/>
            </p:custDataLst>
          </p:nvPr>
        </p:nvSpPr>
        <p:spPr>
          <a:xfrm>
            <a:off x="1755422" y="1431410"/>
            <a:ext cx="2936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Source Han Serif SC" panose="02020400000000000000" pitchFamily="18" charset="-122"/>
              </a:rPr>
              <a:t>一、上节回溯</a:t>
            </a:r>
            <a:endParaRPr lang="zh-CN" altLang="en-US" sz="3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Source Han Serif SC" panose="02020400000000000000" pitchFamily="18" charset="-122"/>
            </a:endParaRPr>
          </a:p>
        </p:txBody>
      </p:sp>
      <p:sp>
        <p:nvSpPr>
          <p:cNvPr id="27" name="文本框 26"/>
          <p:cNvSpPr txBox="1"/>
          <p:nvPr>
            <p:custDataLst>
              <p:tags r:id="rId15"/>
            </p:custDataLst>
          </p:nvPr>
        </p:nvSpPr>
        <p:spPr>
          <a:xfrm>
            <a:off x="1755422" y="3428670"/>
            <a:ext cx="2936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Source Han Serif SC" panose="02020400000000000000" pitchFamily="18" charset="-122"/>
              </a:rPr>
              <a:t>三、小结</a:t>
            </a:r>
            <a:endParaRPr lang="zh-CN" altLang="en-US" sz="3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Source Han Serif SC" panose="02020400000000000000" pitchFamily="18" charset="-122"/>
            </a:endParaRPr>
          </a:p>
        </p:txBody>
      </p:sp>
      <p:sp>
        <p:nvSpPr>
          <p:cNvPr id="30" name="文本框 29"/>
          <p:cNvSpPr txBox="1"/>
          <p:nvPr>
            <p:custDataLst>
              <p:tags r:id="rId16"/>
            </p:custDataLst>
          </p:nvPr>
        </p:nvSpPr>
        <p:spPr>
          <a:xfrm>
            <a:off x="1755421" y="4427300"/>
            <a:ext cx="2936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Source Han Serif SC" panose="02020400000000000000" pitchFamily="18" charset="-122"/>
              </a:rPr>
              <a:t>四、练习</a:t>
            </a:r>
            <a:endParaRPr lang="zh-CN" altLang="en-US" sz="3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Source Han Serif SC" panose="02020400000000000000" pitchFamily="18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17"/>
            </p:custDataLst>
          </p:nvPr>
        </p:nvSpPr>
        <p:spPr>
          <a:xfrm>
            <a:off x="1755422" y="2430040"/>
            <a:ext cx="2936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Source Han Serif SC" panose="02020400000000000000" pitchFamily="18" charset="-122"/>
              </a:rPr>
              <a:t>二、知识讲解</a:t>
            </a:r>
            <a:endParaRPr lang="zh-CN" altLang="en-US" sz="3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Source Han Serif SC" panose="02020400000000000000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14262109"/>
      </p:ext>
    </p:extLst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18" name="稻壳儿春秋广告/盗版必究        原创来源：http://chn.docer.com/works?userid=199329941#!/work_time">
            <a:extLst>
              <a:ext uri="{FF2B5EF4-FFF2-40B4-BE49-F238E27FC236}">
                <a16:creationId xmlns:a16="http://schemas.microsoft.com/office/drawing/2014/main" id="{72951D97-59F4-4348-AB3F-798D1FEC1A35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flipV="1">
            <a:off x="88" y="-1"/>
            <a:ext cx="873624" cy="436812"/>
          </a:xfrm>
          <a:custGeom>
            <a:gdLst>
              <a:gd name="connsiteX0" fmla="*/ 595262 w 1190523"/>
              <a:gd name="connsiteY0" fmla="*/ 0 h 595262"/>
              <a:gd name="connsiteX1" fmla="*/ 1190523 w 1190523"/>
              <a:gd name="connsiteY1" fmla="*/ 595262 h 595262"/>
              <a:gd name="connsiteX2" fmla="*/ 0 w 1190523"/>
              <a:gd name="connsiteY2" fmla="*/ 595262 h 59526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90523" h="595262">
                <a:moveTo>
                  <a:pt x="595262" y="0"/>
                </a:moveTo>
                <a:lnTo>
                  <a:pt x="1190523" y="595262"/>
                </a:lnTo>
                <a:lnTo>
                  <a:pt x="0" y="5952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7">
              <a:latin typeface="Source Han Serif SC" panose="02020400000000000000" pitchFamily="18" charset="-122"/>
              <a:ea typeface="Source Han Serif SC" panose="02020400000000000000" pitchFamily="18" charset="-122"/>
              <a:cs typeface="+mn-ea"/>
              <a:sym typeface="Source Han Serif SC" panose="02020400000000000000" pitchFamily="18" charset="-122"/>
            </a:endParaRPr>
          </a:p>
        </p:txBody>
      </p:sp>
      <p:cxnSp>
        <p:nvCxnSpPr>
          <p:cNvPr id="19" name="稻壳儿春秋广告/盗版必究        原创来源：http://chn.docer.com/works?userid=199329941#!/work_time">
            <a:extLst>
              <a:ext uri="{FF2B5EF4-FFF2-40B4-BE49-F238E27FC236}">
                <a16:creationId xmlns:a16="http://schemas.microsoft.com/office/drawing/2014/main" id="{9037F3EC-0196-42AF-90D4-1560F982F4D0}"/>
              </a:ext>
            </a:extLst>
          </p:cNvPr>
          <p:cNvCxnSpPr/>
          <p:nvPr>
            <p:custDataLst>
              <p:tags r:id="rId5"/>
            </p:custDataLst>
          </p:nvPr>
        </p:nvCxnSpPr>
        <p:spPr>
          <a:xfrm>
            <a:off x="-113914" y="90003"/>
            <a:ext cx="571815" cy="571815"/>
          </a:xfrm>
          <a:prstGeom prst="line">
            <a:avLst/>
          </a:prstGeom>
          <a:gradFill>
            <a:gsLst>
              <a:gs pos="19000">
                <a:srgbClr val="E3C989"/>
              </a:gs>
              <a:gs pos="100000">
                <a:srgbClr val="AE8E42"/>
              </a:gs>
            </a:gsLst>
            <a:path path="circle">
              <a:fillToRect l="50000" t="50000" r="50000" b="50000"/>
            </a:path>
          </a:gradFill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>
            <p:custDataLst>
              <p:tags r:id="rId6"/>
            </p:custDataLst>
          </p:nvPr>
        </p:nvSpPr>
        <p:spPr>
          <a:xfrm>
            <a:off x="468244" y="745287"/>
            <a:ext cx="1620957" cy="523220"/>
          </a:xfrm>
          <a:prstGeom prst="rect">
            <a:avLst/>
          </a:prstGeom>
          <a:solidFill>
            <a:srgbClr val="0375C1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800" kern="0" noProof="0" smtClean="0">
                <a:solidFill>
                  <a:prstClr val="white"/>
                </a:solidFill>
                <a:latin typeface="微软雅黑" panose="020b0503020204020204" pitchFamily="34" charset="-122"/>
              </a:rPr>
              <a:t>学以致用</a:t>
            </a:r>
            <a:endParaRPr kumimoji="0" lang="zh-CN" altLang="en-US" sz="2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4" name="Text Box 16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76656" y="1268507"/>
            <a:ext cx="1057551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2400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例题：静止在倾斜桥面的汽车，其重力为 </a:t>
            </a:r>
            <a:r>
              <a:rPr lang="en-US" altLang="zh-CN" sz="2400" b="0" i="1">
                <a:solidFill>
                  <a:schemeClr val="bg1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G</a:t>
            </a:r>
            <a:r>
              <a:rPr lang="zh-CN" altLang="en-US" sz="2400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zh-CN" altLang="en-US" sz="2400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桥面倾角为 </a:t>
            </a:r>
            <a:r>
              <a:rPr lang="el-GR" altLang="zh-CN" sz="2400" b="0" i="1">
                <a:solidFill>
                  <a:schemeClr val="bg1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α</a:t>
            </a:r>
            <a:r>
              <a:rPr lang="en-US" altLang="zh-CN" sz="2400" b="0" i="1">
                <a:solidFill>
                  <a:schemeClr val="bg1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sz="2400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r>
              <a:rPr lang="zh-CN" altLang="en-US" sz="2400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把重力沿平行于桥面和垂直于桥面方向分解为 </a:t>
            </a:r>
            <a:r>
              <a:rPr lang="en-US" altLang="zh-CN" sz="2400" b="0" i="1" err="1">
                <a:solidFill>
                  <a:schemeClr val="bg1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G</a:t>
            </a:r>
            <a:r>
              <a:rPr lang="en-US" altLang="zh-CN" sz="2400" b="0" baseline="-25000" err="1">
                <a:solidFill>
                  <a:schemeClr val="bg1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en-US" altLang="zh-CN" sz="2400" b="0" i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sz="2400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en-US" altLang="zh-CN" sz="2400" b="0" i="1">
                <a:solidFill>
                  <a:schemeClr val="bg1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 G</a:t>
            </a:r>
            <a:r>
              <a:rPr lang="en-US" altLang="zh-CN" sz="2400" b="0" baseline="-25000">
                <a:solidFill>
                  <a:schemeClr val="bg1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2400" b="0" i="1">
                <a:solidFill>
                  <a:schemeClr val="bg1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sz="2400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，求这两个分力的大小。</a:t>
            </a:r>
          </a:p>
        </p:txBody>
      </p:sp>
      <p:sp>
        <p:nvSpPr>
          <p:cNvPr id="25" name="AutoShape 3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 flipH="1">
            <a:off x="6759772" y="2698436"/>
            <a:ext cx="3095704" cy="1799828"/>
          </a:xfrm>
          <a:prstGeom prst="rtTriangle">
            <a:avLst/>
          </a:prstGeom>
          <a:solidFill>
            <a:srgbClr val="99CCFF">
              <a:alpha val="50195"/>
            </a:srgbClr>
          </a:solidFill>
          <a:ln w="38100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 sz="3023"/>
          </a:p>
        </p:txBody>
      </p:sp>
      <p:sp>
        <p:nvSpPr>
          <p:cNvPr id="26" name="Rectangle 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 rot="19624548">
            <a:off x="8612307" y="2970196"/>
            <a:ext cx="431959" cy="293972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 sz="3023"/>
          </a:p>
        </p:txBody>
      </p:sp>
      <p:sp>
        <p:nvSpPr>
          <p:cNvPr id="27" name="Line 5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>
            <a:off x="8838615" y="3077848"/>
            <a:ext cx="0" cy="1367869"/>
          </a:xfrm>
          <a:prstGeom prst="line">
            <a:avLst/>
          </a:prstGeom>
          <a:noFill/>
          <a:ln w="47625">
            <a:solidFill>
              <a:schemeClr val="bg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 sz="1701"/>
          </a:p>
        </p:txBody>
      </p:sp>
      <p:sp>
        <p:nvSpPr>
          <p:cNvPr id="28" name="Text Box 9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790724" y="2769428"/>
            <a:ext cx="611065" cy="5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023" b="0" i="1">
                <a:solidFill>
                  <a:srgbClr val="00FF00"/>
                </a:solidFill>
              </a:rPr>
              <a:t>G</a:t>
            </a:r>
            <a:r>
              <a:rPr lang="en-US" altLang="zh-CN" sz="2268" b="0">
                <a:solidFill>
                  <a:srgbClr val="00FF00"/>
                </a:solidFill>
              </a:rPr>
              <a:t>1</a:t>
            </a:r>
          </a:p>
        </p:txBody>
      </p:sp>
      <p:sp>
        <p:nvSpPr>
          <p:cNvPr id="29" name="Text Box 10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9280758" y="3285295"/>
            <a:ext cx="611065" cy="5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023" b="0" i="1">
                <a:solidFill>
                  <a:srgbClr val="00FF00"/>
                </a:solidFill>
              </a:rPr>
              <a:t>G</a:t>
            </a:r>
            <a:r>
              <a:rPr lang="en-US" altLang="zh-CN" sz="2268" b="0">
                <a:solidFill>
                  <a:srgbClr val="00FF00"/>
                </a:solidFill>
              </a:rPr>
              <a:t>2</a:t>
            </a:r>
          </a:p>
        </p:txBody>
      </p:sp>
      <p:sp>
        <p:nvSpPr>
          <p:cNvPr id="30" name="Text Box 16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138097" y="3946110"/>
            <a:ext cx="647938" cy="673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779" b="0" i="1">
                <a:solidFill>
                  <a:srgbClr val="FFFF00"/>
                </a:solidFill>
                <a:sym typeface="Symbol" panose="05050102010706020507" pitchFamily="18" charset="2"/>
              </a:rPr>
              <a:t></a:t>
            </a:r>
            <a:endParaRPr lang="en-US" altLang="zh-CN" sz="2268" b="0" i="1">
              <a:solidFill>
                <a:srgbClr val="FFFF00"/>
              </a:solidFill>
            </a:endParaRPr>
          </a:p>
        </p:txBody>
      </p:sp>
      <p:sp>
        <p:nvSpPr>
          <p:cNvPr id="31" name="Text Box 17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8760368" y="3343346"/>
            <a:ext cx="825255" cy="5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023" b="0" i="1" smtClean="0">
                <a:solidFill>
                  <a:srgbClr val="FFFF00"/>
                </a:solidFill>
                <a:sym typeface="Symbol" panose="05050102010706020507" pitchFamily="18" charset="2"/>
              </a:rPr>
              <a:t></a:t>
            </a:r>
            <a:endParaRPr lang="en-US" altLang="zh-CN" sz="2645"/>
          </a:p>
        </p:txBody>
      </p:sp>
      <p:sp>
        <p:nvSpPr>
          <p:cNvPr id="32" name="Line 24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>
            <a:off x="8786944" y="4116848"/>
            <a:ext cx="575945" cy="359966"/>
          </a:xfrm>
          <a:prstGeom prst="line">
            <a:avLst/>
          </a:prstGeom>
          <a:noFill/>
          <a:ln w="57150">
            <a:solidFill>
              <a:srgbClr val="660033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 sz="1701"/>
          </a:p>
        </p:txBody>
      </p:sp>
      <p:sp>
        <p:nvSpPr>
          <p:cNvPr id="33" name="Line 25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8283838" y="3522143"/>
            <a:ext cx="575945" cy="1007904"/>
          </a:xfrm>
          <a:prstGeom prst="line">
            <a:avLst/>
          </a:prstGeom>
          <a:noFill/>
          <a:ln w="57150">
            <a:solidFill>
              <a:srgbClr val="660033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 sz="1701"/>
          </a:p>
        </p:txBody>
      </p:sp>
      <p:cxnSp>
        <p:nvCxnSpPr>
          <p:cNvPr id="34" name="直接箭头连接符 33"/>
          <p:cNvCxnSpPr/>
          <p:nvPr>
            <p:custDataLst>
              <p:tags r:id="rId17"/>
            </p:custDataLst>
          </p:nvPr>
        </p:nvCxnSpPr>
        <p:spPr>
          <a:xfrm flipH="1">
            <a:off x="7360856" y="2786067"/>
            <a:ext cx="2002009" cy="1211884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箭头连接符 34"/>
          <p:cNvCxnSpPr/>
          <p:nvPr>
            <p:custDataLst>
              <p:tags r:id="rId18"/>
            </p:custDataLst>
          </p:nvPr>
        </p:nvCxnSpPr>
        <p:spPr>
          <a:xfrm flipH="1" flipV="1">
            <a:off x="8456984" y="2546798"/>
            <a:ext cx="1145221" cy="1750033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本框 35"/>
          <p:cNvSpPr txBox="1"/>
          <p:nvPr>
            <p:custDataLst>
              <p:tags r:id="rId19"/>
            </p:custDataLst>
          </p:nvPr>
        </p:nvSpPr>
        <p:spPr>
          <a:xfrm>
            <a:off x="8742375" y="2252139"/>
            <a:ext cx="416749" cy="55752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zh-CN" sz="3023" i="1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y</a:t>
            </a:r>
            <a:endParaRPr lang="zh-CN" altLang="en-US" sz="3023" i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文本框 36"/>
          <p:cNvSpPr txBox="1"/>
          <p:nvPr>
            <p:custDataLst>
              <p:tags r:id="rId20"/>
            </p:custDataLst>
          </p:nvPr>
        </p:nvSpPr>
        <p:spPr>
          <a:xfrm>
            <a:off x="7138097" y="3301841"/>
            <a:ext cx="382273" cy="55752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zh-CN" sz="3023" i="1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x</a:t>
            </a:r>
            <a:endParaRPr lang="zh-CN" altLang="en-US" sz="3023" i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Line 7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8845464" y="3096746"/>
            <a:ext cx="627321" cy="99013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 sz="1701"/>
          </a:p>
        </p:txBody>
      </p:sp>
      <p:sp>
        <p:nvSpPr>
          <p:cNvPr id="39" name="Line 8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H="1">
            <a:off x="8206101" y="3087852"/>
            <a:ext cx="635939" cy="383963"/>
          </a:xfrm>
          <a:prstGeom prst="line">
            <a:avLst/>
          </a:prstGeom>
          <a:noFill/>
          <a:ln w="47625">
            <a:solidFill>
              <a:srgbClr val="00FF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 sz="1701"/>
          </a:p>
        </p:txBody>
      </p:sp>
      <p:sp>
        <p:nvSpPr>
          <p:cNvPr id="40" name="文本框 39"/>
          <p:cNvSpPr txBox="1"/>
          <p:nvPr>
            <p:custDataLst>
              <p:tags r:id="rId23"/>
            </p:custDataLst>
          </p:nvPr>
        </p:nvSpPr>
        <p:spPr>
          <a:xfrm>
            <a:off x="8835191" y="3755990"/>
            <a:ext cx="416749" cy="55752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zh-CN" sz="3023" i="1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G</a:t>
            </a:r>
            <a:endParaRPr lang="zh-CN" altLang="en-US" sz="3023" i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 Box 1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66717" y="2487687"/>
            <a:ext cx="386738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400" b="0">
                <a:solidFill>
                  <a:schemeClr val="bg1"/>
                </a:solidFill>
                <a:ea typeface="微软雅黑" panose="020b0503020204020204" pitchFamily="34" charset="-122"/>
              </a:rPr>
              <a:t>平行于斜面</a:t>
            </a:r>
            <a:endParaRPr lang="en-US" altLang="zh-CN" sz="2400" b="0">
              <a:solidFill>
                <a:schemeClr val="bg1"/>
              </a:solidFill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400" b="0">
                <a:solidFill>
                  <a:schemeClr val="bg1"/>
                </a:solidFill>
                <a:ea typeface="微软雅黑" panose="020b0503020204020204" pitchFamily="34" charset="-122"/>
              </a:rPr>
              <a:t>使物体下滑的分力 </a:t>
            </a:r>
            <a:r>
              <a:rPr lang="en-US" altLang="zh-CN" sz="2400" b="0" i="1" err="1">
                <a:solidFill>
                  <a:schemeClr val="bg1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G</a:t>
            </a:r>
            <a:r>
              <a:rPr lang="en-US" altLang="zh-CN" sz="2400" b="0" baseline="-25000" err="1">
                <a:solidFill>
                  <a:schemeClr val="bg1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endParaRPr lang="en-US" altLang="zh-CN" sz="240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42" name="Text Box 12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66717" y="4114939"/>
            <a:ext cx="402937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zh-CN" altLang="en-US" sz="2400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垂直于斜面</a:t>
            </a:r>
            <a:endParaRPr lang="en-US" altLang="zh-CN" sz="2400" b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zh-CN" altLang="en-US" sz="2400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使物体紧压斜面的分力 </a:t>
            </a:r>
            <a:r>
              <a:rPr lang="en-US" altLang="zh-CN" sz="2400" b="0" i="1" err="1">
                <a:solidFill>
                  <a:schemeClr val="bg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G</a:t>
            </a:r>
            <a:r>
              <a:rPr lang="en-US" altLang="zh-CN" sz="2400" b="0" baseline="-25000" err="1">
                <a:solidFill>
                  <a:schemeClr val="bg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endParaRPr lang="zh-CN" altLang="en-US" sz="240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3" name="Text Box 13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466717" y="3670645"/>
            <a:ext cx="18828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400" b="0" i="1" err="1">
                <a:solidFill>
                  <a:schemeClr val="bg1"/>
                </a:solidFill>
              </a:rPr>
              <a:t>G</a:t>
            </a:r>
            <a:r>
              <a:rPr lang="en-US" altLang="zh-CN" sz="2400" b="0" baseline="-25000" err="1">
                <a:solidFill>
                  <a:schemeClr val="bg1"/>
                </a:solidFill>
              </a:rPr>
              <a:t>1</a:t>
            </a:r>
            <a:r>
              <a:rPr lang="zh-CN" altLang="en-US" sz="2400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＝</a:t>
            </a:r>
            <a:r>
              <a:rPr lang="en-US" altLang="zh-CN" sz="2400" b="0" i="1">
                <a:solidFill>
                  <a:schemeClr val="bg1"/>
                </a:solidFill>
              </a:rPr>
              <a:t>G </a:t>
            </a:r>
            <a:r>
              <a:rPr lang="en-US" altLang="zh-CN" sz="2400" b="0">
                <a:solidFill>
                  <a:schemeClr val="bg1"/>
                </a:solidFill>
              </a:rPr>
              <a:t>sin</a:t>
            </a:r>
            <a:r>
              <a:rPr lang="en-US" altLang="zh-CN" sz="2400" b="0" i="1">
                <a:solidFill>
                  <a:schemeClr val="bg1"/>
                </a:solidFill>
              </a:rPr>
              <a:t> </a:t>
            </a:r>
            <a:r>
              <a:rPr lang="en-US" altLang="zh-CN" sz="2400" b="0" i="1">
                <a:solidFill>
                  <a:schemeClr val="bg1"/>
                </a:solidFill>
                <a:sym typeface="Symbol" panose="05050102010706020507" pitchFamily="18" charset="2"/>
              </a:rPr>
              <a:t></a:t>
            </a:r>
          </a:p>
        </p:txBody>
      </p:sp>
      <p:sp>
        <p:nvSpPr>
          <p:cNvPr id="44" name="Text Box 14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66717" y="5297896"/>
            <a:ext cx="17219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400" b="0" i="1" err="1">
                <a:solidFill>
                  <a:schemeClr val="bg1"/>
                </a:solidFill>
              </a:rPr>
              <a:t>G</a:t>
            </a:r>
            <a:r>
              <a:rPr lang="en-US" altLang="zh-CN" sz="2400" b="0" baseline="-25000" err="1">
                <a:solidFill>
                  <a:schemeClr val="bg1"/>
                </a:solidFill>
              </a:rPr>
              <a:t>2</a:t>
            </a:r>
            <a:r>
              <a:rPr lang="zh-CN" altLang="en-US" sz="2400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＝</a:t>
            </a:r>
            <a:r>
              <a:rPr lang="en-US" altLang="zh-CN" sz="2400" b="0" i="1">
                <a:solidFill>
                  <a:schemeClr val="bg1"/>
                </a:solidFill>
              </a:rPr>
              <a:t>G </a:t>
            </a:r>
            <a:r>
              <a:rPr lang="en-US" altLang="zh-CN" sz="2400" b="0">
                <a:solidFill>
                  <a:schemeClr val="bg1"/>
                </a:solidFill>
              </a:rPr>
              <a:t>cos</a:t>
            </a:r>
            <a:r>
              <a:rPr lang="en-US" altLang="zh-CN" sz="2400" b="0" i="1">
                <a:solidFill>
                  <a:schemeClr val="bg1"/>
                </a:solidFill>
                <a:sym typeface="Symbol" panose="05050102010706020507" pitchFamily="18" charset="2"/>
              </a:rPr>
              <a:t></a:t>
            </a:r>
          </a:p>
        </p:txBody>
      </p:sp>
      <p:sp>
        <p:nvSpPr>
          <p:cNvPr id="45" name="Rectangle 19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4501216" y="5239169"/>
            <a:ext cx="37048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400" b="0" i="1">
                <a:solidFill>
                  <a:srgbClr val="00CCFF"/>
                </a:solidFill>
                <a:ea typeface="微软雅黑" panose="020b0503020204020204" pitchFamily="34" charset="-122"/>
                <a:sym typeface="Symbol" panose="05050102010706020507" pitchFamily="18" charset="2"/>
              </a:rPr>
              <a:t> </a:t>
            </a:r>
            <a:r>
              <a:rPr lang="zh-CN" altLang="en-US" sz="2400" b="0">
                <a:solidFill>
                  <a:srgbClr val="00CCFF"/>
                </a:solidFill>
                <a:ea typeface="微软雅黑" panose="020b0503020204020204" pitchFamily="34" charset="-122"/>
                <a:sym typeface="Symbol" panose="05050102010706020507" pitchFamily="18" charset="2"/>
              </a:rPr>
              <a:t>增</a:t>
            </a:r>
            <a:r>
              <a:rPr lang="zh-CN" altLang="en-US" sz="2400" b="0">
                <a:solidFill>
                  <a:srgbClr val="00CCFF"/>
                </a:solidFill>
                <a:ea typeface="微软雅黑" panose="020b0503020204020204" pitchFamily="34" charset="-122"/>
              </a:rPr>
              <a:t>大，</a:t>
            </a:r>
            <a:r>
              <a:rPr lang="en-US" altLang="zh-CN" sz="2400" b="0" i="1">
                <a:solidFill>
                  <a:srgbClr val="00CCFF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G</a:t>
            </a:r>
            <a:r>
              <a:rPr lang="en-US" altLang="zh-CN" sz="2400" b="0" baseline="-25000">
                <a:solidFill>
                  <a:srgbClr val="00CCFF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1 </a:t>
            </a:r>
            <a:r>
              <a:rPr lang="zh-CN" altLang="en-US" sz="2400" b="0">
                <a:solidFill>
                  <a:srgbClr val="00CCFF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增大， </a:t>
            </a:r>
            <a:r>
              <a:rPr lang="en-US" altLang="zh-CN" sz="2400" b="0" i="1">
                <a:solidFill>
                  <a:srgbClr val="00CCFF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G</a:t>
            </a:r>
            <a:r>
              <a:rPr lang="en-US" altLang="zh-CN" sz="2400" b="0" baseline="-25000">
                <a:solidFill>
                  <a:srgbClr val="00CCFF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sz="2400" b="0">
                <a:solidFill>
                  <a:srgbClr val="00CCFF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减小</a:t>
            </a: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D68DA85B-BD58-493C-9FE4-DB276E66FC6B}"/>
              </a:ext>
            </a:extLst>
          </p:cNvPr>
          <p:cNvSpPr txBox="1"/>
          <p:nvPr>
            <p:custDataLst>
              <p:tags r:id="rId29"/>
            </p:custDataLst>
          </p:nvPr>
        </p:nvSpPr>
        <p:spPr>
          <a:xfrm>
            <a:off x="3481" y="222067"/>
            <a:ext cx="11517007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28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Source Han Serif SC" panose="02020400000000000000" pitchFamily="18" charset="-122"/>
              </a:rPr>
              <a:t>二、知识讲解</a:t>
            </a:r>
            <a:r>
              <a:rPr lang="en-US" altLang="zh-CN" sz="28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Source Han Serif SC" panose="02020400000000000000" pitchFamily="18" charset="-122"/>
              </a:rPr>
              <a:t>——</a:t>
            </a:r>
            <a:r>
              <a:rPr lang="zh-CN" altLang="en-US" sz="28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Source Han Serif SC" panose="02020400000000000000" pitchFamily="18" charset="-122"/>
              </a:rPr>
              <a:t>力的合成和分解</a:t>
            </a:r>
            <a:endParaRPr lang="zh-CN" altLang="en-US" sz="28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Source Han Serif SC" panose="02020400000000000000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221883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18" name="稻壳儿春秋广告/盗版必究        原创来源：http://chn.docer.com/works?userid=199329941#!/work_time">
            <a:extLst>
              <a:ext uri="{FF2B5EF4-FFF2-40B4-BE49-F238E27FC236}">
                <a16:creationId xmlns:a16="http://schemas.microsoft.com/office/drawing/2014/main" id="{72951D97-59F4-4348-AB3F-798D1FEC1A35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flipV="1">
            <a:off x="88" y="-1"/>
            <a:ext cx="873624" cy="436812"/>
          </a:xfrm>
          <a:custGeom>
            <a:gdLst>
              <a:gd name="connsiteX0" fmla="*/ 595262 w 1190523"/>
              <a:gd name="connsiteY0" fmla="*/ 0 h 595262"/>
              <a:gd name="connsiteX1" fmla="*/ 1190523 w 1190523"/>
              <a:gd name="connsiteY1" fmla="*/ 595262 h 595262"/>
              <a:gd name="connsiteX2" fmla="*/ 0 w 1190523"/>
              <a:gd name="connsiteY2" fmla="*/ 595262 h 59526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90523" h="595262">
                <a:moveTo>
                  <a:pt x="595262" y="0"/>
                </a:moveTo>
                <a:lnTo>
                  <a:pt x="1190523" y="595262"/>
                </a:lnTo>
                <a:lnTo>
                  <a:pt x="0" y="5952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7">
              <a:latin typeface="Source Han Serif SC" panose="02020400000000000000" pitchFamily="18" charset="-122"/>
              <a:ea typeface="Source Han Serif SC" panose="02020400000000000000" pitchFamily="18" charset="-122"/>
              <a:cs typeface="+mn-ea"/>
              <a:sym typeface="Source Han Serif SC" panose="02020400000000000000" pitchFamily="18" charset="-122"/>
            </a:endParaRPr>
          </a:p>
        </p:txBody>
      </p:sp>
      <p:cxnSp>
        <p:nvCxnSpPr>
          <p:cNvPr id="19" name="稻壳儿春秋广告/盗版必究        原创来源：http://chn.docer.com/works?userid=199329941#!/work_time">
            <a:extLst>
              <a:ext uri="{FF2B5EF4-FFF2-40B4-BE49-F238E27FC236}">
                <a16:creationId xmlns:a16="http://schemas.microsoft.com/office/drawing/2014/main" id="{9037F3EC-0196-42AF-90D4-1560F982F4D0}"/>
              </a:ext>
            </a:extLst>
          </p:cNvPr>
          <p:cNvCxnSpPr/>
          <p:nvPr>
            <p:custDataLst>
              <p:tags r:id="rId5"/>
            </p:custDataLst>
          </p:nvPr>
        </p:nvCxnSpPr>
        <p:spPr>
          <a:xfrm>
            <a:off x="-113914" y="90003"/>
            <a:ext cx="571815" cy="571815"/>
          </a:xfrm>
          <a:prstGeom prst="line">
            <a:avLst/>
          </a:prstGeom>
          <a:gradFill>
            <a:gsLst>
              <a:gs pos="19000">
                <a:srgbClr val="E3C989"/>
              </a:gs>
              <a:gs pos="100000">
                <a:srgbClr val="AE8E42"/>
              </a:gs>
            </a:gsLst>
            <a:path path="circle">
              <a:fillToRect l="50000" t="50000" r="50000" b="50000"/>
            </a:path>
          </a:gradFill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>
            <p:custDataLst>
              <p:tags r:id="rId6"/>
            </p:custDataLst>
          </p:nvPr>
        </p:nvSpPr>
        <p:spPr>
          <a:xfrm>
            <a:off x="468244" y="745287"/>
            <a:ext cx="1620957" cy="523220"/>
          </a:xfrm>
          <a:prstGeom prst="rect">
            <a:avLst/>
          </a:prstGeom>
          <a:solidFill>
            <a:srgbClr val="0375C1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800" kern="0" noProof="0" smtClean="0">
                <a:solidFill>
                  <a:prstClr val="white"/>
                </a:solidFill>
                <a:latin typeface="微软雅黑" panose="020b0503020204020204" pitchFamily="34" charset="-122"/>
              </a:rPr>
              <a:t>学以致用</a:t>
            </a:r>
            <a:endParaRPr kumimoji="0" lang="zh-CN" altLang="en-US" sz="2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4" name="Text Box 16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76656" y="1268507"/>
            <a:ext cx="10575519" cy="581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2400" b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　为什么桥梁要修很长的引桥？</a:t>
            </a:r>
            <a:endParaRPr lang="zh-CN" altLang="en-US" sz="2400" b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6" name="图片 45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731" y="2117812"/>
            <a:ext cx="4110519" cy="2777758"/>
          </a:xfrm>
          <a:prstGeom prst="rect">
            <a:avLst/>
          </a:prstGeom>
        </p:spPr>
      </p:pic>
      <p:sp>
        <p:nvSpPr>
          <p:cNvPr id="47" name="Rectangle 3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57901" y="5163818"/>
            <a:ext cx="1059427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zh-CN" altLang="en-US" sz="2400" b="0">
                <a:solidFill>
                  <a:srgbClr val="00CC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　减小倾角，使汽车重力沿桥面的分力减小，利于车辆平缓的上下桥面。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68DA85B-BD58-493C-9FE4-DB276E66FC6B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3481" y="222067"/>
            <a:ext cx="11517007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28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Source Han Serif SC" panose="02020400000000000000" pitchFamily="18" charset="-122"/>
              </a:rPr>
              <a:t>二、知识讲解</a:t>
            </a:r>
            <a:r>
              <a:rPr lang="en-US" altLang="zh-CN" sz="28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Source Han Serif SC" panose="02020400000000000000" pitchFamily="18" charset="-122"/>
              </a:rPr>
              <a:t>——</a:t>
            </a:r>
            <a:r>
              <a:rPr lang="zh-CN" altLang="en-US" sz="28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Source Han Serif SC" panose="02020400000000000000" pitchFamily="18" charset="-122"/>
              </a:rPr>
              <a:t>力的合成和分解</a:t>
            </a:r>
            <a:endParaRPr lang="zh-CN" altLang="en-US" sz="28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Source Han Serif SC" panose="02020400000000000000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106836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18" name="稻壳儿春秋广告/盗版必究        原创来源：http://chn.docer.com/works?userid=199329941#!/work_time">
            <a:extLst>
              <a:ext uri="{FF2B5EF4-FFF2-40B4-BE49-F238E27FC236}">
                <a16:creationId xmlns:a16="http://schemas.microsoft.com/office/drawing/2014/main" id="{72951D97-59F4-4348-AB3F-798D1FEC1A35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flipV="1">
            <a:off x="88" y="-1"/>
            <a:ext cx="873624" cy="436812"/>
          </a:xfrm>
          <a:custGeom>
            <a:gdLst>
              <a:gd name="connsiteX0" fmla="*/ 595262 w 1190523"/>
              <a:gd name="connsiteY0" fmla="*/ 0 h 595262"/>
              <a:gd name="connsiteX1" fmla="*/ 1190523 w 1190523"/>
              <a:gd name="connsiteY1" fmla="*/ 595262 h 595262"/>
              <a:gd name="connsiteX2" fmla="*/ 0 w 1190523"/>
              <a:gd name="connsiteY2" fmla="*/ 595262 h 59526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90523" h="595262">
                <a:moveTo>
                  <a:pt x="595262" y="0"/>
                </a:moveTo>
                <a:lnTo>
                  <a:pt x="1190523" y="595262"/>
                </a:lnTo>
                <a:lnTo>
                  <a:pt x="0" y="5952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7">
              <a:latin typeface="Source Han Serif SC" panose="02020400000000000000" pitchFamily="18" charset="-122"/>
              <a:ea typeface="Source Han Serif SC" panose="02020400000000000000" pitchFamily="18" charset="-122"/>
              <a:cs typeface="+mn-ea"/>
              <a:sym typeface="Source Han Serif SC" panose="02020400000000000000" pitchFamily="18" charset="-122"/>
            </a:endParaRPr>
          </a:p>
        </p:txBody>
      </p:sp>
      <p:cxnSp>
        <p:nvCxnSpPr>
          <p:cNvPr id="19" name="稻壳儿春秋广告/盗版必究        原创来源：http://chn.docer.com/works?userid=199329941#!/work_time">
            <a:extLst>
              <a:ext uri="{FF2B5EF4-FFF2-40B4-BE49-F238E27FC236}">
                <a16:creationId xmlns:a16="http://schemas.microsoft.com/office/drawing/2014/main" id="{9037F3EC-0196-42AF-90D4-1560F982F4D0}"/>
              </a:ext>
            </a:extLst>
          </p:cNvPr>
          <p:cNvCxnSpPr/>
          <p:nvPr>
            <p:custDataLst>
              <p:tags r:id="rId5"/>
            </p:custDataLst>
          </p:nvPr>
        </p:nvCxnSpPr>
        <p:spPr>
          <a:xfrm>
            <a:off x="-113914" y="90003"/>
            <a:ext cx="571815" cy="571815"/>
          </a:xfrm>
          <a:prstGeom prst="line">
            <a:avLst/>
          </a:prstGeom>
          <a:gradFill>
            <a:gsLst>
              <a:gs pos="19000">
                <a:srgbClr val="E3C989"/>
              </a:gs>
              <a:gs pos="100000">
                <a:srgbClr val="AE8E42"/>
              </a:gs>
            </a:gsLst>
            <a:path path="circle">
              <a:fillToRect l="50000" t="50000" r="50000" b="50000"/>
            </a:path>
          </a:gradFill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>
            <p:custDataLst>
              <p:tags r:id="rId6"/>
            </p:custDataLst>
          </p:nvPr>
        </p:nvSpPr>
        <p:spPr>
          <a:xfrm>
            <a:off x="468244" y="745287"/>
            <a:ext cx="1620957" cy="523220"/>
          </a:xfrm>
          <a:prstGeom prst="rect">
            <a:avLst/>
          </a:prstGeom>
          <a:solidFill>
            <a:srgbClr val="0375C1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800" kern="0" noProof="0" smtClean="0">
                <a:solidFill>
                  <a:prstClr val="white"/>
                </a:solidFill>
                <a:latin typeface="微软雅黑" panose="020b0503020204020204" pitchFamily="34" charset="-122"/>
              </a:rPr>
              <a:t>学以致用</a:t>
            </a:r>
            <a:endParaRPr kumimoji="0" lang="zh-CN" altLang="en-US" sz="2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10" name="内容占位符 2"/>
          <p:cNvSpPr txBox="1"/>
          <p:nvPr>
            <p:custDataLst>
              <p:tags r:id="rId7"/>
            </p:custDataLst>
          </p:nvPr>
        </p:nvSpPr>
        <p:spPr>
          <a:xfrm>
            <a:off x="468313" y="1298485"/>
            <a:ext cx="10583862" cy="911109"/>
          </a:xfrm>
        </p:spPr>
        <p:txBody>
          <a:bodyPr>
            <a:spAutoFit/>
          </a:bodyPr>
          <a:lstStyle>
            <a:lvl1pPr marL="216004" indent="-216004" algn="l" defTabSz="864017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8012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21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2029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4037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6046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8054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40062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72070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240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　　劈</a:t>
            </a:r>
            <a:r>
              <a:rPr lang="zh-CN" altLang="en-US" sz="240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的剖面是一个等腰三角形，使用劈的时候，在劈背上加力 </a:t>
            </a:r>
            <a:r>
              <a:rPr lang="en-US" altLang="zh-CN" sz="2400" i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F</a:t>
            </a:r>
            <a:r>
              <a:rPr lang="zh-CN" altLang="en-US" sz="240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，这个力产生两个效果，使劈的两个侧面推压物体，把物体劈开。设劈背的宽度是 </a:t>
            </a:r>
            <a:r>
              <a:rPr lang="en-US" altLang="zh-CN" sz="2400" i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d</a:t>
            </a:r>
            <a:r>
              <a:rPr lang="zh-CN" altLang="en-US" sz="240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，劈的侧面的长度是 </a:t>
            </a:r>
            <a:r>
              <a:rPr lang="en-US" altLang="zh-CN" sz="2400" i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L</a:t>
            </a:r>
            <a:r>
              <a:rPr lang="zh-CN" altLang="en-US" sz="240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。试求：</a:t>
            </a:r>
            <a:r>
              <a:rPr lang="en-US" altLang="zh-CN" sz="2400" i="1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F</a:t>
            </a:r>
            <a:r>
              <a:rPr lang="en-US" altLang="zh-CN" sz="2400" baseline="-2500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1 </a:t>
            </a:r>
            <a:r>
              <a:rPr lang="zh-CN" altLang="en-US" sz="240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和 </a:t>
            </a:r>
            <a:r>
              <a:rPr lang="en-US" altLang="zh-CN" sz="2400" i="1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F</a:t>
            </a:r>
            <a:r>
              <a:rPr lang="en-US" altLang="zh-CN" sz="2400" baseline="-2500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2 </a:t>
            </a:r>
            <a:r>
              <a:rPr lang="zh-CN" altLang="en-US" sz="240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的大小</a:t>
            </a:r>
            <a:r>
              <a:rPr lang="zh-CN" altLang="en-US" sz="240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。</a:t>
            </a:r>
            <a:endParaRPr lang="zh-CN" altLang="en-US" sz="240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1" name="等腰三角形 10"/>
          <p:cNvSpPr>
            <a:spLocks noChangeAspect="1"/>
          </p:cNvSpPr>
          <p:nvPr>
            <p:custDataLst>
              <p:tags r:id="rId8"/>
            </p:custDataLst>
          </p:nvPr>
        </p:nvSpPr>
        <p:spPr>
          <a:xfrm rot="10800000">
            <a:off x="8268647" y="3203929"/>
            <a:ext cx="1069574" cy="2312850"/>
          </a:xfrm>
          <a:prstGeom prst="triangle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0"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  <a:spcBef>
                <a:spcPts val="9"/>
              </a:spcBef>
              <a:spcAft>
                <a:spcPts val="9"/>
              </a:spcAft>
            </a:pPr>
            <a:endParaRPr lang="zh-CN" altLang="en-US" sz="1701">
              <a:latin typeface="Times New Roman" panose="02020603050405020304" pitchFamily="18" charset="0"/>
              <a:ea typeface="宋体" pitchFamily="2" charset="-122"/>
              <a:sym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>
            <p:custDataLst>
              <p:tags r:id="rId9"/>
            </p:custDataLst>
          </p:nvPr>
        </p:nvSpPr>
        <p:spPr>
          <a:xfrm rot="-4620000">
            <a:off x="7771687" y="4347564"/>
            <a:ext cx="2857050" cy="272100"/>
          </a:xfrm>
          <a:prstGeom prst="rect">
            <a:avLst/>
          </a:prstGeom>
          <a:blipFill>
            <a:blip r:embed="rId10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  <a:spcBef>
                <a:spcPts val="9"/>
              </a:spcBef>
              <a:spcAft>
                <a:spcPts val="9"/>
              </a:spcAft>
            </a:pPr>
            <a:endParaRPr lang="zh-CN" altLang="en-US" sz="1701">
              <a:latin typeface="Times New Roman" panose="02020603050405020304" pitchFamily="18" charset="0"/>
              <a:ea typeface="宋体" pitchFamily="2" charset="-122"/>
              <a:sym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>
            <p:custDataLst>
              <p:tags r:id="rId11"/>
            </p:custDataLst>
          </p:nvPr>
        </p:nvSpPr>
        <p:spPr>
          <a:xfrm rot="4620000">
            <a:off x="6990886" y="4349167"/>
            <a:ext cx="2857050" cy="272100"/>
          </a:xfrm>
          <a:prstGeom prst="rect">
            <a:avLst/>
          </a:prstGeom>
          <a:blipFill>
            <a:blip r:embed="rId10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  <a:spcBef>
                <a:spcPts val="9"/>
              </a:spcBef>
              <a:spcAft>
                <a:spcPts val="9"/>
              </a:spcAft>
            </a:pPr>
            <a:endParaRPr lang="zh-CN" altLang="en-US" sz="1701">
              <a:latin typeface="Times New Roman" panose="02020603050405020304" pitchFamily="18" charset="0"/>
              <a:ea typeface="宋体" pitchFamily="2" charset="-122"/>
              <a:sym typeface="Times New Roman" panose="02020603050405020304" pitchFamily="18" charset="0"/>
            </a:endParaRPr>
          </a:p>
        </p:txBody>
      </p:sp>
      <p:cxnSp>
        <p:nvCxnSpPr>
          <p:cNvPr id="14" name="直接箭头连接符 13"/>
          <p:cNvCxnSpPr/>
          <p:nvPr>
            <p:custDataLst>
              <p:tags r:id="rId12"/>
            </p:custDataLst>
          </p:nvPr>
        </p:nvCxnSpPr>
        <p:spPr>
          <a:xfrm>
            <a:off x="8984125" y="2917608"/>
            <a:ext cx="340163" cy="0"/>
          </a:xfrm>
          <a:prstGeom prst="straightConnector1">
            <a:avLst/>
          </a:prstGeom>
          <a:ln w="381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>
            <p:custDataLst>
              <p:tags r:id="rId13"/>
            </p:custDataLst>
          </p:nvPr>
        </p:nvCxnSpPr>
        <p:spPr>
          <a:xfrm flipH="1">
            <a:off x="8275932" y="2715147"/>
            <a:ext cx="0" cy="408150"/>
          </a:xfrm>
          <a:prstGeom prst="line">
            <a:avLst/>
          </a:prstGeom>
          <a:ln w="38100">
            <a:solidFill>
              <a:srgbClr val="00FF00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>
            <p:custDataLst>
              <p:tags r:id="rId14"/>
            </p:custDataLst>
          </p:nvPr>
        </p:nvCxnSpPr>
        <p:spPr>
          <a:xfrm flipH="1">
            <a:off x="9339858" y="2715147"/>
            <a:ext cx="0" cy="408150"/>
          </a:xfrm>
          <a:prstGeom prst="line">
            <a:avLst/>
          </a:prstGeom>
          <a:ln w="38100">
            <a:solidFill>
              <a:srgbClr val="00FF00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>
            <p:custDataLst>
              <p:tags r:id="rId15"/>
            </p:custDataLst>
          </p:nvPr>
        </p:nvCxnSpPr>
        <p:spPr>
          <a:xfrm rot="-4620000" flipH="1">
            <a:off x="9696298" y="3006716"/>
            <a:ext cx="0" cy="544200"/>
          </a:xfrm>
          <a:prstGeom prst="line">
            <a:avLst/>
          </a:prstGeom>
          <a:ln w="38100">
            <a:solidFill>
              <a:srgbClr val="00FF00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>
            <p:custDataLst>
              <p:tags r:id="rId16"/>
            </p:custDataLst>
          </p:nvPr>
        </p:nvCxnSpPr>
        <p:spPr>
          <a:xfrm rot="-4620000" flipH="1">
            <a:off x="9154988" y="5307238"/>
            <a:ext cx="0" cy="544200"/>
          </a:xfrm>
          <a:prstGeom prst="line">
            <a:avLst/>
          </a:prstGeom>
          <a:ln w="38100">
            <a:solidFill>
              <a:srgbClr val="00FF00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>
            <p:custDataLst>
              <p:tags r:id="rId17"/>
            </p:custDataLst>
          </p:nvPr>
        </p:nvCxnSpPr>
        <p:spPr>
          <a:xfrm flipH="1">
            <a:off x="8806258" y="3228267"/>
            <a:ext cx="0" cy="2176800"/>
          </a:xfrm>
          <a:prstGeom prst="line">
            <a:avLst/>
          </a:prstGeom>
          <a:ln w="38100">
            <a:solidFill>
              <a:srgbClr val="00FF00"/>
            </a:solidFill>
            <a:prstDash val="dash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>
            <p:custDataLst>
              <p:tags r:id="rId18"/>
            </p:custDataLst>
          </p:nvPr>
        </p:nvCxnSpPr>
        <p:spPr>
          <a:xfrm rot="10800000">
            <a:off x="8289865" y="2917608"/>
            <a:ext cx="340163" cy="0"/>
          </a:xfrm>
          <a:prstGeom prst="straightConnector1">
            <a:avLst/>
          </a:prstGeom>
          <a:ln w="381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/>
          <p:nvPr>
            <p:custDataLst>
              <p:tags r:id="rId19"/>
            </p:custDataLst>
          </p:nvPr>
        </p:nvCxnSpPr>
        <p:spPr>
          <a:xfrm rot="-4620000">
            <a:off x="9237753" y="3772454"/>
            <a:ext cx="952350" cy="0"/>
          </a:xfrm>
          <a:prstGeom prst="straightConnector1">
            <a:avLst/>
          </a:prstGeom>
          <a:ln w="381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/>
          <p:nvPr>
            <p:custDataLst>
              <p:tags r:id="rId20"/>
            </p:custDataLst>
          </p:nvPr>
        </p:nvCxnSpPr>
        <p:spPr>
          <a:xfrm rot="6180000">
            <a:off x="8914796" y="5141435"/>
            <a:ext cx="952350" cy="0"/>
          </a:xfrm>
          <a:prstGeom prst="straightConnector1">
            <a:avLst/>
          </a:prstGeom>
          <a:ln w="381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Box 29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8609670" y="2598329"/>
            <a:ext cx="378630" cy="601896"/>
          </a:xfrm>
          <a:prstGeom prst="rect">
            <a:avLst/>
          </a:prstGeom>
          <a:noFill/>
          <a:ln w="38100">
            <a:noFill/>
            <a:miter lim="800000"/>
          </a:ln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9"/>
              </a:spcBef>
              <a:spcAft>
                <a:spcPts val="9"/>
              </a:spcAft>
            </a:pPr>
            <a:r>
              <a:rPr lang="en-US" altLang="zh-CN" sz="3023" b="1" i="1">
                <a:solidFill>
                  <a:srgbClr val="00FF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d</a:t>
            </a:r>
            <a:endParaRPr lang="en-US" altLang="zh-CN" sz="3023" b="1" baseline="-25000">
              <a:solidFill>
                <a:srgbClr val="00FF00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grpSp>
        <p:nvGrpSpPr>
          <p:cNvPr id="28" name="组合 27"/>
          <p:cNvGrpSpPr/>
          <p:nvPr>
            <p:custDataLst>
              <p:tags r:id="rId22"/>
            </p:custDataLst>
          </p:nvPr>
        </p:nvGrpSpPr>
        <p:grpSpPr>
          <a:xfrm>
            <a:off x="8806256" y="3870064"/>
            <a:ext cx="527583" cy="981144"/>
            <a:chOff x="6414712" y="3068960"/>
            <a:chExt cx="558412" cy="1038476"/>
          </a:xfrm>
        </p:grpSpPr>
        <p:sp>
          <p:nvSpPr>
            <p:cNvPr id="29" name="Text Box 29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6470569" y="3402977"/>
              <a:ext cx="502555" cy="704459"/>
            </a:xfrm>
            <a:prstGeom prst="rect">
              <a:avLst/>
            </a:prstGeom>
            <a:noFill/>
            <a:ln w="38100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  <a:spcBef>
                  <a:spcPts val="9"/>
                </a:spcBef>
                <a:spcAft>
                  <a:spcPts val="9"/>
                </a:spcAft>
              </a:pPr>
              <a:r>
                <a:rPr lang="en-US" altLang="zh-CN" sz="3401" b="1" i="1">
                  <a:solidFill>
                    <a:srgbClr val="FF0000"/>
                  </a:solidFill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F</a:t>
              </a:r>
              <a:endParaRPr lang="en-US" altLang="zh-CN" sz="3401" b="1" baseline="-25000">
                <a:solidFill>
                  <a:srgbClr val="FF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cxnSp>
          <p:nvCxnSpPr>
            <p:cNvPr id="30" name="直接箭头连接符 29"/>
            <p:cNvCxnSpPr/>
            <p:nvPr>
              <p:custDataLst>
                <p:tags r:id="rId24"/>
              </p:custDataLst>
            </p:nvPr>
          </p:nvCxnSpPr>
          <p:spPr>
            <a:xfrm rot="5400000">
              <a:off x="5982712" y="3500960"/>
              <a:ext cx="864000" cy="0"/>
            </a:xfrm>
            <a:prstGeom prst="straightConnector1">
              <a:avLst/>
            </a:prstGeom>
            <a:ln w="66675">
              <a:solidFill>
                <a:srgbClr val="FF000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组合 30"/>
          <p:cNvGrpSpPr/>
          <p:nvPr>
            <p:custDataLst>
              <p:tags r:id="rId25"/>
            </p:custDataLst>
          </p:nvPr>
        </p:nvGrpSpPr>
        <p:grpSpPr>
          <a:xfrm>
            <a:off x="7010110" y="3575300"/>
            <a:ext cx="3697838" cy="601896"/>
            <a:chOff x="4504493" y="2780928"/>
            <a:chExt cx="3913919" cy="637068"/>
          </a:xfrm>
        </p:grpSpPr>
        <p:sp>
          <p:nvSpPr>
            <p:cNvPr id="32" name="Text Box 29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4504493" y="2780928"/>
              <a:ext cx="606052" cy="637068"/>
            </a:xfrm>
            <a:prstGeom prst="rect">
              <a:avLst/>
            </a:prstGeom>
            <a:noFill/>
            <a:ln w="38100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  <a:spcBef>
                  <a:spcPts val="9"/>
                </a:spcBef>
                <a:spcAft>
                  <a:spcPts val="9"/>
                </a:spcAft>
              </a:pPr>
              <a:r>
                <a:rPr lang="en-US" altLang="zh-CN" sz="3023" b="1" i="1">
                  <a:solidFill>
                    <a:srgbClr val="00CCFF"/>
                  </a:solidFill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F</a:t>
              </a:r>
              <a:r>
                <a:rPr lang="en-US" altLang="zh-CN" sz="3023" b="1" baseline="-25000">
                  <a:solidFill>
                    <a:srgbClr val="00CCFF"/>
                  </a:solidFill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33" name="Text Box 29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7812360" y="2780928"/>
              <a:ext cx="606052" cy="637068"/>
            </a:xfrm>
            <a:prstGeom prst="rect">
              <a:avLst/>
            </a:prstGeom>
            <a:noFill/>
            <a:ln w="38100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  <a:spcBef>
                  <a:spcPts val="9"/>
                </a:spcBef>
                <a:spcAft>
                  <a:spcPts val="9"/>
                </a:spcAft>
              </a:pPr>
              <a:r>
                <a:rPr lang="en-US" altLang="zh-CN" sz="3023" b="1" i="1">
                  <a:solidFill>
                    <a:srgbClr val="00CCFF"/>
                  </a:solidFill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F</a:t>
              </a:r>
              <a:r>
                <a:rPr lang="en-US" altLang="zh-CN" sz="3023" b="1" baseline="-25000">
                  <a:solidFill>
                    <a:srgbClr val="00CCFF"/>
                  </a:solidFill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2</a:t>
              </a:r>
            </a:p>
          </p:txBody>
        </p:sp>
        <p:cxnSp>
          <p:nvCxnSpPr>
            <p:cNvPr id="34" name="直接箭头连接符 33"/>
            <p:cNvCxnSpPr/>
            <p:nvPr>
              <p:custDataLst>
                <p:tags r:id="rId28"/>
              </p:custDataLst>
            </p:nvPr>
          </p:nvCxnSpPr>
          <p:spPr>
            <a:xfrm rot="780000">
              <a:off x="6406278" y="3289553"/>
              <a:ext cx="1800000" cy="0"/>
            </a:xfrm>
            <a:prstGeom prst="straightConnector1">
              <a:avLst/>
            </a:prstGeom>
            <a:ln w="50800">
              <a:solidFill>
                <a:srgbClr val="00CCFF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箭头连接符 34"/>
            <p:cNvCxnSpPr/>
            <p:nvPr>
              <p:custDataLst>
                <p:tags r:id="rId29"/>
              </p:custDataLst>
            </p:nvPr>
          </p:nvCxnSpPr>
          <p:spPr>
            <a:xfrm rot="10020000">
              <a:off x="4627190" y="3289553"/>
              <a:ext cx="1800000" cy="0"/>
            </a:xfrm>
            <a:prstGeom prst="straightConnector1">
              <a:avLst/>
            </a:prstGeom>
            <a:ln w="50800">
              <a:solidFill>
                <a:srgbClr val="00CCFF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组合 35"/>
          <p:cNvGrpSpPr/>
          <p:nvPr>
            <p:custDataLst>
              <p:tags r:id="rId30"/>
            </p:custDataLst>
          </p:nvPr>
        </p:nvGrpSpPr>
        <p:grpSpPr>
          <a:xfrm>
            <a:off x="7119214" y="4482893"/>
            <a:ext cx="3366519" cy="4648"/>
            <a:chOff x="4646975" y="3703722"/>
            <a:chExt cx="3563239" cy="4920"/>
          </a:xfrm>
        </p:grpSpPr>
        <p:cxnSp>
          <p:nvCxnSpPr>
            <p:cNvPr id="37" name="直接箭头连接符 36"/>
            <p:cNvCxnSpPr/>
            <p:nvPr>
              <p:custDataLst>
                <p:tags r:id="rId31"/>
              </p:custDataLst>
            </p:nvPr>
          </p:nvCxnSpPr>
          <p:spPr>
            <a:xfrm rot="780000">
              <a:off x="4646975" y="3703722"/>
              <a:ext cx="1800000" cy="0"/>
            </a:xfrm>
            <a:prstGeom prst="straightConnector1">
              <a:avLst/>
            </a:prstGeom>
            <a:ln w="31750">
              <a:solidFill>
                <a:schemeClr val="bg1"/>
              </a:solidFill>
              <a:prstDash val="dash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箭头连接符 37"/>
            <p:cNvCxnSpPr/>
            <p:nvPr>
              <p:custDataLst>
                <p:tags r:id="rId32"/>
              </p:custDataLst>
            </p:nvPr>
          </p:nvCxnSpPr>
          <p:spPr>
            <a:xfrm rot="10020000">
              <a:off x="6410214" y="3708642"/>
              <a:ext cx="1800000" cy="0"/>
            </a:xfrm>
            <a:prstGeom prst="straightConnector1">
              <a:avLst/>
            </a:prstGeom>
            <a:ln w="31750">
              <a:solidFill>
                <a:schemeClr val="bg1"/>
              </a:solidFill>
              <a:prstDash val="dash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9" name="直接连接符 38"/>
          <p:cNvCxnSpPr/>
          <p:nvPr>
            <p:custDataLst>
              <p:tags r:id="rId33"/>
            </p:custDataLst>
          </p:nvPr>
        </p:nvCxnSpPr>
        <p:spPr>
          <a:xfrm flipV="1">
            <a:off x="7190188" y="4277594"/>
            <a:ext cx="3231463" cy="621"/>
          </a:xfrm>
          <a:prstGeom prst="line">
            <a:avLst/>
          </a:prstGeom>
          <a:ln w="31750">
            <a:solidFill>
              <a:schemeClr val="bg1"/>
            </a:solidFill>
            <a:prstDash val="sysDot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Box 13">
            <a:extLst>
              <a:ext uri="{FF2B5EF4-FFF2-40B4-BE49-F238E27FC236}">
                <a16:creationId xmlns:a16="http://schemas.microsoft.com/office/drawing/2014/main" id="{41E3EE07-7B99-4114-AC31-058BB9DA45B4}"/>
              </a:ext>
            </a:extLst>
          </p:cNvPr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5456131" y="3123297"/>
            <a:ext cx="1415772" cy="5355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noFill/>
            <a:miter lim="800000"/>
          </a:ln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9"/>
              </a:spcBef>
              <a:spcAft>
                <a:spcPts val="9"/>
              </a:spcAft>
            </a:pPr>
            <a:r>
              <a:rPr lang="zh-CN" altLang="en-US" sz="24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力的放大</a:t>
            </a:r>
          </a:p>
        </p:txBody>
      </p:sp>
      <p:pic>
        <p:nvPicPr>
          <p:cNvPr id="41" name="Picture 3" descr="C:\Users\BNDS-User\Pictures\图片6.png"/>
          <p:cNvPicPr>
            <a:picLocks noChangeAspect="1" noChangeArrowheads="1"/>
          </p:cNvPicPr>
          <p:nvPr>
            <p:custDataLst>
              <p:tags r:id="rId36"/>
            </p:custDataLst>
          </p:nvPr>
        </p:nvPicPr>
        <p:blipFill>
          <a:blip r:embed="rId35"/>
          <a:stretch>
            <a:fillRect/>
          </a:stretch>
        </p:blipFill>
        <p:spPr bwMode="auto">
          <a:xfrm>
            <a:off x="2554419" y="2840770"/>
            <a:ext cx="2524007" cy="1124950"/>
          </a:xfrm>
          <a:prstGeom prst="rect">
            <a:avLst/>
          </a:prstGeom>
          <a:noFill/>
          <a:effectLst>
            <a:innerShdw blurRad="1270000" dist="2540000">
              <a:srgbClr val="FF0000"/>
            </a:innerShdw>
          </a:effectLst>
        </p:spPr>
      </p:pic>
      <p:pic>
        <p:nvPicPr>
          <p:cNvPr id="42" name="Picture 6" descr="http://p0.so.qhmsg.com/bdr/_240_/t011ecf5bc9d7202b45.gif"/>
          <p:cNvPicPr>
            <a:picLocks noChangeAspect="1" noChangeArrowheads="1" noCrop="1"/>
          </p:cNvPicPr>
          <p:nvPr>
            <p:custDataLst>
              <p:tags r:id="rId38"/>
            </p:custDataLst>
          </p:nvPr>
        </p:nvPicPr>
        <p:blipFill>
          <a:blip r:embed="rId37">
            <a:lum bright="12000"/>
          </a:blip>
          <a:stretch>
            <a:fillRect/>
          </a:stretch>
        </p:blipFill>
        <p:spPr bwMode="auto">
          <a:xfrm>
            <a:off x="486274" y="4271208"/>
            <a:ext cx="3182084" cy="1766056"/>
          </a:xfrm>
          <a:prstGeom prst="rect">
            <a:avLst/>
          </a:prstGeom>
          <a:noFill/>
        </p:spPr>
      </p:pic>
      <p:sp>
        <p:nvSpPr>
          <p:cNvPr id="43" name="Text Box 13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3934736" y="4879423"/>
            <a:ext cx="3075374" cy="1126462"/>
          </a:xfrm>
          <a:prstGeom prst="rect">
            <a:avLst/>
          </a:prstGeom>
          <a:noFill/>
          <a:ln w="38100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9"/>
              </a:spcBef>
              <a:spcAft>
                <a:spcPts val="9"/>
              </a:spcAft>
            </a:pPr>
            <a:r>
              <a:rPr lang="zh-CN" altLang="en-US" sz="2800">
                <a:solidFill>
                  <a:srgbClr val="00CC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思考：为什么厚度小的斧头更加锋利？</a:t>
            </a:r>
          </a:p>
        </p:txBody>
      </p:sp>
      <p:sp>
        <p:nvSpPr>
          <p:cNvPr id="26" name="Text Box 29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9377570" y="4150391"/>
            <a:ext cx="421910" cy="601896"/>
          </a:xfrm>
          <a:prstGeom prst="rect">
            <a:avLst/>
          </a:prstGeom>
          <a:noFill/>
          <a:ln w="38100">
            <a:noFill/>
            <a:miter lim="800000"/>
          </a:ln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9"/>
              </a:spcBef>
              <a:spcAft>
                <a:spcPts val="9"/>
              </a:spcAft>
            </a:pPr>
            <a:r>
              <a:rPr lang="en-US" altLang="zh-CN" sz="3023" b="1" i="1">
                <a:solidFill>
                  <a:srgbClr val="00FF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L</a:t>
            </a:r>
            <a:endParaRPr lang="en-US" altLang="zh-CN" sz="3023" b="1" baseline="-25000">
              <a:solidFill>
                <a:srgbClr val="00FF00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D68DA85B-BD58-493C-9FE4-DB276E66FC6B}"/>
              </a:ext>
            </a:extLst>
          </p:cNvPr>
          <p:cNvSpPr txBox="1"/>
          <p:nvPr>
            <p:custDataLst>
              <p:tags r:id="rId41"/>
            </p:custDataLst>
          </p:nvPr>
        </p:nvSpPr>
        <p:spPr>
          <a:xfrm>
            <a:off x="3481" y="222067"/>
            <a:ext cx="11517007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28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Source Han Serif SC" panose="02020400000000000000" pitchFamily="18" charset="-122"/>
              </a:rPr>
              <a:t>二、知识讲解</a:t>
            </a:r>
            <a:r>
              <a:rPr lang="en-US" altLang="zh-CN" sz="28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Source Han Serif SC" panose="02020400000000000000" pitchFamily="18" charset="-122"/>
              </a:rPr>
              <a:t>——</a:t>
            </a:r>
            <a:r>
              <a:rPr lang="zh-CN" altLang="en-US" sz="28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Source Han Serif SC" panose="02020400000000000000" pitchFamily="18" charset="-122"/>
              </a:rPr>
              <a:t>力的合成和分解</a:t>
            </a:r>
            <a:endParaRPr lang="zh-CN" altLang="en-US" sz="28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Source Han Serif SC" panose="02020400000000000000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50254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18" name="稻壳儿春秋广告/盗版必究        原创来源：http://chn.docer.com/works?userid=199329941#!/work_time">
            <a:extLst>
              <a:ext uri="{FF2B5EF4-FFF2-40B4-BE49-F238E27FC236}">
                <a16:creationId xmlns:a16="http://schemas.microsoft.com/office/drawing/2014/main" id="{72951D97-59F4-4348-AB3F-798D1FEC1A35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flipV="1">
            <a:off x="88" y="-1"/>
            <a:ext cx="873624" cy="436812"/>
          </a:xfrm>
          <a:custGeom>
            <a:gdLst>
              <a:gd name="connsiteX0" fmla="*/ 595262 w 1190523"/>
              <a:gd name="connsiteY0" fmla="*/ 0 h 595262"/>
              <a:gd name="connsiteX1" fmla="*/ 1190523 w 1190523"/>
              <a:gd name="connsiteY1" fmla="*/ 595262 h 595262"/>
              <a:gd name="connsiteX2" fmla="*/ 0 w 1190523"/>
              <a:gd name="connsiteY2" fmla="*/ 595262 h 59526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90523" h="595262">
                <a:moveTo>
                  <a:pt x="595262" y="0"/>
                </a:moveTo>
                <a:lnTo>
                  <a:pt x="1190523" y="595262"/>
                </a:lnTo>
                <a:lnTo>
                  <a:pt x="0" y="5952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7">
              <a:latin typeface="Source Han Serif SC" panose="02020400000000000000" pitchFamily="18" charset="-122"/>
              <a:ea typeface="Source Han Serif SC" panose="02020400000000000000" pitchFamily="18" charset="-122"/>
              <a:cs typeface="+mn-ea"/>
              <a:sym typeface="Source Han Serif SC" panose="02020400000000000000" pitchFamily="18" charset="-122"/>
            </a:endParaRPr>
          </a:p>
        </p:txBody>
      </p:sp>
      <p:cxnSp>
        <p:nvCxnSpPr>
          <p:cNvPr id="19" name="稻壳儿春秋广告/盗版必究        原创来源：http://chn.docer.com/works?userid=199329941#!/work_time">
            <a:extLst>
              <a:ext uri="{FF2B5EF4-FFF2-40B4-BE49-F238E27FC236}">
                <a16:creationId xmlns:a16="http://schemas.microsoft.com/office/drawing/2014/main" id="{9037F3EC-0196-42AF-90D4-1560F982F4D0}"/>
              </a:ext>
            </a:extLst>
          </p:cNvPr>
          <p:cNvCxnSpPr/>
          <p:nvPr>
            <p:custDataLst>
              <p:tags r:id="rId5"/>
            </p:custDataLst>
          </p:nvPr>
        </p:nvCxnSpPr>
        <p:spPr>
          <a:xfrm>
            <a:off x="-113914" y="90003"/>
            <a:ext cx="571815" cy="571815"/>
          </a:xfrm>
          <a:prstGeom prst="line">
            <a:avLst/>
          </a:prstGeom>
          <a:gradFill>
            <a:gsLst>
              <a:gs pos="19000">
                <a:srgbClr val="E3C989"/>
              </a:gs>
              <a:gs pos="100000">
                <a:srgbClr val="AE8E42"/>
              </a:gs>
            </a:gsLst>
            <a:path path="circle">
              <a:fillToRect l="50000" t="50000" r="50000" b="50000"/>
            </a:path>
          </a:gradFill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>
            <p:custDataLst>
              <p:tags r:id="rId6"/>
            </p:custDataLst>
          </p:nvPr>
        </p:nvSpPr>
        <p:spPr>
          <a:xfrm>
            <a:off x="468244" y="745287"/>
            <a:ext cx="1620957" cy="523220"/>
          </a:xfrm>
          <a:prstGeom prst="rect">
            <a:avLst/>
          </a:prstGeom>
          <a:solidFill>
            <a:srgbClr val="0375C1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800" kern="0" noProof="0" smtClean="0">
                <a:solidFill>
                  <a:prstClr val="white"/>
                </a:solidFill>
                <a:latin typeface="微软雅黑" panose="020b0503020204020204" pitchFamily="34" charset="-122"/>
              </a:rPr>
              <a:t>学以致用</a:t>
            </a:r>
            <a:endParaRPr kumimoji="0" lang="zh-CN" altLang="en-US" sz="2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44" name="组合 43"/>
          <p:cNvGrpSpPr/>
          <p:nvPr>
            <p:custDataLst>
              <p:tags r:id="rId7"/>
            </p:custDataLst>
          </p:nvPr>
        </p:nvGrpSpPr>
        <p:grpSpPr>
          <a:xfrm>
            <a:off x="873712" y="1834044"/>
            <a:ext cx="4328496" cy="2558404"/>
            <a:chOff x="7252070" y="3075397"/>
            <a:chExt cx="4393975" cy="2660649"/>
          </a:xfrm>
        </p:grpSpPr>
        <p:pic>
          <p:nvPicPr>
            <p:cNvPr id="45" name="Picture 2" descr="http://photos.tuchong.com/457073/f/26097127.jp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58"/>
            <a:stretch>
              <a:fillRect/>
            </a:stretch>
          </p:blipFill>
          <p:spPr bwMode="auto">
            <a:xfrm>
              <a:off x="7252070" y="3075397"/>
              <a:ext cx="4393975" cy="2660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文本框 45"/>
            <p:cNvSpPr txBox="1"/>
            <p:nvPr>
              <p:custDataLst>
                <p:tags r:id="rId10"/>
              </p:custDataLst>
            </p:nvPr>
          </p:nvSpPr>
          <p:spPr>
            <a:xfrm>
              <a:off x="10711350" y="3323888"/>
              <a:ext cx="934695" cy="46712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2268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资料</a:t>
              </a:r>
            </a:p>
          </p:txBody>
        </p:sp>
      </p:grpSp>
      <p:sp>
        <p:nvSpPr>
          <p:cNvPr id="47" name="Text Box 48">
            <a:extLst>
              <a:ext uri="{FF2B5EF4-FFF2-40B4-BE49-F238E27FC236}">
                <a16:creationId xmlns:a16="http://schemas.microsoft.com/office/drawing/2014/main" id="{8EBCCF9D-A30B-4353-AD9F-4FFF76F75490}"/>
              </a:ext>
            </a:extLst>
          </p:cNvPr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81383" y="1283510"/>
            <a:ext cx="10570792" cy="535531"/>
          </a:xfrm>
          <a:prstGeom prst="rect">
            <a:avLst/>
          </a:prstGeom>
          <a:noFill/>
          <a:ln w="31750">
            <a:noFill/>
            <a:miter lim="800000"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9pPr>
          </a:lstStyle>
          <a:p>
            <a:pPr algn="just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24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　　斜拉桥的钢索有什么作用？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grpSp>
        <p:nvGrpSpPr>
          <p:cNvPr id="48" name="组合 47"/>
          <p:cNvGrpSpPr/>
          <p:nvPr>
            <p:custDataLst>
              <p:tags r:id="rId12"/>
            </p:custDataLst>
          </p:nvPr>
        </p:nvGrpSpPr>
        <p:grpSpPr>
          <a:xfrm>
            <a:off x="5858996" y="2869934"/>
            <a:ext cx="3992792" cy="1698114"/>
            <a:chOff x="7456183" y="916171"/>
            <a:chExt cx="4171600" cy="1947010"/>
          </a:xfrm>
        </p:grpSpPr>
        <p:sp>
          <p:nvSpPr>
            <p:cNvPr id="49" name="矩形 48"/>
            <p:cNvSpPr/>
            <p:nvPr>
              <p:custDataLst>
                <p:tags r:id="rId13"/>
              </p:custDataLst>
            </p:nvPr>
          </p:nvSpPr>
          <p:spPr>
            <a:xfrm>
              <a:off x="7474044" y="2124070"/>
              <a:ext cx="3863662" cy="238260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1">
                <a:solidFill>
                  <a:schemeClr val="bg1"/>
                </a:solidFill>
              </a:endParaRPr>
            </a:p>
          </p:txBody>
        </p:sp>
        <p:cxnSp>
          <p:nvCxnSpPr>
            <p:cNvPr id="50" name="直接连接符 49"/>
            <p:cNvCxnSpPr/>
            <p:nvPr>
              <p:custDataLst>
                <p:tags r:id="rId14"/>
              </p:custDataLst>
            </p:nvPr>
          </p:nvCxnSpPr>
          <p:spPr>
            <a:xfrm>
              <a:off x="9369380" y="1275008"/>
              <a:ext cx="1365160" cy="927279"/>
            </a:xfrm>
            <a:prstGeom prst="line">
              <a:avLst/>
            </a:prstGeom>
            <a:ln w="381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>
              <p:custDataLst>
                <p:tags r:id="rId15"/>
              </p:custDataLst>
            </p:nvPr>
          </p:nvCxnSpPr>
          <p:spPr>
            <a:xfrm flipV="1">
              <a:off x="8171644" y="1294124"/>
              <a:ext cx="1193505" cy="824453"/>
            </a:xfrm>
            <a:prstGeom prst="line">
              <a:avLst/>
            </a:prstGeom>
            <a:ln w="381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箭头连接符 51"/>
            <p:cNvCxnSpPr/>
            <p:nvPr>
              <p:custDataLst>
                <p:tags r:id="rId16"/>
              </p:custDataLst>
            </p:nvPr>
          </p:nvCxnSpPr>
          <p:spPr>
            <a:xfrm flipH="1" flipV="1">
              <a:off x="10740980" y="1461752"/>
              <a:ext cx="0" cy="753415"/>
            </a:xfrm>
            <a:prstGeom prst="straightConnector1">
              <a:avLst/>
            </a:prstGeom>
            <a:ln w="38100">
              <a:solidFill>
                <a:srgbClr val="00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>
              <p:custDataLst>
                <p:tags r:id="rId17"/>
              </p:custDataLst>
            </p:nvPr>
          </p:nvCxnSpPr>
          <p:spPr>
            <a:xfrm>
              <a:off x="9734281" y="1491803"/>
              <a:ext cx="961623" cy="0"/>
            </a:xfrm>
            <a:prstGeom prst="line">
              <a:avLst/>
            </a:prstGeom>
            <a:ln w="381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箭头连接符 53"/>
            <p:cNvCxnSpPr/>
            <p:nvPr>
              <p:custDataLst>
                <p:tags r:id="rId18"/>
              </p:custDataLst>
            </p:nvPr>
          </p:nvCxnSpPr>
          <p:spPr>
            <a:xfrm flipH="1" flipV="1">
              <a:off x="8034270" y="1446727"/>
              <a:ext cx="0" cy="753415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>
              <p:custDataLst>
                <p:tags r:id="rId19"/>
              </p:custDataLst>
            </p:nvPr>
          </p:nvCxnSpPr>
          <p:spPr>
            <a:xfrm>
              <a:off x="8038562" y="1470339"/>
              <a:ext cx="961623" cy="0"/>
            </a:xfrm>
            <a:prstGeom prst="line">
              <a:avLst/>
            </a:prstGeom>
            <a:ln w="381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箭头连接符 55"/>
            <p:cNvCxnSpPr/>
            <p:nvPr>
              <p:custDataLst>
                <p:tags r:id="rId20"/>
              </p:custDataLst>
            </p:nvPr>
          </p:nvCxnSpPr>
          <p:spPr>
            <a:xfrm flipV="1">
              <a:off x="8051442" y="2217315"/>
              <a:ext cx="1034603" cy="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箭头连接符 56"/>
            <p:cNvCxnSpPr/>
            <p:nvPr>
              <p:custDataLst>
                <p:tags r:id="rId21"/>
              </p:custDataLst>
            </p:nvPr>
          </p:nvCxnSpPr>
          <p:spPr>
            <a:xfrm flipV="1">
              <a:off x="8029978" y="1481071"/>
              <a:ext cx="1036749" cy="740534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箭头连接符 57"/>
            <p:cNvCxnSpPr/>
            <p:nvPr>
              <p:custDataLst>
                <p:tags r:id="rId22"/>
              </p:custDataLst>
            </p:nvPr>
          </p:nvCxnSpPr>
          <p:spPr>
            <a:xfrm flipH="1" flipV="1">
              <a:off x="9717106" y="1506837"/>
              <a:ext cx="1043193" cy="708330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>
              <p:custDataLst>
                <p:tags r:id="rId23"/>
              </p:custDataLst>
            </p:nvPr>
          </p:nvCxnSpPr>
          <p:spPr>
            <a:xfrm flipH="1">
              <a:off x="9721401" y="1490087"/>
              <a:ext cx="0" cy="713379"/>
            </a:xfrm>
            <a:prstGeom prst="line">
              <a:avLst/>
            </a:prstGeom>
            <a:ln w="381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箭头连接符 59"/>
            <p:cNvCxnSpPr/>
            <p:nvPr>
              <p:custDataLst>
                <p:tags r:id="rId24"/>
              </p:custDataLst>
            </p:nvPr>
          </p:nvCxnSpPr>
          <p:spPr>
            <a:xfrm flipH="1" flipV="1">
              <a:off x="9710670" y="2208731"/>
              <a:ext cx="1030311" cy="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 Box 64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10798250" y="1169320"/>
              <a:ext cx="829533" cy="572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itchFamily="2" charset="-122"/>
                </a:defRPr>
              </a:lvl1pPr>
              <a:lvl2pPr marL="742950" indent="-28575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itchFamily="2" charset="-122"/>
                </a:defRPr>
              </a:lvl2pPr>
              <a:lvl3pPr marL="1143000" indent="-22860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itchFamily="2" charset="-122"/>
                </a:defRPr>
              </a:lvl3pPr>
              <a:lvl4pPr marL="1600200" indent="-22860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itchFamily="2" charset="-122"/>
                </a:defRPr>
              </a:lvl4pPr>
              <a:lvl5pPr marL="2057400" indent="-22860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645" b="0" i="1">
                  <a:solidFill>
                    <a:schemeClr val="bg1"/>
                  </a:solidFill>
                </a:rPr>
                <a:t>F</a:t>
              </a:r>
              <a:r>
                <a:rPr lang="en-US" altLang="zh-CN" sz="2645" b="0" baseline="-2500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62" name="Text Box 64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7456183" y="1156441"/>
              <a:ext cx="829533" cy="572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itchFamily="2" charset="-122"/>
                </a:defRPr>
              </a:lvl1pPr>
              <a:lvl2pPr marL="742950" indent="-28575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itchFamily="2" charset="-122"/>
                </a:defRPr>
              </a:lvl2pPr>
              <a:lvl3pPr marL="1143000" indent="-22860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itchFamily="2" charset="-122"/>
                </a:defRPr>
              </a:lvl3pPr>
              <a:lvl4pPr marL="1600200" indent="-22860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itchFamily="2" charset="-122"/>
                </a:defRPr>
              </a:lvl4pPr>
              <a:lvl5pPr marL="2057400" indent="-22860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645" b="0" i="1">
                  <a:solidFill>
                    <a:schemeClr val="bg1"/>
                  </a:solidFill>
                </a:rPr>
                <a:t>F</a:t>
              </a:r>
              <a:r>
                <a:rPr lang="en-US" altLang="zh-CN" sz="2645" b="0" baseline="-2500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63" name="Text Box 64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8857585" y="929976"/>
              <a:ext cx="443514" cy="572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itchFamily="2" charset="-122"/>
                </a:defRPr>
              </a:lvl1pPr>
              <a:lvl2pPr marL="742950" indent="-28575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itchFamily="2" charset="-122"/>
                </a:defRPr>
              </a:lvl2pPr>
              <a:lvl3pPr marL="1143000" indent="-22860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itchFamily="2" charset="-122"/>
                </a:defRPr>
              </a:lvl3pPr>
              <a:lvl4pPr marL="1600200" indent="-22860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itchFamily="2" charset="-122"/>
                </a:defRPr>
              </a:lvl4pPr>
              <a:lvl5pPr marL="2057400" indent="-22860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645" b="0" i="1">
                  <a:solidFill>
                    <a:schemeClr val="bg1"/>
                  </a:solidFill>
                </a:rPr>
                <a:t>F</a:t>
              </a:r>
              <a:endParaRPr lang="en-US" altLang="zh-CN" sz="2645" b="0" baseline="-25000">
                <a:solidFill>
                  <a:schemeClr val="bg1"/>
                </a:solidFill>
              </a:endParaRPr>
            </a:p>
          </p:txBody>
        </p:sp>
        <p:sp>
          <p:nvSpPr>
            <p:cNvPr id="64" name="Text Box 64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9622306" y="916171"/>
              <a:ext cx="596845" cy="572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itchFamily="2" charset="-122"/>
                </a:defRPr>
              </a:lvl1pPr>
              <a:lvl2pPr marL="742950" indent="-28575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itchFamily="2" charset="-122"/>
                </a:defRPr>
              </a:lvl2pPr>
              <a:lvl3pPr marL="1143000" indent="-22860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itchFamily="2" charset="-122"/>
                </a:defRPr>
              </a:lvl3pPr>
              <a:lvl4pPr marL="1600200" indent="-22860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itchFamily="2" charset="-122"/>
                </a:defRPr>
              </a:lvl4pPr>
              <a:lvl5pPr marL="2057400" indent="-22860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645" b="0" i="1">
                  <a:solidFill>
                    <a:schemeClr val="bg1"/>
                  </a:solidFill>
                  <a:cs typeface="Times New Roman" panose="02020603050405020304" pitchFamily="18" charset="0"/>
                </a:rPr>
                <a:t>F</a:t>
              </a:r>
              <a:r>
                <a:rPr lang="en-US" altLang="zh-CN" sz="2645" i="1">
                  <a:solidFill>
                    <a:schemeClr val="bg1"/>
                  </a:solidFill>
                  <a:ea typeface="黑体" panose="02010609060101010101" pitchFamily="49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645" b="0" i="1">
                  <a:solidFill>
                    <a:schemeClr val="bg1"/>
                  </a:solidFill>
                  <a:ea typeface="黑体" panose="02010609060101010101" pitchFamily="49" charset="-122"/>
                  <a:cs typeface="Times New Roman" panose="02020603050405020304" pitchFamily="18" charset="0"/>
                </a:rPr>
                <a:t>'</a:t>
              </a:r>
              <a:endParaRPr lang="en-US" altLang="zh-CN" sz="2645" b="0" baseline="-25000">
                <a:solidFill>
                  <a:schemeClr val="bg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65" name="Text Box 64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9587150" y="2274843"/>
              <a:ext cx="546176" cy="572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itchFamily="2" charset="-122"/>
                </a:defRPr>
              </a:lvl1pPr>
              <a:lvl2pPr marL="742950" indent="-28575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itchFamily="2" charset="-122"/>
                </a:defRPr>
              </a:lvl2pPr>
              <a:lvl3pPr marL="1143000" indent="-22860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itchFamily="2" charset="-122"/>
                </a:defRPr>
              </a:lvl3pPr>
              <a:lvl4pPr marL="1600200" indent="-22860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itchFamily="2" charset="-122"/>
                </a:defRPr>
              </a:lvl4pPr>
              <a:lvl5pPr marL="2057400" indent="-22860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645" b="0" i="1">
                  <a:solidFill>
                    <a:schemeClr val="bg1"/>
                  </a:solidFill>
                </a:rPr>
                <a:t>F</a:t>
              </a:r>
              <a:r>
                <a:rPr lang="en-US" altLang="zh-CN" sz="2645" b="0" baseline="-2500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66" name="Text Box 64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8757894" y="2290621"/>
              <a:ext cx="628079" cy="572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itchFamily="2" charset="-122"/>
                </a:defRPr>
              </a:lvl1pPr>
              <a:lvl2pPr marL="742950" indent="-28575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itchFamily="2" charset="-122"/>
                </a:defRPr>
              </a:lvl2pPr>
              <a:lvl3pPr marL="1143000" indent="-22860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itchFamily="2" charset="-122"/>
                </a:defRPr>
              </a:lvl3pPr>
              <a:lvl4pPr marL="1600200" indent="-22860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itchFamily="2" charset="-122"/>
                </a:defRPr>
              </a:lvl4pPr>
              <a:lvl5pPr marL="2057400" indent="-22860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645" b="0" i="1">
                  <a:solidFill>
                    <a:schemeClr val="bg1"/>
                  </a:solidFill>
                </a:rPr>
                <a:t>F</a:t>
              </a:r>
              <a:r>
                <a:rPr lang="en-US" altLang="zh-CN" sz="2645" b="0" baseline="-2500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67" name="Text Box 64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8429223" y="1720966"/>
              <a:ext cx="598868" cy="572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itchFamily="2" charset="-122"/>
                </a:defRPr>
              </a:lvl1pPr>
              <a:lvl2pPr marL="742950" indent="-28575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itchFamily="2" charset="-122"/>
                </a:defRPr>
              </a:lvl2pPr>
              <a:lvl3pPr marL="1143000" indent="-22860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itchFamily="2" charset="-122"/>
                </a:defRPr>
              </a:lvl3pPr>
              <a:lvl4pPr marL="1600200" indent="-22860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itchFamily="2" charset="-122"/>
                </a:defRPr>
              </a:lvl4pPr>
              <a:lvl5pPr marL="2057400" indent="-22860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zh-CN" sz="2645" b="0" i="1">
                  <a:solidFill>
                    <a:schemeClr val="bg1"/>
                  </a:solidFill>
                </a:rPr>
                <a:t>θ</a:t>
              </a:r>
              <a:endParaRPr lang="en-US" altLang="zh-CN" sz="2645" b="0" i="1">
                <a:solidFill>
                  <a:schemeClr val="bg1"/>
                </a:solidFill>
              </a:endParaRPr>
            </a:p>
          </p:txBody>
        </p:sp>
        <p:sp>
          <p:nvSpPr>
            <p:cNvPr id="68" name="Text Box 64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9898875" y="1738137"/>
              <a:ext cx="511547" cy="572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itchFamily="2" charset="-122"/>
                </a:defRPr>
              </a:lvl1pPr>
              <a:lvl2pPr marL="742950" indent="-28575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itchFamily="2" charset="-122"/>
                </a:defRPr>
              </a:lvl2pPr>
              <a:lvl3pPr marL="1143000" indent="-22860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itchFamily="2" charset="-122"/>
                </a:defRPr>
              </a:lvl3pPr>
              <a:lvl4pPr marL="1600200" indent="-22860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itchFamily="2" charset="-122"/>
                </a:defRPr>
              </a:lvl4pPr>
              <a:lvl5pPr marL="2057400" indent="-22860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zh-CN" sz="2645" b="0" i="1">
                  <a:solidFill>
                    <a:schemeClr val="bg1"/>
                  </a:solidFill>
                </a:rPr>
                <a:t>θ</a:t>
              </a:r>
              <a:endParaRPr lang="en-US" altLang="zh-CN" sz="2645" b="0" i="1">
                <a:solidFill>
                  <a:schemeClr val="bg1"/>
                </a:solidFill>
              </a:endParaRPr>
            </a:p>
          </p:txBody>
        </p:sp>
        <p:sp>
          <p:nvSpPr>
            <p:cNvPr id="69" name="弧形 68"/>
            <p:cNvSpPr/>
            <p:nvPr>
              <p:custDataLst>
                <p:tags r:id="rId33"/>
              </p:custDataLst>
            </p:nvPr>
          </p:nvSpPr>
          <p:spPr>
            <a:xfrm rot="20224720">
              <a:off x="8318601" y="2025092"/>
              <a:ext cx="161730" cy="229659"/>
            </a:xfrm>
            <a:prstGeom prst="arc">
              <a:avLst>
                <a:gd name="adj1" fmla="val 16200000"/>
                <a:gd name="adj2" fmla="val 4091909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701">
                <a:solidFill>
                  <a:schemeClr val="bg1"/>
                </a:solidFill>
              </a:endParaRPr>
            </a:p>
          </p:txBody>
        </p:sp>
        <p:sp>
          <p:nvSpPr>
            <p:cNvPr id="70" name="弧形 69"/>
            <p:cNvSpPr/>
            <p:nvPr>
              <p:custDataLst>
                <p:tags r:id="rId34"/>
              </p:custDataLst>
            </p:nvPr>
          </p:nvSpPr>
          <p:spPr>
            <a:xfrm rot="13214150">
              <a:off x="10267604" y="1984316"/>
              <a:ext cx="161730" cy="229659"/>
            </a:xfrm>
            <a:prstGeom prst="arc">
              <a:avLst>
                <a:gd name="adj1" fmla="val 16200000"/>
                <a:gd name="adj2" fmla="val 4091909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701">
                <a:solidFill>
                  <a:schemeClr val="bg1"/>
                </a:solidFill>
              </a:endParaRPr>
            </a:p>
          </p:txBody>
        </p:sp>
        <p:cxnSp>
          <p:nvCxnSpPr>
            <p:cNvPr id="71" name="直接连接符 70"/>
            <p:cNvCxnSpPr/>
            <p:nvPr>
              <p:custDataLst>
                <p:tags r:id="rId35"/>
              </p:custDataLst>
            </p:nvPr>
          </p:nvCxnSpPr>
          <p:spPr>
            <a:xfrm flipH="1">
              <a:off x="9088198" y="1519708"/>
              <a:ext cx="0" cy="705736"/>
            </a:xfrm>
            <a:prstGeom prst="line">
              <a:avLst/>
            </a:prstGeom>
            <a:ln w="381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TextBox 4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481383" y="4930777"/>
            <a:ext cx="10570792" cy="105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9pPr>
          </a:lstStyle>
          <a:p>
            <a:pPr algn="just" eaLnBrk="1" hangingPunct="1">
              <a:lnSpc>
                <a:spcPct val="130000"/>
              </a:lnSpc>
            </a:pPr>
            <a:r>
              <a:rPr lang="zh-CN" altLang="en-US" sz="2400" b="0">
                <a:solidFill>
                  <a:srgbClr val="00CC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　　“拽起” 桥面。海河上的保定桥在河内不设桥墩，而是靠斜拉索的拉力“拽起” 桥面。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D68DA85B-BD58-493C-9FE4-DB276E66FC6B}"/>
              </a:ext>
            </a:extLst>
          </p:cNvPr>
          <p:cNvSpPr txBox="1"/>
          <p:nvPr>
            <p:custDataLst>
              <p:tags r:id="rId37"/>
            </p:custDataLst>
          </p:nvPr>
        </p:nvSpPr>
        <p:spPr>
          <a:xfrm>
            <a:off x="3481" y="222067"/>
            <a:ext cx="11517007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28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Source Han Serif SC" panose="02020400000000000000" pitchFamily="18" charset="-122"/>
              </a:rPr>
              <a:t>二、知识讲解</a:t>
            </a:r>
            <a:r>
              <a:rPr lang="en-US" altLang="zh-CN" sz="28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Source Han Serif SC" panose="02020400000000000000" pitchFamily="18" charset="-122"/>
              </a:rPr>
              <a:t>——</a:t>
            </a:r>
            <a:r>
              <a:rPr lang="zh-CN" altLang="en-US" sz="28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Source Han Serif SC" panose="02020400000000000000" pitchFamily="18" charset="-122"/>
              </a:rPr>
              <a:t>力的合成和分解</a:t>
            </a:r>
            <a:endParaRPr lang="zh-CN" altLang="en-US" sz="28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Source Han Serif SC" panose="02020400000000000000" pitchFamily="18" charset="-122"/>
            </a:endParaRPr>
          </a:p>
        </p:txBody>
      </p:sp>
      <p:pic>
        <p:nvPicPr>
          <p:cNvPr id="73" name="New picture"/>
          <p:cNvPicPr/>
          <p:nvPr>
            <p:custDataLst>
              <p:tags r:id="rId39"/>
            </p:custDataLst>
          </p:nvPr>
        </p:nvPicPr>
        <p:blipFill>
          <a:blip r:embed="rId38"/>
          <a:stretch>
            <a:fillRect/>
          </a:stretch>
        </p:blipFill>
        <p:spPr>
          <a:xfrm>
            <a:off x="11201400" y="10452100"/>
            <a:ext cx="304800" cy="228600"/>
          </a:xfrm>
          <a:prstGeom prst="cube">
            <a:avLst/>
          </a:prstGeom>
        </p:spPr>
      </p:pic>
    </p:spTree>
    <p:extLst>
      <p:ext uri="{BB962C8B-B14F-4D97-AF65-F5344CB8AC3E}">
        <p14:creationId xmlns:p14="http://schemas.microsoft.com/office/powerpoint/2010/main" val="13816868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  <p:cond evt="onBegin" delay="0">
                          <p:tn val="6"/>
                        </p:cond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18" name="稻壳儿春秋广告/盗版必究        原创来源：http://chn.docer.com/works?userid=199329941#!/work_time">
            <a:extLst>
              <a:ext uri="{FF2B5EF4-FFF2-40B4-BE49-F238E27FC236}">
                <a16:creationId xmlns:a16="http://schemas.microsoft.com/office/drawing/2014/main" id="{72951D97-59F4-4348-AB3F-798D1FEC1A35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flipV="1">
            <a:off x="88" y="-1"/>
            <a:ext cx="873624" cy="436812"/>
          </a:xfrm>
          <a:custGeom>
            <a:gdLst>
              <a:gd name="connsiteX0" fmla="*/ 595262 w 1190523"/>
              <a:gd name="connsiteY0" fmla="*/ 0 h 595262"/>
              <a:gd name="connsiteX1" fmla="*/ 1190523 w 1190523"/>
              <a:gd name="connsiteY1" fmla="*/ 595262 h 595262"/>
              <a:gd name="connsiteX2" fmla="*/ 0 w 1190523"/>
              <a:gd name="connsiteY2" fmla="*/ 595262 h 59526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90523" h="595262">
                <a:moveTo>
                  <a:pt x="595262" y="0"/>
                </a:moveTo>
                <a:lnTo>
                  <a:pt x="1190523" y="595262"/>
                </a:lnTo>
                <a:lnTo>
                  <a:pt x="0" y="5952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7">
              <a:latin typeface="Source Han Serif SC" panose="02020400000000000000" pitchFamily="18" charset="-122"/>
              <a:ea typeface="Source Han Serif SC" panose="02020400000000000000" pitchFamily="18" charset="-122"/>
              <a:cs typeface="+mn-ea"/>
              <a:sym typeface="Source Han Serif SC" panose="02020400000000000000" pitchFamily="18" charset="-122"/>
            </a:endParaRPr>
          </a:p>
        </p:txBody>
      </p:sp>
      <p:cxnSp>
        <p:nvCxnSpPr>
          <p:cNvPr id="19" name="稻壳儿春秋广告/盗版必究        原创来源：http://chn.docer.com/works?userid=199329941#!/work_time">
            <a:extLst>
              <a:ext uri="{FF2B5EF4-FFF2-40B4-BE49-F238E27FC236}">
                <a16:creationId xmlns:a16="http://schemas.microsoft.com/office/drawing/2014/main" id="{9037F3EC-0196-42AF-90D4-1560F982F4D0}"/>
              </a:ext>
            </a:extLst>
          </p:cNvPr>
          <p:cNvCxnSpPr/>
          <p:nvPr>
            <p:custDataLst>
              <p:tags r:id="rId5"/>
            </p:custDataLst>
          </p:nvPr>
        </p:nvCxnSpPr>
        <p:spPr>
          <a:xfrm>
            <a:off x="-113914" y="90003"/>
            <a:ext cx="571815" cy="571815"/>
          </a:xfrm>
          <a:prstGeom prst="line">
            <a:avLst/>
          </a:prstGeom>
          <a:gradFill>
            <a:gsLst>
              <a:gs pos="19000">
                <a:srgbClr val="E3C989"/>
              </a:gs>
              <a:gs pos="100000">
                <a:srgbClr val="AE8E42"/>
              </a:gs>
            </a:gsLst>
            <a:path path="circle">
              <a:fillToRect l="50000" t="50000" r="50000" b="50000"/>
            </a:path>
          </a:gradFill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>
            <p:custDataLst>
              <p:tags r:id="rId6"/>
            </p:custDataLst>
          </p:nvPr>
        </p:nvSpPr>
        <p:spPr>
          <a:xfrm>
            <a:off x="468244" y="745287"/>
            <a:ext cx="1620957" cy="523220"/>
          </a:xfrm>
          <a:prstGeom prst="rect">
            <a:avLst/>
          </a:prstGeom>
          <a:solidFill>
            <a:srgbClr val="0375C1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800" kern="0" noProof="0" smtClean="0">
                <a:solidFill>
                  <a:prstClr val="white"/>
                </a:solidFill>
                <a:latin typeface="微软雅黑" panose="020b0503020204020204" pitchFamily="34" charset="-122"/>
              </a:rPr>
              <a:t>学以致用</a:t>
            </a:r>
            <a:endParaRPr kumimoji="0" lang="zh-CN" altLang="en-US" sz="2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44" name="组合 43"/>
          <p:cNvGrpSpPr/>
          <p:nvPr>
            <p:custDataLst>
              <p:tags r:id="rId7"/>
            </p:custDataLst>
          </p:nvPr>
        </p:nvGrpSpPr>
        <p:grpSpPr>
          <a:xfrm>
            <a:off x="873712" y="1834044"/>
            <a:ext cx="4328496" cy="2558404"/>
            <a:chOff x="7252070" y="3075397"/>
            <a:chExt cx="4393975" cy="2660649"/>
          </a:xfrm>
        </p:grpSpPr>
        <p:pic>
          <p:nvPicPr>
            <p:cNvPr id="45" name="Picture 2" descr="http://photos.tuchong.com/457073/f/26097127.jp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58"/>
            <a:stretch>
              <a:fillRect/>
            </a:stretch>
          </p:blipFill>
          <p:spPr bwMode="auto">
            <a:xfrm>
              <a:off x="7252070" y="3075397"/>
              <a:ext cx="4393975" cy="2660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文本框 45"/>
            <p:cNvSpPr txBox="1"/>
            <p:nvPr>
              <p:custDataLst>
                <p:tags r:id="rId10"/>
              </p:custDataLst>
            </p:nvPr>
          </p:nvSpPr>
          <p:spPr>
            <a:xfrm>
              <a:off x="10711350" y="3323888"/>
              <a:ext cx="934695" cy="46712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2268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资料</a:t>
              </a:r>
            </a:p>
          </p:txBody>
        </p:sp>
      </p:grpSp>
      <p:sp>
        <p:nvSpPr>
          <p:cNvPr id="47" name="Text Box 48">
            <a:extLst>
              <a:ext uri="{FF2B5EF4-FFF2-40B4-BE49-F238E27FC236}">
                <a16:creationId xmlns:a16="http://schemas.microsoft.com/office/drawing/2014/main" id="{8EBCCF9D-A30B-4353-AD9F-4FFF76F75490}"/>
              </a:ext>
            </a:extLst>
          </p:cNvPr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81383" y="1283510"/>
            <a:ext cx="10570792" cy="535531"/>
          </a:xfrm>
          <a:prstGeom prst="rect">
            <a:avLst/>
          </a:prstGeom>
          <a:noFill/>
          <a:ln w="31750">
            <a:noFill/>
            <a:miter lim="800000"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9pPr>
          </a:lstStyle>
          <a:p>
            <a:pPr algn="just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24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　　斜拉桥的桥塔为什么建很高？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grpSp>
        <p:nvGrpSpPr>
          <p:cNvPr id="48" name="组合 47"/>
          <p:cNvGrpSpPr/>
          <p:nvPr>
            <p:custDataLst>
              <p:tags r:id="rId12"/>
            </p:custDataLst>
          </p:nvPr>
        </p:nvGrpSpPr>
        <p:grpSpPr>
          <a:xfrm>
            <a:off x="5858996" y="2869934"/>
            <a:ext cx="3992792" cy="1698114"/>
            <a:chOff x="7456183" y="916171"/>
            <a:chExt cx="4171600" cy="1947010"/>
          </a:xfrm>
        </p:grpSpPr>
        <p:sp>
          <p:nvSpPr>
            <p:cNvPr id="49" name="矩形 48"/>
            <p:cNvSpPr/>
            <p:nvPr>
              <p:custDataLst>
                <p:tags r:id="rId13"/>
              </p:custDataLst>
            </p:nvPr>
          </p:nvSpPr>
          <p:spPr>
            <a:xfrm>
              <a:off x="7474044" y="2124070"/>
              <a:ext cx="3863662" cy="238260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1">
                <a:solidFill>
                  <a:schemeClr val="bg1"/>
                </a:solidFill>
              </a:endParaRPr>
            </a:p>
          </p:txBody>
        </p:sp>
        <p:cxnSp>
          <p:nvCxnSpPr>
            <p:cNvPr id="50" name="直接连接符 49"/>
            <p:cNvCxnSpPr/>
            <p:nvPr>
              <p:custDataLst>
                <p:tags r:id="rId14"/>
              </p:custDataLst>
            </p:nvPr>
          </p:nvCxnSpPr>
          <p:spPr>
            <a:xfrm>
              <a:off x="9369380" y="1275008"/>
              <a:ext cx="1365160" cy="927279"/>
            </a:xfrm>
            <a:prstGeom prst="line">
              <a:avLst/>
            </a:prstGeom>
            <a:ln w="381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>
              <p:custDataLst>
                <p:tags r:id="rId15"/>
              </p:custDataLst>
            </p:nvPr>
          </p:nvCxnSpPr>
          <p:spPr>
            <a:xfrm flipV="1">
              <a:off x="8171644" y="1294124"/>
              <a:ext cx="1193505" cy="824453"/>
            </a:xfrm>
            <a:prstGeom prst="line">
              <a:avLst/>
            </a:prstGeom>
            <a:ln w="381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箭头连接符 51"/>
            <p:cNvCxnSpPr/>
            <p:nvPr>
              <p:custDataLst>
                <p:tags r:id="rId16"/>
              </p:custDataLst>
            </p:nvPr>
          </p:nvCxnSpPr>
          <p:spPr>
            <a:xfrm flipH="1" flipV="1">
              <a:off x="10740980" y="1461752"/>
              <a:ext cx="0" cy="753415"/>
            </a:xfrm>
            <a:prstGeom prst="straightConnector1">
              <a:avLst/>
            </a:prstGeom>
            <a:ln w="38100">
              <a:solidFill>
                <a:srgbClr val="00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>
              <p:custDataLst>
                <p:tags r:id="rId17"/>
              </p:custDataLst>
            </p:nvPr>
          </p:nvCxnSpPr>
          <p:spPr>
            <a:xfrm>
              <a:off x="9734281" y="1491803"/>
              <a:ext cx="961623" cy="0"/>
            </a:xfrm>
            <a:prstGeom prst="line">
              <a:avLst/>
            </a:prstGeom>
            <a:ln w="381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箭头连接符 53"/>
            <p:cNvCxnSpPr/>
            <p:nvPr>
              <p:custDataLst>
                <p:tags r:id="rId18"/>
              </p:custDataLst>
            </p:nvPr>
          </p:nvCxnSpPr>
          <p:spPr>
            <a:xfrm flipH="1" flipV="1">
              <a:off x="8034270" y="1446727"/>
              <a:ext cx="0" cy="753415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>
              <p:custDataLst>
                <p:tags r:id="rId19"/>
              </p:custDataLst>
            </p:nvPr>
          </p:nvCxnSpPr>
          <p:spPr>
            <a:xfrm>
              <a:off x="8038562" y="1470339"/>
              <a:ext cx="961623" cy="0"/>
            </a:xfrm>
            <a:prstGeom prst="line">
              <a:avLst/>
            </a:prstGeom>
            <a:ln w="381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箭头连接符 55"/>
            <p:cNvCxnSpPr/>
            <p:nvPr>
              <p:custDataLst>
                <p:tags r:id="rId20"/>
              </p:custDataLst>
            </p:nvPr>
          </p:nvCxnSpPr>
          <p:spPr>
            <a:xfrm flipV="1">
              <a:off x="8051442" y="2217315"/>
              <a:ext cx="1034603" cy="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箭头连接符 56"/>
            <p:cNvCxnSpPr/>
            <p:nvPr>
              <p:custDataLst>
                <p:tags r:id="rId21"/>
              </p:custDataLst>
            </p:nvPr>
          </p:nvCxnSpPr>
          <p:spPr>
            <a:xfrm flipV="1">
              <a:off x="8029978" y="1481071"/>
              <a:ext cx="1036749" cy="740534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箭头连接符 57"/>
            <p:cNvCxnSpPr/>
            <p:nvPr>
              <p:custDataLst>
                <p:tags r:id="rId22"/>
              </p:custDataLst>
            </p:nvPr>
          </p:nvCxnSpPr>
          <p:spPr>
            <a:xfrm flipH="1" flipV="1">
              <a:off x="9717106" y="1506837"/>
              <a:ext cx="1043193" cy="708330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>
              <p:custDataLst>
                <p:tags r:id="rId23"/>
              </p:custDataLst>
            </p:nvPr>
          </p:nvCxnSpPr>
          <p:spPr>
            <a:xfrm flipH="1">
              <a:off x="9721401" y="1490087"/>
              <a:ext cx="0" cy="713379"/>
            </a:xfrm>
            <a:prstGeom prst="line">
              <a:avLst/>
            </a:prstGeom>
            <a:ln w="381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箭头连接符 59"/>
            <p:cNvCxnSpPr/>
            <p:nvPr>
              <p:custDataLst>
                <p:tags r:id="rId24"/>
              </p:custDataLst>
            </p:nvPr>
          </p:nvCxnSpPr>
          <p:spPr>
            <a:xfrm flipH="1" flipV="1">
              <a:off x="9710670" y="2208731"/>
              <a:ext cx="1030311" cy="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 Box 64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10798250" y="1169320"/>
              <a:ext cx="829533" cy="572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itchFamily="2" charset="-122"/>
                </a:defRPr>
              </a:lvl1pPr>
              <a:lvl2pPr marL="742950" indent="-28575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itchFamily="2" charset="-122"/>
                </a:defRPr>
              </a:lvl2pPr>
              <a:lvl3pPr marL="1143000" indent="-22860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itchFamily="2" charset="-122"/>
                </a:defRPr>
              </a:lvl3pPr>
              <a:lvl4pPr marL="1600200" indent="-22860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itchFamily="2" charset="-122"/>
                </a:defRPr>
              </a:lvl4pPr>
              <a:lvl5pPr marL="2057400" indent="-22860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645" b="0" i="1">
                  <a:solidFill>
                    <a:schemeClr val="bg1"/>
                  </a:solidFill>
                </a:rPr>
                <a:t>F</a:t>
              </a:r>
              <a:r>
                <a:rPr lang="en-US" altLang="zh-CN" sz="2645" b="0" baseline="-2500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62" name="Text Box 64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7456183" y="1156441"/>
              <a:ext cx="829533" cy="572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itchFamily="2" charset="-122"/>
                </a:defRPr>
              </a:lvl1pPr>
              <a:lvl2pPr marL="742950" indent="-28575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itchFamily="2" charset="-122"/>
                </a:defRPr>
              </a:lvl2pPr>
              <a:lvl3pPr marL="1143000" indent="-22860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itchFamily="2" charset="-122"/>
                </a:defRPr>
              </a:lvl3pPr>
              <a:lvl4pPr marL="1600200" indent="-22860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itchFamily="2" charset="-122"/>
                </a:defRPr>
              </a:lvl4pPr>
              <a:lvl5pPr marL="2057400" indent="-22860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645" b="0" i="1">
                  <a:solidFill>
                    <a:schemeClr val="bg1"/>
                  </a:solidFill>
                </a:rPr>
                <a:t>F</a:t>
              </a:r>
              <a:r>
                <a:rPr lang="en-US" altLang="zh-CN" sz="2645" b="0" baseline="-2500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63" name="Text Box 64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8857585" y="929976"/>
              <a:ext cx="443514" cy="572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itchFamily="2" charset="-122"/>
                </a:defRPr>
              </a:lvl1pPr>
              <a:lvl2pPr marL="742950" indent="-28575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itchFamily="2" charset="-122"/>
                </a:defRPr>
              </a:lvl2pPr>
              <a:lvl3pPr marL="1143000" indent="-22860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itchFamily="2" charset="-122"/>
                </a:defRPr>
              </a:lvl3pPr>
              <a:lvl4pPr marL="1600200" indent="-22860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itchFamily="2" charset="-122"/>
                </a:defRPr>
              </a:lvl4pPr>
              <a:lvl5pPr marL="2057400" indent="-22860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645" b="0" i="1">
                  <a:solidFill>
                    <a:schemeClr val="bg1"/>
                  </a:solidFill>
                </a:rPr>
                <a:t>F</a:t>
              </a:r>
              <a:endParaRPr lang="en-US" altLang="zh-CN" sz="2645" b="0" baseline="-25000">
                <a:solidFill>
                  <a:schemeClr val="bg1"/>
                </a:solidFill>
              </a:endParaRPr>
            </a:p>
          </p:txBody>
        </p:sp>
        <p:sp>
          <p:nvSpPr>
            <p:cNvPr id="64" name="Text Box 64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9622306" y="916171"/>
              <a:ext cx="596845" cy="572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itchFamily="2" charset="-122"/>
                </a:defRPr>
              </a:lvl1pPr>
              <a:lvl2pPr marL="742950" indent="-28575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itchFamily="2" charset="-122"/>
                </a:defRPr>
              </a:lvl2pPr>
              <a:lvl3pPr marL="1143000" indent="-22860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itchFamily="2" charset="-122"/>
                </a:defRPr>
              </a:lvl3pPr>
              <a:lvl4pPr marL="1600200" indent="-22860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itchFamily="2" charset="-122"/>
                </a:defRPr>
              </a:lvl4pPr>
              <a:lvl5pPr marL="2057400" indent="-22860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645" b="0" i="1">
                  <a:solidFill>
                    <a:schemeClr val="bg1"/>
                  </a:solidFill>
                  <a:cs typeface="Times New Roman" panose="02020603050405020304" pitchFamily="18" charset="0"/>
                </a:rPr>
                <a:t>F</a:t>
              </a:r>
              <a:r>
                <a:rPr lang="en-US" altLang="zh-CN" sz="2645" i="1">
                  <a:solidFill>
                    <a:schemeClr val="bg1"/>
                  </a:solidFill>
                  <a:ea typeface="黑体" panose="02010609060101010101" pitchFamily="49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645" b="0" i="1">
                  <a:solidFill>
                    <a:schemeClr val="bg1"/>
                  </a:solidFill>
                  <a:ea typeface="黑体" panose="02010609060101010101" pitchFamily="49" charset="-122"/>
                  <a:cs typeface="Times New Roman" panose="02020603050405020304" pitchFamily="18" charset="0"/>
                </a:rPr>
                <a:t>'</a:t>
              </a:r>
              <a:endParaRPr lang="en-US" altLang="zh-CN" sz="2645" b="0" baseline="-25000">
                <a:solidFill>
                  <a:schemeClr val="bg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65" name="Text Box 64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9587150" y="2274843"/>
              <a:ext cx="546176" cy="572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itchFamily="2" charset="-122"/>
                </a:defRPr>
              </a:lvl1pPr>
              <a:lvl2pPr marL="742950" indent="-28575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itchFamily="2" charset="-122"/>
                </a:defRPr>
              </a:lvl2pPr>
              <a:lvl3pPr marL="1143000" indent="-22860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itchFamily="2" charset="-122"/>
                </a:defRPr>
              </a:lvl3pPr>
              <a:lvl4pPr marL="1600200" indent="-22860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itchFamily="2" charset="-122"/>
                </a:defRPr>
              </a:lvl4pPr>
              <a:lvl5pPr marL="2057400" indent="-22860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645" b="0" i="1">
                  <a:solidFill>
                    <a:schemeClr val="bg1"/>
                  </a:solidFill>
                </a:rPr>
                <a:t>F</a:t>
              </a:r>
              <a:r>
                <a:rPr lang="en-US" altLang="zh-CN" sz="2645" b="0" baseline="-2500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66" name="Text Box 64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8757894" y="2290621"/>
              <a:ext cx="628079" cy="572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itchFamily="2" charset="-122"/>
                </a:defRPr>
              </a:lvl1pPr>
              <a:lvl2pPr marL="742950" indent="-28575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itchFamily="2" charset="-122"/>
                </a:defRPr>
              </a:lvl2pPr>
              <a:lvl3pPr marL="1143000" indent="-22860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itchFamily="2" charset="-122"/>
                </a:defRPr>
              </a:lvl3pPr>
              <a:lvl4pPr marL="1600200" indent="-22860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itchFamily="2" charset="-122"/>
                </a:defRPr>
              </a:lvl4pPr>
              <a:lvl5pPr marL="2057400" indent="-22860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645" b="0" i="1">
                  <a:solidFill>
                    <a:schemeClr val="bg1"/>
                  </a:solidFill>
                </a:rPr>
                <a:t>F</a:t>
              </a:r>
              <a:r>
                <a:rPr lang="en-US" altLang="zh-CN" sz="2645" b="0" baseline="-2500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67" name="Text Box 64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8429223" y="1720966"/>
              <a:ext cx="598868" cy="572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itchFamily="2" charset="-122"/>
                </a:defRPr>
              </a:lvl1pPr>
              <a:lvl2pPr marL="742950" indent="-28575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itchFamily="2" charset="-122"/>
                </a:defRPr>
              </a:lvl2pPr>
              <a:lvl3pPr marL="1143000" indent="-22860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itchFamily="2" charset="-122"/>
                </a:defRPr>
              </a:lvl3pPr>
              <a:lvl4pPr marL="1600200" indent="-22860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itchFamily="2" charset="-122"/>
                </a:defRPr>
              </a:lvl4pPr>
              <a:lvl5pPr marL="2057400" indent="-22860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zh-CN" sz="2645" b="0" i="1">
                  <a:solidFill>
                    <a:schemeClr val="bg1"/>
                  </a:solidFill>
                </a:rPr>
                <a:t>θ</a:t>
              </a:r>
              <a:endParaRPr lang="en-US" altLang="zh-CN" sz="2645" b="0" i="1">
                <a:solidFill>
                  <a:schemeClr val="bg1"/>
                </a:solidFill>
              </a:endParaRPr>
            </a:p>
          </p:txBody>
        </p:sp>
        <p:sp>
          <p:nvSpPr>
            <p:cNvPr id="68" name="Text Box 64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9898875" y="1738137"/>
              <a:ext cx="511547" cy="572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itchFamily="2" charset="-122"/>
                </a:defRPr>
              </a:lvl1pPr>
              <a:lvl2pPr marL="742950" indent="-28575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itchFamily="2" charset="-122"/>
                </a:defRPr>
              </a:lvl2pPr>
              <a:lvl3pPr marL="1143000" indent="-22860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itchFamily="2" charset="-122"/>
                </a:defRPr>
              </a:lvl3pPr>
              <a:lvl4pPr marL="1600200" indent="-22860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itchFamily="2" charset="-122"/>
                </a:defRPr>
              </a:lvl4pPr>
              <a:lvl5pPr marL="2057400" indent="-228600" eaLnBrk="0" hangingPunct="0"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zh-CN" sz="2645" b="0" i="1">
                  <a:solidFill>
                    <a:schemeClr val="bg1"/>
                  </a:solidFill>
                </a:rPr>
                <a:t>θ</a:t>
              </a:r>
              <a:endParaRPr lang="en-US" altLang="zh-CN" sz="2645" b="0" i="1">
                <a:solidFill>
                  <a:schemeClr val="bg1"/>
                </a:solidFill>
              </a:endParaRPr>
            </a:p>
          </p:txBody>
        </p:sp>
        <p:sp>
          <p:nvSpPr>
            <p:cNvPr id="69" name="弧形 68"/>
            <p:cNvSpPr/>
            <p:nvPr>
              <p:custDataLst>
                <p:tags r:id="rId33"/>
              </p:custDataLst>
            </p:nvPr>
          </p:nvSpPr>
          <p:spPr>
            <a:xfrm rot="20224720">
              <a:off x="8318601" y="2025092"/>
              <a:ext cx="161730" cy="229659"/>
            </a:xfrm>
            <a:prstGeom prst="arc">
              <a:avLst>
                <a:gd name="adj1" fmla="val 16200000"/>
                <a:gd name="adj2" fmla="val 4091909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701">
                <a:solidFill>
                  <a:schemeClr val="bg1"/>
                </a:solidFill>
              </a:endParaRPr>
            </a:p>
          </p:txBody>
        </p:sp>
        <p:sp>
          <p:nvSpPr>
            <p:cNvPr id="70" name="弧形 69"/>
            <p:cNvSpPr/>
            <p:nvPr>
              <p:custDataLst>
                <p:tags r:id="rId34"/>
              </p:custDataLst>
            </p:nvPr>
          </p:nvSpPr>
          <p:spPr>
            <a:xfrm rot="13214150">
              <a:off x="10267604" y="1984316"/>
              <a:ext cx="161730" cy="229659"/>
            </a:xfrm>
            <a:prstGeom prst="arc">
              <a:avLst>
                <a:gd name="adj1" fmla="val 16200000"/>
                <a:gd name="adj2" fmla="val 4091909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701">
                <a:solidFill>
                  <a:schemeClr val="bg1"/>
                </a:solidFill>
              </a:endParaRPr>
            </a:p>
          </p:txBody>
        </p:sp>
        <p:cxnSp>
          <p:nvCxnSpPr>
            <p:cNvPr id="71" name="直接连接符 70"/>
            <p:cNvCxnSpPr/>
            <p:nvPr>
              <p:custDataLst>
                <p:tags r:id="rId35"/>
              </p:custDataLst>
            </p:nvPr>
          </p:nvCxnSpPr>
          <p:spPr>
            <a:xfrm flipH="1">
              <a:off x="9088198" y="1519708"/>
              <a:ext cx="0" cy="705736"/>
            </a:xfrm>
            <a:prstGeom prst="line">
              <a:avLst/>
            </a:prstGeom>
            <a:ln w="381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TextBox 4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481383" y="4930777"/>
            <a:ext cx="10570792" cy="581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zh-CN" altLang="en-US" sz="2400" b="0">
                <a:solidFill>
                  <a:srgbClr val="00CC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　　桥重一定时，桥塔越高，钢索与水平面的夹角越大，钢索上的拉力越小。</a:t>
            </a:r>
            <a:endParaRPr lang="zh-CN" altLang="en-US" sz="2400" b="0">
              <a:solidFill>
                <a:srgbClr val="00CC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D68DA85B-BD58-493C-9FE4-DB276E66FC6B}"/>
              </a:ext>
            </a:extLst>
          </p:cNvPr>
          <p:cNvSpPr txBox="1"/>
          <p:nvPr>
            <p:custDataLst>
              <p:tags r:id="rId37"/>
            </p:custDataLst>
          </p:nvPr>
        </p:nvSpPr>
        <p:spPr>
          <a:xfrm>
            <a:off x="3481" y="222067"/>
            <a:ext cx="11517007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28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Source Han Serif SC" panose="02020400000000000000" pitchFamily="18" charset="-122"/>
              </a:rPr>
              <a:t>二、知识讲解</a:t>
            </a:r>
            <a:r>
              <a:rPr lang="en-US" altLang="zh-CN" sz="28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Source Han Serif SC" panose="02020400000000000000" pitchFamily="18" charset="-122"/>
              </a:rPr>
              <a:t>——</a:t>
            </a:r>
            <a:r>
              <a:rPr lang="zh-CN" altLang="en-US" sz="28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Source Han Serif SC" panose="02020400000000000000" pitchFamily="18" charset="-122"/>
              </a:rPr>
              <a:t>力的合成和分解</a:t>
            </a:r>
            <a:endParaRPr lang="zh-CN" altLang="en-US" sz="28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Source Han Serif SC" panose="02020400000000000000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953539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  <p:cond evt="onBegin" delay="0">
                          <p:tn val="6"/>
                        </p:cond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18" name="稻壳儿春秋广告/盗版必究        原创来源：http://chn.docer.com/works?userid=199329941#!/work_time">
            <a:extLst>
              <a:ext uri="{FF2B5EF4-FFF2-40B4-BE49-F238E27FC236}">
                <a16:creationId xmlns:a16="http://schemas.microsoft.com/office/drawing/2014/main" id="{72951D97-59F4-4348-AB3F-798D1FEC1A35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flipV="1">
            <a:off x="88" y="-1"/>
            <a:ext cx="873624" cy="436812"/>
          </a:xfrm>
          <a:custGeom>
            <a:gdLst>
              <a:gd name="connsiteX0" fmla="*/ 595262 w 1190523"/>
              <a:gd name="connsiteY0" fmla="*/ 0 h 595262"/>
              <a:gd name="connsiteX1" fmla="*/ 1190523 w 1190523"/>
              <a:gd name="connsiteY1" fmla="*/ 595262 h 595262"/>
              <a:gd name="connsiteX2" fmla="*/ 0 w 1190523"/>
              <a:gd name="connsiteY2" fmla="*/ 595262 h 59526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90523" h="595262">
                <a:moveTo>
                  <a:pt x="595262" y="0"/>
                </a:moveTo>
                <a:lnTo>
                  <a:pt x="1190523" y="595262"/>
                </a:lnTo>
                <a:lnTo>
                  <a:pt x="0" y="5952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7">
              <a:latin typeface="Source Han Serif SC" panose="02020400000000000000" pitchFamily="18" charset="-122"/>
              <a:ea typeface="Source Han Serif SC" panose="02020400000000000000" pitchFamily="18" charset="-122"/>
              <a:cs typeface="+mn-ea"/>
              <a:sym typeface="Source Han Serif SC" panose="02020400000000000000" pitchFamily="18" charset="-122"/>
            </a:endParaRPr>
          </a:p>
        </p:txBody>
      </p:sp>
      <p:cxnSp>
        <p:nvCxnSpPr>
          <p:cNvPr id="19" name="稻壳儿春秋广告/盗版必究        原创来源：http://chn.docer.com/works?userid=199329941#!/work_time">
            <a:extLst>
              <a:ext uri="{FF2B5EF4-FFF2-40B4-BE49-F238E27FC236}">
                <a16:creationId xmlns:a16="http://schemas.microsoft.com/office/drawing/2014/main" id="{9037F3EC-0196-42AF-90D4-1560F982F4D0}"/>
              </a:ext>
            </a:extLst>
          </p:cNvPr>
          <p:cNvCxnSpPr/>
          <p:nvPr>
            <p:custDataLst>
              <p:tags r:id="rId5"/>
            </p:custDataLst>
          </p:nvPr>
        </p:nvCxnSpPr>
        <p:spPr>
          <a:xfrm>
            <a:off x="-113914" y="90003"/>
            <a:ext cx="571815" cy="571815"/>
          </a:xfrm>
          <a:prstGeom prst="line">
            <a:avLst/>
          </a:prstGeom>
          <a:gradFill>
            <a:gsLst>
              <a:gs pos="19000">
                <a:srgbClr val="E3C989"/>
              </a:gs>
              <a:gs pos="100000">
                <a:srgbClr val="AE8E42"/>
              </a:gs>
            </a:gsLst>
            <a:path path="circle">
              <a:fillToRect l="50000" t="50000" r="50000" b="50000"/>
            </a:path>
          </a:gradFill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矩形 33"/>
          <p:cNvSpPr/>
          <p:nvPr>
            <p:custDataLst>
              <p:tags r:id="rId6"/>
            </p:custDataLst>
          </p:nvPr>
        </p:nvSpPr>
        <p:spPr>
          <a:xfrm>
            <a:off x="468243" y="745287"/>
            <a:ext cx="1058393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defRPr/>
            </a:pPr>
            <a:r>
              <a:rPr lang="en-US" altLang="zh-CN" sz="2400" kern="0" smtClean="0">
                <a:solidFill>
                  <a:schemeClr val="bg1"/>
                </a:solidFill>
                <a:cs typeface="Times New Roman" panose="02020603050405020304" pitchFamily="18" charset="0"/>
              </a:rPr>
              <a:t>1</a:t>
            </a:r>
            <a:r>
              <a:rPr lang="zh-CN" altLang="en-US" sz="2400" kern="0" smtClean="0">
                <a:solidFill>
                  <a:schemeClr val="bg1"/>
                </a:solidFill>
                <a:cs typeface="Times New Roman" panose="02020603050405020304" pitchFamily="18" charset="0"/>
              </a:rPr>
              <a:t>．合力</a:t>
            </a:r>
            <a:endParaRPr lang="en-US" altLang="zh-CN" sz="2400" kern="0" smtClean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lvl="0" algn="just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defRPr/>
            </a:pPr>
            <a:r>
              <a:rPr lang="en-US" altLang="zh-CN" sz="2400" kern="0" smtClean="0">
                <a:solidFill>
                  <a:schemeClr val="bg1"/>
                </a:solidFill>
                <a:cs typeface="Times New Roman" panose="02020603050405020304" pitchFamily="18" charset="0"/>
              </a:rPr>
              <a:t>2</a:t>
            </a:r>
            <a:r>
              <a:rPr lang="zh-CN" altLang="en-US" sz="2400" kern="0" smtClean="0">
                <a:solidFill>
                  <a:schemeClr val="bg1"/>
                </a:solidFill>
                <a:cs typeface="Times New Roman" panose="02020603050405020304" pitchFamily="18" charset="0"/>
              </a:rPr>
              <a:t>．分力</a:t>
            </a:r>
            <a:endParaRPr lang="en-US" altLang="zh-CN" sz="2400" kern="0" smtClean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lvl="0" algn="just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defRPr/>
            </a:pPr>
            <a:r>
              <a:rPr lang="en-US" altLang="zh-CN" sz="2400" kern="0" smtClean="0">
                <a:solidFill>
                  <a:schemeClr val="bg1"/>
                </a:solidFill>
                <a:cs typeface="Times New Roman" panose="02020603050405020304" pitchFamily="18" charset="0"/>
              </a:rPr>
              <a:t>3</a:t>
            </a:r>
            <a:r>
              <a:rPr lang="zh-CN" altLang="en-US" sz="2400" kern="0" smtClean="0">
                <a:solidFill>
                  <a:schemeClr val="bg1"/>
                </a:solidFill>
                <a:cs typeface="Times New Roman" panose="02020603050405020304" pitchFamily="18" charset="0"/>
              </a:rPr>
              <a:t>．力的合成</a:t>
            </a:r>
            <a:endParaRPr lang="en-US" altLang="zh-CN" sz="2400" kern="0" smtClean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lvl="0" algn="just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defRPr/>
            </a:pPr>
            <a:r>
              <a:rPr lang="en-US" altLang="zh-CN" sz="2400" kern="0" smtClean="0">
                <a:solidFill>
                  <a:schemeClr val="bg1"/>
                </a:solidFill>
                <a:cs typeface="Times New Roman" panose="02020603050405020304" pitchFamily="18" charset="0"/>
              </a:rPr>
              <a:t>4</a:t>
            </a:r>
            <a:r>
              <a:rPr lang="zh-CN" altLang="en-US" sz="2400" kern="0" smtClean="0">
                <a:solidFill>
                  <a:schemeClr val="bg1"/>
                </a:solidFill>
                <a:cs typeface="Times New Roman" panose="02020603050405020304" pitchFamily="18" charset="0"/>
              </a:rPr>
              <a:t>．力的分解</a:t>
            </a:r>
            <a:endParaRPr lang="en-US" altLang="zh-CN" sz="2400" kern="0" smtClean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lvl="0" algn="just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defRPr/>
            </a:pPr>
            <a:r>
              <a:rPr lang="en-US" altLang="zh-CN" sz="2400" kern="0" smtClean="0">
                <a:solidFill>
                  <a:schemeClr val="bg1"/>
                </a:solidFill>
                <a:cs typeface="Times New Roman" panose="02020603050405020304" pitchFamily="18" charset="0"/>
              </a:rPr>
              <a:t>5</a:t>
            </a:r>
            <a:r>
              <a:rPr lang="zh-CN" altLang="en-US" sz="2400" kern="0" smtClean="0">
                <a:solidFill>
                  <a:schemeClr val="bg1"/>
                </a:solidFill>
                <a:cs typeface="Times New Roman" panose="02020603050405020304" pitchFamily="18" charset="0"/>
              </a:rPr>
              <a:t>．平行四边形定则</a:t>
            </a:r>
            <a:endParaRPr lang="en-US" altLang="zh-CN" sz="2400" kern="0" smtClean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lvl="0" algn="just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defRPr/>
            </a:pPr>
            <a:r>
              <a:rPr lang="en-US" altLang="zh-CN" sz="2400" kern="0" smtClean="0">
                <a:solidFill>
                  <a:schemeClr val="bg1"/>
                </a:solidFill>
                <a:cs typeface="Times New Roman" panose="02020603050405020304" pitchFamily="18" charset="0"/>
              </a:rPr>
              <a:t>6</a:t>
            </a:r>
            <a:r>
              <a:rPr lang="zh-CN" altLang="en-US" sz="2400" kern="0" smtClean="0">
                <a:solidFill>
                  <a:schemeClr val="bg1"/>
                </a:solidFill>
                <a:cs typeface="Times New Roman" panose="02020603050405020304" pitchFamily="18" charset="0"/>
              </a:rPr>
              <a:t>．矢量和标量</a:t>
            </a:r>
            <a:endParaRPr lang="en-US" altLang="zh-CN" sz="2400" kern="0" smtClean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68DA85B-BD58-493C-9FE4-DB276E66FC6B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4503681" y="222067"/>
            <a:ext cx="2513127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28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Source Han Serif SC" panose="02020400000000000000" pitchFamily="18" charset="-122"/>
              </a:rPr>
              <a:t>三、小结</a:t>
            </a:r>
            <a:endParaRPr lang="zh-CN" altLang="en-US" sz="28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Source Han Serif SC" panose="02020400000000000000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86331910"/>
      </p:ext>
    </p:extLst>
  </p:cSld>
  <p:clrMapOvr>
    <a:masterClrMapping/>
  </p:clrMapOvr>
  <p:transition/>
  <p:timing/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18" name="稻壳儿春秋广告/盗版必究        原创来源：http://chn.docer.com/works?userid=199329941#!/work_time">
            <a:extLst>
              <a:ext uri="{FF2B5EF4-FFF2-40B4-BE49-F238E27FC236}">
                <a16:creationId xmlns:a16="http://schemas.microsoft.com/office/drawing/2014/main" id="{72951D97-59F4-4348-AB3F-798D1FEC1A35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flipV="1">
            <a:off x="88" y="-1"/>
            <a:ext cx="873624" cy="436812"/>
          </a:xfrm>
          <a:custGeom>
            <a:gdLst>
              <a:gd name="connsiteX0" fmla="*/ 595262 w 1190523"/>
              <a:gd name="connsiteY0" fmla="*/ 0 h 595262"/>
              <a:gd name="connsiteX1" fmla="*/ 1190523 w 1190523"/>
              <a:gd name="connsiteY1" fmla="*/ 595262 h 595262"/>
              <a:gd name="connsiteX2" fmla="*/ 0 w 1190523"/>
              <a:gd name="connsiteY2" fmla="*/ 595262 h 59526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90523" h="595262">
                <a:moveTo>
                  <a:pt x="595262" y="0"/>
                </a:moveTo>
                <a:lnTo>
                  <a:pt x="1190523" y="595262"/>
                </a:lnTo>
                <a:lnTo>
                  <a:pt x="0" y="5952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7">
              <a:latin typeface="Source Han Serif SC" panose="02020400000000000000" pitchFamily="18" charset="-122"/>
              <a:ea typeface="Source Han Serif SC" panose="02020400000000000000" pitchFamily="18" charset="-122"/>
              <a:cs typeface="+mn-ea"/>
              <a:sym typeface="Source Han Serif SC" panose="02020400000000000000" pitchFamily="18" charset="-122"/>
            </a:endParaRPr>
          </a:p>
        </p:txBody>
      </p:sp>
      <p:cxnSp>
        <p:nvCxnSpPr>
          <p:cNvPr id="19" name="稻壳儿春秋广告/盗版必究        原创来源：http://chn.docer.com/works?userid=199329941#!/work_time">
            <a:extLst>
              <a:ext uri="{FF2B5EF4-FFF2-40B4-BE49-F238E27FC236}">
                <a16:creationId xmlns:a16="http://schemas.microsoft.com/office/drawing/2014/main" id="{9037F3EC-0196-42AF-90D4-1560F982F4D0}"/>
              </a:ext>
            </a:extLst>
          </p:cNvPr>
          <p:cNvCxnSpPr/>
          <p:nvPr>
            <p:custDataLst>
              <p:tags r:id="rId5"/>
            </p:custDataLst>
          </p:nvPr>
        </p:nvCxnSpPr>
        <p:spPr>
          <a:xfrm>
            <a:off x="-113914" y="90003"/>
            <a:ext cx="571815" cy="571815"/>
          </a:xfrm>
          <a:prstGeom prst="line">
            <a:avLst/>
          </a:prstGeom>
          <a:gradFill>
            <a:gsLst>
              <a:gs pos="19000">
                <a:srgbClr val="E3C989"/>
              </a:gs>
              <a:gs pos="100000">
                <a:srgbClr val="AE8E42"/>
              </a:gs>
            </a:gsLst>
            <a:path path="circle">
              <a:fillToRect l="50000" t="50000" r="50000" b="50000"/>
            </a:path>
          </a:gradFill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D68DA85B-BD58-493C-9FE4-DB276E66FC6B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4503681" y="222067"/>
            <a:ext cx="2513127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28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Source Han Serif SC" panose="02020400000000000000" pitchFamily="18" charset="-122"/>
              </a:rPr>
              <a:t>四、练习</a:t>
            </a:r>
            <a:endParaRPr lang="zh-CN" altLang="en-US" sz="28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Source Han Serif SC" panose="02020400000000000000" pitchFamily="18" charset="-122"/>
            </a:endParaRPr>
          </a:p>
        </p:txBody>
      </p:sp>
      <p:sp>
        <p:nvSpPr>
          <p:cNvPr id="9" name="矩形 8"/>
          <p:cNvSpPr/>
          <p:nvPr>
            <p:custDataLst>
              <p:tags r:id="rId7"/>
            </p:custDataLst>
          </p:nvPr>
        </p:nvSpPr>
        <p:spPr>
          <a:xfrm>
            <a:off x="477092" y="751822"/>
            <a:ext cx="105839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DC5900"/>
              </a:buClr>
              <a:buSzPct val="75000"/>
              <a:defRPr/>
            </a:pPr>
            <a:r>
              <a:rPr lang="en-US" altLang="zh-CN" sz="2400" kern="0" smtClean="0">
                <a:solidFill>
                  <a:schemeClr val="bg1"/>
                </a:solidFill>
              </a:rPr>
              <a:t>1</a:t>
            </a:r>
            <a:r>
              <a:rPr lang="zh-CN" altLang="en-US" sz="2400" kern="0" smtClean="0">
                <a:solidFill>
                  <a:schemeClr val="bg1"/>
                </a:solidFill>
              </a:rPr>
              <a:t>．有两个力，一个是</a:t>
            </a:r>
            <a:r>
              <a:rPr lang="en-US" altLang="zh-CN" sz="2400" kern="0" smtClean="0">
                <a:solidFill>
                  <a:schemeClr val="bg1"/>
                </a:solidFill>
              </a:rPr>
              <a:t>10 N</a:t>
            </a:r>
            <a:r>
              <a:rPr lang="zh-CN" altLang="en-US" sz="2400" kern="0" smtClean="0">
                <a:solidFill>
                  <a:schemeClr val="bg1"/>
                </a:solidFill>
              </a:rPr>
              <a:t>，一个是 </a:t>
            </a:r>
            <a:r>
              <a:rPr lang="en-US" altLang="zh-CN" sz="2400" kern="0" smtClean="0">
                <a:solidFill>
                  <a:schemeClr val="bg1"/>
                </a:solidFill>
              </a:rPr>
              <a:t>2 N</a:t>
            </a:r>
            <a:r>
              <a:rPr lang="zh-CN" altLang="en-US" sz="2400" kern="0" smtClean="0">
                <a:solidFill>
                  <a:schemeClr val="bg1"/>
                </a:solidFill>
              </a:rPr>
              <a:t>，它们的合力可能等于 </a:t>
            </a:r>
            <a:r>
              <a:rPr lang="en-US" altLang="zh-CN" sz="2400" kern="0" smtClean="0">
                <a:solidFill>
                  <a:schemeClr val="bg1"/>
                </a:solidFill>
              </a:rPr>
              <a:t>5 N</a:t>
            </a:r>
            <a:r>
              <a:rPr lang="zh-CN" altLang="en-US" sz="2400" kern="0" smtClean="0">
                <a:solidFill>
                  <a:schemeClr val="bg1"/>
                </a:solidFill>
              </a:rPr>
              <a:t>，</a:t>
            </a:r>
            <a:r>
              <a:rPr lang="en-US" altLang="zh-CN" sz="2400" kern="0" smtClean="0">
                <a:solidFill>
                  <a:schemeClr val="bg1"/>
                </a:solidFill>
              </a:rPr>
              <a:t>10 N</a:t>
            </a:r>
            <a:r>
              <a:rPr lang="zh-CN" altLang="en-US" sz="2400" kern="0" smtClean="0">
                <a:solidFill>
                  <a:schemeClr val="bg1"/>
                </a:solidFill>
              </a:rPr>
              <a:t>，</a:t>
            </a:r>
            <a:r>
              <a:rPr lang="en-US" altLang="zh-CN" sz="2400" kern="0" smtClean="0">
                <a:solidFill>
                  <a:schemeClr val="bg1"/>
                </a:solidFill>
              </a:rPr>
              <a:t>15 N </a:t>
            </a:r>
            <a:r>
              <a:rPr lang="zh-CN" altLang="en-US" sz="2400" kern="0" smtClean="0">
                <a:solidFill>
                  <a:schemeClr val="bg1"/>
                </a:solidFill>
              </a:rPr>
              <a:t>吗？合力最大值为多少？最小值为多少？</a:t>
            </a:r>
            <a:endParaRPr lang="zh-CN" altLang="en-US" sz="2400" kern="0">
              <a:solidFill>
                <a:schemeClr val="bg1"/>
              </a:solidFill>
            </a:endParaRPr>
          </a:p>
        </p:txBody>
      </p:sp>
      <p:sp>
        <p:nvSpPr>
          <p:cNvPr id="8" name="Text Box 285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68313" y="2268000"/>
            <a:ext cx="10583931" cy="230832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smtClean="0">
                <a:solidFill>
                  <a:srgbClr val="00CCFF"/>
                </a:solidFill>
                <a:ea typeface="微软雅黑" panose="020b0503020204020204" pitchFamily="34" charset="-122"/>
              </a:rPr>
              <a:t>答</a:t>
            </a:r>
            <a:r>
              <a:rPr lang="zh-CN" altLang="en-US" sz="2400" smtClean="0">
                <a:solidFill>
                  <a:srgbClr val="00CCFF"/>
                </a:solidFill>
                <a:ea typeface="微软雅黑" panose="020b0503020204020204" pitchFamily="34" charset="-122"/>
                <a:sym typeface="Wingdings" panose="05000000000000000000" pitchFamily="2" charset="2"/>
              </a:rPr>
              <a:t>：两个力的方向同时，即夹角为 </a:t>
            </a:r>
            <a:r>
              <a:rPr lang="en-US" altLang="zh-CN" sz="2400" smtClean="0">
                <a:solidFill>
                  <a:srgbClr val="00CCFF"/>
                </a:solidFill>
                <a:ea typeface="微软雅黑" panose="020b0503020204020204" pitchFamily="34" charset="-122"/>
                <a:sym typeface="Wingdings" panose="05000000000000000000" pitchFamily="2" charset="2"/>
              </a:rPr>
              <a:t>0° </a:t>
            </a:r>
            <a:r>
              <a:rPr lang="zh-CN" altLang="en-US" sz="2400" smtClean="0">
                <a:solidFill>
                  <a:srgbClr val="00CCFF"/>
                </a:solidFill>
                <a:ea typeface="微软雅黑" panose="020b0503020204020204" pitchFamily="34" charset="-122"/>
                <a:sym typeface="Wingdings" panose="05000000000000000000" pitchFamily="2" charset="2"/>
              </a:rPr>
              <a:t>合力最大，最大值为 </a:t>
            </a:r>
            <a:r>
              <a:rPr lang="en-US" altLang="zh-CN" sz="2400" smtClean="0">
                <a:solidFill>
                  <a:srgbClr val="00CCFF"/>
                </a:solidFill>
                <a:ea typeface="微软雅黑" panose="020b0503020204020204" pitchFamily="34" charset="-122"/>
                <a:sym typeface="Wingdings" panose="05000000000000000000" pitchFamily="2" charset="2"/>
              </a:rPr>
              <a:t>12 N </a:t>
            </a:r>
            <a:r>
              <a:rPr lang="zh-CN" altLang="en-US" sz="2400" smtClean="0">
                <a:solidFill>
                  <a:srgbClr val="00CCFF"/>
                </a:solidFill>
                <a:ea typeface="微软雅黑" panose="020b0503020204020204" pitchFamily="34" charset="-122"/>
                <a:sym typeface="Wingdings" panose="05000000000000000000" pitchFamily="2" charset="2"/>
              </a:rPr>
              <a:t>。两个力的方向相反时，即夹角为 </a:t>
            </a:r>
            <a:r>
              <a:rPr lang="en-US" altLang="zh-CN" sz="2400" smtClean="0">
                <a:solidFill>
                  <a:srgbClr val="00CCFF"/>
                </a:solidFill>
                <a:ea typeface="微软雅黑" panose="020b0503020204020204" pitchFamily="34" charset="-122"/>
                <a:sym typeface="Wingdings" panose="05000000000000000000" pitchFamily="2" charset="2"/>
              </a:rPr>
              <a:t>180 ° </a:t>
            </a:r>
            <a:r>
              <a:rPr lang="zh-CN" altLang="en-US" sz="2400" smtClean="0">
                <a:solidFill>
                  <a:srgbClr val="00CCFF"/>
                </a:solidFill>
                <a:ea typeface="微软雅黑" panose="020b0503020204020204" pitchFamily="34" charset="-122"/>
                <a:sym typeface="Wingdings" panose="05000000000000000000" pitchFamily="2" charset="2"/>
              </a:rPr>
              <a:t>合力最小，最小值为 </a:t>
            </a:r>
            <a:r>
              <a:rPr lang="en-US" altLang="zh-CN" sz="2400" smtClean="0">
                <a:solidFill>
                  <a:srgbClr val="00CCFF"/>
                </a:solidFill>
                <a:ea typeface="微软雅黑" panose="020b0503020204020204" pitchFamily="34" charset="-122"/>
                <a:sym typeface="Wingdings" panose="05000000000000000000" pitchFamily="2" charset="2"/>
              </a:rPr>
              <a:t>8 N </a:t>
            </a:r>
            <a:r>
              <a:rPr lang="zh-CN" altLang="en-US" sz="2400" smtClean="0">
                <a:solidFill>
                  <a:srgbClr val="00CCFF"/>
                </a:solidFill>
                <a:ea typeface="微软雅黑" panose="020b0503020204020204" pitchFamily="34" charset="-122"/>
                <a:sym typeface="Wingdings" panose="05000000000000000000" pitchFamily="2" charset="2"/>
              </a:rPr>
              <a:t>。在两个力的夹角从</a:t>
            </a:r>
            <a:r>
              <a:rPr lang="en-US" altLang="zh-CN" sz="2400" smtClean="0">
                <a:solidFill>
                  <a:srgbClr val="00CCFF"/>
                </a:solidFill>
                <a:ea typeface="微软雅黑" panose="020b0503020204020204" pitchFamily="34" charset="-122"/>
                <a:sym typeface="Wingdings" panose="05000000000000000000" pitchFamily="2" charset="2"/>
              </a:rPr>
              <a:t>0°</a:t>
            </a:r>
            <a:r>
              <a:rPr lang="zh-CN" altLang="en-US" sz="2400" smtClean="0">
                <a:solidFill>
                  <a:srgbClr val="00CCFF"/>
                </a:solidFill>
                <a:ea typeface="微软雅黑" panose="020b0503020204020204" pitchFamily="34" charset="-122"/>
                <a:sym typeface="Wingdings" panose="05000000000000000000" pitchFamily="2" charset="2"/>
              </a:rPr>
              <a:t>逐渐增大到</a:t>
            </a:r>
            <a:r>
              <a:rPr lang="en-US" altLang="zh-CN" sz="2400" smtClean="0">
                <a:solidFill>
                  <a:srgbClr val="00CCFF"/>
                </a:solidFill>
                <a:ea typeface="微软雅黑" panose="020b0503020204020204" pitchFamily="34" charset="-122"/>
                <a:sym typeface="Wingdings" panose="05000000000000000000" pitchFamily="2" charset="2"/>
              </a:rPr>
              <a:t>180° </a:t>
            </a:r>
            <a:r>
              <a:rPr lang="zh-CN" altLang="en-US" sz="2400" smtClean="0">
                <a:solidFill>
                  <a:srgbClr val="00CCFF"/>
                </a:solidFill>
                <a:ea typeface="微软雅黑" panose="020b0503020204020204" pitchFamily="34" charset="-122"/>
                <a:sym typeface="Wingdings" panose="05000000000000000000" pitchFamily="2" charset="2"/>
              </a:rPr>
              <a:t>时，合力逐渐减小，即合力大小在 </a:t>
            </a:r>
            <a:r>
              <a:rPr lang="en-US" altLang="zh-CN" sz="2400" smtClean="0">
                <a:solidFill>
                  <a:srgbClr val="00CCFF"/>
                </a:solidFill>
                <a:ea typeface="微软雅黑" panose="020b0503020204020204" pitchFamily="34" charset="-122"/>
                <a:sym typeface="Wingdings" panose="05000000000000000000" pitchFamily="2" charset="2"/>
              </a:rPr>
              <a:t>8 N </a:t>
            </a:r>
            <a:r>
              <a:rPr lang="zh-CN" altLang="en-US" sz="2400" smtClean="0">
                <a:solidFill>
                  <a:srgbClr val="00CCFF"/>
                </a:solidFill>
                <a:ea typeface="微软雅黑" panose="020b0503020204020204" pitchFamily="34" charset="-122"/>
                <a:sym typeface="Wingdings" panose="05000000000000000000" pitchFamily="2" charset="2"/>
              </a:rPr>
              <a:t>到 </a:t>
            </a:r>
            <a:r>
              <a:rPr lang="en-US" altLang="zh-CN" sz="2400" smtClean="0">
                <a:solidFill>
                  <a:srgbClr val="00CCFF"/>
                </a:solidFill>
                <a:ea typeface="微软雅黑" panose="020b0503020204020204" pitchFamily="34" charset="-122"/>
                <a:sym typeface="Wingdings" panose="05000000000000000000" pitchFamily="2" charset="2"/>
              </a:rPr>
              <a:t>12 N </a:t>
            </a:r>
            <a:r>
              <a:rPr lang="zh-CN" altLang="en-US" sz="2400" smtClean="0">
                <a:solidFill>
                  <a:srgbClr val="00CCFF"/>
                </a:solidFill>
                <a:ea typeface="微软雅黑" panose="020b0503020204020204" pitchFamily="34" charset="-122"/>
                <a:sym typeface="Wingdings" panose="05000000000000000000" pitchFamily="2" charset="2"/>
              </a:rPr>
              <a:t>之间 。所以可能为 </a:t>
            </a:r>
            <a:r>
              <a:rPr lang="en-US" altLang="zh-CN" sz="2400" smtClean="0">
                <a:solidFill>
                  <a:srgbClr val="00CCFF"/>
                </a:solidFill>
                <a:ea typeface="微软雅黑" panose="020b0503020204020204" pitchFamily="34" charset="-122"/>
                <a:sym typeface="Wingdings" panose="05000000000000000000" pitchFamily="2" charset="2"/>
              </a:rPr>
              <a:t>10 N </a:t>
            </a:r>
            <a:r>
              <a:rPr lang="zh-CN" altLang="en-US" sz="2400" smtClean="0">
                <a:solidFill>
                  <a:srgbClr val="00CCFF"/>
                </a:solidFill>
                <a:ea typeface="微软雅黑" panose="020b0503020204020204" pitchFamily="34" charset="-122"/>
                <a:sym typeface="Wingdings" panose="05000000000000000000" pitchFamily="2" charset="2"/>
              </a:rPr>
              <a:t>不可能为 </a:t>
            </a:r>
            <a:r>
              <a:rPr lang="en-US" altLang="zh-CN" sz="2400" smtClean="0">
                <a:solidFill>
                  <a:srgbClr val="00CCFF"/>
                </a:solidFill>
                <a:ea typeface="微软雅黑" panose="020b0503020204020204" pitchFamily="34" charset="-122"/>
                <a:sym typeface="Wingdings" panose="05000000000000000000" pitchFamily="2" charset="2"/>
              </a:rPr>
              <a:t>5 N </a:t>
            </a:r>
            <a:r>
              <a:rPr lang="zh-CN" altLang="en-US" sz="2400" smtClean="0">
                <a:solidFill>
                  <a:srgbClr val="00CCFF"/>
                </a:solidFill>
                <a:ea typeface="微软雅黑" panose="020b0503020204020204" pitchFamily="34" charset="-122"/>
                <a:sym typeface="Wingdings" panose="05000000000000000000" pitchFamily="2" charset="2"/>
              </a:rPr>
              <a:t>或 </a:t>
            </a:r>
            <a:r>
              <a:rPr lang="en-US" altLang="zh-CN" sz="2400" smtClean="0">
                <a:solidFill>
                  <a:srgbClr val="00CCFF"/>
                </a:solidFill>
                <a:ea typeface="微软雅黑" panose="020b0503020204020204" pitchFamily="34" charset="-122"/>
                <a:sym typeface="Wingdings" panose="05000000000000000000" pitchFamily="2" charset="2"/>
              </a:rPr>
              <a:t>15 N </a:t>
            </a:r>
            <a:r>
              <a:rPr lang="zh-CN" altLang="en-US" sz="2400" smtClean="0">
                <a:solidFill>
                  <a:srgbClr val="00CCFF"/>
                </a:solidFill>
                <a:ea typeface="微软雅黑" panose="020b0503020204020204" pitchFamily="34" charset="-122"/>
                <a:sym typeface="Wingdings" panose="05000000000000000000" pitchFamily="2" charset="2"/>
              </a:rPr>
              <a:t>。</a:t>
            </a:r>
            <a:endParaRPr lang="zh-CN" altLang="en-US" sz="2400">
              <a:solidFill>
                <a:srgbClr val="00CCFF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495441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18" name="稻壳儿春秋广告/盗版必究        原创来源：http://chn.docer.com/works?userid=199329941#!/work_time">
            <a:extLst>
              <a:ext uri="{FF2B5EF4-FFF2-40B4-BE49-F238E27FC236}">
                <a16:creationId xmlns:a16="http://schemas.microsoft.com/office/drawing/2014/main" id="{72951D97-59F4-4348-AB3F-798D1FEC1A35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flipV="1">
            <a:off x="88" y="-1"/>
            <a:ext cx="873624" cy="436812"/>
          </a:xfrm>
          <a:custGeom>
            <a:gdLst>
              <a:gd name="connsiteX0" fmla="*/ 595262 w 1190523"/>
              <a:gd name="connsiteY0" fmla="*/ 0 h 595262"/>
              <a:gd name="connsiteX1" fmla="*/ 1190523 w 1190523"/>
              <a:gd name="connsiteY1" fmla="*/ 595262 h 595262"/>
              <a:gd name="connsiteX2" fmla="*/ 0 w 1190523"/>
              <a:gd name="connsiteY2" fmla="*/ 595262 h 59526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90523" h="595262">
                <a:moveTo>
                  <a:pt x="595262" y="0"/>
                </a:moveTo>
                <a:lnTo>
                  <a:pt x="1190523" y="595262"/>
                </a:lnTo>
                <a:lnTo>
                  <a:pt x="0" y="5952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7">
              <a:latin typeface="Source Han Serif SC" panose="02020400000000000000" pitchFamily="18" charset="-122"/>
              <a:ea typeface="Source Han Serif SC" panose="02020400000000000000" pitchFamily="18" charset="-122"/>
              <a:cs typeface="+mn-ea"/>
              <a:sym typeface="Source Han Serif SC" panose="02020400000000000000" pitchFamily="18" charset="-122"/>
            </a:endParaRPr>
          </a:p>
        </p:txBody>
      </p:sp>
      <p:cxnSp>
        <p:nvCxnSpPr>
          <p:cNvPr id="19" name="稻壳儿春秋广告/盗版必究        原创来源：http://chn.docer.com/works?userid=199329941#!/work_time">
            <a:extLst>
              <a:ext uri="{FF2B5EF4-FFF2-40B4-BE49-F238E27FC236}">
                <a16:creationId xmlns:a16="http://schemas.microsoft.com/office/drawing/2014/main" id="{9037F3EC-0196-42AF-90D4-1560F982F4D0}"/>
              </a:ext>
            </a:extLst>
          </p:cNvPr>
          <p:cNvCxnSpPr/>
          <p:nvPr>
            <p:custDataLst>
              <p:tags r:id="rId5"/>
            </p:custDataLst>
          </p:nvPr>
        </p:nvCxnSpPr>
        <p:spPr>
          <a:xfrm>
            <a:off x="-113914" y="90003"/>
            <a:ext cx="571815" cy="571815"/>
          </a:xfrm>
          <a:prstGeom prst="line">
            <a:avLst/>
          </a:prstGeom>
          <a:gradFill>
            <a:gsLst>
              <a:gs pos="19000">
                <a:srgbClr val="E3C989"/>
              </a:gs>
              <a:gs pos="100000">
                <a:srgbClr val="AE8E42"/>
              </a:gs>
            </a:gsLst>
            <a:path path="circle">
              <a:fillToRect l="50000" t="50000" r="50000" b="50000"/>
            </a:path>
          </a:gradFill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>
        <mc:Choice Requires="a14">
          <p:sp>
            <p:nvSpPr>
              <p:cNvPr id="11" name="Text Box 285"/>
              <p:cNvSpPr txBox="1"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468000" y="2267162"/>
                <a:ext cx="10584000" cy="236231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ct val="50000"/>
                  </a:spcBef>
                </a:pPr>
                <a:r>
                  <a:rPr lang="zh-CN" altLang="en-US" sz="2400" smtClean="0">
                    <a:solidFill>
                      <a:srgbClr val="00CCFF"/>
                    </a:solidFill>
                    <a:ea typeface="微软雅黑" panose="020b0503020204020204" pitchFamily="34" charset="-122"/>
                  </a:rPr>
                  <a:t>答：当两个力的合力为零时，一个力向东，大小为 </a:t>
                </a:r>
                <a:r>
                  <a:rPr lang="en-US" altLang="zh-CN" sz="2400" smtClean="0">
                    <a:solidFill>
                      <a:srgbClr val="00CCFF"/>
                    </a:solidFill>
                    <a:ea typeface="微软雅黑" panose="020b0503020204020204" pitchFamily="34" charset="-122"/>
                  </a:rPr>
                  <a:t>6 N </a:t>
                </a:r>
                <a:r>
                  <a:rPr lang="zh-CN" altLang="en-US" sz="2400" smtClean="0">
                    <a:solidFill>
                      <a:srgbClr val="00CCFF"/>
                    </a:solidFill>
                    <a:ea typeface="微软雅黑" panose="020b0503020204020204" pitchFamily="34" charset="-122"/>
                  </a:rPr>
                  <a:t>，则另一个力必定向西，且大小也为 </a:t>
                </a:r>
                <a:r>
                  <a:rPr lang="en-US" altLang="zh-CN" sz="2400" smtClean="0">
                    <a:solidFill>
                      <a:srgbClr val="00CCFF"/>
                    </a:solidFill>
                    <a:ea typeface="微软雅黑" panose="020b0503020204020204" pitchFamily="34" charset="-122"/>
                  </a:rPr>
                  <a:t>6 N </a:t>
                </a:r>
                <a:r>
                  <a:rPr lang="zh-CN" altLang="en-US" sz="2400" smtClean="0">
                    <a:solidFill>
                      <a:srgbClr val="00CCFF"/>
                    </a:solidFill>
                    <a:ea typeface="微软雅黑" panose="020b0503020204020204" pitchFamily="34" charset="-122"/>
                  </a:rPr>
                  <a:t>。向东的力改为向南时，两个力互相垂直，大小相等，所以用有向线段表示这两个力，构成的平行四边形为正四边形。所以合力的大小为</a:t>
                </a:r>
                <a:r>
                  <a:rPr lang="en-US" altLang="zh-CN" sz="2400" smtClean="0">
                    <a:solidFill>
                      <a:srgbClr val="00CCFF"/>
                    </a:solidFill>
                    <a:ea typeface="微软雅黑" panose="020b0503020204020204" pitchFamily="34" charset="-122"/>
                  </a:rPr>
                  <a:t>6</a:t>
                </a:r>
                <a14:m>
                  <m:oMathPara>
                    <m:oMathParaPr>
                      <m:jc/>
                    </m:oMathParaPr>
                    <m:oMath>
                      <m:rad>
                        <m:radPr>
                          <m:degHide m:val="on"/>
                          <m:ctrlPr>
                            <a:rPr lang="en-US" altLang="zh-CN" sz="2400" i="1" smtClean="0">
                              <a:solidFill>
                                <a:srgbClr val="00CCFF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radPr>
                        <m:deg/>
                        <m:e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solidFill>
                                <a:srgbClr val="00CCFF"/>
                              </a:solidFill>
                              <a:ea typeface="微软雅黑" panose="020b0503020204020204" pitchFamily="34" charset="-122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r>
                  <a:rPr lang="en-US" altLang="zh-CN" sz="2400" smtClean="0">
                    <a:solidFill>
                      <a:srgbClr val="00CCFF"/>
                    </a:solidFill>
                    <a:ea typeface="微软雅黑" panose="020b0503020204020204" pitchFamily="34" charset="-122"/>
                  </a:rPr>
                  <a:t> N </a:t>
                </a:r>
                <a:r>
                  <a:rPr lang="zh-CN" altLang="en-US" sz="2400" smtClean="0">
                    <a:solidFill>
                      <a:srgbClr val="00CCFF"/>
                    </a:solidFill>
                    <a:ea typeface="微软雅黑" panose="020b0503020204020204" pitchFamily="34" charset="-122"/>
                  </a:rPr>
                  <a:t>，方向为西偏南 </a:t>
                </a:r>
                <a:r>
                  <a:rPr lang="en-US" altLang="zh-CN" sz="2400" smtClean="0">
                    <a:solidFill>
                      <a:srgbClr val="00CCFF"/>
                    </a:solidFill>
                    <a:ea typeface="微软雅黑" panose="020b0503020204020204" pitchFamily="34" charset="-122"/>
                  </a:rPr>
                  <a:t>45 ° </a:t>
                </a:r>
                <a:r>
                  <a:rPr lang="zh-CN" altLang="en-US" sz="2400" smtClean="0">
                    <a:solidFill>
                      <a:srgbClr val="00CCFF"/>
                    </a:solidFill>
                    <a:ea typeface="微软雅黑" panose="020b0503020204020204" pitchFamily="34" charset="-122"/>
                  </a:rPr>
                  <a:t>的方向。</a:t>
                </a:r>
                <a:endParaRPr lang="zh-CN" altLang="en-US" sz="2400">
                  <a:solidFill>
                    <a:srgbClr val="00CCFF"/>
                  </a:solidFill>
                  <a:ea typeface="微软雅黑" panose="020b0503020204020204" pitchFamily="34" charset="-122"/>
                </a:endParaRPr>
              </a:p>
            </p:txBody>
          </p:sp>
        </mc:Choice>
        <mc:Fallback>
          <p:sp>
            <p:nvSpPr>
              <p:cNvPr id="11" name="Text Box 28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468000" y="2267162"/>
                <a:ext cx="10584000" cy="2362313"/>
              </a:xfrm>
              <a:prstGeom prst="rect">
                <a:avLst/>
              </a:prstGeom>
              <a:blipFill>
                <a:blip r:embed="rId8"/>
                <a:stretch>
                  <a:fillRect l="-922" r="-3744" b="-1809"/>
                </a:stretch>
              </a:blipFill>
              <a:ln w="9525">
                <a:noFill/>
                <a:miter lim="8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8"/>
          <p:cNvSpPr/>
          <p:nvPr>
            <p:custDataLst>
              <p:tags r:id="rId9"/>
            </p:custDataLst>
          </p:nvPr>
        </p:nvSpPr>
        <p:spPr>
          <a:xfrm>
            <a:off x="477092" y="751822"/>
            <a:ext cx="105839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DC5900"/>
              </a:buClr>
              <a:buSzPct val="75000"/>
              <a:defRPr/>
            </a:pPr>
            <a:r>
              <a:rPr lang="en-US" altLang="zh-CN" sz="2400" kern="0" smtClean="0">
                <a:solidFill>
                  <a:schemeClr val="bg1"/>
                </a:solidFill>
              </a:rPr>
              <a:t>2</a:t>
            </a:r>
            <a:r>
              <a:rPr lang="zh-CN" altLang="en-US" sz="2400" kern="0" smtClean="0">
                <a:solidFill>
                  <a:schemeClr val="bg1"/>
                </a:solidFill>
              </a:rPr>
              <a:t>．有两个力，它们的合力为 </a:t>
            </a:r>
            <a:r>
              <a:rPr lang="en-US" altLang="zh-CN" sz="2400" kern="0" smtClean="0">
                <a:solidFill>
                  <a:schemeClr val="bg1"/>
                </a:solidFill>
              </a:rPr>
              <a:t>0 </a:t>
            </a:r>
            <a:r>
              <a:rPr lang="zh-CN" altLang="en-US" sz="2400" kern="0" smtClean="0">
                <a:solidFill>
                  <a:schemeClr val="bg1"/>
                </a:solidFill>
              </a:rPr>
              <a:t>。现把其中一个向东的 </a:t>
            </a:r>
            <a:r>
              <a:rPr lang="en-US" altLang="zh-CN" sz="2400" kern="0" smtClean="0">
                <a:solidFill>
                  <a:schemeClr val="bg1"/>
                </a:solidFill>
              </a:rPr>
              <a:t>6 N </a:t>
            </a:r>
            <a:r>
              <a:rPr lang="zh-CN" altLang="en-US" sz="2400" kern="0" smtClean="0">
                <a:solidFill>
                  <a:schemeClr val="bg1"/>
                </a:solidFill>
              </a:rPr>
              <a:t>的力改为向南（大小不变），它们合力的大小、方向如何？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68DA85B-BD58-493C-9FE4-DB276E66FC6B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4503681" y="222067"/>
            <a:ext cx="2513127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28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Source Han Serif SC" panose="02020400000000000000" pitchFamily="18" charset="-122"/>
              </a:rPr>
              <a:t>四、练习</a:t>
            </a:r>
            <a:endParaRPr lang="zh-CN" altLang="en-US" sz="28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Source Han Serif SC" panose="02020400000000000000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920211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18" name="稻壳儿春秋广告/盗版必究        原创来源：http://chn.docer.com/works?userid=199329941#!/work_time">
            <a:extLst>
              <a:ext uri="{FF2B5EF4-FFF2-40B4-BE49-F238E27FC236}">
                <a16:creationId xmlns:a16="http://schemas.microsoft.com/office/drawing/2014/main" id="{72951D97-59F4-4348-AB3F-798D1FEC1A35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flipV="1">
            <a:off x="88" y="-1"/>
            <a:ext cx="873624" cy="436812"/>
          </a:xfrm>
          <a:custGeom>
            <a:gdLst>
              <a:gd name="connsiteX0" fmla="*/ 595262 w 1190523"/>
              <a:gd name="connsiteY0" fmla="*/ 0 h 595262"/>
              <a:gd name="connsiteX1" fmla="*/ 1190523 w 1190523"/>
              <a:gd name="connsiteY1" fmla="*/ 595262 h 595262"/>
              <a:gd name="connsiteX2" fmla="*/ 0 w 1190523"/>
              <a:gd name="connsiteY2" fmla="*/ 595262 h 59526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90523" h="595262">
                <a:moveTo>
                  <a:pt x="595262" y="0"/>
                </a:moveTo>
                <a:lnTo>
                  <a:pt x="1190523" y="595262"/>
                </a:lnTo>
                <a:lnTo>
                  <a:pt x="0" y="5952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7">
              <a:latin typeface="Source Han Serif SC" panose="02020400000000000000" pitchFamily="18" charset="-122"/>
              <a:ea typeface="Source Han Serif SC" panose="02020400000000000000" pitchFamily="18" charset="-122"/>
              <a:cs typeface="+mn-ea"/>
              <a:sym typeface="Source Han Serif SC" panose="02020400000000000000" pitchFamily="18" charset="-122"/>
            </a:endParaRPr>
          </a:p>
        </p:txBody>
      </p:sp>
      <p:cxnSp>
        <p:nvCxnSpPr>
          <p:cNvPr id="19" name="稻壳儿春秋广告/盗版必究        原创来源：http://chn.docer.com/works?userid=199329941#!/work_time">
            <a:extLst>
              <a:ext uri="{FF2B5EF4-FFF2-40B4-BE49-F238E27FC236}">
                <a16:creationId xmlns:a16="http://schemas.microsoft.com/office/drawing/2014/main" id="{9037F3EC-0196-42AF-90D4-1560F982F4D0}"/>
              </a:ext>
            </a:extLst>
          </p:cNvPr>
          <p:cNvCxnSpPr/>
          <p:nvPr>
            <p:custDataLst>
              <p:tags r:id="rId5"/>
            </p:custDataLst>
          </p:nvPr>
        </p:nvCxnSpPr>
        <p:spPr>
          <a:xfrm>
            <a:off x="-113914" y="90003"/>
            <a:ext cx="571815" cy="571815"/>
          </a:xfrm>
          <a:prstGeom prst="line">
            <a:avLst/>
          </a:prstGeom>
          <a:gradFill>
            <a:gsLst>
              <a:gs pos="19000">
                <a:srgbClr val="E3C989"/>
              </a:gs>
              <a:gs pos="100000">
                <a:srgbClr val="AE8E42"/>
              </a:gs>
            </a:gsLst>
            <a:path path="circle">
              <a:fillToRect l="50000" t="50000" r="50000" b="50000"/>
            </a:path>
          </a:gradFill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>
        <mc:Choice Requires="a14">
          <p:sp>
            <p:nvSpPr>
              <p:cNvPr id="11" name="Text Box 285"/>
              <p:cNvSpPr txBox="1"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467137" y="2506148"/>
                <a:ext cx="6621646" cy="344004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ct val="50000"/>
                  </a:spcBef>
                </a:pPr>
                <a:r>
                  <a:rPr lang="zh-CN" altLang="en-US" sz="2400" smtClean="0">
                    <a:solidFill>
                      <a:srgbClr val="00CCFF"/>
                    </a:solidFill>
                    <a:ea typeface="微软雅黑" panose="020b0503020204020204" pitchFamily="34" charset="-122"/>
                  </a:rPr>
                  <a:t>答：可以将</a:t>
                </a:r>
                <a:r>
                  <a:rPr lang="zh-CN" altLang="en-US" sz="2400" i="1" smtClean="0">
                    <a:solidFill>
                      <a:srgbClr val="00CCFF"/>
                    </a:solidFill>
                    <a:ea typeface="微软雅黑" panose="020b0503020204020204" pitchFamily="34" charset="-122"/>
                  </a:rPr>
                  <a:t> </a:t>
                </a:r>
                <a:r>
                  <a:rPr lang="en-US" altLang="zh-CN" sz="2400" i="1" smtClean="0">
                    <a:solidFill>
                      <a:srgbClr val="00CCFF"/>
                    </a:solidFill>
                    <a:ea typeface="微软雅黑" panose="020b0503020204020204" pitchFamily="34" charset="-122"/>
                  </a:rPr>
                  <a:t>F </a:t>
                </a:r>
                <a:r>
                  <a:rPr lang="zh-CN" altLang="en-US" sz="2400" smtClean="0">
                    <a:solidFill>
                      <a:srgbClr val="00CCFF"/>
                    </a:solidFill>
                    <a:ea typeface="微软雅黑" panose="020b0503020204020204" pitchFamily="34" charset="-122"/>
                  </a:rPr>
                  <a:t>按如图所示的方式分解。</a:t>
                </a:r>
                <a:endParaRPr lang="en-US" altLang="zh-CN" sz="2400" smtClean="0">
                  <a:solidFill>
                    <a:srgbClr val="00CCFF"/>
                  </a:solidFill>
                  <a:ea typeface="微软雅黑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  <a:spcBef>
                    <a:spcPct val="50000"/>
                  </a:spcBef>
                </a:pPr>
                <a:r>
                  <a:rPr lang="zh-CN" altLang="en-US" sz="2400" smtClean="0">
                    <a:solidFill>
                      <a:srgbClr val="00CCFF"/>
                    </a:solidFill>
                    <a:ea typeface="微软雅黑" panose="020b0503020204020204" pitchFamily="34" charset="-122"/>
                  </a:rPr>
                  <a:t>由图可知，</a:t>
                </a:r>
                <a:r>
                  <a:rPr lang="en-US" altLang="zh-CN" sz="2400" i="1" smtClean="0">
                    <a:solidFill>
                      <a:srgbClr val="00CCFF"/>
                    </a:solidFill>
                    <a:ea typeface="微软雅黑" panose="020b0503020204020204" pitchFamily="34" charset="-122"/>
                  </a:rPr>
                  <a:t>F</a:t>
                </a:r>
                <a:r>
                  <a:rPr lang="en-US" altLang="zh-CN" sz="2400" i="1" baseline="-25000" smtClean="0">
                    <a:solidFill>
                      <a:srgbClr val="00CCFF"/>
                    </a:solidFill>
                    <a:ea typeface="微软雅黑" panose="020b0503020204020204" pitchFamily="34" charset="-122"/>
                  </a:rPr>
                  <a:t>A</a:t>
                </a:r>
                <a:r>
                  <a:rPr lang="zh-CN" altLang="en-US" sz="2400" smtClean="0">
                    <a:solidFill>
                      <a:srgbClr val="00CCFF"/>
                    </a:solidFill>
                    <a:ea typeface="微软雅黑" panose="020b0503020204020204" pitchFamily="34" charset="-122"/>
                  </a:rPr>
                  <a:t>＝</a:t>
                </a:r>
                <a14:m>
                  <m:oMathPara>
                    <m:oMathParaPr>
                      <m:jc/>
                    </m:oMathParaPr>
                    <m:oMath>
                      <m:f>
                        <m:fPr>
                          <m:type m:val="bar"/>
                          <m:ctrlPr>
                            <a:rPr lang="en-US" altLang="zh-CN" sz="2400" i="1" smtClean="0">
                              <a:solidFill>
                                <a:srgbClr val="00CCFF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fPr>
                        <m:num>
                          <m:r>
                            <a:rPr lang="en-US" altLang="zh-CN" sz="2400" b="0" i="1" smtClean="0">
                              <a:solidFill>
                                <a:srgbClr val="00CCFF"/>
                              </a:solidFill>
                              <a:ea typeface="微软雅黑" panose="020b0503020204020204" pitchFamily="34" charset="-122"/>
                            </a:rPr>
                            <m:t>𝐹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altLang="zh-CN" sz="2400" i="0">
                              <a:solidFill>
                                <a:srgbClr val="00CCFF"/>
                              </a:solidFill>
                              <a:ea typeface="微软雅黑" panose="020b0503020204020204" pitchFamily="34" charset="-122"/>
                            </a:rPr>
                            <m:t>sin</m:t>
                          </m:r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solidFill>
                                <a:srgbClr val="00CCFF"/>
                              </a:solidFill>
                              <a:ea typeface="微软雅黑" panose="020b0503020204020204" pitchFamily="34" charset="-122"/>
                            </a:rPr>
                            <m:t> </m:t>
                          </m:r>
                          <m:r>
                            <a:rPr lang="zh-CN" altLang="en-US" sz="2400" b="0" i="1" smtClean="0">
                              <a:solidFill>
                                <a:srgbClr val="00CCFF"/>
                              </a:solidFill>
                              <a:ea typeface="微软雅黑" panose="020b0503020204020204" pitchFamily="34" charset="-122"/>
                            </a:rPr>
                            <m:t>𝛼</m:t>
                          </m:r>
                        </m:den>
                      </m:f>
                    </m:oMath>
                  </m:oMathPara>
                </a14:m>
                <a:r>
                  <a:rPr lang="en-US" altLang="zh-CN" sz="2400" smtClean="0">
                    <a:solidFill>
                      <a:srgbClr val="00CCFF"/>
                    </a:solidFill>
                    <a:ea typeface="微软雅黑" panose="020b0503020204020204" pitchFamily="34" charset="-122"/>
                  </a:rPr>
                  <a:t> </a:t>
                </a:r>
                <a:r>
                  <a:rPr lang="zh-CN" altLang="en-US" sz="2400" smtClean="0">
                    <a:solidFill>
                      <a:srgbClr val="00CCFF"/>
                    </a:solidFill>
                    <a:ea typeface="微软雅黑" panose="020b0503020204020204" pitchFamily="34" charset="-122"/>
                  </a:rPr>
                  <a:t>，</a:t>
                </a:r>
                <a:r>
                  <a:rPr lang="en-US" altLang="zh-CN" sz="2400" i="1" smtClean="0">
                    <a:solidFill>
                      <a:srgbClr val="00CCFF"/>
                    </a:solidFill>
                    <a:ea typeface="微软雅黑" panose="020b0503020204020204" pitchFamily="34" charset="-122"/>
                  </a:rPr>
                  <a:t>F</a:t>
                </a:r>
                <a:r>
                  <a:rPr lang="en-US" altLang="zh-CN" sz="2400" i="1" baseline="-25000" smtClean="0">
                    <a:solidFill>
                      <a:srgbClr val="00CCFF"/>
                    </a:solidFill>
                    <a:ea typeface="微软雅黑" panose="020b0503020204020204" pitchFamily="34" charset="-122"/>
                  </a:rPr>
                  <a:t>B</a:t>
                </a:r>
                <a:r>
                  <a:rPr lang="zh-CN" altLang="en-US" sz="2400" smtClean="0">
                    <a:solidFill>
                      <a:srgbClr val="00CCFF"/>
                    </a:solidFill>
                    <a:ea typeface="微软雅黑" panose="020b0503020204020204" pitchFamily="34" charset="-122"/>
                  </a:rPr>
                  <a:t>＝</a:t>
                </a:r>
                <a14:m>
                  <m:oMathPara>
                    <m:oMathParaPr>
                      <m:jc/>
                    </m:oMathParaPr>
                    <m:oMath>
                      <m:f>
                        <m:fPr>
                          <m:type m:val="bar"/>
                          <m:ctrlPr>
                            <a:rPr lang="en-US" altLang="zh-CN" sz="2400" i="1" smtClean="0">
                              <a:solidFill>
                                <a:srgbClr val="00CCFF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fPr>
                        <m:num>
                          <m:r>
                            <a:rPr lang="en-US" altLang="zh-CN" sz="2400" b="0" i="1" smtClean="0">
                              <a:solidFill>
                                <a:srgbClr val="00CCFF"/>
                              </a:solidFill>
                              <a:ea typeface="微软雅黑" panose="020b0503020204020204" pitchFamily="34" charset="-122"/>
                            </a:rPr>
                            <m:t>𝐹</m:t>
                          </m:r>
                        </m:num>
                        <m:den>
                          <m:func>
                            <m:funcPr>
                              <m:ctrlPr>
                                <a:rPr lang="en-US" altLang="zh-CN" sz="2400" b="0" i="1" smtClean="0">
                                  <a:solidFill>
                                    <a:srgbClr val="00CCFF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sz="2400" b="0" i="0" smtClean="0">
                                  <a:solidFill>
                                    <a:srgbClr val="00CCFF"/>
                                  </a:solidFill>
                                  <a:ea typeface="微软雅黑" panose="020b0503020204020204" pitchFamily="34" charset="-122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zh-CN" altLang="en-US" sz="2400" b="0" i="1" smtClean="0">
                                  <a:solidFill>
                                    <a:srgbClr val="00CCFF"/>
                                  </a:solidFill>
                                  <a:ea typeface="微软雅黑" panose="020b0503020204020204" pitchFamily="34" charset="-122"/>
                                </a:rPr>
                                <m:t>𝛼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r>
                  <a:rPr lang="en-US" altLang="zh-CN" sz="2400" smtClean="0">
                    <a:solidFill>
                      <a:srgbClr val="00CCFF"/>
                    </a:solidFill>
                    <a:ea typeface="微软雅黑" panose="020b0503020204020204" pitchFamily="34" charset="-122"/>
                  </a:rPr>
                  <a:t> </a:t>
                </a:r>
                <a:r>
                  <a:rPr lang="zh-CN" altLang="en-US" sz="2400" smtClean="0">
                    <a:solidFill>
                      <a:srgbClr val="00CCFF"/>
                    </a:solidFill>
                    <a:ea typeface="微软雅黑" panose="020b0503020204020204" pitchFamily="34" charset="-122"/>
                  </a:rPr>
                  <a:t>。</a:t>
                </a:r>
                <a:endParaRPr lang="en-US" altLang="zh-CN" sz="2400" smtClean="0">
                  <a:solidFill>
                    <a:srgbClr val="00CCFF"/>
                  </a:solidFill>
                  <a:ea typeface="微软雅黑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  <a:spcBef>
                    <a:spcPct val="50000"/>
                  </a:spcBef>
                </a:pPr>
                <a:r>
                  <a:rPr lang="zh-CN" altLang="en-US" sz="2400" smtClean="0">
                    <a:solidFill>
                      <a:srgbClr val="00CCFF"/>
                    </a:solidFill>
                    <a:ea typeface="微软雅黑" panose="020b0503020204020204" pitchFamily="34" charset="-122"/>
                  </a:rPr>
                  <a:t>代入数据可得：尖劈对 </a:t>
                </a:r>
                <a:r>
                  <a:rPr lang="en-US" altLang="zh-CN" sz="2400" i="1" smtClean="0">
                    <a:solidFill>
                      <a:srgbClr val="00CCFF"/>
                    </a:solidFill>
                    <a:ea typeface="微软雅黑" panose="020b0503020204020204" pitchFamily="34" charset="-122"/>
                  </a:rPr>
                  <a:t>A </a:t>
                </a:r>
                <a:r>
                  <a:rPr lang="zh-CN" altLang="en-US" sz="2400" smtClean="0">
                    <a:solidFill>
                      <a:srgbClr val="00CCFF"/>
                    </a:solidFill>
                    <a:ea typeface="微软雅黑" panose="020b0503020204020204" pitchFamily="34" charset="-122"/>
                  </a:rPr>
                  <a:t>侧的压力为 </a:t>
                </a:r>
                <a:r>
                  <a:rPr lang="en-US" altLang="zh-CN" sz="2400" i="1">
                    <a:solidFill>
                      <a:srgbClr val="00CCFF"/>
                    </a:solidFill>
                    <a:ea typeface="微软雅黑" panose="020b0503020204020204" pitchFamily="34" charset="-122"/>
                  </a:rPr>
                  <a:t>F</a:t>
                </a:r>
                <a:r>
                  <a:rPr lang="en-US" altLang="zh-CN" sz="2400" i="1" baseline="-25000">
                    <a:solidFill>
                      <a:srgbClr val="00CCFF"/>
                    </a:solidFill>
                    <a:ea typeface="微软雅黑" panose="020b0503020204020204" pitchFamily="34" charset="-122"/>
                  </a:rPr>
                  <a:t>A</a:t>
                </a:r>
                <a:r>
                  <a:rPr lang="zh-CN" altLang="en-US" sz="2400" smtClean="0">
                    <a:solidFill>
                      <a:srgbClr val="00CCFF"/>
                    </a:solidFill>
                    <a:ea typeface="微软雅黑" panose="020b0503020204020204" pitchFamily="34" charset="-122"/>
                  </a:rPr>
                  <a:t>＝</a:t>
                </a:r>
                <a:r>
                  <a:rPr lang="en-US" altLang="zh-CN" sz="2400" smtClean="0">
                    <a:solidFill>
                      <a:srgbClr val="00CCFF"/>
                    </a:solidFill>
                    <a:ea typeface="微软雅黑" panose="020b0503020204020204" pitchFamily="34" charset="-122"/>
                  </a:rPr>
                  <a:t>20 N </a:t>
                </a:r>
                <a:r>
                  <a:rPr lang="zh-CN" altLang="en-US" sz="2400" smtClean="0">
                    <a:solidFill>
                      <a:srgbClr val="00CCFF"/>
                    </a:solidFill>
                    <a:ea typeface="微软雅黑" panose="020b0503020204020204" pitchFamily="34" charset="-122"/>
                  </a:rPr>
                  <a:t>，</a:t>
                </a:r>
                <a:endParaRPr lang="en-US" altLang="zh-CN" sz="2400" smtClean="0">
                  <a:solidFill>
                    <a:srgbClr val="00CCFF"/>
                  </a:solidFill>
                  <a:ea typeface="微软雅黑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  <a:spcBef>
                    <a:spcPct val="50000"/>
                  </a:spcBef>
                </a:pPr>
                <a:r>
                  <a:rPr lang="zh-CN" altLang="en-US" sz="2400" smtClean="0">
                    <a:solidFill>
                      <a:srgbClr val="00CCFF"/>
                    </a:solidFill>
                    <a:ea typeface="微软雅黑" panose="020b0503020204020204" pitchFamily="34" charset="-122"/>
                  </a:rPr>
                  <a:t>对</a:t>
                </a:r>
                <a:r>
                  <a:rPr lang="en-US" altLang="zh-CN" sz="2400" smtClean="0">
                    <a:solidFill>
                      <a:srgbClr val="00CCFF"/>
                    </a:solidFill>
                    <a:ea typeface="微软雅黑" panose="020b0503020204020204" pitchFamily="34" charset="-122"/>
                  </a:rPr>
                  <a:t>B</a:t>
                </a:r>
                <a:r>
                  <a:rPr lang="zh-CN" altLang="en-US" sz="2400" smtClean="0">
                    <a:solidFill>
                      <a:srgbClr val="00CCFF"/>
                    </a:solidFill>
                    <a:ea typeface="微软雅黑" panose="020b0503020204020204" pitchFamily="34" charset="-122"/>
                  </a:rPr>
                  <a:t>侧的压力为</a:t>
                </a:r>
                <a:r>
                  <a:rPr lang="en-US" altLang="zh-CN" sz="2400" i="1" smtClean="0">
                    <a:solidFill>
                      <a:srgbClr val="00CCFF"/>
                    </a:solidFill>
                    <a:ea typeface="微软雅黑" panose="020b0503020204020204" pitchFamily="34" charset="-122"/>
                  </a:rPr>
                  <a:t>F</a:t>
                </a:r>
                <a:r>
                  <a:rPr lang="en-US" altLang="zh-CN" sz="2400" i="1" baseline="-25000" smtClean="0">
                    <a:solidFill>
                      <a:srgbClr val="00CCFF"/>
                    </a:solidFill>
                    <a:ea typeface="微软雅黑" panose="020b0503020204020204" pitchFamily="34" charset="-122"/>
                  </a:rPr>
                  <a:t>B</a:t>
                </a:r>
                <a:r>
                  <a:rPr lang="zh-CN" altLang="en-US" sz="2400">
                    <a:solidFill>
                      <a:srgbClr val="00CCFF"/>
                    </a:solidFill>
                    <a:ea typeface="微软雅黑" panose="020b0503020204020204" pitchFamily="34" charset="-122"/>
                  </a:rPr>
                  <a:t>＝</a:t>
                </a:r>
                <a:r>
                  <a:rPr lang="en-US" altLang="zh-CN" sz="2400">
                    <a:solidFill>
                      <a:srgbClr val="00CCFF"/>
                    </a:solidFill>
                    <a:ea typeface="微软雅黑" panose="020b0503020204020204" pitchFamily="34" charset="-122"/>
                  </a:rPr>
                  <a:t> 10</a:t>
                </a:r>
                <a14:m>
                  <m:oMathPara>
                    <m:oMathParaPr>
                      <m:jc/>
                    </m:oMathParaPr>
                    <m:oMath>
                      <m:rad>
                        <m:radPr>
                          <m:degHide m:val="on"/>
                          <m:ctrlPr>
                            <a:rPr lang="zh-CN" altLang="en-US" sz="2400" i="1">
                              <a:solidFill>
                                <a:srgbClr val="00CCFF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radPr>
                        <m:deg/>
                        <m:e>
                          <m:r>
                            <m:rPr>
                              <m:sty m:val="p"/>
                            </m:rPr>
                            <a:rPr lang="en-US" altLang="zh-CN" sz="2400">
                              <a:solidFill>
                                <a:srgbClr val="00CCFF"/>
                              </a:solidFill>
                              <a:ea typeface="微软雅黑" panose="020b0503020204020204" pitchFamily="34" charset="-122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r>
                  <a:rPr lang="en-US" altLang="zh-CN" sz="2400">
                    <a:solidFill>
                      <a:srgbClr val="00CCFF"/>
                    </a:solidFill>
                    <a:ea typeface="微软雅黑" panose="020b0503020204020204" pitchFamily="34" charset="-122"/>
                  </a:rPr>
                  <a:t> </a:t>
                </a:r>
                <a:r>
                  <a:rPr lang="en-US" altLang="zh-CN" sz="2400" smtClean="0">
                    <a:solidFill>
                      <a:srgbClr val="00CCFF"/>
                    </a:solidFill>
                    <a:ea typeface="微软雅黑" panose="020b0503020204020204" pitchFamily="34" charset="-122"/>
                  </a:rPr>
                  <a:t>N</a:t>
                </a:r>
              </a:p>
            </p:txBody>
          </p:sp>
        </mc:Choice>
        <mc:Fallback>
          <p:sp>
            <p:nvSpPr>
              <p:cNvPr id="11" name="Text Box 28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467137" y="2506148"/>
                <a:ext cx="6621646" cy="3440044"/>
              </a:xfrm>
              <a:prstGeom prst="rect">
                <a:avLst/>
              </a:prstGeom>
              <a:blipFill>
                <a:blip r:embed="rId8"/>
                <a:stretch>
                  <a:fillRect l="-1473" r="-2947"/>
                </a:stretch>
              </a:blipFill>
              <a:ln w="9525">
                <a:noFill/>
                <a:miter lim="8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8"/>
          <p:cNvSpPr/>
          <p:nvPr>
            <p:custDataLst>
              <p:tags r:id="rId9"/>
            </p:custDataLst>
          </p:nvPr>
        </p:nvSpPr>
        <p:spPr>
          <a:xfrm>
            <a:off x="477092" y="751822"/>
            <a:ext cx="1058393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DC5900"/>
              </a:buClr>
              <a:buSzPct val="75000"/>
              <a:defRPr/>
            </a:pPr>
            <a:r>
              <a:rPr lang="en-US" altLang="zh-CN" sz="2400" kern="0" smtClean="0">
                <a:solidFill>
                  <a:schemeClr val="bg1"/>
                </a:solidFill>
              </a:rPr>
              <a:t>3</a:t>
            </a:r>
            <a:r>
              <a:rPr lang="zh-CN" altLang="en-US" sz="2400" kern="0" smtClean="0">
                <a:solidFill>
                  <a:schemeClr val="bg1"/>
                </a:solidFill>
              </a:rPr>
              <a:t>．（</a:t>
            </a:r>
            <a:r>
              <a:rPr lang="en-US" altLang="zh-CN" sz="2400" kern="0" smtClean="0">
                <a:solidFill>
                  <a:schemeClr val="bg1"/>
                </a:solidFill>
              </a:rPr>
              <a:t>2021</a:t>
            </a:r>
            <a:r>
              <a:rPr lang="zh-CN" altLang="en-US" sz="2400" kern="0">
                <a:solidFill>
                  <a:schemeClr val="bg1"/>
                </a:solidFill>
              </a:rPr>
              <a:t>山东青岛高一上期</a:t>
            </a:r>
            <a:r>
              <a:rPr lang="zh-CN" altLang="en-US" sz="2400" kern="0" smtClean="0">
                <a:solidFill>
                  <a:schemeClr val="bg1"/>
                </a:solidFill>
              </a:rPr>
              <a:t>中）如</a:t>
            </a:r>
            <a:r>
              <a:rPr lang="zh-CN" altLang="en-US" sz="2400" kern="0">
                <a:solidFill>
                  <a:schemeClr val="bg1"/>
                </a:solidFill>
              </a:rPr>
              <a:t>图所</a:t>
            </a:r>
            <a:r>
              <a:rPr lang="zh-CN" altLang="en-US" sz="2400" kern="0" smtClean="0">
                <a:solidFill>
                  <a:schemeClr val="bg1"/>
                </a:solidFill>
              </a:rPr>
              <a:t>示吗，表面</a:t>
            </a:r>
            <a:r>
              <a:rPr lang="zh-CN" altLang="en-US" sz="2400" kern="0">
                <a:solidFill>
                  <a:schemeClr val="bg1"/>
                </a:solidFill>
              </a:rPr>
              <a:t>光滑、重力不计的尖</a:t>
            </a:r>
            <a:r>
              <a:rPr lang="zh-CN" altLang="en-US" sz="2400" kern="0" smtClean="0">
                <a:solidFill>
                  <a:schemeClr val="bg1"/>
                </a:solidFill>
              </a:rPr>
              <a:t>劈，插</a:t>
            </a:r>
            <a:r>
              <a:rPr lang="zh-CN" altLang="en-US" sz="2400" kern="0">
                <a:solidFill>
                  <a:schemeClr val="bg1"/>
                </a:solidFill>
              </a:rPr>
              <a:t>在</a:t>
            </a:r>
            <a:r>
              <a:rPr lang="zh-CN" altLang="en-US" sz="2400" kern="0" smtClean="0">
                <a:solidFill>
                  <a:schemeClr val="bg1"/>
                </a:solidFill>
              </a:rPr>
              <a:t>缝 </a:t>
            </a:r>
            <a:r>
              <a:rPr lang="en-US" altLang="zh-CN" sz="2400" i="1" kern="0" smtClean="0">
                <a:solidFill>
                  <a:schemeClr val="bg1"/>
                </a:solidFill>
              </a:rPr>
              <a:t>A</a:t>
            </a:r>
            <a:r>
              <a:rPr lang="zh-CN" altLang="en-US" sz="2400" kern="0">
                <a:solidFill>
                  <a:schemeClr val="bg1"/>
                </a:solidFill>
              </a:rPr>
              <a:t>、</a:t>
            </a:r>
            <a:r>
              <a:rPr lang="en-US" altLang="zh-CN" sz="2400" i="1" kern="0" smtClean="0">
                <a:solidFill>
                  <a:schemeClr val="bg1"/>
                </a:solidFill>
              </a:rPr>
              <a:t>B </a:t>
            </a:r>
            <a:r>
              <a:rPr lang="zh-CN" altLang="en-US" sz="2400" kern="0" smtClean="0">
                <a:solidFill>
                  <a:schemeClr val="bg1"/>
                </a:solidFill>
              </a:rPr>
              <a:t>之间</a:t>
            </a:r>
            <a:r>
              <a:rPr lang="zh-CN" altLang="en-US" sz="2400" kern="0">
                <a:solidFill>
                  <a:schemeClr val="bg1"/>
                </a:solidFill>
              </a:rPr>
              <a:t>，</a:t>
            </a:r>
            <a:r>
              <a:rPr lang="zh-CN" altLang="en-US" sz="2400" kern="0" smtClean="0">
                <a:solidFill>
                  <a:schemeClr val="bg1"/>
                </a:solidFill>
              </a:rPr>
              <a:t>尖</a:t>
            </a:r>
            <a:r>
              <a:rPr lang="zh-CN" altLang="en-US" sz="2400" kern="0">
                <a:solidFill>
                  <a:schemeClr val="bg1"/>
                </a:solidFill>
              </a:rPr>
              <a:t>劈的一个角</a:t>
            </a:r>
            <a:r>
              <a:rPr lang="zh-CN" altLang="en-US" sz="2400" kern="0" smtClean="0">
                <a:solidFill>
                  <a:schemeClr val="bg1"/>
                </a:solidFill>
              </a:rPr>
              <a:t>为 </a:t>
            </a:r>
            <a:r>
              <a:rPr lang="en-US" altLang="zh-CN" sz="2400" i="1" kern="0" smtClean="0">
                <a:solidFill>
                  <a:schemeClr val="bg1"/>
                </a:solidFill>
              </a:rPr>
              <a:t>α</a:t>
            </a:r>
            <a:r>
              <a:rPr lang="zh-CN" altLang="en-US" sz="2400" kern="0" smtClean="0">
                <a:solidFill>
                  <a:schemeClr val="bg1"/>
                </a:solidFill>
              </a:rPr>
              <a:t>＝</a:t>
            </a:r>
            <a:r>
              <a:rPr lang="en-US" altLang="zh-CN" sz="2400" kern="0" smtClean="0">
                <a:solidFill>
                  <a:schemeClr val="bg1"/>
                </a:solidFill>
              </a:rPr>
              <a:t>30°</a:t>
            </a:r>
            <a:r>
              <a:rPr lang="zh-CN" altLang="en-US" sz="2400" kern="0" smtClean="0">
                <a:solidFill>
                  <a:schemeClr val="bg1"/>
                </a:solidFill>
              </a:rPr>
              <a:t>，在</a:t>
            </a:r>
            <a:r>
              <a:rPr lang="zh-CN" altLang="en-US" sz="2400" kern="0">
                <a:solidFill>
                  <a:schemeClr val="bg1"/>
                </a:solidFill>
              </a:rPr>
              <a:t>尖劈背上加一</a:t>
            </a:r>
            <a:r>
              <a:rPr lang="zh-CN" altLang="en-US" sz="2400" kern="0" smtClean="0">
                <a:solidFill>
                  <a:schemeClr val="bg1"/>
                </a:solidFill>
              </a:rPr>
              <a:t>压力 </a:t>
            </a:r>
            <a:r>
              <a:rPr lang="en-US" altLang="zh-CN" sz="2400" i="1" kern="0" smtClean="0">
                <a:solidFill>
                  <a:schemeClr val="bg1"/>
                </a:solidFill>
              </a:rPr>
              <a:t>F</a:t>
            </a:r>
            <a:r>
              <a:rPr lang="zh-CN" altLang="en-US" sz="2400" kern="0" smtClean="0">
                <a:solidFill>
                  <a:schemeClr val="bg1"/>
                </a:solidFill>
              </a:rPr>
              <a:t>＝</a:t>
            </a:r>
            <a:r>
              <a:rPr lang="en-US" altLang="zh-CN" sz="2400" kern="0" smtClean="0">
                <a:solidFill>
                  <a:schemeClr val="bg1"/>
                </a:solidFill>
              </a:rPr>
              <a:t>10 N</a:t>
            </a:r>
            <a:r>
              <a:rPr lang="zh-CN" altLang="en-US" sz="2400" kern="0" smtClean="0">
                <a:solidFill>
                  <a:schemeClr val="bg1"/>
                </a:solidFill>
              </a:rPr>
              <a:t>，则</a:t>
            </a:r>
            <a:r>
              <a:rPr lang="zh-CN" altLang="en-US" sz="2400" kern="0">
                <a:solidFill>
                  <a:schemeClr val="bg1"/>
                </a:solidFill>
              </a:rPr>
              <a:t>尖劈</a:t>
            </a:r>
            <a:r>
              <a:rPr lang="zh-CN" altLang="en-US" sz="2400" kern="0" smtClean="0">
                <a:solidFill>
                  <a:schemeClr val="bg1"/>
                </a:solidFill>
              </a:rPr>
              <a:t>对 </a:t>
            </a:r>
            <a:r>
              <a:rPr lang="en-US" altLang="zh-CN" sz="2400" i="1" kern="0" smtClean="0">
                <a:solidFill>
                  <a:schemeClr val="bg1"/>
                </a:solidFill>
              </a:rPr>
              <a:t>A </a:t>
            </a:r>
            <a:r>
              <a:rPr lang="zh-CN" altLang="en-US" sz="2400" kern="0" smtClean="0">
                <a:solidFill>
                  <a:schemeClr val="bg1"/>
                </a:solidFill>
              </a:rPr>
              <a:t>的</a:t>
            </a:r>
            <a:r>
              <a:rPr lang="zh-CN" altLang="en-US" sz="2400" kern="0">
                <a:solidFill>
                  <a:schemeClr val="bg1"/>
                </a:solidFill>
              </a:rPr>
              <a:t>侧压力和</a:t>
            </a:r>
            <a:r>
              <a:rPr lang="zh-CN" altLang="en-US" sz="2400" kern="0" smtClean="0">
                <a:solidFill>
                  <a:schemeClr val="bg1"/>
                </a:solidFill>
              </a:rPr>
              <a:t>对 </a:t>
            </a:r>
            <a:r>
              <a:rPr lang="en-US" altLang="zh-CN" sz="2400" i="1" kern="0" smtClean="0">
                <a:solidFill>
                  <a:schemeClr val="bg1"/>
                </a:solidFill>
              </a:rPr>
              <a:t>B </a:t>
            </a:r>
            <a:r>
              <a:rPr lang="zh-CN" altLang="en-US" sz="2400" kern="0" smtClean="0">
                <a:solidFill>
                  <a:schemeClr val="bg1"/>
                </a:solidFill>
              </a:rPr>
              <a:t>的</a:t>
            </a:r>
            <a:r>
              <a:rPr lang="zh-CN" altLang="en-US" sz="2400" kern="0">
                <a:solidFill>
                  <a:schemeClr val="bg1"/>
                </a:solidFill>
              </a:rPr>
              <a:t>侧压力分别为多</a:t>
            </a:r>
            <a:r>
              <a:rPr lang="zh-CN" altLang="en-US" sz="2400" kern="0" smtClean="0">
                <a:solidFill>
                  <a:schemeClr val="bg1"/>
                </a:solidFill>
              </a:rPr>
              <a:t>大？</a:t>
            </a:r>
            <a:endParaRPr lang="en-US" altLang="zh-CN" sz="2400" kern="0" smtClean="0">
              <a:solidFill>
                <a:schemeClr val="bg1"/>
              </a:solidFill>
            </a:endParaRPr>
          </a:p>
        </p:txBody>
      </p: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7173996" y="2506148"/>
            <a:ext cx="3756586" cy="3391425"/>
            <a:chOff x="6755252" y="2493847"/>
            <a:chExt cx="3756586" cy="3391425"/>
          </a:xfrm>
        </p:grpSpPr>
        <p:grpSp>
          <p:nvGrpSpPr>
            <p:cNvPr id="2" name="组合 1"/>
            <p:cNvGrpSpPr/>
            <p:nvPr>
              <p:custDataLst>
                <p:tags r:id="rId11"/>
              </p:custDataLst>
            </p:nvPr>
          </p:nvGrpSpPr>
          <p:grpSpPr>
            <a:xfrm>
              <a:off x="6755252" y="4264956"/>
              <a:ext cx="1620316" cy="1620316"/>
              <a:chOff x="7840453" y="4458721"/>
              <a:chExt cx="1620316" cy="1620316"/>
            </a:xfrm>
          </p:grpSpPr>
          <p:cxnSp>
            <p:nvCxnSpPr>
              <p:cNvPr id="15" name="直接连接符 14"/>
              <p:cNvCxnSpPr/>
              <p:nvPr>
                <p:custDataLst>
                  <p:tags r:id="rId12"/>
                </p:custDataLst>
              </p:nvPr>
            </p:nvCxnSpPr>
            <p:spPr>
              <a:xfrm flipH="1">
                <a:off x="9452999" y="4458721"/>
                <a:ext cx="0" cy="1620316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/>
              <p:cNvCxnSpPr/>
              <p:nvPr>
                <p:custDataLst>
                  <p:tags r:id="rId13"/>
                </p:custDataLst>
              </p:nvPr>
            </p:nvCxnSpPr>
            <p:spPr>
              <a:xfrm rot="16200000" flipH="1">
                <a:off x="8650611" y="3660039"/>
                <a:ext cx="0" cy="1620316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7" name="组合 66"/>
              <p:cNvGrpSpPr/>
              <p:nvPr>
                <p:custDataLst>
                  <p:tags r:id="rId14"/>
                </p:custDataLst>
              </p:nvPr>
            </p:nvGrpSpPr>
            <p:grpSpPr>
              <a:xfrm flipH="1">
                <a:off x="7907349" y="4471547"/>
                <a:ext cx="1551750" cy="92819"/>
                <a:chOff x="6674229" y="5411065"/>
                <a:chExt cx="1551750" cy="92819"/>
              </a:xfrm>
            </p:grpSpPr>
            <p:grpSp>
              <p:nvGrpSpPr>
                <p:cNvPr id="28" name="组合 27"/>
                <p:cNvGrpSpPr/>
                <p:nvPr>
                  <p:custDataLst>
                    <p:tags r:id="rId15"/>
                  </p:custDataLst>
                </p:nvPr>
              </p:nvGrpSpPr>
              <p:grpSpPr>
                <a:xfrm>
                  <a:off x="7406762" y="5411065"/>
                  <a:ext cx="454747" cy="92819"/>
                  <a:chOff x="7746273" y="5711278"/>
                  <a:chExt cx="454747" cy="92819"/>
                </a:xfrm>
              </p:grpSpPr>
              <p:cxnSp>
                <p:nvCxnSpPr>
                  <p:cNvPr id="23" name="直接连接符 22"/>
                  <p:cNvCxnSpPr/>
                  <p:nvPr>
                    <p:custDataLst>
                      <p:tags r:id="rId16"/>
                    </p:custDataLst>
                  </p:nvPr>
                </p:nvCxnSpPr>
                <p:spPr>
                  <a:xfrm>
                    <a:off x="7746273" y="5714097"/>
                    <a:ext cx="90277" cy="90000"/>
                  </a:xfrm>
                  <a:prstGeom prst="line">
                    <a:avLst/>
                  </a:prstGeom>
                  <a:ln w="285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直接连接符 24"/>
                  <p:cNvCxnSpPr/>
                  <p:nvPr>
                    <p:custDataLst>
                      <p:tags r:id="rId17"/>
                    </p:custDataLst>
                  </p:nvPr>
                </p:nvCxnSpPr>
                <p:spPr>
                  <a:xfrm>
                    <a:off x="7867763" y="5714097"/>
                    <a:ext cx="90277" cy="90000"/>
                  </a:xfrm>
                  <a:prstGeom prst="line">
                    <a:avLst/>
                  </a:prstGeom>
                  <a:ln w="285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直接连接符 25"/>
                  <p:cNvCxnSpPr/>
                  <p:nvPr>
                    <p:custDataLst>
                      <p:tags r:id="rId18"/>
                    </p:custDataLst>
                  </p:nvPr>
                </p:nvCxnSpPr>
                <p:spPr>
                  <a:xfrm>
                    <a:off x="7989253" y="5711278"/>
                    <a:ext cx="90277" cy="90000"/>
                  </a:xfrm>
                  <a:prstGeom prst="line">
                    <a:avLst/>
                  </a:prstGeom>
                  <a:ln w="285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直接连接符 26"/>
                  <p:cNvCxnSpPr/>
                  <p:nvPr>
                    <p:custDataLst>
                      <p:tags r:id="rId19"/>
                    </p:custDataLst>
                  </p:nvPr>
                </p:nvCxnSpPr>
                <p:spPr>
                  <a:xfrm>
                    <a:off x="8110743" y="5711278"/>
                    <a:ext cx="90277" cy="90000"/>
                  </a:xfrm>
                  <a:prstGeom prst="line">
                    <a:avLst/>
                  </a:prstGeom>
                  <a:ln w="285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9" name="组合 28"/>
                <p:cNvGrpSpPr/>
                <p:nvPr>
                  <p:custDataLst>
                    <p:tags r:id="rId20"/>
                  </p:custDataLst>
                </p:nvPr>
              </p:nvGrpSpPr>
              <p:grpSpPr>
                <a:xfrm>
                  <a:off x="7771232" y="5411065"/>
                  <a:ext cx="454747" cy="92819"/>
                  <a:chOff x="7746273" y="5711278"/>
                  <a:chExt cx="454747" cy="92819"/>
                </a:xfrm>
              </p:grpSpPr>
              <p:cxnSp>
                <p:nvCxnSpPr>
                  <p:cNvPr id="30" name="直接连接符 29"/>
                  <p:cNvCxnSpPr/>
                  <p:nvPr>
                    <p:custDataLst>
                      <p:tags r:id="rId21"/>
                    </p:custDataLst>
                  </p:nvPr>
                </p:nvCxnSpPr>
                <p:spPr>
                  <a:xfrm>
                    <a:off x="7746273" y="5714097"/>
                    <a:ext cx="90277" cy="90000"/>
                  </a:xfrm>
                  <a:prstGeom prst="line">
                    <a:avLst/>
                  </a:prstGeom>
                  <a:ln w="285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直接连接符 30"/>
                  <p:cNvCxnSpPr/>
                  <p:nvPr>
                    <p:custDataLst>
                      <p:tags r:id="rId22"/>
                    </p:custDataLst>
                  </p:nvPr>
                </p:nvCxnSpPr>
                <p:spPr>
                  <a:xfrm>
                    <a:off x="7867763" y="5714097"/>
                    <a:ext cx="90277" cy="90000"/>
                  </a:xfrm>
                  <a:prstGeom prst="line">
                    <a:avLst/>
                  </a:prstGeom>
                  <a:ln w="285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直接连接符 31"/>
                  <p:cNvCxnSpPr/>
                  <p:nvPr>
                    <p:custDataLst>
                      <p:tags r:id="rId23"/>
                    </p:custDataLst>
                  </p:nvPr>
                </p:nvCxnSpPr>
                <p:spPr>
                  <a:xfrm>
                    <a:off x="7989253" y="5711278"/>
                    <a:ext cx="90277" cy="90000"/>
                  </a:xfrm>
                  <a:prstGeom prst="line">
                    <a:avLst/>
                  </a:prstGeom>
                  <a:ln w="285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直接连接符 32"/>
                  <p:cNvCxnSpPr/>
                  <p:nvPr>
                    <p:custDataLst>
                      <p:tags r:id="rId24"/>
                    </p:custDataLst>
                  </p:nvPr>
                </p:nvCxnSpPr>
                <p:spPr>
                  <a:xfrm>
                    <a:off x="8110743" y="5711278"/>
                    <a:ext cx="90277" cy="90000"/>
                  </a:xfrm>
                  <a:prstGeom prst="line">
                    <a:avLst/>
                  </a:prstGeom>
                  <a:ln w="285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4" name="组合 33"/>
                <p:cNvGrpSpPr/>
                <p:nvPr>
                  <p:custDataLst>
                    <p:tags r:id="rId25"/>
                  </p:custDataLst>
                </p:nvPr>
              </p:nvGrpSpPr>
              <p:grpSpPr>
                <a:xfrm>
                  <a:off x="7036989" y="5411065"/>
                  <a:ext cx="454747" cy="92819"/>
                  <a:chOff x="7746273" y="5711278"/>
                  <a:chExt cx="454747" cy="92819"/>
                </a:xfrm>
              </p:grpSpPr>
              <p:cxnSp>
                <p:nvCxnSpPr>
                  <p:cNvPr id="35" name="直接连接符 34"/>
                  <p:cNvCxnSpPr/>
                  <p:nvPr>
                    <p:custDataLst>
                      <p:tags r:id="rId26"/>
                    </p:custDataLst>
                  </p:nvPr>
                </p:nvCxnSpPr>
                <p:spPr>
                  <a:xfrm>
                    <a:off x="7746273" y="5714097"/>
                    <a:ext cx="90277" cy="90000"/>
                  </a:xfrm>
                  <a:prstGeom prst="line">
                    <a:avLst/>
                  </a:prstGeom>
                  <a:ln w="285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直接连接符 35"/>
                  <p:cNvCxnSpPr/>
                  <p:nvPr>
                    <p:custDataLst>
                      <p:tags r:id="rId27"/>
                    </p:custDataLst>
                  </p:nvPr>
                </p:nvCxnSpPr>
                <p:spPr>
                  <a:xfrm>
                    <a:off x="7867763" y="5714097"/>
                    <a:ext cx="90277" cy="90000"/>
                  </a:xfrm>
                  <a:prstGeom prst="line">
                    <a:avLst/>
                  </a:prstGeom>
                  <a:ln w="285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直接连接符 36"/>
                  <p:cNvCxnSpPr/>
                  <p:nvPr>
                    <p:custDataLst>
                      <p:tags r:id="rId28"/>
                    </p:custDataLst>
                  </p:nvPr>
                </p:nvCxnSpPr>
                <p:spPr>
                  <a:xfrm>
                    <a:off x="7989253" y="5711278"/>
                    <a:ext cx="90277" cy="90000"/>
                  </a:xfrm>
                  <a:prstGeom prst="line">
                    <a:avLst/>
                  </a:prstGeom>
                  <a:ln w="285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直接连接符 37"/>
                  <p:cNvCxnSpPr/>
                  <p:nvPr>
                    <p:custDataLst>
                      <p:tags r:id="rId29"/>
                    </p:custDataLst>
                  </p:nvPr>
                </p:nvCxnSpPr>
                <p:spPr>
                  <a:xfrm>
                    <a:off x="8110743" y="5711278"/>
                    <a:ext cx="90277" cy="90000"/>
                  </a:xfrm>
                  <a:prstGeom prst="line">
                    <a:avLst/>
                  </a:prstGeom>
                  <a:ln w="285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9" name="组合 38"/>
                <p:cNvGrpSpPr/>
                <p:nvPr>
                  <p:custDataLst>
                    <p:tags r:id="rId30"/>
                  </p:custDataLst>
                </p:nvPr>
              </p:nvGrpSpPr>
              <p:grpSpPr>
                <a:xfrm>
                  <a:off x="6674229" y="5411065"/>
                  <a:ext cx="454747" cy="92819"/>
                  <a:chOff x="7746273" y="5711278"/>
                  <a:chExt cx="454747" cy="92819"/>
                </a:xfrm>
              </p:grpSpPr>
              <p:cxnSp>
                <p:nvCxnSpPr>
                  <p:cNvPr id="40" name="直接连接符 39"/>
                  <p:cNvCxnSpPr/>
                  <p:nvPr>
                    <p:custDataLst>
                      <p:tags r:id="rId31"/>
                    </p:custDataLst>
                  </p:nvPr>
                </p:nvCxnSpPr>
                <p:spPr>
                  <a:xfrm>
                    <a:off x="7746273" y="5714097"/>
                    <a:ext cx="90277" cy="90000"/>
                  </a:xfrm>
                  <a:prstGeom prst="line">
                    <a:avLst/>
                  </a:prstGeom>
                  <a:ln w="285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" name="直接连接符 40"/>
                  <p:cNvCxnSpPr/>
                  <p:nvPr>
                    <p:custDataLst>
                      <p:tags r:id="rId32"/>
                    </p:custDataLst>
                  </p:nvPr>
                </p:nvCxnSpPr>
                <p:spPr>
                  <a:xfrm>
                    <a:off x="7867763" y="5714097"/>
                    <a:ext cx="90277" cy="90000"/>
                  </a:xfrm>
                  <a:prstGeom prst="line">
                    <a:avLst/>
                  </a:prstGeom>
                  <a:ln w="285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" name="直接连接符 41"/>
                  <p:cNvCxnSpPr/>
                  <p:nvPr>
                    <p:custDataLst>
                      <p:tags r:id="rId33"/>
                    </p:custDataLst>
                  </p:nvPr>
                </p:nvCxnSpPr>
                <p:spPr>
                  <a:xfrm>
                    <a:off x="7989253" y="5711278"/>
                    <a:ext cx="90277" cy="90000"/>
                  </a:xfrm>
                  <a:prstGeom prst="line">
                    <a:avLst/>
                  </a:prstGeom>
                  <a:ln w="285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" name="直接连接符 42"/>
                  <p:cNvCxnSpPr/>
                  <p:nvPr>
                    <p:custDataLst>
                      <p:tags r:id="rId34"/>
                    </p:custDataLst>
                  </p:nvPr>
                </p:nvCxnSpPr>
                <p:spPr>
                  <a:xfrm>
                    <a:off x="8110743" y="5711278"/>
                    <a:ext cx="90277" cy="90000"/>
                  </a:xfrm>
                  <a:prstGeom prst="line">
                    <a:avLst/>
                  </a:prstGeom>
                  <a:ln w="285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69" name="组合 68"/>
              <p:cNvGrpSpPr/>
              <p:nvPr>
                <p:custDataLst>
                  <p:tags r:id="rId35"/>
                </p:custDataLst>
              </p:nvPr>
            </p:nvGrpSpPr>
            <p:grpSpPr>
              <a:xfrm rot="16200000">
                <a:off x="8639587" y="5202641"/>
                <a:ext cx="1549369" cy="92819"/>
                <a:chOff x="7168521" y="5871158"/>
                <a:chExt cx="1549369" cy="92819"/>
              </a:xfrm>
            </p:grpSpPr>
            <p:grpSp>
              <p:nvGrpSpPr>
                <p:cNvPr id="46" name="组合 45"/>
                <p:cNvGrpSpPr/>
                <p:nvPr>
                  <p:custDataLst>
                    <p:tags r:id="rId36"/>
                  </p:custDataLst>
                </p:nvPr>
              </p:nvGrpSpPr>
              <p:grpSpPr>
                <a:xfrm>
                  <a:off x="7898269" y="5871158"/>
                  <a:ext cx="454747" cy="92819"/>
                  <a:chOff x="7746273" y="5711278"/>
                  <a:chExt cx="454747" cy="92819"/>
                </a:xfrm>
              </p:grpSpPr>
              <p:cxnSp>
                <p:nvCxnSpPr>
                  <p:cNvPr id="62" name="直接连接符 61"/>
                  <p:cNvCxnSpPr/>
                  <p:nvPr>
                    <p:custDataLst>
                      <p:tags r:id="rId37"/>
                    </p:custDataLst>
                  </p:nvPr>
                </p:nvCxnSpPr>
                <p:spPr>
                  <a:xfrm>
                    <a:off x="7746273" y="5714097"/>
                    <a:ext cx="90277" cy="90000"/>
                  </a:xfrm>
                  <a:prstGeom prst="line">
                    <a:avLst/>
                  </a:prstGeom>
                  <a:ln w="285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" name="直接连接符 62"/>
                  <p:cNvCxnSpPr/>
                  <p:nvPr>
                    <p:custDataLst>
                      <p:tags r:id="rId38"/>
                    </p:custDataLst>
                  </p:nvPr>
                </p:nvCxnSpPr>
                <p:spPr>
                  <a:xfrm>
                    <a:off x="7867763" y="5714097"/>
                    <a:ext cx="90277" cy="90000"/>
                  </a:xfrm>
                  <a:prstGeom prst="line">
                    <a:avLst/>
                  </a:prstGeom>
                  <a:ln w="285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直接连接符 63"/>
                  <p:cNvCxnSpPr/>
                  <p:nvPr>
                    <p:custDataLst>
                      <p:tags r:id="rId39"/>
                    </p:custDataLst>
                  </p:nvPr>
                </p:nvCxnSpPr>
                <p:spPr>
                  <a:xfrm>
                    <a:off x="7989253" y="5711278"/>
                    <a:ext cx="90277" cy="90000"/>
                  </a:xfrm>
                  <a:prstGeom prst="line">
                    <a:avLst/>
                  </a:prstGeom>
                  <a:ln w="285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直接连接符 64"/>
                  <p:cNvCxnSpPr/>
                  <p:nvPr>
                    <p:custDataLst>
                      <p:tags r:id="rId40"/>
                    </p:custDataLst>
                  </p:nvPr>
                </p:nvCxnSpPr>
                <p:spPr>
                  <a:xfrm>
                    <a:off x="8110743" y="5711278"/>
                    <a:ext cx="90277" cy="90000"/>
                  </a:xfrm>
                  <a:prstGeom prst="line">
                    <a:avLst/>
                  </a:prstGeom>
                  <a:ln w="285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7" name="组合 46"/>
                <p:cNvGrpSpPr/>
                <p:nvPr>
                  <p:custDataLst>
                    <p:tags r:id="rId41"/>
                  </p:custDataLst>
                </p:nvPr>
              </p:nvGrpSpPr>
              <p:grpSpPr>
                <a:xfrm>
                  <a:off x="8263143" y="5871158"/>
                  <a:ext cx="454747" cy="92819"/>
                  <a:chOff x="7746273" y="5711278"/>
                  <a:chExt cx="454747" cy="92819"/>
                </a:xfrm>
              </p:grpSpPr>
              <p:cxnSp>
                <p:nvCxnSpPr>
                  <p:cNvPr id="58" name="直接连接符 57"/>
                  <p:cNvCxnSpPr/>
                  <p:nvPr>
                    <p:custDataLst>
                      <p:tags r:id="rId42"/>
                    </p:custDataLst>
                  </p:nvPr>
                </p:nvCxnSpPr>
                <p:spPr>
                  <a:xfrm>
                    <a:off x="7746273" y="5714097"/>
                    <a:ext cx="90277" cy="90000"/>
                  </a:xfrm>
                  <a:prstGeom prst="line">
                    <a:avLst/>
                  </a:prstGeom>
                  <a:ln w="285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直接连接符 58"/>
                  <p:cNvCxnSpPr/>
                  <p:nvPr>
                    <p:custDataLst>
                      <p:tags r:id="rId43"/>
                    </p:custDataLst>
                  </p:nvPr>
                </p:nvCxnSpPr>
                <p:spPr>
                  <a:xfrm>
                    <a:off x="7867763" y="5714097"/>
                    <a:ext cx="90277" cy="90000"/>
                  </a:xfrm>
                  <a:prstGeom prst="line">
                    <a:avLst/>
                  </a:prstGeom>
                  <a:ln w="285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直接连接符 59"/>
                  <p:cNvCxnSpPr/>
                  <p:nvPr>
                    <p:custDataLst>
                      <p:tags r:id="rId44"/>
                    </p:custDataLst>
                  </p:nvPr>
                </p:nvCxnSpPr>
                <p:spPr>
                  <a:xfrm>
                    <a:off x="7989253" y="5711278"/>
                    <a:ext cx="90277" cy="90000"/>
                  </a:xfrm>
                  <a:prstGeom prst="line">
                    <a:avLst/>
                  </a:prstGeom>
                  <a:ln w="285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直接连接符 60"/>
                  <p:cNvCxnSpPr/>
                  <p:nvPr>
                    <p:custDataLst>
                      <p:tags r:id="rId45"/>
                    </p:custDataLst>
                  </p:nvPr>
                </p:nvCxnSpPr>
                <p:spPr>
                  <a:xfrm>
                    <a:off x="8110743" y="5711278"/>
                    <a:ext cx="90277" cy="90000"/>
                  </a:xfrm>
                  <a:prstGeom prst="line">
                    <a:avLst/>
                  </a:prstGeom>
                  <a:ln w="285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8" name="组合 47"/>
                <p:cNvGrpSpPr/>
                <p:nvPr>
                  <p:custDataLst>
                    <p:tags r:id="rId46"/>
                  </p:custDataLst>
                </p:nvPr>
              </p:nvGrpSpPr>
              <p:grpSpPr>
                <a:xfrm>
                  <a:off x="7533395" y="5871158"/>
                  <a:ext cx="454747" cy="92819"/>
                  <a:chOff x="7746273" y="5711278"/>
                  <a:chExt cx="454747" cy="92819"/>
                </a:xfrm>
              </p:grpSpPr>
              <p:cxnSp>
                <p:nvCxnSpPr>
                  <p:cNvPr id="54" name="直接连接符 53"/>
                  <p:cNvCxnSpPr/>
                  <p:nvPr>
                    <p:custDataLst>
                      <p:tags r:id="rId47"/>
                    </p:custDataLst>
                  </p:nvPr>
                </p:nvCxnSpPr>
                <p:spPr>
                  <a:xfrm>
                    <a:off x="7746273" y="5714097"/>
                    <a:ext cx="90277" cy="90000"/>
                  </a:xfrm>
                  <a:prstGeom prst="line">
                    <a:avLst/>
                  </a:prstGeom>
                  <a:ln w="285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直接连接符 54"/>
                  <p:cNvCxnSpPr/>
                  <p:nvPr>
                    <p:custDataLst>
                      <p:tags r:id="rId48"/>
                    </p:custDataLst>
                  </p:nvPr>
                </p:nvCxnSpPr>
                <p:spPr>
                  <a:xfrm>
                    <a:off x="7867763" y="5714097"/>
                    <a:ext cx="90277" cy="90000"/>
                  </a:xfrm>
                  <a:prstGeom prst="line">
                    <a:avLst/>
                  </a:prstGeom>
                  <a:ln w="285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直接连接符 55"/>
                  <p:cNvCxnSpPr/>
                  <p:nvPr>
                    <p:custDataLst>
                      <p:tags r:id="rId49"/>
                    </p:custDataLst>
                  </p:nvPr>
                </p:nvCxnSpPr>
                <p:spPr>
                  <a:xfrm>
                    <a:off x="7989253" y="5711278"/>
                    <a:ext cx="90277" cy="90000"/>
                  </a:xfrm>
                  <a:prstGeom prst="line">
                    <a:avLst/>
                  </a:prstGeom>
                  <a:ln w="285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直接连接符 56"/>
                  <p:cNvCxnSpPr/>
                  <p:nvPr>
                    <p:custDataLst>
                      <p:tags r:id="rId50"/>
                    </p:custDataLst>
                  </p:nvPr>
                </p:nvCxnSpPr>
                <p:spPr>
                  <a:xfrm>
                    <a:off x="8110743" y="5711278"/>
                    <a:ext cx="90277" cy="90000"/>
                  </a:xfrm>
                  <a:prstGeom prst="line">
                    <a:avLst/>
                  </a:prstGeom>
                  <a:ln w="285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9" name="组合 48"/>
                <p:cNvGrpSpPr/>
                <p:nvPr>
                  <p:custDataLst>
                    <p:tags r:id="rId51"/>
                  </p:custDataLst>
                </p:nvPr>
              </p:nvGrpSpPr>
              <p:grpSpPr>
                <a:xfrm>
                  <a:off x="7168521" y="5871158"/>
                  <a:ext cx="454747" cy="92819"/>
                  <a:chOff x="7746273" y="5711278"/>
                  <a:chExt cx="454747" cy="92819"/>
                </a:xfrm>
              </p:grpSpPr>
              <p:cxnSp>
                <p:nvCxnSpPr>
                  <p:cNvPr id="50" name="直接连接符 49"/>
                  <p:cNvCxnSpPr/>
                  <p:nvPr>
                    <p:custDataLst>
                      <p:tags r:id="rId52"/>
                    </p:custDataLst>
                  </p:nvPr>
                </p:nvCxnSpPr>
                <p:spPr>
                  <a:xfrm>
                    <a:off x="7746273" y="5714097"/>
                    <a:ext cx="90277" cy="90000"/>
                  </a:xfrm>
                  <a:prstGeom prst="line">
                    <a:avLst/>
                  </a:prstGeom>
                  <a:ln w="285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" name="直接连接符 50"/>
                  <p:cNvCxnSpPr/>
                  <p:nvPr>
                    <p:custDataLst>
                      <p:tags r:id="rId53"/>
                    </p:custDataLst>
                  </p:nvPr>
                </p:nvCxnSpPr>
                <p:spPr>
                  <a:xfrm>
                    <a:off x="7867763" y="5714097"/>
                    <a:ext cx="90277" cy="90000"/>
                  </a:xfrm>
                  <a:prstGeom prst="line">
                    <a:avLst/>
                  </a:prstGeom>
                  <a:ln w="285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直接连接符 51"/>
                  <p:cNvCxnSpPr/>
                  <p:nvPr>
                    <p:custDataLst>
                      <p:tags r:id="rId54"/>
                    </p:custDataLst>
                  </p:nvPr>
                </p:nvCxnSpPr>
                <p:spPr>
                  <a:xfrm>
                    <a:off x="7989253" y="5711278"/>
                    <a:ext cx="90277" cy="90000"/>
                  </a:xfrm>
                  <a:prstGeom prst="line">
                    <a:avLst/>
                  </a:prstGeom>
                  <a:ln w="285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直接连接符 52"/>
                  <p:cNvCxnSpPr/>
                  <p:nvPr>
                    <p:custDataLst>
                      <p:tags r:id="rId55"/>
                    </p:custDataLst>
                  </p:nvPr>
                </p:nvCxnSpPr>
                <p:spPr>
                  <a:xfrm>
                    <a:off x="8110743" y="5711278"/>
                    <a:ext cx="90277" cy="90000"/>
                  </a:xfrm>
                  <a:prstGeom prst="line">
                    <a:avLst/>
                  </a:prstGeom>
                  <a:ln w="285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cxnSp>
          <p:nvCxnSpPr>
            <p:cNvPr id="70" name="直接连接符 69"/>
            <p:cNvCxnSpPr/>
            <p:nvPr>
              <p:custDataLst>
                <p:tags r:id="rId56"/>
              </p:custDataLst>
            </p:nvPr>
          </p:nvCxnSpPr>
          <p:spPr>
            <a:xfrm rot="5400000">
              <a:off x="7988635" y="2886858"/>
              <a:ext cx="786022" cy="0"/>
            </a:xfrm>
            <a:prstGeom prst="line">
              <a:avLst/>
            </a:prstGeom>
            <a:ln w="28575">
              <a:solidFill>
                <a:schemeClr val="bg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矩形 72"/>
            <p:cNvSpPr/>
            <p:nvPr>
              <p:custDataLst>
                <p:tags r:id="rId57"/>
              </p:custDataLst>
            </p:nvPr>
          </p:nvSpPr>
          <p:spPr>
            <a:xfrm>
              <a:off x="8375481" y="2579940"/>
              <a:ext cx="37221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400" i="1" smtClean="0">
                  <a:solidFill>
                    <a:schemeClr val="bg1"/>
                  </a:solidFill>
                </a:rPr>
                <a:t>F</a:t>
              </a:r>
              <a:endParaRPr lang="zh-CN" altLang="en-US" sz="2400" i="1">
                <a:solidFill>
                  <a:schemeClr val="bg1"/>
                </a:solidFill>
              </a:endParaRPr>
            </a:p>
          </p:txBody>
        </p:sp>
        <p:grpSp>
          <p:nvGrpSpPr>
            <p:cNvPr id="66" name="组合 65"/>
            <p:cNvGrpSpPr/>
            <p:nvPr>
              <p:custDataLst>
                <p:tags r:id="rId58"/>
              </p:custDataLst>
            </p:nvPr>
          </p:nvGrpSpPr>
          <p:grpSpPr>
            <a:xfrm flipH="1">
              <a:off x="8891522" y="4264956"/>
              <a:ext cx="1620316" cy="1620316"/>
              <a:chOff x="7840453" y="4458721"/>
              <a:chExt cx="1620316" cy="1620316"/>
            </a:xfrm>
          </p:grpSpPr>
          <p:cxnSp>
            <p:nvCxnSpPr>
              <p:cNvPr id="68" name="直接连接符 67"/>
              <p:cNvCxnSpPr/>
              <p:nvPr>
                <p:custDataLst>
                  <p:tags r:id="rId59"/>
                </p:custDataLst>
              </p:nvPr>
            </p:nvCxnSpPr>
            <p:spPr>
              <a:xfrm flipH="1">
                <a:off x="9452999" y="4458721"/>
                <a:ext cx="0" cy="1620316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直接连接符 70"/>
              <p:cNvCxnSpPr/>
              <p:nvPr>
                <p:custDataLst>
                  <p:tags r:id="rId60"/>
                </p:custDataLst>
              </p:nvPr>
            </p:nvCxnSpPr>
            <p:spPr>
              <a:xfrm rot="16200000" flipH="1">
                <a:off x="8650611" y="3660039"/>
                <a:ext cx="0" cy="1620316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2" name="组合 71"/>
              <p:cNvGrpSpPr/>
              <p:nvPr>
                <p:custDataLst>
                  <p:tags r:id="rId61"/>
                </p:custDataLst>
              </p:nvPr>
            </p:nvGrpSpPr>
            <p:grpSpPr>
              <a:xfrm flipH="1">
                <a:off x="7907349" y="4471547"/>
                <a:ext cx="1551750" cy="92819"/>
                <a:chOff x="6674229" y="5411065"/>
                <a:chExt cx="1551750" cy="92819"/>
              </a:xfrm>
            </p:grpSpPr>
            <p:grpSp>
              <p:nvGrpSpPr>
                <p:cNvPr id="96" name="组合 95"/>
                <p:cNvGrpSpPr/>
                <p:nvPr>
                  <p:custDataLst>
                    <p:tags r:id="rId62"/>
                  </p:custDataLst>
                </p:nvPr>
              </p:nvGrpSpPr>
              <p:grpSpPr>
                <a:xfrm>
                  <a:off x="7406762" y="5411065"/>
                  <a:ext cx="454747" cy="92819"/>
                  <a:chOff x="7746273" y="5711278"/>
                  <a:chExt cx="454747" cy="92819"/>
                </a:xfrm>
              </p:grpSpPr>
              <p:cxnSp>
                <p:nvCxnSpPr>
                  <p:cNvPr id="112" name="直接连接符 111"/>
                  <p:cNvCxnSpPr/>
                  <p:nvPr>
                    <p:custDataLst>
                      <p:tags r:id="rId63"/>
                    </p:custDataLst>
                  </p:nvPr>
                </p:nvCxnSpPr>
                <p:spPr>
                  <a:xfrm>
                    <a:off x="7746273" y="5714097"/>
                    <a:ext cx="90277" cy="90000"/>
                  </a:xfrm>
                  <a:prstGeom prst="line">
                    <a:avLst/>
                  </a:prstGeom>
                  <a:ln w="285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" name="直接连接符 112"/>
                  <p:cNvCxnSpPr/>
                  <p:nvPr>
                    <p:custDataLst>
                      <p:tags r:id="rId64"/>
                    </p:custDataLst>
                  </p:nvPr>
                </p:nvCxnSpPr>
                <p:spPr>
                  <a:xfrm>
                    <a:off x="7867763" y="5714097"/>
                    <a:ext cx="90277" cy="90000"/>
                  </a:xfrm>
                  <a:prstGeom prst="line">
                    <a:avLst/>
                  </a:prstGeom>
                  <a:ln w="285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" name="直接连接符 113"/>
                  <p:cNvCxnSpPr/>
                  <p:nvPr>
                    <p:custDataLst>
                      <p:tags r:id="rId65"/>
                    </p:custDataLst>
                  </p:nvPr>
                </p:nvCxnSpPr>
                <p:spPr>
                  <a:xfrm>
                    <a:off x="7989253" y="5711278"/>
                    <a:ext cx="90277" cy="90000"/>
                  </a:xfrm>
                  <a:prstGeom prst="line">
                    <a:avLst/>
                  </a:prstGeom>
                  <a:ln w="285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5" name="直接连接符 114"/>
                  <p:cNvCxnSpPr/>
                  <p:nvPr>
                    <p:custDataLst>
                      <p:tags r:id="rId66"/>
                    </p:custDataLst>
                  </p:nvPr>
                </p:nvCxnSpPr>
                <p:spPr>
                  <a:xfrm>
                    <a:off x="8110743" y="5711278"/>
                    <a:ext cx="90277" cy="90000"/>
                  </a:xfrm>
                  <a:prstGeom prst="line">
                    <a:avLst/>
                  </a:prstGeom>
                  <a:ln w="285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7" name="组合 96"/>
                <p:cNvGrpSpPr/>
                <p:nvPr>
                  <p:custDataLst>
                    <p:tags r:id="rId67"/>
                  </p:custDataLst>
                </p:nvPr>
              </p:nvGrpSpPr>
              <p:grpSpPr>
                <a:xfrm>
                  <a:off x="7771232" y="5411065"/>
                  <a:ext cx="454747" cy="92819"/>
                  <a:chOff x="7746273" y="5711278"/>
                  <a:chExt cx="454747" cy="92819"/>
                </a:xfrm>
              </p:grpSpPr>
              <p:cxnSp>
                <p:nvCxnSpPr>
                  <p:cNvPr id="108" name="直接连接符 107"/>
                  <p:cNvCxnSpPr/>
                  <p:nvPr>
                    <p:custDataLst>
                      <p:tags r:id="rId68"/>
                    </p:custDataLst>
                  </p:nvPr>
                </p:nvCxnSpPr>
                <p:spPr>
                  <a:xfrm>
                    <a:off x="7746273" y="5714097"/>
                    <a:ext cx="90277" cy="90000"/>
                  </a:xfrm>
                  <a:prstGeom prst="line">
                    <a:avLst/>
                  </a:prstGeom>
                  <a:ln w="285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9" name="直接连接符 108"/>
                  <p:cNvCxnSpPr/>
                  <p:nvPr>
                    <p:custDataLst>
                      <p:tags r:id="rId69"/>
                    </p:custDataLst>
                  </p:nvPr>
                </p:nvCxnSpPr>
                <p:spPr>
                  <a:xfrm>
                    <a:off x="7867763" y="5714097"/>
                    <a:ext cx="90277" cy="90000"/>
                  </a:xfrm>
                  <a:prstGeom prst="line">
                    <a:avLst/>
                  </a:prstGeom>
                  <a:ln w="285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0" name="直接连接符 109"/>
                  <p:cNvCxnSpPr/>
                  <p:nvPr>
                    <p:custDataLst>
                      <p:tags r:id="rId70"/>
                    </p:custDataLst>
                  </p:nvPr>
                </p:nvCxnSpPr>
                <p:spPr>
                  <a:xfrm>
                    <a:off x="7989253" y="5711278"/>
                    <a:ext cx="90277" cy="90000"/>
                  </a:xfrm>
                  <a:prstGeom prst="line">
                    <a:avLst/>
                  </a:prstGeom>
                  <a:ln w="285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1" name="直接连接符 110"/>
                  <p:cNvCxnSpPr/>
                  <p:nvPr>
                    <p:custDataLst>
                      <p:tags r:id="rId71"/>
                    </p:custDataLst>
                  </p:nvPr>
                </p:nvCxnSpPr>
                <p:spPr>
                  <a:xfrm>
                    <a:off x="8110743" y="5711278"/>
                    <a:ext cx="90277" cy="90000"/>
                  </a:xfrm>
                  <a:prstGeom prst="line">
                    <a:avLst/>
                  </a:prstGeom>
                  <a:ln w="285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8" name="组合 97"/>
                <p:cNvGrpSpPr/>
                <p:nvPr>
                  <p:custDataLst>
                    <p:tags r:id="rId72"/>
                  </p:custDataLst>
                </p:nvPr>
              </p:nvGrpSpPr>
              <p:grpSpPr>
                <a:xfrm>
                  <a:off x="7036989" y="5411065"/>
                  <a:ext cx="454747" cy="92819"/>
                  <a:chOff x="7746273" y="5711278"/>
                  <a:chExt cx="454747" cy="92819"/>
                </a:xfrm>
              </p:grpSpPr>
              <p:cxnSp>
                <p:nvCxnSpPr>
                  <p:cNvPr id="104" name="直接连接符 103"/>
                  <p:cNvCxnSpPr/>
                  <p:nvPr>
                    <p:custDataLst>
                      <p:tags r:id="rId73"/>
                    </p:custDataLst>
                  </p:nvPr>
                </p:nvCxnSpPr>
                <p:spPr>
                  <a:xfrm>
                    <a:off x="7746273" y="5714097"/>
                    <a:ext cx="90277" cy="90000"/>
                  </a:xfrm>
                  <a:prstGeom prst="line">
                    <a:avLst/>
                  </a:prstGeom>
                  <a:ln w="285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5" name="直接连接符 104"/>
                  <p:cNvCxnSpPr/>
                  <p:nvPr>
                    <p:custDataLst>
                      <p:tags r:id="rId74"/>
                    </p:custDataLst>
                  </p:nvPr>
                </p:nvCxnSpPr>
                <p:spPr>
                  <a:xfrm>
                    <a:off x="7867763" y="5714097"/>
                    <a:ext cx="90277" cy="90000"/>
                  </a:xfrm>
                  <a:prstGeom prst="line">
                    <a:avLst/>
                  </a:prstGeom>
                  <a:ln w="285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6" name="直接连接符 105"/>
                  <p:cNvCxnSpPr/>
                  <p:nvPr>
                    <p:custDataLst>
                      <p:tags r:id="rId75"/>
                    </p:custDataLst>
                  </p:nvPr>
                </p:nvCxnSpPr>
                <p:spPr>
                  <a:xfrm>
                    <a:off x="7989253" y="5711278"/>
                    <a:ext cx="90277" cy="90000"/>
                  </a:xfrm>
                  <a:prstGeom prst="line">
                    <a:avLst/>
                  </a:prstGeom>
                  <a:ln w="285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7" name="直接连接符 106"/>
                  <p:cNvCxnSpPr/>
                  <p:nvPr>
                    <p:custDataLst>
                      <p:tags r:id="rId76"/>
                    </p:custDataLst>
                  </p:nvPr>
                </p:nvCxnSpPr>
                <p:spPr>
                  <a:xfrm>
                    <a:off x="8110743" y="5711278"/>
                    <a:ext cx="90277" cy="90000"/>
                  </a:xfrm>
                  <a:prstGeom prst="line">
                    <a:avLst/>
                  </a:prstGeom>
                  <a:ln w="285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9" name="组合 98"/>
                <p:cNvGrpSpPr/>
                <p:nvPr>
                  <p:custDataLst>
                    <p:tags r:id="rId77"/>
                  </p:custDataLst>
                </p:nvPr>
              </p:nvGrpSpPr>
              <p:grpSpPr>
                <a:xfrm>
                  <a:off x="6674229" y="5411065"/>
                  <a:ext cx="454747" cy="92819"/>
                  <a:chOff x="7746273" y="5711278"/>
                  <a:chExt cx="454747" cy="92819"/>
                </a:xfrm>
              </p:grpSpPr>
              <p:cxnSp>
                <p:nvCxnSpPr>
                  <p:cNvPr id="100" name="直接连接符 99"/>
                  <p:cNvCxnSpPr/>
                  <p:nvPr>
                    <p:custDataLst>
                      <p:tags r:id="rId78"/>
                    </p:custDataLst>
                  </p:nvPr>
                </p:nvCxnSpPr>
                <p:spPr>
                  <a:xfrm>
                    <a:off x="7746273" y="5714097"/>
                    <a:ext cx="90277" cy="90000"/>
                  </a:xfrm>
                  <a:prstGeom prst="line">
                    <a:avLst/>
                  </a:prstGeom>
                  <a:ln w="285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" name="直接连接符 100"/>
                  <p:cNvCxnSpPr/>
                  <p:nvPr>
                    <p:custDataLst>
                      <p:tags r:id="rId79"/>
                    </p:custDataLst>
                  </p:nvPr>
                </p:nvCxnSpPr>
                <p:spPr>
                  <a:xfrm>
                    <a:off x="7867763" y="5714097"/>
                    <a:ext cx="90277" cy="90000"/>
                  </a:xfrm>
                  <a:prstGeom prst="line">
                    <a:avLst/>
                  </a:prstGeom>
                  <a:ln w="285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2" name="直接连接符 101"/>
                  <p:cNvCxnSpPr/>
                  <p:nvPr>
                    <p:custDataLst>
                      <p:tags r:id="rId80"/>
                    </p:custDataLst>
                  </p:nvPr>
                </p:nvCxnSpPr>
                <p:spPr>
                  <a:xfrm>
                    <a:off x="7989253" y="5711278"/>
                    <a:ext cx="90277" cy="90000"/>
                  </a:xfrm>
                  <a:prstGeom prst="line">
                    <a:avLst/>
                  </a:prstGeom>
                  <a:ln w="285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3" name="直接连接符 102"/>
                  <p:cNvCxnSpPr/>
                  <p:nvPr>
                    <p:custDataLst>
                      <p:tags r:id="rId81"/>
                    </p:custDataLst>
                  </p:nvPr>
                </p:nvCxnSpPr>
                <p:spPr>
                  <a:xfrm>
                    <a:off x="8110743" y="5711278"/>
                    <a:ext cx="90277" cy="90000"/>
                  </a:xfrm>
                  <a:prstGeom prst="line">
                    <a:avLst/>
                  </a:prstGeom>
                  <a:ln w="285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75" name="组合 74"/>
              <p:cNvGrpSpPr/>
              <p:nvPr>
                <p:custDataLst>
                  <p:tags r:id="rId82"/>
                </p:custDataLst>
              </p:nvPr>
            </p:nvGrpSpPr>
            <p:grpSpPr>
              <a:xfrm rot="16200000">
                <a:off x="8639587" y="5202641"/>
                <a:ext cx="1549369" cy="92819"/>
                <a:chOff x="7168521" y="5871158"/>
                <a:chExt cx="1549369" cy="92819"/>
              </a:xfrm>
            </p:grpSpPr>
            <p:grpSp>
              <p:nvGrpSpPr>
                <p:cNvPr id="76" name="组合 75"/>
                <p:cNvGrpSpPr/>
                <p:nvPr>
                  <p:custDataLst>
                    <p:tags r:id="rId83"/>
                  </p:custDataLst>
                </p:nvPr>
              </p:nvGrpSpPr>
              <p:grpSpPr>
                <a:xfrm>
                  <a:off x="7898269" y="5871158"/>
                  <a:ext cx="454747" cy="92819"/>
                  <a:chOff x="7746273" y="5711278"/>
                  <a:chExt cx="454747" cy="92819"/>
                </a:xfrm>
              </p:grpSpPr>
              <p:cxnSp>
                <p:nvCxnSpPr>
                  <p:cNvPr id="92" name="直接连接符 91"/>
                  <p:cNvCxnSpPr/>
                  <p:nvPr>
                    <p:custDataLst>
                      <p:tags r:id="rId84"/>
                    </p:custDataLst>
                  </p:nvPr>
                </p:nvCxnSpPr>
                <p:spPr>
                  <a:xfrm>
                    <a:off x="7746273" y="5714097"/>
                    <a:ext cx="90277" cy="90000"/>
                  </a:xfrm>
                  <a:prstGeom prst="line">
                    <a:avLst/>
                  </a:prstGeom>
                  <a:ln w="285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" name="直接连接符 92"/>
                  <p:cNvCxnSpPr/>
                  <p:nvPr>
                    <p:custDataLst>
                      <p:tags r:id="rId85"/>
                    </p:custDataLst>
                  </p:nvPr>
                </p:nvCxnSpPr>
                <p:spPr>
                  <a:xfrm>
                    <a:off x="7867763" y="5714097"/>
                    <a:ext cx="90277" cy="90000"/>
                  </a:xfrm>
                  <a:prstGeom prst="line">
                    <a:avLst/>
                  </a:prstGeom>
                  <a:ln w="285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" name="直接连接符 93"/>
                  <p:cNvCxnSpPr/>
                  <p:nvPr>
                    <p:custDataLst>
                      <p:tags r:id="rId86"/>
                    </p:custDataLst>
                  </p:nvPr>
                </p:nvCxnSpPr>
                <p:spPr>
                  <a:xfrm>
                    <a:off x="7989253" y="5711278"/>
                    <a:ext cx="90277" cy="90000"/>
                  </a:xfrm>
                  <a:prstGeom prst="line">
                    <a:avLst/>
                  </a:prstGeom>
                  <a:ln w="285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" name="直接连接符 94"/>
                  <p:cNvCxnSpPr/>
                  <p:nvPr>
                    <p:custDataLst>
                      <p:tags r:id="rId87"/>
                    </p:custDataLst>
                  </p:nvPr>
                </p:nvCxnSpPr>
                <p:spPr>
                  <a:xfrm>
                    <a:off x="8110743" y="5711278"/>
                    <a:ext cx="90277" cy="90000"/>
                  </a:xfrm>
                  <a:prstGeom prst="line">
                    <a:avLst/>
                  </a:prstGeom>
                  <a:ln w="285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7" name="组合 76"/>
                <p:cNvGrpSpPr/>
                <p:nvPr>
                  <p:custDataLst>
                    <p:tags r:id="rId88"/>
                  </p:custDataLst>
                </p:nvPr>
              </p:nvGrpSpPr>
              <p:grpSpPr>
                <a:xfrm>
                  <a:off x="8263143" y="5871158"/>
                  <a:ext cx="454747" cy="92819"/>
                  <a:chOff x="7746273" y="5711278"/>
                  <a:chExt cx="454747" cy="92819"/>
                </a:xfrm>
              </p:grpSpPr>
              <p:cxnSp>
                <p:nvCxnSpPr>
                  <p:cNvPr id="88" name="直接连接符 87"/>
                  <p:cNvCxnSpPr/>
                  <p:nvPr>
                    <p:custDataLst>
                      <p:tags r:id="rId89"/>
                    </p:custDataLst>
                  </p:nvPr>
                </p:nvCxnSpPr>
                <p:spPr>
                  <a:xfrm>
                    <a:off x="7746273" y="5714097"/>
                    <a:ext cx="90277" cy="90000"/>
                  </a:xfrm>
                  <a:prstGeom prst="line">
                    <a:avLst/>
                  </a:prstGeom>
                  <a:ln w="285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" name="直接连接符 88"/>
                  <p:cNvCxnSpPr/>
                  <p:nvPr>
                    <p:custDataLst>
                      <p:tags r:id="rId90"/>
                    </p:custDataLst>
                  </p:nvPr>
                </p:nvCxnSpPr>
                <p:spPr>
                  <a:xfrm>
                    <a:off x="7867763" y="5714097"/>
                    <a:ext cx="90277" cy="90000"/>
                  </a:xfrm>
                  <a:prstGeom prst="line">
                    <a:avLst/>
                  </a:prstGeom>
                  <a:ln w="285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" name="直接连接符 89"/>
                  <p:cNvCxnSpPr/>
                  <p:nvPr>
                    <p:custDataLst>
                      <p:tags r:id="rId91"/>
                    </p:custDataLst>
                  </p:nvPr>
                </p:nvCxnSpPr>
                <p:spPr>
                  <a:xfrm>
                    <a:off x="7989253" y="5711278"/>
                    <a:ext cx="90277" cy="90000"/>
                  </a:xfrm>
                  <a:prstGeom prst="line">
                    <a:avLst/>
                  </a:prstGeom>
                  <a:ln w="285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" name="直接连接符 90"/>
                  <p:cNvCxnSpPr/>
                  <p:nvPr>
                    <p:custDataLst>
                      <p:tags r:id="rId92"/>
                    </p:custDataLst>
                  </p:nvPr>
                </p:nvCxnSpPr>
                <p:spPr>
                  <a:xfrm>
                    <a:off x="8110743" y="5711278"/>
                    <a:ext cx="90277" cy="90000"/>
                  </a:xfrm>
                  <a:prstGeom prst="line">
                    <a:avLst/>
                  </a:prstGeom>
                  <a:ln w="285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8" name="组合 77"/>
                <p:cNvGrpSpPr/>
                <p:nvPr>
                  <p:custDataLst>
                    <p:tags r:id="rId93"/>
                  </p:custDataLst>
                </p:nvPr>
              </p:nvGrpSpPr>
              <p:grpSpPr>
                <a:xfrm>
                  <a:off x="7533395" y="5871158"/>
                  <a:ext cx="454747" cy="92819"/>
                  <a:chOff x="7746273" y="5711278"/>
                  <a:chExt cx="454747" cy="92819"/>
                </a:xfrm>
              </p:grpSpPr>
              <p:cxnSp>
                <p:nvCxnSpPr>
                  <p:cNvPr id="84" name="直接连接符 83"/>
                  <p:cNvCxnSpPr/>
                  <p:nvPr>
                    <p:custDataLst>
                      <p:tags r:id="rId94"/>
                    </p:custDataLst>
                  </p:nvPr>
                </p:nvCxnSpPr>
                <p:spPr>
                  <a:xfrm>
                    <a:off x="7746273" y="5714097"/>
                    <a:ext cx="90277" cy="90000"/>
                  </a:xfrm>
                  <a:prstGeom prst="line">
                    <a:avLst/>
                  </a:prstGeom>
                  <a:ln w="285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" name="直接连接符 84"/>
                  <p:cNvCxnSpPr/>
                  <p:nvPr>
                    <p:custDataLst>
                      <p:tags r:id="rId95"/>
                    </p:custDataLst>
                  </p:nvPr>
                </p:nvCxnSpPr>
                <p:spPr>
                  <a:xfrm>
                    <a:off x="7867763" y="5714097"/>
                    <a:ext cx="90277" cy="90000"/>
                  </a:xfrm>
                  <a:prstGeom prst="line">
                    <a:avLst/>
                  </a:prstGeom>
                  <a:ln w="285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" name="直接连接符 85"/>
                  <p:cNvCxnSpPr/>
                  <p:nvPr>
                    <p:custDataLst>
                      <p:tags r:id="rId96"/>
                    </p:custDataLst>
                  </p:nvPr>
                </p:nvCxnSpPr>
                <p:spPr>
                  <a:xfrm>
                    <a:off x="7989253" y="5711278"/>
                    <a:ext cx="90277" cy="90000"/>
                  </a:xfrm>
                  <a:prstGeom prst="line">
                    <a:avLst/>
                  </a:prstGeom>
                  <a:ln w="285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" name="直接连接符 86"/>
                  <p:cNvCxnSpPr/>
                  <p:nvPr>
                    <p:custDataLst>
                      <p:tags r:id="rId97"/>
                    </p:custDataLst>
                  </p:nvPr>
                </p:nvCxnSpPr>
                <p:spPr>
                  <a:xfrm>
                    <a:off x="8110743" y="5711278"/>
                    <a:ext cx="90277" cy="90000"/>
                  </a:xfrm>
                  <a:prstGeom prst="line">
                    <a:avLst/>
                  </a:prstGeom>
                  <a:ln w="285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9" name="组合 78"/>
                <p:cNvGrpSpPr/>
                <p:nvPr>
                  <p:custDataLst>
                    <p:tags r:id="rId98"/>
                  </p:custDataLst>
                </p:nvPr>
              </p:nvGrpSpPr>
              <p:grpSpPr>
                <a:xfrm>
                  <a:off x="7168521" y="5871158"/>
                  <a:ext cx="454747" cy="92819"/>
                  <a:chOff x="7746273" y="5711278"/>
                  <a:chExt cx="454747" cy="92819"/>
                </a:xfrm>
              </p:grpSpPr>
              <p:cxnSp>
                <p:nvCxnSpPr>
                  <p:cNvPr id="80" name="直接连接符 79"/>
                  <p:cNvCxnSpPr/>
                  <p:nvPr>
                    <p:custDataLst>
                      <p:tags r:id="rId99"/>
                    </p:custDataLst>
                  </p:nvPr>
                </p:nvCxnSpPr>
                <p:spPr>
                  <a:xfrm>
                    <a:off x="7746273" y="5714097"/>
                    <a:ext cx="90277" cy="90000"/>
                  </a:xfrm>
                  <a:prstGeom prst="line">
                    <a:avLst/>
                  </a:prstGeom>
                  <a:ln w="285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" name="直接连接符 80"/>
                  <p:cNvCxnSpPr/>
                  <p:nvPr>
                    <p:custDataLst>
                      <p:tags r:id="rId100"/>
                    </p:custDataLst>
                  </p:nvPr>
                </p:nvCxnSpPr>
                <p:spPr>
                  <a:xfrm>
                    <a:off x="7867763" y="5714097"/>
                    <a:ext cx="90277" cy="90000"/>
                  </a:xfrm>
                  <a:prstGeom prst="line">
                    <a:avLst/>
                  </a:prstGeom>
                  <a:ln w="285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" name="直接连接符 81"/>
                  <p:cNvCxnSpPr/>
                  <p:nvPr>
                    <p:custDataLst>
                      <p:tags r:id="rId101"/>
                    </p:custDataLst>
                  </p:nvPr>
                </p:nvCxnSpPr>
                <p:spPr>
                  <a:xfrm>
                    <a:off x="7989253" y="5711278"/>
                    <a:ext cx="90277" cy="90000"/>
                  </a:xfrm>
                  <a:prstGeom prst="line">
                    <a:avLst/>
                  </a:prstGeom>
                  <a:ln w="285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" name="直接连接符 82"/>
                  <p:cNvCxnSpPr/>
                  <p:nvPr>
                    <p:custDataLst>
                      <p:tags r:id="rId102"/>
                    </p:custDataLst>
                  </p:nvPr>
                </p:nvCxnSpPr>
                <p:spPr>
                  <a:xfrm>
                    <a:off x="8110743" y="5711278"/>
                    <a:ext cx="90277" cy="90000"/>
                  </a:xfrm>
                  <a:prstGeom prst="line">
                    <a:avLst/>
                  </a:prstGeom>
                  <a:ln w="285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4" name="直角三角形 3"/>
            <p:cNvSpPr/>
            <p:nvPr>
              <p:custDataLst>
                <p:tags r:id="rId103"/>
              </p:custDataLst>
            </p:nvPr>
          </p:nvSpPr>
          <p:spPr>
            <a:xfrm rot="10800000">
              <a:off x="7818583" y="3279869"/>
              <a:ext cx="1080000" cy="1872000"/>
            </a:xfrm>
            <a:prstGeom prst="rtTriangle">
              <a:avLst/>
            </a:prstGeom>
            <a:noFill/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弧形 4"/>
            <p:cNvSpPr/>
            <p:nvPr>
              <p:custDataLst>
                <p:tags r:id="rId104"/>
              </p:custDataLst>
            </p:nvPr>
          </p:nvSpPr>
          <p:spPr>
            <a:xfrm>
              <a:off x="8267240" y="4752960"/>
              <a:ext cx="747442" cy="452313"/>
            </a:xfrm>
            <a:prstGeom prst="arc">
              <a:avLst>
                <a:gd name="adj1" fmla="val 16622647"/>
                <a:gd name="adj2" fmla="val 19798868"/>
              </a:avLst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6" name="矩形 115"/>
            <p:cNvSpPr/>
            <p:nvPr>
              <p:custDataLst>
                <p:tags r:id="rId105"/>
              </p:custDataLst>
            </p:nvPr>
          </p:nvSpPr>
          <p:spPr>
            <a:xfrm>
              <a:off x="6806149" y="4350438"/>
              <a:ext cx="37221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400" i="1" smtClean="0">
                  <a:solidFill>
                    <a:schemeClr val="bg1"/>
                  </a:solidFill>
                </a:rPr>
                <a:t>A</a:t>
              </a:r>
              <a:endParaRPr lang="zh-CN" altLang="en-US" sz="2400" i="1">
                <a:solidFill>
                  <a:schemeClr val="bg1"/>
                </a:solidFill>
              </a:endParaRPr>
            </a:p>
          </p:txBody>
        </p:sp>
        <p:sp>
          <p:nvSpPr>
            <p:cNvPr id="117" name="矩形 116"/>
            <p:cNvSpPr/>
            <p:nvPr>
              <p:custDataLst>
                <p:tags r:id="rId106"/>
              </p:custDataLst>
            </p:nvPr>
          </p:nvSpPr>
          <p:spPr>
            <a:xfrm>
              <a:off x="9930879" y="4322782"/>
              <a:ext cx="37221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400" i="1" smtClean="0">
                  <a:solidFill>
                    <a:schemeClr val="bg1"/>
                  </a:solidFill>
                </a:rPr>
                <a:t>B</a:t>
              </a:r>
              <a:endParaRPr lang="zh-CN" altLang="en-US" sz="2400" i="1">
                <a:solidFill>
                  <a:schemeClr val="bg1"/>
                </a:solidFill>
              </a:endParaRPr>
            </a:p>
          </p:txBody>
        </p:sp>
        <p:sp>
          <p:nvSpPr>
            <p:cNvPr id="118" name="矩形 117"/>
            <p:cNvSpPr/>
            <p:nvPr>
              <p:custDataLst>
                <p:tags r:id="rId107"/>
              </p:custDataLst>
            </p:nvPr>
          </p:nvSpPr>
          <p:spPr>
            <a:xfrm>
              <a:off x="8576544" y="4281272"/>
              <a:ext cx="34656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l-GR" altLang="zh-CN" sz="2400" i="1" smtClean="0">
                  <a:solidFill>
                    <a:schemeClr val="bg1"/>
                  </a:solidFill>
                </a:rPr>
                <a:t>α</a:t>
              </a:r>
              <a:endParaRPr lang="zh-CN" altLang="en-US" sz="2400" i="1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组合 23"/>
          <p:cNvGrpSpPr/>
          <p:nvPr>
            <p:custDataLst>
              <p:tags r:id="rId108"/>
            </p:custDataLst>
          </p:nvPr>
        </p:nvGrpSpPr>
        <p:grpSpPr>
          <a:xfrm>
            <a:off x="7569857" y="3808361"/>
            <a:ext cx="2443399" cy="1645350"/>
            <a:chOff x="7572291" y="3808939"/>
            <a:chExt cx="2443399" cy="1645350"/>
          </a:xfrm>
        </p:grpSpPr>
        <p:cxnSp>
          <p:nvCxnSpPr>
            <p:cNvPr id="119" name="直接连接符 118"/>
            <p:cNvCxnSpPr/>
            <p:nvPr>
              <p:custDataLst>
                <p:tags r:id="rId109"/>
              </p:custDataLst>
            </p:nvPr>
          </p:nvCxnSpPr>
          <p:spPr>
            <a:xfrm rot="5400000">
              <a:off x="8399356" y="4670268"/>
              <a:ext cx="786022" cy="0"/>
            </a:xfrm>
            <a:prstGeom prst="line">
              <a:avLst/>
            </a:prstGeom>
            <a:ln w="28575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接连接符 119"/>
            <p:cNvCxnSpPr/>
            <p:nvPr>
              <p:custDataLst>
                <p:tags r:id="rId110"/>
              </p:custDataLst>
            </p:nvPr>
          </p:nvCxnSpPr>
          <p:spPr>
            <a:xfrm>
              <a:off x="8794225" y="4288732"/>
              <a:ext cx="1221465" cy="0"/>
            </a:xfrm>
            <a:prstGeom prst="line">
              <a:avLst/>
            </a:prstGeom>
            <a:ln w="28575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直接连接符 120"/>
            <p:cNvCxnSpPr/>
            <p:nvPr>
              <p:custDataLst>
                <p:tags r:id="rId111"/>
              </p:custDataLst>
            </p:nvPr>
          </p:nvCxnSpPr>
          <p:spPr>
            <a:xfrm flipH="1">
              <a:off x="7572291" y="4282201"/>
              <a:ext cx="1237148" cy="723123"/>
            </a:xfrm>
            <a:prstGeom prst="line">
              <a:avLst/>
            </a:prstGeom>
            <a:ln w="28575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直接连接符 121"/>
            <p:cNvCxnSpPr/>
            <p:nvPr>
              <p:custDataLst>
                <p:tags r:id="rId112"/>
              </p:custDataLst>
            </p:nvPr>
          </p:nvCxnSpPr>
          <p:spPr>
            <a:xfrm>
              <a:off x="7576169" y="5019523"/>
              <a:ext cx="1221465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直接连接符 122"/>
            <p:cNvCxnSpPr/>
            <p:nvPr>
              <p:custDataLst>
                <p:tags r:id="rId113"/>
              </p:custDataLst>
            </p:nvPr>
          </p:nvCxnSpPr>
          <p:spPr>
            <a:xfrm flipH="1">
              <a:off x="8821185" y="4285467"/>
              <a:ext cx="1165141" cy="736374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弧形 123"/>
            <p:cNvSpPr/>
            <p:nvPr>
              <p:custDataLst>
                <p:tags r:id="rId114"/>
              </p:custDataLst>
            </p:nvPr>
          </p:nvSpPr>
          <p:spPr>
            <a:xfrm>
              <a:off x="7626858" y="4826018"/>
              <a:ext cx="494819" cy="628271"/>
            </a:xfrm>
            <a:prstGeom prst="arc">
              <a:avLst>
                <a:gd name="adj1" fmla="val 16622647"/>
                <a:gd name="adj2" fmla="val 19983532"/>
              </a:avLst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5" name="矩形 124"/>
            <p:cNvSpPr/>
            <p:nvPr>
              <p:custDataLst>
                <p:tags r:id="rId115"/>
              </p:custDataLst>
            </p:nvPr>
          </p:nvSpPr>
          <p:spPr>
            <a:xfrm>
              <a:off x="8088298" y="4526523"/>
              <a:ext cx="34656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l-GR" altLang="zh-CN" sz="2400" i="1" smtClean="0">
                  <a:solidFill>
                    <a:schemeClr val="bg1"/>
                  </a:solidFill>
                </a:rPr>
                <a:t>α</a:t>
              </a:r>
              <a:endParaRPr lang="zh-CN" altLang="en-US" sz="2400" i="1">
                <a:solidFill>
                  <a:schemeClr val="bg1"/>
                </a:solidFill>
              </a:endParaRPr>
            </a:p>
          </p:txBody>
        </p:sp>
        <p:sp>
          <p:nvSpPr>
            <p:cNvPr id="126" name="矩形 125"/>
            <p:cNvSpPr/>
            <p:nvPr>
              <p:custDataLst>
                <p:tags r:id="rId116"/>
              </p:custDataLst>
            </p:nvPr>
          </p:nvSpPr>
          <p:spPr>
            <a:xfrm>
              <a:off x="8764976" y="4925252"/>
              <a:ext cx="37221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400" i="1" smtClean="0">
                  <a:solidFill>
                    <a:schemeClr val="bg1"/>
                  </a:solidFill>
                </a:rPr>
                <a:t>F</a:t>
              </a:r>
              <a:endParaRPr lang="zh-CN" altLang="en-US" sz="2400" i="1">
                <a:solidFill>
                  <a:schemeClr val="bg1"/>
                </a:solidFill>
              </a:endParaRPr>
            </a:p>
          </p:txBody>
        </p:sp>
        <p:sp>
          <p:nvSpPr>
            <p:cNvPr id="127" name="矩形 126"/>
            <p:cNvSpPr/>
            <p:nvPr>
              <p:custDataLst>
                <p:tags r:id="rId117"/>
              </p:custDataLst>
            </p:nvPr>
          </p:nvSpPr>
          <p:spPr>
            <a:xfrm>
              <a:off x="7592445" y="4341804"/>
              <a:ext cx="45756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400" i="1" smtClean="0">
                  <a:solidFill>
                    <a:srgbClr val="FF3300"/>
                  </a:solidFill>
                </a:rPr>
                <a:t>F</a:t>
              </a:r>
              <a:r>
                <a:rPr lang="en-US" altLang="zh-CN" sz="2400" i="1" baseline="-25000" smtClean="0">
                  <a:solidFill>
                    <a:srgbClr val="FF3300"/>
                  </a:solidFill>
                </a:rPr>
                <a:t>A</a:t>
              </a:r>
              <a:endParaRPr lang="zh-CN" altLang="en-US" sz="2400" i="1" baseline="-25000">
                <a:solidFill>
                  <a:srgbClr val="FF3300"/>
                </a:solidFill>
              </a:endParaRPr>
            </a:p>
          </p:txBody>
        </p:sp>
        <p:sp>
          <p:nvSpPr>
            <p:cNvPr id="128" name="矩形 127"/>
            <p:cNvSpPr/>
            <p:nvPr>
              <p:custDataLst>
                <p:tags r:id="rId118"/>
              </p:custDataLst>
            </p:nvPr>
          </p:nvSpPr>
          <p:spPr>
            <a:xfrm>
              <a:off x="9518438" y="3808939"/>
              <a:ext cx="49725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400" i="1" smtClean="0">
                  <a:solidFill>
                    <a:srgbClr val="FF3300"/>
                  </a:solidFill>
                </a:rPr>
                <a:t>F</a:t>
              </a:r>
              <a:r>
                <a:rPr lang="en-US" altLang="zh-CN" sz="2400" i="1" baseline="-25000" smtClean="0">
                  <a:solidFill>
                    <a:srgbClr val="FF3300"/>
                  </a:solidFill>
                </a:rPr>
                <a:t>B</a:t>
              </a:r>
              <a:endParaRPr lang="zh-CN" altLang="en-US" sz="2400" i="1" baseline="-25000">
                <a:solidFill>
                  <a:srgbClr val="FF3300"/>
                </a:solidFill>
              </a:endParaRPr>
            </a:p>
          </p:txBody>
        </p:sp>
      </p:grpSp>
      <p:sp>
        <p:nvSpPr>
          <p:cNvPr id="129" name="文本框 128">
            <a:extLst>
              <a:ext uri="{FF2B5EF4-FFF2-40B4-BE49-F238E27FC236}">
                <a16:creationId xmlns:a16="http://schemas.microsoft.com/office/drawing/2014/main" id="{D68DA85B-BD58-493C-9FE4-DB276E66FC6B}"/>
              </a:ext>
            </a:extLst>
          </p:cNvPr>
          <p:cNvSpPr txBox="1"/>
          <p:nvPr>
            <p:custDataLst>
              <p:tags r:id="rId119"/>
            </p:custDataLst>
          </p:nvPr>
        </p:nvSpPr>
        <p:spPr>
          <a:xfrm>
            <a:off x="4503681" y="222067"/>
            <a:ext cx="2513127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28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Source Han Serif SC" panose="02020400000000000000" pitchFamily="18" charset="-122"/>
              </a:rPr>
              <a:t>四、练习</a:t>
            </a:r>
            <a:endParaRPr lang="zh-CN" altLang="en-US" sz="28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Source Han Serif SC" panose="02020400000000000000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315145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006B55"/>
        </a:solidFill>
        <a:effectLst/>
      </p:bgPr>
    </p:bg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6440644" y="1853981"/>
            <a:ext cx="3545745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zh-CN" altLang="en-US" sz="115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Source Han Serif SC" panose="02020400000000000000" pitchFamily="18" charset="-122"/>
              </a:rPr>
              <a:t>谢谢</a:t>
            </a:r>
            <a:endParaRPr lang="zh-CN" altLang="en-US" sz="115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Source Han Serif SC" panose="02020400000000000000" pitchFamily="18" charset="-122"/>
            </a:endParaRPr>
          </a:p>
        </p:txBody>
      </p:sp>
      <p:grpSp>
        <p:nvGrpSpPr>
          <p:cNvPr id="12" name="组合 11"/>
          <p:cNvGrpSpPr/>
          <p:nvPr>
            <p:custDataLst>
              <p:tags r:id="rId5"/>
            </p:custDataLst>
          </p:nvPr>
        </p:nvGrpSpPr>
        <p:grpSpPr>
          <a:xfrm flipH="1">
            <a:off x="-767918" y="856800"/>
            <a:ext cx="5607215" cy="4463641"/>
            <a:chOff x="5629913" y="957757"/>
            <a:chExt cx="5607215" cy="4463641"/>
          </a:xfrm>
        </p:grpSpPr>
        <p:sp>
          <p:nvSpPr>
            <p:cNvPr id="13" name="等腰三角形 12"/>
            <p:cNvSpPr/>
            <p:nvPr>
              <p:custDataLst>
                <p:tags r:id="rId6"/>
              </p:custDataLst>
            </p:nvPr>
          </p:nvSpPr>
          <p:spPr>
            <a:xfrm rot="3663470">
              <a:off x="8006163" y="1352460"/>
              <a:ext cx="2975080" cy="2185674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E7683D64-19AC-420B-B8DE-88A0CC240296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5629913" y="1641398"/>
              <a:ext cx="3780000" cy="378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7">
                <a:latin typeface="Source Han Serif SC" panose="02020400000000000000" pitchFamily="18" charset="-122"/>
                <a:ea typeface="Source Han Serif SC" panose="02020400000000000000" pitchFamily="18" charset="-122"/>
                <a:sym typeface="Source Han Serif SC" panose="02020400000000000000" pitchFamily="18" charset="-122"/>
              </a:endParaRPr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E7683D64-19AC-420B-B8DE-88A0CC240296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5719913" y="1731398"/>
              <a:ext cx="3600000" cy="360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7">
                <a:latin typeface="Source Han Serif SC" panose="02020400000000000000" pitchFamily="18" charset="-122"/>
                <a:ea typeface="Source Han Serif SC" panose="02020400000000000000" pitchFamily="18" charset="-122"/>
                <a:sym typeface="Source Han Serif SC" panose="02020400000000000000" pitchFamily="18" charset="-122"/>
              </a:endParaRPr>
            </a:p>
          </p:txBody>
        </p: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D07C5921-2F1E-4509-91A5-08F08449CF88}"/>
                </a:ext>
              </a:extLst>
            </p:cNvPr>
            <p:cNvSpPr>
              <a:spLocks noChangeAspect="1"/>
            </p:cNvSpPr>
            <p:nvPr>
              <p:custDataLst>
                <p:tags r:id="rId9"/>
              </p:custDataLst>
            </p:nvPr>
          </p:nvSpPr>
          <p:spPr>
            <a:xfrm flipH="1">
              <a:off x="5900276" y="1911398"/>
              <a:ext cx="3239274" cy="3240000"/>
            </a:xfrm>
            <a:prstGeom prst="ellipse">
              <a:avLst/>
            </a:prstGeom>
            <a:blipFill dpi="0" rotWithShape="1">
              <a:blip r:embed="rId10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7">
                <a:latin typeface="Source Han Serif SC" panose="02020400000000000000" pitchFamily="18" charset="-122"/>
                <a:ea typeface="Source Han Serif SC" panose="02020400000000000000" pitchFamily="18" charset="-122"/>
                <a:sym typeface="Source Han Serif SC" panose="02020400000000000000" pitchFamily="18" charset="-122"/>
              </a:endParaRPr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E7683D64-19AC-420B-B8DE-88A0CC240296}"/>
                </a:ext>
              </a:extLst>
            </p:cNvPr>
            <p:cNvSpPr>
              <a:spLocks noChangeAspect="1"/>
            </p:cNvSpPr>
            <p:nvPr>
              <p:custDataLst>
                <p:tags r:id="rId11"/>
              </p:custDataLst>
            </p:nvPr>
          </p:nvSpPr>
          <p:spPr>
            <a:xfrm>
              <a:off x="9797128" y="1641398"/>
              <a:ext cx="1440000" cy="144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7">
                <a:latin typeface="Source Han Serif SC" panose="02020400000000000000" pitchFamily="18" charset="-122"/>
                <a:ea typeface="Source Han Serif SC" panose="02020400000000000000" pitchFamily="18" charset="-122"/>
                <a:sym typeface="Source Han Serif SC" panose="02020400000000000000" pitchFamily="18" charset="-122"/>
              </a:endParaRPr>
            </a:p>
          </p:txBody>
        </p:sp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E7683D64-19AC-420B-B8DE-88A0CC240296}"/>
                </a:ext>
              </a:extLst>
            </p:cNvPr>
            <p:cNvSpPr>
              <a:spLocks noChangeAspect="1"/>
            </p:cNvSpPr>
            <p:nvPr>
              <p:custDataLst>
                <p:tags r:id="rId12"/>
              </p:custDataLst>
            </p:nvPr>
          </p:nvSpPr>
          <p:spPr>
            <a:xfrm>
              <a:off x="9977128" y="1821398"/>
              <a:ext cx="1080000" cy="108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7">
                <a:latin typeface="Source Han Serif SC" panose="02020400000000000000" pitchFamily="18" charset="-122"/>
                <a:ea typeface="Source Han Serif SC" panose="02020400000000000000" pitchFamily="18" charset="-122"/>
                <a:sym typeface="Source Han Serif SC" panose="02020400000000000000" pitchFamily="18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9445060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18" name="稻壳儿春秋广告/盗版必究        原创来源：http://chn.docer.com/works?userid=199329941#!/work_time">
            <a:extLst>
              <a:ext uri="{FF2B5EF4-FFF2-40B4-BE49-F238E27FC236}">
                <a16:creationId xmlns:a16="http://schemas.microsoft.com/office/drawing/2014/main" id="{72951D97-59F4-4348-AB3F-798D1FEC1A35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flipV="1">
            <a:off x="88" y="-1"/>
            <a:ext cx="873624" cy="436812"/>
          </a:xfrm>
          <a:custGeom>
            <a:gdLst>
              <a:gd name="connsiteX0" fmla="*/ 595262 w 1190523"/>
              <a:gd name="connsiteY0" fmla="*/ 0 h 595262"/>
              <a:gd name="connsiteX1" fmla="*/ 1190523 w 1190523"/>
              <a:gd name="connsiteY1" fmla="*/ 595262 h 595262"/>
              <a:gd name="connsiteX2" fmla="*/ 0 w 1190523"/>
              <a:gd name="connsiteY2" fmla="*/ 595262 h 59526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90523" h="595262">
                <a:moveTo>
                  <a:pt x="595262" y="0"/>
                </a:moveTo>
                <a:lnTo>
                  <a:pt x="1190523" y="595262"/>
                </a:lnTo>
                <a:lnTo>
                  <a:pt x="0" y="5952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7">
              <a:latin typeface="Source Han Serif SC" panose="02020400000000000000" pitchFamily="18" charset="-122"/>
              <a:ea typeface="Source Han Serif SC" panose="02020400000000000000" pitchFamily="18" charset="-122"/>
              <a:cs typeface="+mn-ea"/>
              <a:sym typeface="Source Han Serif SC" panose="02020400000000000000" pitchFamily="18" charset="-122"/>
            </a:endParaRPr>
          </a:p>
        </p:txBody>
      </p:sp>
      <p:cxnSp>
        <p:nvCxnSpPr>
          <p:cNvPr id="19" name="稻壳儿春秋广告/盗版必究        原创来源：http://chn.docer.com/works?userid=199329941#!/work_time">
            <a:extLst>
              <a:ext uri="{FF2B5EF4-FFF2-40B4-BE49-F238E27FC236}">
                <a16:creationId xmlns:a16="http://schemas.microsoft.com/office/drawing/2014/main" id="{9037F3EC-0196-42AF-90D4-1560F982F4D0}"/>
              </a:ext>
            </a:extLst>
          </p:cNvPr>
          <p:cNvCxnSpPr/>
          <p:nvPr>
            <p:custDataLst>
              <p:tags r:id="rId5"/>
            </p:custDataLst>
          </p:nvPr>
        </p:nvCxnSpPr>
        <p:spPr>
          <a:xfrm>
            <a:off x="-113914" y="90003"/>
            <a:ext cx="571815" cy="571815"/>
          </a:xfrm>
          <a:prstGeom prst="line">
            <a:avLst/>
          </a:prstGeom>
          <a:gradFill>
            <a:gsLst>
              <a:gs pos="19000">
                <a:srgbClr val="E3C989"/>
              </a:gs>
              <a:gs pos="100000">
                <a:srgbClr val="AE8E42"/>
              </a:gs>
            </a:gsLst>
            <a:path path="circle">
              <a:fillToRect l="50000" t="50000" r="50000" b="50000"/>
            </a:path>
          </a:gradFill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矩形 33"/>
          <p:cNvSpPr/>
          <p:nvPr>
            <p:custDataLst>
              <p:tags r:id="rId6"/>
            </p:custDataLst>
          </p:nvPr>
        </p:nvSpPr>
        <p:spPr>
          <a:xfrm>
            <a:off x="468243" y="745287"/>
            <a:ext cx="10583931" cy="1902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defRPr/>
            </a:pPr>
            <a:r>
              <a:rPr lang="en-US" altLang="zh-CN" sz="2400" kern="0" smtClean="0">
                <a:solidFill>
                  <a:schemeClr val="bg1"/>
                </a:solidFill>
                <a:cs typeface="Times New Roman" panose="02020603050405020304" pitchFamily="18" charset="0"/>
              </a:rPr>
              <a:t>1</a:t>
            </a:r>
            <a:r>
              <a:rPr lang="zh-CN" altLang="en-US" sz="2400" kern="0" smtClean="0">
                <a:solidFill>
                  <a:schemeClr val="bg1"/>
                </a:solidFill>
                <a:cs typeface="Times New Roman" panose="02020603050405020304" pitchFamily="18" charset="0"/>
              </a:rPr>
              <a:t>．作用力和反作用力</a:t>
            </a:r>
            <a:endParaRPr lang="en-US" altLang="zh-CN" sz="2400" kern="0" smtClean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lvl="0" algn="just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tabLst>
                <a:tab pos="756000"/>
              </a:tabLst>
              <a:defRPr/>
            </a:pPr>
            <a:r>
              <a:rPr lang="en-US" altLang="zh-CN" sz="2400" kern="0" smtClean="0">
                <a:solidFill>
                  <a:schemeClr val="bg1"/>
                </a:solidFill>
                <a:cs typeface="Times New Roman" panose="02020603050405020304" pitchFamily="18" charset="0"/>
              </a:rPr>
              <a:t>2</a:t>
            </a:r>
            <a:r>
              <a:rPr lang="zh-CN" altLang="en-US" sz="2400" kern="0" smtClean="0">
                <a:solidFill>
                  <a:schemeClr val="bg1"/>
                </a:solidFill>
                <a:cs typeface="Times New Roman" panose="02020603050405020304" pitchFamily="18" charset="0"/>
              </a:rPr>
              <a:t>．牛顿第三定律</a:t>
            </a:r>
            <a:endParaRPr lang="en-US" altLang="zh-CN" sz="2400" kern="0" smtClean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lvl="0" algn="just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tabLst>
                <a:tab pos="756000"/>
              </a:tabLst>
              <a:defRPr/>
            </a:pPr>
            <a:r>
              <a:rPr lang="en-US" altLang="zh-CN" sz="2400" kern="0" smtClean="0">
                <a:solidFill>
                  <a:schemeClr val="bg1"/>
                </a:solidFill>
                <a:cs typeface="Times New Roman" panose="02020603050405020304" pitchFamily="18" charset="0"/>
              </a:rPr>
              <a:t>3</a:t>
            </a:r>
            <a:r>
              <a:rPr lang="zh-CN" altLang="en-US" sz="2400" kern="0" smtClean="0">
                <a:solidFill>
                  <a:schemeClr val="bg1"/>
                </a:solidFill>
                <a:cs typeface="Times New Roman" panose="02020603050405020304" pitchFamily="18" charset="0"/>
              </a:rPr>
              <a:t>．受力分析</a:t>
            </a:r>
            <a:endParaRPr lang="en-US" altLang="zh-CN" sz="2400" kern="0" smtClean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68DA85B-BD58-493C-9FE4-DB276E66FC6B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4503681" y="222067"/>
            <a:ext cx="2513127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28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Source Han Serif SC" panose="02020400000000000000" pitchFamily="18" charset="-122"/>
              </a:rPr>
              <a:t>一、上节回溯</a:t>
            </a:r>
            <a:endParaRPr lang="zh-CN" altLang="en-US" sz="28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Source Han Serif SC" panose="02020400000000000000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26255761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18" name="稻壳儿春秋广告/盗版必究        原创来源：http://chn.docer.com/works?userid=199329941#!/work_time">
            <a:extLst>
              <a:ext uri="{FF2B5EF4-FFF2-40B4-BE49-F238E27FC236}">
                <a16:creationId xmlns:a16="http://schemas.microsoft.com/office/drawing/2014/main" id="{72951D97-59F4-4348-AB3F-798D1FEC1A35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flipV="1">
            <a:off x="88" y="-1"/>
            <a:ext cx="873624" cy="436812"/>
          </a:xfrm>
          <a:custGeom>
            <a:gdLst>
              <a:gd name="connsiteX0" fmla="*/ 595262 w 1190523"/>
              <a:gd name="connsiteY0" fmla="*/ 0 h 595262"/>
              <a:gd name="connsiteX1" fmla="*/ 1190523 w 1190523"/>
              <a:gd name="connsiteY1" fmla="*/ 595262 h 595262"/>
              <a:gd name="connsiteX2" fmla="*/ 0 w 1190523"/>
              <a:gd name="connsiteY2" fmla="*/ 595262 h 59526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90523" h="595262">
                <a:moveTo>
                  <a:pt x="595262" y="0"/>
                </a:moveTo>
                <a:lnTo>
                  <a:pt x="1190523" y="595262"/>
                </a:lnTo>
                <a:lnTo>
                  <a:pt x="0" y="5952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7">
              <a:latin typeface="Source Han Serif SC" panose="02020400000000000000" pitchFamily="18" charset="-122"/>
              <a:ea typeface="Source Han Serif SC" panose="02020400000000000000" pitchFamily="18" charset="-122"/>
              <a:cs typeface="+mn-ea"/>
              <a:sym typeface="Source Han Serif SC" panose="02020400000000000000" pitchFamily="18" charset="-122"/>
            </a:endParaRPr>
          </a:p>
        </p:txBody>
      </p:sp>
      <p:cxnSp>
        <p:nvCxnSpPr>
          <p:cNvPr id="19" name="稻壳儿春秋广告/盗版必究        原创来源：http://chn.docer.com/works?userid=199329941#!/work_time">
            <a:extLst>
              <a:ext uri="{FF2B5EF4-FFF2-40B4-BE49-F238E27FC236}">
                <a16:creationId xmlns:a16="http://schemas.microsoft.com/office/drawing/2014/main" id="{9037F3EC-0196-42AF-90D4-1560F982F4D0}"/>
              </a:ext>
            </a:extLst>
          </p:cNvPr>
          <p:cNvCxnSpPr/>
          <p:nvPr>
            <p:custDataLst>
              <p:tags r:id="rId5"/>
            </p:custDataLst>
          </p:nvPr>
        </p:nvCxnSpPr>
        <p:spPr>
          <a:xfrm>
            <a:off x="-113914" y="90003"/>
            <a:ext cx="571815" cy="571815"/>
          </a:xfrm>
          <a:prstGeom prst="line">
            <a:avLst/>
          </a:prstGeom>
          <a:gradFill>
            <a:gsLst>
              <a:gs pos="19000">
                <a:srgbClr val="E3C989"/>
              </a:gs>
              <a:gs pos="100000">
                <a:srgbClr val="AE8E42"/>
              </a:gs>
            </a:gsLst>
            <a:path path="circle">
              <a:fillToRect l="50000" t="50000" r="50000" b="50000"/>
            </a:path>
          </a:gradFill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>
            <p:custDataLst>
              <p:tags r:id="rId6"/>
            </p:custDataLst>
          </p:nvPr>
        </p:nvSpPr>
        <p:spPr>
          <a:xfrm>
            <a:off x="468244" y="1274487"/>
            <a:ext cx="10583931" cy="2382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DC5900"/>
              </a:buClr>
              <a:buSzPct val="75000"/>
              <a:defRPr/>
            </a:pPr>
            <a:r>
              <a:rPr lang="zh-CN" altLang="en-US" sz="2400" kern="0" smtClean="0">
                <a:solidFill>
                  <a:schemeClr val="bg1"/>
                </a:solidFill>
              </a:rPr>
              <a:t>　　现实生活中，一个物体往往不止受到一个力的作用，一个静止的物体，在某平面上受到 </a:t>
            </a:r>
            <a:r>
              <a:rPr lang="en-US" altLang="zh-CN" sz="2400" kern="0" smtClean="0">
                <a:solidFill>
                  <a:schemeClr val="bg1"/>
                </a:solidFill>
              </a:rPr>
              <a:t>5 </a:t>
            </a:r>
            <a:r>
              <a:rPr lang="zh-CN" altLang="en-US" sz="2400" kern="0" smtClean="0">
                <a:solidFill>
                  <a:schemeClr val="bg1"/>
                </a:solidFill>
              </a:rPr>
              <a:t>个力的作用，你能判断它将向哪个方向运动吗？</a:t>
            </a:r>
            <a:endParaRPr lang="en-US" altLang="zh-CN" sz="2400" kern="0" smtClean="0">
              <a:solidFill>
                <a:schemeClr val="bg1"/>
              </a:solidFill>
            </a:endParaRPr>
          </a:p>
          <a:p>
            <a:pPr lvl="0" algn="just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DC5900"/>
              </a:buClr>
              <a:buSzPct val="75000"/>
              <a:defRPr/>
            </a:pPr>
            <a:r>
              <a:rPr lang="zh-CN" altLang="en-US" sz="2400" kern="0">
                <a:solidFill>
                  <a:schemeClr val="bg1"/>
                </a:solidFill>
              </a:rPr>
              <a:t>　</a:t>
            </a:r>
            <a:r>
              <a:rPr lang="zh-CN" altLang="en-US" sz="2400" kern="0" smtClean="0">
                <a:solidFill>
                  <a:schemeClr val="bg1"/>
                </a:solidFill>
              </a:rPr>
              <a:t>　若是有一个力的单独作用能够代替这 </a:t>
            </a:r>
            <a:r>
              <a:rPr lang="en-US" altLang="zh-CN" sz="2400" kern="0" smtClean="0">
                <a:solidFill>
                  <a:schemeClr val="bg1"/>
                </a:solidFill>
              </a:rPr>
              <a:t>5 </a:t>
            </a:r>
            <a:r>
              <a:rPr lang="zh-CN" altLang="en-US" sz="2400" kern="0" smtClean="0">
                <a:solidFill>
                  <a:schemeClr val="bg1"/>
                </a:solidFill>
              </a:rPr>
              <a:t>个力的作用，这个问题是不是就简单了，那么这个力与被替代的力有什么关系呢？</a:t>
            </a:r>
            <a:endParaRPr lang="zh-CN" altLang="en-US" sz="2400" kern="0">
              <a:solidFill>
                <a:schemeClr val="bg1"/>
              </a:solidFill>
            </a:endParaRPr>
          </a:p>
        </p:txBody>
      </p:sp>
      <p:sp>
        <p:nvSpPr>
          <p:cNvPr id="9" name="文本框 8"/>
          <p:cNvSpPr txBox="1"/>
          <p:nvPr>
            <p:custDataLst>
              <p:tags r:id="rId7"/>
            </p:custDataLst>
          </p:nvPr>
        </p:nvSpPr>
        <p:spPr>
          <a:xfrm>
            <a:off x="468244" y="745287"/>
            <a:ext cx="1620957" cy="523220"/>
          </a:xfrm>
          <a:prstGeom prst="rect">
            <a:avLst/>
          </a:prstGeom>
          <a:solidFill>
            <a:srgbClr val="0375C1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800" kern="0" smtClean="0">
                <a:solidFill>
                  <a:prstClr val="white"/>
                </a:solidFill>
                <a:latin typeface="微软雅黑" panose="020b0503020204020204" pitchFamily="34" charset="-122"/>
              </a:rPr>
              <a:t>问题引入</a:t>
            </a:r>
            <a:endParaRPr kumimoji="0" lang="zh-CN" altLang="en-US" sz="2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4739737" y="3878957"/>
            <a:ext cx="2040944" cy="2158306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D68DA85B-BD58-493C-9FE4-DB276E66FC6B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3481" y="222067"/>
            <a:ext cx="11517007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28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Source Han Serif SC" panose="02020400000000000000" pitchFamily="18" charset="-122"/>
              </a:rPr>
              <a:t>二、知识讲解</a:t>
            </a:r>
            <a:r>
              <a:rPr lang="en-US" altLang="zh-CN" sz="28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Source Han Serif SC" panose="02020400000000000000" pitchFamily="18" charset="-122"/>
              </a:rPr>
              <a:t>——</a:t>
            </a:r>
            <a:r>
              <a:rPr lang="zh-CN" altLang="en-US" sz="28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Source Han Serif SC" panose="02020400000000000000" pitchFamily="18" charset="-122"/>
              </a:rPr>
              <a:t>合力与分力</a:t>
            </a:r>
            <a:endParaRPr lang="zh-CN" altLang="en-US" sz="28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Source Han Serif SC" panose="02020400000000000000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96173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18" name="稻壳儿春秋广告/盗版必究        原创来源：http://chn.docer.com/works?userid=199329941#!/work_time">
            <a:extLst>
              <a:ext uri="{FF2B5EF4-FFF2-40B4-BE49-F238E27FC236}">
                <a16:creationId xmlns:a16="http://schemas.microsoft.com/office/drawing/2014/main" id="{72951D97-59F4-4348-AB3F-798D1FEC1A35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flipV="1">
            <a:off x="88" y="-1"/>
            <a:ext cx="873624" cy="436812"/>
          </a:xfrm>
          <a:custGeom>
            <a:gdLst>
              <a:gd name="connsiteX0" fmla="*/ 595262 w 1190523"/>
              <a:gd name="connsiteY0" fmla="*/ 0 h 595262"/>
              <a:gd name="connsiteX1" fmla="*/ 1190523 w 1190523"/>
              <a:gd name="connsiteY1" fmla="*/ 595262 h 595262"/>
              <a:gd name="connsiteX2" fmla="*/ 0 w 1190523"/>
              <a:gd name="connsiteY2" fmla="*/ 595262 h 59526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90523" h="595262">
                <a:moveTo>
                  <a:pt x="595262" y="0"/>
                </a:moveTo>
                <a:lnTo>
                  <a:pt x="1190523" y="595262"/>
                </a:lnTo>
                <a:lnTo>
                  <a:pt x="0" y="5952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7">
              <a:latin typeface="Source Han Serif SC" panose="02020400000000000000" pitchFamily="18" charset="-122"/>
              <a:ea typeface="Source Han Serif SC" panose="02020400000000000000" pitchFamily="18" charset="-122"/>
              <a:cs typeface="+mn-ea"/>
              <a:sym typeface="Source Han Serif SC" panose="02020400000000000000" pitchFamily="18" charset="-122"/>
            </a:endParaRPr>
          </a:p>
        </p:txBody>
      </p:sp>
      <p:cxnSp>
        <p:nvCxnSpPr>
          <p:cNvPr id="19" name="稻壳儿春秋广告/盗版必究        原创来源：http://chn.docer.com/works?userid=199329941#!/work_time">
            <a:extLst>
              <a:ext uri="{FF2B5EF4-FFF2-40B4-BE49-F238E27FC236}">
                <a16:creationId xmlns:a16="http://schemas.microsoft.com/office/drawing/2014/main" id="{9037F3EC-0196-42AF-90D4-1560F982F4D0}"/>
              </a:ext>
            </a:extLst>
          </p:cNvPr>
          <p:cNvCxnSpPr/>
          <p:nvPr>
            <p:custDataLst>
              <p:tags r:id="rId5"/>
            </p:custDataLst>
          </p:nvPr>
        </p:nvCxnSpPr>
        <p:spPr>
          <a:xfrm>
            <a:off x="-113914" y="90003"/>
            <a:ext cx="571815" cy="571815"/>
          </a:xfrm>
          <a:prstGeom prst="line">
            <a:avLst/>
          </a:prstGeom>
          <a:gradFill>
            <a:gsLst>
              <a:gs pos="19000">
                <a:srgbClr val="E3C989"/>
              </a:gs>
              <a:gs pos="100000">
                <a:srgbClr val="AE8E42"/>
              </a:gs>
            </a:gsLst>
            <a:path path="circle">
              <a:fillToRect l="50000" t="50000" r="50000" b="50000"/>
            </a:path>
          </a:gradFill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>
            <p:custDataLst>
              <p:tags r:id="rId6"/>
            </p:custDataLst>
          </p:nvPr>
        </p:nvSpPr>
        <p:spPr>
          <a:xfrm>
            <a:off x="468244" y="1274487"/>
            <a:ext cx="1058393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DC5900"/>
              </a:buClr>
              <a:buSzPct val="75000"/>
              <a:defRPr/>
            </a:pPr>
            <a:r>
              <a:rPr lang="zh-CN" altLang="en-US" sz="2400" kern="0" smtClean="0">
                <a:solidFill>
                  <a:schemeClr val="bg1"/>
                </a:solidFill>
              </a:rPr>
              <a:t>　　生活中常常见到这样的事例：一个力的单独作用与两个力或者更多的力共同作用，效果相同。例如：下图中作用效果，即是保持水桶或是吊灯被提起且静止不动。很明显 </a:t>
            </a:r>
            <a:r>
              <a:rPr lang="en-US" altLang="zh-CN" sz="2400" i="1" kern="0" smtClean="0">
                <a:solidFill>
                  <a:schemeClr val="bg1"/>
                </a:solidFill>
              </a:rPr>
              <a:t>F </a:t>
            </a:r>
            <a:r>
              <a:rPr lang="zh-CN" altLang="en-US" sz="2400" kern="0" smtClean="0">
                <a:solidFill>
                  <a:schemeClr val="bg1"/>
                </a:solidFill>
              </a:rPr>
              <a:t>一个力的作用与 </a:t>
            </a:r>
            <a:r>
              <a:rPr lang="en-US" altLang="zh-CN" sz="2400" i="1" kern="0" smtClean="0">
                <a:solidFill>
                  <a:schemeClr val="bg1"/>
                </a:solidFill>
              </a:rPr>
              <a:t>F</a:t>
            </a:r>
            <a:r>
              <a:rPr lang="en-US" altLang="zh-CN" sz="2400" kern="0" baseline="-25000" smtClean="0">
                <a:solidFill>
                  <a:schemeClr val="bg1"/>
                </a:solidFill>
              </a:rPr>
              <a:t>1</a:t>
            </a:r>
            <a:r>
              <a:rPr lang="zh-CN" altLang="en-US" sz="2400" kern="0" smtClean="0">
                <a:solidFill>
                  <a:schemeClr val="bg1"/>
                </a:solidFill>
              </a:rPr>
              <a:t>和 </a:t>
            </a:r>
            <a:r>
              <a:rPr lang="en-US" altLang="zh-CN" sz="2400" i="1" kern="0" smtClean="0">
                <a:solidFill>
                  <a:schemeClr val="bg1"/>
                </a:solidFill>
              </a:rPr>
              <a:t>F</a:t>
            </a:r>
            <a:r>
              <a:rPr lang="en-US" altLang="zh-CN" sz="2400" kern="0" baseline="-25000" smtClean="0">
                <a:solidFill>
                  <a:schemeClr val="bg1"/>
                </a:solidFill>
              </a:rPr>
              <a:t>2 </a:t>
            </a:r>
            <a:r>
              <a:rPr lang="zh-CN" altLang="en-US" sz="2400" kern="0" smtClean="0">
                <a:solidFill>
                  <a:schemeClr val="bg1"/>
                </a:solidFill>
              </a:rPr>
              <a:t>两个力的作用等效。</a:t>
            </a:r>
            <a:endParaRPr lang="en-US" altLang="zh-CN" sz="2400" kern="0" smtClean="0">
              <a:solidFill>
                <a:schemeClr val="bg1"/>
              </a:solidFill>
            </a:endParaRPr>
          </a:p>
        </p:txBody>
      </p:sp>
      <p:sp>
        <p:nvSpPr>
          <p:cNvPr id="9" name="文本框 8"/>
          <p:cNvSpPr txBox="1"/>
          <p:nvPr>
            <p:custDataLst>
              <p:tags r:id="rId7"/>
            </p:custDataLst>
          </p:nvPr>
        </p:nvSpPr>
        <p:spPr>
          <a:xfrm>
            <a:off x="468244" y="745287"/>
            <a:ext cx="1980029" cy="523220"/>
          </a:xfrm>
          <a:prstGeom prst="rect">
            <a:avLst/>
          </a:prstGeom>
          <a:solidFill>
            <a:srgbClr val="0375C1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800" kern="0" noProof="0" smtClean="0">
                <a:solidFill>
                  <a:prstClr val="white"/>
                </a:solidFill>
                <a:latin typeface="微软雅黑" panose="020b0503020204020204" pitchFamily="34" charset="-122"/>
              </a:rPr>
              <a:t>合力与分力</a:t>
            </a:r>
            <a:endParaRPr kumimoji="0" lang="zh-CN" altLang="en-US" sz="2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>
            <p:custDataLst>
              <p:tags r:id="rId8"/>
            </p:custDataLst>
          </p:nvPr>
        </p:nvGrpSpPr>
        <p:grpSpPr>
          <a:xfrm>
            <a:off x="2260168" y="3358863"/>
            <a:ext cx="7000082" cy="2678400"/>
            <a:chOff x="1809231" y="2857228"/>
            <a:chExt cx="7000082" cy="2678400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31AE0BE8-28BF-4DA3-BDBC-D172AD9140B3}"/>
                </a:ext>
              </a:extLst>
            </p:cNvPr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9"/>
            <a:srcRect b="14790"/>
            <a:stretch>
              <a:fillRect/>
            </a:stretch>
          </p:blipFill>
          <p:spPr>
            <a:xfrm>
              <a:off x="5810507" y="2967762"/>
              <a:ext cx="2792887" cy="2088000"/>
            </a:xfrm>
            <a:prstGeom prst="rect">
              <a:avLst/>
            </a:prstGeom>
          </p:spPr>
        </p:pic>
        <p:grpSp>
          <p:nvGrpSpPr>
            <p:cNvPr id="2" name="组合 1"/>
            <p:cNvGrpSpPr/>
            <p:nvPr>
              <p:custDataLst>
                <p:tags r:id="rId11"/>
              </p:custDataLst>
            </p:nvPr>
          </p:nvGrpSpPr>
          <p:grpSpPr>
            <a:xfrm>
              <a:off x="1809231" y="2857228"/>
              <a:ext cx="3147015" cy="2678400"/>
              <a:chOff x="1809231" y="2857228"/>
              <a:chExt cx="3147015" cy="2678400"/>
            </a:xfrm>
          </p:grpSpPr>
          <p:pic>
            <p:nvPicPr>
              <p:cNvPr id="8" name="图片 7">
                <a:extLst>
                  <a:ext uri="{FF2B5EF4-FFF2-40B4-BE49-F238E27FC236}">
                    <a16:creationId xmlns:a16="http://schemas.microsoft.com/office/drawing/2014/main" id="{D4E73FA6-FDBC-422D-9053-3AA3EFC3619C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3"/>
                </p:custDataLst>
              </p:nvPr>
            </p:nvPicPr>
            <p:blipFill>
              <a:blip r:embed="rId12"/>
              <a:srcRect t="-2" b="61235"/>
              <a:stretch>
                <a:fillRect/>
              </a:stretch>
            </p:blipFill>
            <p:spPr>
              <a:xfrm>
                <a:off x="1821335" y="2857228"/>
                <a:ext cx="3122808" cy="2309068"/>
              </a:xfrm>
              <a:prstGeom prst="rect">
                <a:avLst/>
              </a:prstGeom>
            </p:spPr>
          </p:pic>
          <p:sp>
            <p:nvSpPr>
              <p:cNvPr id="11" name="文本框 10"/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1809231" y="5166296"/>
                <a:ext cx="31470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图 </a:t>
                </a:r>
                <a:r>
                  <a:rPr lang="en-US" altLang="zh-CN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3.4-1  </a:t>
                </a:r>
                <a:r>
                  <a:rPr lang="zh-CN" altLang="en-US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水桶所受拉力示意图</a:t>
                </a:r>
              </a:p>
            </p:txBody>
          </p:sp>
        </p:grpSp>
        <p:sp>
          <p:nvSpPr>
            <p:cNvPr id="12" name="文本框 11"/>
            <p:cNvSpPr txBox="1"/>
            <p:nvPr>
              <p:custDataLst>
                <p:tags r:id="rId15"/>
              </p:custDataLst>
            </p:nvPr>
          </p:nvSpPr>
          <p:spPr>
            <a:xfrm>
              <a:off x="5604590" y="5166296"/>
              <a:ext cx="32047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图 </a:t>
              </a:r>
              <a:r>
                <a:rPr lang="en-US" altLang="zh-CN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3.4-2   </a:t>
              </a:r>
              <a:r>
                <a:rPr lang="zh-CN" altLang="en-US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吊灯所受拉力示意图</a:t>
              </a:r>
            </a:p>
          </p:txBody>
        </p:sp>
      </p:grpSp>
      <p:sp>
        <p:nvSpPr>
          <p:cNvPr id="13" name="文本框 12">
            <a:extLst>
              <a:ext uri="{FF2B5EF4-FFF2-40B4-BE49-F238E27FC236}">
                <a16:creationId xmlns:a16="http://schemas.microsoft.com/office/drawing/2014/main" id="{D68DA85B-BD58-493C-9FE4-DB276E66FC6B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3481" y="222067"/>
            <a:ext cx="11517007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28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Source Han Serif SC" panose="02020400000000000000" pitchFamily="18" charset="-122"/>
              </a:rPr>
              <a:t>二、知识讲解</a:t>
            </a:r>
            <a:r>
              <a:rPr lang="en-US" altLang="zh-CN" sz="28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Source Han Serif SC" panose="02020400000000000000" pitchFamily="18" charset="-122"/>
              </a:rPr>
              <a:t>——</a:t>
            </a:r>
            <a:r>
              <a:rPr lang="zh-CN" altLang="en-US" sz="28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Source Han Serif SC" panose="02020400000000000000" pitchFamily="18" charset="-122"/>
              </a:rPr>
              <a:t>合力与分力</a:t>
            </a:r>
            <a:endParaRPr lang="zh-CN" altLang="en-US" sz="28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Source Han Serif SC" panose="02020400000000000000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557515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18" name="稻壳儿春秋广告/盗版必究        原创来源：http://chn.docer.com/works?userid=199329941#!/work_time">
            <a:extLst>
              <a:ext uri="{FF2B5EF4-FFF2-40B4-BE49-F238E27FC236}">
                <a16:creationId xmlns:a16="http://schemas.microsoft.com/office/drawing/2014/main" id="{72951D97-59F4-4348-AB3F-798D1FEC1A35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flipV="1">
            <a:off x="88" y="-1"/>
            <a:ext cx="873624" cy="436812"/>
          </a:xfrm>
          <a:custGeom>
            <a:gdLst>
              <a:gd name="connsiteX0" fmla="*/ 595262 w 1190523"/>
              <a:gd name="connsiteY0" fmla="*/ 0 h 595262"/>
              <a:gd name="connsiteX1" fmla="*/ 1190523 w 1190523"/>
              <a:gd name="connsiteY1" fmla="*/ 595262 h 595262"/>
              <a:gd name="connsiteX2" fmla="*/ 0 w 1190523"/>
              <a:gd name="connsiteY2" fmla="*/ 595262 h 59526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90523" h="595262">
                <a:moveTo>
                  <a:pt x="595262" y="0"/>
                </a:moveTo>
                <a:lnTo>
                  <a:pt x="1190523" y="595262"/>
                </a:lnTo>
                <a:lnTo>
                  <a:pt x="0" y="5952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7">
              <a:latin typeface="Source Han Serif SC" panose="02020400000000000000" pitchFamily="18" charset="-122"/>
              <a:ea typeface="Source Han Serif SC" panose="02020400000000000000" pitchFamily="18" charset="-122"/>
              <a:cs typeface="+mn-ea"/>
              <a:sym typeface="Source Han Serif SC" panose="02020400000000000000" pitchFamily="18" charset="-122"/>
            </a:endParaRPr>
          </a:p>
        </p:txBody>
      </p:sp>
      <p:cxnSp>
        <p:nvCxnSpPr>
          <p:cNvPr id="19" name="稻壳儿春秋广告/盗版必究        原创来源：http://chn.docer.com/works?userid=199329941#!/work_time">
            <a:extLst>
              <a:ext uri="{FF2B5EF4-FFF2-40B4-BE49-F238E27FC236}">
                <a16:creationId xmlns:a16="http://schemas.microsoft.com/office/drawing/2014/main" id="{9037F3EC-0196-42AF-90D4-1560F982F4D0}"/>
              </a:ext>
            </a:extLst>
          </p:cNvPr>
          <p:cNvCxnSpPr/>
          <p:nvPr>
            <p:custDataLst>
              <p:tags r:id="rId5"/>
            </p:custDataLst>
          </p:nvPr>
        </p:nvCxnSpPr>
        <p:spPr>
          <a:xfrm>
            <a:off x="-113914" y="90003"/>
            <a:ext cx="571815" cy="571815"/>
          </a:xfrm>
          <a:prstGeom prst="line">
            <a:avLst/>
          </a:prstGeom>
          <a:gradFill>
            <a:gsLst>
              <a:gs pos="19000">
                <a:srgbClr val="E3C989"/>
              </a:gs>
              <a:gs pos="100000">
                <a:srgbClr val="AE8E42"/>
              </a:gs>
            </a:gsLst>
            <a:path path="circle">
              <a:fillToRect l="50000" t="50000" r="50000" b="50000"/>
            </a:path>
          </a:gradFill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>
            <p:custDataLst>
              <p:tags r:id="rId6"/>
            </p:custDataLst>
          </p:nvPr>
        </p:nvSpPr>
        <p:spPr>
          <a:xfrm>
            <a:off x="468244" y="1274487"/>
            <a:ext cx="1058393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DC5900"/>
              </a:buClr>
              <a:buSzPct val="75000"/>
              <a:defRPr/>
            </a:pPr>
            <a:r>
              <a:rPr lang="zh-CN" altLang="en-US" sz="2400" kern="0" smtClean="0">
                <a:solidFill>
                  <a:schemeClr val="bg1"/>
                </a:solidFill>
              </a:rPr>
              <a:t>定义：</a:t>
            </a:r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假设一个力单独作用的效果跟某几个力共同作用的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效果相同</a:t>
            </a:r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，这个力就叫作那几个力的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合力</a:t>
            </a:r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。假设几个力共同作用的效果跟某个力单独作用的效果相同，这几个力就叫作那个力的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分力</a:t>
            </a:r>
            <a:r>
              <a:rPr lang="zh-CN" altLang="en-US" sz="24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7"/>
            </p:custDataLst>
          </p:nvPr>
        </p:nvSpPr>
        <p:spPr>
          <a:xfrm>
            <a:off x="468244" y="745287"/>
            <a:ext cx="1980029" cy="523220"/>
          </a:xfrm>
          <a:prstGeom prst="rect">
            <a:avLst/>
          </a:prstGeom>
          <a:solidFill>
            <a:srgbClr val="0375C1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800" kern="0" noProof="0" smtClean="0">
                <a:solidFill>
                  <a:prstClr val="white"/>
                </a:solidFill>
                <a:latin typeface="微软雅黑" panose="020b0503020204020204" pitchFamily="34" charset="-122"/>
              </a:rPr>
              <a:t>合力与分力</a:t>
            </a:r>
            <a:endParaRPr kumimoji="0" lang="zh-CN" altLang="en-US" sz="2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13" name="矩形 7">
            <a:extLst>
              <a:ext uri="{FF2B5EF4-FFF2-40B4-BE49-F238E27FC236}">
                <a16:creationId xmlns:a16="http://schemas.microsoft.com/office/drawing/2014/main" id="{072539A1-BC25-4B98-8B8F-AB06A8D2513D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2346027" y="3496100"/>
            <a:ext cx="2041945" cy="585788"/>
          </a:xfrm>
          <a:prstGeom prst="rect">
            <a:avLst/>
          </a:prstGeom>
          <a:noFill/>
          <a:ln w="539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itchFamily="2" charset="-122"/>
              </a:defRPr>
            </a:lvl5pPr>
          </a:lstStyle>
          <a:p>
            <a:pPr marL="0" marR="0" lvl="0" indent="0"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u="none" spc="0" baseline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分力</a:t>
            </a:r>
            <a:endParaRPr lang="zh-CN" altLang="en-US" sz="2400" b="1" u="none" baseline="0">
              <a:solidFill>
                <a:schemeClr val="bg1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4" name="矩形 8">
            <a:extLst>
              <a:ext uri="{FF2B5EF4-FFF2-40B4-BE49-F238E27FC236}">
                <a16:creationId xmlns:a16="http://schemas.microsoft.com/office/drawing/2014/main" id="{BAFDABAB-3D10-42E6-AAEF-BFD8ECB1A1B5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6433754" y="3496894"/>
            <a:ext cx="2043526" cy="584200"/>
          </a:xfrm>
          <a:prstGeom prst="rect">
            <a:avLst/>
          </a:prstGeom>
          <a:noFill/>
          <a:ln w="539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itchFamily="2" charset="-122"/>
              </a:defRPr>
            </a:lvl5pPr>
          </a:lstStyle>
          <a:p>
            <a:pPr marL="0" marR="0" lvl="0" indent="0"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u="none" spc="0" baseline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合力</a:t>
            </a:r>
            <a:endParaRPr lang="zh-CN" altLang="en-US" sz="2400" b="1" u="none" baseline="0">
              <a:solidFill>
                <a:schemeClr val="bg1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6" name="文本框 11">
            <a:extLst>
              <a:ext uri="{FF2B5EF4-FFF2-40B4-BE49-F238E27FC236}">
                <a16:creationId xmlns:a16="http://schemas.microsoft.com/office/drawing/2014/main" id="{54B24F78-D24C-4B1B-A36E-B883A3CD624A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4705436" y="3558013"/>
            <a:ext cx="1410855" cy="4619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itchFamily="2" charset="-122"/>
              </a:defRPr>
            </a:lvl5pPr>
          </a:lstStyle>
          <a:p>
            <a:pPr lvl="0" algn="ctr"/>
            <a:r>
              <a:rPr lang="zh-CN" altLang="en-US" sz="2400" b="1" baseline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等效替代</a:t>
            </a:r>
          </a:p>
        </p:txBody>
      </p:sp>
      <p:sp>
        <p:nvSpPr>
          <p:cNvPr id="4" name="文本框 3"/>
          <p:cNvSpPr txBox="1"/>
          <p:nvPr>
            <p:custDataLst>
              <p:tags r:id="rId11"/>
            </p:custDataLst>
          </p:nvPr>
        </p:nvSpPr>
        <p:spPr>
          <a:xfrm>
            <a:off x="7253378" y="4081094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smtClean="0">
                <a:solidFill>
                  <a:schemeClr val="bg1"/>
                </a:solidFill>
              </a:rPr>
              <a:t>F</a:t>
            </a:r>
            <a:endParaRPr lang="zh-CN" altLang="en-US" sz="2800" i="1">
              <a:solidFill>
                <a:schemeClr val="bg1"/>
              </a:solidFill>
            </a:endParaRPr>
          </a:p>
        </p:txBody>
      </p:sp>
      <p:sp>
        <p:nvSpPr>
          <p:cNvPr id="20" name="文本框 19"/>
          <p:cNvSpPr txBox="1"/>
          <p:nvPr>
            <p:custDataLst>
              <p:tags r:id="rId12"/>
            </p:custDataLst>
          </p:nvPr>
        </p:nvSpPr>
        <p:spPr>
          <a:xfrm>
            <a:off x="2212386" y="4081094"/>
            <a:ext cx="23407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smtClean="0">
                <a:solidFill>
                  <a:schemeClr val="bg1"/>
                </a:solidFill>
              </a:rPr>
              <a:t>F</a:t>
            </a:r>
            <a:r>
              <a:rPr lang="en-US" altLang="zh-CN" sz="2800" baseline="-25000" smtClean="0">
                <a:solidFill>
                  <a:schemeClr val="bg1"/>
                </a:solidFill>
              </a:rPr>
              <a:t>1</a:t>
            </a:r>
            <a:r>
              <a:rPr lang="zh-CN" altLang="en-US" sz="2800" smtClean="0">
                <a:solidFill>
                  <a:schemeClr val="bg1"/>
                </a:solidFill>
              </a:rPr>
              <a:t>、</a:t>
            </a:r>
            <a:r>
              <a:rPr lang="en-US" altLang="zh-CN" sz="2800" i="1" smtClean="0">
                <a:solidFill>
                  <a:schemeClr val="bg1"/>
                </a:solidFill>
              </a:rPr>
              <a:t>F</a:t>
            </a:r>
            <a:r>
              <a:rPr lang="en-US" altLang="zh-CN" sz="2800" baseline="-25000" smtClean="0">
                <a:solidFill>
                  <a:schemeClr val="bg1"/>
                </a:solidFill>
              </a:rPr>
              <a:t>2</a:t>
            </a:r>
            <a:r>
              <a:rPr lang="zh-CN" altLang="en-US" sz="2800" smtClean="0">
                <a:solidFill>
                  <a:schemeClr val="bg1"/>
                </a:solidFill>
              </a:rPr>
              <a:t>、</a:t>
            </a:r>
            <a:r>
              <a:rPr lang="en-US" altLang="zh-CN" sz="2800" i="1" smtClean="0">
                <a:solidFill>
                  <a:schemeClr val="bg1"/>
                </a:solidFill>
              </a:rPr>
              <a:t>F</a:t>
            </a:r>
            <a:r>
              <a:rPr lang="en-US" altLang="zh-CN" sz="2800" baseline="-25000" smtClean="0">
                <a:solidFill>
                  <a:schemeClr val="bg1"/>
                </a:solidFill>
              </a:rPr>
              <a:t>3</a:t>
            </a:r>
            <a:r>
              <a:rPr lang="en-US" altLang="zh-CN" sz="2800" smtClean="0">
                <a:solidFill>
                  <a:schemeClr val="bg1"/>
                </a:solidFill>
              </a:rPr>
              <a:t>…</a:t>
            </a:r>
            <a:endParaRPr lang="zh-CN" altLang="en-US" sz="2800">
              <a:solidFill>
                <a:schemeClr val="bg1"/>
              </a:solidFill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D68DA85B-BD58-493C-9FE4-DB276E66FC6B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3481" y="222067"/>
            <a:ext cx="11517007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28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Source Han Serif SC" panose="02020400000000000000" pitchFamily="18" charset="-122"/>
              </a:rPr>
              <a:t>二、知识讲解</a:t>
            </a:r>
            <a:r>
              <a:rPr lang="en-US" altLang="zh-CN" sz="28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Source Han Serif SC" panose="02020400000000000000" pitchFamily="18" charset="-122"/>
              </a:rPr>
              <a:t>——</a:t>
            </a:r>
            <a:r>
              <a:rPr lang="zh-CN" altLang="en-US" sz="28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Source Han Serif SC" panose="02020400000000000000" pitchFamily="18" charset="-122"/>
              </a:rPr>
              <a:t>合力与分力</a:t>
            </a:r>
            <a:endParaRPr lang="zh-CN" altLang="en-US" sz="28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Source Han Serif SC" panose="02020400000000000000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309739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  <p:bldP spid="4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18" name="稻壳儿春秋广告/盗版必究        原创来源：http://chn.docer.com/works?userid=199329941#!/work_time">
            <a:extLst>
              <a:ext uri="{FF2B5EF4-FFF2-40B4-BE49-F238E27FC236}">
                <a16:creationId xmlns:a16="http://schemas.microsoft.com/office/drawing/2014/main" id="{72951D97-59F4-4348-AB3F-798D1FEC1A35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flipV="1">
            <a:off x="88" y="-1"/>
            <a:ext cx="873624" cy="436812"/>
          </a:xfrm>
          <a:custGeom>
            <a:gdLst>
              <a:gd name="connsiteX0" fmla="*/ 595262 w 1190523"/>
              <a:gd name="connsiteY0" fmla="*/ 0 h 595262"/>
              <a:gd name="connsiteX1" fmla="*/ 1190523 w 1190523"/>
              <a:gd name="connsiteY1" fmla="*/ 595262 h 595262"/>
              <a:gd name="connsiteX2" fmla="*/ 0 w 1190523"/>
              <a:gd name="connsiteY2" fmla="*/ 595262 h 59526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90523" h="595262">
                <a:moveTo>
                  <a:pt x="595262" y="0"/>
                </a:moveTo>
                <a:lnTo>
                  <a:pt x="1190523" y="595262"/>
                </a:lnTo>
                <a:lnTo>
                  <a:pt x="0" y="5952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7">
              <a:latin typeface="Source Han Serif SC" panose="02020400000000000000" pitchFamily="18" charset="-122"/>
              <a:ea typeface="Source Han Serif SC" panose="02020400000000000000" pitchFamily="18" charset="-122"/>
              <a:cs typeface="+mn-ea"/>
              <a:sym typeface="Source Han Serif SC" panose="02020400000000000000" pitchFamily="18" charset="-122"/>
            </a:endParaRPr>
          </a:p>
        </p:txBody>
      </p:sp>
      <p:cxnSp>
        <p:nvCxnSpPr>
          <p:cNvPr id="19" name="稻壳儿春秋广告/盗版必究        原创来源：http://chn.docer.com/works?userid=199329941#!/work_time">
            <a:extLst>
              <a:ext uri="{FF2B5EF4-FFF2-40B4-BE49-F238E27FC236}">
                <a16:creationId xmlns:a16="http://schemas.microsoft.com/office/drawing/2014/main" id="{9037F3EC-0196-42AF-90D4-1560F982F4D0}"/>
              </a:ext>
            </a:extLst>
          </p:cNvPr>
          <p:cNvCxnSpPr/>
          <p:nvPr>
            <p:custDataLst>
              <p:tags r:id="rId5"/>
            </p:custDataLst>
          </p:nvPr>
        </p:nvCxnSpPr>
        <p:spPr>
          <a:xfrm>
            <a:off x="-113914" y="90003"/>
            <a:ext cx="571815" cy="571815"/>
          </a:xfrm>
          <a:prstGeom prst="line">
            <a:avLst/>
          </a:prstGeom>
          <a:gradFill>
            <a:gsLst>
              <a:gs pos="19000">
                <a:srgbClr val="E3C989"/>
              </a:gs>
              <a:gs pos="100000">
                <a:srgbClr val="AE8E42"/>
              </a:gs>
            </a:gsLst>
            <a:path path="circle">
              <a:fillToRect l="50000" t="50000" r="50000" b="50000"/>
            </a:path>
          </a:gradFill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>
            <p:custDataLst>
              <p:tags r:id="rId6"/>
            </p:custDataLst>
          </p:nvPr>
        </p:nvSpPr>
        <p:spPr>
          <a:xfrm>
            <a:off x="468244" y="1274487"/>
            <a:ext cx="10583931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DC5900"/>
              </a:buClr>
              <a:buSzPct val="75000"/>
              <a:defRPr/>
            </a:pPr>
            <a:r>
              <a:rPr lang="en-US" altLang="zh-CN" sz="2400" kern="0" smtClean="0">
                <a:solidFill>
                  <a:schemeClr val="bg1"/>
                </a:solidFill>
              </a:rPr>
              <a:t>1</a:t>
            </a:r>
            <a:r>
              <a:rPr lang="zh-CN" altLang="en-US" sz="2400" kern="0" smtClean="0">
                <a:solidFill>
                  <a:schemeClr val="bg1"/>
                </a:solidFill>
              </a:rPr>
              <a:t>．力的合成：求几个力的合力的过程；</a:t>
            </a:r>
            <a:endParaRPr lang="en-US" altLang="zh-CN" sz="2400" kern="0" smtClean="0">
              <a:solidFill>
                <a:schemeClr val="bg1"/>
              </a:solidFill>
            </a:endParaRPr>
          </a:p>
          <a:p>
            <a:pPr algn="just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DC5900"/>
              </a:buClr>
              <a:buSzPct val="75000"/>
              <a:defRPr/>
            </a:pPr>
            <a:r>
              <a:rPr lang="en-US" altLang="zh-CN" sz="2400" kern="0" smtClean="0">
                <a:solidFill>
                  <a:schemeClr val="bg1"/>
                </a:solidFill>
                <a:ea typeface="微软雅黑" panose="020b0503020204020204" pitchFamily="34" charset="-122"/>
              </a:rPr>
              <a:t>2</a:t>
            </a:r>
            <a:r>
              <a:rPr lang="zh-CN" altLang="en-US" sz="2400" kern="0" smtClean="0">
                <a:solidFill>
                  <a:schemeClr val="bg1"/>
                </a:solidFill>
                <a:ea typeface="微软雅黑" panose="020b0503020204020204" pitchFamily="34" charset="-122"/>
              </a:rPr>
              <a:t>．力的分解：求一个力的分力的过程。</a:t>
            </a:r>
            <a:endParaRPr lang="zh-CN" altLang="en-US" sz="240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7"/>
            </p:custDataLst>
          </p:nvPr>
        </p:nvSpPr>
        <p:spPr>
          <a:xfrm>
            <a:off x="468244" y="745287"/>
            <a:ext cx="2698175" cy="523220"/>
          </a:xfrm>
          <a:prstGeom prst="rect">
            <a:avLst/>
          </a:prstGeom>
          <a:solidFill>
            <a:srgbClr val="0375C1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800" kern="0" noProof="0" smtClean="0">
                <a:solidFill>
                  <a:prstClr val="white"/>
                </a:solidFill>
                <a:latin typeface="微软雅黑" panose="020b0503020204020204" pitchFamily="34" charset="-122"/>
              </a:rPr>
              <a:t>力的合成和分解</a:t>
            </a:r>
            <a:endParaRPr kumimoji="0" lang="zh-CN" altLang="en-US" sz="2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13" name="矩形 7">
            <a:extLst>
              <a:ext uri="{FF2B5EF4-FFF2-40B4-BE49-F238E27FC236}">
                <a16:creationId xmlns:a16="http://schemas.microsoft.com/office/drawing/2014/main" id="{072539A1-BC25-4B98-8B8F-AB06A8D2513D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2336883" y="3871004"/>
            <a:ext cx="2041945" cy="585788"/>
          </a:xfrm>
          <a:prstGeom prst="rect">
            <a:avLst/>
          </a:prstGeom>
          <a:noFill/>
          <a:ln w="539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itchFamily="2" charset="-122"/>
              </a:defRPr>
            </a:lvl5pPr>
          </a:lstStyle>
          <a:p>
            <a:pPr marL="0" marR="0" lvl="0" indent="0"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u="none" spc="0" baseline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分力</a:t>
            </a:r>
            <a:endParaRPr lang="zh-CN" altLang="en-US" sz="2400" b="1" u="none" baseline="0">
              <a:solidFill>
                <a:schemeClr val="bg1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4" name="矩形 8">
            <a:extLst>
              <a:ext uri="{FF2B5EF4-FFF2-40B4-BE49-F238E27FC236}">
                <a16:creationId xmlns:a16="http://schemas.microsoft.com/office/drawing/2014/main" id="{BAFDABAB-3D10-42E6-AAEF-BFD8ECB1A1B5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6424610" y="3871798"/>
            <a:ext cx="2043526" cy="584200"/>
          </a:xfrm>
          <a:prstGeom prst="rect">
            <a:avLst/>
          </a:prstGeom>
          <a:noFill/>
          <a:ln w="539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itchFamily="2" charset="-122"/>
              </a:defRPr>
            </a:lvl5pPr>
          </a:lstStyle>
          <a:p>
            <a:pPr marL="0" marR="0" lvl="0" indent="0"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u="none" spc="0" baseline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合力</a:t>
            </a:r>
            <a:endParaRPr lang="zh-CN" altLang="en-US" sz="2400" b="1" u="none" baseline="0">
              <a:solidFill>
                <a:schemeClr val="bg1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6" name="文本框 11">
            <a:extLst>
              <a:ext uri="{FF2B5EF4-FFF2-40B4-BE49-F238E27FC236}">
                <a16:creationId xmlns:a16="http://schemas.microsoft.com/office/drawing/2014/main" id="{54B24F78-D24C-4B1B-A36E-B883A3CD624A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4696292" y="3932917"/>
            <a:ext cx="1410855" cy="4619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itchFamily="2" charset="-122"/>
              </a:defRPr>
            </a:lvl5pPr>
          </a:lstStyle>
          <a:p>
            <a:pPr lvl="0" algn="ctr"/>
            <a:r>
              <a:rPr lang="zh-CN" altLang="en-US" sz="2400" b="1" baseline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等效替代</a:t>
            </a:r>
          </a:p>
        </p:txBody>
      </p:sp>
      <p:sp>
        <p:nvSpPr>
          <p:cNvPr id="4" name="文本框 3"/>
          <p:cNvSpPr txBox="1"/>
          <p:nvPr>
            <p:custDataLst>
              <p:tags r:id="rId11"/>
            </p:custDataLst>
          </p:nvPr>
        </p:nvSpPr>
        <p:spPr>
          <a:xfrm>
            <a:off x="7552977" y="4455998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smtClean="0">
                <a:solidFill>
                  <a:schemeClr val="bg1"/>
                </a:solidFill>
              </a:rPr>
              <a:t>F</a:t>
            </a:r>
            <a:endParaRPr lang="zh-CN" altLang="en-US" sz="2800" i="1">
              <a:solidFill>
                <a:schemeClr val="bg1"/>
              </a:solidFill>
            </a:endParaRPr>
          </a:p>
        </p:txBody>
      </p:sp>
      <p:sp>
        <p:nvSpPr>
          <p:cNvPr id="20" name="文本框 19"/>
          <p:cNvSpPr txBox="1"/>
          <p:nvPr>
            <p:custDataLst>
              <p:tags r:id="rId12"/>
            </p:custDataLst>
          </p:nvPr>
        </p:nvSpPr>
        <p:spPr>
          <a:xfrm>
            <a:off x="2118022" y="4455998"/>
            <a:ext cx="23407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smtClean="0">
                <a:solidFill>
                  <a:schemeClr val="bg1"/>
                </a:solidFill>
              </a:rPr>
              <a:t>F</a:t>
            </a:r>
            <a:r>
              <a:rPr lang="en-US" altLang="zh-CN" sz="2800" baseline="-25000" smtClean="0">
                <a:solidFill>
                  <a:schemeClr val="bg1"/>
                </a:solidFill>
              </a:rPr>
              <a:t>1</a:t>
            </a:r>
            <a:r>
              <a:rPr lang="zh-CN" altLang="en-US" sz="2800" smtClean="0">
                <a:solidFill>
                  <a:schemeClr val="bg1"/>
                </a:solidFill>
              </a:rPr>
              <a:t>、</a:t>
            </a:r>
            <a:r>
              <a:rPr lang="en-US" altLang="zh-CN" sz="2800" i="1" smtClean="0">
                <a:solidFill>
                  <a:schemeClr val="bg1"/>
                </a:solidFill>
              </a:rPr>
              <a:t>F</a:t>
            </a:r>
            <a:r>
              <a:rPr lang="en-US" altLang="zh-CN" sz="2800" baseline="-25000" smtClean="0">
                <a:solidFill>
                  <a:schemeClr val="bg1"/>
                </a:solidFill>
              </a:rPr>
              <a:t>2</a:t>
            </a:r>
            <a:r>
              <a:rPr lang="zh-CN" altLang="en-US" sz="2800" smtClean="0">
                <a:solidFill>
                  <a:schemeClr val="bg1"/>
                </a:solidFill>
              </a:rPr>
              <a:t>、</a:t>
            </a:r>
            <a:r>
              <a:rPr lang="en-US" altLang="zh-CN" sz="2800" i="1" smtClean="0">
                <a:solidFill>
                  <a:schemeClr val="bg1"/>
                </a:solidFill>
              </a:rPr>
              <a:t>F</a:t>
            </a:r>
            <a:r>
              <a:rPr lang="en-US" altLang="zh-CN" sz="2800" baseline="-25000" smtClean="0">
                <a:solidFill>
                  <a:schemeClr val="bg1"/>
                </a:solidFill>
              </a:rPr>
              <a:t>3</a:t>
            </a:r>
            <a:r>
              <a:rPr lang="en-US" altLang="zh-CN" sz="2800" smtClean="0">
                <a:solidFill>
                  <a:schemeClr val="bg1"/>
                </a:solidFill>
              </a:rPr>
              <a:t>…</a:t>
            </a:r>
            <a:endParaRPr lang="zh-CN" altLang="en-US" sz="2800">
              <a:solidFill>
                <a:schemeClr val="bg1"/>
              </a:solidFill>
            </a:endParaRPr>
          </a:p>
        </p:txBody>
      </p:sp>
      <p:grpSp>
        <p:nvGrpSpPr>
          <p:cNvPr id="33" name="组合 32"/>
          <p:cNvGrpSpPr/>
          <p:nvPr>
            <p:custDataLst>
              <p:tags r:id="rId13"/>
            </p:custDataLst>
          </p:nvPr>
        </p:nvGrpSpPr>
        <p:grpSpPr>
          <a:xfrm>
            <a:off x="3357856" y="2772461"/>
            <a:ext cx="4088517" cy="1099337"/>
            <a:chOff x="3357856" y="2772461"/>
            <a:chExt cx="4088517" cy="1099337"/>
          </a:xfrm>
        </p:grpSpPr>
        <p:cxnSp>
          <p:nvCxnSpPr>
            <p:cNvPr id="8" name="肘形连接符 7"/>
            <p:cNvCxnSpPr>
              <a:stCxn id="14" idx="0"/>
              <a:endCxn id="13" idx="0"/>
            </p:cNvCxnSpPr>
            <p:nvPr>
              <p:custDataLst>
                <p:tags r:id="rId14"/>
              </p:custDataLst>
            </p:nvPr>
          </p:nvCxnSpPr>
          <p:spPr>
            <a:xfrm rot="16200000" flipV="1">
              <a:off x="5401718" y="1827142"/>
              <a:ext cx="794" cy="4088517"/>
            </a:xfrm>
            <a:prstGeom prst="bentConnector3">
              <a:avLst>
                <a:gd name="adj1" fmla="val 72652897"/>
              </a:avLst>
            </a:prstGeom>
            <a:ln w="44450">
              <a:solidFill>
                <a:schemeClr val="bg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文本框 30"/>
            <p:cNvSpPr txBox="1"/>
            <p:nvPr>
              <p:custDataLst>
                <p:tags r:id="rId15"/>
              </p:custDataLst>
            </p:nvPr>
          </p:nvSpPr>
          <p:spPr>
            <a:xfrm>
              <a:off x="4591240" y="2772461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smtClean="0">
                  <a:solidFill>
                    <a:schemeClr val="bg1"/>
                  </a:solidFill>
                </a:rPr>
                <a:t>力的合成</a:t>
              </a:r>
              <a:endParaRPr lang="zh-CN" altLang="en-US" sz="2800">
                <a:solidFill>
                  <a:schemeClr val="bg1"/>
                </a:solidFill>
              </a:endParaRPr>
            </a:p>
          </p:txBody>
        </p:sp>
      </p:grpSp>
      <p:grpSp>
        <p:nvGrpSpPr>
          <p:cNvPr id="34" name="组合 33"/>
          <p:cNvGrpSpPr/>
          <p:nvPr>
            <p:custDataLst>
              <p:tags r:id="rId16"/>
            </p:custDataLst>
          </p:nvPr>
        </p:nvGrpSpPr>
        <p:grpSpPr>
          <a:xfrm>
            <a:off x="3357856" y="4455999"/>
            <a:ext cx="4088517" cy="1108214"/>
            <a:chOff x="3357856" y="4455999"/>
            <a:chExt cx="4088517" cy="1108214"/>
          </a:xfrm>
        </p:grpSpPr>
        <p:cxnSp>
          <p:nvCxnSpPr>
            <p:cNvPr id="23" name="肘形连接符 22"/>
            <p:cNvCxnSpPr>
              <a:stCxn id="14" idx="2"/>
              <a:endCxn id="13" idx="2"/>
            </p:cNvCxnSpPr>
            <p:nvPr>
              <p:custDataLst>
                <p:tags r:id="rId17"/>
              </p:custDataLst>
            </p:nvPr>
          </p:nvCxnSpPr>
          <p:spPr>
            <a:xfrm rot="5400000">
              <a:off x="5401718" y="2412137"/>
              <a:ext cx="794" cy="4088517"/>
            </a:xfrm>
            <a:prstGeom prst="bentConnector3">
              <a:avLst>
                <a:gd name="adj1" fmla="val 71378463"/>
              </a:avLst>
            </a:prstGeom>
            <a:ln w="44450">
              <a:solidFill>
                <a:schemeClr val="bg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文本框 31"/>
            <p:cNvSpPr txBox="1"/>
            <p:nvPr>
              <p:custDataLst>
                <p:tags r:id="rId18"/>
              </p:custDataLst>
            </p:nvPr>
          </p:nvSpPr>
          <p:spPr>
            <a:xfrm>
              <a:off x="4591239" y="5040993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smtClean="0">
                  <a:solidFill>
                    <a:schemeClr val="bg1"/>
                  </a:solidFill>
                </a:rPr>
                <a:t>力的分解</a:t>
              </a:r>
              <a:endParaRPr lang="zh-CN" altLang="en-US" sz="2800">
                <a:solidFill>
                  <a:schemeClr val="bg1"/>
                </a:solidFill>
              </a:endParaRPr>
            </a:p>
          </p:txBody>
        </p:sp>
      </p:grpSp>
      <p:sp>
        <p:nvSpPr>
          <p:cNvPr id="21" name="文本框 20">
            <a:extLst>
              <a:ext uri="{FF2B5EF4-FFF2-40B4-BE49-F238E27FC236}">
                <a16:creationId xmlns:a16="http://schemas.microsoft.com/office/drawing/2014/main" id="{D68DA85B-BD58-493C-9FE4-DB276E66FC6B}"/>
              </a:ext>
            </a:extLst>
          </p:cNvPr>
          <p:cNvSpPr txBox="1"/>
          <p:nvPr>
            <p:custDataLst>
              <p:tags r:id="rId19"/>
            </p:custDataLst>
          </p:nvPr>
        </p:nvSpPr>
        <p:spPr>
          <a:xfrm>
            <a:off x="3481" y="222067"/>
            <a:ext cx="11517007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28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Source Han Serif SC" panose="02020400000000000000" pitchFamily="18" charset="-122"/>
              </a:rPr>
              <a:t>二、知识讲解</a:t>
            </a:r>
            <a:r>
              <a:rPr lang="en-US" altLang="zh-CN" sz="28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Source Han Serif SC" panose="02020400000000000000" pitchFamily="18" charset="-122"/>
              </a:rPr>
              <a:t>——</a:t>
            </a:r>
            <a:r>
              <a:rPr lang="zh-CN" altLang="en-US" sz="28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Source Han Serif SC" panose="02020400000000000000" pitchFamily="18" charset="-122"/>
              </a:rPr>
              <a:t>力的合成和分解</a:t>
            </a:r>
            <a:endParaRPr lang="zh-CN" altLang="en-US" sz="28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Source Han Serif SC" panose="02020400000000000000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138391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18" name="稻壳儿春秋广告/盗版必究        原创来源：http://chn.docer.com/works?userid=199329941#!/work_time">
            <a:extLst>
              <a:ext uri="{FF2B5EF4-FFF2-40B4-BE49-F238E27FC236}">
                <a16:creationId xmlns:a16="http://schemas.microsoft.com/office/drawing/2014/main" id="{72951D97-59F4-4348-AB3F-798D1FEC1A35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flipV="1">
            <a:off x="88" y="-1"/>
            <a:ext cx="873624" cy="436812"/>
          </a:xfrm>
          <a:custGeom>
            <a:gdLst>
              <a:gd name="connsiteX0" fmla="*/ 595262 w 1190523"/>
              <a:gd name="connsiteY0" fmla="*/ 0 h 595262"/>
              <a:gd name="connsiteX1" fmla="*/ 1190523 w 1190523"/>
              <a:gd name="connsiteY1" fmla="*/ 595262 h 595262"/>
              <a:gd name="connsiteX2" fmla="*/ 0 w 1190523"/>
              <a:gd name="connsiteY2" fmla="*/ 595262 h 59526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90523" h="595262">
                <a:moveTo>
                  <a:pt x="595262" y="0"/>
                </a:moveTo>
                <a:lnTo>
                  <a:pt x="1190523" y="595262"/>
                </a:lnTo>
                <a:lnTo>
                  <a:pt x="0" y="5952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7">
              <a:latin typeface="Source Han Serif SC" panose="02020400000000000000" pitchFamily="18" charset="-122"/>
              <a:ea typeface="Source Han Serif SC" panose="02020400000000000000" pitchFamily="18" charset="-122"/>
              <a:cs typeface="+mn-ea"/>
              <a:sym typeface="Source Han Serif SC" panose="02020400000000000000" pitchFamily="18" charset="-122"/>
            </a:endParaRPr>
          </a:p>
        </p:txBody>
      </p:sp>
      <p:cxnSp>
        <p:nvCxnSpPr>
          <p:cNvPr id="19" name="稻壳儿春秋广告/盗版必究        原创来源：http://chn.docer.com/works?userid=199329941#!/work_time">
            <a:extLst>
              <a:ext uri="{FF2B5EF4-FFF2-40B4-BE49-F238E27FC236}">
                <a16:creationId xmlns:a16="http://schemas.microsoft.com/office/drawing/2014/main" id="{9037F3EC-0196-42AF-90D4-1560F982F4D0}"/>
              </a:ext>
            </a:extLst>
          </p:cNvPr>
          <p:cNvCxnSpPr/>
          <p:nvPr>
            <p:custDataLst>
              <p:tags r:id="rId5"/>
            </p:custDataLst>
          </p:nvPr>
        </p:nvCxnSpPr>
        <p:spPr>
          <a:xfrm>
            <a:off x="-113914" y="90003"/>
            <a:ext cx="571815" cy="571815"/>
          </a:xfrm>
          <a:prstGeom prst="line">
            <a:avLst/>
          </a:prstGeom>
          <a:gradFill>
            <a:gsLst>
              <a:gs pos="19000">
                <a:srgbClr val="E3C989"/>
              </a:gs>
              <a:gs pos="100000">
                <a:srgbClr val="AE8E42"/>
              </a:gs>
            </a:gsLst>
            <a:path path="circle">
              <a:fillToRect l="50000" t="50000" r="50000" b="50000"/>
            </a:path>
          </a:gradFill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>
            <p:custDataLst>
              <p:tags r:id="rId6"/>
            </p:custDataLst>
          </p:nvPr>
        </p:nvSpPr>
        <p:spPr>
          <a:xfrm>
            <a:off x="468244" y="1274487"/>
            <a:ext cx="10583931" cy="1902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DC5900"/>
              </a:buClr>
              <a:buSzPct val="75000"/>
              <a:defRPr/>
            </a:pPr>
            <a:r>
              <a:rPr lang="zh-CN" altLang="en-US" sz="2400" kern="0" smtClean="0">
                <a:solidFill>
                  <a:schemeClr val="bg1"/>
                </a:solidFill>
              </a:rPr>
              <a:t>　　如果两个力在同一条直线上，如何求它们的合力？</a:t>
            </a:r>
            <a:endParaRPr lang="en-US" altLang="zh-CN" sz="2400" kern="0" smtClean="0">
              <a:solidFill>
                <a:schemeClr val="bg1"/>
              </a:solidFill>
            </a:endParaRPr>
          </a:p>
          <a:p>
            <a:pPr lvl="0" algn="just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DC5900"/>
              </a:buClr>
              <a:buSzPct val="75000"/>
              <a:defRPr/>
            </a:pPr>
            <a:r>
              <a:rPr lang="zh-CN" altLang="en-US" sz="2400" kern="0">
                <a:solidFill>
                  <a:schemeClr val="bg1"/>
                </a:solidFill>
              </a:rPr>
              <a:t>　</a:t>
            </a:r>
            <a:r>
              <a:rPr lang="zh-CN" altLang="en-US" sz="2400" kern="0" smtClean="0">
                <a:solidFill>
                  <a:schemeClr val="bg1"/>
                </a:solidFill>
              </a:rPr>
              <a:t>　如果两个力的方向不在同一条直线上，如何求它们的合力？</a:t>
            </a:r>
            <a:endParaRPr lang="en-US" altLang="zh-CN" sz="2400" kern="0" smtClean="0">
              <a:solidFill>
                <a:schemeClr val="bg1"/>
              </a:solidFill>
            </a:endParaRPr>
          </a:p>
          <a:p>
            <a:pPr lvl="0" algn="just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DC5900"/>
              </a:buClr>
              <a:buSzPct val="75000"/>
              <a:defRPr/>
            </a:pPr>
            <a:r>
              <a:rPr lang="zh-CN" altLang="en-US" sz="2400" kern="0">
                <a:solidFill>
                  <a:schemeClr val="bg1"/>
                </a:solidFill>
              </a:rPr>
              <a:t>　</a:t>
            </a:r>
            <a:r>
              <a:rPr lang="zh-CN" altLang="en-US" sz="2400" kern="0" smtClean="0">
                <a:solidFill>
                  <a:schemeClr val="bg1"/>
                </a:solidFill>
              </a:rPr>
              <a:t>　互成角度的两个力与它们的合力之间有什么关系呢？</a:t>
            </a:r>
            <a:endParaRPr lang="en-US" altLang="zh-CN" sz="2400" kern="0" smtClean="0">
              <a:solidFill>
                <a:schemeClr val="bg1"/>
              </a:solidFill>
            </a:endParaRPr>
          </a:p>
        </p:txBody>
      </p:sp>
      <p:sp>
        <p:nvSpPr>
          <p:cNvPr id="9" name="文本框 8"/>
          <p:cNvSpPr txBox="1"/>
          <p:nvPr>
            <p:custDataLst>
              <p:tags r:id="rId7"/>
            </p:custDataLst>
          </p:nvPr>
        </p:nvSpPr>
        <p:spPr>
          <a:xfrm>
            <a:off x="468244" y="745287"/>
            <a:ext cx="902811" cy="523220"/>
          </a:xfrm>
          <a:prstGeom prst="rect">
            <a:avLst/>
          </a:prstGeom>
          <a:solidFill>
            <a:srgbClr val="0375C1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800" kern="0" noProof="0" smtClean="0">
                <a:solidFill>
                  <a:prstClr val="white"/>
                </a:solidFill>
                <a:latin typeface="微软雅黑" panose="020b0503020204020204" pitchFamily="34" charset="-122"/>
              </a:rPr>
              <a:t>思考</a:t>
            </a:r>
            <a:endParaRPr kumimoji="0" lang="zh-CN" altLang="en-US" sz="2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68DA85B-BD58-493C-9FE4-DB276E66FC6B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3481" y="222067"/>
            <a:ext cx="11517007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28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Source Han Serif SC" panose="02020400000000000000" pitchFamily="18" charset="-122"/>
              </a:rPr>
              <a:t>二、知识讲解</a:t>
            </a:r>
            <a:r>
              <a:rPr lang="en-US" altLang="zh-CN" sz="28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Source Han Serif SC" panose="02020400000000000000" pitchFamily="18" charset="-122"/>
              </a:rPr>
              <a:t>——</a:t>
            </a:r>
            <a:r>
              <a:rPr lang="zh-CN" altLang="en-US" sz="28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Source Han Serif SC" panose="02020400000000000000" pitchFamily="18" charset="-122"/>
              </a:rPr>
              <a:t>力的合成和分解</a:t>
            </a:r>
            <a:endParaRPr lang="zh-CN" altLang="en-US" sz="28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Source Han Serif SC" panose="02020400000000000000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780971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18" name="稻壳儿春秋广告/盗版必究        原创来源：http://chn.docer.com/works?userid=199329941#!/work_time">
            <a:extLst>
              <a:ext uri="{FF2B5EF4-FFF2-40B4-BE49-F238E27FC236}">
                <a16:creationId xmlns:a16="http://schemas.microsoft.com/office/drawing/2014/main" id="{72951D97-59F4-4348-AB3F-798D1FEC1A35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flipV="1">
            <a:off x="88" y="-1"/>
            <a:ext cx="873624" cy="436812"/>
          </a:xfrm>
          <a:custGeom>
            <a:gdLst>
              <a:gd name="connsiteX0" fmla="*/ 595262 w 1190523"/>
              <a:gd name="connsiteY0" fmla="*/ 0 h 595262"/>
              <a:gd name="connsiteX1" fmla="*/ 1190523 w 1190523"/>
              <a:gd name="connsiteY1" fmla="*/ 595262 h 595262"/>
              <a:gd name="connsiteX2" fmla="*/ 0 w 1190523"/>
              <a:gd name="connsiteY2" fmla="*/ 595262 h 59526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90523" h="595262">
                <a:moveTo>
                  <a:pt x="595262" y="0"/>
                </a:moveTo>
                <a:lnTo>
                  <a:pt x="1190523" y="595262"/>
                </a:lnTo>
                <a:lnTo>
                  <a:pt x="0" y="5952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7">
              <a:latin typeface="Source Han Serif SC" panose="02020400000000000000" pitchFamily="18" charset="-122"/>
              <a:ea typeface="Source Han Serif SC" panose="02020400000000000000" pitchFamily="18" charset="-122"/>
              <a:cs typeface="+mn-ea"/>
              <a:sym typeface="Source Han Serif SC" panose="02020400000000000000" pitchFamily="18" charset="-122"/>
            </a:endParaRPr>
          </a:p>
        </p:txBody>
      </p:sp>
      <p:cxnSp>
        <p:nvCxnSpPr>
          <p:cNvPr id="19" name="稻壳儿春秋广告/盗版必究        原创来源：http://chn.docer.com/works?userid=199329941#!/work_time">
            <a:extLst>
              <a:ext uri="{FF2B5EF4-FFF2-40B4-BE49-F238E27FC236}">
                <a16:creationId xmlns:a16="http://schemas.microsoft.com/office/drawing/2014/main" id="{9037F3EC-0196-42AF-90D4-1560F982F4D0}"/>
              </a:ext>
            </a:extLst>
          </p:cNvPr>
          <p:cNvCxnSpPr/>
          <p:nvPr>
            <p:custDataLst>
              <p:tags r:id="rId5"/>
            </p:custDataLst>
          </p:nvPr>
        </p:nvCxnSpPr>
        <p:spPr>
          <a:xfrm>
            <a:off x="-113914" y="90003"/>
            <a:ext cx="571815" cy="571815"/>
          </a:xfrm>
          <a:prstGeom prst="line">
            <a:avLst/>
          </a:prstGeom>
          <a:gradFill>
            <a:gsLst>
              <a:gs pos="19000">
                <a:srgbClr val="E3C989"/>
              </a:gs>
              <a:gs pos="100000">
                <a:srgbClr val="AE8E42"/>
              </a:gs>
            </a:gsLst>
            <a:path path="circle">
              <a:fillToRect l="50000" t="50000" r="50000" b="50000"/>
            </a:path>
          </a:gradFill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>
            <p:custDataLst>
              <p:tags r:id="rId6"/>
            </p:custDataLst>
          </p:nvPr>
        </p:nvSpPr>
        <p:spPr>
          <a:xfrm>
            <a:off x="468244" y="1274487"/>
            <a:ext cx="10583931" cy="4413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DC5900"/>
              </a:buClr>
              <a:buSzPct val="75000"/>
              <a:defRPr/>
            </a:pPr>
            <a:r>
              <a:rPr lang="zh-CN" altLang="en-US" sz="2400" kern="0" smtClean="0">
                <a:solidFill>
                  <a:schemeClr val="bg1"/>
                </a:solidFill>
              </a:rPr>
              <a:t>实验目的：探究合力 </a:t>
            </a:r>
            <a:r>
              <a:rPr lang="en-US" altLang="zh-CN" sz="2400" i="1" kern="0" smtClean="0">
                <a:solidFill>
                  <a:schemeClr val="bg1"/>
                </a:solidFill>
              </a:rPr>
              <a:t>F </a:t>
            </a:r>
            <a:r>
              <a:rPr lang="zh-CN" altLang="en-US" sz="2400" kern="0" smtClean="0">
                <a:solidFill>
                  <a:schemeClr val="bg1"/>
                </a:solidFill>
              </a:rPr>
              <a:t>与互成角度的两个力 </a:t>
            </a:r>
            <a:r>
              <a:rPr lang="en-US" altLang="zh-CN" sz="2400" i="1" kern="0" smtClean="0">
                <a:solidFill>
                  <a:schemeClr val="bg1"/>
                </a:solidFill>
              </a:rPr>
              <a:t>F</a:t>
            </a:r>
            <a:r>
              <a:rPr lang="en-US" altLang="zh-CN" sz="2400" kern="0" baseline="-25000" smtClean="0">
                <a:solidFill>
                  <a:schemeClr val="bg1"/>
                </a:solidFill>
              </a:rPr>
              <a:t>1</a:t>
            </a:r>
            <a:r>
              <a:rPr lang="zh-CN" altLang="en-US" sz="2400" kern="0" smtClean="0">
                <a:solidFill>
                  <a:schemeClr val="bg1"/>
                </a:solidFill>
              </a:rPr>
              <a:t>、</a:t>
            </a:r>
            <a:r>
              <a:rPr lang="en-US" altLang="zh-CN" sz="2400" i="1" kern="0" smtClean="0">
                <a:solidFill>
                  <a:schemeClr val="bg1"/>
                </a:solidFill>
              </a:rPr>
              <a:t>F</a:t>
            </a:r>
            <a:r>
              <a:rPr lang="en-US" altLang="zh-CN" sz="2400" kern="0" baseline="-25000" smtClean="0">
                <a:solidFill>
                  <a:schemeClr val="bg1"/>
                </a:solidFill>
              </a:rPr>
              <a:t>2 </a:t>
            </a:r>
            <a:r>
              <a:rPr lang="zh-CN" altLang="en-US" sz="2400" kern="0" smtClean="0">
                <a:solidFill>
                  <a:schemeClr val="bg1"/>
                </a:solidFill>
              </a:rPr>
              <a:t>有什么关系。</a:t>
            </a:r>
            <a:endParaRPr lang="en-US" altLang="zh-CN" sz="2400" kern="0" smtClean="0">
              <a:solidFill>
                <a:schemeClr val="bg1"/>
              </a:solidFill>
            </a:endParaRPr>
          </a:p>
          <a:p>
            <a:pPr lvl="0" algn="just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DC5900"/>
              </a:buClr>
              <a:buSzPct val="75000"/>
              <a:defRPr/>
            </a:pPr>
            <a:r>
              <a:rPr lang="zh-CN" altLang="en-US" sz="2400" kern="0" smtClean="0">
                <a:solidFill>
                  <a:schemeClr val="bg1"/>
                </a:solidFill>
              </a:rPr>
              <a:t>设计思路：</a:t>
            </a:r>
            <a:endParaRPr lang="en-US" altLang="zh-CN" sz="2400" kern="0" smtClean="0">
              <a:solidFill>
                <a:schemeClr val="bg1"/>
              </a:solidFill>
            </a:endParaRPr>
          </a:p>
          <a:p>
            <a:pPr lvl="0" algn="just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DC5900"/>
              </a:buClr>
              <a:buSzPct val="75000"/>
              <a:defRPr/>
            </a:pPr>
            <a:r>
              <a:rPr lang="zh-CN" altLang="en-US" sz="2400" kern="0" smtClean="0">
                <a:solidFill>
                  <a:schemeClr val="bg1"/>
                </a:solidFill>
              </a:rPr>
              <a:t>（</a:t>
            </a:r>
            <a:r>
              <a:rPr lang="en-US" altLang="zh-CN" sz="2400" kern="0" smtClean="0">
                <a:solidFill>
                  <a:schemeClr val="bg1"/>
                </a:solidFill>
              </a:rPr>
              <a:t>1</a:t>
            </a:r>
            <a:r>
              <a:rPr lang="zh-CN" altLang="en-US" sz="2400" kern="0" smtClean="0">
                <a:solidFill>
                  <a:schemeClr val="bg1"/>
                </a:solidFill>
              </a:rPr>
              <a:t>）力的作用效果：使物体发生形变、改变物体运动状态。如何选择？</a:t>
            </a:r>
            <a:endParaRPr lang="en-US" altLang="zh-CN" sz="2400" kern="0" smtClean="0">
              <a:solidFill>
                <a:schemeClr val="bg1"/>
              </a:solidFill>
            </a:endParaRPr>
          </a:p>
          <a:p>
            <a:pPr lvl="0" algn="just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DC5900"/>
              </a:buClr>
              <a:buSzPct val="75000"/>
              <a:defRPr/>
            </a:pPr>
            <a:r>
              <a:rPr lang="zh-CN" altLang="en-US" sz="2400" kern="0" smtClean="0">
                <a:solidFill>
                  <a:schemeClr val="bg1"/>
                </a:solidFill>
              </a:rPr>
              <a:t>（</a:t>
            </a:r>
            <a:r>
              <a:rPr lang="en-US" altLang="zh-CN" sz="2400" kern="0" smtClean="0">
                <a:solidFill>
                  <a:schemeClr val="bg1"/>
                </a:solidFill>
              </a:rPr>
              <a:t>2</a:t>
            </a:r>
            <a:r>
              <a:rPr lang="zh-CN" altLang="en-US" sz="2400" kern="0" smtClean="0">
                <a:solidFill>
                  <a:schemeClr val="bg1"/>
                </a:solidFill>
              </a:rPr>
              <a:t>）如何保证力的作用效果相同？</a:t>
            </a:r>
            <a:endParaRPr lang="en-US" altLang="zh-CN" sz="2400" kern="0" smtClean="0">
              <a:solidFill>
                <a:schemeClr val="bg1"/>
              </a:solidFill>
            </a:endParaRPr>
          </a:p>
          <a:p>
            <a:pPr lvl="0" algn="just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DC5900"/>
              </a:buClr>
              <a:buSzPct val="75000"/>
              <a:defRPr/>
            </a:pPr>
            <a:r>
              <a:rPr lang="zh-CN" altLang="en-US" sz="2400" kern="0" smtClean="0">
                <a:solidFill>
                  <a:schemeClr val="bg1"/>
                </a:solidFill>
              </a:rPr>
              <a:t>（</a:t>
            </a:r>
            <a:r>
              <a:rPr lang="en-US" altLang="zh-CN" sz="2400" kern="0" smtClean="0">
                <a:solidFill>
                  <a:schemeClr val="bg1"/>
                </a:solidFill>
              </a:rPr>
              <a:t>3</a:t>
            </a:r>
            <a:r>
              <a:rPr lang="zh-CN" altLang="en-US" sz="2400" kern="0" smtClean="0">
                <a:solidFill>
                  <a:schemeClr val="bg1"/>
                </a:solidFill>
              </a:rPr>
              <a:t>）力的大小如何测量？</a:t>
            </a:r>
            <a:endParaRPr lang="en-US" altLang="zh-CN" sz="2400" kern="0" smtClean="0">
              <a:solidFill>
                <a:schemeClr val="bg1"/>
              </a:solidFill>
            </a:endParaRPr>
          </a:p>
          <a:p>
            <a:pPr lvl="0" algn="just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DC5900"/>
              </a:buClr>
              <a:buSzPct val="75000"/>
              <a:defRPr/>
            </a:pPr>
            <a:r>
              <a:rPr lang="zh-CN" altLang="en-US" sz="2400" kern="0" smtClean="0">
                <a:solidFill>
                  <a:schemeClr val="bg1"/>
                </a:solidFill>
              </a:rPr>
              <a:t>（</a:t>
            </a:r>
            <a:r>
              <a:rPr lang="en-US" altLang="zh-CN" sz="2400" kern="0" smtClean="0">
                <a:solidFill>
                  <a:schemeClr val="bg1"/>
                </a:solidFill>
              </a:rPr>
              <a:t>4</a:t>
            </a:r>
            <a:r>
              <a:rPr lang="zh-CN" altLang="en-US" sz="2400" kern="0" smtClean="0">
                <a:solidFill>
                  <a:schemeClr val="bg1"/>
                </a:solidFill>
              </a:rPr>
              <a:t>）力的方向如何确定？</a:t>
            </a:r>
            <a:endParaRPr lang="en-US" altLang="zh-CN" sz="2400" kern="0" smtClean="0">
              <a:solidFill>
                <a:schemeClr val="bg1"/>
              </a:solidFill>
            </a:endParaRPr>
          </a:p>
          <a:p>
            <a:pPr lvl="0" algn="just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DC5900"/>
              </a:buClr>
              <a:buSzPct val="75000"/>
              <a:defRPr/>
            </a:pPr>
            <a:r>
              <a:rPr lang="zh-CN" altLang="en-US" sz="2400" kern="0" smtClean="0">
                <a:solidFill>
                  <a:schemeClr val="bg1"/>
                </a:solidFill>
              </a:rPr>
              <a:t>（</a:t>
            </a:r>
            <a:r>
              <a:rPr lang="en-US" altLang="zh-CN" sz="2400" kern="0" smtClean="0">
                <a:solidFill>
                  <a:schemeClr val="bg1"/>
                </a:solidFill>
              </a:rPr>
              <a:t>5</a:t>
            </a:r>
            <a:r>
              <a:rPr lang="zh-CN" altLang="en-US" sz="2400" kern="0" smtClean="0">
                <a:solidFill>
                  <a:schemeClr val="bg1"/>
                </a:solidFill>
              </a:rPr>
              <a:t>）如何记录数据？</a:t>
            </a:r>
            <a:endParaRPr lang="en-US" altLang="zh-CN" sz="2400" kern="0" smtClean="0">
              <a:solidFill>
                <a:schemeClr val="bg1"/>
              </a:solidFill>
            </a:endParaRPr>
          </a:p>
        </p:txBody>
      </p:sp>
      <p:sp>
        <p:nvSpPr>
          <p:cNvPr id="9" name="文本框 8"/>
          <p:cNvSpPr txBox="1"/>
          <p:nvPr>
            <p:custDataLst>
              <p:tags r:id="rId7"/>
            </p:custDataLst>
          </p:nvPr>
        </p:nvSpPr>
        <p:spPr>
          <a:xfrm>
            <a:off x="468244" y="745287"/>
            <a:ext cx="4852610" cy="523220"/>
          </a:xfrm>
          <a:prstGeom prst="rect">
            <a:avLst/>
          </a:prstGeom>
          <a:solidFill>
            <a:srgbClr val="0375C1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800" kern="0" noProof="0" smtClean="0">
                <a:solidFill>
                  <a:prstClr val="white"/>
                </a:solidFill>
                <a:latin typeface="微软雅黑" panose="020b0503020204020204" pitchFamily="34" charset="-122"/>
              </a:rPr>
              <a:t>探究互成角度的力的合成规律</a:t>
            </a:r>
            <a:endParaRPr kumimoji="0" lang="zh-CN" altLang="en-US" sz="2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68DA85B-BD58-493C-9FE4-DB276E66FC6B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3481" y="222067"/>
            <a:ext cx="11517007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28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Source Han Serif SC" panose="02020400000000000000" pitchFamily="18" charset="-122"/>
              </a:rPr>
              <a:t>二、知识讲解</a:t>
            </a:r>
            <a:r>
              <a:rPr lang="en-US" altLang="zh-CN" sz="28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Source Han Serif SC" panose="02020400000000000000" pitchFamily="18" charset="-122"/>
              </a:rPr>
              <a:t>——</a:t>
            </a:r>
            <a:r>
              <a:rPr lang="zh-CN" altLang="en-US" sz="28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Source Han Serif SC" panose="02020400000000000000" pitchFamily="18" charset="-122"/>
              </a:rPr>
              <a:t>力的合成和分解</a:t>
            </a:r>
            <a:endParaRPr lang="zh-CN" altLang="en-US" sz="28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Source Han Serif SC" panose="02020400000000000000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545920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AS_UNIQUEID" val="912"/>
</p:tagLst>
</file>

<file path=ppt/tags/tag10.xml><?xml version="1.0" encoding="utf-8"?>
<p:tagLst xmlns:p="http://schemas.openxmlformats.org/presentationml/2006/main">
  <p:tag name="AS_UNIQUEID" val="921"/>
</p:tagLst>
</file>

<file path=ppt/tags/tag100.xml><?xml version="1.0" encoding="utf-8"?>
<p:tagLst xmlns:p="http://schemas.openxmlformats.org/presentationml/2006/main">
  <p:tag name="AS_UNIQUEID" val="1011"/>
</p:tagLst>
</file>

<file path=ppt/tags/tag1000.xml><?xml version="1.0" encoding="utf-8"?>
<p:tagLst xmlns:p="http://schemas.openxmlformats.org/presentationml/2006/main">
  <p:tag name="AS_UNIQUEID" val="1870"/>
</p:tagLst>
</file>

<file path=ppt/tags/tag1001.xml><?xml version="1.0" encoding="utf-8"?>
<p:tagLst xmlns:p="http://schemas.openxmlformats.org/presentationml/2006/main">
  <p:tag name="AS_UNIQUEID" val="1871"/>
</p:tagLst>
</file>

<file path=ppt/tags/tag1002.xml><?xml version="1.0" encoding="utf-8"?>
<p:tagLst xmlns:p="http://schemas.openxmlformats.org/presentationml/2006/main">
  <p:tag name="AS_UNIQUEID" val="1872"/>
</p:tagLst>
</file>

<file path=ppt/tags/tag1003.xml><?xml version="1.0" encoding="utf-8"?>
<p:tagLst xmlns:p="http://schemas.openxmlformats.org/presentationml/2006/main">
  <p:tag name="AS_UNIQUEID" val="1873"/>
</p:tagLst>
</file>

<file path=ppt/tags/tag1004.xml><?xml version="1.0" encoding="utf-8"?>
<p:tagLst xmlns:p="http://schemas.openxmlformats.org/presentationml/2006/main">
  <p:tag name="AS_UNIQUEID" val="1874"/>
</p:tagLst>
</file>

<file path=ppt/tags/tag1005.xml><?xml version="1.0" encoding="utf-8"?>
<p:tagLst xmlns:p="http://schemas.openxmlformats.org/presentationml/2006/main">
  <p:tag name="AS_UNIQUEID" val="1875"/>
</p:tagLst>
</file>

<file path=ppt/tags/tag1006.xml><?xml version="1.0" encoding="utf-8"?>
<p:tagLst xmlns:p="http://schemas.openxmlformats.org/presentationml/2006/main">
  <p:tag name="AS_UNIQUEID" val="1876"/>
</p:tagLst>
</file>

<file path=ppt/tags/tag1007.xml><?xml version="1.0" encoding="utf-8"?>
<p:tagLst xmlns:p="http://schemas.openxmlformats.org/presentationml/2006/main">
  <p:tag name="AS_UNIQUEID" val="1877"/>
</p:tagLst>
</file>

<file path=ppt/tags/tag1008.xml><?xml version="1.0" encoding="utf-8"?>
<p:tagLst xmlns:p="http://schemas.openxmlformats.org/presentationml/2006/main">
  <p:tag name="AS_UNIQUEID" val="1878"/>
</p:tagLst>
</file>

<file path=ppt/tags/tag1009.xml><?xml version="1.0" encoding="utf-8"?>
<p:tagLst xmlns:p="http://schemas.openxmlformats.org/presentationml/2006/main">
  <p:tag name="AS_UNIQUEID" val="1879"/>
</p:tagLst>
</file>

<file path=ppt/tags/tag101.xml><?xml version="1.0" encoding="utf-8"?>
<p:tagLst xmlns:p="http://schemas.openxmlformats.org/presentationml/2006/main">
  <p:tag name="AS_UNIQUEID" val="1012"/>
</p:tagLst>
</file>

<file path=ppt/tags/tag1010.xml><?xml version="1.0" encoding="utf-8"?>
<p:tagLst xmlns:p="http://schemas.openxmlformats.org/presentationml/2006/main">
  <p:tag name="AS_UNIQUEID" val="1880"/>
</p:tagLst>
</file>

<file path=ppt/tags/tag1011.xml><?xml version="1.0" encoding="utf-8"?>
<p:tagLst xmlns:p="http://schemas.openxmlformats.org/presentationml/2006/main">
  <p:tag name="AS_UNIQUEID" val="1881"/>
</p:tagLst>
</file>

<file path=ppt/tags/tag1012.xml><?xml version="1.0" encoding="utf-8"?>
<p:tagLst xmlns:p="http://schemas.openxmlformats.org/presentationml/2006/main">
  <p:tag name="AS_UNIQUEID" val="1882"/>
</p:tagLst>
</file>

<file path=ppt/tags/tag1013.xml><?xml version="1.0" encoding="utf-8"?>
<p:tagLst xmlns:p="http://schemas.openxmlformats.org/presentationml/2006/main">
  <p:tag name="AS_UNIQUEID" val="1883"/>
</p:tagLst>
</file>

<file path=ppt/tags/tag1014.xml><?xml version="1.0" encoding="utf-8"?>
<p:tagLst xmlns:p="http://schemas.openxmlformats.org/presentationml/2006/main">
  <p:tag name="AS_UNIQUEID" val="1884"/>
</p:tagLst>
</file>

<file path=ppt/tags/tag1015.xml><?xml version="1.0" encoding="utf-8"?>
<p:tagLst xmlns:p="http://schemas.openxmlformats.org/presentationml/2006/main">
  <p:tag name="AS_UNIQUEID" val="1885"/>
</p:tagLst>
</file>

<file path=ppt/tags/tag1016.xml><?xml version="1.0" encoding="utf-8"?>
<p:tagLst xmlns:p="http://schemas.openxmlformats.org/presentationml/2006/main">
  <p:tag name="AS_UNIQUEID" val="1886"/>
</p:tagLst>
</file>

<file path=ppt/tags/tag1017.xml><?xml version="1.0" encoding="utf-8"?>
<p:tagLst xmlns:p="http://schemas.openxmlformats.org/presentationml/2006/main">
  <p:tag name="AS_UNIQUEID" val="1887"/>
</p:tagLst>
</file>

<file path=ppt/tags/tag1018.xml><?xml version="1.0" encoding="utf-8"?>
<p:tagLst xmlns:p="http://schemas.openxmlformats.org/presentationml/2006/main">
  <p:tag name="AS_UNIQUEID" val="1888"/>
</p:tagLst>
</file>

<file path=ppt/tags/tag1019.xml><?xml version="1.0" encoding="utf-8"?>
<p:tagLst xmlns:p="http://schemas.openxmlformats.org/presentationml/2006/main">
  <p:tag name="AS_UNIQUEID" val="1889"/>
</p:tagLst>
</file>

<file path=ppt/tags/tag102.xml><?xml version="1.0" encoding="utf-8"?>
<p:tagLst xmlns:p="http://schemas.openxmlformats.org/presentationml/2006/main">
  <p:tag name="AS_UNIQUEID" val="1013"/>
</p:tagLst>
</file>

<file path=ppt/tags/tag1020.xml><?xml version="1.0" encoding="utf-8"?>
<p:tagLst xmlns:p="http://schemas.openxmlformats.org/presentationml/2006/main">
  <p:tag name="AS_UNIQUEID" val="1890"/>
</p:tagLst>
</file>

<file path=ppt/tags/tag1021.xml><?xml version="1.0" encoding="utf-8"?>
<p:tagLst xmlns:p="http://schemas.openxmlformats.org/presentationml/2006/main">
  <p:tag name="AS_UNIQUEID" val="1891"/>
</p:tagLst>
</file>

<file path=ppt/tags/tag1022.xml><?xml version="1.0" encoding="utf-8"?>
<p:tagLst xmlns:p="http://schemas.openxmlformats.org/presentationml/2006/main">
  <p:tag name="AS_UNIQUEID" val="1892"/>
</p:tagLst>
</file>

<file path=ppt/tags/tag1023.xml><?xml version="1.0" encoding="utf-8"?>
<p:tagLst xmlns:p="http://schemas.openxmlformats.org/presentationml/2006/main">
  <p:tag name="AS_UNIQUEID" val="1893"/>
</p:tagLst>
</file>

<file path=ppt/tags/tag1024.xml><?xml version="1.0" encoding="utf-8"?>
<p:tagLst xmlns:p="http://schemas.openxmlformats.org/presentationml/2006/main">
  <p:tag name="AS_UNIQUEID" val="1894"/>
</p:tagLst>
</file>

<file path=ppt/tags/tag1025.xml><?xml version="1.0" encoding="utf-8"?>
<p:tagLst xmlns:p="http://schemas.openxmlformats.org/presentationml/2006/main">
  <p:tag name="AS_UNIQUEID" val="1895"/>
</p:tagLst>
</file>

<file path=ppt/tags/tag1026.xml><?xml version="1.0" encoding="utf-8"?>
<p:tagLst xmlns:p="http://schemas.openxmlformats.org/presentationml/2006/main">
  <p:tag name="AS_UNIQUEID" val="1896"/>
</p:tagLst>
</file>

<file path=ppt/tags/tag1027.xml><?xml version="1.0" encoding="utf-8"?>
<p:tagLst xmlns:p="http://schemas.openxmlformats.org/presentationml/2006/main">
  <p:tag name="AS_UNIQUEID" val="1897"/>
</p:tagLst>
</file>

<file path=ppt/tags/tag1028.xml><?xml version="1.0" encoding="utf-8"?>
<p:tagLst xmlns:p="http://schemas.openxmlformats.org/presentationml/2006/main">
  <p:tag name="AS_UNIQUEID" val="1898"/>
</p:tagLst>
</file>

<file path=ppt/tags/tag1029.xml><?xml version="1.0" encoding="utf-8"?>
<p:tagLst xmlns:p="http://schemas.openxmlformats.org/presentationml/2006/main">
  <p:tag name="AS_UNIQUEID" val="1899"/>
</p:tagLst>
</file>

<file path=ppt/tags/tag103.xml><?xml version="1.0" encoding="utf-8"?>
<p:tagLst xmlns:p="http://schemas.openxmlformats.org/presentationml/2006/main">
  <p:tag name="AS_UNIQUEID" val="1014"/>
</p:tagLst>
</file>

<file path=ppt/tags/tag1030.xml><?xml version="1.0" encoding="utf-8"?>
<p:tagLst xmlns:p="http://schemas.openxmlformats.org/presentationml/2006/main">
  <p:tag name="AS_UNIQUEID" val="1900"/>
</p:tagLst>
</file>

<file path=ppt/tags/tag1031.xml><?xml version="1.0" encoding="utf-8"?>
<p:tagLst xmlns:p="http://schemas.openxmlformats.org/presentationml/2006/main">
  <p:tag name="AS_UNIQUEID" val="1901"/>
</p:tagLst>
</file>

<file path=ppt/tags/tag1032.xml><?xml version="1.0" encoding="utf-8"?>
<p:tagLst xmlns:p="http://schemas.openxmlformats.org/presentationml/2006/main">
  <p:tag name="AS_UNIQUEID" val="1902"/>
</p:tagLst>
</file>

<file path=ppt/tags/tag1033.xml><?xml version="1.0" encoding="utf-8"?>
<p:tagLst xmlns:p="http://schemas.openxmlformats.org/presentationml/2006/main">
  <p:tag name="AS_UNIQUEID" val="1903"/>
</p:tagLst>
</file>

<file path=ppt/tags/tag1034.xml><?xml version="1.0" encoding="utf-8"?>
<p:tagLst xmlns:p="http://schemas.openxmlformats.org/presentationml/2006/main">
  <p:tag name="AS_UNIQUEID" val="1904"/>
</p:tagLst>
</file>

<file path=ppt/tags/tag1035.xml><?xml version="1.0" encoding="utf-8"?>
<p:tagLst xmlns:p="http://schemas.openxmlformats.org/presentationml/2006/main">
  <p:tag name="AS_UNIQUEID" val="1905"/>
</p:tagLst>
</file>

<file path=ppt/tags/tag1036.xml><?xml version="1.0" encoding="utf-8"?>
<p:tagLst xmlns:p="http://schemas.openxmlformats.org/presentationml/2006/main">
  <p:tag name="AS_UNIQUEID" val="1906"/>
</p:tagLst>
</file>

<file path=ppt/tags/tag1037.xml><?xml version="1.0" encoding="utf-8"?>
<p:tagLst xmlns:p="http://schemas.openxmlformats.org/presentationml/2006/main">
  <p:tag name="AS_UNIQUEID" val="1907"/>
</p:tagLst>
</file>

<file path=ppt/tags/tag1038.xml><?xml version="1.0" encoding="utf-8"?>
<p:tagLst xmlns:p="http://schemas.openxmlformats.org/presentationml/2006/main">
  <p:tag name="AS_UNIQUEID" val="1908"/>
</p:tagLst>
</file>

<file path=ppt/tags/tag1039.xml><?xml version="1.0" encoding="utf-8"?>
<p:tagLst xmlns:p="http://schemas.openxmlformats.org/presentationml/2006/main">
  <p:tag name="AS_UNIQUEID" val="1909"/>
</p:tagLst>
</file>

<file path=ppt/tags/tag104.xml><?xml version="1.0" encoding="utf-8"?>
<p:tagLst xmlns:p="http://schemas.openxmlformats.org/presentationml/2006/main">
  <p:tag name="AS_UNIQUEID" val="1015"/>
</p:tagLst>
</file>

<file path=ppt/tags/tag1040.xml><?xml version="1.0" encoding="utf-8"?>
<p:tagLst xmlns:p="http://schemas.openxmlformats.org/presentationml/2006/main">
  <p:tag name="AS_UNIQUEID" val="1910"/>
</p:tagLst>
</file>

<file path=ppt/tags/tag1041.xml><?xml version="1.0" encoding="utf-8"?>
<p:tagLst xmlns:p="http://schemas.openxmlformats.org/presentationml/2006/main">
  <p:tag name="AS_UNIQUEID" val="1911"/>
</p:tagLst>
</file>

<file path=ppt/tags/tag1042.xml><?xml version="1.0" encoding="utf-8"?>
<p:tagLst xmlns:p="http://schemas.openxmlformats.org/presentationml/2006/main">
  <p:tag name="AS_UNIQUEID" val="1912"/>
</p:tagLst>
</file>

<file path=ppt/tags/tag1043.xml><?xml version="1.0" encoding="utf-8"?>
<p:tagLst xmlns:p="http://schemas.openxmlformats.org/presentationml/2006/main">
  <p:tag name="AS_UNIQUEID" val="1913"/>
</p:tagLst>
</file>

<file path=ppt/tags/tag1044.xml><?xml version="1.0" encoding="utf-8"?>
<p:tagLst xmlns:p="http://schemas.openxmlformats.org/presentationml/2006/main">
  <p:tag name="AS_UNIQUEID" val="1914"/>
</p:tagLst>
</file>

<file path=ppt/tags/tag1045.xml><?xml version="1.0" encoding="utf-8"?>
<p:tagLst xmlns:p="http://schemas.openxmlformats.org/presentationml/2006/main">
  <p:tag name="AS_UNIQUEID" val="1915"/>
</p:tagLst>
</file>

<file path=ppt/tags/tag1046.xml><?xml version="1.0" encoding="utf-8"?>
<p:tagLst xmlns:p="http://schemas.openxmlformats.org/presentationml/2006/main">
  <p:tag name="AS_UNIQUEID" val="1916"/>
</p:tagLst>
</file>

<file path=ppt/tags/tag1047.xml><?xml version="1.0" encoding="utf-8"?>
<p:tagLst xmlns:p="http://schemas.openxmlformats.org/presentationml/2006/main">
  <p:tag name="AS_UNIQUEID" val="1917"/>
</p:tagLst>
</file>

<file path=ppt/tags/tag1048.xml><?xml version="1.0" encoding="utf-8"?>
<p:tagLst xmlns:p="http://schemas.openxmlformats.org/presentationml/2006/main">
  <p:tag name="AS_UNIQUEID" val="1918"/>
</p:tagLst>
</file>

<file path=ppt/tags/tag1049.xml><?xml version="1.0" encoding="utf-8"?>
<p:tagLst xmlns:p="http://schemas.openxmlformats.org/presentationml/2006/main">
  <p:tag name="AS_UNIQUEID" val="884"/>
</p:tagLst>
</file>

<file path=ppt/tags/tag105.xml><?xml version="1.0" encoding="utf-8"?>
<p:tagLst xmlns:p="http://schemas.openxmlformats.org/presentationml/2006/main">
  <p:tag name="AS_UNIQUEID" val="1016"/>
</p:tagLst>
</file>

<file path=ppt/tags/tag1050.xml><?xml version="1.0" encoding="utf-8"?>
<p:tagLst xmlns:p="http://schemas.openxmlformats.org/presentationml/2006/main">
  <p:tag name="AS_UNIQUEID" val="885"/>
</p:tagLst>
</file>

<file path=ppt/tags/tag1051.xml><?xml version="1.0" encoding="utf-8"?>
<p:tagLst xmlns:p="http://schemas.openxmlformats.org/presentationml/2006/main">
  <p:tag name="AS_UNIQUEID" val="886"/>
</p:tagLst>
</file>

<file path=ppt/tags/tag1052.xml><?xml version="1.0" encoding="utf-8"?>
<p:tagLst xmlns:p="http://schemas.openxmlformats.org/presentationml/2006/main">
  <p:tag name="AS_UNIQUEID" val="1919"/>
</p:tagLst>
</file>

<file path=ppt/tags/tag1053.xml><?xml version="1.0" encoding="utf-8"?>
<p:tagLst xmlns:p="http://schemas.openxmlformats.org/presentationml/2006/main">
  <p:tag name="AS_UNIQUEID" val="888"/>
</p:tagLst>
</file>

<file path=ppt/tags/tag1054.xml><?xml version="1.0" encoding="utf-8"?>
<p:tagLst xmlns:p="http://schemas.openxmlformats.org/presentationml/2006/main">
  <p:tag name="AS_UNIQUEID" val="889"/>
</p:tagLst>
</file>

<file path=ppt/tags/tag1055.xml><?xml version="1.0" encoding="utf-8"?>
<p:tagLst xmlns:p="http://schemas.openxmlformats.org/presentationml/2006/main">
  <p:tag name="AS_UNIQUEID" val="890"/>
</p:tagLst>
</file>

<file path=ppt/tags/tag1056.xml><?xml version="1.0" encoding="utf-8"?>
<p:tagLst xmlns:p="http://schemas.openxmlformats.org/presentationml/2006/main">
  <p:tag name="AS_UNIQUEID" val="891"/>
</p:tagLst>
</file>

<file path=ppt/tags/tag1057.xml><?xml version="1.0" encoding="utf-8"?>
<p:tagLst xmlns:p="http://schemas.openxmlformats.org/presentationml/2006/main">
  <p:tag name="AS_UNIQUEID" val="892"/>
</p:tagLst>
</file>

<file path=ppt/tags/tag1058.xml><?xml version="1.0" encoding="utf-8"?>
<p:tagLst xmlns:p="http://schemas.openxmlformats.org/presentationml/2006/main">
  <p:tag name="AS_UNIQUEID" val="893"/>
</p:tagLst>
</file>

<file path=ppt/tags/tag1059.xml><?xml version="1.0" encoding="utf-8"?>
<p:tagLst xmlns:p="http://schemas.openxmlformats.org/presentationml/2006/main">
  <p:tag name="AS_UNIQUEID" val="894"/>
</p:tagLst>
</file>

<file path=ppt/tags/tag106.xml><?xml version="1.0" encoding="utf-8"?>
<p:tagLst xmlns:p="http://schemas.openxmlformats.org/presentationml/2006/main">
  <p:tag name="AS_UNIQUEID" val="1017"/>
</p:tagLst>
</file>

<file path=ppt/tags/tag1060.xml><?xml version="1.0" encoding="utf-8"?>
<p:tagLst xmlns:p="http://schemas.openxmlformats.org/presentationml/2006/main">
  <p:tag name="AS_UNIQUEID" val="895"/>
</p:tagLst>
</file>

<file path=ppt/tags/tag1061.xml><?xml version="1.0" encoding="utf-8"?>
<p:tagLst xmlns:p="http://schemas.openxmlformats.org/presentationml/2006/main">
  <p:tag name="AS_UNIQUEID" val="896"/>
</p:tagLst>
</file>

<file path=ppt/tags/tag1062.xml><?xml version="1.0" encoding="utf-8"?>
<p:tagLst xmlns:p="http://schemas.openxmlformats.org/presentationml/2006/main">
  <p:tag name="AS_UNIQUEID" val="897"/>
</p:tagLst>
</file>

<file path=ppt/tags/tag1063.xml><?xml version="1.0" encoding="utf-8"?>
<p:tagLst xmlns:p="http://schemas.openxmlformats.org/presentationml/2006/main">
  <p:tag name="AS_UNIQUEID" val="898"/>
</p:tagLst>
</file>

<file path=ppt/tags/tag1064.xml><?xml version="1.0" encoding="utf-8"?>
<p:tagLst xmlns:p="http://schemas.openxmlformats.org/presentationml/2006/main">
  <p:tag name="AS_UNIQUEID" val="899"/>
</p:tagLst>
</file>

<file path=ppt/tags/tag1065.xml><?xml version="1.0" encoding="utf-8"?>
<p:tagLst xmlns:p="http://schemas.openxmlformats.org/presentationml/2006/main">
  <p:tag name="AS_UNIQUEID" val="900"/>
</p:tagLst>
</file>

<file path=ppt/tags/tag1066.xml><?xml version="1.0" encoding="utf-8"?>
<p:tagLst xmlns:p="http://schemas.openxmlformats.org/presentationml/2006/main">
  <p:tag name="AS_UNIQUEID" val="901"/>
</p:tagLst>
</file>

<file path=ppt/tags/tag1067.xml><?xml version="1.0" encoding="utf-8"?>
<p:tagLst xmlns:p="http://schemas.openxmlformats.org/presentationml/2006/main">
  <p:tag name="AS_UNIQUEID" val="902"/>
</p:tagLst>
</file>

<file path=ppt/tags/tag1068.xml><?xml version="1.0" encoding="utf-8"?>
<p:tagLst xmlns:p="http://schemas.openxmlformats.org/presentationml/2006/main">
  <p:tag name="AS_UNIQUEID" val="903"/>
</p:tagLst>
</file>

<file path=ppt/tags/tag1069.xml><?xml version="1.0" encoding="utf-8"?>
<p:tagLst xmlns:p="http://schemas.openxmlformats.org/presentationml/2006/main">
  <p:tag name="AS_UNIQUEID" val="904"/>
</p:tagLst>
</file>

<file path=ppt/tags/tag107.xml><?xml version="1.0" encoding="utf-8"?>
<p:tagLst xmlns:p="http://schemas.openxmlformats.org/presentationml/2006/main">
  <p:tag name="AS_UNIQUEID" val="1018"/>
</p:tagLst>
</file>

<file path=ppt/tags/tag1070.xml><?xml version="1.0" encoding="utf-8"?>
<p:tagLst xmlns:p="http://schemas.openxmlformats.org/presentationml/2006/main">
  <p:tag name="AS_UNIQUEID" val="905"/>
</p:tagLst>
</file>

<file path=ppt/tags/tag1071.xml><?xml version="1.0" encoding="utf-8"?>
<p:tagLst xmlns:p="http://schemas.openxmlformats.org/presentationml/2006/main">
  <p:tag name="AS_UNIQUEID" val="906"/>
</p:tagLst>
</file>

<file path=ppt/tags/tag1072.xml><?xml version="1.0" encoding="utf-8"?>
<p:tagLst xmlns:p="http://schemas.openxmlformats.org/presentationml/2006/main">
  <p:tag name="AS_UNIQUEID" val="907"/>
</p:tagLst>
</file>

<file path=ppt/tags/tag1073.xml><?xml version="1.0" encoding="utf-8"?>
<p:tagLst xmlns:p="http://schemas.openxmlformats.org/presentationml/2006/main">
  <p:tag name="AS_UNIQUEID" val="908"/>
</p:tagLst>
</file>

<file path=ppt/tags/tag1074.xml><?xml version="1.0" encoding="utf-8"?>
<p:tagLst xmlns:p="http://schemas.openxmlformats.org/presentationml/2006/main">
  <p:tag name="AS_UNIQUEID" val="909"/>
</p:tagLst>
</file>

<file path=ppt/tags/tag1075.xml><?xml version="1.0" encoding="utf-8"?>
<p:tagLst xmlns:p="http://schemas.openxmlformats.org/presentationml/2006/main">
  <p:tag name="AS_UNIQUEID" val="910"/>
</p:tagLst>
</file>

<file path=ppt/tags/tag1076.xml><?xml version="1.0" encoding="utf-8"?>
<p:tagLst xmlns:p="http://schemas.openxmlformats.org/presentationml/2006/main">
  <p:tag name="AS_UNIQUEID" val="911"/>
</p:tagLst>
</file>

<file path=ppt/tags/tag1077.xml><?xml version="1.0" encoding="utf-8"?>
<p:tagLst xmlns:p="http://schemas.openxmlformats.org/presentationml/2006/main">
  <p:tag name="AS_UNIQUEID" val="887"/>
</p:tagLst>
</file>

<file path=ppt/tags/tag1078.xml><?xml version="1.0" encoding="utf-8"?>
<p:tagLst xmlns:p="http://schemas.openxmlformats.org/presentationml/2006/main">
  <p:tag name="AS_UNIQUEID" val="1920"/>
</p:tagLst>
</file>

<file path=ppt/tags/tag1079.xml><?xml version="1.0" encoding="utf-8"?>
<p:tagLst xmlns:p="http://schemas.openxmlformats.org/presentationml/2006/main">
  <p:tag name="AS_UNIQUEID" val="1921"/>
</p:tagLst>
</file>

<file path=ppt/tags/tag108.xml><?xml version="1.0" encoding="utf-8"?>
<p:tagLst xmlns:p="http://schemas.openxmlformats.org/presentationml/2006/main">
  <p:tag name="AS_UNIQUEID" val="1019"/>
</p:tagLst>
</file>

<file path=ppt/tags/tag1080.xml><?xml version="1.0" encoding="utf-8"?>
<p:tagLst xmlns:p="http://schemas.openxmlformats.org/presentationml/2006/main">
  <p:tag name="AS_UNIQUEID" val="1922"/>
</p:tagLst>
</file>

<file path=ppt/tags/tag1081.xml><?xml version="1.0" encoding="utf-8"?>
<p:tagLst xmlns:p="http://schemas.openxmlformats.org/presentationml/2006/main">
  <p:tag name="AS_UNIQUEID" val="1923"/>
</p:tagLst>
</file>

<file path=ppt/tags/tag1082.xml><?xml version="1.0" encoding="utf-8"?>
<p:tagLst xmlns:p="http://schemas.openxmlformats.org/presentationml/2006/main">
  <p:tag name="AS_UNIQUEID" val="1924"/>
</p:tagLst>
</file>

<file path=ppt/tags/tag1083.xml><?xml version="1.0" encoding="utf-8"?>
<p:tagLst xmlns:p="http://schemas.openxmlformats.org/presentationml/2006/main">
  <p:tag name="AS_UNIQUEID" val="1925"/>
</p:tagLst>
</file>

<file path=ppt/tags/tag1084.xml><?xml version="1.0" encoding="utf-8"?>
<p:tagLst xmlns:p="http://schemas.openxmlformats.org/presentationml/2006/main">
  <p:tag name="AS_UNIQUEID" val="1926"/>
</p:tagLst>
</file>

<file path=ppt/tags/tag1085.xml><?xml version="1.0" encoding="utf-8"?>
<p:tagLst xmlns:p="http://schemas.openxmlformats.org/presentationml/2006/main">
  <p:tag name="AS_UNIQUEID" val="1927"/>
</p:tagLst>
</file>

<file path=ppt/tags/tag1086.xml><?xml version="1.0" encoding="utf-8"?>
<p:tagLst xmlns:p="http://schemas.openxmlformats.org/presentationml/2006/main">
  <p:tag name="AS_UNIQUEID" val="1928"/>
</p:tagLst>
</file>

<file path=ppt/tags/tag1087.xml><?xml version="1.0" encoding="utf-8"?>
<p:tagLst xmlns:p="http://schemas.openxmlformats.org/presentationml/2006/main">
  <p:tag name="AS_UNIQUEID" val="1929"/>
</p:tagLst>
</file>

<file path=ppt/tags/tag1088.xml><?xml version="1.0" encoding="utf-8"?>
<p:tagLst xmlns:p="http://schemas.openxmlformats.org/presentationml/2006/main">
  <p:tag name="AS_UNIQUEID" val="884"/>
</p:tagLst>
</file>

<file path=ppt/tags/tag1089.xml><?xml version="1.0" encoding="utf-8"?>
<p:tagLst xmlns:p="http://schemas.openxmlformats.org/presentationml/2006/main">
  <p:tag name="AS_UNIQUEID" val="885"/>
</p:tagLst>
</file>

<file path=ppt/tags/tag109.xml><?xml version="1.0" encoding="utf-8"?>
<p:tagLst xmlns:p="http://schemas.openxmlformats.org/presentationml/2006/main">
  <p:tag name="AS_UNIQUEID" val="1020"/>
</p:tagLst>
</file>

<file path=ppt/tags/tag1090.xml><?xml version="1.0" encoding="utf-8"?>
<p:tagLst xmlns:p="http://schemas.openxmlformats.org/presentationml/2006/main">
  <p:tag name="AS_UNIQUEID" val="886"/>
</p:tagLst>
</file>

<file path=ppt/tags/tag1091.xml><?xml version="1.0" encoding="utf-8"?>
<p:tagLst xmlns:p="http://schemas.openxmlformats.org/presentationml/2006/main">
  <p:tag name="AS_UNIQUEID" val="1930"/>
</p:tagLst>
</file>

<file path=ppt/tags/tag1092.xml><?xml version="1.0" encoding="utf-8"?>
<p:tagLst xmlns:p="http://schemas.openxmlformats.org/presentationml/2006/main">
  <p:tag name="AS_UNIQUEID" val="888"/>
</p:tagLst>
</file>

<file path=ppt/tags/tag1093.xml><?xml version="1.0" encoding="utf-8"?>
<p:tagLst xmlns:p="http://schemas.openxmlformats.org/presentationml/2006/main">
  <p:tag name="AS_UNIQUEID" val="889"/>
</p:tagLst>
</file>

<file path=ppt/tags/tag1094.xml><?xml version="1.0" encoding="utf-8"?>
<p:tagLst xmlns:p="http://schemas.openxmlformats.org/presentationml/2006/main">
  <p:tag name="AS_UNIQUEID" val="890"/>
</p:tagLst>
</file>

<file path=ppt/tags/tag1095.xml><?xml version="1.0" encoding="utf-8"?>
<p:tagLst xmlns:p="http://schemas.openxmlformats.org/presentationml/2006/main">
  <p:tag name="AS_UNIQUEID" val="891"/>
</p:tagLst>
</file>

<file path=ppt/tags/tag1096.xml><?xml version="1.0" encoding="utf-8"?>
<p:tagLst xmlns:p="http://schemas.openxmlformats.org/presentationml/2006/main">
  <p:tag name="AS_UNIQUEID" val="892"/>
</p:tagLst>
</file>

<file path=ppt/tags/tag1097.xml><?xml version="1.0" encoding="utf-8"?>
<p:tagLst xmlns:p="http://schemas.openxmlformats.org/presentationml/2006/main">
  <p:tag name="AS_UNIQUEID" val="893"/>
</p:tagLst>
</file>

<file path=ppt/tags/tag1098.xml><?xml version="1.0" encoding="utf-8"?>
<p:tagLst xmlns:p="http://schemas.openxmlformats.org/presentationml/2006/main">
  <p:tag name="AS_UNIQUEID" val="894"/>
</p:tagLst>
</file>

<file path=ppt/tags/tag1099.xml><?xml version="1.0" encoding="utf-8"?>
<p:tagLst xmlns:p="http://schemas.openxmlformats.org/presentationml/2006/main">
  <p:tag name="AS_UNIQUEID" val="895"/>
</p:tagLst>
</file>

<file path=ppt/tags/tag11.xml><?xml version="1.0" encoding="utf-8"?>
<p:tagLst xmlns:p="http://schemas.openxmlformats.org/presentationml/2006/main">
  <p:tag name="AS_UNIQUEID" val="922"/>
</p:tagLst>
</file>

<file path=ppt/tags/tag110.xml><?xml version="1.0" encoding="utf-8"?>
<p:tagLst xmlns:p="http://schemas.openxmlformats.org/presentationml/2006/main">
  <p:tag name="AS_UNIQUEID" val="1021"/>
</p:tagLst>
</file>

<file path=ppt/tags/tag1100.xml><?xml version="1.0" encoding="utf-8"?>
<p:tagLst xmlns:p="http://schemas.openxmlformats.org/presentationml/2006/main">
  <p:tag name="AS_UNIQUEID" val="896"/>
</p:tagLst>
</file>

<file path=ppt/tags/tag1101.xml><?xml version="1.0" encoding="utf-8"?>
<p:tagLst xmlns:p="http://schemas.openxmlformats.org/presentationml/2006/main">
  <p:tag name="AS_UNIQUEID" val="897"/>
</p:tagLst>
</file>

<file path=ppt/tags/tag1102.xml><?xml version="1.0" encoding="utf-8"?>
<p:tagLst xmlns:p="http://schemas.openxmlformats.org/presentationml/2006/main">
  <p:tag name="AS_UNIQUEID" val="898"/>
</p:tagLst>
</file>

<file path=ppt/tags/tag1103.xml><?xml version="1.0" encoding="utf-8"?>
<p:tagLst xmlns:p="http://schemas.openxmlformats.org/presentationml/2006/main">
  <p:tag name="AS_UNIQUEID" val="899"/>
</p:tagLst>
</file>

<file path=ppt/tags/tag1104.xml><?xml version="1.0" encoding="utf-8"?>
<p:tagLst xmlns:p="http://schemas.openxmlformats.org/presentationml/2006/main">
  <p:tag name="AS_UNIQUEID" val="900"/>
</p:tagLst>
</file>

<file path=ppt/tags/tag1105.xml><?xml version="1.0" encoding="utf-8"?>
<p:tagLst xmlns:p="http://schemas.openxmlformats.org/presentationml/2006/main">
  <p:tag name="AS_UNIQUEID" val="901"/>
</p:tagLst>
</file>

<file path=ppt/tags/tag1106.xml><?xml version="1.0" encoding="utf-8"?>
<p:tagLst xmlns:p="http://schemas.openxmlformats.org/presentationml/2006/main">
  <p:tag name="AS_UNIQUEID" val="902"/>
</p:tagLst>
</file>

<file path=ppt/tags/tag1107.xml><?xml version="1.0" encoding="utf-8"?>
<p:tagLst xmlns:p="http://schemas.openxmlformats.org/presentationml/2006/main">
  <p:tag name="AS_UNIQUEID" val="903"/>
</p:tagLst>
</file>

<file path=ppt/tags/tag1108.xml><?xml version="1.0" encoding="utf-8"?>
<p:tagLst xmlns:p="http://schemas.openxmlformats.org/presentationml/2006/main">
  <p:tag name="AS_UNIQUEID" val="904"/>
</p:tagLst>
</file>

<file path=ppt/tags/tag1109.xml><?xml version="1.0" encoding="utf-8"?>
<p:tagLst xmlns:p="http://schemas.openxmlformats.org/presentationml/2006/main">
  <p:tag name="AS_UNIQUEID" val="905"/>
</p:tagLst>
</file>

<file path=ppt/tags/tag111.xml><?xml version="1.0" encoding="utf-8"?>
<p:tagLst xmlns:p="http://schemas.openxmlformats.org/presentationml/2006/main">
  <p:tag name="AS_UNIQUEID" val="1022"/>
</p:tagLst>
</file>

<file path=ppt/tags/tag1110.xml><?xml version="1.0" encoding="utf-8"?>
<p:tagLst xmlns:p="http://schemas.openxmlformats.org/presentationml/2006/main">
  <p:tag name="AS_UNIQUEID" val="906"/>
</p:tagLst>
</file>

<file path=ppt/tags/tag1111.xml><?xml version="1.0" encoding="utf-8"?>
<p:tagLst xmlns:p="http://schemas.openxmlformats.org/presentationml/2006/main">
  <p:tag name="AS_UNIQUEID" val="907"/>
</p:tagLst>
</file>

<file path=ppt/tags/tag1112.xml><?xml version="1.0" encoding="utf-8"?>
<p:tagLst xmlns:p="http://schemas.openxmlformats.org/presentationml/2006/main">
  <p:tag name="AS_UNIQUEID" val="908"/>
</p:tagLst>
</file>

<file path=ppt/tags/tag1113.xml><?xml version="1.0" encoding="utf-8"?>
<p:tagLst xmlns:p="http://schemas.openxmlformats.org/presentationml/2006/main">
  <p:tag name="AS_UNIQUEID" val="909"/>
</p:tagLst>
</file>

<file path=ppt/tags/tag1114.xml><?xml version="1.0" encoding="utf-8"?>
<p:tagLst xmlns:p="http://schemas.openxmlformats.org/presentationml/2006/main">
  <p:tag name="AS_UNIQUEID" val="910"/>
</p:tagLst>
</file>

<file path=ppt/tags/tag1115.xml><?xml version="1.0" encoding="utf-8"?>
<p:tagLst xmlns:p="http://schemas.openxmlformats.org/presentationml/2006/main">
  <p:tag name="AS_UNIQUEID" val="911"/>
</p:tagLst>
</file>

<file path=ppt/tags/tag1116.xml><?xml version="1.0" encoding="utf-8"?>
<p:tagLst xmlns:p="http://schemas.openxmlformats.org/presentationml/2006/main">
  <p:tag name="AS_UNIQUEID" val="887"/>
</p:tagLst>
</file>

<file path=ppt/tags/tag1117.xml><?xml version="1.0" encoding="utf-8"?>
<p:tagLst xmlns:p="http://schemas.openxmlformats.org/presentationml/2006/main">
  <p:tag name="AS_UNIQUEID" val="1931"/>
</p:tagLst>
</file>

<file path=ppt/tags/tag1118.xml><?xml version="1.0" encoding="utf-8"?>
<p:tagLst xmlns:p="http://schemas.openxmlformats.org/presentationml/2006/main">
  <p:tag name="AS_UNIQUEID" val="1932"/>
</p:tagLst>
</file>

<file path=ppt/tags/tag1119.xml><?xml version="1.0" encoding="utf-8"?>
<p:tagLst xmlns:p="http://schemas.openxmlformats.org/presentationml/2006/main">
  <p:tag name="AS_UNIQUEID" val="1933"/>
</p:tagLst>
</file>

<file path=ppt/tags/tag112.xml><?xml version="1.0" encoding="utf-8"?>
<p:tagLst xmlns:p="http://schemas.openxmlformats.org/presentationml/2006/main">
  <p:tag name="AS_UNIQUEID" val="1023"/>
</p:tagLst>
</file>

<file path=ppt/tags/tag1120.xml><?xml version="1.0" encoding="utf-8"?>
<p:tagLst xmlns:p="http://schemas.openxmlformats.org/presentationml/2006/main">
  <p:tag name="AS_UNIQUEID" val="1934"/>
</p:tagLst>
</file>

<file path=ppt/tags/tag1121.xml><?xml version="1.0" encoding="utf-8"?>
<p:tagLst xmlns:p="http://schemas.openxmlformats.org/presentationml/2006/main">
  <p:tag name="AS_UNIQUEID" val="1935"/>
</p:tagLst>
</file>

<file path=ppt/tags/tag1122.xml><?xml version="1.0" encoding="utf-8"?>
<p:tagLst xmlns:p="http://schemas.openxmlformats.org/presentationml/2006/main">
  <p:tag name="AS_UNIQUEID" val="1936"/>
</p:tagLst>
</file>

<file path=ppt/tags/tag1123.xml><?xml version="1.0" encoding="utf-8"?>
<p:tagLst xmlns:p="http://schemas.openxmlformats.org/presentationml/2006/main">
  <p:tag name="AS_UNIQUEID" val="1937"/>
</p:tagLst>
</file>

<file path=ppt/tags/tag1124.xml><?xml version="1.0" encoding="utf-8"?>
<p:tagLst xmlns:p="http://schemas.openxmlformats.org/presentationml/2006/main">
  <p:tag name="AS_UNIQUEID" val="1938"/>
</p:tagLst>
</file>

<file path=ppt/tags/tag1125.xml><?xml version="1.0" encoding="utf-8"?>
<p:tagLst xmlns:p="http://schemas.openxmlformats.org/presentationml/2006/main">
  <p:tag name="AS_UNIQUEID" val="1939"/>
</p:tagLst>
</file>

<file path=ppt/tags/tag1126.xml><?xml version="1.0" encoding="utf-8"?>
<p:tagLst xmlns:p="http://schemas.openxmlformats.org/presentationml/2006/main">
  <p:tag name="AS_UNIQUEID" val="1940"/>
</p:tagLst>
</file>

<file path=ppt/tags/tag1127.xml><?xml version="1.0" encoding="utf-8"?>
<p:tagLst xmlns:p="http://schemas.openxmlformats.org/presentationml/2006/main">
  <p:tag name="AS_UNIQUEID" val="1941"/>
</p:tagLst>
</file>

<file path=ppt/tags/tag1128.xml><?xml version="1.0" encoding="utf-8"?>
<p:tagLst xmlns:p="http://schemas.openxmlformats.org/presentationml/2006/main">
  <p:tag name="AS_UNIQUEID" val="1942"/>
</p:tagLst>
</file>

<file path=ppt/tags/tag1129.xml><?xml version="1.0" encoding="utf-8"?>
<p:tagLst xmlns:p="http://schemas.openxmlformats.org/presentationml/2006/main">
  <p:tag name="AS_UNIQUEID" val="1943"/>
</p:tagLst>
</file>

<file path=ppt/tags/tag113.xml><?xml version="1.0" encoding="utf-8"?>
<p:tagLst xmlns:p="http://schemas.openxmlformats.org/presentationml/2006/main">
  <p:tag name="AS_UNIQUEID" val="1024"/>
</p:tagLst>
</file>

<file path=ppt/tags/tag1130.xml><?xml version="1.0" encoding="utf-8"?>
<p:tagLst xmlns:p="http://schemas.openxmlformats.org/presentationml/2006/main">
  <p:tag name="AS_UNIQUEID" val="1944"/>
</p:tagLst>
</file>

<file path=ppt/tags/tag1131.xml><?xml version="1.0" encoding="utf-8"?>
<p:tagLst xmlns:p="http://schemas.openxmlformats.org/presentationml/2006/main">
  <p:tag name="AS_UNIQUEID" val="1945"/>
</p:tagLst>
</file>

<file path=ppt/tags/tag1132.xml><?xml version="1.0" encoding="utf-8"?>
<p:tagLst xmlns:p="http://schemas.openxmlformats.org/presentationml/2006/main">
  <p:tag name="AS_UNIQUEID" val="1946"/>
</p:tagLst>
</file>

<file path=ppt/tags/tag1133.xml><?xml version="1.0" encoding="utf-8"?>
<p:tagLst xmlns:p="http://schemas.openxmlformats.org/presentationml/2006/main">
  <p:tag name="AS_UNIQUEID" val="1947"/>
</p:tagLst>
</file>

<file path=ppt/tags/tag1134.xml><?xml version="1.0" encoding="utf-8"?>
<p:tagLst xmlns:p="http://schemas.openxmlformats.org/presentationml/2006/main">
  <p:tag name="AS_UNIQUEID" val="1948"/>
</p:tagLst>
</file>

<file path=ppt/tags/tag1135.xml><?xml version="1.0" encoding="utf-8"?>
<p:tagLst xmlns:p="http://schemas.openxmlformats.org/presentationml/2006/main">
  <p:tag name="AS_UNIQUEID" val="1949"/>
</p:tagLst>
</file>

<file path=ppt/tags/tag1136.xml><?xml version="1.0" encoding="utf-8"?>
<p:tagLst xmlns:p="http://schemas.openxmlformats.org/presentationml/2006/main">
  <p:tag name="AS_UNIQUEID" val="1950"/>
</p:tagLst>
</file>

<file path=ppt/tags/tag1137.xml><?xml version="1.0" encoding="utf-8"?>
<p:tagLst xmlns:p="http://schemas.openxmlformats.org/presentationml/2006/main">
  <p:tag name="AS_UNIQUEID" val="1951"/>
</p:tagLst>
</file>

<file path=ppt/tags/tag1138.xml><?xml version="1.0" encoding="utf-8"?>
<p:tagLst xmlns:p="http://schemas.openxmlformats.org/presentationml/2006/main">
  <p:tag name="AS_UNIQUEID" val="1952"/>
</p:tagLst>
</file>

<file path=ppt/tags/tag1139.xml><?xml version="1.0" encoding="utf-8"?>
<p:tagLst xmlns:p="http://schemas.openxmlformats.org/presentationml/2006/main">
  <p:tag name="AS_UNIQUEID" val="1953"/>
</p:tagLst>
</file>

<file path=ppt/tags/tag114.xml><?xml version="1.0" encoding="utf-8"?>
<p:tagLst xmlns:p="http://schemas.openxmlformats.org/presentationml/2006/main">
  <p:tag name="AS_UNIQUEID" val="1025"/>
</p:tagLst>
</file>

<file path=ppt/tags/tag1140.xml><?xml version="1.0" encoding="utf-8"?>
<p:tagLst xmlns:p="http://schemas.openxmlformats.org/presentationml/2006/main">
  <p:tag name="AS_UNIQUEID" val="1954"/>
</p:tagLst>
</file>

<file path=ppt/tags/tag1141.xml><?xml version="1.0" encoding="utf-8"?>
<p:tagLst xmlns:p="http://schemas.openxmlformats.org/presentationml/2006/main">
  <p:tag name="AS_UNIQUEID" val="1955"/>
</p:tagLst>
</file>

<file path=ppt/tags/tag1142.xml><?xml version="1.0" encoding="utf-8"?>
<p:tagLst xmlns:p="http://schemas.openxmlformats.org/presentationml/2006/main">
  <p:tag name="AS_UNIQUEID" val="1956"/>
</p:tagLst>
</file>

<file path=ppt/tags/tag1143.xml><?xml version="1.0" encoding="utf-8"?>
<p:tagLst xmlns:p="http://schemas.openxmlformats.org/presentationml/2006/main">
  <p:tag name="AS_UNIQUEID" val="1957"/>
</p:tagLst>
</file>

<file path=ppt/tags/tag1144.xml><?xml version="1.0" encoding="utf-8"?>
<p:tagLst xmlns:p="http://schemas.openxmlformats.org/presentationml/2006/main">
  <p:tag name="AS_UNIQUEID" val="1958"/>
</p:tagLst>
</file>

<file path=ppt/tags/tag1145.xml><?xml version="1.0" encoding="utf-8"?>
<p:tagLst xmlns:p="http://schemas.openxmlformats.org/presentationml/2006/main">
  <p:tag name="AS_UNIQUEID" val="1959"/>
</p:tagLst>
</file>

<file path=ppt/tags/tag1146.xml><?xml version="1.0" encoding="utf-8"?>
<p:tagLst xmlns:p="http://schemas.openxmlformats.org/presentationml/2006/main">
  <p:tag name="AS_UNIQUEID" val="1960"/>
</p:tagLst>
</file>

<file path=ppt/tags/tag1147.xml><?xml version="1.0" encoding="utf-8"?>
<p:tagLst xmlns:p="http://schemas.openxmlformats.org/presentationml/2006/main">
  <p:tag name="AS_UNIQUEID" val="1961"/>
</p:tagLst>
</file>

<file path=ppt/tags/tag1148.xml><?xml version="1.0" encoding="utf-8"?>
<p:tagLst xmlns:p="http://schemas.openxmlformats.org/presentationml/2006/main">
  <p:tag name="AS_UNIQUEID" val="1962"/>
</p:tagLst>
</file>

<file path=ppt/tags/tag1149.xml><?xml version="1.0" encoding="utf-8"?>
<p:tagLst xmlns:p="http://schemas.openxmlformats.org/presentationml/2006/main">
  <p:tag name="AS_UNIQUEID" val="1963"/>
</p:tagLst>
</file>

<file path=ppt/tags/tag115.xml><?xml version="1.0" encoding="utf-8"?>
<p:tagLst xmlns:p="http://schemas.openxmlformats.org/presentationml/2006/main">
  <p:tag name="AS_UNIQUEID" val="1026"/>
</p:tagLst>
</file>

<file path=ppt/tags/tag1150.xml><?xml version="1.0" encoding="utf-8"?>
<p:tagLst xmlns:p="http://schemas.openxmlformats.org/presentationml/2006/main">
  <p:tag name="AS_UNIQUEID" val="1964"/>
</p:tagLst>
</file>

<file path=ppt/tags/tag1151.xml><?xml version="1.0" encoding="utf-8"?>
<p:tagLst xmlns:p="http://schemas.openxmlformats.org/presentationml/2006/main">
  <p:tag name="AS_UNIQUEID" val="1965"/>
</p:tagLst>
</file>

<file path=ppt/tags/tag1152.xml><?xml version="1.0" encoding="utf-8"?>
<p:tagLst xmlns:p="http://schemas.openxmlformats.org/presentationml/2006/main">
  <p:tag name="AS_UNIQUEID" val="1966"/>
</p:tagLst>
</file>

<file path=ppt/tags/tag1153.xml><?xml version="1.0" encoding="utf-8"?>
<p:tagLst xmlns:p="http://schemas.openxmlformats.org/presentationml/2006/main">
  <p:tag name="AS_UNIQUEID" val="1967"/>
</p:tagLst>
</file>

<file path=ppt/tags/tag1154.xml><?xml version="1.0" encoding="utf-8"?>
<p:tagLst xmlns:p="http://schemas.openxmlformats.org/presentationml/2006/main">
  <p:tag name="AS_UNIQUEID" val="1968"/>
</p:tagLst>
</file>

<file path=ppt/tags/tag1155.xml><?xml version="1.0" encoding="utf-8"?>
<p:tagLst xmlns:p="http://schemas.openxmlformats.org/presentationml/2006/main">
  <p:tag name="AS_UNIQUEID" val="1969"/>
</p:tagLst>
</file>

<file path=ppt/tags/tag1156.xml><?xml version="1.0" encoding="utf-8"?>
<p:tagLst xmlns:p="http://schemas.openxmlformats.org/presentationml/2006/main">
  <p:tag name="AS_UNIQUEID" val="1970"/>
</p:tagLst>
</file>

<file path=ppt/tags/tag1157.xml><?xml version="1.0" encoding="utf-8"?>
<p:tagLst xmlns:p="http://schemas.openxmlformats.org/presentationml/2006/main">
  <p:tag name="AS_UNIQUEID" val="1971"/>
</p:tagLst>
</file>

<file path=ppt/tags/tag1158.xml><?xml version="1.0" encoding="utf-8"?>
<p:tagLst xmlns:p="http://schemas.openxmlformats.org/presentationml/2006/main">
  <p:tag name="AS_UNIQUEID" val="1972"/>
</p:tagLst>
</file>

<file path=ppt/tags/tag1159.xml><?xml version="1.0" encoding="utf-8"?>
<p:tagLst xmlns:p="http://schemas.openxmlformats.org/presentationml/2006/main">
  <p:tag name="AS_UNIQUEID" val="1973"/>
</p:tagLst>
</file>

<file path=ppt/tags/tag116.xml><?xml version="1.0" encoding="utf-8"?>
<p:tagLst xmlns:p="http://schemas.openxmlformats.org/presentationml/2006/main">
  <p:tag name="AS_UNIQUEID" val="1027"/>
</p:tagLst>
</file>

<file path=ppt/tags/tag1160.xml><?xml version="1.0" encoding="utf-8"?>
<p:tagLst xmlns:p="http://schemas.openxmlformats.org/presentationml/2006/main">
  <p:tag name="AS_UNIQUEID" val="1974"/>
</p:tagLst>
</file>

<file path=ppt/tags/tag1161.xml><?xml version="1.0" encoding="utf-8"?>
<p:tagLst xmlns:p="http://schemas.openxmlformats.org/presentationml/2006/main">
  <p:tag name="AS_UNIQUEID" val="1975"/>
</p:tagLst>
</file>

<file path=ppt/tags/tag1162.xml><?xml version="1.0" encoding="utf-8"?>
<p:tagLst xmlns:p="http://schemas.openxmlformats.org/presentationml/2006/main">
  <p:tag name="AS_UNIQUEID" val="1976"/>
</p:tagLst>
</file>

<file path=ppt/tags/tag1163.xml><?xml version="1.0" encoding="utf-8"?>
<p:tagLst xmlns:p="http://schemas.openxmlformats.org/presentationml/2006/main">
  <p:tag name="AS_UNIQUEID" val="1977"/>
</p:tagLst>
</file>

<file path=ppt/tags/tag1164.xml><?xml version="1.0" encoding="utf-8"?>
<p:tagLst xmlns:p="http://schemas.openxmlformats.org/presentationml/2006/main">
  <p:tag name="AS_UNIQUEID" val="1978"/>
</p:tagLst>
</file>

<file path=ppt/tags/tag1165.xml><?xml version="1.0" encoding="utf-8"?>
<p:tagLst xmlns:p="http://schemas.openxmlformats.org/presentationml/2006/main">
  <p:tag name="AS_UNIQUEID" val="1979"/>
</p:tagLst>
</file>

<file path=ppt/tags/tag1166.xml><?xml version="1.0" encoding="utf-8"?>
<p:tagLst xmlns:p="http://schemas.openxmlformats.org/presentationml/2006/main">
  <p:tag name="AS_UNIQUEID" val="1980"/>
</p:tagLst>
</file>

<file path=ppt/tags/tag1167.xml><?xml version="1.0" encoding="utf-8"?>
<p:tagLst xmlns:p="http://schemas.openxmlformats.org/presentationml/2006/main">
  <p:tag name="AS_UNIQUEID" val="1981"/>
</p:tagLst>
</file>

<file path=ppt/tags/tag1168.xml><?xml version="1.0" encoding="utf-8"?>
<p:tagLst xmlns:p="http://schemas.openxmlformats.org/presentationml/2006/main">
  <p:tag name="AS_UNIQUEID" val="1982"/>
</p:tagLst>
</file>

<file path=ppt/tags/tag1169.xml><?xml version="1.0" encoding="utf-8"?>
<p:tagLst xmlns:p="http://schemas.openxmlformats.org/presentationml/2006/main">
  <p:tag name="AS_UNIQUEID" val="1983"/>
</p:tagLst>
</file>

<file path=ppt/tags/tag117.xml><?xml version="1.0" encoding="utf-8"?>
<p:tagLst xmlns:p="http://schemas.openxmlformats.org/presentationml/2006/main">
  <p:tag name="AS_UNIQUEID" val="1028"/>
</p:tagLst>
</file>

<file path=ppt/tags/tag1170.xml><?xml version="1.0" encoding="utf-8"?>
<p:tagLst xmlns:p="http://schemas.openxmlformats.org/presentationml/2006/main">
  <p:tag name="AS_UNIQUEID" val="1984"/>
</p:tagLst>
</file>

<file path=ppt/tags/tag1171.xml><?xml version="1.0" encoding="utf-8"?>
<p:tagLst xmlns:p="http://schemas.openxmlformats.org/presentationml/2006/main">
  <p:tag name="AS_UNIQUEID" val="1985"/>
</p:tagLst>
</file>

<file path=ppt/tags/tag1172.xml><?xml version="1.0" encoding="utf-8"?>
<p:tagLst xmlns:p="http://schemas.openxmlformats.org/presentationml/2006/main">
  <p:tag name="AS_UNIQUEID" val="1986"/>
</p:tagLst>
</file>

<file path=ppt/tags/tag1173.xml><?xml version="1.0" encoding="utf-8"?>
<p:tagLst xmlns:p="http://schemas.openxmlformats.org/presentationml/2006/main">
  <p:tag name="AS_UNIQUEID" val="1987"/>
</p:tagLst>
</file>

<file path=ppt/tags/tag1174.xml><?xml version="1.0" encoding="utf-8"?>
<p:tagLst xmlns:p="http://schemas.openxmlformats.org/presentationml/2006/main">
  <p:tag name="AS_UNIQUEID" val="1988"/>
</p:tagLst>
</file>

<file path=ppt/tags/tag1175.xml><?xml version="1.0" encoding="utf-8"?>
<p:tagLst xmlns:p="http://schemas.openxmlformats.org/presentationml/2006/main">
  <p:tag name="AS_UNIQUEID" val="1989"/>
</p:tagLst>
</file>

<file path=ppt/tags/tag1176.xml><?xml version="1.0" encoding="utf-8"?>
<p:tagLst xmlns:p="http://schemas.openxmlformats.org/presentationml/2006/main">
  <p:tag name="AS_UNIQUEID" val="1990"/>
</p:tagLst>
</file>

<file path=ppt/tags/tag1177.xml><?xml version="1.0" encoding="utf-8"?>
<p:tagLst xmlns:p="http://schemas.openxmlformats.org/presentationml/2006/main">
  <p:tag name="AS_UNIQUEID" val="1991"/>
</p:tagLst>
</file>

<file path=ppt/tags/tag1178.xml><?xml version="1.0" encoding="utf-8"?>
<p:tagLst xmlns:p="http://schemas.openxmlformats.org/presentationml/2006/main">
  <p:tag name="AS_UNIQUEID" val="1992"/>
</p:tagLst>
</file>

<file path=ppt/tags/tag1179.xml><?xml version="1.0" encoding="utf-8"?>
<p:tagLst xmlns:p="http://schemas.openxmlformats.org/presentationml/2006/main">
  <p:tag name="AS_UNIQUEID" val="1993"/>
</p:tagLst>
</file>

<file path=ppt/tags/tag118.xml><?xml version="1.0" encoding="utf-8"?>
<p:tagLst xmlns:p="http://schemas.openxmlformats.org/presentationml/2006/main">
  <p:tag name="AS_UNIQUEID" val="1029"/>
</p:tagLst>
</file>

<file path=ppt/tags/tag1180.xml><?xml version="1.0" encoding="utf-8"?>
<p:tagLst xmlns:p="http://schemas.openxmlformats.org/presentationml/2006/main">
  <p:tag name="AS_UNIQUEID" val="1994"/>
</p:tagLst>
</file>

<file path=ppt/tags/tag1181.xml><?xml version="1.0" encoding="utf-8"?>
<p:tagLst xmlns:p="http://schemas.openxmlformats.org/presentationml/2006/main">
  <p:tag name="AS_UNIQUEID" val="1995"/>
</p:tagLst>
</file>

<file path=ppt/tags/tag1182.xml><?xml version="1.0" encoding="utf-8"?>
<p:tagLst xmlns:p="http://schemas.openxmlformats.org/presentationml/2006/main">
  <p:tag name="AS_UNIQUEID" val="1996"/>
</p:tagLst>
</file>

<file path=ppt/tags/tag1183.xml><?xml version="1.0" encoding="utf-8"?>
<p:tagLst xmlns:p="http://schemas.openxmlformats.org/presentationml/2006/main">
  <p:tag name="AS_UNIQUEID" val="1997"/>
</p:tagLst>
</file>

<file path=ppt/tags/tag1184.xml><?xml version="1.0" encoding="utf-8"?>
<p:tagLst xmlns:p="http://schemas.openxmlformats.org/presentationml/2006/main">
  <p:tag name="AS_UNIQUEID" val="1998"/>
</p:tagLst>
</file>

<file path=ppt/tags/tag1185.xml><?xml version="1.0" encoding="utf-8"?>
<p:tagLst xmlns:p="http://schemas.openxmlformats.org/presentationml/2006/main">
  <p:tag name="AS_UNIQUEID" val="1999"/>
</p:tagLst>
</file>

<file path=ppt/tags/tag1186.xml><?xml version="1.0" encoding="utf-8"?>
<p:tagLst xmlns:p="http://schemas.openxmlformats.org/presentationml/2006/main">
  <p:tag name="AS_UNIQUEID" val="2000"/>
</p:tagLst>
</file>

<file path=ppt/tags/tag1187.xml><?xml version="1.0" encoding="utf-8"?>
<p:tagLst xmlns:p="http://schemas.openxmlformats.org/presentationml/2006/main">
  <p:tag name="AS_UNIQUEID" val="2001"/>
</p:tagLst>
</file>

<file path=ppt/tags/tag1188.xml><?xml version="1.0" encoding="utf-8"?>
<p:tagLst xmlns:p="http://schemas.openxmlformats.org/presentationml/2006/main">
  <p:tag name="AS_UNIQUEID" val="2002"/>
</p:tagLst>
</file>

<file path=ppt/tags/tag1189.xml><?xml version="1.0" encoding="utf-8"?>
<p:tagLst xmlns:p="http://schemas.openxmlformats.org/presentationml/2006/main">
  <p:tag name="AS_UNIQUEID" val="2003"/>
</p:tagLst>
</file>

<file path=ppt/tags/tag119.xml><?xml version="1.0" encoding="utf-8"?>
<p:tagLst xmlns:p="http://schemas.openxmlformats.org/presentationml/2006/main">
  <p:tag name="AS_UNIQUEID" val="1030"/>
</p:tagLst>
</file>

<file path=ppt/tags/tag1190.xml><?xml version="1.0" encoding="utf-8"?>
<p:tagLst xmlns:p="http://schemas.openxmlformats.org/presentationml/2006/main">
  <p:tag name="AS_UNIQUEID" val="2004"/>
</p:tagLst>
</file>

<file path=ppt/tags/tag1191.xml><?xml version="1.0" encoding="utf-8"?>
<p:tagLst xmlns:p="http://schemas.openxmlformats.org/presentationml/2006/main">
  <p:tag name="AS_UNIQUEID" val="2005"/>
</p:tagLst>
</file>

<file path=ppt/tags/tag1192.xml><?xml version="1.0" encoding="utf-8"?>
<p:tagLst xmlns:p="http://schemas.openxmlformats.org/presentationml/2006/main">
  <p:tag name="AS_UNIQUEID" val="2006"/>
</p:tagLst>
</file>

<file path=ppt/tags/tag1193.xml><?xml version="1.0" encoding="utf-8"?>
<p:tagLst xmlns:p="http://schemas.openxmlformats.org/presentationml/2006/main">
  <p:tag name="AS_UNIQUEID" val="2007"/>
</p:tagLst>
</file>

<file path=ppt/tags/tag1194.xml><?xml version="1.0" encoding="utf-8"?>
<p:tagLst xmlns:p="http://schemas.openxmlformats.org/presentationml/2006/main">
  <p:tag name="AS_UNIQUEID" val="2008"/>
</p:tagLst>
</file>

<file path=ppt/tags/tag1195.xml><?xml version="1.0" encoding="utf-8"?>
<p:tagLst xmlns:p="http://schemas.openxmlformats.org/presentationml/2006/main">
  <p:tag name="AS_UNIQUEID" val="2009"/>
</p:tagLst>
</file>

<file path=ppt/tags/tag1196.xml><?xml version="1.0" encoding="utf-8"?>
<p:tagLst xmlns:p="http://schemas.openxmlformats.org/presentationml/2006/main">
  <p:tag name="AS_UNIQUEID" val="2010"/>
</p:tagLst>
</file>

<file path=ppt/tags/tag1197.xml><?xml version="1.0" encoding="utf-8"?>
<p:tagLst xmlns:p="http://schemas.openxmlformats.org/presentationml/2006/main">
  <p:tag name="AS_UNIQUEID" val="2011"/>
</p:tagLst>
</file>

<file path=ppt/tags/tag1198.xml><?xml version="1.0" encoding="utf-8"?>
<p:tagLst xmlns:p="http://schemas.openxmlformats.org/presentationml/2006/main">
  <p:tag name="AS_UNIQUEID" val="2012"/>
</p:tagLst>
</file>

<file path=ppt/tags/tag1199.xml><?xml version="1.0" encoding="utf-8"?>
<p:tagLst xmlns:p="http://schemas.openxmlformats.org/presentationml/2006/main">
  <p:tag name="AS_UNIQUEID" val="2013"/>
</p:tagLst>
</file>

<file path=ppt/tags/tag12.xml><?xml version="1.0" encoding="utf-8"?>
<p:tagLst xmlns:p="http://schemas.openxmlformats.org/presentationml/2006/main">
  <p:tag name="AS_UNIQUEID" val="923"/>
</p:tagLst>
</file>

<file path=ppt/tags/tag120.xml><?xml version="1.0" encoding="utf-8"?>
<p:tagLst xmlns:p="http://schemas.openxmlformats.org/presentationml/2006/main">
  <p:tag name="AS_UNIQUEID" val="1031"/>
</p:tagLst>
</file>

<file path=ppt/tags/tag1200.xml><?xml version="1.0" encoding="utf-8"?>
<p:tagLst xmlns:p="http://schemas.openxmlformats.org/presentationml/2006/main">
  <p:tag name="AS_UNIQUEID" val="2014"/>
</p:tagLst>
</file>

<file path=ppt/tags/tag1201.xml><?xml version="1.0" encoding="utf-8"?>
<p:tagLst xmlns:p="http://schemas.openxmlformats.org/presentationml/2006/main">
  <p:tag name="AS_UNIQUEID" val="2015"/>
</p:tagLst>
</file>

<file path=ppt/tags/tag1202.xml><?xml version="1.0" encoding="utf-8"?>
<p:tagLst xmlns:p="http://schemas.openxmlformats.org/presentationml/2006/main">
  <p:tag name="AS_UNIQUEID" val="2016"/>
</p:tagLst>
</file>

<file path=ppt/tags/tag1203.xml><?xml version="1.0" encoding="utf-8"?>
<p:tagLst xmlns:p="http://schemas.openxmlformats.org/presentationml/2006/main">
  <p:tag name="AS_UNIQUEID" val="2017"/>
</p:tagLst>
</file>

<file path=ppt/tags/tag1204.xml><?xml version="1.0" encoding="utf-8"?>
<p:tagLst xmlns:p="http://schemas.openxmlformats.org/presentationml/2006/main">
  <p:tag name="AS_UNIQUEID" val="2018"/>
</p:tagLst>
</file>

<file path=ppt/tags/tag1205.xml><?xml version="1.0" encoding="utf-8"?>
<p:tagLst xmlns:p="http://schemas.openxmlformats.org/presentationml/2006/main">
  <p:tag name="AS_UNIQUEID" val="2019"/>
</p:tagLst>
</file>

<file path=ppt/tags/tag1206.xml><?xml version="1.0" encoding="utf-8"?>
<p:tagLst xmlns:p="http://schemas.openxmlformats.org/presentationml/2006/main">
  <p:tag name="AS_UNIQUEID" val="2020"/>
</p:tagLst>
</file>

<file path=ppt/tags/tag1207.xml><?xml version="1.0" encoding="utf-8"?>
<p:tagLst xmlns:p="http://schemas.openxmlformats.org/presentationml/2006/main">
  <p:tag name="AS_UNIQUEID" val="2021"/>
</p:tagLst>
</file>

<file path=ppt/tags/tag1208.xml><?xml version="1.0" encoding="utf-8"?>
<p:tagLst xmlns:p="http://schemas.openxmlformats.org/presentationml/2006/main">
  <p:tag name="AS_UNIQUEID" val="2022"/>
</p:tagLst>
</file>

<file path=ppt/tags/tag1209.xml><?xml version="1.0" encoding="utf-8"?>
<p:tagLst xmlns:p="http://schemas.openxmlformats.org/presentationml/2006/main">
  <p:tag name="AS_UNIQUEID" val="2023"/>
</p:tagLst>
</file>

<file path=ppt/tags/tag121.xml><?xml version="1.0" encoding="utf-8"?>
<p:tagLst xmlns:p="http://schemas.openxmlformats.org/presentationml/2006/main">
  <p:tag name="AS_UNIQUEID" val="1032"/>
</p:tagLst>
</file>

<file path=ppt/tags/tag1210.xml><?xml version="1.0" encoding="utf-8"?>
<p:tagLst xmlns:p="http://schemas.openxmlformats.org/presentationml/2006/main">
  <p:tag name="AS_UNIQUEID" val="2024"/>
</p:tagLst>
</file>

<file path=ppt/tags/tag1211.xml><?xml version="1.0" encoding="utf-8"?>
<p:tagLst xmlns:p="http://schemas.openxmlformats.org/presentationml/2006/main">
  <p:tag name="AS_UNIQUEID" val="2025"/>
</p:tagLst>
</file>

<file path=ppt/tags/tag1212.xml><?xml version="1.0" encoding="utf-8"?>
<p:tagLst xmlns:p="http://schemas.openxmlformats.org/presentationml/2006/main">
  <p:tag name="AS_UNIQUEID" val="2026"/>
</p:tagLst>
</file>

<file path=ppt/tags/tag1213.xml><?xml version="1.0" encoding="utf-8"?>
<p:tagLst xmlns:p="http://schemas.openxmlformats.org/presentationml/2006/main">
  <p:tag name="AS_UNIQUEID" val="2027"/>
</p:tagLst>
</file>

<file path=ppt/tags/tag1214.xml><?xml version="1.0" encoding="utf-8"?>
<p:tagLst xmlns:p="http://schemas.openxmlformats.org/presentationml/2006/main">
  <p:tag name="AS_UNIQUEID" val="2028"/>
</p:tagLst>
</file>

<file path=ppt/tags/tag1215.xml><?xml version="1.0" encoding="utf-8"?>
<p:tagLst xmlns:p="http://schemas.openxmlformats.org/presentationml/2006/main">
  <p:tag name="AS_UNIQUEID" val="2029"/>
</p:tagLst>
</file>

<file path=ppt/tags/tag1216.xml><?xml version="1.0" encoding="utf-8"?>
<p:tagLst xmlns:p="http://schemas.openxmlformats.org/presentationml/2006/main">
  <p:tag name="AS_UNIQUEID" val="2030"/>
</p:tagLst>
</file>

<file path=ppt/tags/tag1217.xml><?xml version="1.0" encoding="utf-8"?>
<p:tagLst xmlns:p="http://schemas.openxmlformats.org/presentationml/2006/main">
  <p:tag name="AS_UNIQUEID" val="2031"/>
</p:tagLst>
</file>

<file path=ppt/tags/tag1218.xml><?xml version="1.0" encoding="utf-8"?>
<p:tagLst xmlns:p="http://schemas.openxmlformats.org/presentationml/2006/main">
  <p:tag name="AS_UNIQUEID" val="2032"/>
</p:tagLst>
</file>

<file path=ppt/tags/tag1219.xml><?xml version="1.0" encoding="utf-8"?>
<p:tagLst xmlns:p="http://schemas.openxmlformats.org/presentationml/2006/main">
  <p:tag name="AS_UNIQUEID" val="2033"/>
</p:tagLst>
</file>

<file path=ppt/tags/tag122.xml><?xml version="1.0" encoding="utf-8"?>
<p:tagLst xmlns:p="http://schemas.openxmlformats.org/presentationml/2006/main">
  <p:tag name="AS_UNIQUEID" val="1033"/>
</p:tagLst>
</file>

<file path=ppt/tags/tag1220.xml><?xml version="1.0" encoding="utf-8"?>
<p:tagLst xmlns:p="http://schemas.openxmlformats.org/presentationml/2006/main">
  <p:tag name="AS_UNIQUEID" val="2034"/>
</p:tagLst>
</file>

<file path=ppt/tags/tag1221.xml><?xml version="1.0" encoding="utf-8"?>
<p:tagLst xmlns:p="http://schemas.openxmlformats.org/presentationml/2006/main">
  <p:tag name="AS_UNIQUEID" val="2035"/>
</p:tagLst>
</file>

<file path=ppt/tags/tag1222.xml><?xml version="1.0" encoding="utf-8"?>
<p:tagLst xmlns:p="http://schemas.openxmlformats.org/presentationml/2006/main">
  <p:tag name="AS_UNIQUEID" val="2036"/>
</p:tagLst>
</file>

<file path=ppt/tags/tag1223.xml><?xml version="1.0" encoding="utf-8"?>
<p:tagLst xmlns:p="http://schemas.openxmlformats.org/presentationml/2006/main">
  <p:tag name="AS_UNIQUEID" val="2037"/>
</p:tagLst>
</file>

<file path=ppt/tags/tag1224.xml><?xml version="1.0" encoding="utf-8"?>
<p:tagLst xmlns:p="http://schemas.openxmlformats.org/presentationml/2006/main">
  <p:tag name="AS_UNIQUEID" val="2038"/>
</p:tagLst>
</file>

<file path=ppt/tags/tag1225.xml><?xml version="1.0" encoding="utf-8"?>
<p:tagLst xmlns:p="http://schemas.openxmlformats.org/presentationml/2006/main">
  <p:tag name="AS_UNIQUEID" val="2039"/>
</p:tagLst>
</file>

<file path=ppt/tags/tag1226.xml><?xml version="1.0" encoding="utf-8"?>
<p:tagLst xmlns:p="http://schemas.openxmlformats.org/presentationml/2006/main">
  <p:tag name="AS_UNIQUEID" val="2040"/>
</p:tagLst>
</file>

<file path=ppt/tags/tag1227.xml><?xml version="1.0" encoding="utf-8"?>
<p:tagLst xmlns:p="http://schemas.openxmlformats.org/presentationml/2006/main">
  <p:tag name="AS_UNIQUEID" val="2041"/>
</p:tagLst>
</file>

<file path=ppt/tags/tag1228.xml><?xml version="1.0" encoding="utf-8"?>
<p:tagLst xmlns:p="http://schemas.openxmlformats.org/presentationml/2006/main">
  <p:tag name="AS_UNIQUEID" val="2042"/>
</p:tagLst>
</file>

<file path=ppt/tags/tag1229.xml><?xml version="1.0" encoding="utf-8"?>
<p:tagLst xmlns:p="http://schemas.openxmlformats.org/presentationml/2006/main">
  <p:tag name="AS_UNIQUEID" val="2043"/>
</p:tagLst>
</file>

<file path=ppt/tags/tag123.xml><?xml version="1.0" encoding="utf-8"?>
<p:tagLst xmlns:p="http://schemas.openxmlformats.org/presentationml/2006/main">
  <p:tag name="AS_UNIQUEID" val="1034"/>
</p:tagLst>
</file>

<file path=ppt/tags/tag1230.xml><?xml version="1.0" encoding="utf-8"?>
<p:tagLst xmlns:p="http://schemas.openxmlformats.org/presentationml/2006/main">
  <p:tag name="AS_UNIQUEID" val="2044"/>
</p:tagLst>
</file>

<file path=ppt/tags/tag1231.xml><?xml version="1.0" encoding="utf-8"?>
<p:tagLst xmlns:p="http://schemas.openxmlformats.org/presentationml/2006/main">
  <p:tag name="AS_UNIQUEID" val="2045"/>
</p:tagLst>
</file>

<file path=ppt/tags/tag1232.xml><?xml version="1.0" encoding="utf-8"?>
<p:tagLst xmlns:p="http://schemas.openxmlformats.org/presentationml/2006/main">
  <p:tag name="AS_UNIQUEID" val="2046"/>
</p:tagLst>
</file>

<file path=ppt/tags/tag1233.xml><?xml version="1.0" encoding="utf-8"?>
<p:tagLst xmlns:p="http://schemas.openxmlformats.org/presentationml/2006/main">
  <p:tag name="AS_UNIQUEID" val="2047"/>
</p:tagLst>
</file>

<file path=ppt/tags/tag1234.xml><?xml version="1.0" encoding="utf-8"?>
<p:tagLst xmlns:p="http://schemas.openxmlformats.org/presentationml/2006/main">
  <p:tag name="AS_UNIQUEID" val="2048"/>
</p:tagLst>
</file>

<file path=ppt/tags/tag1235.xml><?xml version="1.0" encoding="utf-8"?>
<p:tagLst xmlns:p="http://schemas.openxmlformats.org/presentationml/2006/main">
  <p:tag name="AS_UNIQUEID" val="2049"/>
</p:tagLst>
</file>

<file path=ppt/tags/tag1236.xml><?xml version="1.0" encoding="utf-8"?>
<p:tagLst xmlns:p="http://schemas.openxmlformats.org/presentationml/2006/main">
  <p:tag name="AS_UNIQUEID" val="2050"/>
</p:tagLst>
</file>

<file path=ppt/tags/tag1237.xml><?xml version="1.0" encoding="utf-8"?>
<p:tagLst xmlns:p="http://schemas.openxmlformats.org/presentationml/2006/main">
  <p:tag name="AS_UNIQUEID" val="2051"/>
</p:tagLst>
</file>

<file path=ppt/tags/tag1238.xml><?xml version="1.0" encoding="utf-8"?>
<p:tagLst xmlns:p="http://schemas.openxmlformats.org/presentationml/2006/main">
  <p:tag name="AS_UNIQUEID" val="2052"/>
</p:tagLst>
</file>

<file path=ppt/tags/tag1239.xml><?xml version="1.0" encoding="utf-8"?>
<p:tagLst xmlns:p="http://schemas.openxmlformats.org/presentationml/2006/main">
  <p:tag name="AS_UNIQUEID" val="2053"/>
</p:tagLst>
</file>

<file path=ppt/tags/tag124.xml><?xml version="1.0" encoding="utf-8"?>
<p:tagLst xmlns:p="http://schemas.openxmlformats.org/presentationml/2006/main">
  <p:tag name="AS_UNIQUEID" val="1035"/>
</p:tagLst>
</file>

<file path=ppt/tags/tag1240.xml><?xml version="1.0" encoding="utf-8"?>
<p:tagLst xmlns:p="http://schemas.openxmlformats.org/presentationml/2006/main">
  <p:tag name="AS_UNIQUEID" val="2054"/>
</p:tagLst>
</file>

<file path=ppt/tags/tag1241.xml><?xml version="1.0" encoding="utf-8"?>
<p:tagLst xmlns:p="http://schemas.openxmlformats.org/presentationml/2006/main">
  <p:tag name="AS_UNIQUEID" val="2055"/>
</p:tagLst>
</file>

<file path=ppt/tags/tag1242.xml><?xml version="1.0" encoding="utf-8"?>
<p:tagLst xmlns:p="http://schemas.openxmlformats.org/presentationml/2006/main">
  <p:tag name="AS_UNIQUEID" val="2056"/>
</p:tagLst>
</file>

<file path=ppt/tags/tag1243.xml><?xml version="1.0" encoding="utf-8"?>
<p:tagLst xmlns:p="http://schemas.openxmlformats.org/presentationml/2006/main">
  <p:tag name="AS_UNIQUEID" val="2057"/>
</p:tagLst>
</file>

<file path=ppt/tags/tag1244.xml><?xml version="1.0" encoding="utf-8"?>
<p:tagLst xmlns:p="http://schemas.openxmlformats.org/presentationml/2006/main">
  <p:tag name="AS_UNIQUEID" val="2058"/>
</p:tagLst>
</file>

<file path=ppt/tags/tag1245.xml><?xml version="1.0" encoding="utf-8"?>
<p:tagLst xmlns:p="http://schemas.openxmlformats.org/presentationml/2006/main">
  <p:tag name="AS_UNIQUEID" val="2059"/>
</p:tagLst>
</file>

<file path=ppt/tags/tag1246.xml><?xml version="1.0" encoding="utf-8"?>
<p:tagLst xmlns:p="http://schemas.openxmlformats.org/presentationml/2006/main">
  <p:tag name="AS_UNIQUEID" val="2060"/>
</p:tagLst>
</file>

<file path=ppt/tags/tag1247.xml><?xml version="1.0" encoding="utf-8"?>
<p:tagLst xmlns:p="http://schemas.openxmlformats.org/presentationml/2006/main">
  <p:tag name="AS_UNIQUEID" val="2061"/>
</p:tagLst>
</file>

<file path=ppt/tags/tag1248.xml><?xml version="1.0" encoding="utf-8"?>
<p:tagLst xmlns:p="http://schemas.openxmlformats.org/presentationml/2006/main">
  <p:tag name="AS_UNIQUEID" val="2062"/>
</p:tagLst>
</file>

<file path=ppt/tags/tag1249.xml><?xml version="1.0" encoding="utf-8"?>
<p:tagLst xmlns:p="http://schemas.openxmlformats.org/presentationml/2006/main">
  <p:tag name="AS_UNIQUEID" val="2063"/>
</p:tagLst>
</file>

<file path=ppt/tags/tag125.xml><?xml version="1.0" encoding="utf-8"?>
<p:tagLst xmlns:p="http://schemas.openxmlformats.org/presentationml/2006/main">
  <p:tag name="AS_UNIQUEID" val="1036"/>
</p:tagLst>
</file>

<file path=ppt/tags/tag1250.xml><?xml version="1.0" encoding="utf-8"?>
<p:tagLst xmlns:p="http://schemas.openxmlformats.org/presentationml/2006/main">
  <p:tag name="AS_UNIQUEID" val="2064"/>
</p:tagLst>
</file>

<file path=ppt/tags/tag1251.xml><?xml version="1.0" encoding="utf-8"?>
<p:tagLst xmlns:p="http://schemas.openxmlformats.org/presentationml/2006/main">
  <p:tag name="AS_UNIQUEID" val="2065"/>
</p:tagLst>
</file>

<file path=ppt/tags/tag1252.xml><?xml version="1.0" encoding="utf-8"?>
<p:tagLst xmlns:p="http://schemas.openxmlformats.org/presentationml/2006/main">
  <p:tag name="AS_UNIQUEID" val="2066"/>
</p:tagLst>
</file>

<file path=ppt/tags/tag1253.xml><?xml version="1.0" encoding="utf-8"?>
<p:tagLst xmlns:p="http://schemas.openxmlformats.org/presentationml/2006/main">
  <p:tag name="AS_UNIQUEID" val="2067"/>
</p:tagLst>
</file>

<file path=ppt/tags/tag1254.xml><?xml version="1.0" encoding="utf-8"?>
<p:tagLst xmlns:p="http://schemas.openxmlformats.org/presentationml/2006/main">
  <p:tag name="AS_UNIQUEID" val="2068"/>
</p:tagLst>
</file>

<file path=ppt/tags/tag1255.xml><?xml version="1.0" encoding="utf-8"?>
<p:tagLst xmlns:p="http://schemas.openxmlformats.org/presentationml/2006/main">
  <p:tag name="AS_UNIQUEID" val="2069"/>
</p:tagLst>
</file>

<file path=ppt/tags/tag1256.xml><?xml version="1.0" encoding="utf-8"?>
<p:tagLst xmlns:p="http://schemas.openxmlformats.org/presentationml/2006/main">
  <p:tag name="AS_UNIQUEID" val="2070"/>
</p:tagLst>
</file>

<file path=ppt/tags/tag1257.xml><?xml version="1.0" encoding="utf-8"?>
<p:tagLst xmlns:p="http://schemas.openxmlformats.org/presentationml/2006/main">
  <p:tag name="AS_UNIQUEID" val="2071"/>
</p:tagLst>
</file>

<file path=ppt/tags/tag1258.xml><?xml version="1.0" encoding="utf-8"?>
<p:tagLst xmlns:p="http://schemas.openxmlformats.org/presentationml/2006/main">
  <p:tag name="AS_UNIQUEID" val="2072"/>
</p:tagLst>
</file>

<file path=ppt/tags/tag1259.xml><?xml version="1.0" encoding="utf-8"?>
<p:tagLst xmlns:p="http://schemas.openxmlformats.org/presentationml/2006/main">
  <p:tag name="AS_UNIQUEID" val="2073"/>
</p:tagLst>
</file>

<file path=ppt/tags/tag126.xml><?xml version="1.0" encoding="utf-8"?>
<p:tagLst xmlns:p="http://schemas.openxmlformats.org/presentationml/2006/main">
  <p:tag name="AS_UNIQUEID" val="1037"/>
</p:tagLst>
</file>

<file path=ppt/tags/tag1260.xml><?xml version="1.0" encoding="utf-8"?>
<p:tagLst xmlns:p="http://schemas.openxmlformats.org/presentationml/2006/main">
  <p:tag name="AS_UNIQUEID" val="2074"/>
</p:tagLst>
</file>

<file path=ppt/tags/tag1261.xml><?xml version="1.0" encoding="utf-8"?>
<p:tagLst xmlns:p="http://schemas.openxmlformats.org/presentationml/2006/main">
  <p:tag name="AS_UNIQUEID" val="2075"/>
</p:tagLst>
</file>

<file path=ppt/tags/tag1262.xml><?xml version="1.0" encoding="utf-8"?>
<p:tagLst xmlns:p="http://schemas.openxmlformats.org/presentationml/2006/main">
  <p:tag name="AS_UNIQUEID" val="2076"/>
</p:tagLst>
</file>

<file path=ppt/tags/tag1263.xml><?xml version="1.0" encoding="utf-8"?>
<p:tagLst xmlns:p="http://schemas.openxmlformats.org/presentationml/2006/main">
  <p:tag name="AS_UNIQUEID" val="2077"/>
</p:tagLst>
</file>

<file path=ppt/tags/tag1264.xml><?xml version="1.0" encoding="utf-8"?>
<p:tagLst xmlns:p="http://schemas.openxmlformats.org/presentationml/2006/main">
  <p:tag name="AS_UNIQUEID" val="2078"/>
</p:tagLst>
</file>

<file path=ppt/tags/tag1265.xml><?xml version="1.0" encoding="utf-8"?>
<p:tagLst xmlns:p="http://schemas.openxmlformats.org/presentationml/2006/main">
  <p:tag name="AS_UNIQUEID" val="2079"/>
</p:tagLst>
</file>

<file path=ppt/tags/tag1266.xml><?xml version="1.0" encoding="utf-8"?>
<p:tagLst xmlns:p="http://schemas.openxmlformats.org/presentationml/2006/main">
  <p:tag name="AS_UNIQUEID" val="2080"/>
</p:tagLst>
</file>

<file path=ppt/tags/tag1267.xml><?xml version="1.0" encoding="utf-8"?>
<p:tagLst xmlns:p="http://schemas.openxmlformats.org/presentationml/2006/main">
  <p:tag name="AS_UNIQUEID" val="2081"/>
</p:tagLst>
</file>

<file path=ppt/tags/tag1268.xml><?xml version="1.0" encoding="utf-8"?>
<p:tagLst xmlns:p="http://schemas.openxmlformats.org/presentationml/2006/main">
  <p:tag name="AS_UNIQUEID" val="2082"/>
</p:tagLst>
</file>

<file path=ppt/tags/tag1269.xml><?xml version="1.0" encoding="utf-8"?>
<p:tagLst xmlns:p="http://schemas.openxmlformats.org/presentationml/2006/main">
  <p:tag name="AS_UNIQUEID" val="2083"/>
</p:tagLst>
</file>

<file path=ppt/tags/tag127.xml><?xml version="1.0" encoding="utf-8"?>
<p:tagLst xmlns:p="http://schemas.openxmlformats.org/presentationml/2006/main">
  <p:tag name="AS_UNIQUEID" val="1038"/>
</p:tagLst>
</file>

<file path=ppt/tags/tag1270.xml><?xml version="1.0" encoding="utf-8"?>
<p:tagLst xmlns:p="http://schemas.openxmlformats.org/presentationml/2006/main">
  <p:tag name="AS_UNIQUEID" val="2084"/>
</p:tagLst>
</file>

<file path=ppt/tags/tag1271.xml><?xml version="1.0" encoding="utf-8"?>
<p:tagLst xmlns:p="http://schemas.openxmlformats.org/presentationml/2006/main">
  <p:tag name="AS_UNIQUEID" val="2085"/>
</p:tagLst>
</file>

<file path=ppt/tags/tag1272.xml><?xml version="1.0" encoding="utf-8"?>
<p:tagLst xmlns:p="http://schemas.openxmlformats.org/presentationml/2006/main">
  <p:tag name="AS_UNIQUEID" val="2086"/>
</p:tagLst>
</file>

<file path=ppt/tags/tag1273.xml><?xml version="1.0" encoding="utf-8"?>
<p:tagLst xmlns:p="http://schemas.openxmlformats.org/presentationml/2006/main">
  <p:tag name="AS_UNIQUEID" val="2087"/>
</p:tagLst>
</file>

<file path=ppt/tags/tag1274.xml><?xml version="1.0" encoding="utf-8"?>
<p:tagLst xmlns:p="http://schemas.openxmlformats.org/presentationml/2006/main">
  <p:tag name="AS_UNIQUEID" val="2088"/>
</p:tagLst>
</file>

<file path=ppt/tags/tag1275.xml><?xml version="1.0" encoding="utf-8"?>
<p:tagLst xmlns:p="http://schemas.openxmlformats.org/presentationml/2006/main">
  <p:tag name="AS_UNIQUEID" val="2089"/>
</p:tagLst>
</file>

<file path=ppt/tags/tag1276.xml><?xml version="1.0" encoding="utf-8"?>
<p:tagLst xmlns:p="http://schemas.openxmlformats.org/presentationml/2006/main">
  <p:tag name="AS_UNIQUEID" val="2090"/>
</p:tagLst>
</file>

<file path=ppt/tags/tag1277.xml><?xml version="1.0" encoding="utf-8"?>
<p:tagLst xmlns:p="http://schemas.openxmlformats.org/presentationml/2006/main">
  <p:tag name="AS_UNIQUEID" val="2091"/>
</p:tagLst>
</file>

<file path=ppt/tags/tag1278.xml><?xml version="1.0" encoding="utf-8"?>
<p:tagLst xmlns:p="http://schemas.openxmlformats.org/presentationml/2006/main">
  <p:tag name="AS_UNIQUEID" val="2092"/>
</p:tagLst>
</file>

<file path=ppt/tags/tag1279.xml><?xml version="1.0" encoding="utf-8"?>
<p:tagLst xmlns:p="http://schemas.openxmlformats.org/presentationml/2006/main">
  <p:tag name="AS_UNIQUEID" val="2093"/>
</p:tagLst>
</file>

<file path=ppt/tags/tag128.xml><?xml version="1.0" encoding="utf-8"?>
<p:tagLst xmlns:p="http://schemas.openxmlformats.org/presentationml/2006/main">
  <p:tag name="AS_UNIQUEID" val="1039"/>
</p:tagLst>
</file>

<file path=ppt/tags/tag1280.xml><?xml version="1.0" encoding="utf-8"?>
<p:tagLst xmlns:p="http://schemas.openxmlformats.org/presentationml/2006/main">
  <p:tag name="AS_UNIQUEID" val="2094"/>
</p:tagLst>
</file>

<file path=ppt/tags/tag1281.xml><?xml version="1.0" encoding="utf-8"?>
<p:tagLst xmlns:p="http://schemas.openxmlformats.org/presentationml/2006/main">
  <p:tag name="AS_OS" val="Unix 3.10 unknown"/>
  <p:tag name="AS_RELEASE_DATE" val="2020.11.30"/>
  <p:tag name="AS_TITLE" val="Aspose.Slides for Java"/>
  <p:tag name="AS_VERSION" val="20.11"/>
  <p:tag name="ISPRING_PRESENTATION_TITLE" val="5-1025-4淡蓝色小清新创意教育教学PPT模板"/>
</p:tagLst>
</file>

<file path=ppt/tags/tag129.xml><?xml version="1.0" encoding="utf-8"?>
<p:tagLst xmlns:p="http://schemas.openxmlformats.org/presentationml/2006/main">
  <p:tag name="AS_UNIQUEID" val="1040"/>
</p:tagLst>
</file>

<file path=ppt/tags/tag13.xml><?xml version="1.0" encoding="utf-8"?>
<p:tagLst xmlns:p="http://schemas.openxmlformats.org/presentationml/2006/main">
  <p:tag name="AS_UNIQUEID" val="924"/>
</p:tagLst>
</file>

<file path=ppt/tags/tag130.xml><?xml version="1.0" encoding="utf-8"?>
<p:tagLst xmlns:p="http://schemas.openxmlformats.org/presentationml/2006/main">
  <p:tag name="AS_UNIQUEID" val="1041"/>
</p:tagLst>
</file>

<file path=ppt/tags/tag131.xml><?xml version="1.0" encoding="utf-8"?>
<p:tagLst xmlns:p="http://schemas.openxmlformats.org/presentationml/2006/main">
  <p:tag name="AS_UNIQUEID" val="1042"/>
</p:tagLst>
</file>

<file path=ppt/tags/tag132.xml><?xml version="1.0" encoding="utf-8"?>
<p:tagLst xmlns:p="http://schemas.openxmlformats.org/presentationml/2006/main">
  <p:tag name="AS_UNIQUEID" val="1043"/>
</p:tagLst>
</file>

<file path=ppt/tags/tag133.xml><?xml version="1.0" encoding="utf-8"?>
<p:tagLst xmlns:p="http://schemas.openxmlformats.org/presentationml/2006/main">
  <p:tag name="AS_UNIQUEID" val="1044"/>
</p:tagLst>
</file>

<file path=ppt/tags/tag134.xml><?xml version="1.0" encoding="utf-8"?>
<p:tagLst xmlns:p="http://schemas.openxmlformats.org/presentationml/2006/main">
  <p:tag name="AS_UNIQUEID" val="1045"/>
</p:tagLst>
</file>

<file path=ppt/tags/tag135.xml><?xml version="1.0" encoding="utf-8"?>
<p:tagLst xmlns:p="http://schemas.openxmlformats.org/presentationml/2006/main">
  <p:tag name="AS_UNIQUEID" val="1046"/>
</p:tagLst>
</file>

<file path=ppt/tags/tag136.xml><?xml version="1.0" encoding="utf-8"?>
<p:tagLst xmlns:p="http://schemas.openxmlformats.org/presentationml/2006/main">
  <p:tag name="AS_UNIQUEID" val="1047"/>
</p:tagLst>
</file>

<file path=ppt/tags/tag137.xml><?xml version="1.0" encoding="utf-8"?>
<p:tagLst xmlns:p="http://schemas.openxmlformats.org/presentationml/2006/main">
  <p:tag name="AS_UNIQUEID" val="1048"/>
</p:tagLst>
</file>

<file path=ppt/tags/tag138.xml><?xml version="1.0" encoding="utf-8"?>
<p:tagLst xmlns:p="http://schemas.openxmlformats.org/presentationml/2006/main">
  <p:tag name="AS_UNIQUEID" val="1049"/>
</p:tagLst>
</file>

<file path=ppt/tags/tag139.xml><?xml version="1.0" encoding="utf-8"?>
<p:tagLst xmlns:p="http://schemas.openxmlformats.org/presentationml/2006/main">
  <p:tag name="AS_UNIQUEID" val="1050"/>
</p:tagLst>
</file>

<file path=ppt/tags/tag14.xml><?xml version="1.0" encoding="utf-8"?>
<p:tagLst xmlns:p="http://schemas.openxmlformats.org/presentationml/2006/main">
  <p:tag name="AS_UNIQUEID" val="925"/>
</p:tagLst>
</file>

<file path=ppt/tags/tag140.xml><?xml version="1.0" encoding="utf-8"?>
<p:tagLst xmlns:p="http://schemas.openxmlformats.org/presentationml/2006/main">
  <p:tag name="AS_UNIQUEID" val="1051"/>
</p:tagLst>
</file>

<file path=ppt/tags/tag141.xml><?xml version="1.0" encoding="utf-8"?>
<p:tagLst xmlns:p="http://schemas.openxmlformats.org/presentationml/2006/main">
  <p:tag name="AS_UNIQUEID" val="1052"/>
</p:tagLst>
</file>

<file path=ppt/tags/tag142.xml><?xml version="1.0" encoding="utf-8"?>
<p:tagLst xmlns:p="http://schemas.openxmlformats.org/presentationml/2006/main">
  <p:tag name="AS_UNIQUEID" val="1053"/>
</p:tagLst>
</file>

<file path=ppt/tags/tag143.xml><?xml version="1.0" encoding="utf-8"?>
<p:tagLst xmlns:p="http://schemas.openxmlformats.org/presentationml/2006/main">
  <p:tag name="AS_UNIQUEID" val="1054"/>
</p:tagLst>
</file>

<file path=ppt/tags/tag144.xml><?xml version="1.0" encoding="utf-8"?>
<p:tagLst xmlns:p="http://schemas.openxmlformats.org/presentationml/2006/main">
  <p:tag name="AS_UNIQUEID" val="1055"/>
</p:tagLst>
</file>

<file path=ppt/tags/tag145.xml><?xml version="1.0" encoding="utf-8"?>
<p:tagLst xmlns:p="http://schemas.openxmlformats.org/presentationml/2006/main">
  <p:tag name="AS_UNIQUEID" val="1056"/>
</p:tagLst>
</file>

<file path=ppt/tags/tag146.xml><?xml version="1.0" encoding="utf-8"?>
<p:tagLst xmlns:p="http://schemas.openxmlformats.org/presentationml/2006/main">
  <p:tag name="AS_UNIQUEID" val="1057"/>
</p:tagLst>
</file>

<file path=ppt/tags/tag147.xml><?xml version="1.0" encoding="utf-8"?>
<p:tagLst xmlns:p="http://schemas.openxmlformats.org/presentationml/2006/main">
  <p:tag name="AS_UNIQUEID" val="1058"/>
</p:tagLst>
</file>

<file path=ppt/tags/tag148.xml><?xml version="1.0" encoding="utf-8"?>
<p:tagLst xmlns:p="http://schemas.openxmlformats.org/presentationml/2006/main">
  <p:tag name="AS_UNIQUEID" val="1059"/>
</p:tagLst>
</file>

<file path=ppt/tags/tag149.xml><?xml version="1.0" encoding="utf-8"?>
<p:tagLst xmlns:p="http://schemas.openxmlformats.org/presentationml/2006/main">
  <p:tag name="AS_UNIQUEID" val="1060"/>
</p:tagLst>
</file>

<file path=ppt/tags/tag15.xml><?xml version="1.0" encoding="utf-8"?>
<p:tagLst xmlns:p="http://schemas.openxmlformats.org/presentationml/2006/main">
  <p:tag name="AS_UNIQUEID" val="926"/>
</p:tagLst>
</file>

<file path=ppt/tags/tag150.xml><?xml version="1.0" encoding="utf-8"?>
<p:tagLst xmlns:p="http://schemas.openxmlformats.org/presentationml/2006/main">
  <p:tag name="AS_UNIQUEID" val="1061"/>
</p:tagLst>
</file>

<file path=ppt/tags/tag151.xml><?xml version="1.0" encoding="utf-8"?>
<p:tagLst xmlns:p="http://schemas.openxmlformats.org/presentationml/2006/main">
  <p:tag name="AS_UNIQUEID" val="1062"/>
</p:tagLst>
</file>

<file path=ppt/tags/tag152.xml><?xml version="1.0" encoding="utf-8"?>
<p:tagLst xmlns:p="http://schemas.openxmlformats.org/presentationml/2006/main">
  <p:tag name="AS_UNIQUEID" val="1063"/>
</p:tagLst>
</file>

<file path=ppt/tags/tag153.xml><?xml version="1.0" encoding="utf-8"?>
<p:tagLst xmlns:p="http://schemas.openxmlformats.org/presentationml/2006/main">
  <p:tag name="AS_UNIQUEID" val="1064"/>
</p:tagLst>
</file>

<file path=ppt/tags/tag154.xml><?xml version="1.0" encoding="utf-8"?>
<p:tagLst xmlns:p="http://schemas.openxmlformats.org/presentationml/2006/main">
  <p:tag name="AS_UNIQUEID" val="1065"/>
</p:tagLst>
</file>

<file path=ppt/tags/tag155.xml><?xml version="1.0" encoding="utf-8"?>
<p:tagLst xmlns:p="http://schemas.openxmlformats.org/presentationml/2006/main">
  <p:tag name="AS_UNIQUEID" val="1066"/>
</p:tagLst>
</file>

<file path=ppt/tags/tag156.xml><?xml version="1.0" encoding="utf-8"?>
<p:tagLst xmlns:p="http://schemas.openxmlformats.org/presentationml/2006/main">
  <p:tag name="AS_UNIQUEID" val="1067"/>
</p:tagLst>
</file>

<file path=ppt/tags/tag157.xml><?xml version="1.0" encoding="utf-8"?>
<p:tagLst xmlns:p="http://schemas.openxmlformats.org/presentationml/2006/main">
  <p:tag name="AS_UNIQUEID" val="1068"/>
</p:tagLst>
</file>

<file path=ppt/tags/tag158.xml><?xml version="1.0" encoding="utf-8"?>
<p:tagLst xmlns:p="http://schemas.openxmlformats.org/presentationml/2006/main">
  <p:tag name="AS_UNIQUEID" val="1069"/>
</p:tagLst>
</file>

<file path=ppt/tags/tag159.xml><?xml version="1.0" encoding="utf-8"?>
<p:tagLst xmlns:p="http://schemas.openxmlformats.org/presentationml/2006/main">
  <p:tag name="AS_UNIQUEID" val="1070"/>
</p:tagLst>
</file>

<file path=ppt/tags/tag16.xml><?xml version="1.0" encoding="utf-8"?>
<p:tagLst xmlns:p="http://schemas.openxmlformats.org/presentationml/2006/main">
  <p:tag name="AS_UNIQUEID" val="927"/>
</p:tagLst>
</file>

<file path=ppt/tags/tag160.xml><?xml version="1.0" encoding="utf-8"?>
<p:tagLst xmlns:p="http://schemas.openxmlformats.org/presentationml/2006/main">
  <p:tag name="AS_UNIQUEID" val="1071"/>
</p:tagLst>
</file>

<file path=ppt/tags/tag161.xml><?xml version="1.0" encoding="utf-8"?>
<p:tagLst xmlns:p="http://schemas.openxmlformats.org/presentationml/2006/main">
  <p:tag name="AS_UNIQUEID" val="1072"/>
</p:tagLst>
</file>

<file path=ppt/tags/tag162.xml><?xml version="1.0" encoding="utf-8"?>
<p:tagLst xmlns:p="http://schemas.openxmlformats.org/presentationml/2006/main">
  <p:tag name="AS_UNIQUEID" val="1073"/>
</p:tagLst>
</file>

<file path=ppt/tags/tag163.xml><?xml version="1.0" encoding="utf-8"?>
<p:tagLst xmlns:p="http://schemas.openxmlformats.org/presentationml/2006/main">
  <p:tag name="AS_UNIQUEID" val="1074"/>
</p:tagLst>
</file>

<file path=ppt/tags/tag164.xml><?xml version="1.0" encoding="utf-8"?>
<p:tagLst xmlns:p="http://schemas.openxmlformats.org/presentationml/2006/main">
  <p:tag name="AS_UNIQUEID" val="1075"/>
</p:tagLst>
</file>

<file path=ppt/tags/tag165.xml><?xml version="1.0" encoding="utf-8"?>
<p:tagLst xmlns:p="http://schemas.openxmlformats.org/presentationml/2006/main">
  <p:tag name="AS_UNIQUEID" val="1076"/>
</p:tagLst>
</file>

<file path=ppt/tags/tag166.xml><?xml version="1.0" encoding="utf-8"?>
<p:tagLst xmlns:p="http://schemas.openxmlformats.org/presentationml/2006/main">
  <p:tag name="AS_UNIQUEID" val="1077"/>
</p:tagLst>
</file>

<file path=ppt/tags/tag167.xml><?xml version="1.0" encoding="utf-8"?>
<p:tagLst xmlns:p="http://schemas.openxmlformats.org/presentationml/2006/main">
  <p:tag name="AS_UNIQUEID" val="1078"/>
</p:tagLst>
</file>

<file path=ppt/tags/tag168.xml><?xml version="1.0" encoding="utf-8"?>
<p:tagLst xmlns:p="http://schemas.openxmlformats.org/presentationml/2006/main">
  <p:tag name="AS_UNIQUEID" val="1079"/>
</p:tagLst>
</file>

<file path=ppt/tags/tag169.xml><?xml version="1.0" encoding="utf-8"?>
<p:tagLst xmlns:p="http://schemas.openxmlformats.org/presentationml/2006/main">
  <p:tag name="AS_UNIQUEID" val="1080"/>
</p:tagLst>
</file>

<file path=ppt/tags/tag17.xml><?xml version="1.0" encoding="utf-8"?>
<p:tagLst xmlns:p="http://schemas.openxmlformats.org/presentationml/2006/main">
  <p:tag name="AS_UNIQUEID" val="928"/>
</p:tagLst>
</file>

<file path=ppt/tags/tag170.xml><?xml version="1.0" encoding="utf-8"?>
<p:tagLst xmlns:p="http://schemas.openxmlformats.org/presentationml/2006/main">
  <p:tag name="AS_UNIQUEID" val="1081"/>
</p:tagLst>
</file>

<file path=ppt/tags/tag171.xml><?xml version="1.0" encoding="utf-8"?>
<p:tagLst xmlns:p="http://schemas.openxmlformats.org/presentationml/2006/main">
  <p:tag name="AS_UNIQUEID" val="1082"/>
</p:tagLst>
</file>

<file path=ppt/tags/tag172.xml><?xml version="1.0" encoding="utf-8"?>
<p:tagLst xmlns:p="http://schemas.openxmlformats.org/presentationml/2006/main">
  <p:tag name="AS_UNIQUEID" val="1083"/>
</p:tagLst>
</file>

<file path=ppt/tags/tag173.xml><?xml version="1.0" encoding="utf-8"?>
<p:tagLst xmlns:p="http://schemas.openxmlformats.org/presentationml/2006/main">
  <p:tag name="AS_UNIQUEID" val="1084"/>
</p:tagLst>
</file>

<file path=ppt/tags/tag174.xml><?xml version="1.0" encoding="utf-8"?>
<p:tagLst xmlns:p="http://schemas.openxmlformats.org/presentationml/2006/main">
  <p:tag name="AS_UNIQUEID" val="1085"/>
</p:tagLst>
</file>

<file path=ppt/tags/tag175.xml><?xml version="1.0" encoding="utf-8"?>
<p:tagLst xmlns:p="http://schemas.openxmlformats.org/presentationml/2006/main">
  <p:tag name="AS_UNIQUEID" val="1086"/>
</p:tagLst>
</file>

<file path=ppt/tags/tag176.xml><?xml version="1.0" encoding="utf-8"?>
<p:tagLst xmlns:p="http://schemas.openxmlformats.org/presentationml/2006/main">
  <p:tag name="AS_UNIQUEID" val="1087"/>
</p:tagLst>
</file>

<file path=ppt/tags/tag177.xml><?xml version="1.0" encoding="utf-8"?>
<p:tagLst xmlns:p="http://schemas.openxmlformats.org/presentationml/2006/main">
  <p:tag name="AS_UNIQUEID" val="1088"/>
</p:tagLst>
</file>

<file path=ppt/tags/tag178.xml><?xml version="1.0" encoding="utf-8"?>
<p:tagLst xmlns:p="http://schemas.openxmlformats.org/presentationml/2006/main">
  <p:tag name="AS_UNIQUEID" val="1089"/>
</p:tagLst>
</file>

<file path=ppt/tags/tag179.xml><?xml version="1.0" encoding="utf-8"?>
<p:tagLst xmlns:p="http://schemas.openxmlformats.org/presentationml/2006/main">
  <p:tag name="AS_UNIQUEID" val="1090"/>
</p:tagLst>
</file>

<file path=ppt/tags/tag18.xml><?xml version="1.0" encoding="utf-8"?>
<p:tagLst xmlns:p="http://schemas.openxmlformats.org/presentationml/2006/main">
  <p:tag name="AS_UNIQUEID" val="929"/>
</p:tagLst>
</file>

<file path=ppt/tags/tag180.xml><?xml version="1.0" encoding="utf-8"?>
<p:tagLst xmlns:p="http://schemas.openxmlformats.org/presentationml/2006/main">
  <p:tag name="AS_UNIQUEID" val="1091"/>
</p:tagLst>
</file>

<file path=ppt/tags/tag181.xml><?xml version="1.0" encoding="utf-8"?>
<p:tagLst xmlns:p="http://schemas.openxmlformats.org/presentationml/2006/main">
  <p:tag name="AS_UNIQUEID" val="1092"/>
</p:tagLst>
</file>

<file path=ppt/tags/tag182.xml><?xml version="1.0" encoding="utf-8"?>
<p:tagLst xmlns:p="http://schemas.openxmlformats.org/presentationml/2006/main">
  <p:tag name="AS_UNIQUEID" val="1093"/>
</p:tagLst>
</file>

<file path=ppt/tags/tag183.xml><?xml version="1.0" encoding="utf-8"?>
<p:tagLst xmlns:p="http://schemas.openxmlformats.org/presentationml/2006/main">
  <p:tag name="AS_UNIQUEID" val="1094"/>
</p:tagLst>
</file>

<file path=ppt/tags/tag184.xml><?xml version="1.0" encoding="utf-8"?>
<p:tagLst xmlns:p="http://schemas.openxmlformats.org/presentationml/2006/main">
  <p:tag name="AS_UNIQUEID" val="1095"/>
</p:tagLst>
</file>

<file path=ppt/tags/tag185.xml><?xml version="1.0" encoding="utf-8"?>
<p:tagLst xmlns:p="http://schemas.openxmlformats.org/presentationml/2006/main">
  <p:tag name="AS_UNIQUEID" val="1096"/>
</p:tagLst>
</file>

<file path=ppt/tags/tag186.xml><?xml version="1.0" encoding="utf-8"?>
<p:tagLst xmlns:p="http://schemas.openxmlformats.org/presentationml/2006/main">
  <p:tag name="AS_UNIQUEID" val="1097"/>
</p:tagLst>
</file>

<file path=ppt/tags/tag187.xml><?xml version="1.0" encoding="utf-8"?>
<p:tagLst xmlns:p="http://schemas.openxmlformats.org/presentationml/2006/main">
  <p:tag name="AS_UNIQUEID" val="1098"/>
</p:tagLst>
</file>

<file path=ppt/tags/tag188.xml><?xml version="1.0" encoding="utf-8"?>
<p:tagLst xmlns:p="http://schemas.openxmlformats.org/presentationml/2006/main">
  <p:tag name="AS_UNIQUEID" val="1099"/>
</p:tagLst>
</file>

<file path=ppt/tags/tag189.xml><?xml version="1.0" encoding="utf-8"?>
<p:tagLst xmlns:p="http://schemas.openxmlformats.org/presentationml/2006/main">
  <p:tag name="AS_UNIQUEID" val="1100"/>
</p:tagLst>
</file>

<file path=ppt/tags/tag19.xml><?xml version="1.0" encoding="utf-8"?>
<p:tagLst xmlns:p="http://schemas.openxmlformats.org/presentationml/2006/main">
  <p:tag name="AS_UNIQUEID" val="930"/>
</p:tagLst>
</file>

<file path=ppt/tags/tag190.xml><?xml version="1.0" encoding="utf-8"?>
<p:tagLst xmlns:p="http://schemas.openxmlformats.org/presentationml/2006/main">
  <p:tag name="AS_UNIQUEID" val="1101"/>
</p:tagLst>
</file>

<file path=ppt/tags/tag191.xml><?xml version="1.0" encoding="utf-8"?>
<p:tagLst xmlns:p="http://schemas.openxmlformats.org/presentationml/2006/main">
  <p:tag name="AS_UNIQUEID" val="1102"/>
</p:tagLst>
</file>

<file path=ppt/tags/tag192.xml><?xml version="1.0" encoding="utf-8"?>
<p:tagLst xmlns:p="http://schemas.openxmlformats.org/presentationml/2006/main">
  <p:tag name="AS_UNIQUEID" val="1103"/>
</p:tagLst>
</file>

<file path=ppt/tags/tag193.xml><?xml version="1.0" encoding="utf-8"?>
<p:tagLst xmlns:p="http://schemas.openxmlformats.org/presentationml/2006/main">
  <p:tag name="AS_UNIQUEID" val="1104"/>
</p:tagLst>
</file>

<file path=ppt/tags/tag194.xml><?xml version="1.0" encoding="utf-8"?>
<p:tagLst xmlns:p="http://schemas.openxmlformats.org/presentationml/2006/main">
  <p:tag name="AS_UNIQUEID" val="1105"/>
</p:tagLst>
</file>

<file path=ppt/tags/tag195.xml><?xml version="1.0" encoding="utf-8"?>
<p:tagLst xmlns:p="http://schemas.openxmlformats.org/presentationml/2006/main">
  <p:tag name="AS_UNIQUEID" val="1106"/>
</p:tagLst>
</file>

<file path=ppt/tags/tag196.xml><?xml version="1.0" encoding="utf-8"?>
<p:tagLst xmlns:p="http://schemas.openxmlformats.org/presentationml/2006/main">
  <p:tag name="AS_UNIQUEID" val="1107"/>
</p:tagLst>
</file>

<file path=ppt/tags/tag197.xml><?xml version="1.0" encoding="utf-8"?>
<p:tagLst xmlns:p="http://schemas.openxmlformats.org/presentationml/2006/main">
  <p:tag name="AS_UNIQUEID" val="1108"/>
</p:tagLst>
</file>

<file path=ppt/tags/tag198.xml><?xml version="1.0" encoding="utf-8"?>
<p:tagLst xmlns:p="http://schemas.openxmlformats.org/presentationml/2006/main">
  <p:tag name="AS_UNIQUEID" val="1109"/>
</p:tagLst>
</file>

<file path=ppt/tags/tag199.xml><?xml version="1.0" encoding="utf-8"?>
<p:tagLst xmlns:p="http://schemas.openxmlformats.org/presentationml/2006/main">
  <p:tag name="AS_UNIQUEID" val="1110"/>
</p:tagLst>
</file>

<file path=ppt/tags/tag2.xml><?xml version="1.0" encoding="utf-8"?>
<p:tagLst xmlns:p="http://schemas.openxmlformats.org/presentationml/2006/main">
  <p:tag name="AS_UNIQUEID" val="913"/>
</p:tagLst>
</file>

<file path=ppt/tags/tag20.xml><?xml version="1.0" encoding="utf-8"?>
<p:tagLst xmlns:p="http://schemas.openxmlformats.org/presentationml/2006/main">
  <p:tag name="AS_UNIQUEID" val="931"/>
</p:tagLst>
</file>

<file path=ppt/tags/tag200.xml><?xml version="1.0" encoding="utf-8"?>
<p:tagLst xmlns:p="http://schemas.openxmlformats.org/presentationml/2006/main">
  <p:tag name="AS_UNIQUEID" val="1111"/>
</p:tagLst>
</file>

<file path=ppt/tags/tag201.xml><?xml version="1.0" encoding="utf-8"?>
<p:tagLst xmlns:p="http://schemas.openxmlformats.org/presentationml/2006/main">
  <p:tag name="AS_UNIQUEID" val="1112"/>
</p:tagLst>
</file>

<file path=ppt/tags/tag202.xml><?xml version="1.0" encoding="utf-8"?>
<p:tagLst xmlns:p="http://schemas.openxmlformats.org/presentationml/2006/main">
  <p:tag name="AS_UNIQUEID" val="1113"/>
</p:tagLst>
</file>

<file path=ppt/tags/tag203.xml><?xml version="1.0" encoding="utf-8"?>
<p:tagLst xmlns:p="http://schemas.openxmlformats.org/presentationml/2006/main">
  <p:tag name="AS_UNIQUEID" val="1114"/>
</p:tagLst>
</file>

<file path=ppt/tags/tag204.xml><?xml version="1.0" encoding="utf-8"?>
<p:tagLst xmlns:p="http://schemas.openxmlformats.org/presentationml/2006/main">
  <p:tag name="AS_UNIQUEID" val="1115"/>
</p:tagLst>
</file>

<file path=ppt/tags/tag205.xml><?xml version="1.0" encoding="utf-8"?>
<p:tagLst xmlns:p="http://schemas.openxmlformats.org/presentationml/2006/main">
  <p:tag name="AS_UNIQUEID" val="1116"/>
</p:tagLst>
</file>

<file path=ppt/tags/tag206.xml><?xml version="1.0" encoding="utf-8"?>
<p:tagLst xmlns:p="http://schemas.openxmlformats.org/presentationml/2006/main">
  <p:tag name="AS_UNIQUEID" val="1117"/>
</p:tagLst>
</file>

<file path=ppt/tags/tag207.xml><?xml version="1.0" encoding="utf-8"?>
<p:tagLst xmlns:p="http://schemas.openxmlformats.org/presentationml/2006/main">
  <p:tag name="AS_UNIQUEID" val="1118"/>
</p:tagLst>
</file>

<file path=ppt/tags/tag208.xml><?xml version="1.0" encoding="utf-8"?>
<p:tagLst xmlns:p="http://schemas.openxmlformats.org/presentationml/2006/main">
  <p:tag name="AS_UNIQUEID" val="1119"/>
</p:tagLst>
</file>

<file path=ppt/tags/tag209.xml><?xml version="1.0" encoding="utf-8"?>
<p:tagLst xmlns:p="http://schemas.openxmlformats.org/presentationml/2006/main">
  <p:tag name="AS_UNIQUEID" val="1120"/>
</p:tagLst>
</file>

<file path=ppt/tags/tag21.xml><?xml version="1.0" encoding="utf-8"?>
<p:tagLst xmlns:p="http://schemas.openxmlformats.org/presentationml/2006/main">
  <p:tag name="AS_UNIQUEID" val="932"/>
</p:tagLst>
</file>

<file path=ppt/tags/tag210.xml><?xml version="1.0" encoding="utf-8"?>
<p:tagLst xmlns:p="http://schemas.openxmlformats.org/presentationml/2006/main">
  <p:tag name="AS_UNIQUEID" val="1121"/>
</p:tagLst>
</file>

<file path=ppt/tags/tag211.xml><?xml version="1.0" encoding="utf-8"?>
<p:tagLst xmlns:p="http://schemas.openxmlformats.org/presentationml/2006/main">
  <p:tag name="AS_UNIQUEID" val="1122"/>
</p:tagLst>
</file>

<file path=ppt/tags/tag212.xml><?xml version="1.0" encoding="utf-8"?>
<p:tagLst xmlns:p="http://schemas.openxmlformats.org/presentationml/2006/main">
  <p:tag name="AS_UNIQUEID" val="1123"/>
</p:tagLst>
</file>

<file path=ppt/tags/tag213.xml><?xml version="1.0" encoding="utf-8"?>
<p:tagLst xmlns:p="http://schemas.openxmlformats.org/presentationml/2006/main">
  <p:tag name="AS_UNIQUEID" val="1124"/>
</p:tagLst>
</file>

<file path=ppt/tags/tag214.xml><?xml version="1.0" encoding="utf-8"?>
<p:tagLst xmlns:p="http://schemas.openxmlformats.org/presentationml/2006/main">
  <p:tag name="AS_UNIQUEID" val="1125"/>
</p:tagLst>
</file>

<file path=ppt/tags/tag215.xml><?xml version="1.0" encoding="utf-8"?>
<p:tagLst xmlns:p="http://schemas.openxmlformats.org/presentationml/2006/main">
  <p:tag name="AS_UNIQUEID" val="1126"/>
</p:tagLst>
</file>

<file path=ppt/tags/tag216.xml><?xml version="1.0" encoding="utf-8"?>
<p:tagLst xmlns:p="http://schemas.openxmlformats.org/presentationml/2006/main">
  <p:tag name="AS_UNIQUEID" val="1127"/>
</p:tagLst>
</file>

<file path=ppt/tags/tag217.xml><?xml version="1.0" encoding="utf-8"?>
<p:tagLst xmlns:p="http://schemas.openxmlformats.org/presentationml/2006/main">
  <p:tag name="AS_UNIQUEID" val="1128"/>
</p:tagLst>
</file>

<file path=ppt/tags/tag218.xml><?xml version="1.0" encoding="utf-8"?>
<p:tagLst xmlns:p="http://schemas.openxmlformats.org/presentationml/2006/main">
  <p:tag name="AS_UNIQUEID" val="1129"/>
</p:tagLst>
</file>

<file path=ppt/tags/tag219.xml><?xml version="1.0" encoding="utf-8"?>
<p:tagLst xmlns:p="http://schemas.openxmlformats.org/presentationml/2006/main">
  <p:tag name="AS_UNIQUEID" val="1130"/>
</p:tagLst>
</file>

<file path=ppt/tags/tag22.xml><?xml version="1.0" encoding="utf-8"?>
<p:tagLst xmlns:p="http://schemas.openxmlformats.org/presentationml/2006/main">
  <p:tag name="AS_UNIQUEID" val="933"/>
</p:tagLst>
</file>

<file path=ppt/tags/tag220.xml><?xml version="1.0" encoding="utf-8"?>
<p:tagLst xmlns:p="http://schemas.openxmlformats.org/presentationml/2006/main">
  <p:tag name="AS_UNIQUEID" val="1131"/>
</p:tagLst>
</file>

<file path=ppt/tags/tag221.xml><?xml version="1.0" encoding="utf-8"?>
<p:tagLst xmlns:p="http://schemas.openxmlformats.org/presentationml/2006/main">
  <p:tag name="AS_UNIQUEID" val="1132"/>
</p:tagLst>
</file>

<file path=ppt/tags/tag222.xml><?xml version="1.0" encoding="utf-8"?>
<p:tagLst xmlns:p="http://schemas.openxmlformats.org/presentationml/2006/main">
  <p:tag name="AS_UNIQUEID" val="1133"/>
</p:tagLst>
</file>

<file path=ppt/tags/tag223.xml><?xml version="1.0" encoding="utf-8"?>
<p:tagLst xmlns:p="http://schemas.openxmlformats.org/presentationml/2006/main">
  <p:tag name="AS_UNIQUEID" val="1134"/>
</p:tagLst>
</file>

<file path=ppt/tags/tag224.xml><?xml version="1.0" encoding="utf-8"?>
<p:tagLst xmlns:p="http://schemas.openxmlformats.org/presentationml/2006/main">
  <p:tag name="AS_UNIQUEID" val="1135"/>
</p:tagLst>
</file>

<file path=ppt/tags/tag225.xml><?xml version="1.0" encoding="utf-8"?>
<p:tagLst xmlns:p="http://schemas.openxmlformats.org/presentationml/2006/main">
  <p:tag name="AS_UNIQUEID" val="1136"/>
</p:tagLst>
</file>

<file path=ppt/tags/tag226.xml><?xml version="1.0" encoding="utf-8"?>
<p:tagLst xmlns:p="http://schemas.openxmlformats.org/presentationml/2006/main">
  <p:tag name="AS_UNIQUEID" val="1137"/>
</p:tagLst>
</file>

<file path=ppt/tags/tag227.xml><?xml version="1.0" encoding="utf-8"?>
<p:tagLst xmlns:p="http://schemas.openxmlformats.org/presentationml/2006/main">
  <p:tag name="AS_UNIQUEID" val="1138"/>
</p:tagLst>
</file>

<file path=ppt/tags/tag228.xml><?xml version="1.0" encoding="utf-8"?>
<p:tagLst xmlns:p="http://schemas.openxmlformats.org/presentationml/2006/main">
  <p:tag name="AS_UNIQUEID" val="1139"/>
</p:tagLst>
</file>

<file path=ppt/tags/tag229.xml><?xml version="1.0" encoding="utf-8"?>
<p:tagLst xmlns:p="http://schemas.openxmlformats.org/presentationml/2006/main">
  <p:tag name="AS_UNIQUEID" val="1140"/>
</p:tagLst>
</file>

<file path=ppt/tags/tag23.xml><?xml version="1.0" encoding="utf-8"?>
<p:tagLst xmlns:p="http://schemas.openxmlformats.org/presentationml/2006/main">
  <p:tag name="AS_UNIQUEID" val="934"/>
</p:tagLst>
</file>

<file path=ppt/tags/tag230.xml><?xml version="1.0" encoding="utf-8"?>
<p:tagLst xmlns:p="http://schemas.openxmlformats.org/presentationml/2006/main">
  <p:tag name="AS_UNIQUEID" val="1141"/>
</p:tagLst>
</file>

<file path=ppt/tags/tag231.xml><?xml version="1.0" encoding="utf-8"?>
<p:tagLst xmlns:p="http://schemas.openxmlformats.org/presentationml/2006/main">
  <p:tag name="AS_UNIQUEID" val="1142"/>
</p:tagLst>
</file>

<file path=ppt/tags/tag232.xml><?xml version="1.0" encoding="utf-8"?>
<p:tagLst xmlns:p="http://schemas.openxmlformats.org/presentationml/2006/main">
  <p:tag name="AS_UNIQUEID" val="1143"/>
</p:tagLst>
</file>

<file path=ppt/tags/tag233.xml><?xml version="1.0" encoding="utf-8"?>
<p:tagLst xmlns:p="http://schemas.openxmlformats.org/presentationml/2006/main">
  <p:tag name="AS_UNIQUEID" val="1144"/>
</p:tagLst>
</file>

<file path=ppt/tags/tag234.xml><?xml version="1.0" encoding="utf-8"?>
<p:tagLst xmlns:p="http://schemas.openxmlformats.org/presentationml/2006/main">
  <p:tag name="AS_UNIQUEID" val="1145"/>
</p:tagLst>
</file>

<file path=ppt/tags/tag235.xml><?xml version="1.0" encoding="utf-8"?>
<p:tagLst xmlns:p="http://schemas.openxmlformats.org/presentationml/2006/main">
  <p:tag name="AS_UNIQUEID" val="1146"/>
</p:tagLst>
</file>

<file path=ppt/tags/tag236.xml><?xml version="1.0" encoding="utf-8"?>
<p:tagLst xmlns:p="http://schemas.openxmlformats.org/presentationml/2006/main">
  <p:tag name="AS_UNIQUEID" val="1147"/>
</p:tagLst>
</file>

<file path=ppt/tags/tag237.xml><?xml version="1.0" encoding="utf-8"?>
<p:tagLst xmlns:p="http://schemas.openxmlformats.org/presentationml/2006/main">
  <p:tag name="AS_UNIQUEID" val="1148"/>
</p:tagLst>
</file>

<file path=ppt/tags/tag238.xml><?xml version="1.0" encoding="utf-8"?>
<p:tagLst xmlns:p="http://schemas.openxmlformats.org/presentationml/2006/main">
  <p:tag name="AS_UNIQUEID" val="1149"/>
</p:tagLst>
</file>

<file path=ppt/tags/tag239.xml><?xml version="1.0" encoding="utf-8"?>
<p:tagLst xmlns:p="http://schemas.openxmlformats.org/presentationml/2006/main">
  <p:tag name="AS_UNIQUEID" val="1150"/>
</p:tagLst>
</file>

<file path=ppt/tags/tag24.xml><?xml version="1.0" encoding="utf-8"?>
<p:tagLst xmlns:p="http://schemas.openxmlformats.org/presentationml/2006/main">
  <p:tag name="AS_UNIQUEID" val="935"/>
</p:tagLst>
</file>

<file path=ppt/tags/tag240.xml><?xml version="1.0" encoding="utf-8"?>
<p:tagLst xmlns:p="http://schemas.openxmlformats.org/presentationml/2006/main">
  <p:tag name="AS_UNIQUEID" val="1151"/>
</p:tagLst>
</file>

<file path=ppt/tags/tag241.xml><?xml version="1.0" encoding="utf-8"?>
<p:tagLst xmlns:p="http://schemas.openxmlformats.org/presentationml/2006/main">
  <p:tag name="AS_UNIQUEID" val="1152"/>
</p:tagLst>
</file>

<file path=ppt/tags/tag242.xml><?xml version="1.0" encoding="utf-8"?>
<p:tagLst xmlns:p="http://schemas.openxmlformats.org/presentationml/2006/main">
  <p:tag name="AS_UNIQUEID" val="1153"/>
</p:tagLst>
</file>

<file path=ppt/tags/tag243.xml><?xml version="1.0" encoding="utf-8"?>
<p:tagLst xmlns:p="http://schemas.openxmlformats.org/presentationml/2006/main">
  <p:tag name="AS_UNIQUEID" val="1154"/>
</p:tagLst>
</file>

<file path=ppt/tags/tag244.xml><?xml version="1.0" encoding="utf-8"?>
<p:tagLst xmlns:p="http://schemas.openxmlformats.org/presentationml/2006/main">
  <p:tag name="AS_UNIQUEID" val="1155"/>
</p:tagLst>
</file>

<file path=ppt/tags/tag245.xml><?xml version="1.0" encoding="utf-8"?>
<p:tagLst xmlns:p="http://schemas.openxmlformats.org/presentationml/2006/main">
  <p:tag name="AS_UNIQUEID" val="1156"/>
</p:tagLst>
</file>

<file path=ppt/tags/tag246.xml><?xml version="1.0" encoding="utf-8"?>
<p:tagLst xmlns:p="http://schemas.openxmlformats.org/presentationml/2006/main">
  <p:tag name="AS_UNIQUEID" val="1157"/>
</p:tagLst>
</file>

<file path=ppt/tags/tag247.xml><?xml version="1.0" encoding="utf-8"?>
<p:tagLst xmlns:p="http://schemas.openxmlformats.org/presentationml/2006/main">
  <p:tag name="AS_UNIQUEID" val="1158"/>
</p:tagLst>
</file>

<file path=ppt/tags/tag248.xml><?xml version="1.0" encoding="utf-8"?>
<p:tagLst xmlns:p="http://schemas.openxmlformats.org/presentationml/2006/main">
  <p:tag name="AS_UNIQUEID" val="1159"/>
</p:tagLst>
</file>

<file path=ppt/tags/tag249.xml><?xml version="1.0" encoding="utf-8"?>
<p:tagLst xmlns:p="http://schemas.openxmlformats.org/presentationml/2006/main">
  <p:tag name="AS_UNIQUEID" val="1160"/>
</p:tagLst>
</file>

<file path=ppt/tags/tag25.xml><?xml version="1.0" encoding="utf-8"?>
<p:tagLst xmlns:p="http://schemas.openxmlformats.org/presentationml/2006/main">
  <p:tag name="AS_UNIQUEID" val="936"/>
</p:tagLst>
</file>

<file path=ppt/tags/tag250.xml><?xml version="1.0" encoding="utf-8"?>
<p:tagLst xmlns:p="http://schemas.openxmlformats.org/presentationml/2006/main">
  <p:tag name="AS_UNIQUEID" val="1161"/>
</p:tagLst>
</file>

<file path=ppt/tags/tag251.xml><?xml version="1.0" encoding="utf-8"?>
<p:tagLst xmlns:p="http://schemas.openxmlformats.org/presentationml/2006/main">
  <p:tag name="AS_UNIQUEID" val="1162"/>
</p:tagLst>
</file>

<file path=ppt/tags/tag252.xml><?xml version="1.0" encoding="utf-8"?>
<p:tagLst xmlns:p="http://schemas.openxmlformats.org/presentationml/2006/main">
  <p:tag name="AS_UNIQUEID" val="1163"/>
</p:tagLst>
</file>

<file path=ppt/tags/tag253.xml><?xml version="1.0" encoding="utf-8"?>
<p:tagLst xmlns:p="http://schemas.openxmlformats.org/presentationml/2006/main">
  <p:tag name="AS_UNIQUEID" val="1164"/>
</p:tagLst>
</file>

<file path=ppt/tags/tag254.xml><?xml version="1.0" encoding="utf-8"?>
<p:tagLst xmlns:p="http://schemas.openxmlformats.org/presentationml/2006/main">
  <p:tag name="AS_UNIQUEID" val="1165"/>
</p:tagLst>
</file>

<file path=ppt/tags/tag255.xml><?xml version="1.0" encoding="utf-8"?>
<p:tagLst xmlns:p="http://schemas.openxmlformats.org/presentationml/2006/main">
  <p:tag name="AS_UNIQUEID" val="1166"/>
</p:tagLst>
</file>

<file path=ppt/tags/tag256.xml><?xml version="1.0" encoding="utf-8"?>
<p:tagLst xmlns:p="http://schemas.openxmlformats.org/presentationml/2006/main">
  <p:tag name="AS_UNIQUEID" val="1167"/>
</p:tagLst>
</file>

<file path=ppt/tags/tag257.xml><?xml version="1.0" encoding="utf-8"?>
<p:tagLst xmlns:p="http://schemas.openxmlformats.org/presentationml/2006/main">
  <p:tag name="AS_UNIQUEID" val="1168"/>
</p:tagLst>
</file>

<file path=ppt/tags/tag258.xml><?xml version="1.0" encoding="utf-8"?>
<p:tagLst xmlns:p="http://schemas.openxmlformats.org/presentationml/2006/main">
  <p:tag name="AS_UNIQUEID" val="1169"/>
</p:tagLst>
</file>

<file path=ppt/tags/tag259.xml><?xml version="1.0" encoding="utf-8"?>
<p:tagLst xmlns:p="http://schemas.openxmlformats.org/presentationml/2006/main">
  <p:tag name="AS_UNIQUEID" val="1170"/>
</p:tagLst>
</file>

<file path=ppt/tags/tag26.xml><?xml version="1.0" encoding="utf-8"?>
<p:tagLst xmlns:p="http://schemas.openxmlformats.org/presentationml/2006/main">
  <p:tag name="AS_UNIQUEID" val="937"/>
</p:tagLst>
</file>

<file path=ppt/tags/tag260.xml><?xml version="1.0" encoding="utf-8"?>
<p:tagLst xmlns:p="http://schemas.openxmlformats.org/presentationml/2006/main">
  <p:tag name="AS_UNIQUEID" val="1171"/>
</p:tagLst>
</file>

<file path=ppt/tags/tag261.xml><?xml version="1.0" encoding="utf-8"?>
<p:tagLst xmlns:p="http://schemas.openxmlformats.org/presentationml/2006/main">
  <p:tag name="AS_UNIQUEID" val="1172"/>
</p:tagLst>
</file>

<file path=ppt/tags/tag262.xml><?xml version="1.0" encoding="utf-8"?>
<p:tagLst xmlns:p="http://schemas.openxmlformats.org/presentationml/2006/main">
  <p:tag name="AS_UNIQUEID" val="1173"/>
</p:tagLst>
</file>

<file path=ppt/tags/tag263.xml><?xml version="1.0" encoding="utf-8"?>
<p:tagLst xmlns:p="http://schemas.openxmlformats.org/presentationml/2006/main">
  <p:tag name="AS_UNIQUEID" val="1174"/>
</p:tagLst>
</file>

<file path=ppt/tags/tag264.xml><?xml version="1.0" encoding="utf-8"?>
<p:tagLst xmlns:p="http://schemas.openxmlformats.org/presentationml/2006/main">
  <p:tag name="AS_UNIQUEID" val="1175"/>
</p:tagLst>
</file>

<file path=ppt/tags/tag265.xml><?xml version="1.0" encoding="utf-8"?>
<p:tagLst xmlns:p="http://schemas.openxmlformats.org/presentationml/2006/main">
  <p:tag name="AS_UNIQUEID" val="1176"/>
</p:tagLst>
</file>

<file path=ppt/tags/tag266.xml><?xml version="1.0" encoding="utf-8"?>
<p:tagLst xmlns:p="http://schemas.openxmlformats.org/presentationml/2006/main">
  <p:tag name="AS_UNIQUEID" val="1177"/>
</p:tagLst>
</file>

<file path=ppt/tags/tag267.xml><?xml version="1.0" encoding="utf-8"?>
<p:tagLst xmlns:p="http://schemas.openxmlformats.org/presentationml/2006/main">
  <p:tag name="AS_UNIQUEID" val="1178"/>
</p:tagLst>
</file>

<file path=ppt/tags/tag268.xml><?xml version="1.0" encoding="utf-8"?>
<p:tagLst xmlns:p="http://schemas.openxmlformats.org/presentationml/2006/main">
  <p:tag name="AS_UNIQUEID" val="1179"/>
</p:tagLst>
</file>

<file path=ppt/tags/tag269.xml><?xml version="1.0" encoding="utf-8"?>
<p:tagLst xmlns:p="http://schemas.openxmlformats.org/presentationml/2006/main">
  <p:tag name="AS_UNIQUEID" val="1180"/>
</p:tagLst>
</file>

<file path=ppt/tags/tag27.xml><?xml version="1.0" encoding="utf-8"?>
<p:tagLst xmlns:p="http://schemas.openxmlformats.org/presentationml/2006/main">
  <p:tag name="AS_UNIQUEID" val="938"/>
</p:tagLst>
</file>

<file path=ppt/tags/tag270.xml><?xml version="1.0" encoding="utf-8"?>
<p:tagLst xmlns:p="http://schemas.openxmlformats.org/presentationml/2006/main">
  <p:tag name="AS_UNIQUEID" val="1181"/>
</p:tagLst>
</file>

<file path=ppt/tags/tag271.xml><?xml version="1.0" encoding="utf-8"?>
<p:tagLst xmlns:p="http://schemas.openxmlformats.org/presentationml/2006/main">
  <p:tag name="AS_UNIQUEID" val="1182"/>
</p:tagLst>
</file>

<file path=ppt/tags/tag272.xml><?xml version="1.0" encoding="utf-8"?>
<p:tagLst xmlns:p="http://schemas.openxmlformats.org/presentationml/2006/main">
  <p:tag name="AS_UNIQUEID" val="1183"/>
</p:tagLst>
</file>

<file path=ppt/tags/tag273.xml><?xml version="1.0" encoding="utf-8"?>
<p:tagLst xmlns:p="http://schemas.openxmlformats.org/presentationml/2006/main">
  <p:tag name="AS_UNIQUEID" val="1184"/>
</p:tagLst>
</file>

<file path=ppt/tags/tag274.xml><?xml version="1.0" encoding="utf-8"?>
<p:tagLst xmlns:p="http://schemas.openxmlformats.org/presentationml/2006/main">
  <p:tag name="AS_UNIQUEID" val="1185"/>
</p:tagLst>
</file>

<file path=ppt/tags/tag275.xml><?xml version="1.0" encoding="utf-8"?>
<p:tagLst xmlns:p="http://schemas.openxmlformats.org/presentationml/2006/main">
  <p:tag name="AS_UNIQUEID" val="1186"/>
</p:tagLst>
</file>

<file path=ppt/tags/tag276.xml><?xml version="1.0" encoding="utf-8"?>
<p:tagLst xmlns:p="http://schemas.openxmlformats.org/presentationml/2006/main">
  <p:tag name="AS_UNIQUEID" val="1187"/>
</p:tagLst>
</file>

<file path=ppt/tags/tag277.xml><?xml version="1.0" encoding="utf-8"?>
<p:tagLst xmlns:p="http://schemas.openxmlformats.org/presentationml/2006/main">
  <p:tag name="AS_UNIQUEID" val="1188"/>
</p:tagLst>
</file>

<file path=ppt/tags/tag278.xml><?xml version="1.0" encoding="utf-8"?>
<p:tagLst xmlns:p="http://schemas.openxmlformats.org/presentationml/2006/main">
  <p:tag name="AS_UNIQUEID" val="1189"/>
</p:tagLst>
</file>

<file path=ppt/tags/tag279.xml><?xml version="1.0" encoding="utf-8"?>
<p:tagLst xmlns:p="http://schemas.openxmlformats.org/presentationml/2006/main">
  <p:tag name="AS_UNIQUEID" val="1190"/>
</p:tagLst>
</file>

<file path=ppt/tags/tag28.xml><?xml version="1.0" encoding="utf-8"?>
<p:tagLst xmlns:p="http://schemas.openxmlformats.org/presentationml/2006/main">
  <p:tag name="AS_UNIQUEID" val="939"/>
</p:tagLst>
</file>

<file path=ppt/tags/tag280.xml><?xml version="1.0" encoding="utf-8"?>
<p:tagLst xmlns:p="http://schemas.openxmlformats.org/presentationml/2006/main">
  <p:tag name="AS_UNIQUEID" val="1191"/>
</p:tagLst>
</file>

<file path=ppt/tags/tag281.xml><?xml version="1.0" encoding="utf-8"?>
<p:tagLst xmlns:p="http://schemas.openxmlformats.org/presentationml/2006/main">
  <p:tag name="AS_UNIQUEID" val="1192"/>
</p:tagLst>
</file>

<file path=ppt/tags/tag282.xml><?xml version="1.0" encoding="utf-8"?>
<p:tagLst xmlns:p="http://schemas.openxmlformats.org/presentationml/2006/main">
  <p:tag name="AS_UNIQUEID" val="1193"/>
</p:tagLst>
</file>

<file path=ppt/tags/tag283.xml><?xml version="1.0" encoding="utf-8"?>
<p:tagLst xmlns:p="http://schemas.openxmlformats.org/presentationml/2006/main">
  <p:tag name="AS_UNIQUEID" val="1194"/>
</p:tagLst>
</file>

<file path=ppt/tags/tag284.xml><?xml version="1.0" encoding="utf-8"?>
<p:tagLst xmlns:p="http://schemas.openxmlformats.org/presentationml/2006/main">
  <p:tag name="AS_UNIQUEID" val="1195"/>
</p:tagLst>
</file>

<file path=ppt/tags/tag285.xml><?xml version="1.0" encoding="utf-8"?>
<p:tagLst xmlns:p="http://schemas.openxmlformats.org/presentationml/2006/main">
  <p:tag name="AS_UNIQUEID" val="1196"/>
</p:tagLst>
</file>

<file path=ppt/tags/tag286.xml><?xml version="1.0" encoding="utf-8"?>
<p:tagLst xmlns:p="http://schemas.openxmlformats.org/presentationml/2006/main">
  <p:tag name="AS_UNIQUEID" val="1197"/>
</p:tagLst>
</file>

<file path=ppt/tags/tag287.xml><?xml version="1.0" encoding="utf-8"?>
<p:tagLst xmlns:p="http://schemas.openxmlformats.org/presentationml/2006/main">
  <p:tag name="AS_UNIQUEID" val="1198"/>
</p:tagLst>
</file>

<file path=ppt/tags/tag288.xml><?xml version="1.0" encoding="utf-8"?>
<p:tagLst xmlns:p="http://schemas.openxmlformats.org/presentationml/2006/main">
  <p:tag name="AS_UNIQUEID" val="1199"/>
</p:tagLst>
</file>

<file path=ppt/tags/tag289.xml><?xml version="1.0" encoding="utf-8"?>
<p:tagLst xmlns:p="http://schemas.openxmlformats.org/presentationml/2006/main">
  <p:tag name="AS_UNIQUEID" val="1200"/>
</p:tagLst>
</file>

<file path=ppt/tags/tag29.xml><?xml version="1.0" encoding="utf-8"?>
<p:tagLst xmlns:p="http://schemas.openxmlformats.org/presentationml/2006/main">
  <p:tag name="AS_UNIQUEID" val="940"/>
</p:tagLst>
</file>

<file path=ppt/tags/tag290.xml><?xml version="1.0" encoding="utf-8"?>
<p:tagLst xmlns:p="http://schemas.openxmlformats.org/presentationml/2006/main">
  <p:tag name="AS_UNIQUEID" val="1201"/>
</p:tagLst>
</file>

<file path=ppt/tags/tag291.xml><?xml version="1.0" encoding="utf-8"?>
<p:tagLst xmlns:p="http://schemas.openxmlformats.org/presentationml/2006/main">
  <p:tag name="AS_UNIQUEID" val="1202"/>
</p:tagLst>
</file>

<file path=ppt/tags/tag292.xml><?xml version="1.0" encoding="utf-8"?>
<p:tagLst xmlns:p="http://schemas.openxmlformats.org/presentationml/2006/main">
  <p:tag name="AS_UNIQUEID" val="1203"/>
</p:tagLst>
</file>

<file path=ppt/tags/tag293.xml><?xml version="1.0" encoding="utf-8"?>
<p:tagLst xmlns:p="http://schemas.openxmlformats.org/presentationml/2006/main">
  <p:tag name="AS_UNIQUEID" val="1204"/>
</p:tagLst>
</file>

<file path=ppt/tags/tag294.xml><?xml version="1.0" encoding="utf-8"?>
<p:tagLst xmlns:p="http://schemas.openxmlformats.org/presentationml/2006/main">
  <p:tag name="AS_UNIQUEID" val="1205"/>
</p:tagLst>
</file>

<file path=ppt/tags/tag295.xml><?xml version="1.0" encoding="utf-8"?>
<p:tagLst xmlns:p="http://schemas.openxmlformats.org/presentationml/2006/main">
  <p:tag name="AS_UNIQUEID" val="1206"/>
</p:tagLst>
</file>

<file path=ppt/tags/tag296.xml><?xml version="1.0" encoding="utf-8"?>
<p:tagLst xmlns:p="http://schemas.openxmlformats.org/presentationml/2006/main">
  <p:tag name="AS_UNIQUEID" val="1207"/>
</p:tagLst>
</file>

<file path=ppt/tags/tag297.xml><?xml version="1.0" encoding="utf-8"?>
<p:tagLst xmlns:p="http://schemas.openxmlformats.org/presentationml/2006/main">
  <p:tag name="AS_UNIQUEID" val="1208"/>
</p:tagLst>
</file>

<file path=ppt/tags/tag298.xml><?xml version="1.0" encoding="utf-8"?>
<p:tagLst xmlns:p="http://schemas.openxmlformats.org/presentationml/2006/main">
  <p:tag name="AS_UNIQUEID" val="1209"/>
</p:tagLst>
</file>

<file path=ppt/tags/tag299.xml><?xml version="1.0" encoding="utf-8"?>
<p:tagLst xmlns:p="http://schemas.openxmlformats.org/presentationml/2006/main">
  <p:tag name="AS_UNIQUEID" val="1210"/>
</p:tagLst>
</file>

<file path=ppt/tags/tag3.xml><?xml version="1.0" encoding="utf-8"?>
<p:tagLst xmlns:p="http://schemas.openxmlformats.org/presentationml/2006/main">
  <p:tag name="AS_UNIQUEID" val="914"/>
</p:tagLst>
</file>

<file path=ppt/tags/tag30.xml><?xml version="1.0" encoding="utf-8"?>
<p:tagLst xmlns:p="http://schemas.openxmlformats.org/presentationml/2006/main">
  <p:tag name="AS_UNIQUEID" val="941"/>
</p:tagLst>
</file>

<file path=ppt/tags/tag300.xml><?xml version="1.0" encoding="utf-8"?>
<p:tagLst xmlns:p="http://schemas.openxmlformats.org/presentationml/2006/main">
  <p:tag name="AS_UNIQUEID" val="1211"/>
</p:tagLst>
</file>

<file path=ppt/tags/tag301.xml><?xml version="1.0" encoding="utf-8"?>
<p:tagLst xmlns:p="http://schemas.openxmlformats.org/presentationml/2006/main">
  <p:tag name="AS_UNIQUEID" val="1212"/>
</p:tagLst>
</file>

<file path=ppt/tags/tag302.xml><?xml version="1.0" encoding="utf-8"?>
<p:tagLst xmlns:p="http://schemas.openxmlformats.org/presentationml/2006/main">
  <p:tag name="AS_UNIQUEID" val="1213"/>
</p:tagLst>
</file>

<file path=ppt/tags/tag303.xml><?xml version="1.0" encoding="utf-8"?>
<p:tagLst xmlns:p="http://schemas.openxmlformats.org/presentationml/2006/main">
  <p:tag name="AS_UNIQUEID" val="1214"/>
</p:tagLst>
</file>

<file path=ppt/tags/tag304.xml><?xml version="1.0" encoding="utf-8"?>
<p:tagLst xmlns:p="http://schemas.openxmlformats.org/presentationml/2006/main">
  <p:tag name="AS_UNIQUEID" val="1215"/>
</p:tagLst>
</file>

<file path=ppt/tags/tag305.xml><?xml version="1.0" encoding="utf-8"?>
<p:tagLst xmlns:p="http://schemas.openxmlformats.org/presentationml/2006/main">
  <p:tag name="AS_UNIQUEID" val="1216"/>
</p:tagLst>
</file>

<file path=ppt/tags/tag306.xml><?xml version="1.0" encoding="utf-8"?>
<p:tagLst xmlns:p="http://schemas.openxmlformats.org/presentationml/2006/main">
  <p:tag name="AS_UNIQUEID" val="1217"/>
</p:tagLst>
</file>

<file path=ppt/tags/tag307.xml><?xml version="1.0" encoding="utf-8"?>
<p:tagLst xmlns:p="http://schemas.openxmlformats.org/presentationml/2006/main">
  <p:tag name="AS_UNIQUEID" val="1218"/>
</p:tagLst>
</file>

<file path=ppt/tags/tag308.xml><?xml version="1.0" encoding="utf-8"?>
<p:tagLst xmlns:p="http://schemas.openxmlformats.org/presentationml/2006/main">
  <p:tag name="AS_UNIQUEID" val="1219"/>
</p:tagLst>
</file>

<file path=ppt/tags/tag309.xml><?xml version="1.0" encoding="utf-8"?>
<p:tagLst xmlns:p="http://schemas.openxmlformats.org/presentationml/2006/main">
  <p:tag name="AS_UNIQUEID" val="1220"/>
</p:tagLst>
</file>

<file path=ppt/tags/tag31.xml><?xml version="1.0" encoding="utf-8"?>
<p:tagLst xmlns:p="http://schemas.openxmlformats.org/presentationml/2006/main">
  <p:tag name="AS_UNIQUEID" val="942"/>
</p:tagLst>
</file>

<file path=ppt/tags/tag310.xml><?xml version="1.0" encoding="utf-8"?>
<p:tagLst xmlns:p="http://schemas.openxmlformats.org/presentationml/2006/main">
  <p:tag name="AS_UNIQUEID" val="1221"/>
</p:tagLst>
</file>

<file path=ppt/tags/tag311.xml><?xml version="1.0" encoding="utf-8"?>
<p:tagLst xmlns:p="http://schemas.openxmlformats.org/presentationml/2006/main">
  <p:tag name="AS_UNIQUEID" val="1222"/>
</p:tagLst>
</file>

<file path=ppt/tags/tag312.xml><?xml version="1.0" encoding="utf-8"?>
<p:tagLst xmlns:p="http://schemas.openxmlformats.org/presentationml/2006/main">
  <p:tag name="AS_UNIQUEID" val="1223"/>
</p:tagLst>
</file>

<file path=ppt/tags/tag313.xml><?xml version="1.0" encoding="utf-8"?>
<p:tagLst xmlns:p="http://schemas.openxmlformats.org/presentationml/2006/main">
  <p:tag name="AS_UNIQUEID" val="1224"/>
</p:tagLst>
</file>

<file path=ppt/tags/tag314.xml><?xml version="1.0" encoding="utf-8"?>
<p:tagLst xmlns:p="http://schemas.openxmlformats.org/presentationml/2006/main">
  <p:tag name="AS_UNIQUEID" val="1225"/>
</p:tagLst>
</file>

<file path=ppt/tags/tag315.xml><?xml version="1.0" encoding="utf-8"?>
<p:tagLst xmlns:p="http://schemas.openxmlformats.org/presentationml/2006/main">
  <p:tag name="AS_UNIQUEID" val="1226"/>
</p:tagLst>
</file>

<file path=ppt/tags/tag316.xml><?xml version="1.0" encoding="utf-8"?>
<p:tagLst xmlns:p="http://schemas.openxmlformats.org/presentationml/2006/main">
  <p:tag name="AS_UNIQUEID" val="1227"/>
</p:tagLst>
</file>

<file path=ppt/tags/tag317.xml><?xml version="1.0" encoding="utf-8"?>
<p:tagLst xmlns:p="http://schemas.openxmlformats.org/presentationml/2006/main">
  <p:tag name="AS_UNIQUEID" val="1228"/>
</p:tagLst>
</file>

<file path=ppt/tags/tag318.xml><?xml version="1.0" encoding="utf-8"?>
<p:tagLst xmlns:p="http://schemas.openxmlformats.org/presentationml/2006/main">
  <p:tag name="AS_UNIQUEID" val="1229"/>
</p:tagLst>
</file>

<file path=ppt/tags/tag319.xml><?xml version="1.0" encoding="utf-8"?>
<p:tagLst xmlns:p="http://schemas.openxmlformats.org/presentationml/2006/main">
  <p:tag name="AS_UNIQUEID" val="1230"/>
</p:tagLst>
</file>

<file path=ppt/tags/tag32.xml><?xml version="1.0" encoding="utf-8"?>
<p:tagLst xmlns:p="http://schemas.openxmlformats.org/presentationml/2006/main">
  <p:tag name="AS_UNIQUEID" val="943"/>
</p:tagLst>
</file>

<file path=ppt/tags/tag320.xml><?xml version="1.0" encoding="utf-8"?>
<p:tagLst xmlns:p="http://schemas.openxmlformats.org/presentationml/2006/main">
  <p:tag name="AS_UNIQUEID" val="1231"/>
</p:tagLst>
</file>

<file path=ppt/tags/tag321.xml><?xml version="1.0" encoding="utf-8"?>
<p:tagLst xmlns:p="http://schemas.openxmlformats.org/presentationml/2006/main">
  <p:tag name="AS_UNIQUEID" val="1232"/>
</p:tagLst>
</file>

<file path=ppt/tags/tag322.xml><?xml version="1.0" encoding="utf-8"?>
<p:tagLst xmlns:p="http://schemas.openxmlformats.org/presentationml/2006/main">
  <p:tag name="AS_UNIQUEID" val="1233"/>
</p:tagLst>
</file>

<file path=ppt/tags/tag323.xml><?xml version="1.0" encoding="utf-8"?>
<p:tagLst xmlns:p="http://schemas.openxmlformats.org/presentationml/2006/main">
  <p:tag name="AS_UNIQUEID" val="1234"/>
</p:tagLst>
</file>

<file path=ppt/tags/tag324.xml><?xml version="1.0" encoding="utf-8"?>
<p:tagLst xmlns:p="http://schemas.openxmlformats.org/presentationml/2006/main">
  <p:tag name="AS_UNIQUEID" val="1235"/>
</p:tagLst>
</file>

<file path=ppt/tags/tag325.xml><?xml version="1.0" encoding="utf-8"?>
<p:tagLst xmlns:p="http://schemas.openxmlformats.org/presentationml/2006/main">
  <p:tag name="AS_UNIQUEID" val="1236"/>
</p:tagLst>
</file>

<file path=ppt/tags/tag326.xml><?xml version="1.0" encoding="utf-8"?>
<p:tagLst xmlns:p="http://schemas.openxmlformats.org/presentationml/2006/main">
  <p:tag name="AS_UNIQUEID" val="1237"/>
</p:tagLst>
</file>

<file path=ppt/tags/tag327.xml><?xml version="1.0" encoding="utf-8"?>
<p:tagLst xmlns:p="http://schemas.openxmlformats.org/presentationml/2006/main">
  <p:tag name="AS_UNIQUEID" val="1238"/>
</p:tagLst>
</file>

<file path=ppt/tags/tag328.xml><?xml version="1.0" encoding="utf-8"?>
<p:tagLst xmlns:p="http://schemas.openxmlformats.org/presentationml/2006/main">
  <p:tag name="AS_UNIQUEID" val="1239"/>
</p:tagLst>
</file>

<file path=ppt/tags/tag329.xml><?xml version="1.0" encoding="utf-8"?>
<p:tagLst xmlns:p="http://schemas.openxmlformats.org/presentationml/2006/main">
  <p:tag name="AS_UNIQUEID" val="1240"/>
</p:tagLst>
</file>

<file path=ppt/tags/tag33.xml><?xml version="1.0" encoding="utf-8"?>
<p:tagLst xmlns:p="http://schemas.openxmlformats.org/presentationml/2006/main">
  <p:tag name="AS_UNIQUEID" val="944"/>
</p:tagLst>
</file>

<file path=ppt/tags/tag330.xml><?xml version="1.0" encoding="utf-8"?>
<p:tagLst xmlns:p="http://schemas.openxmlformats.org/presentationml/2006/main">
  <p:tag name="AS_UNIQUEID" val="1241"/>
</p:tagLst>
</file>

<file path=ppt/tags/tag331.xml><?xml version="1.0" encoding="utf-8"?>
<p:tagLst xmlns:p="http://schemas.openxmlformats.org/presentationml/2006/main">
  <p:tag name="AS_UNIQUEID" val="1242"/>
</p:tagLst>
</file>

<file path=ppt/tags/tag332.xml><?xml version="1.0" encoding="utf-8"?>
<p:tagLst xmlns:p="http://schemas.openxmlformats.org/presentationml/2006/main">
  <p:tag name="AS_UNIQUEID" val="1243"/>
</p:tagLst>
</file>

<file path=ppt/tags/tag333.xml><?xml version="1.0" encoding="utf-8"?>
<p:tagLst xmlns:p="http://schemas.openxmlformats.org/presentationml/2006/main">
  <p:tag name="AS_UNIQUEID" val="1244"/>
</p:tagLst>
</file>

<file path=ppt/tags/tag334.xml><?xml version="1.0" encoding="utf-8"?>
<p:tagLst xmlns:p="http://schemas.openxmlformats.org/presentationml/2006/main">
  <p:tag name="AS_UNIQUEID" val="1245"/>
</p:tagLst>
</file>

<file path=ppt/tags/tag335.xml><?xml version="1.0" encoding="utf-8"?>
<p:tagLst xmlns:p="http://schemas.openxmlformats.org/presentationml/2006/main">
  <p:tag name="AS_UNIQUEID" val="1246"/>
</p:tagLst>
</file>

<file path=ppt/tags/tag336.xml><?xml version="1.0" encoding="utf-8"?>
<p:tagLst xmlns:p="http://schemas.openxmlformats.org/presentationml/2006/main">
  <p:tag name="AS_UNIQUEID" val="1247"/>
</p:tagLst>
</file>

<file path=ppt/tags/tag337.xml><?xml version="1.0" encoding="utf-8"?>
<p:tagLst xmlns:p="http://schemas.openxmlformats.org/presentationml/2006/main">
  <p:tag name="AS_UNIQUEID" val="1248"/>
</p:tagLst>
</file>

<file path=ppt/tags/tag338.xml><?xml version="1.0" encoding="utf-8"?>
<p:tagLst xmlns:p="http://schemas.openxmlformats.org/presentationml/2006/main">
  <p:tag name="AS_UNIQUEID" val="1249"/>
</p:tagLst>
</file>

<file path=ppt/tags/tag339.xml><?xml version="1.0" encoding="utf-8"?>
<p:tagLst xmlns:p="http://schemas.openxmlformats.org/presentationml/2006/main">
  <p:tag name="AS_UNIQUEID" val="1250"/>
</p:tagLst>
</file>

<file path=ppt/tags/tag34.xml><?xml version="1.0" encoding="utf-8"?>
<p:tagLst xmlns:p="http://schemas.openxmlformats.org/presentationml/2006/main">
  <p:tag name="AS_UNIQUEID" val="945"/>
</p:tagLst>
</file>

<file path=ppt/tags/tag340.xml><?xml version="1.0" encoding="utf-8"?>
<p:tagLst xmlns:p="http://schemas.openxmlformats.org/presentationml/2006/main">
  <p:tag name="AS_UNIQUEID" val="1251"/>
</p:tagLst>
</file>

<file path=ppt/tags/tag341.xml><?xml version="1.0" encoding="utf-8"?>
<p:tagLst xmlns:p="http://schemas.openxmlformats.org/presentationml/2006/main">
  <p:tag name="AS_UNIQUEID" val="1252"/>
</p:tagLst>
</file>

<file path=ppt/tags/tag342.xml><?xml version="1.0" encoding="utf-8"?>
<p:tagLst xmlns:p="http://schemas.openxmlformats.org/presentationml/2006/main">
  <p:tag name="AS_UNIQUEID" val="1253"/>
</p:tagLst>
</file>

<file path=ppt/tags/tag343.xml><?xml version="1.0" encoding="utf-8"?>
<p:tagLst xmlns:p="http://schemas.openxmlformats.org/presentationml/2006/main">
  <p:tag name="AS_UNIQUEID" val="1254"/>
</p:tagLst>
</file>

<file path=ppt/tags/tag344.xml><?xml version="1.0" encoding="utf-8"?>
<p:tagLst xmlns:p="http://schemas.openxmlformats.org/presentationml/2006/main">
  <p:tag name="AS_UNIQUEID" val="1255"/>
</p:tagLst>
</file>

<file path=ppt/tags/tag345.xml><?xml version="1.0" encoding="utf-8"?>
<p:tagLst xmlns:p="http://schemas.openxmlformats.org/presentationml/2006/main">
  <p:tag name="AS_UNIQUEID" val="1256"/>
</p:tagLst>
</file>

<file path=ppt/tags/tag346.xml><?xml version="1.0" encoding="utf-8"?>
<p:tagLst xmlns:p="http://schemas.openxmlformats.org/presentationml/2006/main">
  <p:tag name="AS_UNIQUEID" val="1257"/>
</p:tagLst>
</file>

<file path=ppt/tags/tag347.xml><?xml version="1.0" encoding="utf-8"?>
<p:tagLst xmlns:p="http://schemas.openxmlformats.org/presentationml/2006/main">
  <p:tag name="AS_UNIQUEID" val="1258"/>
</p:tagLst>
</file>

<file path=ppt/tags/tag348.xml><?xml version="1.0" encoding="utf-8"?>
<p:tagLst xmlns:p="http://schemas.openxmlformats.org/presentationml/2006/main">
  <p:tag name="AS_UNIQUEID" val="1259"/>
</p:tagLst>
</file>

<file path=ppt/tags/tag349.xml><?xml version="1.0" encoding="utf-8"?>
<p:tagLst xmlns:p="http://schemas.openxmlformats.org/presentationml/2006/main">
  <p:tag name="AS_UNIQUEID" val="1260"/>
</p:tagLst>
</file>

<file path=ppt/tags/tag35.xml><?xml version="1.0" encoding="utf-8"?>
<p:tagLst xmlns:p="http://schemas.openxmlformats.org/presentationml/2006/main">
  <p:tag name="AS_UNIQUEID" val="946"/>
</p:tagLst>
</file>

<file path=ppt/tags/tag350.xml><?xml version="1.0" encoding="utf-8"?>
<p:tagLst xmlns:p="http://schemas.openxmlformats.org/presentationml/2006/main">
  <p:tag name="AS_UNIQUEID" val="1261"/>
</p:tagLst>
</file>

<file path=ppt/tags/tag351.xml><?xml version="1.0" encoding="utf-8"?>
<p:tagLst xmlns:p="http://schemas.openxmlformats.org/presentationml/2006/main">
  <p:tag name="AS_UNIQUEID" val="1262"/>
</p:tagLst>
</file>

<file path=ppt/tags/tag352.xml><?xml version="1.0" encoding="utf-8"?>
<p:tagLst xmlns:p="http://schemas.openxmlformats.org/presentationml/2006/main">
  <p:tag name="AS_UNIQUEID" val="1263"/>
</p:tagLst>
</file>

<file path=ppt/tags/tag353.xml><?xml version="1.0" encoding="utf-8"?>
<p:tagLst xmlns:p="http://schemas.openxmlformats.org/presentationml/2006/main">
  <p:tag name="AS_UNIQUEID" val="1264"/>
</p:tagLst>
</file>

<file path=ppt/tags/tag354.xml><?xml version="1.0" encoding="utf-8"?>
<p:tagLst xmlns:p="http://schemas.openxmlformats.org/presentationml/2006/main">
  <p:tag name="AS_UNIQUEID" val="1265"/>
</p:tagLst>
</file>

<file path=ppt/tags/tag355.xml><?xml version="1.0" encoding="utf-8"?>
<p:tagLst xmlns:p="http://schemas.openxmlformats.org/presentationml/2006/main">
  <p:tag name="AS_UNIQUEID" val="1266"/>
</p:tagLst>
</file>

<file path=ppt/tags/tag356.xml><?xml version="1.0" encoding="utf-8"?>
<p:tagLst xmlns:p="http://schemas.openxmlformats.org/presentationml/2006/main">
  <p:tag name="AS_UNIQUEID" val="1267"/>
</p:tagLst>
</file>

<file path=ppt/tags/tag357.xml><?xml version="1.0" encoding="utf-8"?>
<p:tagLst xmlns:p="http://schemas.openxmlformats.org/presentationml/2006/main">
  <p:tag name="AS_UNIQUEID" val="1268"/>
</p:tagLst>
</file>

<file path=ppt/tags/tag358.xml><?xml version="1.0" encoding="utf-8"?>
<p:tagLst xmlns:p="http://schemas.openxmlformats.org/presentationml/2006/main">
  <p:tag name="AS_UNIQUEID" val="1269"/>
</p:tagLst>
</file>

<file path=ppt/tags/tag359.xml><?xml version="1.0" encoding="utf-8"?>
<p:tagLst xmlns:p="http://schemas.openxmlformats.org/presentationml/2006/main">
  <p:tag name="AS_UNIQUEID" val="1270"/>
</p:tagLst>
</file>

<file path=ppt/tags/tag36.xml><?xml version="1.0" encoding="utf-8"?>
<p:tagLst xmlns:p="http://schemas.openxmlformats.org/presentationml/2006/main">
  <p:tag name="AS_UNIQUEID" val="947"/>
</p:tagLst>
</file>

<file path=ppt/tags/tag360.xml><?xml version="1.0" encoding="utf-8"?>
<p:tagLst xmlns:p="http://schemas.openxmlformats.org/presentationml/2006/main">
  <p:tag name="AS_UNIQUEID" val="1271"/>
</p:tagLst>
</file>

<file path=ppt/tags/tag361.xml><?xml version="1.0" encoding="utf-8"?>
<p:tagLst xmlns:p="http://schemas.openxmlformats.org/presentationml/2006/main">
  <p:tag name="AS_UNIQUEID" val="1272"/>
</p:tagLst>
</file>

<file path=ppt/tags/tag362.xml><?xml version="1.0" encoding="utf-8"?>
<p:tagLst xmlns:p="http://schemas.openxmlformats.org/presentationml/2006/main">
  <p:tag name="AS_UNIQUEID" val="1273"/>
</p:tagLst>
</file>

<file path=ppt/tags/tag363.xml><?xml version="1.0" encoding="utf-8"?>
<p:tagLst xmlns:p="http://schemas.openxmlformats.org/presentationml/2006/main">
  <p:tag name="AS_UNIQUEID" val="1274"/>
</p:tagLst>
</file>

<file path=ppt/tags/tag364.xml><?xml version="1.0" encoding="utf-8"?>
<p:tagLst xmlns:p="http://schemas.openxmlformats.org/presentationml/2006/main">
  <p:tag name="AS_UNIQUEID" val="1275"/>
</p:tagLst>
</file>

<file path=ppt/tags/tag365.xml><?xml version="1.0" encoding="utf-8"?>
<p:tagLst xmlns:p="http://schemas.openxmlformats.org/presentationml/2006/main">
  <p:tag name="AS_UNIQUEID" val="1276"/>
</p:tagLst>
</file>

<file path=ppt/tags/tag366.xml><?xml version="1.0" encoding="utf-8"?>
<p:tagLst xmlns:p="http://schemas.openxmlformats.org/presentationml/2006/main">
  <p:tag name="AS_UNIQUEID" val="1277"/>
</p:tagLst>
</file>

<file path=ppt/tags/tag367.xml><?xml version="1.0" encoding="utf-8"?>
<p:tagLst xmlns:p="http://schemas.openxmlformats.org/presentationml/2006/main">
  <p:tag name="AS_UNIQUEID" val="1278"/>
</p:tagLst>
</file>

<file path=ppt/tags/tag368.xml><?xml version="1.0" encoding="utf-8"?>
<p:tagLst xmlns:p="http://schemas.openxmlformats.org/presentationml/2006/main">
  <p:tag name="AS_UNIQUEID" val="1279"/>
</p:tagLst>
</file>

<file path=ppt/tags/tag369.xml><?xml version="1.0" encoding="utf-8"?>
<p:tagLst xmlns:p="http://schemas.openxmlformats.org/presentationml/2006/main">
  <p:tag name="AS_UNIQUEID" val="1280"/>
</p:tagLst>
</file>

<file path=ppt/tags/tag37.xml><?xml version="1.0" encoding="utf-8"?>
<p:tagLst xmlns:p="http://schemas.openxmlformats.org/presentationml/2006/main">
  <p:tag name="AS_UNIQUEID" val="948"/>
</p:tagLst>
</file>

<file path=ppt/tags/tag370.xml><?xml version="1.0" encoding="utf-8"?>
<p:tagLst xmlns:p="http://schemas.openxmlformats.org/presentationml/2006/main">
  <p:tag name="AS_UNIQUEID" val="1281"/>
</p:tagLst>
</file>

<file path=ppt/tags/tag371.xml><?xml version="1.0" encoding="utf-8"?>
<p:tagLst xmlns:p="http://schemas.openxmlformats.org/presentationml/2006/main">
  <p:tag name="AS_UNIQUEID" val="1282"/>
</p:tagLst>
</file>

<file path=ppt/tags/tag372.xml><?xml version="1.0" encoding="utf-8"?>
<p:tagLst xmlns:p="http://schemas.openxmlformats.org/presentationml/2006/main">
  <p:tag name="AS_UNIQUEID" val="1283"/>
</p:tagLst>
</file>

<file path=ppt/tags/tag373.xml><?xml version="1.0" encoding="utf-8"?>
<p:tagLst xmlns:p="http://schemas.openxmlformats.org/presentationml/2006/main">
  <p:tag name="AS_UNIQUEID" val="1284"/>
</p:tagLst>
</file>

<file path=ppt/tags/tag374.xml><?xml version="1.0" encoding="utf-8"?>
<p:tagLst xmlns:p="http://schemas.openxmlformats.org/presentationml/2006/main">
  <p:tag name="AS_UNIQUEID" val="1285"/>
</p:tagLst>
</file>

<file path=ppt/tags/tag375.xml><?xml version="1.0" encoding="utf-8"?>
<p:tagLst xmlns:p="http://schemas.openxmlformats.org/presentationml/2006/main">
  <p:tag name="AS_UNIQUEID" val="1286"/>
</p:tagLst>
</file>

<file path=ppt/tags/tag376.xml><?xml version="1.0" encoding="utf-8"?>
<p:tagLst xmlns:p="http://schemas.openxmlformats.org/presentationml/2006/main">
  <p:tag name="AS_UNIQUEID" val="1287"/>
</p:tagLst>
</file>

<file path=ppt/tags/tag377.xml><?xml version="1.0" encoding="utf-8"?>
<p:tagLst xmlns:p="http://schemas.openxmlformats.org/presentationml/2006/main">
  <p:tag name="AS_UNIQUEID" val="1288"/>
</p:tagLst>
</file>

<file path=ppt/tags/tag378.xml><?xml version="1.0" encoding="utf-8"?>
<p:tagLst xmlns:p="http://schemas.openxmlformats.org/presentationml/2006/main">
  <p:tag name="AS_UNIQUEID" val="1289"/>
</p:tagLst>
</file>

<file path=ppt/tags/tag379.xml><?xml version="1.0" encoding="utf-8"?>
<p:tagLst xmlns:p="http://schemas.openxmlformats.org/presentationml/2006/main">
  <p:tag name="AS_UNIQUEID" val="1290"/>
</p:tagLst>
</file>

<file path=ppt/tags/tag38.xml><?xml version="1.0" encoding="utf-8"?>
<p:tagLst xmlns:p="http://schemas.openxmlformats.org/presentationml/2006/main">
  <p:tag name="AS_UNIQUEID" val="949"/>
</p:tagLst>
</file>

<file path=ppt/tags/tag380.xml><?xml version="1.0" encoding="utf-8"?>
<p:tagLst xmlns:p="http://schemas.openxmlformats.org/presentationml/2006/main">
  <p:tag name="AS_UNIQUEID" val="1291"/>
</p:tagLst>
</file>

<file path=ppt/tags/tag381.xml><?xml version="1.0" encoding="utf-8"?>
<p:tagLst xmlns:p="http://schemas.openxmlformats.org/presentationml/2006/main">
  <p:tag name="AS_UNIQUEID" val="1292"/>
</p:tagLst>
</file>

<file path=ppt/tags/tag382.xml><?xml version="1.0" encoding="utf-8"?>
<p:tagLst xmlns:p="http://schemas.openxmlformats.org/presentationml/2006/main">
  <p:tag name="AS_UNIQUEID" val="1293"/>
</p:tagLst>
</file>

<file path=ppt/tags/tag383.xml><?xml version="1.0" encoding="utf-8"?>
<p:tagLst xmlns:p="http://schemas.openxmlformats.org/presentationml/2006/main">
  <p:tag name="AS_UNIQUEID" val="1294"/>
</p:tagLst>
</file>

<file path=ppt/tags/tag384.xml><?xml version="1.0" encoding="utf-8"?>
<p:tagLst xmlns:p="http://schemas.openxmlformats.org/presentationml/2006/main">
  <p:tag name="AS_UNIQUEID" val="1295"/>
</p:tagLst>
</file>

<file path=ppt/tags/tag385.xml><?xml version="1.0" encoding="utf-8"?>
<p:tagLst xmlns:p="http://schemas.openxmlformats.org/presentationml/2006/main">
  <p:tag name="AS_UNIQUEID" val="1296"/>
</p:tagLst>
</file>

<file path=ppt/tags/tag386.xml><?xml version="1.0" encoding="utf-8"?>
<p:tagLst xmlns:p="http://schemas.openxmlformats.org/presentationml/2006/main">
  <p:tag name="AS_UNIQUEID" val="1297"/>
</p:tagLst>
</file>

<file path=ppt/tags/tag387.xml><?xml version="1.0" encoding="utf-8"?>
<p:tagLst xmlns:p="http://schemas.openxmlformats.org/presentationml/2006/main">
  <p:tag name="AS_UNIQUEID" val="1298"/>
</p:tagLst>
</file>

<file path=ppt/tags/tag388.xml><?xml version="1.0" encoding="utf-8"?>
<p:tagLst xmlns:p="http://schemas.openxmlformats.org/presentationml/2006/main">
  <p:tag name="AS_UNIQUEID" val="1299"/>
</p:tagLst>
</file>

<file path=ppt/tags/tag389.xml><?xml version="1.0" encoding="utf-8"?>
<p:tagLst xmlns:p="http://schemas.openxmlformats.org/presentationml/2006/main">
  <p:tag name="AS_UNIQUEID" val="1300"/>
</p:tagLst>
</file>

<file path=ppt/tags/tag39.xml><?xml version="1.0" encoding="utf-8"?>
<p:tagLst xmlns:p="http://schemas.openxmlformats.org/presentationml/2006/main">
  <p:tag name="AS_UNIQUEID" val="950"/>
</p:tagLst>
</file>

<file path=ppt/tags/tag390.xml><?xml version="1.0" encoding="utf-8"?>
<p:tagLst xmlns:p="http://schemas.openxmlformats.org/presentationml/2006/main">
  <p:tag name="AS_UNIQUEID" val="1301"/>
</p:tagLst>
</file>

<file path=ppt/tags/tag391.xml><?xml version="1.0" encoding="utf-8"?>
<p:tagLst xmlns:p="http://schemas.openxmlformats.org/presentationml/2006/main">
  <p:tag name="AS_UNIQUEID" val="1302"/>
</p:tagLst>
</file>

<file path=ppt/tags/tag392.xml><?xml version="1.0" encoding="utf-8"?>
<p:tagLst xmlns:p="http://schemas.openxmlformats.org/presentationml/2006/main">
  <p:tag name="AS_UNIQUEID" val="1303"/>
</p:tagLst>
</file>

<file path=ppt/tags/tag393.xml><?xml version="1.0" encoding="utf-8"?>
<p:tagLst xmlns:p="http://schemas.openxmlformats.org/presentationml/2006/main">
  <p:tag name="AS_UNIQUEID" val="1304"/>
</p:tagLst>
</file>

<file path=ppt/tags/tag394.xml><?xml version="1.0" encoding="utf-8"?>
<p:tagLst xmlns:p="http://schemas.openxmlformats.org/presentationml/2006/main">
  <p:tag name="AS_UNIQUEID" val="1305"/>
</p:tagLst>
</file>

<file path=ppt/tags/tag395.xml><?xml version="1.0" encoding="utf-8"?>
<p:tagLst xmlns:p="http://schemas.openxmlformats.org/presentationml/2006/main">
  <p:tag name="AS_UNIQUEID" val="1306"/>
</p:tagLst>
</file>

<file path=ppt/tags/tag396.xml><?xml version="1.0" encoding="utf-8"?>
<p:tagLst xmlns:p="http://schemas.openxmlformats.org/presentationml/2006/main">
  <p:tag name="AS_UNIQUEID" val="1307"/>
</p:tagLst>
</file>

<file path=ppt/tags/tag397.xml><?xml version="1.0" encoding="utf-8"?>
<p:tagLst xmlns:p="http://schemas.openxmlformats.org/presentationml/2006/main">
  <p:tag name="AS_UNIQUEID" val="1308"/>
</p:tagLst>
</file>

<file path=ppt/tags/tag398.xml><?xml version="1.0" encoding="utf-8"?>
<p:tagLst xmlns:p="http://schemas.openxmlformats.org/presentationml/2006/main">
  <p:tag name="AS_UNIQUEID" val="1309"/>
</p:tagLst>
</file>

<file path=ppt/tags/tag399.xml><?xml version="1.0" encoding="utf-8"?>
<p:tagLst xmlns:p="http://schemas.openxmlformats.org/presentationml/2006/main">
  <p:tag name="AS_UNIQUEID" val="1310"/>
</p:tagLst>
</file>

<file path=ppt/tags/tag4.xml><?xml version="1.0" encoding="utf-8"?>
<p:tagLst xmlns:p="http://schemas.openxmlformats.org/presentationml/2006/main">
  <p:tag name="AS_UNIQUEID" val="915"/>
</p:tagLst>
</file>

<file path=ppt/tags/tag40.xml><?xml version="1.0" encoding="utf-8"?>
<p:tagLst xmlns:p="http://schemas.openxmlformats.org/presentationml/2006/main">
  <p:tag name="AS_UNIQUEID" val="951"/>
</p:tagLst>
</file>

<file path=ppt/tags/tag400.xml><?xml version="1.0" encoding="utf-8"?>
<p:tagLst xmlns:p="http://schemas.openxmlformats.org/presentationml/2006/main">
  <p:tag name="AS_UNIQUEID" val="1311"/>
</p:tagLst>
</file>

<file path=ppt/tags/tag401.xml><?xml version="1.0" encoding="utf-8"?>
<p:tagLst xmlns:p="http://schemas.openxmlformats.org/presentationml/2006/main">
  <p:tag name="AS_UNIQUEID" val="1312"/>
</p:tagLst>
</file>

<file path=ppt/tags/tag402.xml><?xml version="1.0" encoding="utf-8"?>
<p:tagLst xmlns:p="http://schemas.openxmlformats.org/presentationml/2006/main">
  <p:tag name="AS_UNIQUEID" val="1313"/>
</p:tagLst>
</file>

<file path=ppt/tags/tag403.xml><?xml version="1.0" encoding="utf-8"?>
<p:tagLst xmlns:p="http://schemas.openxmlformats.org/presentationml/2006/main">
  <p:tag name="AS_UNIQUEID" val="1314"/>
</p:tagLst>
</file>

<file path=ppt/tags/tag404.xml><?xml version="1.0" encoding="utf-8"?>
<p:tagLst xmlns:p="http://schemas.openxmlformats.org/presentationml/2006/main">
  <p:tag name="AS_UNIQUEID" val="1315"/>
</p:tagLst>
</file>

<file path=ppt/tags/tag405.xml><?xml version="1.0" encoding="utf-8"?>
<p:tagLst xmlns:p="http://schemas.openxmlformats.org/presentationml/2006/main">
  <p:tag name="AS_UNIQUEID" val="1316"/>
</p:tagLst>
</file>

<file path=ppt/tags/tag406.xml><?xml version="1.0" encoding="utf-8"?>
<p:tagLst xmlns:p="http://schemas.openxmlformats.org/presentationml/2006/main">
  <p:tag name="AS_UNIQUEID" val="1317"/>
</p:tagLst>
</file>

<file path=ppt/tags/tag407.xml><?xml version="1.0" encoding="utf-8"?>
<p:tagLst xmlns:p="http://schemas.openxmlformats.org/presentationml/2006/main">
  <p:tag name="AS_UNIQUEID" val="1318"/>
</p:tagLst>
</file>

<file path=ppt/tags/tag408.xml><?xml version="1.0" encoding="utf-8"?>
<p:tagLst xmlns:p="http://schemas.openxmlformats.org/presentationml/2006/main">
  <p:tag name="AS_UNIQUEID" val="1319"/>
</p:tagLst>
</file>

<file path=ppt/tags/tag409.xml><?xml version="1.0" encoding="utf-8"?>
<p:tagLst xmlns:p="http://schemas.openxmlformats.org/presentationml/2006/main">
  <p:tag name="AS_UNIQUEID" val="1320"/>
</p:tagLst>
</file>

<file path=ppt/tags/tag41.xml><?xml version="1.0" encoding="utf-8"?>
<p:tagLst xmlns:p="http://schemas.openxmlformats.org/presentationml/2006/main">
  <p:tag name="AS_UNIQUEID" val="952"/>
</p:tagLst>
</file>

<file path=ppt/tags/tag410.xml><?xml version="1.0" encoding="utf-8"?>
<p:tagLst xmlns:p="http://schemas.openxmlformats.org/presentationml/2006/main">
  <p:tag name="AS_UNIQUEID" val="1321"/>
</p:tagLst>
</file>

<file path=ppt/tags/tag411.xml><?xml version="1.0" encoding="utf-8"?>
<p:tagLst xmlns:p="http://schemas.openxmlformats.org/presentationml/2006/main">
  <p:tag name="AS_UNIQUEID" val="1322"/>
</p:tagLst>
</file>

<file path=ppt/tags/tag412.xml><?xml version="1.0" encoding="utf-8"?>
<p:tagLst xmlns:p="http://schemas.openxmlformats.org/presentationml/2006/main">
  <p:tag name="AS_UNIQUEID" val="1323"/>
</p:tagLst>
</file>

<file path=ppt/tags/tag413.xml><?xml version="1.0" encoding="utf-8"?>
<p:tagLst xmlns:p="http://schemas.openxmlformats.org/presentationml/2006/main">
  <p:tag name="AS_UNIQUEID" val="1324"/>
</p:tagLst>
</file>

<file path=ppt/tags/tag414.xml><?xml version="1.0" encoding="utf-8"?>
<p:tagLst xmlns:p="http://schemas.openxmlformats.org/presentationml/2006/main">
  <p:tag name="AS_UNIQUEID" val="1325"/>
</p:tagLst>
</file>

<file path=ppt/tags/tag415.xml><?xml version="1.0" encoding="utf-8"?>
<p:tagLst xmlns:p="http://schemas.openxmlformats.org/presentationml/2006/main">
  <p:tag name="AS_UNIQUEID" val="1326"/>
</p:tagLst>
</file>

<file path=ppt/tags/tag416.xml><?xml version="1.0" encoding="utf-8"?>
<p:tagLst xmlns:p="http://schemas.openxmlformats.org/presentationml/2006/main">
  <p:tag name="AS_UNIQUEID" val="1327"/>
</p:tagLst>
</file>

<file path=ppt/tags/tag417.xml><?xml version="1.0" encoding="utf-8"?>
<p:tagLst xmlns:p="http://schemas.openxmlformats.org/presentationml/2006/main">
  <p:tag name="AS_UNIQUEID" val="1328"/>
</p:tagLst>
</file>

<file path=ppt/tags/tag418.xml><?xml version="1.0" encoding="utf-8"?>
<p:tagLst xmlns:p="http://schemas.openxmlformats.org/presentationml/2006/main">
  <p:tag name="AS_UNIQUEID" val="1329"/>
</p:tagLst>
</file>

<file path=ppt/tags/tag419.xml><?xml version="1.0" encoding="utf-8"?>
<p:tagLst xmlns:p="http://schemas.openxmlformats.org/presentationml/2006/main">
  <p:tag name="AS_UNIQUEID" val="1330"/>
</p:tagLst>
</file>

<file path=ppt/tags/tag42.xml><?xml version="1.0" encoding="utf-8"?>
<p:tagLst xmlns:p="http://schemas.openxmlformats.org/presentationml/2006/main">
  <p:tag name="AS_UNIQUEID" val="953"/>
</p:tagLst>
</file>

<file path=ppt/tags/tag420.xml><?xml version="1.0" encoding="utf-8"?>
<p:tagLst xmlns:p="http://schemas.openxmlformats.org/presentationml/2006/main">
  <p:tag name="AS_UNIQUEID" val="1331"/>
</p:tagLst>
</file>

<file path=ppt/tags/tag421.xml><?xml version="1.0" encoding="utf-8"?>
<p:tagLst xmlns:p="http://schemas.openxmlformats.org/presentationml/2006/main">
  <p:tag name="AS_UNIQUEID" val="1332"/>
</p:tagLst>
</file>

<file path=ppt/tags/tag422.xml><?xml version="1.0" encoding="utf-8"?>
<p:tagLst xmlns:p="http://schemas.openxmlformats.org/presentationml/2006/main">
  <p:tag name="AS_UNIQUEID" val="1333"/>
</p:tagLst>
</file>

<file path=ppt/tags/tag423.xml><?xml version="1.0" encoding="utf-8"?>
<p:tagLst xmlns:p="http://schemas.openxmlformats.org/presentationml/2006/main">
  <p:tag name="AS_UNIQUEID" val="1334"/>
</p:tagLst>
</file>

<file path=ppt/tags/tag424.xml><?xml version="1.0" encoding="utf-8"?>
<p:tagLst xmlns:p="http://schemas.openxmlformats.org/presentationml/2006/main">
  <p:tag name="AS_UNIQUEID" val="1335"/>
</p:tagLst>
</file>

<file path=ppt/tags/tag425.xml><?xml version="1.0" encoding="utf-8"?>
<p:tagLst xmlns:p="http://schemas.openxmlformats.org/presentationml/2006/main">
  <p:tag name="AS_UNIQUEID" val="1336"/>
</p:tagLst>
</file>

<file path=ppt/tags/tag426.xml><?xml version="1.0" encoding="utf-8"?>
<p:tagLst xmlns:p="http://schemas.openxmlformats.org/presentationml/2006/main">
  <p:tag name="AS_UNIQUEID" val="1337"/>
</p:tagLst>
</file>

<file path=ppt/tags/tag427.xml><?xml version="1.0" encoding="utf-8"?>
<p:tagLst xmlns:p="http://schemas.openxmlformats.org/presentationml/2006/main">
  <p:tag name="AS_UNIQUEID" val="1338"/>
</p:tagLst>
</file>

<file path=ppt/tags/tag428.xml><?xml version="1.0" encoding="utf-8"?>
<p:tagLst xmlns:p="http://schemas.openxmlformats.org/presentationml/2006/main">
  <p:tag name="AS_UNIQUEID" val="1339"/>
</p:tagLst>
</file>

<file path=ppt/tags/tag429.xml><?xml version="1.0" encoding="utf-8"?>
<p:tagLst xmlns:p="http://schemas.openxmlformats.org/presentationml/2006/main">
  <p:tag name="AS_UNIQUEID" val="1340"/>
</p:tagLst>
</file>

<file path=ppt/tags/tag43.xml><?xml version="1.0" encoding="utf-8"?>
<p:tagLst xmlns:p="http://schemas.openxmlformats.org/presentationml/2006/main">
  <p:tag name="AS_UNIQUEID" val="954"/>
</p:tagLst>
</file>

<file path=ppt/tags/tag430.xml><?xml version="1.0" encoding="utf-8"?>
<p:tagLst xmlns:p="http://schemas.openxmlformats.org/presentationml/2006/main">
  <p:tag name="AS_UNIQUEID" val="1341"/>
</p:tagLst>
</file>

<file path=ppt/tags/tag431.xml><?xml version="1.0" encoding="utf-8"?>
<p:tagLst xmlns:p="http://schemas.openxmlformats.org/presentationml/2006/main">
  <p:tag name="AS_UNIQUEID" val="1342"/>
</p:tagLst>
</file>

<file path=ppt/tags/tag432.xml><?xml version="1.0" encoding="utf-8"?>
<p:tagLst xmlns:p="http://schemas.openxmlformats.org/presentationml/2006/main">
  <p:tag name="AS_UNIQUEID" val="1343"/>
</p:tagLst>
</file>

<file path=ppt/tags/tag433.xml><?xml version="1.0" encoding="utf-8"?>
<p:tagLst xmlns:p="http://schemas.openxmlformats.org/presentationml/2006/main">
  <p:tag name="AS_UNIQUEID" val="1344"/>
</p:tagLst>
</file>

<file path=ppt/tags/tag434.xml><?xml version="1.0" encoding="utf-8"?>
<p:tagLst xmlns:p="http://schemas.openxmlformats.org/presentationml/2006/main">
  <p:tag name="AS_UNIQUEID" val="1345"/>
</p:tagLst>
</file>

<file path=ppt/tags/tag435.xml><?xml version="1.0" encoding="utf-8"?>
<p:tagLst xmlns:p="http://schemas.openxmlformats.org/presentationml/2006/main">
  <p:tag name="AS_UNIQUEID" val="1346"/>
</p:tagLst>
</file>

<file path=ppt/tags/tag436.xml><?xml version="1.0" encoding="utf-8"?>
<p:tagLst xmlns:p="http://schemas.openxmlformats.org/presentationml/2006/main">
  <p:tag name="AS_UNIQUEID" val="1347"/>
</p:tagLst>
</file>

<file path=ppt/tags/tag437.xml><?xml version="1.0" encoding="utf-8"?>
<p:tagLst xmlns:p="http://schemas.openxmlformats.org/presentationml/2006/main">
  <p:tag name="AS_UNIQUEID" val="1348"/>
</p:tagLst>
</file>

<file path=ppt/tags/tag438.xml><?xml version="1.0" encoding="utf-8"?>
<p:tagLst xmlns:p="http://schemas.openxmlformats.org/presentationml/2006/main">
  <p:tag name="AS_UNIQUEID" val="1349"/>
</p:tagLst>
</file>

<file path=ppt/tags/tag439.xml><?xml version="1.0" encoding="utf-8"?>
<p:tagLst xmlns:p="http://schemas.openxmlformats.org/presentationml/2006/main">
  <p:tag name="AS_UNIQUEID" val="1350"/>
</p:tagLst>
</file>

<file path=ppt/tags/tag44.xml><?xml version="1.0" encoding="utf-8"?>
<p:tagLst xmlns:p="http://schemas.openxmlformats.org/presentationml/2006/main">
  <p:tag name="AS_UNIQUEID" val="955"/>
</p:tagLst>
</file>

<file path=ppt/tags/tag440.xml><?xml version="1.0" encoding="utf-8"?>
<p:tagLst xmlns:p="http://schemas.openxmlformats.org/presentationml/2006/main">
  <p:tag name="AS_UNIQUEID" val="1351"/>
</p:tagLst>
</file>

<file path=ppt/tags/tag441.xml><?xml version="1.0" encoding="utf-8"?>
<p:tagLst xmlns:p="http://schemas.openxmlformats.org/presentationml/2006/main">
  <p:tag name="AS_UNIQUEID" val="1352"/>
</p:tagLst>
</file>

<file path=ppt/tags/tag442.xml><?xml version="1.0" encoding="utf-8"?>
<p:tagLst xmlns:p="http://schemas.openxmlformats.org/presentationml/2006/main">
  <p:tag name="AS_UNIQUEID" val="1353"/>
</p:tagLst>
</file>

<file path=ppt/tags/tag443.xml><?xml version="1.0" encoding="utf-8"?>
<p:tagLst xmlns:p="http://schemas.openxmlformats.org/presentationml/2006/main">
  <p:tag name="AS_UNIQUEID" val="1354"/>
</p:tagLst>
</file>

<file path=ppt/tags/tag444.xml><?xml version="1.0" encoding="utf-8"?>
<p:tagLst xmlns:p="http://schemas.openxmlformats.org/presentationml/2006/main">
  <p:tag name="AS_UNIQUEID" val="1355"/>
</p:tagLst>
</file>

<file path=ppt/tags/tag445.xml><?xml version="1.0" encoding="utf-8"?>
<p:tagLst xmlns:p="http://schemas.openxmlformats.org/presentationml/2006/main">
  <p:tag name="AS_UNIQUEID" val="1356"/>
</p:tagLst>
</file>

<file path=ppt/tags/tag446.xml><?xml version="1.0" encoding="utf-8"?>
<p:tagLst xmlns:p="http://schemas.openxmlformats.org/presentationml/2006/main">
  <p:tag name="AS_UNIQUEID" val="1357"/>
</p:tagLst>
</file>

<file path=ppt/tags/tag447.xml><?xml version="1.0" encoding="utf-8"?>
<p:tagLst xmlns:p="http://schemas.openxmlformats.org/presentationml/2006/main">
  <p:tag name="AS_UNIQUEID" val="1358"/>
</p:tagLst>
</file>

<file path=ppt/tags/tag448.xml><?xml version="1.0" encoding="utf-8"?>
<p:tagLst xmlns:p="http://schemas.openxmlformats.org/presentationml/2006/main">
  <p:tag name="AS_UNIQUEID" val="1359"/>
</p:tagLst>
</file>

<file path=ppt/tags/tag449.xml><?xml version="1.0" encoding="utf-8"?>
<p:tagLst xmlns:p="http://schemas.openxmlformats.org/presentationml/2006/main">
  <p:tag name="AS_UNIQUEID" val="1360"/>
</p:tagLst>
</file>

<file path=ppt/tags/tag45.xml><?xml version="1.0" encoding="utf-8"?>
<p:tagLst xmlns:p="http://schemas.openxmlformats.org/presentationml/2006/main">
  <p:tag name="AS_UNIQUEID" val="956"/>
</p:tagLst>
</file>

<file path=ppt/tags/tag450.xml><?xml version="1.0" encoding="utf-8"?>
<p:tagLst xmlns:p="http://schemas.openxmlformats.org/presentationml/2006/main">
  <p:tag name="AS_UNIQUEID" val="1361"/>
</p:tagLst>
</file>

<file path=ppt/tags/tag451.xml><?xml version="1.0" encoding="utf-8"?>
<p:tagLst xmlns:p="http://schemas.openxmlformats.org/presentationml/2006/main">
  <p:tag name="AS_UNIQUEID" val="1362"/>
</p:tagLst>
</file>

<file path=ppt/tags/tag452.xml><?xml version="1.0" encoding="utf-8"?>
<p:tagLst xmlns:p="http://schemas.openxmlformats.org/presentationml/2006/main">
  <p:tag name="AS_UNIQUEID" val="1363"/>
</p:tagLst>
</file>

<file path=ppt/tags/tag453.xml><?xml version="1.0" encoding="utf-8"?>
<p:tagLst xmlns:p="http://schemas.openxmlformats.org/presentationml/2006/main">
  <p:tag name="AS_UNIQUEID" val="1364"/>
</p:tagLst>
</file>

<file path=ppt/tags/tag454.xml><?xml version="1.0" encoding="utf-8"?>
<p:tagLst xmlns:p="http://schemas.openxmlformats.org/presentationml/2006/main">
  <p:tag name="AS_UNIQUEID" val="1365"/>
</p:tagLst>
</file>

<file path=ppt/tags/tag455.xml><?xml version="1.0" encoding="utf-8"?>
<p:tagLst xmlns:p="http://schemas.openxmlformats.org/presentationml/2006/main">
  <p:tag name="AS_UNIQUEID" val="1366"/>
</p:tagLst>
</file>

<file path=ppt/tags/tag456.xml><?xml version="1.0" encoding="utf-8"?>
<p:tagLst xmlns:p="http://schemas.openxmlformats.org/presentationml/2006/main">
  <p:tag name="AS_UNIQUEID" val="1367"/>
</p:tagLst>
</file>

<file path=ppt/tags/tag457.xml><?xml version="1.0" encoding="utf-8"?>
<p:tagLst xmlns:p="http://schemas.openxmlformats.org/presentationml/2006/main">
  <p:tag name="AS_UNIQUEID" val="1368"/>
</p:tagLst>
</file>

<file path=ppt/tags/tag458.xml><?xml version="1.0" encoding="utf-8"?>
<p:tagLst xmlns:p="http://schemas.openxmlformats.org/presentationml/2006/main">
  <p:tag name="AS_UNIQUEID" val="1369"/>
</p:tagLst>
</file>

<file path=ppt/tags/tag459.xml><?xml version="1.0" encoding="utf-8"?>
<p:tagLst xmlns:p="http://schemas.openxmlformats.org/presentationml/2006/main">
  <p:tag name="AS_UNIQUEID" val="1370"/>
</p:tagLst>
</file>

<file path=ppt/tags/tag46.xml><?xml version="1.0" encoding="utf-8"?>
<p:tagLst xmlns:p="http://schemas.openxmlformats.org/presentationml/2006/main">
  <p:tag name="AS_UNIQUEID" val="957"/>
</p:tagLst>
</file>

<file path=ppt/tags/tag460.xml><?xml version="1.0" encoding="utf-8"?>
<p:tagLst xmlns:p="http://schemas.openxmlformats.org/presentationml/2006/main">
  <p:tag name="AS_UNIQUEID" val="1371"/>
</p:tagLst>
</file>

<file path=ppt/tags/tag461.xml><?xml version="1.0" encoding="utf-8"?>
<p:tagLst xmlns:p="http://schemas.openxmlformats.org/presentationml/2006/main">
  <p:tag name="AS_UNIQUEID" val="1372"/>
</p:tagLst>
</file>

<file path=ppt/tags/tag462.xml><?xml version="1.0" encoding="utf-8"?>
<p:tagLst xmlns:p="http://schemas.openxmlformats.org/presentationml/2006/main">
  <p:tag name="AS_UNIQUEID" val="1373"/>
</p:tagLst>
</file>

<file path=ppt/tags/tag463.xml><?xml version="1.0" encoding="utf-8"?>
<p:tagLst xmlns:p="http://schemas.openxmlformats.org/presentationml/2006/main">
  <p:tag name="AS_UNIQUEID" val="1374"/>
</p:tagLst>
</file>

<file path=ppt/tags/tag464.xml><?xml version="1.0" encoding="utf-8"?>
<p:tagLst xmlns:p="http://schemas.openxmlformats.org/presentationml/2006/main">
  <p:tag name="AS_UNIQUEID" val="1375"/>
</p:tagLst>
</file>

<file path=ppt/tags/tag465.xml><?xml version="1.0" encoding="utf-8"?>
<p:tagLst xmlns:p="http://schemas.openxmlformats.org/presentationml/2006/main">
  <p:tag name="AS_UNIQUEID" val="1376"/>
</p:tagLst>
</file>

<file path=ppt/tags/tag466.xml><?xml version="1.0" encoding="utf-8"?>
<p:tagLst xmlns:p="http://schemas.openxmlformats.org/presentationml/2006/main">
  <p:tag name="AS_UNIQUEID" val="1377"/>
</p:tagLst>
</file>

<file path=ppt/tags/tag467.xml><?xml version="1.0" encoding="utf-8"?>
<p:tagLst xmlns:p="http://schemas.openxmlformats.org/presentationml/2006/main">
  <p:tag name="AS_UNIQUEID" val="1378"/>
</p:tagLst>
</file>

<file path=ppt/tags/tag468.xml><?xml version="1.0" encoding="utf-8"?>
<p:tagLst xmlns:p="http://schemas.openxmlformats.org/presentationml/2006/main">
  <p:tag name="AS_UNIQUEID" val="1379"/>
</p:tagLst>
</file>

<file path=ppt/tags/tag469.xml><?xml version="1.0" encoding="utf-8"?>
<p:tagLst xmlns:p="http://schemas.openxmlformats.org/presentationml/2006/main">
  <p:tag name="AS_UNIQUEID" val="1380"/>
</p:tagLst>
</file>

<file path=ppt/tags/tag47.xml><?xml version="1.0" encoding="utf-8"?>
<p:tagLst xmlns:p="http://schemas.openxmlformats.org/presentationml/2006/main">
  <p:tag name="AS_UNIQUEID" val="958"/>
</p:tagLst>
</file>

<file path=ppt/tags/tag470.xml><?xml version="1.0" encoding="utf-8"?>
<p:tagLst xmlns:p="http://schemas.openxmlformats.org/presentationml/2006/main">
  <p:tag name="AS_UNIQUEID" val="1381"/>
</p:tagLst>
</file>

<file path=ppt/tags/tag471.xml><?xml version="1.0" encoding="utf-8"?>
<p:tagLst xmlns:p="http://schemas.openxmlformats.org/presentationml/2006/main">
  <p:tag name="AS_UNIQUEID" val="1382"/>
</p:tagLst>
</file>

<file path=ppt/tags/tag472.xml><?xml version="1.0" encoding="utf-8"?>
<p:tagLst xmlns:p="http://schemas.openxmlformats.org/presentationml/2006/main">
  <p:tag name="AS_UNIQUEID" val="1383"/>
</p:tagLst>
</file>

<file path=ppt/tags/tag473.xml><?xml version="1.0" encoding="utf-8"?>
<p:tagLst xmlns:p="http://schemas.openxmlformats.org/presentationml/2006/main">
  <p:tag name="AS_UNIQUEID" val="1384"/>
</p:tagLst>
</file>

<file path=ppt/tags/tag474.xml><?xml version="1.0" encoding="utf-8"?>
<p:tagLst xmlns:p="http://schemas.openxmlformats.org/presentationml/2006/main">
  <p:tag name="AS_UNIQUEID" val="1385"/>
</p:tagLst>
</file>

<file path=ppt/tags/tag475.xml><?xml version="1.0" encoding="utf-8"?>
<p:tagLst xmlns:p="http://schemas.openxmlformats.org/presentationml/2006/main">
  <p:tag name="AS_UNIQUEID" val="1386"/>
</p:tagLst>
</file>

<file path=ppt/tags/tag476.xml><?xml version="1.0" encoding="utf-8"?>
<p:tagLst xmlns:p="http://schemas.openxmlformats.org/presentationml/2006/main">
  <p:tag name="AS_UNIQUEID" val="1387"/>
</p:tagLst>
</file>

<file path=ppt/tags/tag477.xml><?xml version="1.0" encoding="utf-8"?>
<p:tagLst xmlns:p="http://schemas.openxmlformats.org/presentationml/2006/main">
  <p:tag name="AS_UNIQUEID" val="1388"/>
</p:tagLst>
</file>

<file path=ppt/tags/tag478.xml><?xml version="1.0" encoding="utf-8"?>
<p:tagLst xmlns:p="http://schemas.openxmlformats.org/presentationml/2006/main">
  <p:tag name="AS_UNIQUEID" val="1389"/>
</p:tagLst>
</file>

<file path=ppt/tags/tag479.xml><?xml version="1.0" encoding="utf-8"?>
<p:tagLst xmlns:p="http://schemas.openxmlformats.org/presentationml/2006/main">
  <p:tag name="AS_UNIQUEID" val="1390"/>
</p:tagLst>
</file>

<file path=ppt/tags/tag48.xml><?xml version="1.0" encoding="utf-8"?>
<p:tagLst xmlns:p="http://schemas.openxmlformats.org/presentationml/2006/main">
  <p:tag name="AS_UNIQUEID" val="959"/>
</p:tagLst>
</file>

<file path=ppt/tags/tag480.xml><?xml version="1.0" encoding="utf-8"?>
<p:tagLst xmlns:p="http://schemas.openxmlformats.org/presentationml/2006/main">
  <p:tag name="AS_UNIQUEID" val="1391"/>
</p:tagLst>
</file>

<file path=ppt/tags/tag481.xml><?xml version="1.0" encoding="utf-8"?>
<p:tagLst xmlns:p="http://schemas.openxmlformats.org/presentationml/2006/main">
  <p:tag name="AS_UNIQUEID" val="1392"/>
</p:tagLst>
</file>

<file path=ppt/tags/tag482.xml><?xml version="1.0" encoding="utf-8"?>
<p:tagLst xmlns:p="http://schemas.openxmlformats.org/presentationml/2006/main">
  <p:tag name="AS_UNIQUEID" val="1393"/>
</p:tagLst>
</file>

<file path=ppt/tags/tag483.xml><?xml version="1.0" encoding="utf-8"?>
<p:tagLst xmlns:p="http://schemas.openxmlformats.org/presentationml/2006/main">
  <p:tag name="AS_UNIQUEID" val="1394"/>
</p:tagLst>
</file>

<file path=ppt/tags/tag484.xml><?xml version="1.0" encoding="utf-8"?>
<p:tagLst xmlns:p="http://schemas.openxmlformats.org/presentationml/2006/main">
  <p:tag name="AS_UNIQUEID" val="1395"/>
</p:tagLst>
</file>

<file path=ppt/tags/tag485.xml><?xml version="1.0" encoding="utf-8"?>
<p:tagLst xmlns:p="http://schemas.openxmlformats.org/presentationml/2006/main">
  <p:tag name="AS_UNIQUEID" val="1396"/>
</p:tagLst>
</file>

<file path=ppt/tags/tag486.xml><?xml version="1.0" encoding="utf-8"?>
<p:tagLst xmlns:p="http://schemas.openxmlformats.org/presentationml/2006/main">
  <p:tag name="AS_UNIQUEID" val="1397"/>
</p:tagLst>
</file>

<file path=ppt/tags/tag487.xml><?xml version="1.0" encoding="utf-8"?>
<p:tagLst xmlns:p="http://schemas.openxmlformats.org/presentationml/2006/main">
  <p:tag name="AS_UNIQUEID" val="1398"/>
</p:tagLst>
</file>

<file path=ppt/tags/tag488.xml><?xml version="1.0" encoding="utf-8"?>
<p:tagLst xmlns:p="http://schemas.openxmlformats.org/presentationml/2006/main">
  <p:tag name="AS_UNIQUEID" val="1399"/>
</p:tagLst>
</file>

<file path=ppt/tags/tag489.xml><?xml version="1.0" encoding="utf-8"?>
<p:tagLst xmlns:p="http://schemas.openxmlformats.org/presentationml/2006/main">
  <p:tag name="AS_UNIQUEID" val="1400"/>
</p:tagLst>
</file>

<file path=ppt/tags/tag49.xml><?xml version="1.0" encoding="utf-8"?>
<p:tagLst xmlns:p="http://schemas.openxmlformats.org/presentationml/2006/main">
  <p:tag name="AS_UNIQUEID" val="960"/>
</p:tagLst>
</file>

<file path=ppt/tags/tag490.xml><?xml version="1.0" encoding="utf-8"?>
<p:tagLst xmlns:p="http://schemas.openxmlformats.org/presentationml/2006/main">
  <p:tag name="AS_UNIQUEID" val="1401"/>
</p:tagLst>
</file>

<file path=ppt/tags/tag491.xml><?xml version="1.0" encoding="utf-8"?>
<p:tagLst xmlns:p="http://schemas.openxmlformats.org/presentationml/2006/main">
  <p:tag name="AS_UNIQUEID" val="1402"/>
</p:tagLst>
</file>

<file path=ppt/tags/tag492.xml><?xml version="1.0" encoding="utf-8"?>
<p:tagLst xmlns:p="http://schemas.openxmlformats.org/presentationml/2006/main">
  <p:tag name="AS_UNIQUEID" val="1403"/>
</p:tagLst>
</file>

<file path=ppt/tags/tag493.xml><?xml version="1.0" encoding="utf-8"?>
<p:tagLst xmlns:p="http://schemas.openxmlformats.org/presentationml/2006/main">
  <p:tag name="AS_UNIQUEID" val="1404"/>
</p:tagLst>
</file>

<file path=ppt/tags/tag494.xml><?xml version="1.0" encoding="utf-8"?>
<p:tagLst xmlns:p="http://schemas.openxmlformats.org/presentationml/2006/main">
  <p:tag name="AS_UNIQUEID" val="1405"/>
</p:tagLst>
</file>

<file path=ppt/tags/tag495.xml><?xml version="1.0" encoding="utf-8"?>
<p:tagLst xmlns:p="http://schemas.openxmlformats.org/presentationml/2006/main">
  <p:tag name="AS_UNIQUEID" val="1406"/>
</p:tagLst>
</file>

<file path=ppt/tags/tag496.xml><?xml version="1.0" encoding="utf-8"?>
<p:tagLst xmlns:p="http://schemas.openxmlformats.org/presentationml/2006/main">
  <p:tag name="AS_UNIQUEID" val="1407"/>
</p:tagLst>
</file>

<file path=ppt/tags/tag497.xml><?xml version="1.0" encoding="utf-8"?>
<p:tagLst xmlns:p="http://schemas.openxmlformats.org/presentationml/2006/main">
  <p:tag name="AS_UNIQUEID" val="1408"/>
</p:tagLst>
</file>

<file path=ppt/tags/tag498.xml><?xml version="1.0" encoding="utf-8"?>
<p:tagLst xmlns:p="http://schemas.openxmlformats.org/presentationml/2006/main">
  <p:tag name="AS_UNIQUEID" val="1409"/>
</p:tagLst>
</file>

<file path=ppt/tags/tag499.xml><?xml version="1.0" encoding="utf-8"?>
<p:tagLst xmlns:p="http://schemas.openxmlformats.org/presentationml/2006/main">
  <p:tag name="AS_UNIQUEID" val="1410"/>
</p:tagLst>
</file>

<file path=ppt/tags/tag5.xml><?xml version="1.0" encoding="utf-8"?>
<p:tagLst xmlns:p="http://schemas.openxmlformats.org/presentationml/2006/main">
  <p:tag name="AS_UNIQUEID" val="916"/>
</p:tagLst>
</file>

<file path=ppt/tags/tag50.xml><?xml version="1.0" encoding="utf-8"?>
<p:tagLst xmlns:p="http://schemas.openxmlformats.org/presentationml/2006/main">
  <p:tag name="AS_UNIQUEID" val="961"/>
</p:tagLst>
</file>

<file path=ppt/tags/tag500.xml><?xml version="1.0" encoding="utf-8"?>
<p:tagLst xmlns:p="http://schemas.openxmlformats.org/presentationml/2006/main">
  <p:tag name="AS_UNIQUEID" val="1411"/>
</p:tagLst>
</file>

<file path=ppt/tags/tag501.xml><?xml version="1.0" encoding="utf-8"?>
<p:tagLst xmlns:p="http://schemas.openxmlformats.org/presentationml/2006/main">
  <p:tag name="AS_UNIQUEID" val="1412"/>
</p:tagLst>
</file>

<file path=ppt/tags/tag502.xml><?xml version="1.0" encoding="utf-8"?>
<p:tagLst xmlns:p="http://schemas.openxmlformats.org/presentationml/2006/main">
  <p:tag name="AS_UNIQUEID" val="1413"/>
</p:tagLst>
</file>

<file path=ppt/tags/tag503.xml><?xml version="1.0" encoding="utf-8"?>
<p:tagLst xmlns:p="http://schemas.openxmlformats.org/presentationml/2006/main">
  <p:tag name="AS_UNIQUEID" val="1414"/>
</p:tagLst>
</file>

<file path=ppt/tags/tag504.xml><?xml version="1.0" encoding="utf-8"?>
<p:tagLst xmlns:p="http://schemas.openxmlformats.org/presentationml/2006/main">
  <p:tag name="AS_UNIQUEID" val="1415"/>
</p:tagLst>
</file>

<file path=ppt/tags/tag505.xml><?xml version="1.0" encoding="utf-8"?>
<p:tagLst xmlns:p="http://schemas.openxmlformats.org/presentationml/2006/main">
  <p:tag name="AS_UNIQUEID" val="1416"/>
</p:tagLst>
</file>

<file path=ppt/tags/tag506.xml><?xml version="1.0" encoding="utf-8"?>
<p:tagLst xmlns:p="http://schemas.openxmlformats.org/presentationml/2006/main">
  <p:tag name="AS_UNIQUEID" val="1417"/>
</p:tagLst>
</file>

<file path=ppt/tags/tag507.xml><?xml version="1.0" encoding="utf-8"?>
<p:tagLst xmlns:p="http://schemas.openxmlformats.org/presentationml/2006/main">
  <p:tag name="AS_UNIQUEID" val="1418"/>
</p:tagLst>
</file>

<file path=ppt/tags/tag508.xml><?xml version="1.0" encoding="utf-8"?>
<p:tagLst xmlns:p="http://schemas.openxmlformats.org/presentationml/2006/main">
  <p:tag name="AS_UNIQUEID" val="1419"/>
</p:tagLst>
</file>

<file path=ppt/tags/tag509.xml><?xml version="1.0" encoding="utf-8"?>
<p:tagLst xmlns:p="http://schemas.openxmlformats.org/presentationml/2006/main">
  <p:tag name="AS_UNIQUEID" val="1420"/>
</p:tagLst>
</file>

<file path=ppt/tags/tag51.xml><?xml version="1.0" encoding="utf-8"?>
<p:tagLst xmlns:p="http://schemas.openxmlformats.org/presentationml/2006/main">
  <p:tag name="AS_UNIQUEID" val="962"/>
</p:tagLst>
</file>

<file path=ppt/tags/tag510.xml><?xml version="1.0" encoding="utf-8"?>
<p:tagLst xmlns:p="http://schemas.openxmlformats.org/presentationml/2006/main">
  <p:tag name="AS_UNIQUEID" val="1421"/>
</p:tagLst>
</file>

<file path=ppt/tags/tag511.xml><?xml version="1.0" encoding="utf-8"?>
<p:tagLst xmlns:p="http://schemas.openxmlformats.org/presentationml/2006/main">
  <p:tag name="AS_UNIQUEID" val="1422"/>
</p:tagLst>
</file>

<file path=ppt/tags/tag512.xml><?xml version="1.0" encoding="utf-8"?>
<p:tagLst xmlns:p="http://schemas.openxmlformats.org/presentationml/2006/main">
  <p:tag name="AS_UNIQUEID" val="1423"/>
</p:tagLst>
</file>

<file path=ppt/tags/tag513.xml><?xml version="1.0" encoding="utf-8"?>
<p:tagLst xmlns:p="http://schemas.openxmlformats.org/presentationml/2006/main">
  <p:tag name="AS_UNIQUEID" val="1424"/>
</p:tagLst>
</file>

<file path=ppt/tags/tag514.xml><?xml version="1.0" encoding="utf-8"?>
<p:tagLst xmlns:p="http://schemas.openxmlformats.org/presentationml/2006/main">
  <p:tag name="AS_UNIQUEID" val="1425"/>
</p:tagLst>
</file>

<file path=ppt/tags/tag515.xml><?xml version="1.0" encoding="utf-8"?>
<p:tagLst xmlns:p="http://schemas.openxmlformats.org/presentationml/2006/main">
  <p:tag name="AS_UNIQUEID" val="1426"/>
</p:tagLst>
</file>

<file path=ppt/tags/tag516.xml><?xml version="1.0" encoding="utf-8"?>
<p:tagLst xmlns:p="http://schemas.openxmlformats.org/presentationml/2006/main">
  <p:tag name="AS_UNIQUEID" val="1427"/>
</p:tagLst>
</file>

<file path=ppt/tags/tag517.xml><?xml version="1.0" encoding="utf-8"?>
<p:tagLst xmlns:p="http://schemas.openxmlformats.org/presentationml/2006/main">
  <p:tag name="AS_UNIQUEID" val="1428"/>
</p:tagLst>
</file>

<file path=ppt/tags/tag518.xml><?xml version="1.0" encoding="utf-8"?>
<p:tagLst xmlns:p="http://schemas.openxmlformats.org/presentationml/2006/main">
  <p:tag name="AS_UNIQUEID" val="1429"/>
</p:tagLst>
</file>

<file path=ppt/tags/tag519.xml><?xml version="1.0" encoding="utf-8"?>
<p:tagLst xmlns:p="http://schemas.openxmlformats.org/presentationml/2006/main">
  <p:tag name="AS_UNIQUEID" val="1430"/>
</p:tagLst>
</file>

<file path=ppt/tags/tag52.xml><?xml version="1.0" encoding="utf-8"?>
<p:tagLst xmlns:p="http://schemas.openxmlformats.org/presentationml/2006/main">
  <p:tag name="AS_UNIQUEID" val="963"/>
</p:tagLst>
</file>

<file path=ppt/tags/tag520.xml><?xml version="1.0" encoding="utf-8"?>
<p:tagLst xmlns:p="http://schemas.openxmlformats.org/presentationml/2006/main">
  <p:tag name="AS_UNIQUEID" val="1431"/>
</p:tagLst>
</file>

<file path=ppt/tags/tag521.xml><?xml version="1.0" encoding="utf-8"?>
<p:tagLst xmlns:p="http://schemas.openxmlformats.org/presentationml/2006/main">
  <p:tag name="AS_UNIQUEID" val="1432"/>
</p:tagLst>
</file>

<file path=ppt/tags/tag522.xml><?xml version="1.0" encoding="utf-8"?>
<p:tagLst xmlns:p="http://schemas.openxmlformats.org/presentationml/2006/main">
  <p:tag name="AS_UNIQUEID" val="1433"/>
</p:tagLst>
</file>

<file path=ppt/tags/tag523.xml><?xml version="1.0" encoding="utf-8"?>
<p:tagLst xmlns:p="http://schemas.openxmlformats.org/presentationml/2006/main">
  <p:tag name="AS_UNIQUEID" val="1434"/>
</p:tagLst>
</file>

<file path=ppt/tags/tag524.xml><?xml version="1.0" encoding="utf-8"?>
<p:tagLst xmlns:p="http://schemas.openxmlformats.org/presentationml/2006/main">
  <p:tag name="AS_UNIQUEID" val="1435"/>
</p:tagLst>
</file>

<file path=ppt/tags/tag525.xml><?xml version="1.0" encoding="utf-8"?>
<p:tagLst xmlns:p="http://schemas.openxmlformats.org/presentationml/2006/main">
  <p:tag name="AS_UNIQUEID" val="1436"/>
</p:tagLst>
</file>

<file path=ppt/tags/tag526.xml><?xml version="1.0" encoding="utf-8"?>
<p:tagLst xmlns:p="http://schemas.openxmlformats.org/presentationml/2006/main">
  <p:tag name="AS_UNIQUEID" val="1437"/>
</p:tagLst>
</file>

<file path=ppt/tags/tag527.xml><?xml version="1.0" encoding="utf-8"?>
<p:tagLst xmlns:p="http://schemas.openxmlformats.org/presentationml/2006/main">
  <p:tag name="AS_UNIQUEID" val="1438"/>
</p:tagLst>
</file>

<file path=ppt/tags/tag528.xml><?xml version="1.0" encoding="utf-8"?>
<p:tagLst xmlns:p="http://schemas.openxmlformats.org/presentationml/2006/main">
  <p:tag name="AS_UNIQUEID" val="1439"/>
</p:tagLst>
</file>

<file path=ppt/tags/tag529.xml><?xml version="1.0" encoding="utf-8"?>
<p:tagLst xmlns:p="http://schemas.openxmlformats.org/presentationml/2006/main">
  <p:tag name="AS_UNIQUEID" val="1440"/>
</p:tagLst>
</file>

<file path=ppt/tags/tag53.xml><?xml version="1.0" encoding="utf-8"?>
<p:tagLst xmlns:p="http://schemas.openxmlformats.org/presentationml/2006/main">
  <p:tag name="AS_UNIQUEID" val="964"/>
</p:tagLst>
</file>

<file path=ppt/tags/tag530.xml><?xml version="1.0" encoding="utf-8"?>
<p:tagLst xmlns:p="http://schemas.openxmlformats.org/presentationml/2006/main">
  <p:tag name="AS_UNIQUEID" val="1441"/>
</p:tagLst>
</file>

<file path=ppt/tags/tag531.xml><?xml version="1.0" encoding="utf-8"?>
<p:tagLst xmlns:p="http://schemas.openxmlformats.org/presentationml/2006/main">
  <p:tag name="AS_UNIQUEID" val="1442"/>
</p:tagLst>
</file>

<file path=ppt/tags/tag532.xml><?xml version="1.0" encoding="utf-8"?>
<p:tagLst xmlns:p="http://schemas.openxmlformats.org/presentationml/2006/main">
  <p:tag name="AS_UNIQUEID" val="1443"/>
</p:tagLst>
</file>

<file path=ppt/tags/tag533.xml><?xml version="1.0" encoding="utf-8"?>
<p:tagLst xmlns:p="http://schemas.openxmlformats.org/presentationml/2006/main">
  <p:tag name="AS_UNIQUEID" val="1444"/>
</p:tagLst>
</file>

<file path=ppt/tags/tag534.xml><?xml version="1.0" encoding="utf-8"?>
<p:tagLst xmlns:p="http://schemas.openxmlformats.org/presentationml/2006/main">
  <p:tag name="AS_UNIQUEID" val="1445"/>
</p:tagLst>
</file>

<file path=ppt/tags/tag535.xml><?xml version="1.0" encoding="utf-8"?>
<p:tagLst xmlns:p="http://schemas.openxmlformats.org/presentationml/2006/main">
  <p:tag name="AS_UNIQUEID" val="1446"/>
</p:tagLst>
</file>

<file path=ppt/tags/tag536.xml><?xml version="1.0" encoding="utf-8"?>
<p:tagLst xmlns:p="http://schemas.openxmlformats.org/presentationml/2006/main">
  <p:tag name="AS_UNIQUEID" val="1447"/>
</p:tagLst>
</file>

<file path=ppt/tags/tag537.xml><?xml version="1.0" encoding="utf-8"?>
<p:tagLst xmlns:p="http://schemas.openxmlformats.org/presentationml/2006/main">
  <p:tag name="AS_UNIQUEID" val="1448"/>
</p:tagLst>
</file>

<file path=ppt/tags/tag538.xml><?xml version="1.0" encoding="utf-8"?>
<p:tagLst xmlns:p="http://schemas.openxmlformats.org/presentationml/2006/main">
  <p:tag name="AS_UNIQUEID" val="1449"/>
</p:tagLst>
</file>

<file path=ppt/tags/tag539.xml><?xml version="1.0" encoding="utf-8"?>
<p:tagLst xmlns:p="http://schemas.openxmlformats.org/presentationml/2006/main">
  <p:tag name="AS_UNIQUEID" val="1450"/>
</p:tagLst>
</file>

<file path=ppt/tags/tag54.xml><?xml version="1.0" encoding="utf-8"?>
<p:tagLst xmlns:p="http://schemas.openxmlformats.org/presentationml/2006/main">
  <p:tag name="AS_UNIQUEID" val="965"/>
</p:tagLst>
</file>

<file path=ppt/tags/tag540.xml><?xml version="1.0" encoding="utf-8"?>
<p:tagLst xmlns:p="http://schemas.openxmlformats.org/presentationml/2006/main">
  <p:tag name="AS_UNIQUEID" val="1451"/>
</p:tagLst>
</file>

<file path=ppt/tags/tag541.xml><?xml version="1.0" encoding="utf-8"?>
<p:tagLst xmlns:p="http://schemas.openxmlformats.org/presentationml/2006/main">
  <p:tag name="AS_UNIQUEID" val="1452"/>
</p:tagLst>
</file>

<file path=ppt/tags/tag542.xml><?xml version="1.0" encoding="utf-8"?>
<p:tagLst xmlns:p="http://schemas.openxmlformats.org/presentationml/2006/main">
  <p:tag name="AS_UNIQUEID" val="1453"/>
</p:tagLst>
</file>

<file path=ppt/tags/tag543.xml><?xml version="1.0" encoding="utf-8"?>
<p:tagLst xmlns:p="http://schemas.openxmlformats.org/presentationml/2006/main">
  <p:tag name="AS_UNIQUEID" val="1454"/>
</p:tagLst>
</file>

<file path=ppt/tags/tag544.xml><?xml version="1.0" encoding="utf-8"?>
<p:tagLst xmlns:p="http://schemas.openxmlformats.org/presentationml/2006/main">
  <p:tag name="AS_UNIQUEID" val="1455"/>
</p:tagLst>
</file>

<file path=ppt/tags/tag545.xml><?xml version="1.0" encoding="utf-8"?>
<p:tagLst xmlns:p="http://schemas.openxmlformats.org/presentationml/2006/main">
  <p:tag name="AS_UNIQUEID" val="1456"/>
</p:tagLst>
</file>

<file path=ppt/tags/tag546.xml><?xml version="1.0" encoding="utf-8"?>
<p:tagLst xmlns:p="http://schemas.openxmlformats.org/presentationml/2006/main">
  <p:tag name="AS_UNIQUEID" val="1457"/>
</p:tagLst>
</file>

<file path=ppt/tags/tag547.xml><?xml version="1.0" encoding="utf-8"?>
<p:tagLst xmlns:p="http://schemas.openxmlformats.org/presentationml/2006/main">
  <p:tag name="AS_UNIQUEID" val="1458"/>
</p:tagLst>
</file>

<file path=ppt/tags/tag548.xml><?xml version="1.0" encoding="utf-8"?>
<p:tagLst xmlns:p="http://schemas.openxmlformats.org/presentationml/2006/main">
  <p:tag name="AS_UNIQUEID" val="1459"/>
</p:tagLst>
</file>

<file path=ppt/tags/tag549.xml><?xml version="1.0" encoding="utf-8"?>
<p:tagLst xmlns:p="http://schemas.openxmlformats.org/presentationml/2006/main">
  <p:tag name="AS_UNIQUEID" val="1460"/>
</p:tagLst>
</file>

<file path=ppt/tags/tag55.xml><?xml version="1.0" encoding="utf-8"?>
<p:tagLst xmlns:p="http://schemas.openxmlformats.org/presentationml/2006/main">
  <p:tag name="AS_UNIQUEID" val="966"/>
</p:tagLst>
</file>

<file path=ppt/tags/tag550.xml><?xml version="1.0" encoding="utf-8"?>
<p:tagLst xmlns:p="http://schemas.openxmlformats.org/presentationml/2006/main">
  <p:tag name="AS_UNIQUEID" val="1461"/>
</p:tagLst>
</file>

<file path=ppt/tags/tag551.xml><?xml version="1.0" encoding="utf-8"?>
<p:tagLst xmlns:p="http://schemas.openxmlformats.org/presentationml/2006/main">
  <p:tag name="AS_UNIQUEID" val="1462"/>
</p:tagLst>
</file>

<file path=ppt/tags/tag552.xml><?xml version="1.0" encoding="utf-8"?>
<p:tagLst xmlns:p="http://schemas.openxmlformats.org/presentationml/2006/main">
  <p:tag name="AS_UNIQUEID" val="1463"/>
</p:tagLst>
</file>

<file path=ppt/tags/tag553.xml><?xml version="1.0" encoding="utf-8"?>
<p:tagLst xmlns:p="http://schemas.openxmlformats.org/presentationml/2006/main">
  <p:tag name="AS_UNIQUEID" val="1464"/>
</p:tagLst>
</file>

<file path=ppt/tags/tag554.xml><?xml version="1.0" encoding="utf-8"?>
<p:tagLst xmlns:p="http://schemas.openxmlformats.org/presentationml/2006/main">
  <p:tag name="AS_UNIQUEID" val="1465"/>
</p:tagLst>
</file>

<file path=ppt/tags/tag555.xml><?xml version="1.0" encoding="utf-8"?>
<p:tagLst xmlns:p="http://schemas.openxmlformats.org/presentationml/2006/main">
  <p:tag name="AS_UNIQUEID" val="1466"/>
</p:tagLst>
</file>

<file path=ppt/tags/tag556.xml><?xml version="1.0" encoding="utf-8"?>
<p:tagLst xmlns:p="http://schemas.openxmlformats.org/presentationml/2006/main">
  <p:tag name="AS_UNIQUEID" val="1467"/>
</p:tagLst>
</file>

<file path=ppt/tags/tag557.xml><?xml version="1.0" encoding="utf-8"?>
<p:tagLst xmlns:p="http://schemas.openxmlformats.org/presentationml/2006/main">
  <p:tag name="AS_UNIQUEID" val="1468"/>
</p:tagLst>
</file>

<file path=ppt/tags/tag558.xml><?xml version="1.0" encoding="utf-8"?>
<p:tagLst xmlns:p="http://schemas.openxmlformats.org/presentationml/2006/main">
  <p:tag name="AS_UNIQUEID" val="1469"/>
</p:tagLst>
</file>

<file path=ppt/tags/tag559.xml><?xml version="1.0" encoding="utf-8"?>
<p:tagLst xmlns:p="http://schemas.openxmlformats.org/presentationml/2006/main">
  <p:tag name="AS_UNIQUEID" val="1470"/>
</p:tagLst>
</file>

<file path=ppt/tags/tag56.xml><?xml version="1.0" encoding="utf-8"?>
<p:tagLst xmlns:p="http://schemas.openxmlformats.org/presentationml/2006/main">
  <p:tag name="AS_UNIQUEID" val="967"/>
</p:tagLst>
</file>

<file path=ppt/tags/tag560.xml><?xml version="1.0" encoding="utf-8"?>
<p:tagLst xmlns:p="http://schemas.openxmlformats.org/presentationml/2006/main">
  <p:tag name="AS_UNIQUEID" val="1471"/>
</p:tagLst>
</file>

<file path=ppt/tags/tag561.xml><?xml version="1.0" encoding="utf-8"?>
<p:tagLst xmlns:p="http://schemas.openxmlformats.org/presentationml/2006/main">
  <p:tag name="AS_UNIQUEID" val="1472"/>
</p:tagLst>
</file>

<file path=ppt/tags/tag562.xml><?xml version="1.0" encoding="utf-8"?>
<p:tagLst xmlns:p="http://schemas.openxmlformats.org/presentationml/2006/main">
  <p:tag name="AS_UNIQUEID" val="1473"/>
</p:tagLst>
</file>

<file path=ppt/tags/tag563.xml><?xml version="1.0" encoding="utf-8"?>
<p:tagLst xmlns:p="http://schemas.openxmlformats.org/presentationml/2006/main">
  <p:tag name="AS_UNIQUEID" val="1474"/>
</p:tagLst>
</file>

<file path=ppt/tags/tag564.xml><?xml version="1.0" encoding="utf-8"?>
<p:tagLst xmlns:p="http://schemas.openxmlformats.org/presentationml/2006/main">
  <p:tag name="AS_UNIQUEID" val="1475"/>
</p:tagLst>
</file>

<file path=ppt/tags/tag565.xml><?xml version="1.0" encoding="utf-8"?>
<p:tagLst xmlns:p="http://schemas.openxmlformats.org/presentationml/2006/main">
  <p:tag name="AS_UNIQUEID" val="1476"/>
</p:tagLst>
</file>

<file path=ppt/tags/tag566.xml><?xml version="1.0" encoding="utf-8"?>
<p:tagLst xmlns:p="http://schemas.openxmlformats.org/presentationml/2006/main">
  <p:tag name="AS_UNIQUEID" val="1477"/>
</p:tagLst>
</file>

<file path=ppt/tags/tag567.xml><?xml version="1.0" encoding="utf-8"?>
<p:tagLst xmlns:p="http://schemas.openxmlformats.org/presentationml/2006/main">
  <p:tag name="AS_UNIQUEID" val="1478"/>
</p:tagLst>
</file>

<file path=ppt/tags/tag568.xml><?xml version="1.0" encoding="utf-8"?>
<p:tagLst xmlns:p="http://schemas.openxmlformats.org/presentationml/2006/main">
  <p:tag name="AS_UNIQUEID" val="1479"/>
</p:tagLst>
</file>

<file path=ppt/tags/tag569.xml><?xml version="1.0" encoding="utf-8"?>
<p:tagLst xmlns:p="http://schemas.openxmlformats.org/presentationml/2006/main">
  <p:tag name="AS_UNIQUEID" val="1480"/>
</p:tagLst>
</file>

<file path=ppt/tags/tag57.xml><?xml version="1.0" encoding="utf-8"?>
<p:tagLst xmlns:p="http://schemas.openxmlformats.org/presentationml/2006/main">
  <p:tag name="AS_UNIQUEID" val="968"/>
</p:tagLst>
</file>

<file path=ppt/tags/tag570.xml><?xml version="1.0" encoding="utf-8"?>
<p:tagLst xmlns:p="http://schemas.openxmlformats.org/presentationml/2006/main">
  <p:tag name="AS_UNIQUEID" val="1481"/>
</p:tagLst>
</file>

<file path=ppt/tags/tag571.xml><?xml version="1.0" encoding="utf-8"?>
<p:tagLst xmlns:p="http://schemas.openxmlformats.org/presentationml/2006/main">
  <p:tag name="AS_UNIQUEID" val="1482"/>
</p:tagLst>
</file>

<file path=ppt/tags/tag572.xml><?xml version="1.0" encoding="utf-8"?>
<p:tagLst xmlns:p="http://schemas.openxmlformats.org/presentationml/2006/main">
  <p:tag name="AS_UNIQUEID" val="1483"/>
</p:tagLst>
</file>

<file path=ppt/tags/tag573.xml><?xml version="1.0" encoding="utf-8"?>
<p:tagLst xmlns:p="http://schemas.openxmlformats.org/presentationml/2006/main">
  <p:tag name="AS_UNIQUEID" val="1484"/>
</p:tagLst>
</file>

<file path=ppt/tags/tag574.xml><?xml version="1.0" encoding="utf-8"?>
<p:tagLst xmlns:p="http://schemas.openxmlformats.org/presentationml/2006/main">
  <p:tag name="AS_UNIQUEID" val="1485"/>
</p:tagLst>
</file>

<file path=ppt/tags/tag575.xml><?xml version="1.0" encoding="utf-8"?>
<p:tagLst xmlns:p="http://schemas.openxmlformats.org/presentationml/2006/main">
  <p:tag name="AS_UNIQUEID" val="1486"/>
</p:tagLst>
</file>

<file path=ppt/tags/tag576.xml><?xml version="1.0" encoding="utf-8"?>
<p:tagLst xmlns:p="http://schemas.openxmlformats.org/presentationml/2006/main">
  <p:tag name="AS_UNIQUEID" val="1487"/>
</p:tagLst>
</file>

<file path=ppt/tags/tag577.xml><?xml version="1.0" encoding="utf-8"?>
<p:tagLst xmlns:p="http://schemas.openxmlformats.org/presentationml/2006/main">
  <p:tag name="AS_UNIQUEID" val="1488"/>
</p:tagLst>
</file>

<file path=ppt/tags/tag578.xml><?xml version="1.0" encoding="utf-8"?>
<p:tagLst xmlns:p="http://schemas.openxmlformats.org/presentationml/2006/main">
  <p:tag name="AS_UNIQUEID" val="1489"/>
</p:tagLst>
</file>

<file path=ppt/tags/tag579.xml><?xml version="1.0" encoding="utf-8"?>
<p:tagLst xmlns:p="http://schemas.openxmlformats.org/presentationml/2006/main">
  <p:tag name="AS_UNIQUEID" val="1490"/>
</p:tagLst>
</file>

<file path=ppt/tags/tag58.xml><?xml version="1.0" encoding="utf-8"?>
<p:tagLst xmlns:p="http://schemas.openxmlformats.org/presentationml/2006/main">
  <p:tag name="AS_UNIQUEID" val="969"/>
</p:tagLst>
</file>

<file path=ppt/tags/tag580.xml><?xml version="1.0" encoding="utf-8"?>
<p:tagLst xmlns:p="http://schemas.openxmlformats.org/presentationml/2006/main">
  <p:tag name="AS_UNIQUEID" val="1491"/>
</p:tagLst>
</file>

<file path=ppt/tags/tag581.xml><?xml version="1.0" encoding="utf-8"?>
<p:tagLst xmlns:p="http://schemas.openxmlformats.org/presentationml/2006/main">
  <p:tag name="AS_UNIQUEID" val="1492"/>
</p:tagLst>
</file>

<file path=ppt/tags/tag582.xml><?xml version="1.0" encoding="utf-8"?>
<p:tagLst xmlns:p="http://schemas.openxmlformats.org/presentationml/2006/main">
  <p:tag name="AS_UNIQUEID" val="1493"/>
</p:tagLst>
</file>

<file path=ppt/tags/tag583.xml><?xml version="1.0" encoding="utf-8"?>
<p:tagLst xmlns:p="http://schemas.openxmlformats.org/presentationml/2006/main">
  <p:tag name="AS_UNIQUEID" val="1494"/>
</p:tagLst>
</file>

<file path=ppt/tags/tag584.xml><?xml version="1.0" encoding="utf-8"?>
<p:tagLst xmlns:p="http://schemas.openxmlformats.org/presentationml/2006/main">
  <p:tag name="AS_UNIQUEID" val="1495"/>
</p:tagLst>
</file>

<file path=ppt/tags/tag585.xml><?xml version="1.0" encoding="utf-8"?>
<p:tagLst xmlns:p="http://schemas.openxmlformats.org/presentationml/2006/main">
  <p:tag name="AS_UNIQUEID" val="1496"/>
</p:tagLst>
</file>

<file path=ppt/tags/tag586.xml><?xml version="1.0" encoding="utf-8"?>
<p:tagLst xmlns:p="http://schemas.openxmlformats.org/presentationml/2006/main">
  <p:tag name="AS_UNIQUEID" val="1497"/>
</p:tagLst>
</file>

<file path=ppt/tags/tag587.xml><?xml version="1.0" encoding="utf-8"?>
<p:tagLst xmlns:p="http://schemas.openxmlformats.org/presentationml/2006/main">
  <p:tag name="AS_UNIQUEID" val="1498"/>
</p:tagLst>
</file>

<file path=ppt/tags/tag588.xml><?xml version="1.0" encoding="utf-8"?>
<p:tagLst xmlns:p="http://schemas.openxmlformats.org/presentationml/2006/main">
  <p:tag name="AS_UNIQUEID" val="1499"/>
</p:tagLst>
</file>

<file path=ppt/tags/tag589.xml><?xml version="1.0" encoding="utf-8"?>
<p:tagLst xmlns:p="http://schemas.openxmlformats.org/presentationml/2006/main">
  <p:tag name="AS_UNIQUEID" val="1500"/>
</p:tagLst>
</file>

<file path=ppt/tags/tag59.xml><?xml version="1.0" encoding="utf-8"?>
<p:tagLst xmlns:p="http://schemas.openxmlformats.org/presentationml/2006/main">
  <p:tag name="AS_UNIQUEID" val="970"/>
</p:tagLst>
</file>

<file path=ppt/tags/tag590.xml><?xml version="1.0" encoding="utf-8"?>
<p:tagLst xmlns:p="http://schemas.openxmlformats.org/presentationml/2006/main">
  <p:tag name="AS_UNIQUEID" val="1501"/>
</p:tagLst>
</file>

<file path=ppt/tags/tag591.xml><?xml version="1.0" encoding="utf-8"?>
<p:tagLst xmlns:p="http://schemas.openxmlformats.org/presentationml/2006/main">
  <p:tag name="AS_UNIQUEID" val="1502"/>
</p:tagLst>
</file>

<file path=ppt/tags/tag592.xml><?xml version="1.0" encoding="utf-8"?>
<p:tagLst xmlns:p="http://schemas.openxmlformats.org/presentationml/2006/main">
  <p:tag name="AS_UNIQUEID" val="1503"/>
</p:tagLst>
</file>

<file path=ppt/tags/tag593.xml><?xml version="1.0" encoding="utf-8"?>
<p:tagLst xmlns:p="http://schemas.openxmlformats.org/presentationml/2006/main">
  <p:tag name="AS_UNIQUEID" val="1504"/>
</p:tagLst>
</file>

<file path=ppt/tags/tag594.xml><?xml version="1.0" encoding="utf-8"?>
<p:tagLst xmlns:p="http://schemas.openxmlformats.org/presentationml/2006/main">
  <p:tag name="AS_UNIQUEID" val="1505"/>
</p:tagLst>
</file>

<file path=ppt/tags/tag595.xml><?xml version="1.0" encoding="utf-8"?>
<p:tagLst xmlns:p="http://schemas.openxmlformats.org/presentationml/2006/main">
  <p:tag name="AS_UNIQUEID" val="1506"/>
</p:tagLst>
</file>

<file path=ppt/tags/tag596.xml><?xml version="1.0" encoding="utf-8"?>
<p:tagLst xmlns:p="http://schemas.openxmlformats.org/presentationml/2006/main">
  <p:tag name="AS_UNIQUEID" val="1507"/>
</p:tagLst>
</file>

<file path=ppt/tags/tag597.xml><?xml version="1.0" encoding="utf-8"?>
<p:tagLst xmlns:p="http://schemas.openxmlformats.org/presentationml/2006/main">
  <p:tag name="AS_UNIQUEID" val="1508"/>
</p:tagLst>
</file>

<file path=ppt/tags/tag598.xml><?xml version="1.0" encoding="utf-8"?>
<p:tagLst xmlns:p="http://schemas.openxmlformats.org/presentationml/2006/main">
  <p:tag name="AS_UNIQUEID" val="1509"/>
</p:tagLst>
</file>

<file path=ppt/tags/tag599.xml><?xml version="1.0" encoding="utf-8"?>
<p:tagLst xmlns:p="http://schemas.openxmlformats.org/presentationml/2006/main">
  <p:tag name="AS_UNIQUEID" val="1510"/>
</p:tagLst>
</file>

<file path=ppt/tags/tag6.xml><?xml version="1.0" encoding="utf-8"?>
<p:tagLst xmlns:p="http://schemas.openxmlformats.org/presentationml/2006/main">
  <p:tag name="AS_UNIQUEID" val="917"/>
</p:tagLst>
</file>

<file path=ppt/tags/tag60.xml><?xml version="1.0" encoding="utf-8"?>
<p:tagLst xmlns:p="http://schemas.openxmlformats.org/presentationml/2006/main">
  <p:tag name="AS_UNIQUEID" val="971"/>
</p:tagLst>
</file>

<file path=ppt/tags/tag600.xml><?xml version="1.0" encoding="utf-8"?>
<p:tagLst xmlns:p="http://schemas.openxmlformats.org/presentationml/2006/main">
  <p:tag name="AS_UNIQUEID" val="1511"/>
</p:tagLst>
</file>

<file path=ppt/tags/tag601.xml><?xml version="1.0" encoding="utf-8"?>
<p:tagLst xmlns:p="http://schemas.openxmlformats.org/presentationml/2006/main">
  <p:tag name="AS_UNIQUEID" val="1512"/>
</p:tagLst>
</file>

<file path=ppt/tags/tag602.xml><?xml version="1.0" encoding="utf-8"?>
<p:tagLst xmlns:p="http://schemas.openxmlformats.org/presentationml/2006/main">
  <p:tag name="AS_UNIQUEID" val="1513"/>
</p:tagLst>
</file>

<file path=ppt/tags/tag603.xml><?xml version="1.0" encoding="utf-8"?>
<p:tagLst xmlns:p="http://schemas.openxmlformats.org/presentationml/2006/main">
  <p:tag name="AS_UNIQUEID" val="1514"/>
</p:tagLst>
</file>

<file path=ppt/tags/tag604.xml><?xml version="1.0" encoding="utf-8"?>
<p:tagLst xmlns:p="http://schemas.openxmlformats.org/presentationml/2006/main">
  <p:tag name="AS_UNIQUEID" val="1515"/>
</p:tagLst>
</file>

<file path=ppt/tags/tag605.xml><?xml version="1.0" encoding="utf-8"?>
<p:tagLst xmlns:p="http://schemas.openxmlformats.org/presentationml/2006/main">
  <p:tag name="AS_UNIQUEID" val="1516"/>
</p:tagLst>
</file>

<file path=ppt/tags/tag606.xml><?xml version="1.0" encoding="utf-8"?>
<p:tagLst xmlns:p="http://schemas.openxmlformats.org/presentationml/2006/main">
  <p:tag name="AS_UNIQUEID" val="1517"/>
</p:tagLst>
</file>

<file path=ppt/tags/tag607.xml><?xml version="1.0" encoding="utf-8"?>
<p:tagLst xmlns:p="http://schemas.openxmlformats.org/presentationml/2006/main">
  <p:tag name="AS_UNIQUEID" val="1518"/>
</p:tagLst>
</file>

<file path=ppt/tags/tag608.xml><?xml version="1.0" encoding="utf-8"?>
<p:tagLst xmlns:p="http://schemas.openxmlformats.org/presentationml/2006/main">
  <p:tag name="AS_UNIQUEID" val="1519"/>
</p:tagLst>
</file>

<file path=ppt/tags/tag609.xml><?xml version="1.0" encoding="utf-8"?>
<p:tagLst xmlns:p="http://schemas.openxmlformats.org/presentationml/2006/main">
  <p:tag name="AS_UNIQUEID" val="1520"/>
</p:tagLst>
</file>

<file path=ppt/tags/tag61.xml><?xml version="1.0" encoding="utf-8"?>
<p:tagLst xmlns:p="http://schemas.openxmlformats.org/presentationml/2006/main">
  <p:tag name="AS_UNIQUEID" val="972"/>
</p:tagLst>
</file>

<file path=ppt/tags/tag610.xml><?xml version="1.0" encoding="utf-8"?>
<p:tagLst xmlns:p="http://schemas.openxmlformats.org/presentationml/2006/main">
  <p:tag name="AS_UNIQUEID" val="1521"/>
</p:tagLst>
</file>

<file path=ppt/tags/tag611.xml><?xml version="1.0" encoding="utf-8"?>
<p:tagLst xmlns:p="http://schemas.openxmlformats.org/presentationml/2006/main">
  <p:tag name="AS_UNIQUEID" val="1522"/>
</p:tagLst>
</file>

<file path=ppt/tags/tag612.xml><?xml version="1.0" encoding="utf-8"?>
<p:tagLst xmlns:p="http://schemas.openxmlformats.org/presentationml/2006/main">
  <p:tag name="AS_UNIQUEID" val="1523"/>
</p:tagLst>
</file>

<file path=ppt/tags/tag613.xml><?xml version="1.0" encoding="utf-8"?>
<p:tagLst xmlns:p="http://schemas.openxmlformats.org/presentationml/2006/main">
  <p:tag name="AS_UNIQUEID" val="1524"/>
</p:tagLst>
</file>

<file path=ppt/tags/tag614.xml><?xml version="1.0" encoding="utf-8"?>
<p:tagLst xmlns:p="http://schemas.openxmlformats.org/presentationml/2006/main">
  <p:tag name="AS_UNIQUEID" val="1525"/>
</p:tagLst>
</file>

<file path=ppt/tags/tag615.xml><?xml version="1.0" encoding="utf-8"?>
<p:tagLst xmlns:p="http://schemas.openxmlformats.org/presentationml/2006/main">
  <p:tag name="AS_UNIQUEID" val="1526"/>
</p:tagLst>
</file>

<file path=ppt/tags/tag616.xml><?xml version="1.0" encoding="utf-8"?>
<p:tagLst xmlns:p="http://schemas.openxmlformats.org/presentationml/2006/main">
  <p:tag name="AS_UNIQUEID" val="1527"/>
</p:tagLst>
</file>

<file path=ppt/tags/tag617.xml><?xml version="1.0" encoding="utf-8"?>
<p:tagLst xmlns:p="http://schemas.openxmlformats.org/presentationml/2006/main">
  <p:tag name="AS_UNIQUEID" val="1528"/>
</p:tagLst>
</file>

<file path=ppt/tags/tag618.xml><?xml version="1.0" encoding="utf-8"?>
<p:tagLst xmlns:p="http://schemas.openxmlformats.org/presentationml/2006/main">
  <p:tag name="AS_UNIQUEID" val="1529"/>
</p:tagLst>
</file>

<file path=ppt/tags/tag619.xml><?xml version="1.0" encoding="utf-8"?>
<p:tagLst xmlns:p="http://schemas.openxmlformats.org/presentationml/2006/main">
  <p:tag name="AS_UNIQUEID" val="1530"/>
</p:tagLst>
</file>

<file path=ppt/tags/tag62.xml><?xml version="1.0" encoding="utf-8"?>
<p:tagLst xmlns:p="http://schemas.openxmlformats.org/presentationml/2006/main">
  <p:tag name="AS_UNIQUEID" val="973"/>
</p:tagLst>
</file>

<file path=ppt/tags/tag620.xml><?xml version="1.0" encoding="utf-8"?>
<p:tagLst xmlns:p="http://schemas.openxmlformats.org/presentationml/2006/main">
  <p:tag name="AS_UNIQUEID" val="1531"/>
</p:tagLst>
</file>

<file path=ppt/tags/tag621.xml><?xml version="1.0" encoding="utf-8"?>
<p:tagLst xmlns:p="http://schemas.openxmlformats.org/presentationml/2006/main">
  <p:tag name="AS_UNIQUEID" val="1532"/>
</p:tagLst>
</file>

<file path=ppt/tags/tag622.xml><?xml version="1.0" encoding="utf-8"?>
<p:tagLst xmlns:p="http://schemas.openxmlformats.org/presentationml/2006/main">
  <p:tag name="AS_UNIQUEID" val="1533"/>
</p:tagLst>
</file>

<file path=ppt/tags/tag623.xml><?xml version="1.0" encoding="utf-8"?>
<p:tagLst xmlns:p="http://schemas.openxmlformats.org/presentationml/2006/main">
  <p:tag name="AS_UNIQUEID" val="1534"/>
</p:tagLst>
</file>

<file path=ppt/tags/tag624.xml><?xml version="1.0" encoding="utf-8"?>
<p:tagLst xmlns:p="http://schemas.openxmlformats.org/presentationml/2006/main">
  <p:tag name="AS_UNIQUEID" val="1535"/>
</p:tagLst>
</file>

<file path=ppt/tags/tag625.xml><?xml version="1.0" encoding="utf-8"?>
<p:tagLst xmlns:p="http://schemas.openxmlformats.org/presentationml/2006/main">
  <p:tag name="AS_UNIQUEID" val="1536"/>
</p:tagLst>
</file>

<file path=ppt/tags/tag626.xml><?xml version="1.0" encoding="utf-8"?>
<p:tagLst xmlns:p="http://schemas.openxmlformats.org/presentationml/2006/main">
  <p:tag name="AS_UNIQUEID" val="1537"/>
</p:tagLst>
</file>

<file path=ppt/tags/tag627.xml><?xml version="1.0" encoding="utf-8"?>
<p:tagLst xmlns:p="http://schemas.openxmlformats.org/presentationml/2006/main">
  <p:tag name="AS_UNIQUEID" val="1538"/>
</p:tagLst>
</file>

<file path=ppt/tags/tag628.xml><?xml version="1.0" encoding="utf-8"?>
<p:tagLst xmlns:p="http://schemas.openxmlformats.org/presentationml/2006/main">
  <p:tag name="AS_UNIQUEID" val="1539"/>
</p:tagLst>
</file>

<file path=ppt/tags/tag629.xml><?xml version="1.0" encoding="utf-8"?>
<p:tagLst xmlns:p="http://schemas.openxmlformats.org/presentationml/2006/main">
  <p:tag name="AS_UNIQUEID" val="1540"/>
</p:tagLst>
</file>

<file path=ppt/tags/tag63.xml><?xml version="1.0" encoding="utf-8"?>
<p:tagLst xmlns:p="http://schemas.openxmlformats.org/presentationml/2006/main">
  <p:tag name="AS_UNIQUEID" val="974"/>
</p:tagLst>
</file>

<file path=ppt/tags/tag630.xml><?xml version="1.0" encoding="utf-8"?>
<p:tagLst xmlns:p="http://schemas.openxmlformats.org/presentationml/2006/main">
  <p:tag name="AS_UNIQUEID" val="1541"/>
</p:tagLst>
</file>

<file path=ppt/tags/tag631.xml><?xml version="1.0" encoding="utf-8"?>
<p:tagLst xmlns:p="http://schemas.openxmlformats.org/presentationml/2006/main">
  <p:tag name="AS_UNIQUEID" val="1542"/>
</p:tagLst>
</file>

<file path=ppt/tags/tag632.xml><?xml version="1.0" encoding="utf-8"?>
<p:tagLst xmlns:p="http://schemas.openxmlformats.org/presentationml/2006/main">
  <p:tag name="AS_UNIQUEID" val="1543"/>
</p:tagLst>
</file>

<file path=ppt/tags/tag633.xml><?xml version="1.0" encoding="utf-8"?>
<p:tagLst xmlns:p="http://schemas.openxmlformats.org/presentationml/2006/main">
  <p:tag name="AS_UNIQUEID" val="1544"/>
</p:tagLst>
</file>

<file path=ppt/tags/tag634.xml><?xml version="1.0" encoding="utf-8"?>
<p:tagLst xmlns:p="http://schemas.openxmlformats.org/presentationml/2006/main">
  <p:tag name="AS_UNIQUEID" val="1545"/>
</p:tagLst>
</file>

<file path=ppt/tags/tag635.xml><?xml version="1.0" encoding="utf-8"?>
<p:tagLst xmlns:p="http://schemas.openxmlformats.org/presentationml/2006/main">
  <p:tag name="AS_UNIQUEID" val="1546"/>
</p:tagLst>
</file>

<file path=ppt/tags/tag636.xml><?xml version="1.0" encoding="utf-8"?>
<p:tagLst xmlns:p="http://schemas.openxmlformats.org/presentationml/2006/main">
  <p:tag name="AS_UNIQUEID" val="1547"/>
</p:tagLst>
</file>

<file path=ppt/tags/tag637.xml><?xml version="1.0" encoding="utf-8"?>
<p:tagLst xmlns:p="http://schemas.openxmlformats.org/presentationml/2006/main">
  <p:tag name="AS_UNIQUEID" val="1548"/>
</p:tagLst>
</file>

<file path=ppt/tags/tag638.xml><?xml version="1.0" encoding="utf-8"?>
<p:tagLst xmlns:p="http://schemas.openxmlformats.org/presentationml/2006/main">
  <p:tag name="AS_UNIQUEID" val="1549"/>
</p:tagLst>
</file>

<file path=ppt/tags/tag639.xml><?xml version="1.0" encoding="utf-8"?>
<p:tagLst xmlns:p="http://schemas.openxmlformats.org/presentationml/2006/main">
  <p:tag name="AS_UNIQUEID" val="1550"/>
</p:tagLst>
</file>

<file path=ppt/tags/tag64.xml><?xml version="1.0" encoding="utf-8"?>
<p:tagLst xmlns:p="http://schemas.openxmlformats.org/presentationml/2006/main">
  <p:tag name="AS_UNIQUEID" val="975"/>
</p:tagLst>
</file>

<file path=ppt/tags/tag640.xml><?xml version="1.0" encoding="utf-8"?>
<p:tagLst xmlns:p="http://schemas.openxmlformats.org/presentationml/2006/main">
  <p:tag name="AS_UNIQUEID" val="1551"/>
</p:tagLst>
</file>

<file path=ppt/tags/tag641.xml><?xml version="1.0" encoding="utf-8"?>
<p:tagLst xmlns:p="http://schemas.openxmlformats.org/presentationml/2006/main">
  <p:tag name="AS_UNIQUEID" val="1552"/>
</p:tagLst>
</file>

<file path=ppt/tags/tag642.xml><?xml version="1.0" encoding="utf-8"?>
<p:tagLst xmlns:p="http://schemas.openxmlformats.org/presentationml/2006/main">
  <p:tag name="AS_UNIQUEID" val="1553"/>
</p:tagLst>
</file>

<file path=ppt/tags/tag643.xml><?xml version="1.0" encoding="utf-8"?>
<p:tagLst xmlns:p="http://schemas.openxmlformats.org/presentationml/2006/main">
  <p:tag name="AS_UNIQUEID" val="1554"/>
</p:tagLst>
</file>

<file path=ppt/tags/tag644.xml><?xml version="1.0" encoding="utf-8"?>
<p:tagLst xmlns:p="http://schemas.openxmlformats.org/presentationml/2006/main">
  <p:tag name="AS_UNIQUEID" val="1555"/>
</p:tagLst>
</file>

<file path=ppt/tags/tag645.xml><?xml version="1.0" encoding="utf-8"?>
<p:tagLst xmlns:p="http://schemas.openxmlformats.org/presentationml/2006/main">
  <p:tag name="AS_UNIQUEID" val="1556"/>
</p:tagLst>
</file>

<file path=ppt/tags/tag646.xml><?xml version="1.0" encoding="utf-8"?>
<p:tagLst xmlns:p="http://schemas.openxmlformats.org/presentationml/2006/main">
  <p:tag name="AS_UNIQUEID" val="1557"/>
</p:tagLst>
</file>

<file path=ppt/tags/tag647.xml><?xml version="1.0" encoding="utf-8"?>
<p:tagLst xmlns:p="http://schemas.openxmlformats.org/presentationml/2006/main">
  <p:tag name="AS_UNIQUEID" val="1558"/>
</p:tagLst>
</file>

<file path=ppt/tags/tag648.xml><?xml version="1.0" encoding="utf-8"?>
<p:tagLst xmlns:p="http://schemas.openxmlformats.org/presentationml/2006/main">
  <p:tag name="AS_UNIQUEID" val="1559"/>
</p:tagLst>
</file>

<file path=ppt/tags/tag649.xml><?xml version="1.0" encoding="utf-8"?>
<p:tagLst xmlns:p="http://schemas.openxmlformats.org/presentationml/2006/main">
  <p:tag name="AS_UNIQUEID" val="1560"/>
</p:tagLst>
</file>

<file path=ppt/tags/tag65.xml><?xml version="1.0" encoding="utf-8"?>
<p:tagLst xmlns:p="http://schemas.openxmlformats.org/presentationml/2006/main">
  <p:tag name="AS_UNIQUEID" val="976"/>
</p:tagLst>
</file>

<file path=ppt/tags/tag650.xml><?xml version="1.0" encoding="utf-8"?>
<p:tagLst xmlns:p="http://schemas.openxmlformats.org/presentationml/2006/main">
  <p:tag name="AS_UNIQUEID" val="1561"/>
</p:tagLst>
</file>

<file path=ppt/tags/tag651.xml><?xml version="1.0" encoding="utf-8"?>
<p:tagLst xmlns:p="http://schemas.openxmlformats.org/presentationml/2006/main">
  <p:tag name="AS_UNIQUEID" val="1562"/>
</p:tagLst>
</file>

<file path=ppt/tags/tag652.xml><?xml version="1.0" encoding="utf-8"?>
<p:tagLst xmlns:p="http://schemas.openxmlformats.org/presentationml/2006/main">
  <p:tag name="AS_UNIQUEID" val="1563"/>
</p:tagLst>
</file>

<file path=ppt/tags/tag653.xml><?xml version="1.0" encoding="utf-8"?>
<p:tagLst xmlns:p="http://schemas.openxmlformats.org/presentationml/2006/main">
  <p:tag name="AS_UNIQUEID" val="1564"/>
</p:tagLst>
</file>

<file path=ppt/tags/tag654.xml><?xml version="1.0" encoding="utf-8"?>
<p:tagLst xmlns:p="http://schemas.openxmlformats.org/presentationml/2006/main">
  <p:tag name="AS_UNIQUEID" val="1565"/>
</p:tagLst>
</file>

<file path=ppt/tags/tag655.xml><?xml version="1.0" encoding="utf-8"?>
<p:tagLst xmlns:p="http://schemas.openxmlformats.org/presentationml/2006/main">
  <p:tag name="AS_UNIQUEID" val="1566"/>
</p:tagLst>
</file>

<file path=ppt/tags/tag656.xml><?xml version="1.0" encoding="utf-8"?>
<p:tagLst xmlns:p="http://schemas.openxmlformats.org/presentationml/2006/main">
  <p:tag name="AS_UNIQUEID" val="1567"/>
</p:tagLst>
</file>

<file path=ppt/tags/tag657.xml><?xml version="1.0" encoding="utf-8"?>
<p:tagLst xmlns:p="http://schemas.openxmlformats.org/presentationml/2006/main">
  <p:tag name="AS_UNIQUEID" val="1568"/>
</p:tagLst>
</file>

<file path=ppt/tags/tag658.xml><?xml version="1.0" encoding="utf-8"?>
<p:tagLst xmlns:p="http://schemas.openxmlformats.org/presentationml/2006/main">
  <p:tag name="AS_UNIQUEID" val="1569"/>
</p:tagLst>
</file>

<file path=ppt/tags/tag659.xml><?xml version="1.0" encoding="utf-8"?>
<p:tagLst xmlns:p="http://schemas.openxmlformats.org/presentationml/2006/main">
  <p:tag name="AS_UNIQUEID" val="1570"/>
</p:tagLst>
</file>

<file path=ppt/tags/tag66.xml><?xml version="1.0" encoding="utf-8"?>
<p:tagLst xmlns:p="http://schemas.openxmlformats.org/presentationml/2006/main">
  <p:tag name="AS_UNIQUEID" val="977"/>
</p:tagLst>
</file>

<file path=ppt/tags/tag660.xml><?xml version="1.0" encoding="utf-8"?>
<p:tagLst xmlns:p="http://schemas.openxmlformats.org/presentationml/2006/main">
  <p:tag name="AS_UNIQUEID" val="1571"/>
</p:tagLst>
</file>

<file path=ppt/tags/tag661.xml><?xml version="1.0" encoding="utf-8"?>
<p:tagLst xmlns:p="http://schemas.openxmlformats.org/presentationml/2006/main">
  <p:tag name="AS_UNIQUEID" val="1572"/>
</p:tagLst>
</file>

<file path=ppt/tags/tag662.xml><?xml version="1.0" encoding="utf-8"?>
<p:tagLst xmlns:p="http://schemas.openxmlformats.org/presentationml/2006/main">
  <p:tag name="AS_UNIQUEID" val="1573"/>
</p:tagLst>
</file>

<file path=ppt/tags/tag663.xml><?xml version="1.0" encoding="utf-8"?>
<p:tagLst xmlns:p="http://schemas.openxmlformats.org/presentationml/2006/main">
  <p:tag name="AS_UNIQUEID" val="1574"/>
</p:tagLst>
</file>

<file path=ppt/tags/tag664.xml><?xml version="1.0" encoding="utf-8"?>
<p:tagLst xmlns:p="http://schemas.openxmlformats.org/presentationml/2006/main">
  <p:tag name="AS_UNIQUEID" val="1575"/>
</p:tagLst>
</file>

<file path=ppt/tags/tag665.xml><?xml version="1.0" encoding="utf-8"?>
<p:tagLst xmlns:p="http://schemas.openxmlformats.org/presentationml/2006/main">
  <p:tag name="AS_UNIQUEID" val="1576"/>
</p:tagLst>
</file>

<file path=ppt/tags/tag666.xml><?xml version="1.0" encoding="utf-8"?>
<p:tagLst xmlns:p="http://schemas.openxmlformats.org/presentationml/2006/main">
  <p:tag name="AS_UNIQUEID" val="1577"/>
</p:tagLst>
</file>

<file path=ppt/tags/tag667.xml><?xml version="1.0" encoding="utf-8"?>
<p:tagLst xmlns:p="http://schemas.openxmlformats.org/presentationml/2006/main">
  <p:tag name="AS_UNIQUEID" val="1578"/>
</p:tagLst>
</file>

<file path=ppt/tags/tag668.xml><?xml version="1.0" encoding="utf-8"?>
<p:tagLst xmlns:p="http://schemas.openxmlformats.org/presentationml/2006/main">
  <p:tag name="AS_UNIQUEID" val="1579"/>
</p:tagLst>
</file>

<file path=ppt/tags/tag669.xml><?xml version="1.0" encoding="utf-8"?>
<p:tagLst xmlns:p="http://schemas.openxmlformats.org/presentationml/2006/main">
  <p:tag name="AS_UNIQUEID" val="1580"/>
</p:tagLst>
</file>

<file path=ppt/tags/tag67.xml><?xml version="1.0" encoding="utf-8"?>
<p:tagLst xmlns:p="http://schemas.openxmlformats.org/presentationml/2006/main">
  <p:tag name="AS_UNIQUEID" val="978"/>
</p:tagLst>
</file>

<file path=ppt/tags/tag670.xml><?xml version="1.0" encoding="utf-8"?>
<p:tagLst xmlns:p="http://schemas.openxmlformats.org/presentationml/2006/main">
  <p:tag name="AS_UNIQUEID" val="1581"/>
</p:tagLst>
</file>

<file path=ppt/tags/tag671.xml><?xml version="1.0" encoding="utf-8"?>
<p:tagLst xmlns:p="http://schemas.openxmlformats.org/presentationml/2006/main">
  <p:tag name="AS_UNIQUEID" val="1582"/>
</p:tagLst>
</file>

<file path=ppt/tags/tag672.xml><?xml version="1.0" encoding="utf-8"?>
<p:tagLst xmlns:p="http://schemas.openxmlformats.org/presentationml/2006/main">
  <p:tag name="AS_UNIQUEID" val="1583"/>
</p:tagLst>
</file>

<file path=ppt/tags/tag673.xml><?xml version="1.0" encoding="utf-8"?>
<p:tagLst xmlns:p="http://schemas.openxmlformats.org/presentationml/2006/main">
  <p:tag name="AS_UNIQUEID" val="1584"/>
</p:tagLst>
</file>

<file path=ppt/tags/tag674.xml><?xml version="1.0" encoding="utf-8"?>
<p:tagLst xmlns:p="http://schemas.openxmlformats.org/presentationml/2006/main">
  <p:tag name="AS_UNIQUEID" val="1585"/>
</p:tagLst>
</file>

<file path=ppt/tags/tag675.xml><?xml version="1.0" encoding="utf-8"?>
<p:tagLst xmlns:p="http://schemas.openxmlformats.org/presentationml/2006/main">
  <p:tag name="AS_UNIQUEID" val="1586"/>
</p:tagLst>
</file>

<file path=ppt/tags/tag676.xml><?xml version="1.0" encoding="utf-8"?>
<p:tagLst xmlns:p="http://schemas.openxmlformats.org/presentationml/2006/main">
  <p:tag name="AS_UNIQUEID" val="1587"/>
</p:tagLst>
</file>

<file path=ppt/tags/tag677.xml><?xml version="1.0" encoding="utf-8"?>
<p:tagLst xmlns:p="http://schemas.openxmlformats.org/presentationml/2006/main">
  <p:tag name="AS_UNIQUEID" val="1588"/>
</p:tagLst>
</file>

<file path=ppt/tags/tag678.xml><?xml version="1.0" encoding="utf-8"?>
<p:tagLst xmlns:p="http://schemas.openxmlformats.org/presentationml/2006/main">
  <p:tag name="AS_UNIQUEID" val="1589"/>
</p:tagLst>
</file>

<file path=ppt/tags/tag679.xml><?xml version="1.0" encoding="utf-8"?>
<p:tagLst xmlns:p="http://schemas.openxmlformats.org/presentationml/2006/main">
  <p:tag name="AS_UNIQUEID" val="1590"/>
</p:tagLst>
</file>

<file path=ppt/tags/tag68.xml><?xml version="1.0" encoding="utf-8"?>
<p:tagLst xmlns:p="http://schemas.openxmlformats.org/presentationml/2006/main">
  <p:tag name="AS_UNIQUEID" val="979"/>
</p:tagLst>
</file>

<file path=ppt/tags/tag680.xml><?xml version="1.0" encoding="utf-8"?>
<p:tagLst xmlns:p="http://schemas.openxmlformats.org/presentationml/2006/main">
  <p:tag name="AS_UNIQUEID" val="1591"/>
</p:tagLst>
</file>

<file path=ppt/tags/tag681.xml><?xml version="1.0" encoding="utf-8"?>
<p:tagLst xmlns:p="http://schemas.openxmlformats.org/presentationml/2006/main">
  <p:tag name="AS_UNIQUEID" val="1592"/>
</p:tagLst>
</file>

<file path=ppt/tags/tag682.xml><?xml version="1.0" encoding="utf-8"?>
<p:tagLst xmlns:p="http://schemas.openxmlformats.org/presentationml/2006/main">
  <p:tag name="AS_UNIQUEID" val="1593"/>
</p:tagLst>
</file>

<file path=ppt/tags/tag683.xml><?xml version="1.0" encoding="utf-8"?>
<p:tagLst xmlns:p="http://schemas.openxmlformats.org/presentationml/2006/main">
  <p:tag name="AS_UNIQUEID" val="1594"/>
</p:tagLst>
</file>

<file path=ppt/tags/tag684.xml><?xml version="1.0" encoding="utf-8"?>
<p:tagLst xmlns:p="http://schemas.openxmlformats.org/presentationml/2006/main">
  <p:tag name="AS_UNIQUEID" val="1595"/>
</p:tagLst>
</file>

<file path=ppt/tags/tag685.xml><?xml version="1.0" encoding="utf-8"?>
<p:tagLst xmlns:p="http://schemas.openxmlformats.org/presentationml/2006/main">
  <p:tag name="AS_UNIQUEID" val="1596"/>
</p:tagLst>
</file>

<file path=ppt/tags/tag686.xml><?xml version="1.0" encoding="utf-8"?>
<p:tagLst xmlns:p="http://schemas.openxmlformats.org/presentationml/2006/main">
  <p:tag name="AS_UNIQUEID" val="1597"/>
</p:tagLst>
</file>

<file path=ppt/tags/tag687.xml><?xml version="1.0" encoding="utf-8"?>
<p:tagLst xmlns:p="http://schemas.openxmlformats.org/presentationml/2006/main">
  <p:tag name="AS_UNIQUEID" val="1598"/>
</p:tagLst>
</file>

<file path=ppt/tags/tag688.xml><?xml version="1.0" encoding="utf-8"?>
<p:tagLst xmlns:p="http://schemas.openxmlformats.org/presentationml/2006/main">
  <p:tag name="AS_UNIQUEID" val="1599"/>
</p:tagLst>
</file>

<file path=ppt/tags/tag689.xml><?xml version="1.0" encoding="utf-8"?>
<p:tagLst xmlns:p="http://schemas.openxmlformats.org/presentationml/2006/main">
  <p:tag name="AS_UNIQUEID" val="1600"/>
</p:tagLst>
</file>

<file path=ppt/tags/tag69.xml><?xml version="1.0" encoding="utf-8"?>
<p:tagLst xmlns:p="http://schemas.openxmlformats.org/presentationml/2006/main">
  <p:tag name="AS_UNIQUEID" val="980"/>
</p:tagLst>
</file>

<file path=ppt/tags/tag690.xml><?xml version="1.0" encoding="utf-8"?>
<p:tagLst xmlns:p="http://schemas.openxmlformats.org/presentationml/2006/main">
  <p:tag name="AS_UNIQUEID" val="1601"/>
</p:tagLst>
</file>

<file path=ppt/tags/tag691.xml><?xml version="1.0" encoding="utf-8"?>
<p:tagLst xmlns:p="http://schemas.openxmlformats.org/presentationml/2006/main">
  <p:tag name="AS_UNIQUEID" val="1602"/>
</p:tagLst>
</file>

<file path=ppt/tags/tag692.xml><?xml version="1.0" encoding="utf-8"?>
<p:tagLst xmlns:p="http://schemas.openxmlformats.org/presentationml/2006/main">
  <p:tag name="AS_UNIQUEID" val="1603"/>
</p:tagLst>
</file>

<file path=ppt/tags/tag693.xml><?xml version="1.0" encoding="utf-8"?>
<p:tagLst xmlns:p="http://schemas.openxmlformats.org/presentationml/2006/main">
  <p:tag name="AS_UNIQUEID" val="1604"/>
</p:tagLst>
</file>

<file path=ppt/tags/tag694.xml><?xml version="1.0" encoding="utf-8"?>
<p:tagLst xmlns:p="http://schemas.openxmlformats.org/presentationml/2006/main">
  <p:tag name="AS_UNIQUEID" val="1605"/>
</p:tagLst>
</file>

<file path=ppt/tags/tag695.xml><?xml version="1.0" encoding="utf-8"?>
<p:tagLst xmlns:p="http://schemas.openxmlformats.org/presentationml/2006/main">
  <p:tag name="AS_UNIQUEID" val="1606"/>
</p:tagLst>
</file>

<file path=ppt/tags/tag696.xml><?xml version="1.0" encoding="utf-8"?>
<p:tagLst xmlns:p="http://schemas.openxmlformats.org/presentationml/2006/main">
  <p:tag name="AS_UNIQUEID" val="1607"/>
</p:tagLst>
</file>

<file path=ppt/tags/tag697.xml><?xml version="1.0" encoding="utf-8"?>
<p:tagLst xmlns:p="http://schemas.openxmlformats.org/presentationml/2006/main">
  <p:tag name="AS_UNIQUEID" val="1608"/>
</p:tagLst>
</file>

<file path=ppt/tags/tag698.xml><?xml version="1.0" encoding="utf-8"?>
<p:tagLst xmlns:p="http://schemas.openxmlformats.org/presentationml/2006/main">
  <p:tag name="AS_UNIQUEID" val="1609"/>
</p:tagLst>
</file>

<file path=ppt/tags/tag699.xml><?xml version="1.0" encoding="utf-8"?>
<p:tagLst xmlns:p="http://schemas.openxmlformats.org/presentationml/2006/main">
  <p:tag name="AS_UNIQUEID" val="1610"/>
</p:tagLst>
</file>

<file path=ppt/tags/tag7.xml><?xml version="1.0" encoding="utf-8"?>
<p:tagLst xmlns:p="http://schemas.openxmlformats.org/presentationml/2006/main">
  <p:tag name="AS_UNIQUEID" val="918"/>
</p:tagLst>
</file>

<file path=ppt/tags/tag70.xml><?xml version="1.0" encoding="utf-8"?>
<p:tagLst xmlns:p="http://schemas.openxmlformats.org/presentationml/2006/main">
  <p:tag name="AS_UNIQUEID" val="981"/>
</p:tagLst>
</file>

<file path=ppt/tags/tag700.xml><?xml version="1.0" encoding="utf-8"?>
<p:tagLst xmlns:p="http://schemas.openxmlformats.org/presentationml/2006/main">
  <p:tag name="AS_UNIQUEID" val="1611"/>
</p:tagLst>
</file>

<file path=ppt/tags/tag701.xml><?xml version="1.0" encoding="utf-8"?>
<p:tagLst xmlns:p="http://schemas.openxmlformats.org/presentationml/2006/main">
  <p:tag name="AS_UNIQUEID" val="1612"/>
</p:tagLst>
</file>

<file path=ppt/tags/tag702.xml><?xml version="1.0" encoding="utf-8"?>
<p:tagLst xmlns:p="http://schemas.openxmlformats.org/presentationml/2006/main">
  <p:tag name="AS_UNIQUEID" val="1613"/>
</p:tagLst>
</file>

<file path=ppt/tags/tag703.xml><?xml version="1.0" encoding="utf-8"?>
<p:tagLst xmlns:p="http://schemas.openxmlformats.org/presentationml/2006/main">
  <p:tag name="AS_UNIQUEID" val="1614"/>
</p:tagLst>
</file>

<file path=ppt/tags/tag704.xml><?xml version="1.0" encoding="utf-8"?>
<p:tagLst xmlns:p="http://schemas.openxmlformats.org/presentationml/2006/main">
  <p:tag name="AS_UNIQUEID" val="1615"/>
</p:tagLst>
</file>

<file path=ppt/tags/tag705.xml><?xml version="1.0" encoding="utf-8"?>
<p:tagLst xmlns:p="http://schemas.openxmlformats.org/presentationml/2006/main">
  <p:tag name="AS_UNIQUEID" val="1616"/>
</p:tagLst>
</file>

<file path=ppt/tags/tag706.xml><?xml version="1.0" encoding="utf-8"?>
<p:tagLst xmlns:p="http://schemas.openxmlformats.org/presentationml/2006/main">
  <p:tag name="AS_UNIQUEID" val="1617"/>
</p:tagLst>
</file>

<file path=ppt/tags/tag707.xml><?xml version="1.0" encoding="utf-8"?>
<p:tagLst xmlns:p="http://schemas.openxmlformats.org/presentationml/2006/main">
  <p:tag name="AS_UNIQUEID" val="1618"/>
</p:tagLst>
</file>

<file path=ppt/tags/tag708.xml><?xml version="1.0" encoding="utf-8"?>
<p:tagLst xmlns:p="http://schemas.openxmlformats.org/presentationml/2006/main">
  <p:tag name="AS_UNIQUEID" val="1619"/>
</p:tagLst>
</file>

<file path=ppt/tags/tag709.xml><?xml version="1.0" encoding="utf-8"?>
<p:tagLst xmlns:p="http://schemas.openxmlformats.org/presentationml/2006/main">
  <p:tag name="AS_UNIQUEID" val="1620"/>
</p:tagLst>
</file>

<file path=ppt/tags/tag71.xml><?xml version="1.0" encoding="utf-8"?>
<p:tagLst xmlns:p="http://schemas.openxmlformats.org/presentationml/2006/main">
  <p:tag name="AS_UNIQUEID" val="982"/>
</p:tagLst>
</file>

<file path=ppt/tags/tag710.xml><?xml version="1.0" encoding="utf-8"?>
<p:tagLst xmlns:p="http://schemas.openxmlformats.org/presentationml/2006/main">
  <p:tag name="AS_UNIQUEID" val="1621"/>
</p:tagLst>
</file>

<file path=ppt/tags/tag711.xml><?xml version="1.0" encoding="utf-8"?>
<p:tagLst xmlns:p="http://schemas.openxmlformats.org/presentationml/2006/main">
  <p:tag name="AS_UNIQUEID" val="1622"/>
</p:tagLst>
</file>

<file path=ppt/tags/tag712.xml><?xml version="1.0" encoding="utf-8"?>
<p:tagLst xmlns:p="http://schemas.openxmlformats.org/presentationml/2006/main">
  <p:tag name="AS_UNIQUEID" val="1623"/>
</p:tagLst>
</file>

<file path=ppt/tags/tag713.xml><?xml version="1.0" encoding="utf-8"?>
<p:tagLst xmlns:p="http://schemas.openxmlformats.org/presentationml/2006/main">
  <p:tag name="AS_UNIQUEID" val="1624"/>
</p:tagLst>
</file>

<file path=ppt/tags/tag714.xml><?xml version="1.0" encoding="utf-8"?>
<p:tagLst xmlns:p="http://schemas.openxmlformats.org/presentationml/2006/main">
  <p:tag name="AS_UNIQUEID" val="1625"/>
</p:tagLst>
</file>

<file path=ppt/tags/tag715.xml><?xml version="1.0" encoding="utf-8"?>
<p:tagLst xmlns:p="http://schemas.openxmlformats.org/presentationml/2006/main">
  <p:tag name="AS_UNIQUEID" val="1626"/>
</p:tagLst>
</file>

<file path=ppt/tags/tag716.xml><?xml version="1.0" encoding="utf-8"?>
<p:tagLst xmlns:p="http://schemas.openxmlformats.org/presentationml/2006/main">
  <p:tag name="AS_UNIQUEID" val="1627"/>
</p:tagLst>
</file>

<file path=ppt/tags/tag717.xml><?xml version="1.0" encoding="utf-8"?>
<p:tagLst xmlns:p="http://schemas.openxmlformats.org/presentationml/2006/main">
  <p:tag name="AS_UNIQUEID" val="1628"/>
</p:tagLst>
</file>

<file path=ppt/tags/tag718.xml><?xml version="1.0" encoding="utf-8"?>
<p:tagLst xmlns:p="http://schemas.openxmlformats.org/presentationml/2006/main">
  <p:tag name="AS_UNIQUEID" val="1629"/>
</p:tagLst>
</file>

<file path=ppt/tags/tag719.xml><?xml version="1.0" encoding="utf-8"?>
<p:tagLst xmlns:p="http://schemas.openxmlformats.org/presentationml/2006/main">
  <p:tag name="AS_UNIQUEID" val="1630"/>
</p:tagLst>
</file>

<file path=ppt/tags/tag72.xml><?xml version="1.0" encoding="utf-8"?>
<p:tagLst xmlns:p="http://schemas.openxmlformats.org/presentationml/2006/main">
  <p:tag name="AS_UNIQUEID" val="983"/>
</p:tagLst>
</file>

<file path=ppt/tags/tag720.xml><?xml version="1.0" encoding="utf-8"?>
<p:tagLst xmlns:p="http://schemas.openxmlformats.org/presentationml/2006/main">
  <p:tag name="AS_UNIQUEID" val="1631"/>
</p:tagLst>
</file>

<file path=ppt/tags/tag721.xml><?xml version="1.0" encoding="utf-8"?>
<p:tagLst xmlns:p="http://schemas.openxmlformats.org/presentationml/2006/main">
  <p:tag name="AS_UNIQUEID" val="1632"/>
</p:tagLst>
</file>

<file path=ppt/tags/tag722.xml><?xml version="1.0" encoding="utf-8"?>
<p:tagLst xmlns:p="http://schemas.openxmlformats.org/presentationml/2006/main">
  <p:tag name="AS_UNIQUEID" val="1633"/>
</p:tagLst>
</file>

<file path=ppt/tags/tag723.xml><?xml version="1.0" encoding="utf-8"?>
<p:tagLst xmlns:p="http://schemas.openxmlformats.org/presentationml/2006/main">
  <p:tag name="AS_UNIQUEID" val="1634"/>
</p:tagLst>
</file>

<file path=ppt/tags/tag724.xml><?xml version="1.0" encoding="utf-8"?>
<p:tagLst xmlns:p="http://schemas.openxmlformats.org/presentationml/2006/main">
  <p:tag name="AS_UNIQUEID" val="1635"/>
</p:tagLst>
</file>

<file path=ppt/tags/tag725.xml><?xml version="1.0" encoding="utf-8"?>
<p:tagLst xmlns:p="http://schemas.openxmlformats.org/presentationml/2006/main">
  <p:tag name="AS_UNIQUEID" val="1636"/>
</p:tagLst>
</file>

<file path=ppt/tags/tag726.xml><?xml version="1.0" encoding="utf-8"?>
<p:tagLst xmlns:p="http://schemas.openxmlformats.org/presentationml/2006/main">
  <p:tag name="AS_UNIQUEID" val="1637"/>
</p:tagLst>
</file>

<file path=ppt/tags/tag727.xml><?xml version="1.0" encoding="utf-8"?>
<p:tagLst xmlns:p="http://schemas.openxmlformats.org/presentationml/2006/main">
  <p:tag name="AS_UNIQUEID" val="1638"/>
</p:tagLst>
</file>

<file path=ppt/tags/tag728.xml><?xml version="1.0" encoding="utf-8"?>
<p:tagLst xmlns:p="http://schemas.openxmlformats.org/presentationml/2006/main">
  <p:tag name="AS_UNIQUEID" val="1639"/>
</p:tagLst>
</file>

<file path=ppt/tags/tag729.xml><?xml version="1.0" encoding="utf-8"?>
<p:tagLst xmlns:p="http://schemas.openxmlformats.org/presentationml/2006/main">
  <p:tag name="AS_UNIQUEID" val="1640"/>
</p:tagLst>
</file>

<file path=ppt/tags/tag73.xml><?xml version="1.0" encoding="utf-8"?>
<p:tagLst xmlns:p="http://schemas.openxmlformats.org/presentationml/2006/main">
  <p:tag name="AS_UNIQUEID" val="984"/>
</p:tagLst>
</file>

<file path=ppt/tags/tag730.xml><?xml version="1.0" encoding="utf-8"?>
<p:tagLst xmlns:p="http://schemas.openxmlformats.org/presentationml/2006/main">
  <p:tag name="AS_UNIQUEID" val="1641"/>
</p:tagLst>
</file>

<file path=ppt/tags/tag731.xml><?xml version="1.0" encoding="utf-8"?>
<p:tagLst xmlns:p="http://schemas.openxmlformats.org/presentationml/2006/main">
  <p:tag name="AS_UNIQUEID" val="1642"/>
</p:tagLst>
</file>

<file path=ppt/tags/tag732.xml><?xml version="1.0" encoding="utf-8"?>
<p:tagLst xmlns:p="http://schemas.openxmlformats.org/presentationml/2006/main">
  <p:tag name="AS_UNIQUEID" val="1643"/>
</p:tagLst>
</file>

<file path=ppt/tags/tag733.xml><?xml version="1.0" encoding="utf-8"?>
<p:tagLst xmlns:p="http://schemas.openxmlformats.org/presentationml/2006/main">
  <p:tag name="AS_UNIQUEID" val="1644"/>
</p:tagLst>
</file>

<file path=ppt/tags/tag734.xml><?xml version="1.0" encoding="utf-8"?>
<p:tagLst xmlns:p="http://schemas.openxmlformats.org/presentationml/2006/main">
  <p:tag name="AS_UNIQUEID" val="1645"/>
</p:tagLst>
</file>

<file path=ppt/tags/tag735.xml><?xml version="1.0" encoding="utf-8"?>
<p:tagLst xmlns:p="http://schemas.openxmlformats.org/presentationml/2006/main">
  <p:tag name="AS_UNIQUEID" val="1646"/>
</p:tagLst>
</file>

<file path=ppt/tags/tag736.xml><?xml version="1.0" encoding="utf-8"?>
<p:tagLst xmlns:p="http://schemas.openxmlformats.org/presentationml/2006/main">
  <p:tag name="AS_UNIQUEID" val="1647"/>
</p:tagLst>
</file>

<file path=ppt/tags/tag737.xml><?xml version="1.0" encoding="utf-8"?>
<p:tagLst xmlns:p="http://schemas.openxmlformats.org/presentationml/2006/main">
  <p:tag name="AS_UNIQUEID" val="1648"/>
</p:tagLst>
</file>

<file path=ppt/tags/tag738.xml><?xml version="1.0" encoding="utf-8"?>
<p:tagLst xmlns:p="http://schemas.openxmlformats.org/presentationml/2006/main">
  <p:tag name="AS_UNIQUEID" val="1649"/>
</p:tagLst>
</file>

<file path=ppt/tags/tag739.xml><?xml version="1.0" encoding="utf-8"?>
<p:tagLst xmlns:p="http://schemas.openxmlformats.org/presentationml/2006/main">
  <p:tag name="AS_UNIQUEID" val="1650"/>
</p:tagLst>
</file>

<file path=ppt/tags/tag74.xml><?xml version="1.0" encoding="utf-8"?>
<p:tagLst xmlns:p="http://schemas.openxmlformats.org/presentationml/2006/main">
  <p:tag name="AS_UNIQUEID" val="985"/>
</p:tagLst>
</file>

<file path=ppt/tags/tag740.xml><?xml version="1.0" encoding="utf-8"?>
<p:tagLst xmlns:p="http://schemas.openxmlformats.org/presentationml/2006/main">
  <p:tag name="AS_UNIQUEID" val="1651"/>
</p:tagLst>
</file>

<file path=ppt/tags/tag741.xml><?xml version="1.0" encoding="utf-8"?>
<p:tagLst xmlns:p="http://schemas.openxmlformats.org/presentationml/2006/main">
  <p:tag name="AS_UNIQUEID" val="1652"/>
</p:tagLst>
</file>

<file path=ppt/tags/tag742.xml><?xml version="1.0" encoding="utf-8"?>
<p:tagLst xmlns:p="http://schemas.openxmlformats.org/presentationml/2006/main">
  <p:tag name="AS_UNIQUEID" val="1653"/>
</p:tagLst>
</file>

<file path=ppt/tags/tag743.xml><?xml version="1.0" encoding="utf-8"?>
<p:tagLst xmlns:p="http://schemas.openxmlformats.org/presentationml/2006/main">
  <p:tag name="AS_UNIQUEID" val="1654"/>
</p:tagLst>
</file>

<file path=ppt/tags/tag744.xml><?xml version="1.0" encoding="utf-8"?>
<p:tagLst xmlns:p="http://schemas.openxmlformats.org/presentationml/2006/main">
  <p:tag name="AS_UNIQUEID" val="1655"/>
</p:tagLst>
</file>

<file path=ppt/tags/tag745.xml><?xml version="1.0" encoding="utf-8"?>
<p:tagLst xmlns:p="http://schemas.openxmlformats.org/presentationml/2006/main">
  <p:tag name="AS_UNIQUEID" val="1656"/>
</p:tagLst>
</file>

<file path=ppt/tags/tag746.xml><?xml version="1.0" encoding="utf-8"?>
<p:tagLst xmlns:p="http://schemas.openxmlformats.org/presentationml/2006/main">
  <p:tag name="AS_UNIQUEID" val="1657"/>
</p:tagLst>
</file>

<file path=ppt/tags/tag747.xml><?xml version="1.0" encoding="utf-8"?>
<p:tagLst xmlns:p="http://schemas.openxmlformats.org/presentationml/2006/main">
  <p:tag name="AS_UNIQUEID" val="1658"/>
</p:tagLst>
</file>

<file path=ppt/tags/tag748.xml><?xml version="1.0" encoding="utf-8"?>
<p:tagLst xmlns:p="http://schemas.openxmlformats.org/presentationml/2006/main">
  <p:tag name="AS_UNIQUEID" val="1659"/>
</p:tagLst>
</file>

<file path=ppt/tags/tag749.xml><?xml version="1.0" encoding="utf-8"?>
<p:tagLst xmlns:p="http://schemas.openxmlformats.org/presentationml/2006/main">
  <p:tag name="AS_UNIQUEID" val="1660"/>
</p:tagLst>
</file>

<file path=ppt/tags/tag75.xml><?xml version="1.0" encoding="utf-8"?>
<p:tagLst xmlns:p="http://schemas.openxmlformats.org/presentationml/2006/main">
  <p:tag name="AS_UNIQUEID" val="986"/>
</p:tagLst>
</file>

<file path=ppt/tags/tag750.xml><?xml version="1.0" encoding="utf-8"?>
<p:tagLst xmlns:p="http://schemas.openxmlformats.org/presentationml/2006/main">
  <p:tag name="AS_UNIQUEID" val="1661"/>
</p:tagLst>
</file>

<file path=ppt/tags/tag751.xml><?xml version="1.0" encoding="utf-8"?>
<p:tagLst xmlns:p="http://schemas.openxmlformats.org/presentationml/2006/main">
  <p:tag name="AS_UNIQUEID" val="1662"/>
</p:tagLst>
</file>

<file path=ppt/tags/tag752.xml><?xml version="1.0" encoding="utf-8"?>
<p:tagLst xmlns:p="http://schemas.openxmlformats.org/presentationml/2006/main">
  <p:tag name="AS_UNIQUEID" val="1663"/>
</p:tagLst>
</file>

<file path=ppt/tags/tag753.xml><?xml version="1.0" encoding="utf-8"?>
<p:tagLst xmlns:p="http://schemas.openxmlformats.org/presentationml/2006/main">
  <p:tag name="AS_UNIQUEID" val="1664"/>
</p:tagLst>
</file>

<file path=ppt/tags/tag754.xml><?xml version="1.0" encoding="utf-8"?>
<p:tagLst xmlns:p="http://schemas.openxmlformats.org/presentationml/2006/main">
  <p:tag name="AS_UNIQUEID" val="1665"/>
</p:tagLst>
</file>

<file path=ppt/tags/tag755.xml><?xml version="1.0" encoding="utf-8"?>
<p:tagLst xmlns:p="http://schemas.openxmlformats.org/presentationml/2006/main">
  <p:tag name="AS_UNIQUEID" val="1666"/>
</p:tagLst>
</file>

<file path=ppt/tags/tag756.xml><?xml version="1.0" encoding="utf-8"?>
<p:tagLst xmlns:p="http://schemas.openxmlformats.org/presentationml/2006/main">
  <p:tag name="AS_UNIQUEID" val="1667"/>
</p:tagLst>
</file>

<file path=ppt/tags/tag757.xml><?xml version="1.0" encoding="utf-8"?>
<p:tagLst xmlns:p="http://schemas.openxmlformats.org/presentationml/2006/main">
  <p:tag name="AS_UNIQUEID" val="1668"/>
</p:tagLst>
</file>

<file path=ppt/tags/tag758.xml><?xml version="1.0" encoding="utf-8"?>
<p:tagLst xmlns:p="http://schemas.openxmlformats.org/presentationml/2006/main">
  <p:tag name="AS_UNIQUEID" val="1669"/>
</p:tagLst>
</file>

<file path=ppt/tags/tag759.xml><?xml version="1.0" encoding="utf-8"?>
<p:tagLst xmlns:p="http://schemas.openxmlformats.org/presentationml/2006/main">
  <p:tag name="AS_UNIQUEID" val="1670"/>
</p:tagLst>
</file>

<file path=ppt/tags/tag76.xml><?xml version="1.0" encoding="utf-8"?>
<p:tagLst xmlns:p="http://schemas.openxmlformats.org/presentationml/2006/main">
  <p:tag name="AS_UNIQUEID" val="987"/>
</p:tagLst>
</file>

<file path=ppt/tags/tag760.xml><?xml version="1.0" encoding="utf-8"?>
<p:tagLst xmlns:p="http://schemas.openxmlformats.org/presentationml/2006/main">
  <p:tag name="AS_UNIQUEID" val="1671"/>
</p:tagLst>
</file>

<file path=ppt/tags/tag761.xml><?xml version="1.0" encoding="utf-8"?>
<p:tagLst xmlns:p="http://schemas.openxmlformats.org/presentationml/2006/main">
  <p:tag name="AS_UNIQUEID" val="1672"/>
</p:tagLst>
</file>

<file path=ppt/tags/tag762.xml><?xml version="1.0" encoding="utf-8"?>
<p:tagLst xmlns:p="http://schemas.openxmlformats.org/presentationml/2006/main">
  <p:tag name="AS_UNIQUEID" val="1673"/>
</p:tagLst>
</file>

<file path=ppt/tags/tag763.xml><?xml version="1.0" encoding="utf-8"?>
<p:tagLst xmlns:p="http://schemas.openxmlformats.org/presentationml/2006/main">
  <p:tag name="AS_UNIQUEID" val="1674"/>
</p:tagLst>
</file>

<file path=ppt/tags/tag764.xml><?xml version="1.0" encoding="utf-8"?>
<p:tagLst xmlns:p="http://schemas.openxmlformats.org/presentationml/2006/main">
  <p:tag name="AS_UNIQUEID" val="1675"/>
</p:tagLst>
</file>

<file path=ppt/tags/tag765.xml><?xml version="1.0" encoding="utf-8"?>
<p:tagLst xmlns:p="http://schemas.openxmlformats.org/presentationml/2006/main">
  <p:tag name="AS_UNIQUEID" val="1676"/>
</p:tagLst>
</file>

<file path=ppt/tags/tag766.xml><?xml version="1.0" encoding="utf-8"?>
<p:tagLst xmlns:p="http://schemas.openxmlformats.org/presentationml/2006/main">
  <p:tag name="AS_UNIQUEID" val="1677"/>
</p:tagLst>
</file>

<file path=ppt/tags/tag767.xml><?xml version="1.0" encoding="utf-8"?>
<p:tagLst xmlns:p="http://schemas.openxmlformats.org/presentationml/2006/main">
  <p:tag name="AS_UNIQUEID" val="1678"/>
</p:tagLst>
</file>

<file path=ppt/tags/tag768.xml><?xml version="1.0" encoding="utf-8"?>
<p:tagLst xmlns:p="http://schemas.openxmlformats.org/presentationml/2006/main">
  <p:tag name="AS_UNIQUEID" val="1679"/>
</p:tagLst>
</file>

<file path=ppt/tags/tag769.xml><?xml version="1.0" encoding="utf-8"?>
<p:tagLst xmlns:p="http://schemas.openxmlformats.org/presentationml/2006/main">
  <p:tag name="AS_UNIQUEID" val="1680"/>
</p:tagLst>
</file>

<file path=ppt/tags/tag77.xml><?xml version="1.0" encoding="utf-8"?>
<p:tagLst xmlns:p="http://schemas.openxmlformats.org/presentationml/2006/main">
  <p:tag name="AS_UNIQUEID" val="988"/>
</p:tagLst>
</file>

<file path=ppt/tags/tag770.xml><?xml version="1.0" encoding="utf-8"?>
<p:tagLst xmlns:p="http://schemas.openxmlformats.org/presentationml/2006/main">
  <p:tag name="AS_UNIQUEID" val="1681"/>
</p:tagLst>
</file>

<file path=ppt/tags/tag771.xml><?xml version="1.0" encoding="utf-8"?>
<p:tagLst xmlns:p="http://schemas.openxmlformats.org/presentationml/2006/main">
  <p:tag name="AS_UNIQUEID" val="1682"/>
</p:tagLst>
</file>

<file path=ppt/tags/tag772.xml><?xml version="1.0" encoding="utf-8"?>
<p:tagLst xmlns:p="http://schemas.openxmlformats.org/presentationml/2006/main">
  <p:tag name="AS_UNIQUEID" val="1683"/>
</p:tagLst>
</file>

<file path=ppt/tags/tag773.xml><?xml version="1.0" encoding="utf-8"?>
<p:tagLst xmlns:p="http://schemas.openxmlformats.org/presentationml/2006/main">
  <p:tag name="AS_UNIQUEID" val="1684"/>
</p:tagLst>
</file>

<file path=ppt/tags/tag774.xml><?xml version="1.0" encoding="utf-8"?>
<p:tagLst xmlns:p="http://schemas.openxmlformats.org/presentationml/2006/main">
  <p:tag name="AS_UNIQUEID" val="1685"/>
</p:tagLst>
</file>

<file path=ppt/tags/tag775.xml><?xml version="1.0" encoding="utf-8"?>
<p:tagLst xmlns:p="http://schemas.openxmlformats.org/presentationml/2006/main">
  <p:tag name="AS_UNIQUEID" val="1686"/>
</p:tagLst>
</file>

<file path=ppt/tags/tag776.xml><?xml version="1.0" encoding="utf-8"?>
<p:tagLst xmlns:p="http://schemas.openxmlformats.org/presentationml/2006/main">
  <p:tag name="AS_UNIQUEID" val="1687"/>
</p:tagLst>
</file>

<file path=ppt/tags/tag777.xml><?xml version="1.0" encoding="utf-8"?>
<p:tagLst xmlns:p="http://schemas.openxmlformats.org/presentationml/2006/main">
  <p:tag name="AS_UNIQUEID" val="1688"/>
</p:tagLst>
</file>

<file path=ppt/tags/tag778.xml><?xml version="1.0" encoding="utf-8"?>
<p:tagLst xmlns:p="http://schemas.openxmlformats.org/presentationml/2006/main">
  <p:tag name="AS_UNIQUEID" val="1689"/>
</p:tagLst>
</file>

<file path=ppt/tags/tag779.xml><?xml version="1.0" encoding="utf-8"?>
<p:tagLst xmlns:p="http://schemas.openxmlformats.org/presentationml/2006/main">
  <p:tag name="AS_UNIQUEID" val="1690"/>
</p:tagLst>
</file>

<file path=ppt/tags/tag78.xml><?xml version="1.0" encoding="utf-8"?>
<p:tagLst xmlns:p="http://schemas.openxmlformats.org/presentationml/2006/main">
  <p:tag name="AS_UNIQUEID" val="989"/>
</p:tagLst>
</file>

<file path=ppt/tags/tag780.xml><?xml version="1.0" encoding="utf-8"?>
<p:tagLst xmlns:p="http://schemas.openxmlformats.org/presentationml/2006/main">
  <p:tag name="AS_UNIQUEID" val="1691"/>
</p:tagLst>
</file>

<file path=ppt/tags/tag781.xml><?xml version="1.0" encoding="utf-8"?>
<p:tagLst xmlns:p="http://schemas.openxmlformats.org/presentationml/2006/main">
  <p:tag name="AS_UNIQUEID" val="1692"/>
</p:tagLst>
</file>

<file path=ppt/tags/tag782.xml><?xml version="1.0" encoding="utf-8"?>
<p:tagLst xmlns:p="http://schemas.openxmlformats.org/presentationml/2006/main">
  <p:tag name="AS_UNIQUEID" val="1693"/>
</p:tagLst>
</file>

<file path=ppt/tags/tag783.xml><?xml version="1.0" encoding="utf-8"?>
<p:tagLst xmlns:p="http://schemas.openxmlformats.org/presentationml/2006/main">
  <p:tag name="AS_UNIQUEID" val="1694"/>
</p:tagLst>
</file>

<file path=ppt/tags/tag784.xml><?xml version="1.0" encoding="utf-8"?>
<p:tagLst xmlns:p="http://schemas.openxmlformats.org/presentationml/2006/main">
  <p:tag name="AS_UNIQUEID" val="1695"/>
</p:tagLst>
</file>

<file path=ppt/tags/tag785.xml><?xml version="1.0" encoding="utf-8"?>
<p:tagLst xmlns:p="http://schemas.openxmlformats.org/presentationml/2006/main">
  <p:tag name="AS_UNIQUEID" val="1696"/>
</p:tagLst>
</file>

<file path=ppt/tags/tag786.xml><?xml version="1.0" encoding="utf-8"?>
<p:tagLst xmlns:p="http://schemas.openxmlformats.org/presentationml/2006/main">
  <p:tag name="AS_UNIQUEID" val="1697"/>
</p:tagLst>
</file>

<file path=ppt/tags/tag787.xml><?xml version="1.0" encoding="utf-8"?>
<p:tagLst xmlns:p="http://schemas.openxmlformats.org/presentationml/2006/main">
  <p:tag name="AS_UNIQUEID" val="1698"/>
</p:tagLst>
</file>

<file path=ppt/tags/tag788.xml><?xml version="1.0" encoding="utf-8"?>
<p:tagLst xmlns:p="http://schemas.openxmlformats.org/presentationml/2006/main">
  <p:tag name="AS_UNIQUEID" val="1699"/>
</p:tagLst>
</file>

<file path=ppt/tags/tag789.xml><?xml version="1.0" encoding="utf-8"?>
<p:tagLst xmlns:p="http://schemas.openxmlformats.org/presentationml/2006/main">
  <p:tag name="AS_UNIQUEID" val="1700"/>
</p:tagLst>
</file>

<file path=ppt/tags/tag79.xml><?xml version="1.0" encoding="utf-8"?>
<p:tagLst xmlns:p="http://schemas.openxmlformats.org/presentationml/2006/main">
  <p:tag name="AS_UNIQUEID" val="990"/>
</p:tagLst>
</file>

<file path=ppt/tags/tag790.xml><?xml version="1.0" encoding="utf-8"?>
<p:tagLst xmlns:p="http://schemas.openxmlformats.org/presentationml/2006/main">
  <p:tag name="AS_UNIQUEID" val="1701"/>
</p:tagLst>
</file>

<file path=ppt/tags/tag791.xml><?xml version="1.0" encoding="utf-8"?>
<p:tagLst xmlns:p="http://schemas.openxmlformats.org/presentationml/2006/main">
  <p:tag name="AS_UNIQUEID" val="1702"/>
</p:tagLst>
</file>

<file path=ppt/tags/tag792.xml><?xml version="1.0" encoding="utf-8"?>
<p:tagLst xmlns:p="http://schemas.openxmlformats.org/presentationml/2006/main">
  <p:tag name="AS_UNIQUEID" val="1703"/>
</p:tagLst>
</file>

<file path=ppt/tags/tag793.xml><?xml version="1.0" encoding="utf-8"?>
<p:tagLst xmlns:p="http://schemas.openxmlformats.org/presentationml/2006/main">
  <p:tag name="AS_UNIQUEID" val="1704"/>
</p:tagLst>
</file>

<file path=ppt/tags/tag794.xml><?xml version="1.0" encoding="utf-8"?>
<p:tagLst xmlns:p="http://schemas.openxmlformats.org/presentationml/2006/main">
  <p:tag name="AS_UNIQUEID" val="1705"/>
</p:tagLst>
</file>

<file path=ppt/tags/tag795.xml><?xml version="1.0" encoding="utf-8"?>
<p:tagLst xmlns:p="http://schemas.openxmlformats.org/presentationml/2006/main">
  <p:tag name="AS_UNIQUEID" val="1706"/>
</p:tagLst>
</file>

<file path=ppt/tags/tag796.xml><?xml version="1.0" encoding="utf-8"?>
<p:tagLst xmlns:p="http://schemas.openxmlformats.org/presentationml/2006/main">
  <p:tag name="AS_UNIQUEID" val="1707"/>
</p:tagLst>
</file>

<file path=ppt/tags/tag797.xml><?xml version="1.0" encoding="utf-8"?>
<p:tagLst xmlns:p="http://schemas.openxmlformats.org/presentationml/2006/main">
  <p:tag name="AS_UNIQUEID" val="1708"/>
</p:tagLst>
</file>

<file path=ppt/tags/tag798.xml><?xml version="1.0" encoding="utf-8"?>
<p:tagLst xmlns:p="http://schemas.openxmlformats.org/presentationml/2006/main">
  <p:tag name="AS_UNIQUEID" val="1709"/>
</p:tagLst>
</file>

<file path=ppt/tags/tag799.xml><?xml version="1.0" encoding="utf-8"?>
<p:tagLst xmlns:p="http://schemas.openxmlformats.org/presentationml/2006/main">
  <p:tag name="AS_UNIQUEID" val="1710"/>
</p:tagLst>
</file>

<file path=ppt/tags/tag8.xml><?xml version="1.0" encoding="utf-8"?>
<p:tagLst xmlns:p="http://schemas.openxmlformats.org/presentationml/2006/main">
  <p:tag name="AS_UNIQUEID" val="919"/>
</p:tagLst>
</file>

<file path=ppt/tags/tag80.xml><?xml version="1.0" encoding="utf-8"?>
<p:tagLst xmlns:p="http://schemas.openxmlformats.org/presentationml/2006/main">
  <p:tag name="AS_UNIQUEID" val="991"/>
</p:tagLst>
</file>

<file path=ppt/tags/tag800.xml><?xml version="1.0" encoding="utf-8"?>
<p:tagLst xmlns:p="http://schemas.openxmlformats.org/presentationml/2006/main">
  <p:tag name="AS_UNIQUEID" val="1711"/>
</p:tagLst>
</file>

<file path=ppt/tags/tag801.xml><?xml version="1.0" encoding="utf-8"?>
<p:tagLst xmlns:p="http://schemas.openxmlformats.org/presentationml/2006/main">
  <p:tag name="AS_UNIQUEID" val="1712"/>
</p:tagLst>
</file>

<file path=ppt/tags/tag802.xml><?xml version="1.0" encoding="utf-8"?>
<p:tagLst xmlns:p="http://schemas.openxmlformats.org/presentationml/2006/main">
  <p:tag name="AS_UNIQUEID" val="1713"/>
</p:tagLst>
</file>

<file path=ppt/tags/tag803.xml><?xml version="1.0" encoding="utf-8"?>
<p:tagLst xmlns:p="http://schemas.openxmlformats.org/presentationml/2006/main">
  <p:tag name="AS_UNIQUEID" val="1714"/>
</p:tagLst>
</file>

<file path=ppt/tags/tag804.xml><?xml version="1.0" encoding="utf-8"?>
<p:tagLst xmlns:p="http://schemas.openxmlformats.org/presentationml/2006/main">
  <p:tag name="AS_UNIQUEID" val="1715"/>
</p:tagLst>
</file>

<file path=ppt/tags/tag805.xml><?xml version="1.0" encoding="utf-8"?>
<p:tagLst xmlns:p="http://schemas.openxmlformats.org/presentationml/2006/main">
  <p:tag name="AS_UNIQUEID" val="1716"/>
</p:tagLst>
</file>

<file path=ppt/tags/tag806.xml><?xml version="1.0" encoding="utf-8"?>
<p:tagLst xmlns:p="http://schemas.openxmlformats.org/presentationml/2006/main">
  <p:tag name="AS_UNIQUEID" val="1717"/>
</p:tagLst>
</file>

<file path=ppt/tags/tag807.xml><?xml version="1.0" encoding="utf-8"?>
<p:tagLst xmlns:p="http://schemas.openxmlformats.org/presentationml/2006/main">
  <p:tag name="AS_UNIQUEID" val="1718"/>
</p:tagLst>
</file>

<file path=ppt/tags/tag808.xml><?xml version="1.0" encoding="utf-8"?>
<p:tagLst xmlns:p="http://schemas.openxmlformats.org/presentationml/2006/main">
  <p:tag name="AS_UNIQUEID" val="1719"/>
</p:tagLst>
</file>

<file path=ppt/tags/tag809.xml><?xml version="1.0" encoding="utf-8"?>
<p:tagLst xmlns:p="http://schemas.openxmlformats.org/presentationml/2006/main">
  <p:tag name="AS_UNIQUEID" val="1720"/>
</p:tagLst>
</file>

<file path=ppt/tags/tag81.xml><?xml version="1.0" encoding="utf-8"?>
<p:tagLst xmlns:p="http://schemas.openxmlformats.org/presentationml/2006/main">
  <p:tag name="AS_UNIQUEID" val="992"/>
</p:tagLst>
</file>

<file path=ppt/tags/tag810.xml><?xml version="1.0" encoding="utf-8"?>
<p:tagLst xmlns:p="http://schemas.openxmlformats.org/presentationml/2006/main">
  <p:tag name="AS_UNIQUEID" val="1721"/>
</p:tagLst>
</file>

<file path=ppt/tags/tag811.xml><?xml version="1.0" encoding="utf-8"?>
<p:tagLst xmlns:p="http://schemas.openxmlformats.org/presentationml/2006/main">
  <p:tag name="AS_UNIQUEID" val="1722"/>
</p:tagLst>
</file>

<file path=ppt/tags/tag812.xml><?xml version="1.0" encoding="utf-8"?>
<p:tagLst xmlns:p="http://schemas.openxmlformats.org/presentationml/2006/main">
  <p:tag name="AS_UNIQUEID" val="1723"/>
</p:tagLst>
</file>

<file path=ppt/tags/tag813.xml><?xml version="1.0" encoding="utf-8"?>
<p:tagLst xmlns:p="http://schemas.openxmlformats.org/presentationml/2006/main">
  <p:tag name="AS_UNIQUEID" val="1724"/>
</p:tagLst>
</file>

<file path=ppt/tags/tag814.xml><?xml version="1.0" encoding="utf-8"?>
<p:tagLst xmlns:p="http://schemas.openxmlformats.org/presentationml/2006/main">
  <p:tag name="AS_UNIQUEID" val="1725"/>
</p:tagLst>
</file>

<file path=ppt/tags/tag815.xml><?xml version="1.0" encoding="utf-8"?>
<p:tagLst xmlns:p="http://schemas.openxmlformats.org/presentationml/2006/main">
  <p:tag name="AS_UNIQUEID" val="1726"/>
</p:tagLst>
</file>

<file path=ppt/tags/tag816.xml><?xml version="1.0" encoding="utf-8"?>
<p:tagLst xmlns:p="http://schemas.openxmlformats.org/presentationml/2006/main">
  <p:tag name="AS_UNIQUEID" val="1727"/>
</p:tagLst>
</file>

<file path=ppt/tags/tag817.xml><?xml version="1.0" encoding="utf-8"?>
<p:tagLst xmlns:p="http://schemas.openxmlformats.org/presentationml/2006/main">
  <p:tag name="AS_UNIQUEID" val="1728"/>
</p:tagLst>
</file>

<file path=ppt/tags/tag818.xml><?xml version="1.0" encoding="utf-8"?>
<p:tagLst xmlns:p="http://schemas.openxmlformats.org/presentationml/2006/main">
  <p:tag name="AS_UNIQUEID" val="1729"/>
</p:tagLst>
</file>

<file path=ppt/tags/tag819.xml><?xml version="1.0" encoding="utf-8"?>
<p:tagLst xmlns:p="http://schemas.openxmlformats.org/presentationml/2006/main">
  <p:tag name="AS_UNIQUEID" val="1730"/>
</p:tagLst>
</file>

<file path=ppt/tags/tag82.xml><?xml version="1.0" encoding="utf-8"?>
<p:tagLst xmlns:p="http://schemas.openxmlformats.org/presentationml/2006/main">
  <p:tag name="AS_UNIQUEID" val="993"/>
</p:tagLst>
</file>

<file path=ppt/tags/tag820.xml><?xml version="1.0" encoding="utf-8"?>
<p:tagLst xmlns:p="http://schemas.openxmlformats.org/presentationml/2006/main">
  <p:tag name="AS_UNIQUEID" val="1731"/>
</p:tagLst>
</file>

<file path=ppt/tags/tag821.xml><?xml version="1.0" encoding="utf-8"?>
<p:tagLst xmlns:p="http://schemas.openxmlformats.org/presentationml/2006/main">
  <p:tag name="AS_UNIQUEID" val="1732"/>
</p:tagLst>
</file>

<file path=ppt/tags/tag822.xml><?xml version="1.0" encoding="utf-8"?>
<p:tagLst xmlns:p="http://schemas.openxmlformats.org/presentationml/2006/main">
  <p:tag name="AS_UNIQUEID" val="1733"/>
</p:tagLst>
</file>

<file path=ppt/tags/tag823.xml><?xml version="1.0" encoding="utf-8"?>
<p:tagLst xmlns:p="http://schemas.openxmlformats.org/presentationml/2006/main">
  <p:tag name="AS_UNIQUEID" val="1734"/>
</p:tagLst>
</file>

<file path=ppt/tags/tag824.xml><?xml version="1.0" encoding="utf-8"?>
<p:tagLst xmlns:p="http://schemas.openxmlformats.org/presentationml/2006/main">
  <p:tag name="AS_UNIQUEID" val="1735"/>
</p:tagLst>
</file>

<file path=ppt/tags/tag825.xml><?xml version="1.0" encoding="utf-8"?>
<p:tagLst xmlns:p="http://schemas.openxmlformats.org/presentationml/2006/main">
  <p:tag name="AS_UNIQUEID" val="1736"/>
</p:tagLst>
</file>

<file path=ppt/tags/tag826.xml><?xml version="1.0" encoding="utf-8"?>
<p:tagLst xmlns:p="http://schemas.openxmlformats.org/presentationml/2006/main">
  <p:tag name="AS_UNIQUEID" val="1737"/>
</p:tagLst>
</file>

<file path=ppt/tags/tag827.xml><?xml version="1.0" encoding="utf-8"?>
<p:tagLst xmlns:p="http://schemas.openxmlformats.org/presentationml/2006/main">
  <p:tag name="AS_UNIQUEID" val="1738"/>
</p:tagLst>
</file>

<file path=ppt/tags/tag828.xml><?xml version="1.0" encoding="utf-8"?>
<p:tagLst xmlns:p="http://schemas.openxmlformats.org/presentationml/2006/main">
  <p:tag name="AS_UNIQUEID" val="1739"/>
</p:tagLst>
</file>

<file path=ppt/tags/tag829.xml><?xml version="1.0" encoding="utf-8"?>
<p:tagLst xmlns:p="http://schemas.openxmlformats.org/presentationml/2006/main">
  <p:tag name="AS_UNIQUEID" val="1740"/>
</p:tagLst>
</file>

<file path=ppt/tags/tag83.xml><?xml version="1.0" encoding="utf-8"?>
<p:tagLst xmlns:p="http://schemas.openxmlformats.org/presentationml/2006/main">
  <p:tag name="AS_UNIQUEID" val="994"/>
</p:tagLst>
</file>

<file path=ppt/tags/tag830.xml><?xml version="1.0" encoding="utf-8"?>
<p:tagLst xmlns:p="http://schemas.openxmlformats.org/presentationml/2006/main">
  <p:tag name="AS_UNIQUEID" val="1741"/>
</p:tagLst>
</file>

<file path=ppt/tags/tag831.xml><?xml version="1.0" encoding="utf-8"?>
<p:tagLst xmlns:p="http://schemas.openxmlformats.org/presentationml/2006/main">
  <p:tag name="AS_UNIQUEID" val="1742"/>
</p:tagLst>
</file>

<file path=ppt/tags/tag832.xml><?xml version="1.0" encoding="utf-8"?>
<p:tagLst xmlns:p="http://schemas.openxmlformats.org/presentationml/2006/main">
  <p:tag name="AS_UNIQUEID" val="1743"/>
</p:tagLst>
</file>

<file path=ppt/tags/tag833.xml><?xml version="1.0" encoding="utf-8"?>
<p:tagLst xmlns:p="http://schemas.openxmlformats.org/presentationml/2006/main">
  <p:tag name="AS_UNIQUEID" val="1744"/>
</p:tagLst>
</file>

<file path=ppt/tags/tag834.xml><?xml version="1.0" encoding="utf-8"?>
<p:tagLst xmlns:p="http://schemas.openxmlformats.org/presentationml/2006/main">
  <p:tag name="AS_UNIQUEID" val="1745"/>
</p:tagLst>
</file>

<file path=ppt/tags/tag835.xml><?xml version="1.0" encoding="utf-8"?>
<p:tagLst xmlns:p="http://schemas.openxmlformats.org/presentationml/2006/main">
  <p:tag name="AS_UNIQUEID" val="1746"/>
</p:tagLst>
</file>

<file path=ppt/tags/tag836.xml><?xml version="1.0" encoding="utf-8"?>
<p:tagLst xmlns:p="http://schemas.openxmlformats.org/presentationml/2006/main">
  <p:tag name="AS_UNIQUEID" val="1747"/>
</p:tagLst>
</file>

<file path=ppt/tags/tag837.xml><?xml version="1.0" encoding="utf-8"?>
<p:tagLst xmlns:p="http://schemas.openxmlformats.org/presentationml/2006/main">
  <p:tag name="AS_UNIQUEID" val="1748"/>
</p:tagLst>
</file>

<file path=ppt/tags/tag838.xml><?xml version="1.0" encoding="utf-8"?>
<p:tagLst xmlns:p="http://schemas.openxmlformats.org/presentationml/2006/main">
  <p:tag name="AS_UNIQUEID" val="1749"/>
</p:tagLst>
</file>

<file path=ppt/tags/tag839.xml><?xml version="1.0" encoding="utf-8"?>
<p:tagLst xmlns:p="http://schemas.openxmlformats.org/presentationml/2006/main">
  <p:tag name="AS_UNIQUEID" val="1750"/>
</p:tagLst>
</file>

<file path=ppt/tags/tag84.xml><?xml version="1.0" encoding="utf-8"?>
<p:tagLst xmlns:p="http://schemas.openxmlformats.org/presentationml/2006/main">
  <p:tag name="AS_UNIQUEID" val="995"/>
</p:tagLst>
</file>

<file path=ppt/tags/tag840.xml><?xml version="1.0" encoding="utf-8"?>
<p:tagLst xmlns:p="http://schemas.openxmlformats.org/presentationml/2006/main">
  <p:tag name="AS_UNIQUEID" val="1751"/>
</p:tagLst>
</file>

<file path=ppt/tags/tag841.xml><?xml version="1.0" encoding="utf-8"?>
<p:tagLst xmlns:p="http://schemas.openxmlformats.org/presentationml/2006/main">
  <p:tag name="AS_UNIQUEID" val="1752"/>
</p:tagLst>
</file>

<file path=ppt/tags/tag842.xml><?xml version="1.0" encoding="utf-8"?>
<p:tagLst xmlns:p="http://schemas.openxmlformats.org/presentationml/2006/main">
  <p:tag name="AS_UNIQUEID" val="1753"/>
</p:tagLst>
</file>

<file path=ppt/tags/tag843.xml><?xml version="1.0" encoding="utf-8"?>
<p:tagLst xmlns:p="http://schemas.openxmlformats.org/presentationml/2006/main">
  <p:tag name="AS_UNIQUEID" val="1754"/>
</p:tagLst>
</file>

<file path=ppt/tags/tag844.xml><?xml version="1.0" encoding="utf-8"?>
<p:tagLst xmlns:p="http://schemas.openxmlformats.org/presentationml/2006/main">
  <p:tag name="AS_UNIQUEID" val="1755"/>
</p:tagLst>
</file>

<file path=ppt/tags/tag845.xml><?xml version="1.0" encoding="utf-8"?>
<p:tagLst xmlns:p="http://schemas.openxmlformats.org/presentationml/2006/main">
  <p:tag name="AS_UNIQUEID" val="1756"/>
</p:tagLst>
</file>

<file path=ppt/tags/tag846.xml><?xml version="1.0" encoding="utf-8"?>
<p:tagLst xmlns:p="http://schemas.openxmlformats.org/presentationml/2006/main">
  <p:tag name="AS_UNIQUEID" val="1757"/>
</p:tagLst>
</file>

<file path=ppt/tags/tag847.xml><?xml version="1.0" encoding="utf-8"?>
<p:tagLst xmlns:p="http://schemas.openxmlformats.org/presentationml/2006/main">
  <p:tag name="AS_UNIQUEID" val="1758"/>
</p:tagLst>
</file>

<file path=ppt/tags/tag848.xml><?xml version="1.0" encoding="utf-8"?>
<p:tagLst xmlns:p="http://schemas.openxmlformats.org/presentationml/2006/main">
  <p:tag name="AS_UNIQUEID" val="1759"/>
</p:tagLst>
</file>

<file path=ppt/tags/tag849.xml><?xml version="1.0" encoding="utf-8"?>
<p:tagLst xmlns:p="http://schemas.openxmlformats.org/presentationml/2006/main">
  <p:tag name="AS_UNIQUEID" val="1760"/>
</p:tagLst>
</file>

<file path=ppt/tags/tag85.xml><?xml version="1.0" encoding="utf-8"?>
<p:tagLst xmlns:p="http://schemas.openxmlformats.org/presentationml/2006/main">
  <p:tag name="AS_UNIQUEID" val="996"/>
</p:tagLst>
</file>

<file path=ppt/tags/tag850.xml><?xml version="1.0" encoding="utf-8"?>
<p:tagLst xmlns:p="http://schemas.openxmlformats.org/presentationml/2006/main">
  <p:tag name="AS_UNIQUEID" val="1761"/>
</p:tagLst>
</file>

<file path=ppt/tags/tag851.xml><?xml version="1.0" encoding="utf-8"?>
<p:tagLst xmlns:p="http://schemas.openxmlformats.org/presentationml/2006/main">
  <p:tag name="AS_UNIQUEID" val="1762"/>
</p:tagLst>
</file>

<file path=ppt/tags/tag852.xml><?xml version="1.0" encoding="utf-8"?>
<p:tagLst xmlns:p="http://schemas.openxmlformats.org/presentationml/2006/main">
  <p:tag name="AS_UNIQUEID" val="1763"/>
</p:tagLst>
</file>

<file path=ppt/tags/tag853.xml><?xml version="1.0" encoding="utf-8"?>
<p:tagLst xmlns:p="http://schemas.openxmlformats.org/presentationml/2006/main">
  <p:tag name="AS_UNIQUEID" val="1764"/>
</p:tagLst>
</file>

<file path=ppt/tags/tag854.xml><?xml version="1.0" encoding="utf-8"?>
<p:tagLst xmlns:p="http://schemas.openxmlformats.org/presentationml/2006/main">
  <p:tag name="AS_UNIQUEID" val="1765"/>
</p:tagLst>
</file>

<file path=ppt/tags/tag855.xml><?xml version="1.0" encoding="utf-8"?>
<p:tagLst xmlns:p="http://schemas.openxmlformats.org/presentationml/2006/main">
  <p:tag name="AS_UNIQUEID" val="1766"/>
</p:tagLst>
</file>

<file path=ppt/tags/tag856.xml><?xml version="1.0" encoding="utf-8"?>
<p:tagLst xmlns:p="http://schemas.openxmlformats.org/presentationml/2006/main">
  <p:tag name="AS_UNIQUEID" val="1767"/>
</p:tagLst>
</file>

<file path=ppt/tags/tag857.xml><?xml version="1.0" encoding="utf-8"?>
<p:tagLst xmlns:p="http://schemas.openxmlformats.org/presentationml/2006/main">
  <p:tag name="AS_UNIQUEID" val="1768"/>
</p:tagLst>
</file>

<file path=ppt/tags/tag858.xml><?xml version="1.0" encoding="utf-8"?>
<p:tagLst xmlns:p="http://schemas.openxmlformats.org/presentationml/2006/main">
  <p:tag name="AS_UNIQUEID" val="1769"/>
</p:tagLst>
</file>

<file path=ppt/tags/tag859.xml><?xml version="1.0" encoding="utf-8"?>
<p:tagLst xmlns:p="http://schemas.openxmlformats.org/presentationml/2006/main">
  <p:tag name="AS_UNIQUEID" val="1770"/>
</p:tagLst>
</file>

<file path=ppt/tags/tag86.xml><?xml version="1.0" encoding="utf-8"?>
<p:tagLst xmlns:p="http://schemas.openxmlformats.org/presentationml/2006/main">
  <p:tag name="AS_UNIQUEID" val="997"/>
</p:tagLst>
</file>

<file path=ppt/tags/tag860.xml><?xml version="1.0" encoding="utf-8"?>
<p:tagLst xmlns:p="http://schemas.openxmlformats.org/presentationml/2006/main">
  <p:tag name="AS_UNIQUEID" val="1771"/>
</p:tagLst>
</file>

<file path=ppt/tags/tag861.xml><?xml version="1.0" encoding="utf-8"?>
<p:tagLst xmlns:p="http://schemas.openxmlformats.org/presentationml/2006/main">
  <p:tag name="AS_UNIQUEID" val="1772"/>
</p:tagLst>
</file>

<file path=ppt/tags/tag862.xml><?xml version="1.0" encoding="utf-8"?>
<p:tagLst xmlns:p="http://schemas.openxmlformats.org/presentationml/2006/main">
  <p:tag name="AS_UNIQUEID" val="1773"/>
</p:tagLst>
</file>

<file path=ppt/tags/tag863.xml><?xml version="1.0" encoding="utf-8"?>
<p:tagLst xmlns:p="http://schemas.openxmlformats.org/presentationml/2006/main">
  <p:tag name="AS_UNIQUEID" val="1774"/>
</p:tagLst>
</file>

<file path=ppt/tags/tag864.xml><?xml version="1.0" encoding="utf-8"?>
<p:tagLst xmlns:p="http://schemas.openxmlformats.org/presentationml/2006/main">
  <p:tag name="AS_UNIQUEID" val="1775"/>
</p:tagLst>
</file>

<file path=ppt/tags/tag865.xml><?xml version="1.0" encoding="utf-8"?>
<p:tagLst xmlns:p="http://schemas.openxmlformats.org/presentationml/2006/main">
  <p:tag name="AS_UNIQUEID" val="1776"/>
</p:tagLst>
</file>

<file path=ppt/tags/tag866.xml><?xml version="1.0" encoding="utf-8"?>
<p:tagLst xmlns:p="http://schemas.openxmlformats.org/presentationml/2006/main">
  <p:tag name="AS_UNIQUEID" val="1777"/>
</p:tagLst>
</file>

<file path=ppt/tags/tag867.xml><?xml version="1.0" encoding="utf-8"?>
<p:tagLst xmlns:p="http://schemas.openxmlformats.org/presentationml/2006/main">
  <p:tag name="AS_UNIQUEID" val="1778"/>
</p:tagLst>
</file>

<file path=ppt/tags/tag868.xml><?xml version="1.0" encoding="utf-8"?>
<p:tagLst xmlns:p="http://schemas.openxmlformats.org/presentationml/2006/main">
  <p:tag name="AS_UNIQUEID" val="1779"/>
</p:tagLst>
</file>

<file path=ppt/tags/tag869.xml><?xml version="1.0" encoding="utf-8"?>
<p:tagLst xmlns:p="http://schemas.openxmlformats.org/presentationml/2006/main">
  <p:tag name="AS_UNIQUEID" val="1780"/>
</p:tagLst>
</file>

<file path=ppt/tags/tag87.xml><?xml version="1.0" encoding="utf-8"?>
<p:tagLst xmlns:p="http://schemas.openxmlformats.org/presentationml/2006/main">
  <p:tag name="AS_UNIQUEID" val="998"/>
</p:tagLst>
</file>

<file path=ppt/tags/tag870.xml><?xml version="1.0" encoding="utf-8"?>
<p:tagLst xmlns:p="http://schemas.openxmlformats.org/presentationml/2006/main">
  <p:tag name="AS_UNIQUEID" val="1781"/>
</p:tagLst>
</file>

<file path=ppt/tags/tag871.xml><?xml version="1.0" encoding="utf-8"?>
<p:tagLst xmlns:p="http://schemas.openxmlformats.org/presentationml/2006/main">
  <p:tag name="AS_UNIQUEID" val="1782"/>
</p:tagLst>
</file>

<file path=ppt/tags/tag872.xml><?xml version="1.0" encoding="utf-8"?>
<p:tagLst xmlns:p="http://schemas.openxmlformats.org/presentationml/2006/main">
  <p:tag name="AS_UNIQUEID" val="1783"/>
</p:tagLst>
</file>

<file path=ppt/tags/tag873.xml><?xml version="1.0" encoding="utf-8"?>
<p:tagLst xmlns:p="http://schemas.openxmlformats.org/presentationml/2006/main">
  <p:tag name="AS_UNIQUEID" val="1784"/>
</p:tagLst>
</file>

<file path=ppt/tags/tag874.xml><?xml version="1.0" encoding="utf-8"?>
<p:tagLst xmlns:p="http://schemas.openxmlformats.org/presentationml/2006/main">
  <p:tag name="AS_UNIQUEID" val="1785"/>
</p:tagLst>
</file>

<file path=ppt/tags/tag875.xml><?xml version="1.0" encoding="utf-8"?>
<p:tagLst xmlns:p="http://schemas.openxmlformats.org/presentationml/2006/main">
  <p:tag name="AS_UNIQUEID" val="1786"/>
</p:tagLst>
</file>

<file path=ppt/tags/tag876.xml><?xml version="1.0" encoding="utf-8"?>
<p:tagLst xmlns:p="http://schemas.openxmlformats.org/presentationml/2006/main">
  <p:tag name="AS_UNIQUEID" val="1787"/>
</p:tagLst>
</file>

<file path=ppt/tags/tag877.xml><?xml version="1.0" encoding="utf-8"?>
<p:tagLst xmlns:p="http://schemas.openxmlformats.org/presentationml/2006/main">
  <p:tag name="AS_UNIQUEID" val="1788"/>
</p:tagLst>
</file>

<file path=ppt/tags/tag878.xml><?xml version="1.0" encoding="utf-8"?>
<p:tagLst xmlns:p="http://schemas.openxmlformats.org/presentationml/2006/main">
  <p:tag name="AS_UNIQUEID" val="1789"/>
</p:tagLst>
</file>

<file path=ppt/tags/tag879.xml><?xml version="1.0" encoding="utf-8"?>
<p:tagLst xmlns:p="http://schemas.openxmlformats.org/presentationml/2006/main">
  <p:tag name="AS_UNIQUEID" val="1790"/>
</p:tagLst>
</file>

<file path=ppt/tags/tag88.xml><?xml version="1.0" encoding="utf-8"?>
<p:tagLst xmlns:p="http://schemas.openxmlformats.org/presentationml/2006/main">
  <p:tag name="AS_UNIQUEID" val="999"/>
</p:tagLst>
</file>

<file path=ppt/tags/tag880.xml><?xml version="1.0" encoding="utf-8"?>
<p:tagLst xmlns:p="http://schemas.openxmlformats.org/presentationml/2006/main">
  <p:tag name="AS_UNIQUEID" val="1791"/>
</p:tagLst>
</file>

<file path=ppt/tags/tag881.xml><?xml version="1.0" encoding="utf-8"?>
<p:tagLst xmlns:p="http://schemas.openxmlformats.org/presentationml/2006/main">
  <p:tag name="AS_UNIQUEID" val="1792"/>
</p:tagLst>
</file>

<file path=ppt/tags/tag882.xml><?xml version="1.0" encoding="utf-8"?>
<p:tagLst xmlns:p="http://schemas.openxmlformats.org/presentationml/2006/main">
  <p:tag name="AS_UNIQUEID" val="1793"/>
</p:tagLst>
</file>

<file path=ppt/tags/tag883.xml><?xml version="1.0" encoding="utf-8"?>
<p:tagLst xmlns:p="http://schemas.openxmlformats.org/presentationml/2006/main">
  <p:tag name="AS_UNIQUEID" val="1794"/>
</p:tagLst>
</file>

<file path=ppt/tags/tag884.xml><?xml version="1.0" encoding="utf-8"?>
<p:tagLst xmlns:p="http://schemas.openxmlformats.org/presentationml/2006/main">
  <p:tag name="AS_UNIQUEID" val="1795"/>
</p:tagLst>
</file>

<file path=ppt/tags/tag885.xml><?xml version="1.0" encoding="utf-8"?>
<p:tagLst xmlns:p="http://schemas.openxmlformats.org/presentationml/2006/main">
  <p:tag name="AS_UNIQUEID" val="1796"/>
</p:tagLst>
</file>

<file path=ppt/tags/tag886.xml><?xml version="1.0" encoding="utf-8"?>
<p:tagLst xmlns:p="http://schemas.openxmlformats.org/presentationml/2006/main">
  <p:tag name="AS_UNIQUEID" val="1797"/>
</p:tagLst>
</file>

<file path=ppt/tags/tag887.xml><?xml version="1.0" encoding="utf-8"?>
<p:tagLst xmlns:p="http://schemas.openxmlformats.org/presentationml/2006/main">
  <p:tag name="AS_UNIQUEID" val="1798"/>
</p:tagLst>
</file>

<file path=ppt/tags/tag888.xml><?xml version="1.0" encoding="utf-8"?>
<p:tagLst xmlns:p="http://schemas.openxmlformats.org/presentationml/2006/main">
  <p:tag name="AS_UNIQUEID" val="1799"/>
</p:tagLst>
</file>

<file path=ppt/tags/tag889.xml><?xml version="1.0" encoding="utf-8"?>
<p:tagLst xmlns:p="http://schemas.openxmlformats.org/presentationml/2006/main">
  <p:tag name="AS_UNIQUEID" val="1800"/>
</p:tagLst>
</file>

<file path=ppt/tags/tag89.xml><?xml version="1.0" encoding="utf-8"?>
<p:tagLst xmlns:p="http://schemas.openxmlformats.org/presentationml/2006/main">
  <p:tag name="AS_UNIQUEID" val="1000"/>
</p:tagLst>
</file>

<file path=ppt/tags/tag890.xml><?xml version="1.0" encoding="utf-8"?>
<p:tagLst xmlns:p="http://schemas.openxmlformats.org/presentationml/2006/main">
  <p:tag name="AS_UNIQUEID" val="1801"/>
</p:tagLst>
</file>

<file path=ppt/tags/tag891.xml><?xml version="1.0" encoding="utf-8"?>
<p:tagLst xmlns:p="http://schemas.openxmlformats.org/presentationml/2006/main">
  <p:tag name="AS_UNIQUEID" val="1802"/>
</p:tagLst>
</file>

<file path=ppt/tags/tag892.xml><?xml version="1.0" encoding="utf-8"?>
<p:tagLst xmlns:p="http://schemas.openxmlformats.org/presentationml/2006/main">
  <p:tag name="AS_UNIQUEID" val="1803"/>
</p:tagLst>
</file>

<file path=ppt/tags/tag893.xml><?xml version="1.0" encoding="utf-8"?>
<p:tagLst xmlns:p="http://schemas.openxmlformats.org/presentationml/2006/main">
  <p:tag name="AS_UNIQUEID" val="1804"/>
</p:tagLst>
</file>

<file path=ppt/tags/tag894.xml><?xml version="1.0" encoding="utf-8"?>
<p:tagLst xmlns:p="http://schemas.openxmlformats.org/presentationml/2006/main">
  <p:tag name="AS_UNIQUEID" val="1805"/>
</p:tagLst>
</file>

<file path=ppt/tags/tag895.xml><?xml version="1.0" encoding="utf-8"?>
<p:tagLst xmlns:p="http://schemas.openxmlformats.org/presentationml/2006/main">
  <p:tag name="AS_UNIQUEID" val="1806"/>
</p:tagLst>
</file>

<file path=ppt/tags/tag896.xml><?xml version="1.0" encoding="utf-8"?>
<p:tagLst xmlns:p="http://schemas.openxmlformats.org/presentationml/2006/main">
  <p:tag name="AS_UNIQUEID" val="1807"/>
</p:tagLst>
</file>

<file path=ppt/tags/tag897.xml><?xml version="1.0" encoding="utf-8"?>
<p:tagLst xmlns:p="http://schemas.openxmlformats.org/presentationml/2006/main">
  <p:tag name="AS_UNIQUEID" val="1808"/>
</p:tagLst>
</file>

<file path=ppt/tags/tag898.xml><?xml version="1.0" encoding="utf-8"?>
<p:tagLst xmlns:p="http://schemas.openxmlformats.org/presentationml/2006/main">
  <p:tag name="AS_UNIQUEID" val="1809"/>
</p:tagLst>
</file>

<file path=ppt/tags/tag899.xml><?xml version="1.0" encoding="utf-8"?>
<p:tagLst xmlns:p="http://schemas.openxmlformats.org/presentationml/2006/main">
  <p:tag name="AS_UNIQUEID" val="1810"/>
</p:tagLst>
</file>

<file path=ppt/tags/tag9.xml><?xml version="1.0" encoding="utf-8"?>
<p:tagLst xmlns:p="http://schemas.openxmlformats.org/presentationml/2006/main">
  <p:tag name="AS_UNIQUEID" val="920"/>
</p:tagLst>
</file>

<file path=ppt/tags/tag90.xml><?xml version="1.0" encoding="utf-8"?>
<p:tagLst xmlns:p="http://schemas.openxmlformats.org/presentationml/2006/main">
  <p:tag name="AS_UNIQUEID" val="1001"/>
</p:tagLst>
</file>

<file path=ppt/tags/tag900.xml><?xml version="1.0" encoding="utf-8"?>
<p:tagLst xmlns:p="http://schemas.openxmlformats.org/presentationml/2006/main">
  <p:tag name="AS_UNIQUEID" val="1811"/>
</p:tagLst>
</file>

<file path=ppt/tags/tag901.xml><?xml version="1.0" encoding="utf-8"?>
<p:tagLst xmlns:p="http://schemas.openxmlformats.org/presentationml/2006/main">
  <p:tag name="AS_UNIQUEID" val="1812"/>
</p:tagLst>
</file>

<file path=ppt/tags/tag902.xml><?xml version="1.0" encoding="utf-8"?>
<p:tagLst xmlns:p="http://schemas.openxmlformats.org/presentationml/2006/main">
  <p:tag name="AS_UNIQUEID" val="1813"/>
</p:tagLst>
</file>

<file path=ppt/tags/tag903.xml><?xml version="1.0" encoding="utf-8"?>
<p:tagLst xmlns:p="http://schemas.openxmlformats.org/presentationml/2006/main">
  <p:tag name="AS_UNIQUEID" val="1814"/>
</p:tagLst>
</file>

<file path=ppt/tags/tag904.xml><?xml version="1.0" encoding="utf-8"?>
<p:tagLst xmlns:p="http://schemas.openxmlformats.org/presentationml/2006/main">
  <p:tag name="AS_UNIQUEID" val="1815"/>
</p:tagLst>
</file>

<file path=ppt/tags/tag905.xml><?xml version="1.0" encoding="utf-8"?>
<p:tagLst xmlns:p="http://schemas.openxmlformats.org/presentationml/2006/main">
  <p:tag name="AS_UNIQUEID" val="1816"/>
</p:tagLst>
</file>

<file path=ppt/tags/tag906.xml><?xml version="1.0" encoding="utf-8"?>
<p:tagLst xmlns:p="http://schemas.openxmlformats.org/presentationml/2006/main">
  <p:tag name="AS_UNIQUEID" val="1817"/>
</p:tagLst>
</file>

<file path=ppt/tags/tag907.xml><?xml version="1.0" encoding="utf-8"?>
<p:tagLst xmlns:p="http://schemas.openxmlformats.org/presentationml/2006/main">
  <p:tag name="AS_UNIQUEID" val="1818"/>
</p:tagLst>
</file>

<file path=ppt/tags/tag908.xml><?xml version="1.0" encoding="utf-8"?>
<p:tagLst xmlns:p="http://schemas.openxmlformats.org/presentationml/2006/main">
  <p:tag name="AS_UNIQUEID" val="1819"/>
</p:tagLst>
</file>

<file path=ppt/tags/tag909.xml><?xml version="1.0" encoding="utf-8"?>
<p:tagLst xmlns:p="http://schemas.openxmlformats.org/presentationml/2006/main">
  <p:tag name="AS_UNIQUEID" val="1820"/>
</p:tagLst>
</file>

<file path=ppt/tags/tag91.xml><?xml version="1.0" encoding="utf-8"?>
<p:tagLst xmlns:p="http://schemas.openxmlformats.org/presentationml/2006/main">
  <p:tag name="AS_UNIQUEID" val="1002"/>
</p:tagLst>
</file>

<file path=ppt/tags/tag910.xml><?xml version="1.0" encoding="utf-8"?>
<p:tagLst xmlns:p="http://schemas.openxmlformats.org/presentationml/2006/main">
  <p:tag name="AS_UNIQUEID" val="1821"/>
</p:tagLst>
</file>

<file path=ppt/tags/tag911.xml><?xml version="1.0" encoding="utf-8"?>
<p:tagLst xmlns:p="http://schemas.openxmlformats.org/presentationml/2006/main">
  <p:tag name="AS_UNIQUEID" val="1822"/>
</p:tagLst>
</file>

<file path=ppt/tags/tag912.xml><?xml version="1.0" encoding="utf-8"?>
<p:tagLst xmlns:p="http://schemas.openxmlformats.org/presentationml/2006/main">
  <p:tag name="AS_UNIQUEID" val="1823"/>
</p:tagLst>
</file>

<file path=ppt/tags/tag913.xml><?xml version="1.0" encoding="utf-8"?>
<p:tagLst xmlns:p="http://schemas.openxmlformats.org/presentationml/2006/main">
  <p:tag name="AS_UNIQUEID" val="1824"/>
</p:tagLst>
</file>

<file path=ppt/tags/tag914.xml><?xml version="1.0" encoding="utf-8"?>
<p:tagLst xmlns:p="http://schemas.openxmlformats.org/presentationml/2006/main">
  <p:tag name="AS_UNIQUEID" val="1825"/>
</p:tagLst>
</file>

<file path=ppt/tags/tag915.xml><?xml version="1.0" encoding="utf-8"?>
<p:tagLst xmlns:p="http://schemas.openxmlformats.org/presentationml/2006/main">
  <p:tag name="AS_UNIQUEID" val="1826"/>
</p:tagLst>
</file>

<file path=ppt/tags/tag916.xml><?xml version="1.0" encoding="utf-8"?>
<p:tagLst xmlns:p="http://schemas.openxmlformats.org/presentationml/2006/main">
  <p:tag name="AS_UNIQUEID" val="1827"/>
</p:tagLst>
</file>

<file path=ppt/tags/tag917.xml><?xml version="1.0" encoding="utf-8"?>
<p:tagLst xmlns:p="http://schemas.openxmlformats.org/presentationml/2006/main">
  <p:tag name="AS_UNIQUEID" val="1828"/>
</p:tagLst>
</file>

<file path=ppt/tags/tag918.xml><?xml version="1.0" encoding="utf-8"?>
<p:tagLst xmlns:p="http://schemas.openxmlformats.org/presentationml/2006/main">
  <p:tag name="AS_UNIQUEID" val="1829"/>
</p:tagLst>
</file>

<file path=ppt/tags/tag919.xml><?xml version="1.0" encoding="utf-8"?>
<p:tagLst xmlns:p="http://schemas.openxmlformats.org/presentationml/2006/main">
  <p:tag name="AS_UNIQUEID" val="1830"/>
</p:tagLst>
</file>

<file path=ppt/tags/tag92.xml><?xml version="1.0" encoding="utf-8"?>
<p:tagLst xmlns:p="http://schemas.openxmlformats.org/presentationml/2006/main">
  <p:tag name="AS_UNIQUEID" val="1003"/>
</p:tagLst>
</file>

<file path=ppt/tags/tag920.xml><?xml version="1.0" encoding="utf-8"?>
<p:tagLst xmlns:p="http://schemas.openxmlformats.org/presentationml/2006/main">
  <p:tag name="AS_UNIQUEID" val="1831"/>
</p:tagLst>
</file>

<file path=ppt/tags/tag921.xml><?xml version="1.0" encoding="utf-8"?>
<p:tagLst xmlns:p="http://schemas.openxmlformats.org/presentationml/2006/main">
  <p:tag name="AS_UNIQUEID" val="1832"/>
</p:tagLst>
</file>

<file path=ppt/tags/tag922.xml><?xml version="1.0" encoding="utf-8"?>
<p:tagLst xmlns:p="http://schemas.openxmlformats.org/presentationml/2006/main">
  <p:tag name="AS_UNIQUEID" val="1833"/>
</p:tagLst>
</file>

<file path=ppt/tags/tag923.xml><?xml version="1.0" encoding="utf-8"?>
<p:tagLst xmlns:p="http://schemas.openxmlformats.org/presentationml/2006/main">
  <p:tag name="AS_UNIQUEID" val="1834"/>
</p:tagLst>
</file>

<file path=ppt/tags/tag924.xml><?xml version="1.0" encoding="utf-8"?>
<p:tagLst xmlns:p="http://schemas.openxmlformats.org/presentationml/2006/main">
  <p:tag name="AS_UNIQUEID" val="1835"/>
</p:tagLst>
</file>

<file path=ppt/tags/tag925.xml><?xml version="1.0" encoding="utf-8"?>
<p:tagLst xmlns:p="http://schemas.openxmlformats.org/presentationml/2006/main">
  <p:tag name="AS_UNIQUEID" val="1836"/>
</p:tagLst>
</file>

<file path=ppt/tags/tag926.xml><?xml version="1.0" encoding="utf-8"?>
<p:tagLst xmlns:p="http://schemas.openxmlformats.org/presentationml/2006/main">
  <p:tag name="AS_UNIQUEID" val="1837"/>
</p:tagLst>
</file>

<file path=ppt/tags/tag927.xml><?xml version="1.0" encoding="utf-8"?>
<p:tagLst xmlns:p="http://schemas.openxmlformats.org/presentationml/2006/main">
  <p:tag name="AS_UNIQUEID" val="1838"/>
</p:tagLst>
</file>

<file path=ppt/tags/tag928.xml><?xml version="1.0" encoding="utf-8"?>
<p:tagLst xmlns:p="http://schemas.openxmlformats.org/presentationml/2006/main">
  <p:tag name="AS_UNIQUEID" val="1839"/>
</p:tagLst>
</file>

<file path=ppt/tags/tag929.xml><?xml version="1.0" encoding="utf-8"?>
<p:tagLst xmlns:p="http://schemas.openxmlformats.org/presentationml/2006/main">
  <p:tag name="AS_UNIQUEID" val="1840"/>
</p:tagLst>
</file>

<file path=ppt/tags/tag93.xml><?xml version="1.0" encoding="utf-8"?>
<p:tagLst xmlns:p="http://schemas.openxmlformats.org/presentationml/2006/main">
  <p:tag name="AS_UNIQUEID" val="1004"/>
</p:tagLst>
</file>

<file path=ppt/tags/tag930.xml><?xml version="1.0" encoding="utf-8"?>
<p:tagLst xmlns:p="http://schemas.openxmlformats.org/presentationml/2006/main">
  <p:tag name="AS_UNIQUEID" val="1841"/>
</p:tagLst>
</file>

<file path=ppt/tags/tag931.xml><?xml version="1.0" encoding="utf-8"?>
<p:tagLst xmlns:p="http://schemas.openxmlformats.org/presentationml/2006/main">
  <p:tag name="AS_UNIQUEID" val="1842"/>
</p:tagLst>
</file>

<file path=ppt/tags/tag932.xml><?xml version="1.0" encoding="utf-8"?>
<p:tagLst xmlns:p="http://schemas.openxmlformats.org/presentationml/2006/main">
  <p:tag name="AS_UNIQUEID" val="1843"/>
</p:tagLst>
</file>

<file path=ppt/tags/tag933.xml><?xml version="1.0" encoding="utf-8"?>
<p:tagLst xmlns:p="http://schemas.openxmlformats.org/presentationml/2006/main">
  <p:tag name="AS_UNIQUEID" val="1844"/>
</p:tagLst>
</file>

<file path=ppt/tags/tag934.xml><?xml version="1.0" encoding="utf-8"?>
<p:tagLst xmlns:p="http://schemas.openxmlformats.org/presentationml/2006/main">
  <p:tag name="AS_UNIQUEID" val="1845"/>
</p:tagLst>
</file>

<file path=ppt/tags/tag935.xml><?xml version="1.0" encoding="utf-8"?>
<p:tagLst xmlns:p="http://schemas.openxmlformats.org/presentationml/2006/main">
  <p:tag name="AS_UNIQUEID" val="1846"/>
</p:tagLst>
</file>

<file path=ppt/tags/tag936.xml><?xml version="1.0" encoding="utf-8"?>
<p:tagLst xmlns:p="http://schemas.openxmlformats.org/presentationml/2006/main">
  <p:tag name="AS_UNIQUEID" val="1847"/>
</p:tagLst>
</file>

<file path=ppt/tags/tag937.xml><?xml version="1.0" encoding="utf-8"?>
<p:tagLst xmlns:p="http://schemas.openxmlformats.org/presentationml/2006/main">
  <p:tag name="AS_UNIQUEID" val="1848"/>
</p:tagLst>
</file>

<file path=ppt/tags/tag938.xml><?xml version="1.0" encoding="utf-8"?>
<p:tagLst xmlns:p="http://schemas.openxmlformats.org/presentationml/2006/main">
  <p:tag name="AS_UNIQUEID" val="1849"/>
</p:tagLst>
</file>

<file path=ppt/tags/tag939.xml><?xml version="1.0" encoding="utf-8"?>
<p:tagLst xmlns:p="http://schemas.openxmlformats.org/presentationml/2006/main">
  <p:tag name="AS_UNIQUEID" val="1850"/>
</p:tagLst>
</file>

<file path=ppt/tags/tag94.xml><?xml version="1.0" encoding="utf-8"?>
<p:tagLst xmlns:p="http://schemas.openxmlformats.org/presentationml/2006/main">
  <p:tag name="AS_UNIQUEID" val="1005"/>
</p:tagLst>
</file>

<file path=ppt/tags/tag940.xml><?xml version="1.0" encoding="utf-8"?>
<p:tagLst xmlns:p="http://schemas.openxmlformats.org/presentationml/2006/main">
  <p:tag name="AS_UNIQUEID" val="1851"/>
</p:tagLst>
</file>

<file path=ppt/tags/tag941.xml><?xml version="1.0" encoding="utf-8"?>
<p:tagLst xmlns:p="http://schemas.openxmlformats.org/presentationml/2006/main">
  <p:tag name="AS_UNIQUEID" val="706"/>
</p:tagLst>
</file>

<file path=ppt/tags/tag942.xml><?xml version="1.0" encoding="utf-8"?>
<p:tagLst xmlns:p="http://schemas.openxmlformats.org/presentationml/2006/main">
  <p:tag name="AS_UNIQUEID" val="709"/>
</p:tagLst>
</file>

<file path=ppt/tags/tag943.xml><?xml version="1.0" encoding="utf-8"?>
<p:tagLst xmlns:p="http://schemas.openxmlformats.org/presentationml/2006/main">
  <p:tag name="AS_UNIQUEID" val="710"/>
</p:tagLst>
</file>

<file path=ppt/tags/tag944.xml><?xml version="1.0" encoding="utf-8"?>
<p:tagLst xmlns:p="http://schemas.openxmlformats.org/presentationml/2006/main">
  <p:tag name="AS_UNIQUEID" val="711"/>
</p:tagLst>
</file>

<file path=ppt/tags/tag945.xml><?xml version="1.0" encoding="utf-8"?>
<p:tagLst xmlns:p="http://schemas.openxmlformats.org/presentationml/2006/main">
  <p:tag name="AS_UNIQUEID" val="712"/>
</p:tagLst>
</file>

<file path=ppt/tags/tag946.xml><?xml version="1.0" encoding="utf-8"?>
<p:tagLst xmlns:p="http://schemas.openxmlformats.org/presentationml/2006/main">
  <p:tag name="AS_UNIQUEID" val="713"/>
</p:tagLst>
</file>

<file path=ppt/tags/tag947.xml><?xml version="1.0" encoding="utf-8"?>
<p:tagLst xmlns:p="http://schemas.openxmlformats.org/presentationml/2006/main">
  <p:tag name="AS_UNIQUEID" val="714"/>
</p:tagLst>
</file>

<file path=ppt/tags/tag948.xml><?xml version="1.0" encoding="utf-8"?>
<p:tagLst xmlns:p="http://schemas.openxmlformats.org/presentationml/2006/main">
  <p:tag name="AS_UNIQUEID" val="715"/>
</p:tagLst>
</file>

<file path=ppt/tags/tag949.xml><?xml version="1.0" encoding="utf-8"?>
<p:tagLst xmlns:p="http://schemas.openxmlformats.org/presentationml/2006/main">
  <p:tag name="AS_UNIQUEID" val="716"/>
</p:tagLst>
</file>

<file path=ppt/tags/tag95.xml><?xml version="1.0" encoding="utf-8"?>
<p:tagLst xmlns:p="http://schemas.openxmlformats.org/presentationml/2006/main">
  <p:tag name="AS_UNIQUEID" val="1006"/>
</p:tagLst>
</file>

<file path=ppt/tags/tag950.xml><?xml version="1.0" encoding="utf-8"?>
<p:tagLst xmlns:p="http://schemas.openxmlformats.org/presentationml/2006/main">
  <p:tag name="AS_UNIQUEID" val="717"/>
</p:tagLst>
</file>

<file path=ppt/tags/tag951.xml><?xml version="1.0" encoding="utf-8"?>
<p:tagLst xmlns:p="http://schemas.openxmlformats.org/presentationml/2006/main">
  <p:tag name="AS_UNIQUEID" val="718"/>
</p:tagLst>
</file>

<file path=ppt/tags/tag952.xml><?xml version="1.0" encoding="utf-8"?>
<p:tagLst xmlns:p="http://schemas.openxmlformats.org/presentationml/2006/main">
  <p:tag name="AS_UNIQUEID" val="719"/>
</p:tagLst>
</file>

<file path=ppt/tags/tag953.xml><?xml version="1.0" encoding="utf-8"?>
<p:tagLst xmlns:p="http://schemas.openxmlformats.org/presentationml/2006/main">
  <p:tag name="AS_UNIQUEID" val="720"/>
</p:tagLst>
</file>

<file path=ppt/tags/tag954.xml><?xml version="1.0" encoding="utf-8"?>
<p:tagLst xmlns:p="http://schemas.openxmlformats.org/presentationml/2006/main">
  <p:tag name="AS_UNIQUEID" val="721"/>
</p:tagLst>
</file>

<file path=ppt/tags/tag955.xml><?xml version="1.0" encoding="utf-8"?>
<p:tagLst xmlns:p="http://schemas.openxmlformats.org/presentationml/2006/main">
  <p:tag name="AS_UNIQUEID" val="722"/>
</p:tagLst>
</file>

<file path=ppt/tags/tag956.xml><?xml version="1.0" encoding="utf-8"?>
<p:tagLst xmlns:p="http://schemas.openxmlformats.org/presentationml/2006/main">
  <p:tag name="AS_UNIQUEID" val="723"/>
</p:tagLst>
</file>

<file path=ppt/tags/tag957.xml><?xml version="1.0" encoding="utf-8"?>
<p:tagLst xmlns:p="http://schemas.openxmlformats.org/presentationml/2006/main">
  <p:tag name="AS_UNIQUEID" val="1852"/>
</p:tagLst>
</file>

<file path=ppt/tags/tag958.xml><?xml version="1.0" encoding="utf-8"?>
<p:tagLst xmlns:p="http://schemas.openxmlformats.org/presentationml/2006/main">
  <p:tag name="AS_UNIQUEID" val="1853"/>
</p:tagLst>
</file>

<file path=ppt/tags/tag959.xml><?xml version="1.0" encoding="utf-8"?>
<p:tagLst xmlns:p="http://schemas.openxmlformats.org/presentationml/2006/main">
  <p:tag name="AS_UNIQUEID" val="1854"/>
</p:tagLst>
</file>

<file path=ppt/tags/tag96.xml><?xml version="1.0" encoding="utf-8"?>
<p:tagLst xmlns:p="http://schemas.openxmlformats.org/presentationml/2006/main">
  <p:tag name="AS_UNIQUEID" val="1007"/>
</p:tagLst>
</file>

<file path=ppt/tags/tag960.xml><?xml version="1.0" encoding="utf-8"?>
<p:tagLst xmlns:p="http://schemas.openxmlformats.org/presentationml/2006/main">
  <p:tag name="AS_UNIQUEID" val="1855"/>
</p:tagLst>
</file>

<file path=ppt/tags/tag961.xml><?xml version="1.0" encoding="utf-8"?>
<p:tagLst xmlns:p="http://schemas.openxmlformats.org/presentationml/2006/main">
  <p:tag name="AS_UNIQUEID" val="1856"/>
</p:tagLst>
</file>

<file path=ppt/tags/tag962.xml><?xml version="1.0" encoding="utf-8"?>
<p:tagLst xmlns:p="http://schemas.openxmlformats.org/presentationml/2006/main">
  <p:tag name="AS_UNIQUEID" val="1857"/>
</p:tagLst>
</file>

<file path=ppt/tags/tag963.xml><?xml version="1.0" encoding="utf-8"?>
<p:tagLst xmlns:p="http://schemas.openxmlformats.org/presentationml/2006/main">
  <p:tag name="AS_UNIQUEID" val="1858"/>
</p:tagLst>
</file>

<file path=ppt/tags/tag964.xml><?xml version="1.0" encoding="utf-8"?>
<p:tagLst xmlns:p="http://schemas.openxmlformats.org/presentationml/2006/main">
  <p:tag name="AS_UNIQUEID" val="1859"/>
</p:tagLst>
</file>

<file path=ppt/tags/tag965.xml><?xml version="1.0" encoding="utf-8"?>
<p:tagLst xmlns:p="http://schemas.openxmlformats.org/presentationml/2006/main">
  <p:tag name="AS_UNIQUEID" val="1860"/>
</p:tagLst>
</file>

<file path=ppt/tags/tag966.xml><?xml version="1.0" encoding="utf-8"?>
<p:tagLst xmlns:p="http://schemas.openxmlformats.org/presentationml/2006/main">
  <p:tag name="AS_UNIQUEID" val="809"/>
</p:tagLst>
</file>

<file path=ppt/tags/tag967.xml><?xml version="1.0" encoding="utf-8"?>
<p:tagLst xmlns:p="http://schemas.openxmlformats.org/presentationml/2006/main">
  <p:tag name="AS_UNIQUEID" val="793"/>
</p:tagLst>
</file>

<file path=ppt/tags/tag968.xml><?xml version="1.0" encoding="utf-8"?>
<p:tagLst xmlns:p="http://schemas.openxmlformats.org/presentationml/2006/main">
  <p:tag name="AS_UNIQUEID" val="794"/>
</p:tagLst>
</file>

<file path=ppt/tags/tag969.xml><?xml version="1.0" encoding="utf-8"?>
<p:tagLst xmlns:p="http://schemas.openxmlformats.org/presentationml/2006/main">
  <p:tag name="AS_UNIQUEID" val="795"/>
</p:tagLst>
</file>

<file path=ppt/tags/tag97.xml><?xml version="1.0" encoding="utf-8"?>
<p:tagLst xmlns:p="http://schemas.openxmlformats.org/presentationml/2006/main">
  <p:tag name="AS_UNIQUEID" val="1008"/>
</p:tagLst>
</file>

<file path=ppt/tags/tag970.xml><?xml version="1.0" encoding="utf-8"?>
<p:tagLst xmlns:p="http://schemas.openxmlformats.org/presentationml/2006/main">
  <p:tag name="AS_UNIQUEID" val="797"/>
</p:tagLst>
</file>

<file path=ppt/tags/tag971.xml><?xml version="1.0" encoding="utf-8"?>
<p:tagLst xmlns:p="http://schemas.openxmlformats.org/presentationml/2006/main">
  <p:tag name="AS_UNIQUEID" val="798"/>
</p:tagLst>
</file>

<file path=ppt/tags/tag972.xml><?xml version="1.0" encoding="utf-8"?>
<p:tagLst xmlns:p="http://schemas.openxmlformats.org/presentationml/2006/main">
  <p:tag name="AS_UNIQUEID" val="804"/>
</p:tagLst>
</file>

<file path=ppt/tags/tag973.xml><?xml version="1.0" encoding="utf-8"?>
<p:tagLst xmlns:p="http://schemas.openxmlformats.org/presentationml/2006/main">
  <p:tag name="AS_UNIQUEID" val="805"/>
</p:tagLst>
</file>

<file path=ppt/tags/tag974.xml><?xml version="1.0" encoding="utf-8"?>
<p:tagLst xmlns:p="http://schemas.openxmlformats.org/presentationml/2006/main">
  <p:tag name="AS_UNIQUEID" val="806"/>
</p:tagLst>
</file>

<file path=ppt/tags/tag975.xml><?xml version="1.0" encoding="utf-8"?>
<p:tagLst xmlns:p="http://schemas.openxmlformats.org/presentationml/2006/main">
  <p:tag name="AS_UNIQUEID" val="807"/>
</p:tagLst>
</file>

<file path=ppt/tags/tag976.xml><?xml version="1.0" encoding="utf-8"?>
<p:tagLst xmlns:p="http://schemas.openxmlformats.org/presentationml/2006/main">
  <p:tag name="AS_UNIQUEID" val="810"/>
</p:tagLst>
</file>

<file path=ppt/tags/tag977.xml><?xml version="1.0" encoding="utf-8"?>
<p:tagLst xmlns:p="http://schemas.openxmlformats.org/presentationml/2006/main">
  <p:tag name="AS_UNIQUEID" val="811"/>
</p:tagLst>
</file>

<file path=ppt/tags/tag978.xml><?xml version="1.0" encoding="utf-8"?>
<p:tagLst xmlns:p="http://schemas.openxmlformats.org/presentationml/2006/main">
  <p:tag name="AS_UNIQUEID" val="812"/>
</p:tagLst>
</file>

<file path=ppt/tags/tag979.xml><?xml version="1.0" encoding="utf-8"?>
<p:tagLst xmlns:p="http://schemas.openxmlformats.org/presentationml/2006/main">
  <p:tag name="AS_UNIQUEID" val="813"/>
</p:tagLst>
</file>

<file path=ppt/tags/tag98.xml><?xml version="1.0" encoding="utf-8"?>
<p:tagLst xmlns:p="http://schemas.openxmlformats.org/presentationml/2006/main">
  <p:tag name="AS_UNIQUEID" val="1009"/>
</p:tagLst>
</file>

<file path=ppt/tags/tag980.xml><?xml version="1.0" encoding="utf-8"?>
<p:tagLst xmlns:p="http://schemas.openxmlformats.org/presentationml/2006/main">
  <p:tag name="AS_UNIQUEID" val="816"/>
</p:tagLst>
</file>

<file path=ppt/tags/tag981.xml><?xml version="1.0" encoding="utf-8"?>
<p:tagLst xmlns:p="http://schemas.openxmlformats.org/presentationml/2006/main">
  <p:tag name="AS_UNIQUEID" val="817"/>
</p:tagLst>
</file>

<file path=ppt/tags/tag982.xml><?xml version="1.0" encoding="utf-8"?>
<p:tagLst xmlns:p="http://schemas.openxmlformats.org/presentationml/2006/main">
  <p:tag name="AS_UNIQUEID" val="812"/>
</p:tagLst>
</file>

<file path=ppt/tags/tag983.xml><?xml version="1.0" encoding="utf-8"?>
<p:tagLst xmlns:p="http://schemas.openxmlformats.org/presentationml/2006/main">
  <p:tag name="AS_UNIQUEID" val="799"/>
</p:tagLst>
</file>

<file path=ppt/tags/tag984.xml><?xml version="1.0" encoding="utf-8"?>
<p:tagLst xmlns:p="http://schemas.openxmlformats.org/presentationml/2006/main">
  <p:tag name="AS_UNIQUEID" val="800"/>
</p:tagLst>
</file>

<file path=ppt/tags/tag985.xml><?xml version="1.0" encoding="utf-8"?>
<p:tagLst xmlns:p="http://schemas.openxmlformats.org/presentationml/2006/main">
  <p:tag name="AS_UNIQUEID" val="801"/>
</p:tagLst>
</file>

<file path=ppt/tags/tag986.xml><?xml version="1.0" encoding="utf-8"?>
<p:tagLst xmlns:p="http://schemas.openxmlformats.org/presentationml/2006/main">
  <p:tag name="AS_UNIQUEID" val="802"/>
</p:tagLst>
</file>

<file path=ppt/tags/tag987.xml><?xml version="1.0" encoding="utf-8"?>
<p:tagLst xmlns:p="http://schemas.openxmlformats.org/presentationml/2006/main">
  <p:tag name="AS_UNIQUEID" val="815"/>
</p:tagLst>
</file>

<file path=ppt/tags/tag988.xml><?xml version="1.0" encoding="utf-8"?>
<p:tagLst xmlns:p="http://schemas.openxmlformats.org/presentationml/2006/main">
  <p:tag name="AS_UNIQUEID" val="1861"/>
</p:tagLst>
</file>

<file path=ppt/tags/tag989.xml><?xml version="1.0" encoding="utf-8"?>
<p:tagLst xmlns:p="http://schemas.openxmlformats.org/presentationml/2006/main">
  <p:tag name="AS_UNIQUEID" val="1862"/>
</p:tagLst>
</file>

<file path=ppt/tags/tag99.xml><?xml version="1.0" encoding="utf-8"?>
<p:tagLst xmlns:p="http://schemas.openxmlformats.org/presentationml/2006/main">
  <p:tag name="AS_UNIQUEID" val="1010"/>
</p:tagLst>
</file>

<file path=ppt/tags/tag990.xml><?xml version="1.0" encoding="utf-8"?>
<p:tagLst xmlns:p="http://schemas.openxmlformats.org/presentationml/2006/main">
  <p:tag name="AS_UNIQUEID" val="1863"/>
</p:tagLst>
</file>

<file path=ppt/tags/tag991.xml><?xml version="1.0" encoding="utf-8"?>
<p:tagLst xmlns:p="http://schemas.openxmlformats.org/presentationml/2006/main">
  <p:tag name="AS_UNIQUEID" val="1864"/>
</p:tagLst>
</file>

<file path=ppt/tags/tag992.xml><?xml version="1.0" encoding="utf-8"?>
<p:tagLst xmlns:p="http://schemas.openxmlformats.org/presentationml/2006/main">
  <p:tag name="AS_UNIQUEID" val="1865"/>
</p:tagLst>
</file>

<file path=ppt/tags/tag993.xml><?xml version="1.0" encoding="utf-8"?>
<p:tagLst xmlns:p="http://schemas.openxmlformats.org/presentationml/2006/main">
  <p:tag name="AS_UNIQUEID" val="1866"/>
</p:tagLst>
</file>

<file path=ppt/tags/tag994.xml><?xml version="1.0" encoding="utf-8"?>
<p:tagLst xmlns:p="http://schemas.openxmlformats.org/presentationml/2006/main">
  <p:tag name="AS_UNIQUEID" val="1867"/>
</p:tagLst>
</file>

<file path=ppt/tags/tag995.xml><?xml version="1.0" encoding="utf-8"?>
<p:tagLst xmlns:p="http://schemas.openxmlformats.org/presentationml/2006/main">
  <p:tag name="AS_UNIQUEID" val="1868"/>
</p:tagLst>
</file>

<file path=ppt/tags/tag996.xml><?xml version="1.0" encoding="utf-8"?>
<p:tagLst xmlns:p="http://schemas.openxmlformats.org/presentationml/2006/main">
  <p:tag name="AS_UNIQUEID" val="1869"/>
</p:tagLst>
</file>

<file path=ppt/tags/tag997.xml><?xml version="1.0" encoding="utf-8"?>
<p:tagLst xmlns:p="http://schemas.openxmlformats.org/presentationml/2006/main">
  <p:tag name="AS_UNIQUEID" val="809"/>
</p:tagLst>
</file>

<file path=ppt/tags/tag998.xml><?xml version="1.0" encoding="utf-8"?>
<p:tagLst xmlns:p="http://schemas.openxmlformats.org/presentationml/2006/main">
  <p:tag name="AS_UNIQUEID" val="826"/>
</p:tagLst>
</file>

<file path=ppt/tags/tag999.xml><?xml version="1.0" encoding="utf-8"?>
<p:tagLst xmlns:p="http://schemas.openxmlformats.org/presentationml/2006/main">
  <p:tag name="AS_UNIQUEID" val="825"/>
</p:tagLst>
</file>

<file path=ppt/theme/theme1.xml><?xml version="1.0" encoding="utf-8"?>
<a:theme xmlns:r="http://schemas.openxmlformats.org/officeDocument/2006/relationships" xmlns:a="http://schemas.openxmlformats.org/drawingml/2006/main" name="AAAAAAAAAAAAAAAAAAAAAAAAAAA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标准格式">
      <a:majorFont>
        <a:latin typeface="Times New Roman"/>
        <a:ea typeface="微软雅黑"/>
        <a:cs typeface="Arial"/>
      </a:majorFont>
      <a:minorFont>
        <a:latin typeface="Times New Roman"/>
        <a:ea typeface="微软雅黑"/>
        <a:cs typeface="Arial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>学科网</Company>
  <Paragraphs>251</Paragraphs>
  <Slides>29</Slides>
  <Notes>29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baseType="lpstr" size="45">
      <vt:lpstr>Arial</vt:lpstr>
      <vt:lpstr>Times New Roman</vt:lpstr>
      <vt:lpstr>微软雅黑</vt:lpstr>
      <vt:lpstr>三极准柔宋</vt:lpstr>
      <vt:lpstr>等线 Light</vt:lpstr>
      <vt:lpstr>等线</vt:lpstr>
      <vt:lpstr>Source Han Serif SC</vt:lpstr>
      <vt:lpstr>Calibri</vt:lpstr>
      <vt:lpstr>宋体</vt:lpstr>
      <vt:lpstr>华文楷体</vt:lpstr>
      <vt:lpstr>黑体</vt:lpstr>
      <vt:lpstr>Microsoft YaHei</vt:lpstr>
      <vt:lpstr>华文中宋</vt:lpstr>
      <vt:lpstr>Symbol</vt:lpstr>
      <vt:lpstr>Wingdings</vt:lpstr>
      <vt:lpstr>AAAAAAAAAAAAAAAAAAAAAAAAAAA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Java</Application>
  <AppVersion>20.1100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creator>rbm.xkw.com</dc:creator>
  <cp:revision>1</cp:revision>
  <cp:lastPrinted>2021-10-19T11:15:15.045</cp:lastPrinted>
  <dcterms:created xsi:type="dcterms:W3CDTF">2021-10-19T11:15:15Z</dcterms:created>
  <dcterms:modified xsi:type="dcterms:W3CDTF">2021-10-19T03:15:16Z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