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emf" ContentType="image/x-emf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sldIdLst>
    <p:sldId id="256" r:id="rId3"/>
    <p:sldId id="286" r:id="rId4"/>
    <p:sldId id="356" r:id="rId5"/>
    <p:sldId id="357" r:id="rId6"/>
    <p:sldId id="358" r:id="rId7"/>
    <p:sldId id="359" r:id="rId8"/>
    <p:sldId id="277" r:id="rId9"/>
    <p:sldId id="285" r:id="rId10"/>
    <p:sldId id="354" r:id="rId11"/>
    <p:sldId id="355" r:id="rId12"/>
    <p:sldId id="269" r:id="rId13"/>
    <p:sldId id="264" r:id="rId14"/>
    <p:sldId id="284" r:id="rId15"/>
    <p:sldId id="270" r:id="rId16"/>
    <p:sldId id="283" r:id="rId17"/>
    <p:sldId id="282" r:id="rId18"/>
    <p:sldId id="273" r:id="rId19"/>
    <p:sldId id="262" r:id="rId20"/>
  </p:sldIdLst>
  <p:sldSz cx="12192000" cy="6858000"/>
  <p:notesSz cx="6858000" cy="9144000"/>
  <p:custDataLst>
    <p:tags r:id="rId2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262" autoAdjust="0"/>
    <p:restoredTop sz="94660"/>
  </p:normalViewPr>
  <p:slideViewPr>
    <p:cSldViewPr snapToGrid="0">
      <p:cViewPr varScale="1">
        <p:scale>
          <a:sx n="78" d="100"/>
          <a:sy n="78" d="100"/>
        </p:scale>
        <p:origin x="72" y="282"/>
      </p:cViewPr>
      <p:guideLst>
        <p:guide orient="horz" pos="2160"/>
        <p:guide pos="512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slide" Target="slides/slide15.xml" /><Relationship Id="rId18" Type="http://schemas.openxmlformats.org/officeDocument/2006/relationships/slide" Target="slides/slide16.xml" /><Relationship Id="rId19" Type="http://schemas.openxmlformats.org/officeDocument/2006/relationships/slide" Target="slides/slide17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8.xml" /><Relationship Id="rId21" Type="http://schemas.openxmlformats.org/officeDocument/2006/relationships/tags" Target="tags/tag2.xml" /><Relationship Id="rId22" Type="http://schemas.openxmlformats.org/officeDocument/2006/relationships/presProps" Target="presProps.xml" /><Relationship Id="rId23" Type="http://schemas.openxmlformats.org/officeDocument/2006/relationships/viewProps" Target="viewProps.xml" /><Relationship Id="rId24" Type="http://schemas.openxmlformats.org/officeDocument/2006/relationships/theme" Target="theme/theme1.xml" /><Relationship Id="rId25" Type="http://schemas.openxmlformats.org/officeDocument/2006/relationships/tableStyles" Target="tableStyles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wmf" /><Relationship Id="rId2" Type="http://schemas.openxmlformats.org/officeDocument/2006/relationships/image" Target="../media/image3.wmf" /><Relationship Id="rId3" Type="http://schemas.openxmlformats.org/officeDocument/2006/relationships/image" Target="../media/image4.wmf" /><Relationship Id="rId4" Type="http://schemas.openxmlformats.org/officeDocument/2006/relationships/image" Target="../media/image5.wmf" /><Relationship Id="rId5" Type="http://schemas.openxmlformats.org/officeDocument/2006/relationships/image" Target="../media/image6.wmf" /><Relationship Id="rId6" Type="http://schemas.openxmlformats.org/officeDocument/2006/relationships/image" Target="../media/image7.wmf" /></Relationships>
</file>

<file path=ppt/drawings/_rels/vmlDrawing10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58.emf" /><Relationship Id="rId2" Type="http://schemas.openxmlformats.org/officeDocument/2006/relationships/image" Target="../media/image59.wmf" /><Relationship Id="rId3" Type="http://schemas.openxmlformats.org/officeDocument/2006/relationships/image" Target="../media/image60.wmf" /><Relationship Id="rId4" Type="http://schemas.openxmlformats.org/officeDocument/2006/relationships/image" Target="../media/image61.wmf" /><Relationship Id="rId5" Type="http://schemas.openxmlformats.org/officeDocument/2006/relationships/image" Target="../media/image62.wmf" /></Relationships>
</file>

<file path=ppt/drawings/_rels/vmlDrawing1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67.emf" /><Relationship Id="rId2" Type="http://schemas.openxmlformats.org/officeDocument/2006/relationships/image" Target="../media/image68.emf" /><Relationship Id="rId3" Type="http://schemas.openxmlformats.org/officeDocument/2006/relationships/image" Target="../media/image69.wmf" /></Relationships>
</file>

<file path=ppt/drawings/_rels/vmlDrawing1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70.emf" /><Relationship Id="rId10" Type="http://schemas.openxmlformats.org/officeDocument/2006/relationships/image" Target="../media/image80.emf" /><Relationship Id="rId2" Type="http://schemas.openxmlformats.org/officeDocument/2006/relationships/image" Target="../media/image71.wmf" /><Relationship Id="rId3" Type="http://schemas.openxmlformats.org/officeDocument/2006/relationships/image" Target="../media/image73.emf" /><Relationship Id="rId4" Type="http://schemas.openxmlformats.org/officeDocument/2006/relationships/image" Target="../media/image74.emf" /><Relationship Id="rId5" Type="http://schemas.openxmlformats.org/officeDocument/2006/relationships/image" Target="../media/image75.emf" /><Relationship Id="rId6" Type="http://schemas.openxmlformats.org/officeDocument/2006/relationships/image" Target="../media/image76.emf" /><Relationship Id="rId7" Type="http://schemas.openxmlformats.org/officeDocument/2006/relationships/image" Target="../media/image77.emf" /><Relationship Id="rId8" Type="http://schemas.openxmlformats.org/officeDocument/2006/relationships/image" Target="../media/image78.emf" /><Relationship Id="rId9" Type="http://schemas.openxmlformats.org/officeDocument/2006/relationships/image" Target="../media/image79.emf" /></Relationships>
</file>

<file path=ppt/drawings/_rels/vmlDrawing1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81.wmf" /><Relationship Id="rId2" Type="http://schemas.openxmlformats.org/officeDocument/2006/relationships/image" Target="../media/image82.wmf" /><Relationship Id="rId3" Type="http://schemas.openxmlformats.org/officeDocument/2006/relationships/image" Target="../media/image83.wmf" /><Relationship Id="rId4" Type="http://schemas.openxmlformats.org/officeDocument/2006/relationships/image" Target="../media/image84.wmf" /><Relationship Id="rId5" Type="http://schemas.openxmlformats.org/officeDocument/2006/relationships/image" Target="../media/image85.wmf" /></Relationships>
</file>

<file path=ppt/drawings/_rels/vmlDrawing14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87.wmf" /><Relationship Id="rId2" Type="http://schemas.openxmlformats.org/officeDocument/2006/relationships/image" Target="../media/image88.wmf" /><Relationship Id="rId3" Type="http://schemas.openxmlformats.org/officeDocument/2006/relationships/image" Target="../media/image89.wmf" /><Relationship Id="rId4" Type="http://schemas.openxmlformats.org/officeDocument/2006/relationships/image" Target="../media/image90.wmf" /></Relationships>
</file>

<file path=ppt/drawings/_rels/vmlDrawing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8.wmf" /><Relationship Id="rId2" Type="http://schemas.openxmlformats.org/officeDocument/2006/relationships/image" Target="../media/image9.wmf" /><Relationship Id="rId3" Type="http://schemas.openxmlformats.org/officeDocument/2006/relationships/image" Target="../media/image10.wmf" /><Relationship Id="rId4" Type="http://schemas.openxmlformats.org/officeDocument/2006/relationships/image" Target="../media/image11.wmf" /><Relationship Id="rId5" Type="http://schemas.openxmlformats.org/officeDocument/2006/relationships/image" Target="../media/image12.wmf" /></Relationships>
</file>

<file path=ppt/drawings/_rels/vmlDrawing3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3.wmf" /><Relationship Id="rId2" Type="http://schemas.openxmlformats.org/officeDocument/2006/relationships/image" Target="../media/image14.wmf" /><Relationship Id="rId3" Type="http://schemas.openxmlformats.org/officeDocument/2006/relationships/image" Target="../media/image15.wmf" /><Relationship Id="rId4" Type="http://schemas.openxmlformats.org/officeDocument/2006/relationships/image" Target="../media/image16.wmf" /><Relationship Id="rId5" Type="http://schemas.openxmlformats.org/officeDocument/2006/relationships/image" Target="../media/image17.wmf" /><Relationship Id="rId6" Type="http://schemas.openxmlformats.org/officeDocument/2006/relationships/image" Target="../media/image18.wmf" /><Relationship Id="rId7" Type="http://schemas.openxmlformats.org/officeDocument/2006/relationships/image" Target="../media/image19.wmf" /><Relationship Id="rId8" Type="http://schemas.openxmlformats.org/officeDocument/2006/relationships/image" Target="../media/image20.wmf" /><Relationship Id="rId9" Type="http://schemas.openxmlformats.org/officeDocument/2006/relationships/image" Target="../media/image21.wmf" /></Relationships>
</file>

<file path=ppt/drawings/_rels/vmlDrawing4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2.wmf" /></Relationships>
</file>

<file path=ppt/drawings/_rels/vmlDrawing5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4.wmf" /><Relationship Id="rId2" Type="http://schemas.openxmlformats.org/officeDocument/2006/relationships/image" Target="../media/image25.wmf" /></Relationships>
</file>

<file path=ppt/drawings/_rels/vmlDrawing6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6.wmf" /><Relationship Id="rId10" Type="http://schemas.openxmlformats.org/officeDocument/2006/relationships/image" Target="../media/image35.wmf" /><Relationship Id="rId11" Type="http://schemas.openxmlformats.org/officeDocument/2006/relationships/image" Target="../media/image36.wmf" /><Relationship Id="rId12" Type="http://schemas.openxmlformats.org/officeDocument/2006/relationships/image" Target="../media/image37.wmf" /><Relationship Id="rId13" Type="http://schemas.openxmlformats.org/officeDocument/2006/relationships/image" Target="../media/image38.wmf" /><Relationship Id="rId14" Type="http://schemas.openxmlformats.org/officeDocument/2006/relationships/image" Target="../media/image39.wmf" /><Relationship Id="rId15" Type="http://schemas.openxmlformats.org/officeDocument/2006/relationships/image" Target="../media/image40.wmf" /><Relationship Id="rId2" Type="http://schemas.openxmlformats.org/officeDocument/2006/relationships/image" Target="../media/image27.wmf" /><Relationship Id="rId3" Type="http://schemas.openxmlformats.org/officeDocument/2006/relationships/image" Target="../media/image28.wmf" /><Relationship Id="rId4" Type="http://schemas.openxmlformats.org/officeDocument/2006/relationships/image" Target="../media/image29.wmf" /><Relationship Id="rId5" Type="http://schemas.openxmlformats.org/officeDocument/2006/relationships/image" Target="../media/image30.wmf" /><Relationship Id="rId6" Type="http://schemas.openxmlformats.org/officeDocument/2006/relationships/image" Target="../media/image31.wmf" /><Relationship Id="rId7" Type="http://schemas.openxmlformats.org/officeDocument/2006/relationships/image" Target="../media/image32.wmf" /><Relationship Id="rId8" Type="http://schemas.openxmlformats.org/officeDocument/2006/relationships/image" Target="../media/image33.wmf" /><Relationship Id="rId9" Type="http://schemas.openxmlformats.org/officeDocument/2006/relationships/image" Target="../media/image34.wmf" /></Relationships>
</file>

<file path=ppt/drawings/_rels/vmlDrawing7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41.wmf" /><Relationship Id="rId10" Type="http://schemas.openxmlformats.org/officeDocument/2006/relationships/image" Target="../media/image30.wmf" /><Relationship Id="rId11" Type="http://schemas.openxmlformats.org/officeDocument/2006/relationships/image" Target="../media/image31.wmf" /><Relationship Id="rId12" Type="http://schemas.openxmlformats.org/officeDocument/2006/relationships/image" Target="../media/image32.wmf" /><Relationship Id="rId13" Type="http://schemas.openxmlformats.org/officeDocument/2006/relationships/image" Target="../media/image33.wmf" /><Relationship Id="rId14" Type="http://schemas.openxmlformats.org/officeDocument/2006/relationships/image" Target="../media/image34.wmf" /><Relationship Id="rId15" Type="http://schemas.openxmlformats.org/officeDocument/2006/relationships/image" Target="../media/image38.wmf" /><Relationship Id="rId16" Type="http://schemas.openxmlformats.org/officeDocument/2006/relationships/image" Target="../media/image35.wmf" /><Relationship Id="rId17" Type="http://schemas.openxmlformats.org/officeDocument/2006/relationships/image" Target="../media/image39.wmf" /><Relationship Id="rId18" Type="http://schemas.openxmlformats.org/officeDocument/2006/relationships/image" Target="../media/image45.wmf" /><Relationship Id="rId19" Type="http://schemas.openxmlformats.org/officeDocument/2006/relationships/image" Target="../media/image46.wmf" /><Relationship Id="rId2" Type="http://schemas.openxmlformats.org/officeDocument/2006/relationships/image" Target="../media/image42.wmf" /><Relationship Id="rId20" Type="http://schemas.openxmlformats.org/officeDocument/2006/relationships/image" Target="../media/image47.wmf" /><Relationship Id="rId3" Type="http://schemas.openxmlformats.org/officeDocument/2006/relationships/image" Target="../media/image43.wmf" /><Relationship Id="rId4" Type="http://schemas.openxmlformats.org/officeDocument/2006/relationships/image" Target="../media/image44.wmf" /><Relationship Id="rId5" Type="http://schemas.openxmlformats.org/officeDocument/2006/relationships/image" Target="../media/image26.wmf" /><Relationship Id="rId6" Type="http://schemas.openxmlformats.org/officeDocument/2006/relationships/image" Target="../media/image27.wmf" /><Relationship Id="rId7" Type="http://schemas.openxmlformats.org/officeDocument/2006/relationships/image" Target="../media/image28.wmf" /><Relationship Id="rId8" Type="http://schemas.openxmlformats.org/officeDocument/2006/relationships/image" Target="../media/image37.wmf" /><Relationship Id="rId9" Type="http://schemas.openxmlformats.org/officeDocument/2006/relationships/image" Target="../media/image29.wmf" /></Relationships>
</file>

<file path=ppt/drawings/_rels/vmlDrawing8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48.wmf" /><Relationship Id="rId2" Type="http://schemas.openxmlformats.org/officeDocument/2006/relationships/image" Target="../media/image49.wmf" /><Relationship Id="rId3" Type="http://schemas.openxmlformats.org/officeDocument/2006/relationships/image" Target="../media/image50.wmf" /><Relationship Id="rId4" Type="http://schemas.openxmlformats.org/officeDocument/2006/relationships/image" Target="../media/image51.wmf" /><Relationship Id="rId5" Type="http://schemas.openxmlformats.org/officeDocument/2006/relationships/image" Target="../media/image52.wmf" /><Relationship Id="rId6" Type="http://schemas.openxmlformats.org/officeDocument/2006/relationships/image" Target="../media/image53.wmf" /><Relationship Id="rId7" Type="http://schemas.openxmlformats.org/officeDocument/2006/relationships/image" Target="../media/image54.wmf" /></Relationships>
</file>

<file path=ppt/drawings/_rels/vmlDrawing9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48.wmf" /><Relationship Id="rId2" Type="http://schemas.openxmlformats.org/officeDocument/2006/relationships/image" Target="../media/image49.wmf" /><Relationship Id="rId3" Type="http://schemas.openxmlformats.org/officeDocument/2006/relationships/image" Target="../media/image50.wmf" /><Relationship Id="rId4" Type="http://schemas.openxmlformats.org/officeDocument/2006/relationships/image" Target="../media/image51.wmf" /><Relationship Id="rId5" Type="http://schemas.openxmlformats.org/officeDocument/2006/relationships/image" Target="../media/image52.wmf" /><Relationship Id="rId6" Type="http://schemas.openxmlformats.org/officeDocument/2006/relationships/image" Target="../media/image53.wmf" /><Relationship Id="rId7" Type="http://schemas.openxmlformats.org/officeDocument/2006/relationships/image" Target="../media/image55.wmf" /><Relationship Id="rId8" Type="http://schemas.openxmlformats.org/officeDocument/2006/relationships/image" Target="../media/image56.wmf" /><Relationship Id="rId9" Type="http://schemas.openxmlformats.org/officeDocument/2006/relationships/image" Target="../media/image57.wmf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21B961-45B8-408E-9955-80E29C68FD70}" type="datetimeFigureOut">
              <a:rPr lang="en-US" smtClean="0"/>
              <a:t/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95DD3E-B635-4E1F-9FCD-289B13942B4D}" type="slidenum">
              <a:rPr lang="en-US" smtClean="0"/>
              <a:t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B9D7D-6B25-4ABE-A250-DAB3CAB6C649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B9E89-70B8-4243-A767-4B7B01CBDBC3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B9D7D-6B25-4ABE-A250-DAB3CAB6C649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B9E89-70B8-4243-A767-4B7B01CBDBC3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B9D7D-6B25-4ABE-A250-DAB3CAB6C649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B9E89-70B8-4243-A767-4B7B01CBDBC3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B9D7D-6B25-4ABE-A250-DAB3CAB6C649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B9E89-70B8-4243-A767-4B7B01CBDBC3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B9D7D-6B25-4ABE-A250-DAB3CAB6C649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B9E89-70B8-4243-A767-4B7B01CBDBC3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B9D7D-6B25-4ABE-A250-DAB3CAB6C649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B9E89-70B8-4243-A767-4B7B01CBDBC3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B9D7D-6B25-4ABE-A250-DAB3CAB6C649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B9E89-70B8-4243-A767-4B7B01CBDBC3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B9D7D-6B25-4ABE-A250-DAB3CAB6C649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B9E89-70B8-4243-A767-4B7B01CBDBC3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/>
              <a:t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/>
              <a:t/>
            </a:fld>
            <a:endParaRPr 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B9D7D-6B25-4ABE-A250-DAB3CAB6C649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B9E89-70B8-4243-A767-4B7B01CBDBC3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B9D7D-6B25-4ABE-A250-DAB3CAB6C649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B9E89-70B8-4243-A767-4B7B01CBDBC3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image" Target="file:///D:\qq&#25991;&#20214;\712321467\Image\C2C\Image2\%7b75232B38-A165-1FB7-499C-2E1C792CACB5%7d.png" TargetMode="External" /><Relationship Id="rId14" Type="http://schemas.openxmlformats.org/officeDocument/2006/relationships/image" Target="../media/image1.png" /><Relationship Id="rId15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B9D7D-6B25-4ABE-A250-DAB3CAB6C649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B9E89-70B8-4243-A767-4B7B01CBDBC3}" type="slidenum">
              <a:rPr lang="zh-CN" altLang="en-US" smtClean="0"/>
              <a:t/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embed="rId14" r:link="rId13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tags" Target="../tags/tag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Relationship Id="rId10" Type="http://schemas.openxmlformats.org/officeDocument/2006/relationships/oleObject" Target="../embeddings/oleObject72.bin" TargetMode="Internal" /><Relationship Id="rId11" Type="http://schemas.openxmlformats.org/officeDocument/2006/relationships/image" Target="../media/image52.wmf" /><Relationship Id="rId12" Type="http://schemas.openxmlformats.org/officeDocument/2006/relationships/oleObject" Target="../embeddings/oleObject73.bin" TargetMode="Internal" /><Relationship Id="rId13" Type="http://schemas.openxmlformats.org/officeDocument/2006/relationships/image" Target="../media/image53.wmf" /><Relationship Id="rId14" Type="http://schemas.openxmlformats.org/officeDocument/2006/relationships/oleObject" Target="../embeddings/oleObject74.bin" TargetMode="Internal" /><Relationship Id="rId15" Type="http://schemas.openxmlformats.org/officeDocument/2006/relationships/image" Target="../media/image55.wmf" /><Relationship Id="rId16" Type="http://schemas.openxmlformats.org/officeDocument/2006/relationships/oleObject" Target="../embeddings/oleObject75.bin" TargetMode="Internal" /><Relationship Id="rId17" Type="http://schemas.openxmlformats.org/officeDocument/2006/relationships/image" Target="../media/image56.wmf" /><Relationship Id="rId18" Type="http://schemas.openxmlformats.org/officeDocument/2006/relationships/oleObject" Target="../embeddings/oleObject76.bin" TargetMode="Internal" /><Relationship Id="rId19" Type="http://schemas.openxmlformats.org/officeDocument/2006/relationships/image" Target="../media/image57.wmf" /><Relationship Id="rId2" Type="http://schemas.openxmlformats.org/officeDocument/2006/relationships/oleObject" Target="../embeddings/oleObject68.bin" TargetMode="Internal" /><Relationship Id="rId20" Type="http://schemas.openxmlformats.org/officeDocument/2006/relationships/vmlDrawing" Target="../drawings/vmlDrawing9.vml" /><Relationship Id="rId3" Type="http://schemas.openxmlformats.org/officeDocument/2006/relationships/image" Target="../media/image48.wmf" /><Relationship Id="rId4" Type="http://schemas.openxmlformats.org/officeDocument/2006/relationships/oleObject" Target="../embeddings/oleObject69.bin" TargetMode="Internal" /><Relationship Id="rId5" Type="http://schemas.openxmlformats.org/officeDocument/2006/relationships/image" Target="../media/image49.wmf" /><Relationship Id="rId6" Type="http://schemas.openxmlformats.org/officeDocument/2006/relationships/oleObject" Target="../embeddings/oleObject70.bin" TargetMode="Internal" /><Relationship Id="rId7" Type="http://schemas.openxmlformats.org/officeDocument/2006/relationships/image" Target="../media/image50.wmf" /><Relationship Id="rId8" Type="http://schemas.openxmlformats.org/officeDocument/2006/relationships/oleObject" Target="../embeddings/oleObject71.bin" TargetMode="Internal" /><Relationship Id="rId9" Type="http://schemas.openxmlformats.org/officeDocument/2006/relationships/image" Target="../media/image51.wmf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10" Type="http://schemas.openxmlformats.org/officeDocument/2006/relationships/oleObject" Target="../embeddings/oleObject81.bin" TargetMode="Internal" /><Relationship Id="rId11" Type="http://schemas.openxmlformats.org/officeDocument/2006/relationships/image" Target="../media/image62.wmf" /><Relationship Id="rId12" Type="http://schemas.openxmlformats.org/officeDocument/2006/relationships/image" Target="../media/image63.emf" /><Relationship Id="rId13" Type="http://schemas.openxmlformats.org/officeDocument/2006/relationships/vmlDrawing" Target="../drawings/vmlDrawing10.vml" /><Relationship Id="rId2" Type="http://schemas.openxmlformats.org/officeDocument/2006/relationships/oleObject" Target="../embeddings/oleObject77.bin" TargetMode="Internal" /><Relationship Id="rId3" Type="http://schemas.openxmlformats.org/officeDocument/2006/relationships/image" Target="../media/image58.emf" /><Relationship Id="rId4" Type="http://schemas.openxmlformats.org/officeDocument/2006/relationships/oleObject" Target="../embeddings/oleObject78.bin" TargetMode="Internal" /><Relationship Id="rId5" Type="http://schemas.openxmlformats.org/officeDocument/2006/relationships/image" Target="../media/image59.wmf" /><Relationship Id="rId6" Type="http://schemas.openxmlformats.org/officeDocument/2006/relationships/oleObject" Target="../embeddings/oleObject79.bin" TargetMode="Internal" /><Relationship Id="rId7" Type="http://schemas.openxmlformats.org/officeDocument/2006/relationships/image" Target="../media/image60.wmf" /><Relationship Id="rId8" Type="http://schemas.openxmlformats.org/officeDocument/2006/relationships/oleObject" Target="../embeddings/oleObject80.bin" TargetMode="Internal" /><Relationship Id="rId9" Type="http://schemas.openxmlformats.org/officeDocument/2006/relationships/image" Target="../media/image61.wmf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2" Type="http://schemas.openxmlformats.org/officeDocument/2006/relationships/image" Target="../media/image64.pn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2" Type="http://schemas.openxmlformats.org/officeDocument/2006/relationships/image" Target="../media/image65.png" /><Relationship Id="rId3" Type="http://schemas.openxmlformats.org/officeDocument/2006/relationships/image" Target="../media/image66.png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2" Type="http://schemas.openxmlformats.org/officeDocument/2006/relationships/oleObject" Target="../embeddings/oleObject82.bin" TargetMode="Internal" /><Relationship Id="rId3" Type="http://schemas.openxmlformats.org/officeDocument/2006/relationships/image" Target="../media/image67.emf" /><Relationship Id="rId4" Type="http://schemas.openxmlformats.org/officeDocument/2006/relationships/oleObject" Target="../embeddings/oleObject83.bin" TargetMode="Internal" /><Relationship Id="rId5" Type="http://schemas.openxmlformats.org/officeDocument/2006/relationships/image" Target="../media/image68.emf" /><Relationship Id="rId6" Type="http://schemas.openxmlformats.org/officeDocument/2006/relationships/oleObject" Target="../embeddings/oleObject84.bin" TargetMode="Internal" /><Relationship Id="rId7" Type="http://schemas.openxmlformats.org/officeDocument/2006/relationships/image" Target="../media/image69.wmf" /><Relationship Id="rId8" Type="http://schemas.openxmlformats.org/officeDocument/2006/relationships/vmlDrawing" Target="../drawings/vmlDrawing11.v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10" Type="http://schemas.openxmlformats.org/officeDocument/2006/relationships/image" Target="../media/image74.emf" /><Relationship Id="rId11" Type="http://schemas.openxmlformats.org/officeDocument/2006/relationships/oleObject" Target="../embeddings/oleObject89.bin" TargetMode="Internal" /><Relationship Id="rId12" Type="http://schemas.openxmlformats.org/officeDocument/2006/relationships/image" Target="../media/image75.emf" /><Relationship Id="rId13" Type="http://schemas.openxmlformats.org/officeDocument/2006/relationships/oleObject" Target="../embeddings/oleObject90.bin" TargetMode="Internal" /><Relationship Id="rId14" Type="http://schemas.openxmlformats.org/officeDocument/2006/relationships/image" Target="../media/image76.emf" /><Relationship Id="rId15" Type="http://schemas.openxmlformats.org/officeDocument/2006/relationships/oleObject" Target="../embeddings/oleObject91.bin" TargetMode="Internal" /><Relationship Id="rId16" Type="http://schemas.openxmlformats.org/officeDocument/2006/relationships/image" Target="../media/image77.emf" /><Relationship Id="rId17" Type="http://schemas.openxmlformats.org/officeDocument/2006/relationships/oleObject" Target="../embeddings/oleObject92.bin" TargetMode="Internal" /><Relationship Id="rId18" Type="http://schemas.openxmlformats.org/officeDocument/2006/relationships/image" Target="../media/image78.emf" /><Relationship Id="rId19" Type="http://schemas.openxmlformats.org/officeDocument/2006/relationships/oleObject" Target="../embeddings/oleObject93.bin" TargetMode="Internal" /><Relationship Id="rId2" Type="http://schemas.openxmlformats.org/officeDocument/2006/relationships/oleObject" Target="../embeddings/oleObject85.bin" TargetMode="Internal" /><Relationship Id="rId20" Type="http://schemas.openxmlformats.org/officeDocument/2006/relationships/image" Target="../media/image79.emf" /><Relationship Id="rId21" Type="http://schemas.openxmlformats.org/officeDocument/2006/relationships/oleObject" Target="../embeddings/oleObject94.bin" TargetMode="Internal" /><Relationship Id="rId22" Type="http://schemas.openxmlformats.org/officeDocument/2006/relationships/image" Target="../media/image80.emf" /><Relationship Id="rId23" Type="http://schemas.openxmlformats.org/officeDocument/2006/relationships/vmlDrawing" Target="../drawings/vmlDrawing12.vml" /><Relationship Id="rId3" Type="http://schemas.openxmlformats.org/officeDocument/2006/relationships/image" Target="../media/image70.emf" /><Relationship Id="rId4" Type="http://schemas.openxmlformats.org/officeDocument/2006/relationships/oleObject" Target="../embeddings/oleObject86.bin" TargetMode="Internal" /><Relationship Id="rId5" Type="http://schemas.openxmlformats.org/officeDocument/2006/relationships/image" Target="../media/image71.wmf" /><Relationship Id="rId6" Type="http://schemas.openxmlformats.org/officeDocument/2006/relationships/image" Target="../media/image72.png" /><Relationship Id="rId7" Type="http://schemas.openxmlformats.org/officeDocument/2006/relationships/oleObject" Target="../embeddings/oleObject87.bin" TargetMode="Internal" /><Relationship Id="rId8" Type="http://schemas.openxmlformats.org/officeDocument/2006/relationships/image" Target="../media/image73.emf" /><Relationship Id="rId9" Type="http://schemas.openxmlformats.org/officeDocument/2006/relationships/oleObject" Target="../embeddings/oleObject88.bin" TargetMode="Interna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10" Type="http://schemas.openxmlformats.org/officeDocument/2006/relationships/oleObject" Target="../embeddings/oleObject99.bin" TargetMode="Internal" /><Relationship Id="rId11" Type="http://schemas.openxmlformats.org/officeDocument/2006/relationships/image" Target="../media/image85.wmf" /><Relationship Id="rId12" Type="http://schemas.openxmlformats.org/officeDocument/2006/relationships/vmlDrawing" Target="../drawings/vmlDrawing13.vml" /><Relationship Id="rId2" Type="http://schemas.openxmlformats.org/officeDocument/2006/relationships/oleObject" Target="../embeddings/oleObject95.bin" TargetMode="Internal" /><Relationship Id="rId3" Type="http://schemas.openxmlformats.org/officeDocument/2006/relationships/image" Target="../media/image81.wmf" /><Relationship Id="rId4" Type="http://schemas.openxmlformats.org/officeDocument/2006/relationships/oleObject" Target="../embeddings/oleObject96.bin" TargetMode="Internal" /><Relationship Id="rId5" Type="http://schemas.openxmlformats.org/officeDocument/2006/relationships/image" Target="../media/image82.wmf" /><Relationship Id="rId6" Type="http://schemas.openxmlformats.org/officeDocument/2006/relationships/oleObject" Target="../embeddings/oleObject97.bin" TargetMode="Internal" /><Relationship Id="rId7" Type="http://schemas.openxmlformats.org/officeDocument/2006/relationships/image" Target="../media/image83.wmf" /><Relationship Id="rId8" Type="http://schemas.openxmlformats.org/officeDocument/2006/relationships/oleObject" Target="../embeddings/oleObject98.bin" TargetMode="Internal" /><Relationship Id="rId9" Type="http://schemas.openxmlformats.org/officeDocument/2006/relationships/image" Target="../media/image84.wmf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2" Type="http://schemas.openxmlformats.org/officeDocument/2006/relationships/image" Target="../media/image86.png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image" Target="../media/image91.png" /><Relationship Id="rId11" Type="http://schemas.openxmlformats.org/officeDocument/2006/relationships/vmlDrawing" Target="../drawings/vmlDrawing14.vml" /><Relationship Id="rId2" Type="http://schemas.openxmlformats.org/officeDocument/2006/relationships/oleObject" Target="../embeddings/oleObject100.bin" TargetMode="Internal" /><Relationship Id="rId3" Type="http://schemas.openxmlformats.org/officeDocument/2006/relationships/image" Target="../media/image87.wmf" /><Relationship Id="rId4" Type="http://schemas.openxmlformats.org/officeDocument/2006/relationships/oleObject" Target="../embeddings/oleObject101.bin" TargetMode="Internal" /><Relationship Id="rId5" Type="http://schemas.openxmlformats.org/officeDocument/2006/relationships/image" Target="../media/image88.wmf" /><Relationship Id="rId6" Type="http://schemas.openxmlformats.org/officeDocument/2006/relationships/oleObject" Target="../embeddings/oleObject102.bin" TargetMode="Internal" /><Relationship Id="rId7" Type="http://schemas.openxmlformats.org/officeDocument/2006/relationships/image" Target="../media/image89.wmf" /><Relationship Id="rId8" Type="http://schemas.openxmlformats.org/officeDocument/2006/relationships/oleObject" Target="../embeddings/oleObject103.bin" TargetMode="Internal" /><Relationship Id="rId9" Type="http://schemas.openxmlformats.org/officeDocument/2006/relationships/image" Target="../media/image90.wm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oleObject" Target="../embeddings/oleObject5.bin" TargetMode="Internal" /><Relationship Id="rId11" Type="http://schemas.openxmlformats.org/officeDocument/2006/relationships/image" Target="../media/image6.wmf" /><Relationship Id="rId12" Type="http://schemas.openxmlformats.org/officeDocument/2006/relationships/oleObject" Target="../embeddings/oleObject6.bin" TargetMode="Internal" /><Relationship Id="rId13" Type="http://schemas.openxmlformats.org/officeDocument/2006/relationships/image" Target="../media/image7.wmf" /><Relationship Id="rId14" Type="http://schemas.openxmlformats.org/officeDocument/2006/relationships/oleObject" Target="../embeddings/oleObject7.bin" TargetMode="Internal" /><Relationship Id="rId15" Type="http://schemas.openxmlformats.org/officeDocument/2006/relationships/oleObject" Target="../embeddings/oleObject8.bin" TargetMode="Internal" /><Relationship Id="rId16" Type="http://schemas.openxmlformats.org/officeDocument/2006/relationships/vmlDrawing" Target="../drawings/vmlDrawing1.vml" /><Relationship Id="rId2" Type="http://schemas.openxmlformats.org/officeDocument/2006/relationships/oleObject" Target="../embeddings/oleObject1.bin" TargetMode="Internal" /><Relationship Id="rId3" Type="http://schemas.openxmlformats.org/officeDocument/2006/relationships/image" Target="../media/image2.wmf" /><Relationship Id="rId4" Type="http://schemas.openxmlformats.org/officeDocument/2006/relationships/oleObject" Target="../embeddings/oleObject2.bin" TargetMode="Internal" /><Relationship Id="rId5" Type="http://schemas.openxmlformats.org/officeDocument/2006/relationships/image" Target="../media/image3.wmf" /><Relationship Id="rId6" Type="http://schemas.openxmlformats.org/officeDocument/2006/relationships/oleObject" Target="../embeddings/oleObject3.bin" TargetMode="Internal" /><Relationship Id="rId7" Type="http://schemas.openxmlformats.org/officeDocument/2006/relationships/image" Target="../media/image4.wmf" /><Relationship Id="rId8" Type="http://schemas.openxmlformats.org/officeDocument/2006/relationships/oleObject" Target="../embeddings/oleObject4.bin" TargetMode="Internal" /><Relationship Id="rId9" Type="http://schemas.openxmlformats.org/officeDocument/2006/relationships/image" Target="../media/image5.wm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Relationship Id="rId10" Type="http://schemas.openxmlformats.org/officeDocument/2006/relationships/oleObject" Target="../embeddings/oleObject13.bin" TargetMode="Internal" /><Relationship Id="rId11" Type="http://schemas.openxmlformats.org/officeDocument/2006/relationships/image" Target="../media/image12.wmf" /><Relationship Id="rId12" Type="http://schemas.openxmlformats.org/officeDocument/2006/relationships/vmlDrawing" Target="../drawings/vmlDrawing2.vml" /><Relationship Id="rId2" Type="http://schemas.openxmlformats.org/officeDocument/2006/relationships/oleObject" Target="../embeddings/oleObject9.bin" TargetMode="Internal" /><Relationship Id="rId3" Type="http://schemas.openxmlformats.org/officeDocument/2006/relationships/image" Target="../media/image8.wmf" /><Relationship Id="rId4" Type="http://schemas.openxmlformats.org/officeDocument/2006/relationships/oleObject" Target="../embeddings/oleObject10.bin" TargetMode="Internal" /><Relationship Id="rId5" Type="http://schemas.openxmlformats.org/officeDocument/2006/relationships/image" Target="../media/image9.wmf" /><Relationship Id="rId6" Type="http://schemas.openxmlformats.org/officeDocument/2006/relationships/oleObject" Target="../embeddings/oleObject11.bin" TargetMode="Internal" /><Relationship Id="rId7" Type="http://schemas.openxmlformats.org/officeDocument/2006/relationships/image" Target="../media/image10.wmf" /><Relationship Id="rId8" Type="http://schemas.openxmlformats.org/officeDocument/2006/relationships/oleObject" Target="../embeddings/oleObject12.bin" TargetMode="Internal" /><Relationship Id="rId9" Type="http://schemas.openxmlformats.org/officeDocument/2006/relationships/image" Target="../media/image11.wmf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Relationship Id="rId10" Type="http://schemas.openxmlformats.org/officeDocument/2006/relationships/oleObject" Target="../embeddings/oleObject18.bin" TargetMode="Internal" /><Relationship Id="rId11" Type="http://schemas.openxmlformats.org/officeDocument/2006/relationships/image" Target="../media/image17.wmf" /><Relationship Id="rId12" Type="http://schemas.openxmlformats.org/officeDocument/2006/relationships/oleObject" Target="../embeddings/oleObject19.bin" TargetMode="Internal" /><Relationship Id="rId13" Type="http://schemas.openxmlformats.org/officeDocument/2006/relationships/image" Target="../media/image18.wmf" /><Relationship Id="rId14" Type="http://schemas.openxmlformats.org/officeDocument/2006/relationships/oleObject" Target="../embeddings/oleObject20.bin" TargetMode="Internal" /><Relationship Id="rId15" Type="http://schemas.openxmlformats.org/officeDocument/2006/relationships/image" Target="../media/image19.wmf" /><Relationship Id="rId16" Type="http://schemas.openxmlformats.org/officeDocument/2006/relationships/oleObject" Target="../embeddings/oleObject21.bin" TargetMode="Internal" /><Relationship Id="rId17" Type="http://schemas.openxmlformats.org/officeDocument/2006/relationships/image" Target="../media/image20.wmf" /><Relationship Id="rId18" Type="http://schemas.openxmlformats.org/officeDocument/2006/relationships/oleObject" Target="../embeddings/oleObject22.bin" TargetMode="Internal" /><Relationship Id="rId19" Type="http://schemas.openxmlformats.org/officeDocument/2006/relationships/image" Target="../media/image21.wmf" /><Relationship Id="rId2" Type="http://schemas.openxmlformats.org/officeDocument/2006/relationships/oleObject" Target="../embeddings/oleObject14.bin" TargetMode="Internal" /><Relationship Id="rId20" Type="http://schemas.openxmlformats.org/officeDocument/2006/relationships/vmlDrawing" Target="../drawings/vmlDrawing3.vml" /><Relationship Id="rId3" Type="http://schemas.openxmlformats.org/officeDocument/2006/relationships/image" Target="../media/image13.wmf" /><Relationship Id="rId4" Type="http://schemas.openxmlformats.org/officeDocument/2006/relationships/oleObject" Target="../embeddings/oleObject15.bin" TargetMode="Internal" /><Relationship Id="rId5" Type="http://schemas.openxmlformats.org/officeDocument/2006/relationships/image" Target="../media/image14.wmf" /><Relationship Id="rId6" Type="http://schemas.openxmlformats.org/officeDocument/2006/relationships/oleObject" Target="../embeddings/oleObject16.bin" TargetMode="Internal" /><Relationship Id="rId7" Type="http://schemas.openxmlformats.org/officeDocument/2006/relationships/image" Target="../media/image15.wmf" /><Relationship Id="rId8" Type="http://schemas.openxmlformats.org/officeDocument/2006/relationships/oleObject" Target="../embeddings/oleObject17.bin" TargetMode="Internal" /><Relationship Id="rId9" Type="http://schemas.openxmlformats.org/officeDocument/2006/relationships/image" Target="../media/image16.wmf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Relationship Id="rId2" Type="http://schemas.openxmlformats.org/officeDocument/2006/relationships/oleObject" Target="../embeddings/oleObject23.bin" TargetMode="Internal" /><Relationship Id="rId3" Type="http://schemas.openxmlformats.org/officeDocument/2006/relationships/image" Target="../media/image22.wmf" /><Relationship Id="rId4" Type="http://schemas.openxmlformats.org/officeDocument/2006/relationships/image" Target="../media/image23.png" /><Relationship Id="rId5" Type="http://schemas.openxmlformats.org/officeDocument/2006/relationships/vmlDrawing" Target="../drawings/vmlDrawing4.v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Relationship Id="rId2" Type="http://schemas.openxmlformats.org/officeDocument/2006/relationships/oleObject" Target="../embeddings/oleObject24.bin" TargetMode="Internal" /><Relationship Id="rId3" Type="http://schemas.openxmlformats.org/officeDocument/2006/relationships/image" Target="../media/image24.wmf" /><Relationship Id="rId4" Type="http://schemas.openxmlformats.org/officeDocument/2006/relationships/oleObject" Target="../embeddings/oleObject25.bin" TargetMode="Internal" /><Relationship Id="rId5" Type="http://schemas.openxmlformats.org/officeDocument/2006/relationships/image" Target="../media/image25.wmf" /><Relationship Id="rId6" Type="http://schemas.openxmlformats.org/officeDocument/2006/relationships/vmlDrawing" Target="../drawings/vmlDrawing5.v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10" Type="http://schemas.openxmlformats.org/officeDocument/2006/relationships/oleObject" Target="../embeddings/oleObject30.bin" TargetMode="Internal" /><Relationship Id="rId11" Type="http://schemas.openxmlformats.org/officeDocument/2006/relationships/image" Target="../media/image30.wmf" /><Relationship Id="rId12" Type="http://schemas.openxmlformats.org/officeDocument/2006/relationships/oleObject" Target="../embeddings/oleObject31.bin" TargetMode="Internal" /><Relationship Id="rId13" Type="http://schemas.openxmlformats.org/officeDocument/2006/relationships/image" Target="../media/image31.wmf" /><Relationship Id="rId14" Type="http://schemas.openxmlformats.org/officeDocument/2006/relationships/oleObject" Target="../embeddings/oleObject32.bin" TargetMode="Internal" /><Relationship Id="rId15" Type="http://schemas.openxmlformats.org/officeDocument/2006/relationships/image" Target="../media/image32.wmf" /><Relationship Id="rId16" Type="http://schemas.openxmlformats.org/officeDocument/2006/relationships/oleObject" Target="../embeddings/oleObject33.bin" TargetMode="Internal" /><Relationship Id="rId17" Type="http://schemas.openxmlformats.org/officeDocument/2006/relationships/image" Target="../media/image33.wmf" /><Relationship Id="rId18" Type="http://schemas.openxmlformats.org/officeDocument/2006/relationships/oleObject" Target="../embeddings/oleObject34.bin" TargetMode="Internal" /><Relationship Id="rId19" Type="http://schemas.openxmlformats.org/officeDocument/2006/relationships/image" Target="../media/image34.wmf" /><Relationship Id="rId2" Type="http://schemas.openxmlformats.org/officeDocument/2006/relationships/oleObject" Target="../embeddings/oleObject26.bin" TargetMode="Internal" /><Relationship Id="rId20" Type="http://schemas.openxmlformats.org/officeDocument/2006/relationships/oleObject" Target="../embeddings/oleObject35.bin" TargetMode="Internal" /><Relationship Id="rId21" Type="http://schemas.openxmlformats.org/officeDocument/2006/relationships/image" Target="../media/image35.wmf" /><Relationship Id="rId22" Type="http://schemas.openxmlformats.org/officeDocument/2006/relationships/oleObject" Target="../embeddings/oleObject36.bin" TargetMode="Internal" /><Relationship Id="rId23" Type="http://schemas.openxmlformats.org/officeDocument/2006/relationships/image" Target="../media/image36.wmf" /><Relationship Id="rId24" Type="http://schemas.openxmlformats.org/officeDocument/2006/relationships/oleObject" Target="../embeddings/oleObject37.bin" TargetMode="Internal" /><Relationship Id="rId25" Type="http://schemas.openxmlformats.org/officeDocument/2006/relationships/image" Target="../media/image37.wmf" /><Relationship Id="rId26" Type="http://schemas.openxmlformats.org/officeDocument/2006/relationships/oleObject" Target="../embeddings/oleObject38.bin" TargetMode="Internal" /><Relationship Id="rId27" Type="http://schemas.openxmlformats.org/officeDocument/2006/relationships/image" Target="../media/image38.wmf" /><Relationship Id="rId28" Type="http://schemas.openxmlformats.org/officeDocument/2006/relationships/oleObject" Target="../embeddings/oleObject39.bin" TargetMode="Internal" /><Relationship Id="rId29" Type="http://schemas.openxmlformats.org/officeDocument/2006/relationships/image" Target="../media/image39.wmf" /><Relationship Id="rId3" Type="http://schemas.openxmlformats.org/officeDocument/2006/relationships/image" Target="../media/image26.wmf" /><Relationship Id="rId30" Type="http://schemas.openxmlformats.org/officeDocument/2006/relationships/oleObject" Target="../embeddings/oleObject40.bin" TargetMode="Internal" /><Relationship Id="rId31" Type="http://schemas.openxmlformats.org/officeDocument/2006/relationships/image" Target="../media/image40.wmf" /><Relationship Id="rId32" Type="http://schemas.openxmlformats.org/officeDocument/2006/relationships/vmlDrawing" Target="../drawings/vmlDrawing6.vml" /><Relationship Id="rId4" Type="http://schemas.openxmlformats.org/officeDocument/2006/relationships/oleObject" Target="../embeddings/oleObject27.bin" TargetMode="Internal" /><Relationship Id="rId5" Type="http://schemas.openxmlformats.org/officeDocument/2006/relationships/image" Target="../media/image27.wmf" /><Relationship Id="rId6" Type="http://schemas.openxmlformats.org/officeDocument/2006/relationships/oleObject" Target="../embeddings/oleObject28.bin" TargetMode="Internal" /><Relationship Id="rId7" Type="http://schemas.openxmlformats.org/officeDocument/2006/relationships/image" Target="../media/image28.wmf" /><Relationship Id="rId8" Type="http://schemas.openxmlformats.org/officeDocument/2006/relationships/oleObject" Target="../embeddings/oleObject29.bin" TargetMode="Internal" /><Relationship Id="rId9" Type="http://schemas.openxmlformats.org/officeDocument/2006/relationships/image" Target="../media/image29.wmf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Relationship Id="rId10" Type="http://schemas.openxmlformats.org/officeDocument/2006/relationships/oleObject" Target="../embeddings/oleObject45.bin" TargetMode="Internal" /><Relationship Id="rId11" Type="http://schemas.openxmlformats.org/officeDocument/2006/relationships/image" Target="../media/image26.wmf" /><Relationship Id="rId12" Type="http://schemas.openxmlformats.org/officeDocument/2006/relationships/oleObject" Target="../embeddings/oleObject46.bin" TargetMode="Internal" /><Relationship Id="rId13" Type="http://schemas.openxmlformats.org/officeDocument/2006/relationships/image" Target="../media/image27.wmf" /><Relationship Id="rId14" Type="http://schemas.openxmlformats.org/officeDocument/2006/relationships/oleObject" Target="../embeddings/oleObject47.bin" TargetMode="Internal" /><Relationship Id="rId15" Type="http://schemas.openxmlformats.org/officeDocument/2006/relationships/image" Target="../media/image28.wmf" /><Relationship Id="rId16" Type="http://schemas.openxmlformats.org/officeDocument/2006/relationships/oleObject" Target="../embeddings/oleObject48.bin" TargetMode="Internal" /><Relationship Id="rId17" Type="http://schemas.openxmlformats.org/officeDocument/2006/relationships/image" Target="../media/image37.wmf" /><Relationship Id="rId18" Type="http://schemas.openxmlformats.org/officeDocument/2006/relationships/oleObject" Target="../embeddings/oleObject49.bin" TargetMode="Internal" /><Relationship Id="rId19" Type="http://schemas.openxmlformats.org/officeDocument/2006/relationships/image" Target="../media/image29.wmf" /><Relationship Id="rId2" Type="http://schemas.openxmlformats.org/officeDocument/2006/relationships/oleObject" Target="../embeddings/oleObject41.bin" TargetMode="Internal" /><Relationship Id="rId20" Type="http://schemas.openxmlformats.org/officeDocument/2006/relationships/oleObject" Target="../embeddings/oleObject50.bin" TargetMode="Internal" /><Relationship Id="rId21" Type="http://schemas.openxmlformats.org/officeDocument/2006/relationships/image" Target="../media/image30.wmf" /><Relationship Id="rId22" Type="http://schemas.openxmlformats.org/officeDocument/2006/relationships/oleObject" Target="../embeddings/oleObject51.bin" TargetMode="Internal" /><Relationship Id="rId23" Type="http://schemas.openxmlformats.org/officeDocument/2006/relationships/image" Target="../media/image31.wmf" /><Relationship Id="rId24" Type="http://schemas.openxmlformats.org/officeDocument/2006/relationships/oleObject" Target="../embeddings/oleObject52.bin" TargetMode="Internal" /><Relationship Id="rId25" Type="http://schemas.openxmlformats.org/officeDocument/2006/relationships/image" Target="../media/image32.wmf" /><Relationship Id="rId26" Type="http://schemas.openxmlformats.org/officeDocument/2006/relationships/oleObject" Target="../embeddings/oleObject53.bin" TargetMode="Internal" /><Relationship Id="rId27" Type="http://schemas.openxmlformats.org/officeDocument/2006/relationships/image" Target="../media/image33.wmf" /><Relationship Id="rId28" Type="http://schemas.openxmlformats.org/officeDocument/2006/relationships/oleObject" Target="../embeddings/oleObject54.bin" TargetMode="Internal" /><Relationship Id="rId29" Type="http://schemas.openxmlformats.org/officeDocument/2006/relationships/image" Target="../media/image34.wmf" /><Relationship Id="rId3" Type="http://schemas.openxmlformats.org/officeDocument/2006/relationships/image" Target="../media/image41.wmf" /><Relationship Id="rId30" Type="http://schemas.openxmlformats.org/officeDocument/2006/relationships/oleObject" Target="../embeddings/oleObject55.bin" TargetMode="Internal" /><Relationship Id="rId31" Type="http://schemas.openxmlformats.org/officeDocument/2006/relationships/image" Target="../media/image38.wmf" /><Relationship Id="rId32" Type="http://schemas.openxmlformats.org/officeDocument/2006/relationships/oleObject" Target="../embeddings/oleObject56.bin" TargetMode="Internal" /><Relationship Id="rId33" Type="http://schemas.openxmlformats.org/officeDocument/2006/relationships/image" Target="../media/image35.wmf" /><Relationship Id="rId34" Type="http://schemas.openxmlformats.org/officeDocument/2006/relationships/oleObject" Target="../embeddings/oleObject57.bin" TargetMode="Internal" /><Relationship Id="rId35" Type="http://schemas.openxmlformats.org/officeDocument/2006/relationships/image" Target="../media/image39.wmf" /><Relationship Id="rId36" Type="http://schemas.openxmlformats.org/officeDocument/2006/relationships/oleObject" Target="../embeddings/oleObject58.bin" TargetMode="Internal" /><Relationship Id="rId37" Type="http://schemas.openxmlformats.org/officeDocument/2006/relationships/image" Target="../media/image45.wmf" /><Relationship Id="rId38" Type="http://schemas.openxmlformats.org/officeDocument/2006/relationships/oleObject" Target="../embeddings/oleObject59.bin" TargetMode="Internal" /><Relationship Id="rId39" Type="http://schemas.openxmlformats.org/officeDocument/2006/relationships/image" Target="../media/image46.wmf" /><Relationship Id="rId4" Type="http://schemas.openxmlformats.org/officeDocument/2006/relationships/oleObject" Target="../embeddings/oleObject42.bin" TargetMode="Internal" /><Relationship Id="rId40" Type="http://schemas.openxmlformats.org/officeDocument/2006/relationships/oleObject" Target="../embeddings/oleObject60.bin" TargetMode="Internal" /><Relationship Id="rId41" Type="http://schemas.openxmlformats.org/officeDocument/2006/relationships/image" Target="../media/image47.wmf" /><Relationship Id="rId42" Type="http://schemas.openxmlformats.org/officeDocument/2006/relationships/vmlDrawing" Target="../drawings/vmlDrawing7.vml" /><Relationship Id="rId5" Type="http://schemas.openxmlformats.org/officeDocument/2006/relationships/image" Target="../media/image42.wmf" /><Relationship Id="rId6" Type="http://schemas.openxmlformats.org/officeDocument/2006/relationships/oleObject" Target="../embeddings/oleObject43.bin" TargetMode="Internal" /><Relationship Id="rId7" Type="http://schemas.openxmlformats.org/officeDocument/2006/relationships/image" Target="../media/image43.wmf" /><Relationship Id="rId8" Type="http://schemas.openxmlformats.org/officeDocument/2006/relationships/oleObject" Target="../embeddings/oleObject44.bin" TargetMode="Internal" /><Relationship Id="rId9" Type="http://schemas.openxmlformats.org/officeDocument/2006/relationships/image" Target="../media/image44.wmf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Relationship Id="rId10" Type="http://schemas.openxmlformats.org/officeDocument/2006/relationships/oleObject" Target="../embeddings/oleObject65.bin" TargetMode="Internal" /><Relationship Id="rId11" Type="http://schemas.openxmlformats.org/officeDocument/2006/relationships/image" Target="../media/image52.wmf" /><Relationship Id="rId12" Type="http://schemas.openxmlformats.org/officeDocument/2006/relationships/oleObject" Target="../embeddings/oleObject66.bin" TargetMode="Internal" /><Relationship Id="rId13" Type="http://schemas.openxmlformats.org/officeDocument/2006/relationships/image" Target="../media/image53.wmf" /><Relationship Id="rId14" Type="http://schemas.openxmlformats.org/officeDocument/2006/relationships/oleObject" Target="../embeddings/oleObject67.bin" TargetMode="Internal" /><Relationship Id="rId15" Type="http://schemas.openxmlformats.org/officeDocument/2006/relationships/image" Target="../media/image54.wmf" /><Relationship Id="rId16" Type="http://schemas.openxmlformats.org/officeDocument/2006/relationships/vmlDrawing" Target="../drawings/vmlDrawing8.vml" /><Relationship Id="rId2" Type="http://schemas.openxmlformats.org/officeDocument/2006/relationships/oleObject" Target="../embeddings/oleObject61.bin" TargetMode="Internal" /><Relationship Id="rId3" Type="http://schemas.openxmlformats.org/officeDocument/2006/relationships/image" Target="../media/image48.wmf" /><Relationship Id="rId4" Type="http://schemas.openxmlformats.org/officeDocument/2006/relationships/oleObject" Target="../embeddings/oleObject62.bin" TargetMode="Internal" /><Relationship Id="rId5" Type="http://schemas.openxmlformats.org/officeDocument/2006/relationships/image" Target="../media/image49.wmf" /><Relationship Id="rId6" Type="http://schemas.openxmlformats.org/officeDocument/2006/relationships/oleObject" Target="../embeddings/oleObject63.bin" TargetMode="Internal" /><Relationship Id="rId7" Type="http://schemas.openxmlformats.org/officeDocument/2006/relationships/image" Target="../media/image50.wmf" /><Relationship Id="rId8" Type="http://schemas.openxmlformats.org/officeDocument/2006/relationships/oleObject" Target="../embeddings/oleObject64.bin" TargetMode="Internal" /><Relationship Id="rId9" Type="http://schemas.openxmlformats.org/officeDocument/2006/relationships/image" Target="../media/image51.wmf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gradFill>
          <a:gsLst>
            <a:gs pos="27000">
              <a:schemeClr val="accent5">
                <a:lumMod val="5000"/>
                <a:lumOff val="95000"/>
              </a:schemeClr>
            </a:gs>
            <a:gs pos="46000">
              <a:srgbClr val="E8F1F9"/>
            </a:gs>
            <a:gs pos="100000">
              <a:schemeClr val="accent5">
                <a:lumMod val="45000"/>
                <a:lumOff val="55000"/>
              </a:schemeClr>
            </a:gs>
            <a:gs pos="81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9" name="PA_chenying0907 115"/>
          <p:cNvGrpSpPr/>
          <p:nvPr>
            <p:custDataLst>
              <p:tags r:id="rId2"/>
            </p:custDataLst>
          </p:nvPr>
        </p:nvGrpSpPr>
        <p:grpSpPr>
          <a:xfrm>
            <a:off x="3000972" y="3149273"/>
            <a:ext cx="7356327" cy="325245"/>
            <a:chOff x="2481804" y="4179888"/>
            <a:chExt cx="7313171" cy="325437"/>
          </a:xfrm>
          <a:solidFill>
            <a:schemeClr val="accent1">
              <a:lumMod val="75000"/>
            </a:schemeClr>
          </a:solidFill>
        </p:grpSpPr>
        <p:sp>
          <p:nvSpPr>
            <p:cNvPr id="80" name="Freeform 35"/>
            <p:cNvSpPr/>
            <p:nvPr/>
          </p:nvSpPr>
          <p:spPr bwMode="auto">
            <a:xfrm>
              <a:off x="9686693" y="4210050"/>
              <a:ext cx="108282" cy="19050"/>
            </a:xfrm>
            <a:custGeom>
              <a:gdLst>
                <a:gd name="T0" fmla="*/ 3 w 19"/>
                <a:gd name="T1" fmla="*/ 2 h 6"/>
                <a:gd name="T2" fmla="*/ 19 w 19"/>
                <a:gd name="T3" fmla="*/ 3 h 6"/>
                <a:gd name="T4" fmla="*/ 3 w 19"/>
                <a:gd name="T5" fmla="*/ 2 h 6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6">
                  <a:moveTo>
                    <a:pt x="3" y="2"/>
                  </a:moveTo>
                  <a:cubicBezTo>
                    <a:pt x="7" y="4"/>
                    <a:pt x="14" y="0"/>
                    <a:pt x="19" y="3"/>
                  </a:cubicBezTo>
                  <a:cubicBezTo>
                    <a:pt x="14" y="3"/>
                    <a:pt x="0" y="6"/>
                    <a:pt x="3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81" name="Freeform 41"/>
            <p:cNvSpPr/>
            <p:nvPr/>
          </p:nvSpPr>
          <p:spPr bwMode="auto">
            <a:xfrm>
              <a:off x="9545093" y="4219575"/>
              <a:ext cx="91624" cy="9525"/>
            </a:xfrm>
            <a:custGeom>
              <a:gdLst>
                <a:gd name="T0" fmla="*/ 12 w 16"/>
                <a:gd name="T1" fmla="*/ 2 h 3"/>
                <a:gd name="T2" fmla="*/ 3 w 16"/>
                <a:gd name="T3" fmla="*/ 1 h 3"/>
                <a:gd name="T4" fmla="*/ 12 w 16"/>
                <a:gd name="T5" fmla="*/ 2 h 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">
                  <a:moveTo>
                    <a:pt x="12" y="2"/>
                  </a:moveTo>
                  <a:cubicBezTo>
                    <a:pt x="10" y="2"/>
                    <a:pt x="0" y="3"/>
                    <a:pt x="3" y="1"/>
                  </a:cubicBezTo>
                  <a:cubicBezTo>
                    <a:pt x="6" y="1"/>
                    <a:pt x="16" y="0"/>
                    <a:pt x="12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82" name="Freeform 47"/>
            <p:cNvSpPr/>
            <p:nvPr/>
          </p:nvSpPr>
          <p:spPr bwMode="auto">
            <a:xfrm>
              <a:off x="9148061" y="4271963"/>
              <a:ext cx="108282" cy="14288"/>
            </a:xfrm>
            <a:custGeom>
              <a:gdLst>
                <a:gd name="T0" fmla="*/ 0 w 19"/>
                <a:gd name="T1" fmla="*/ 2 h 4"/>
                <a:gd name="T2" fmla="*/ 19 w 19"/>
                <a:gd name="T3" fmla="*/ 2 h 4"/>
                <a:gd name="T4" fmla="*/ 0 w 19"/>
                <a:gd name="T5" fmla="*/ 2 h 4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4">
                  <a:moveTo>
                    <a:pt x="0" y="2"/>
                  </a:moveTo>
                  <a:cubicBezTo>
                    <a:pt x="8" y="1"/>
                    <a:pt x="12" y="0"/>
                    <a:pt x="19" y="2"/>
                  </a:cubicBezTo>
                  <a:cubicBezTo>
                    <a:pt x="13" y="2"/>
                    <a:pt x="4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83" name="Freeform 52"/>
            <p:cNvSpPr/>
            <p:nvPr/>
          </p:nvSpPr>
          <p:spPr bwMode="auto">
            <a:xfrm>
              <a:off x="8403973" y="4268788"/>
              <a:ext cx="161034" cy="17463"/>
            </a:xfrm>
            <a:custGeom>
              <a:gdLst>
                <a:gd name="T0" fmla="*/ 8 w 28"/>
                <a:gd name="T1" fmla="*/ 4 h 5"/>
                <a:gd name="T2" fmla="*/ 0 w 28"/>
                <a:gd name="T3" fmla="*/ 3 h 5"/>
                <a:gd name="T4" fmla="*/ 10 w 28"/>
                <a:gd name="T5" fmla="*/ 3 h 5"/>
                <a:gd name="T6" fmla="*/ 28 w 28"/>
                <a:gd name="T7" fmla="*/ 4 h 5"/>
                <a:gd name="T8" fmla="*/ 8 w 28"/>
                <a:gd name="T9" fmla="*/ 4 h 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5">
                  <a:moveTo>
                    <a:pt x="8" y="4"/>
                  </a:moveTo>
                  <a:cubicBezTo>
                    <a:pt x="6" y="3"/>
                    <a:pt x="0" y="5"/>
                    <a:pt x="0" y="3"/>
                  </a:cubicBezTo>
                  <a:cubicBezTo>
                    <a:pt x="3" y="3"/>
                    <a:pt x="7" y="3"/>
                    <a:pt x="10" y="3"/>
                  </a:cubicBezTo>
                  <a:cubicBezTo>
                    <a:pt x="16" y="4"/>
                    <a:pt x="26" y="0"/>
                    <a:pt x="28" y="4"/>
                  </a:cubicBezTo>
                  <a:cubicBezTo>
                    <a:pt x="22" y="3"/>
                    <a:pt x="16" y="5"/>
                    <a:pt x="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84" name="Freeform 56"/>
            <p:cNvSpPr/>
            <p:nvPr/>
          </p:nvSpPr>
          <p:spPr bwMode="auto">
            <a:xfrm>
              <a:off x="8309574" y="4278313"/>
              <a:ext cx="88846" cy="11113"/>
            </a:xfrm>
            <a:custGeom>
              <a:gdLst>
                <a:gd name="T0" fmla="*/ 3 w 16"/>
                <a:gd name="T1" fmla="*/ 1 h 3"/>
                <a:gd name="T2" fmla="*/ 13 w 16"/>
                <a:gd name="T3" fmla="*/ 1 h 3"/>
                <a:gd name="T4" fmla="*/ 3 w 16"/>
                <a:gd name="T5" fmla="*/ 1 h 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">
                  <a:moveTo>
                    <a:pt x="3" y="1"/>
                  </a:moveTo>
                  <a:cubicBezTo>
                    <a:pt x="6" y="1"/>
                    <a:pt x="16" y="0"/>
                    <a:pt x="13" y="1"/>
                  </a:cubicBezTo>
                  <a:cubicBezTo>
                    <a:pt x="11" y="1"/>
                    <a:pt x="0" y="3"/>
                    <a:pt x="3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85" name="Freeform 59"/>
            <p:cNvSpPr/>
            <p:nvPr/>
          </p:nvSpPr>
          <p:spPr bwMode="auto">
            <a:xfrm>
              <a:off x="8212397" y="4308475"/>
              <a:ext cx="33317" cy="12700"/>
            </a:xfrm>
            <a:custGeom>
              <a:gdLst>
                <a:gd name="T0" fmla="*/ 0 w 6"/>
                <a:gd name="T1" fmla="*/ 2 h 4"/>
                <a:gd name="T2" fmla="*/ 3 w 6"/>
                <a:gd name="T3" fmla="*/ 1 h 4"/>
                <a:gd name="T4" fmla="*/ 1 w 6"/>
                <a:gd name="T5" fmla="*/ 0 h 4"/>
                <a:gd name="T6" fmla="*/ 6 w 6"/>
                <a:gd name="T7" fmla="*/ 1 h 4"/>
                <a:gd name="T8" fmla="*/ 5 w 6"/>
                <a:gd name="T9" fmla="*/ 3 h 4"/>
                <a:gd name="T10" fmla="*/ 0 w 6"/>
                <a:gd name="T11" fmla="*/ 2 h 4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4">
                  <a:moveTo>
                    <a:pt x="0" y="2"/>
                  </a:moveTo>
                  <a:cubicBezTo>
                    <a:pt x="1" y="2"/>
                    <a:pt x="3" y="2"/>
                    <a:pt x="3" y="1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3" y="1"/>
                    <a:pt x="6" y="0"/>
                    <a:pt x="6" y="1"/>
                  </a:cubicBezTo>
                  <a:cubicBezTo>
                    <a:pt x="5" y="1"/>
                    <a:pt x="5" y="2"/>
                    <a:pt x="5" y="3"/>
                  </a:cubicBezTo>
                  <a:cubicBezTo>
                    <a:pt x="3" y="3"/>
                    <a:pt x="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86" name="Freeform 61"/>
            <p:cNvSpPr/>
            <p:nvPr/>
          </p:nvSpPr>
          <p:spPr bwMode="auto">
            <a:xfrm>
              <a:off x="8043034" y="4305300"/>
              <a:ext cx="99952" cy="19050"/>
            </a:xfrm>
            <a:custGeom>
              <a:gdLst>
                <a:gd name="T0" fmla="*/ 16 w 18"/>
                <a:gd name="T1" fmla="*/ 5 h 6"/>
                <a:gd name="T2" fmla="*/ 9 w 18"/>
                <a:gd name="T3" fmla="*/ 3 h 6"/>
                <a:gd name="T4" fmla="*/ 16 w 18"/>
                <a:gd name="T5" fmla="*/ 5 h 6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6">
                  <a:moveTo>
                    <a:pt x="16" y="5"/>
                  </a:moveTo>
                  <a:cubicBezTo>
                    <a:pt x="12" y="6"/>
                    <a:pt x="13" y="3"/>
                    <a:pt x="9" y="3"/>
                  </a:cubicBezTo>
                  <a:cubicBezTo>
                    <a:pt x="0" y="3"/>
                    <a:pt x="18" y="0"/>
                    <a:pt x="16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87" name="Freeform 68"/>
            <p:cNvSpPr/>
            <p:nvPr/>
          </p:nvSpPr>
          <p:spPr bwMode="auto">
            <a:xfrm>
              <a:off x="7429438" y="4286250"/>
              <a:ext cx="136047" cy="22225"/>
            </a:xfrm>
            <a:custGeom>
              <a:gdLst>
                <a:gd name="T0" fmla="*/ 0 w 24"/>
                <a:gd name="T1" fmla="*/ 4 h 7"/>
                <a:gd name="T2" fmla="*/ 23 w 24"/>
                <a:gd name="T3" fmla="*/ 4 h 7"/>
                <a:gd name="T4" fmla="*/ 0 w 24"/>
                <a:gd name="T5" fmla="*/ 4 h 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7">
                  <a:moveTo>
                    <a:pt x="0" y="4"/>
                  </a:moveTo>
                  <a:cubicBezTo>
                    <a:pt x="6" y="4"/>
                    <a:pt x="24" y="0"/>
                    <a:pt x="23" y="4"/>
                  </a:cubicBezTo>
                  <a:cubicBezTo>
                    <a:pt x="18" y="4"/>
                    <a:pt x="6" y="7"/>
                    <a:pt x="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88" name="Freeform 73"/>
            <p:cNvSpPr/>
            <p:nvPr/>
          </p:nvSpPr>
          <p:spPr bwMode="auto">
            <a:xfrm>
              <a:off x="7179558" y="4341813"/>
              <a:ext cx="61082" cy="15875"/>
            </a:xfrm>
            <a:custGeom>
              <a:gdLst>
                <a:gd name="T0" fmla="*/ 11 w 11"/>
                <a:gd name="T1" fmla="*/ 2 h 5"/>
                <a:gd name="T2" fmla="*/ 7 w 11"/>
                <a:gd name="T3" fmla="*/ 5 h 5"/>
                <a:gd name="T4" fmla="*/ 0 w 11"/>
                <a:gd name="T5" fmla="*/ 2 h 5"/>
                <a:gd name="T6" fmla="*/ 11 w 11"/>
                <a:gd name="T7" fmla="*/ 2 h 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5">
                  <a:moveTo>
                    <a:pt x="11" y="2"/>
                  </a:moveTo>
                  <a:cubicBezTo>
                    <a:pt x="6" y="1"/>
                    <a:pt x="10" y="5"/>
                    <a:pt x="7" y="5"/>
                  </a:cubicBezTo>
                  <a:cubicBezTo>
                    <a:pt x="5" y="4"/>
                    <a:pt x="0" y="5"/>
                    <a:pt x="0" y="2"/>
                  </a:cubicBezTo>
                  <a:cubicBezTo>
                    <a:pt x="3" y="2"/>
                    <a:pt x="9" y="0"/>
                    <a:pt x="11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89" name="Freeform 74"/>
            <p:cNvSpPr/>
            <p:nvPr/>
          </p:nvSpPr>
          <p:spPr bwMode="auto">
            <a:xfrm>
              <a:off x="6951889" y="4324350"/>
              <a:ext cx="124941" cy="14288"/>
            </a:xfrm>
            <a:custGeom>
              <a:gdLst>
                <a:gd name="T0" fmla="*/ 22 w 22"/>
                <a:gd name="T1" fmla="*/ 2 h 4"/>
                <a:gd name="T2" fmla="*/ 0 w 22"/>
                <a:gd name="T3" fmla="*/ 2 h 4"/>
                <a:gd name="T4" fmla="*/ 22 w 22"/>
                <a:gd name="T5" fmla="*/ 2 h 4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4">
                  <a:moveTo>
                    <a:pt x="22" y="2"/>
                  </a:moveTo>
                  <a:cubicBezTo>
                    <a:pt x="16" y="2"/>
                    <a:pt x="1" y="4"/>
                    <a:pt x="0" y="2"/>
                  </a:cubicBezTo>
                  <a:cubicBezTo>
                    <a:pt x="6" y="2"/>
                    <a:pt x="22" y="0"/>
                    <a:pt x="22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90" name="Freeform 76"/>
            <p:cNvSpPr/>
            <p:nvPr/>
          </p:nvSpPr>
          <p:spPr bwMode="auto">
            <a:xfrm>
              <a:off x="6907466" y="4308475"/>
              <a:ext cx="102730" cy="9525"/>
            </a:xfrm>
            <a:custGeom>
              <a:gdLst>
                <a:gd name="T0" fmla="*/ 0 w 18"/>
                <a:gd name="T1" fmla="*/ 2 h 3"/>
                <a:gd name="T2" fmla="*/ 18 w 18"/>
                <a:gd name="T3" fmla="*/ 2 h 3"/>
                <a:gd name="T4" fmla="*/ 0 w 18"/>
                <a:gd name="T5" fmla="*/ 2 h 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3">
                  <a:moveTo>
                    <a:pt x="0" y="2"/>
                  </a:moveTo>
                  <a:cubicBezTo>
                    <a:pt x="3" y="1"/>
                    <a:pt x="15" y="0"/>
                    <a:pt x="18" y="2"/>
                  </a:cubicBezTo>
                  <a:cubicBezTo>
                    <a:pt x="11" y="3"/>
                    <a:pt x="4" y="3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91" name="Freeform 79"/>
            <p:cNvSpPr/>
            <p:nvPr/>
          </p:nvSpPr>
          <p:spPr bwMode="auto">
            <a:xfrm>
              <a:off x="6771420" y="4314825"/>
              <a:ext cx="72188" cy="9525"/>
            </a:xfrm>
            <a:custGeom>
              <a:gdLst>
                <a:gd name="T0" fmla="*/ 11 w 13"/>
                <a:gd name="T1" fmla="*/ 0 h 3"/>
                <a:gd name="T2" fmla="*/ 13 w 13"/>
                <a:gd name="T3" fmla="*/ 2 h 3"/>
                <a:gd name="T4" fmla="*/ 11 w 13"/>
                <a:gd name="T5" fmla="*/ 0 h 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" h="3">
                  <a:moveTo>
                    <a:pt x="11" y="0"/>
                  </a:moveTo>
                  <a:cubicBezTo>
                    <a:pt x="11" y="1"/>
                    <a:pt x="13" y="1"/>
                    <a:pt x="13" y="2"/>
                  </a:cubicBezTo>
                  <a:cubicBezTo>
                    <a:pt x="1" y="3"/>
                    <a:pt x="0" y="2"/>
                    <a:pt x="1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92" name="Freeform 80"/>
            <p:cNvSpPr/>
            <p:nvPr/>
          </p:nvSpPr>
          <p:spPr bwMode="auto">
            <a:xfrm>
              <a:off x="6629821" y="4330700"/>
              <a:ext cx="124941" cy="14288"/>
            </a:xfrm>
            <a:custGeom>
              <a:gdLst>
                <a:gd name="T0" fmla="*/ 0 w 22"/>
                <a:gd name="T1" fmla="*/ 2 h 4"/>
                <a:gd name="T2" fmla="*/ 22 w 22"/>
                <a:gd name="T3" fmla="*/ 2 h 4"/>
                <a:gd name="T4" fmla="*/ 0 w 22"/>
                <a:gd name="T5" fmla="*/ 2 h 4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4">
                  <a:moveTo>
                    <a:pt x="0" y="2"/>
                  </a:moveTo>
                  <a:cubicBezTo>
                    <a:pt x="2" y="0"/>
                    <a:pt x="20" y="2"/>
                    <a:pt x="22" y="2"/>
                  </a:cubicBezTo>
                  <a:cubicBezTo>
                    <a:pt x="15" y="2"/>
                    <a:pt x="5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93" name="Freeform 81"/>
            <p:cNvSpPr/>
            <p:nvPr/>
          </p:nvSpPr>
          <p:spPr bwMode="auto">
            <a:xfrm>
              <a:off x="6646479" y="4318000"/>
              <a:ext cx="97177" cy="9525"/>
            </a:xfrm>
            <a:custGeom>
              <a:gdLst>
                <a:gd name="T0" fmla="*/ 2 w 17"/>
                <a:gd name="T1" fmla="*/ 1 h 3"/>
                <a:gd name="T2" fmla="*/ 15 w 17"/>
                <a:gd name="T3" fmla="*/ 2 h 3"/>
                <a:gd name="T4" fmla="*/ 2 w 17"/>
                <a:gd name="T5" fmla="*/ 1 h 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3">
                  <a:moveTo>
                    <a:pt x="2" y="1"/>
                  </a:moveTo>
                  <a:cubicBezTo>
                    <a:pt x="6" y="2"/>
                    <a:pt x="17" y="0"/>
                    <a:pt x="15" y="2"/>
                  </a:cubicBezTo>
                  <a:cubicBezTo>
                    <a:pt x="12" y="1"/>
                    <a:pt x="0" y="3"/>
                    <a:pt x="2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94" name="Freeform 83"/>
            <p:cNvSpPr/>
            <p:nvPr/>
          </p:nvSpPr>
          <p:spPr bwMode="auto">
            <a:xfrm>
              <a:off x="6452128" y="4318000"/>
              <a:ext cx="147153" cy="17463"/>
            </a:xfrm>
            <a:custGeom>
              <a:gdLst>
                <a:gd name="T0" fmla="*/ 0 w 26"/>
                <a:gd name="T1" fmla="*/ 3 h 5"/>
                <a:gd name="T2" fmla="*/ 26 w 26"/>
                <a:gd name="T3" fmla="*/ 3 h 5"/>
                <a:gd name="T4" fmla="*/ 0 w 26"/>
                <a:gd name="T5" fmla="*/ 3 h 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5">
                  <a:moveTo>
                    <a:pt x="0" y="3"/>
                  </a:moveTo>
                  <a:cubicBezTo>
                    <a:pt x="10" y="2"/>
                    <a:pt x="17" y="0"/>
                    <a:pt x="26" y="3"/>
                  </a:cubicBezTo>
                  <a:cubicBezTo>
                    <a:pt x="20" y="3"/>
                    <a:pt x="7" y="5"/>
                    <a:pt x="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95" name="Freeform 85"/>
            <p:cNvSpPr/>
            <p:nvPr/>
          </p:nvSpPr>
          <p:spPr bwMode="auto">
            <a:xfrm>
              <a:off x="6402152" y="4200525"/>
              <a:ext cx="80518" cy="12700"/>
            </a:xfrm>
            <a:custGeom>
              <a:gdLst>
                <a:gd name="T0" fmla="*/ 13 w 14"/>
                <a:gd name="T1" fmla="*/ 3 h 4"/>
                <a:gd name="T2" fmla="*/ 1 w 14"/>
                <a:gd name="T3" fmla="*/ 4 h 4"/>
                <a:gd name="T4" fmla="*/ 13 w 14"/>
                <a:gd name="T5" fmla="*/ 3 h 4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" h="4">
                  <a:moveTo>
                    <a:pt x="13" y="3"/>
                  </a:moveTo>
                  <a:cubicBezTo>
                    <a:pt x="8" y="4"/>
                    <a:pt x="5" y="2"/>
                    <a:pt x="1" y="4"/>
                  </a:cubicBezTo>
                  <a:cubicBezTo>
                    <a:pt x="0" y="1"/>
                    <a:pt x="14" y="0"/>
                    <a:pt x="1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96" name="Freeform 87"/>
            <p:cNvSpPr/>
            <p:nvPr/>
          </p:nvSpPr>
          <p:spPr bwMode="auto">
            <a:xfrm>
              <a:off x="6304977" y="4252913"/>
              <a:ext cx="97177" cy="12700"/>
            </a:xfrm>
            <a:custGeom>
              <a:gdLst>
                <a:gd name="T0" fmla="*/ 15 w 17"/>
                <a:gd name="T1" fmla="*/ 2 h 4"/>
                <a:gd name="T2" fmla="*/ 3 w 17"/>
                <a:gd name="T3" fmla="*/ 2 h 4"/>
                <a:gd name="T4" fmla="*/ 15 w 17"/>
                <a:gd name="T5" fmla="*/ 2 h 4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4">
                  <a:moveTo>
                    <a:pt x="15" y="2"/>
                  </a:moveTo>
                  <a:cubicBezTo>
                    <a:pt x="12" y="2"/>
                    <a:pt x="0" y="4"/>
                    <a:pt x="3" y="2"/>
                  </a:cubicBezTo>
                  <a:cubicBezTo>
                    <a:pt x="6" y="2"/>
                    <a:pt x="17" y="0"/>
                    <a:pt x="15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97" name="Freeform 88"/>
            <p:cNvSpPr/>
            <p:nvPr/>
          </p:nvSpPr>
          <p:spPr bwMode="auto">
            <a:xfrm>
              <a:off x="6266107" y="4321175"/>
              <a:ext cx="113835" cy="23813"/>
            </a:xfrm>
            <a:custGeom>
              <a:gdLst>
                <a:gd name="T0" fmla="*/ 0 w 20"/>
                <a:gd name="T1" fmla="*/ 3 h 7"/>
                <a:gd name="T2" fmla="*/ 20 w 20"/>
                <a:gd name="T3" fmla="*/ 4 h 7"/>
                <a:gd name="T4" fmla="*/ 0 w 20"/>
                <a:gd name="T5" fmla="*/ 3 h 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7">
                  <a:moveTo>
                    <a:pt x="0" y="3"/>
                  </a:moveTo>
                  <a:cubicBezTo>
                    <a:pt x="7" y="3"/>
                    <a:pt x="17" y="0"/>
                    <a:pt x="20" y="4"/>
                  </a:cubicBezTo>
                  <a:cubicBezTo>
                    <a:pt x="15" y="2"/>
                    <a:pt x="4" y="7"/>
                    <a:pt x="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98" name="Freeform 92"/>
            <p:cNvSpPr/>
            <p:nvPr/>
          </p:nvSpPr>
          <p:spPr bwMode="auto">
            <a:xfrm>
              <a:off x="6157824" y="4327525"/>
              <a:ext cx="102730" cy="14288"/>
            </a:xfrm>
            <a:custGeom>
              <a:gdLst>
                <a:gd name="T0" fmla="*/ 0 w 18"/>
                <a:gd name="T1" fmla="*/ 3 h 4"/>
                <a:gd name="T2" fmla="*/ 18 w 18"/>
                <a:gd name="T3" fmla="*/ 2 h 4"/>
                <a:gd name="T4" fmla="*/ 0 w 18"/>
                <a:gd name="T5" fmla="*/ 3 h 4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4">
                  <a:moveTo>
                    <a:pt x="0" y="3"/>
                  </a:moveTo>
                  <a:cubicBezTo>
                    <a:pt x="1" y="0"/>
                    <a:pt x="15" y="1"/>
                    <a:pt x="18" y="2"/>
                  </a:cubicBezTo>
                  <a:cubicBezTo>
                    <a:pt x="12" y="4"/>
                    <a:pt x="8" y="2"/>
                    <a:pt x="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99" name="Freeform 93"/>
            <p:cNvSpPr/>
            <p:nvPr/>
          </p:nvSpPr>
          <p:spPr bwMode="auto">
            <a:xfrm>
              <a:off x="6113401" y="4348163"/>
              <a:ext cx="88846" cy="9525"/>
            </a:xfrm>
            <a:custGeom>
              <a:gdLst>
                <a:gd name="T0" fmla="*/ 3 w 16"/>
                <a:gd name="T1" fmla="*/ 1 h 3"/>
                <a:gd name="T2" fmla="*/ 12 w 16"/>
                <a:gd name="T3" fmla="*/ 2 h 3"/>
                <a:gd name="T4" fmla="*/ 3 w 16"/>
                <a:gd name="T5" fmla="*/ 1 h 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">
                  <a:moveTo>
                    <a:pt x="3" y="1"/>
                  </a:moveTo>
                  <a:cubicBezTo>
                    <a:pt x="6" y="2"/>
                    <a:pt x="16" y="0"/>
                    <a:pt x="12" y="2"/>
                  </a:cubicBezTo>
                  <a:cubicBezTo>
                    <a:pt x="10" y="2"/>
                    <a:pt x="0" y="3"/>
                    <a:pt x="3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100" name="Freeform 94"/>
            <p:cNvSpPr/>
            <p:nvPr/>
          </p:nvSpPr>
          <p:spPr bwMode="auto">
            <a:xfrm>
              <a:off x="5308230" y="4206875"/>
              <a:ext cx="844041" cy="25400"/>
            </a:xfrm>
            <a:custGeom>
              <a:gdLst>
                <a:gd name="T0" fmla="*/ 0 w 149"/>
                <a:gd name="T1" fmla="*/ 5 h 8"/>
                <a:gd name="T2" fmla="*/ 149 w 149"/>
                <a:gd name="T3" fmla="*/ 3 h 8"/>
                <a:gd name="T4" fmla="*/ 74 w 149"/>
                <a:gd name="T5" fmla="*/ 6 h 8"/>
                <a:gd name="T6" fmla="*/ 0 w 149"/>
                <a:gd name="T7" fmla="*/ 5 h 8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9" h="8">
                  <a:moveTo>
                    <a:pt x="0" y="5"/>
                  </a:moveTo>
                  <a:cubicBezTo>
                    <a:pt x="45" y="6"/>
                    <a:pt x="109" y="0"/>
                    <a:pt x="149" y="3"/>
                  </a:cubicBezTo>
                  <a:cubicBezTo>
                    <a:pt x="126" y="5"/>
                    <a:pt x="100" y="6"/>
                    <a:pt x="74" y="6"/>
                  </a:cubicBezTo>
                  <a:cubicBezTo>
                    <a:pt x="51" y="7"/>
                    <a:pt x="26" y="8"/>
                    <a:pt x="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101" name="Freeform 95"/>
            <p:cNvSpPr/>
            <p:nvPr/>
          </p:nvSpPr>
          <p:spPr bwMode="auto">
            <a:xfrm>
              <a:off x="5941261" y="4351338"/>
              <a:ext cx="172140" cy="15875"/>
            </a:xfrm>
            <a:custGeom>
              <a:gdLst>
                <a:gd name="T0" fmla="*/ 0 w 30"/>
                <a:gd name="T1" fmla="*/ 1 h 5"/>
                <a:gd name="T2" fmla="*/ 30 w 30"/>
                <a:gd name="T3" fmla="*/ 2 h 5"/>
                <a:gd name="T4" fmla="*/ 0 w 30"/>
                <a:gd name="T5" fmla="*/ 1 h 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5">
                  <a:moveTo>
                    <a:pt x="0" y="1"/>
                  </a:moveTo>
                  <a:cubicBezTo>
                    <a:pt x="10" y="1"/>
                    <a:pt x="23" y="0"/>
                    <a:pt x="30" y="2"/>
                  </a:cubicBezTo>
                  <a:cubicBezTo>
                    <a:pt x="20" y="1"/>
                    <a:pt x="3" y="5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102" name="Freeform 96"/>
            <p:cNvSpPr/>
            <p:nvPr/>
          </p:nvSpPr>
          <p:spPr bwMode="auto">
            <a:xfrm>
              <a:off x="5624746" y="4338638"/>
              <a:ext cx="169364" cy="9525"/>
            </a:xfrm>
            <a:custGeom>
              <a:gdLst>
                <a:gd name="T0" fmla="*/ 0 w 30"/>
                <a:gd name="T1" fmla="*/ 2 h 3"/>
                <a:gd name="T2" fmla="*/ 30 w 30"/>
                <a:gd name="T3" fmla="*/ 1 h 3"/>
                <a:gd name="T4" fmla="*/ 0 w 30"/>
                <a:gd name="T5" fmla="*/ 2 h 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3">
                  <a:moveTo>
                    <a:pt x="0" y="2"/>
                  </a:moveTo>
                  <a:cubicBezTo>
                    <a:pt x="12" y="0"/>
                    <a:pt x="18" y="0"/>
                    <a:pt x="30" y="1"/>
                  </a:cubicBezTo>
                  <a:cubicBezTo>
                    <a:pt x="21" y="3"/>
                    <a:pt x="14" y="3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103" name="Freeform 100"/>
            <p:cNvSpPr/>
            <p:nvPr/>
          </p:nvSpPr>
          <p:spPr bwMode="auto">
            <a:xfrm>
              <a:off x="5438724" y="4341813"/>
              <a:ext cx="116611" cy="12700"/>
            </a:xfrm>
            <a:custGeom>
              <a:gdLst>
                <a:gd name="T0" fmla="*/ 0 w 21"/>
                <a:gd name="T1" fmla="*/ 2 h 4"/>
                <a:gd name="T2" fmla="*/ 21 w 21"/>
                <a:gd name="T3" fmla="*/ 1 h 4"/>
                <a:gd name="T4" fmla="*/ 0 w 21"/>
                <a:gd name="T5" fmla="*/ 2 h 4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4">
                  <a:moveTo>
                    <a:pt x="0" y="2"/>
                  </a:moveTo>
                  <a:cubicBezTo>
                    <a:pt x="6" y="1"/>
                    <a:pt x="14" y="0"/>
                    <a:pt x="21" y="1"/>
                  </a:cubicBezTo>
                  <a:cubicBezTo>
                    <a:pt x="15" y="3"/>
                    <a:pt x="7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104" name="Freeform 101"/>
            <p:cNvSpPr/>
            <p:nvPr/>
          </p:nvSpPr>
          <p:spPr bwMode="auto">
            <a:xfrm>
              <a:off x="5466489" y="4179888"/>
              <a:ext cx="83293" cy="14288"/>
            </a:xfrm>
            <a:custGeom>
              <a:gdLst>
                <a:gd name="T0" fmla="*/ 12 w 15"/>
                <a:gd name="T1" fmla="*/ 2 h 4"/>
                <a:gd name="T2" fmla="*/ 2 w 15"/>
                <a:gd name="T3" fmla="*/ 4 h 4"/>
                <a:gd name="T4" fmla="*/ 12 w 15"/>
                <a:gd name="T5" fmla="*/ 2 h 4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4">
                  <a:moveTo>
                    <a:pt x="12" y="2"/>
                  </a:moveTo>
                  <a:cubicBezTo>
                    <a:pt x="8" y="3"/>
                    <a:pt x="4" y="2"/>
                    <a:pt x="2" y="4"/>
                  </a:cubicBezTo>
                  <a:cubicBezTo>
                    <a:pt x="0" y="0"/>
                    <a:pt x="15" y="1"/>
                    <a:pt x="12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105" name="Freeform 102"/>
            <p:cNvSpPr/>
            <p:nvPr/>
          </p:nvSpPr>
          <p:spPr bwMode="auto">
            <a:xfrm>
              <a:off x="5283243" y="4338638"/>
              <a:ext cx="149928" cy="15875"/>
            </a:xfrm>
            <a:custGeom>
              <a:gdLst>
                <a:gd name="T0" fmla="*/ 26 w 26"/>
                <a:gd name="T1" fmla="*/ 4 h 5"/>
                <a:gd name="T2" fmla="*/ 0 w 26"/>
                <a:gd name="T3" fmla="*/ 3 h 5"/>
                <a:gd name="T4" fmla="*/ 26 w 26"/>
                <a:gd name="T5" fmla="*/ 4 h 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5">
                  <a:moveTo>
                    <a:pt x="26" y="4"/>
                  </a:moveTo>
                  <a:cubicBezTo>
                    <a:pt x="16" y="5"/>
                    <a:pt x="10" y="4"/>
                    <a:pt x="0" y="3"/>
                  </a:cubicBezTo>
                  <a:cubicBezTo>
                    <a:pt x="8" y="2"/>
                    <a:pt x="24" y="0"/>
                    <a:pt x="2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106" name="Freeform 103"/>
            <p:cNvSpPr/>
            <p:nvPr/>
          </p:nvSpPr>
          <p:spPr bwMode="auto">
            <a:xfrm>
              <a:off x="5261032" y="4360863"/>
              <a:ext cx="141600" cy="9525"/>
            </a:xfrm>
            <a:custGeom>
              <a:gdLst>
                <a:gd name="T0" fmla="*/ 8 w 25"/>
                <a:gd name="T1" fmla="*/ 0 h 3"/>
                <a:gd name="T2" fmla="*/ 14 w 25"/>
                <a:gd name="T3" fmla="*/ 2 h 3"/>
                <a:gd name="T4" fmla="*/ 0 w 25"/>
                <a:gd name="T5" fmla="*/ 1 h 3"/>
                <a:gd name="T6" fmla="*/ 8 w 25"/>
                <a:gd name="T7" fmla="*/ 0 h 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3">
                  <a:moveTo>
                    <a:pt x="8" y="0"/>
                  </a:moveTo>
                  <a:cubicBezTo>
                    <a:pt x="11" y="0"/>
                    <a:pt x="25" y="1"/>
                    <a:pt x="14" y="2"/>
                  </a:cubicBezTo>
                  <a:cubicBezTo>
                    <a:pt x="11" y="2"/>
                    <a:pt x="5" y="3"/>
                    <a:pt x="0" y="1"/>
                  </a:cubicBezTo>
                  <a:cubicBezTo>
                    <a:pt x="3" y="1"/>
                    <a:pt x="5" y="0"/>
                    <a:pt x="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107" name="Freeform 105"/>
            <p:cNvSpPr/>
            <p:nvPr/>
          </p:nvSpPr>
          <p:spPr bwMode="auto">
            <a:xfrm>
              <a:off x="5199950" y="4219575"/>
              <a:ext cx="88846" cy="17463"/>
            </a:xfrm>
            <a:custGeom>
              <a:gdLst>
                <a:gd name="T0" fmla="*/ 0 w 16"/>
                <a:gd name="T1" fmla="*/ 3 h 5"/>
                <a:gd name="T2" fmla="*/ 16 w 16"/>
                <a:gd name="T3" fmla="*/ 3 h 5"/>
                <a:gd name="T4" fmla="*/ 0 w 16"/>
                <a:gd name="T5" fmla="*/ 3 h 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5">
                  <a:moveTo>
                    <a:pt x="0" y="3"/>
                  </a:moveTo>
                  <a:cubicBezTo>
                    <a:pt x="2" y="2"/>
                    <a:pt x="12" y="0"/>
                    <a:pt x="16" y="3"/>
                  </a:cubicBezTo>
                  <a:cubicBezTo>
                    <a:pt x="11" y="3"/>
                    <a:pt x="3" y="5"/>
                    <a:pt x="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108" name="Freeform 107"/>
            <p:cNvSpPr/>
            <p:nvPr/>
          </p:nvSpPr>
          <p:spPr bwMode="auto">
            <a:xfrm>
              <a:off x="5027810" y="4344988"/>
              <a:ext cx="136047" cy="12700"/>
            </a:xfrm>
            <a:custGeom>
              <a:gdLst>
                <a:gd name="T0" fmla="*/ 24 w 24"/>
                <a:gd name="T1" fmla="*/ 1 h 4"/>
                <a:gd name="T2" fmla="*/ 0 w 24"/>
                <a:gd name="T3" fmla="*/ 2 h 4"/>
                <a:gd name="T4" fmla="*/ 24 w 24"/>
                <a:gd name="T5" fmla="*/ 1 h 4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4">
                  <a:moveTo>
                    <a:pt x="24" y="1"/>
                  </a:moveTo>
                  <a:cubicBezTo>
                    <a:pt x="15" y="4"/>
                    <a:pt x="8" y="4"/>
                    <a:pt x="0" y="2"/>
                  </a:cubicBezTo>
                  <a:cubicBezTo>
                    <a:pt x="7" y="2"/>
                    <a:pt x="18" y="0"/>
                    <a:pt x="24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109" name="Freeform 108"/>
            <p:cNvSpPr/>
            <p:nvPr/>
          </p:nvSpPr>
          <p:spPr bwMode="auto">
            <a:xfrm>
              <a:off x="4433650" y="4222750"/>
              <a:ext cx="702443" cy="20638"/>
            </a:xfrm>
            <a:custGeom>
              <a:gdLst>
                <a:gd name="T0" fmla="*/ 0 w 124"/>
                <a:gd name="T1" fmla="*/ 0 h 6"/>
                <a:gd name="T2" fmla="*/ 123 w 124"/>
                <a:gd name="T3" fmla="*/ 1 h 6"/>
                <a:gd name="T4" fmla="*/ 123 w 124"/>
                <a:gd name="T5" fmla="*/ 3 h 6"/>
                <a:gd name="T6" fmla="*/ 22 w 124"/>
                <a:gd name="T7" fmla="*/ 3 h 6"/>
                <a:gd name="T8" fmla="*/ 0 w 124"/>
                <a:gd name="T9" fmla="*/ 0 h 6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4" h="6">
                  <a:moveTo>
                    <a:pt x="0" y="0"/>
                  </a:moveTo>
                  <a:cubicBezTo>
                    <a:pt x="43" y="0"/>
                    <a:pt x="80" y="0"/>
                    <a:pt x="123" y="1"/>
                  </a:cubicBezTo>
                  <a:cubicBezTo>
                    <a:pt x="124" y="1"/>
                    <a:pt x="124" y="3"/>
                    <a:pt x="123" y="3"/>
                  </a:cubicBezTo>
                  <a:cubicBezTo>
                    <a:pt x="90" y="3"/>
                    <a:pt x="53" y="3"/>
                    <a:pt x="22" y="3"/>
                  </a:cubicBezTo>
                  <a:cubicBezTo>
                    <a:pt x="15" y="3"/>
                    <a:pt x="5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110" name="Freeform 109"/>
            <p:cNvSpPr/>
            <p:nvPr/>
          </p:nvSpPr>
          <p:spPr bwMode="auto">
            <a:xfrm>
              <a:off x="4955622" y="4305300"/>
              <a:ext cx="49976" cy="9525"/>
            </a:xfrm>
            <a:custGeom>
              <a:gdLst>
                <a:gd name="T0" fmla="*/ 0 w 9"/>
                <a:gd name="T1" fmla="*/ 1 h 3"/>
                <a:gd name="T2" fmla="*/ 9 w 9"/>
                <a:gd name="T3" fmla="*/ 2 h 3"/>
                <a:gd name="T4" fmla="*/ 0 w 9"/>
                <a:gd name="T5" fmla="*/ 1 h 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" h="3">
                  <a:moveTo>
                    <a:pt x="0" y="1"/>
                  </a:moveTo>
                  <a:cubicBezTo>
                    <a:pt x="4" y="1"/>
                    <a:pt x="8" y="0"/>
                    <a:pt x="9" y="2"/>
                  </a:cubicBezTo>
                  <a:cubicBezTo>
                    <a:pt x="5" y="2"/>
                    <a:pt x="1" y="3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111" name="Freeform 110"/>
            <p:cNvSpPr/>
            <p:nvPr/>
          </p:nvSpPr>
          <p:spPr bwMode="auto">
            <a:xfrm>
              <a:off x="4902869" y="4256088"/>
              <a:ext cx="58306" cy="15875"/>
            </a:xfrm>
            <a:custGeom>
              <a:gdLst>
                <a:gd name="T0" fmla="*/ 0 w 10"/>
                <a:gd name="T1" fmla="*/ 2 h 5"/>
                <a:gd name="T2" fmla="*/ 9 w 10"/>
                <a:gd name="T3" fmla="*/ 3 h 5"/>
                <a:gd name="T4" fmla="*/ 0 w 10"/>
                <a:gd name="T5" fmla="*/ 2 h 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5">
                  <a:moveTo>
                    <a:pt x="0" y="2"/>
                  </a:moveTo>
                  <a:cubicBezTo>
                    <a:pt x="3" y="2"/>
                    <a:pt x="10" y="0"/>
                    <a:pt x="9" y="3"/>
                  </a:cubicBezTo>
                  <a:cubicBezTo>
                    <a:pt x="4" y="2"/>
                    <a:pt x="2" y="5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112" name="Freeform 111"/>
            <p:cNvSpPr/>
            <p:nvPr/>
          </p:nvSpPr>
          <p:spPr bwMode="auto">
            <a:xfrm>
              <a:off x="4814022" y="4489450"/>
              <a:ext cx="66635" cy="15875"/>
            </a:xfrm>
            <a:custGeom>
              <a:gdLst>
                <a:gd name="T0" fmla="*/ 0 w 12"/>
                <a:gd name="T1" fmla="*/ 1 h 5"/>
                <a:gd name="T2" fmla="*/ 12 w 12"/>
                <a:gd name="T3" fmla="*/ 2 h 5"/>
                <a:gd name="T4" fmla="*/ 0 w 12"/>
                <a:gd name="T5" fmla="*/ 1 h 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5">
                  <a:moveTo>
                    <a:pt x="0" y="1"/>
                  </a:moveTo>
                  <a:cubicBezTo>
                    <a:pt x="5" y="0"/>
                    <a:pt x="9" y="1"/>
                    <a:pt x="12" y="2"/>
                  </a:cubicBezTo>
                  <a:cubicBezTo>
                    <a:pt x="8" y="1"/>
                    <a:pt x="0" y="5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113" name="Freeform 112"/>
            <p:cNvSpPr/>
            <p:nvPr/>
          </p:nvSpPr>
          <p:spPr bwMode="auto">
            <a:xfrm>
              <a:off x="4575248" y="4271963"/>
              <a:ext cx="102730" cy="9525"/>
            </a:xfrm>
            <a:custGeom>
              <a:gdLst>
                <a:gd name="T0" fmla="*/ 18 w 18"/>
                <a:gd name="T1" fmla="*/ 1 h 3"/>
                <a:gd name="T2" fmla="*/ 0 w 18"/>
                <a:gd name="T3" fmla="*/ 0 h 3"/>
                <a:gd name="T4" fmla="*/ 18 w 18"/>
                <a:gd name="T5" fmla="*/ 1 h 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3">
                  <a:moveTo>
                    <a:pt x="18" y="1"/>
                  </a:moveTo>
                  <a:cubicBezTo>
                    <a:pt x="11" y="2"/>
                    <a:pt x="4" y="3"/>
                    <a:pt x="0" y="0"/>
                  </a:cubicBezTo>
                  <a:cubicBezTo>
                    <a:pt x="5" y="1"/>
                    <a:pt x="17" y="0"/>
                    <a:pt x="18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114" name="Freeform 113"/>
            <p:cNvSpPr/>
            <p:nvPr/>
          </p:nvSpPr>
          <p:spPr bwMode="auto">
            <a:xfrm>
              <a:off x="3939442" y="4471988"/>
              <a:ext cx="44423" cy="14288"/>
            </a:xfrm>
            <a:custGeom>
              <a:gdLst>
                <a:gd name="T0" fmla="*/ 0 w 8"/>
                <a:gd name="T1" fmla="*/ 1 h 4"/>
                <a:gd name="T2" fmla="*/ 8 w 8"/>
                <a:gd name="T3" fmla="*/ 2 h 4"/>
                <a:gd name="T4" fmla="*/ 0 w 8"/>
                <a:gd name="T5" fmla="*/ 1 h 4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" h="4">
                  <a:moveTo>
                    <a:pt x="0" y="1"/>
                  </a:moveTo>
                  <a:cubicBezTo>
                    <a:pt x="3" y="2"/>
                    <a:pt x="8" y="0"/>
                    <a:pt x="8" y="2"/>
                  </a:cubicBezTo>
                  <a:cubicBezTo>
                    <a:pt x="5" y="3"/>
                    <a:pt x="2" y="4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115" name="Freeform 114"/>
            <p:cNvSpPr/>
            <p:nvPr/>
          </p:nvSpPr>
          <p:spPr bwMode="auto">
            <a:xfrm>
              <a:off x="3336951" y="4430713"/>
              <a:ext cx="63859" cy="12700"/>
            </a:xfrm>
            <a:custGeom>
              <a:gdLst>
                <a:gd name="T0" fmla="*/ 0 w 11"/>
                <a:gd name="T1" fmla="*/ 0 h 4"/>
                <a:gd name="T2" fmla="*/ 11 w 11"/>
                <a:gd name="T3" fmla="*/ 1 h 4"/>
                <a:gd name="T4" fmla="*/ 0 w 11"/>
                <a:gd name="T5" fmla="*/ 0 h 4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4">
                  <a:moveTo>
                    <a:pt x="0" y="0"/>
                  </a:moveTo>
                  <a:cubicBezTo>
                    <a:pt x="4" y="0"/>
                    <a:pt x="8" y="0"/>
                    <a:pt x="11" y="1"/>
                  </a:cubicBezTo>
                  <a:cubicBezTo>
                    <a:pt x="7" y="0"/>
                    <a:pt x="0" y="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116" name="Freeform 115"/>
            <p:cNvSpPr/>
            <p:nvPr/>
          </p:nvSpPr>
          <p:spPr bwMode="auto">
            <a:xfrm>
              <a:off x="3248105" y="4425950"/>
              <a:ext cx="88846" cy="14288"/>
            </a:xfrm>
            <a:custGeom>
              <a:gdLst>
                <a:gd name="T0" fmla="*/ 0 w 16"/>
                <a:gd name="T1" fmla="*/ 1 h 4"/>
                <a:gd name="T2" fmla="*/ 14 w 16"/>
                <a:gd name="T3" fmla="*/ 3 h 4"/>
                <a:gd name="T4" fmla="*/ 0 w 16"/>
                <a:gd name="T5" fmla="*/ 1 h 4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4">
                  <a:moveTo>
                    <a:pt x="0" y="1"/>
                  </a:moveTo>
                  <a:cubicBezTo>
                    <a:pt x="3" y="0"/>
                    <a:pt x="16" y="0"/>
                    <a:pt x="14" y="3"/>
                  </a:cubicBezTo>
                  <a:cubicBezTo>
                    <a:pt x="11" y="1"/>
                    <a:pt x="4" y="4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117" name="Freeform 116"/>
            <p:cNvSpPr/>
            <p:nvPr/>
          </p:nvSpPr>
          <p:spPr bwMode="auto">
            <a:xfrm>
              <a:off x="2820531" y="4425950"/>
              <a:ext cx="410915" cy="20638"/>
            </a:xfrm>
            <a:custGeom>
              <a:gdLst>
                <a:gd name="T0" fmla="*/ 0 w 72"/>
                <a:gd name="T1" fmla="*/ 1 h 6"/>
                <a:gd name="T2" fmla="*/ 72 w 72"/>
                <a:gd name="T3" fmla="*/ 2 h 6"/>
                <a:gd name="T4" fmla="*/ 42 w 72"/>
                <a:gd name="T5" fmla="*/ 2 h 6"/>
                <a:gd name="T6" fmla="*/ 0 w 72"/>
                <a:gd name="T7" fmla="*/ 1 h 6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6">
                  <a:moveTo>
                    <a:pt x="0" y="1"/>
                  </a:moveTo>
                  <a:cubicBezTo>
                    <a:pt x="24" y="1"/>
                    <a:pt x="50" y="0"/>
                    <a:pt x="72" y="2"/>
                  </a:cubicBezTo>
                  <a:cubicBezTo>
                    <a:pt x="63" y="3"/>
                    <a:pt x="53" y="2"/>
                    <a:pt x="42" y="2"/>
                  </a:cubicBezTo>
                  <a:cubicBezTo>
                    <a:pt x="27" y="2"/>
                    <a:pt x="10" y="6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118" name="Freeform 117"/>
            <p:cNvSpPr/>
            <p:nvPr/>
          </p:nvSpPr>
          <p:spPr bwMode="auto">
            <a:xfrm>
              <a:off x="2748344" y="4425950"/>
              <a:ext cx="55529" cy="20638"/>
            </a:xfrm>
            <a:custGeom>
              <a:gdLst>
                <a:gd name="T0" fmla="*/ 10 w 10"/>
                <a:gd name="T1" fmla="*/ 4 h 6"/>
                <a:gd name="T2" fmla="*/ 2 w 10"/>
                <a:gd name="T3" fmla="*/ 3 h 6"/>
                <a:gd name="T4" fmla="*/ 3 w 10"/>
                <a:gd name="T5" fmla="*/ 2 h 6"/>
                <a:gd name="T6" fmla="*/ 0 w 10"/>
                <a:gd name="T7" fmla="*/ 2 h 6"/>
                <a:gd name="T8" fmla="*/ 10 w 10"/>
                <a:gd name="T9" fmla="*/ 2 h 6"/>
                <a:gd name="T10" fmla="*/ 10 w 10"/>
                <a:gd name="T11" fmla="*/ 4 h 6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6">
                  <a:moveTo>
                    <a:pt x="10" y="4"/>
                  </a:moveTo>
                  <a:cubicBezTo>
                    <a:pt x="8" y="4"/>
                    <a:pt x="3" y="6"/>
                    <a:pt x="2" y="3"/>
                  </a:cubicBezTo>
                  <a:cubicBezTo>
                    <a:pt x="3" y="3"/>
                    <a:pt x="4" y="3"/>
                    <a:pt x="3" y="2"/>
                  </a:cubicBezTo>
                  <a:cubicBezTo>
                    <a:pt x="2" y="2"/>
                    <a:pt x="0" y="3"/>
                    <a:pt x="0" y="2"/>
                  </a:cubicBezTo>
                  <a:cubicBezTo>
                    <a:pt x="2" y="0"/>
                    <a:pt x="9" y="0"/>
                    <a:pt x="10" y="2"/>
                  </a:cubicBezTo>
                  <a:cubicBezTo>
                    <a:pt x="9" y="2"/>
                    <a:pt x="10" y="3"/>
                    <a:pt x="1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119" name="Freeform 118"/>
            <p:cNvSpPr/>
            <p:nvPr/>
          </p:nvSpPr>
          <p:spPr bwMode="auto">
            <a:xfrm>
              <a:off x="2531781" y="4286250"/>
              <a:ext cx="124941" cy="15875"/>
            </a:xfrm>
            <a:custGeom>
              <a:gdLst>
                <a:gd name="T0" fmla="*/ 0 w 22"/>
                <a:gd name="T1" fmla="*/ 2 h 5"/>
                <a:gd name="T2" fmla="*/ 22 w 22"/>
                <a:gd name="T3" fmla="*/ 2 h 5"/>
                <a:gd name="T4" fmla="*/ 0 w 22"/>
                <a:gd name="T5" fmla="*/ 2 h 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5">
                  <a:moveTo>
                    <a:pt x="0" y="2"/>
                  </a:moveTo>
                  <a:cubicBezTo>
                    <a:pt x="7" y="1"/>
                    <a:pt x="18" y="0"/>
                    <a:pt x="22" y="2"/>
                  </a:cubicBezTo>
                  <a:cubicBezTo>
                    <a:pt x="11" y="2"/>
                    <a:pt x="8" y="5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120" name="Freeform 120"/>
            <p:cNvSpPr/>
            <p:nvPr/>
          </p:nvSpPr>
          <p:spPr bwMode="auto">
            <a:xfrm>
              <a:off x="2606746" y="4479925"/>
              <a:ext cx="49976" cy="9525"/>
            </a:xfrm>
            <a:custGeom>
              <a:gdLst>
                <a:gd name="T0" fmla="*/ 9 w 9"/>
                <a:gd name="T1" fmla="*/ 2 h 3"/>
                <a:gd name="T2" fmla="*/ 2 w 9"/>
                <a:gd name="T3" fmla="*/ 3 h 3"/>
                <a:gd name="T4" fmla="*/ 9 w 9"/>
                <a:gd name="T5" fmla="*/ 2 h 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" h="3">
                  <a:moveTo>
                    <a:pt x="9" y="2"/>
                  </a:moveTo>
                  <a:cubicBezTo>
                    <a:pt x="8" y="3"/>
                    <a:pt x="5" y="3"/>
                    <a:pt x="2" y="3"/>
                  </a:cubicBezTo>
                  <a:cubicBezTo>
                    <a:pt x="0" y="0"/>
                    <a:pt x="9" y="0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121" name="Freeform 127"/>
            <p:cNvSpPr/>
            <p:nvPr/>
          </p:nvSpPr>
          <p:spPr bwMode="auto">
            <a:xfrm>
              <a:off x="9300765" y="4262438"/>
              <a:ext cx="222116" cy="15875"/>
            </a:xfrm>
            <a:custGeom>
              <a:gdLst>
                <a:gd name="T0" fmla="*/ 0 w 39"/>
                <a:gd name="T1" fmla="*/ 4 h 5"/>
                <a:gd name="T2" fmla="*/ 39 w 39"/>
                <a:gd name="T3" fmla="*/ 3 h 5"/>
                <a:gd name="T4" fmla="*/ 0 w 39"/>
                <a:gd name="T5" fmla="*/ 4 h 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5">
                  <a:moveTo>
                    <a:pt x="0" y="4"/>
                  </a:moveTo>
                  <a:cubicBezTo>
                    <a:pt x="10" y="2"/>
                    <a:pt x="31" y="0"/>
                    <a:pt x="39" y="3"/>
                  </a:cubicBezTo>
                  <a:cubicBezTo>
                    <a:pt x="28" y="3"/>
                    <a:pt x="7" y="5"/>
                    <a:pt x="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122" name="Freeform 128"/>
            <p:cNvSpPr/>
            <p:nvPr/>
          </p:nvSpPr>
          <p:spPr bwMode="auto">
            <a:xfrm>
              <a:off x="9206366" y="4229100"/>
              <a:ext cx="191576" cy="14288"/>
            </a:xfrm>
            <a:custGeom>
              <a:gdLst>
                <a:gd name="T0" fmla="*/ 27 w 34"/>
                <a:gd name="T1" fmla="*/ 0 h 4"/>
                <a:gd name="T2" fmla="*/ 34 w 34"/>
                <a:gd name="T3" fmla="*/ 0 h 4"/>
                <a:gd name="T4" fmla="*/ 0 w 34"/>
                <a:gd name="T5" fmla="*/ 1 h 4"/>
                <a:gd name="T6" fmla="*/ 27 w 34"/>
                <a:gd name="T7" fmla="*/ 0 h 4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4">
                  <a:moveTo>
                    <a:pt x="27" y="0"/>
                  </a:moveTo>
                  <a:cubicBezTo>
                    <a:pt x="29" y="0"/>
                    <a:pt x="32" y="0"/>
                    <a:pt x="34" y="0"/>
                  </a:cubicBezTo>
                  <a:cubicBezTo>
                    <a:pt x="23" y="2"/>
                    <a:pt x="6" y="4"/>
                    <a:pt x="0" y="1"/>
                  </a:cubicBezTo>
                  <a:cubicBezTo>
                    <a:pt x="7" y="1"/>
                    <a:pt x="18" y="1"/>
                    <a:pt x="2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123" name="Freeform 130"/>
            <p:cNvSpPr/>
            <p:nvPr/>
          </p:nvSpPr>
          <p:spPr bwMode="auto">
            <a:xfrm>
              <a:off x="8523359" y="4292600"/>
              <a:ext cx="69412" cy="12700"/>
            </a:xfrm>
            <a:custGeom>
              <a:gdLst>
                <a:gd name="T0" fmla="*/ 0 w 12"/>
                <a:gd name="T1" fmla="*/ 2 h 4"/>
                <a:gd name="T2" fmla="*/ 12 w 12"/>
                <a:gd name="T3" fmla="*/ 3 h 4"/>
                <a:gd name="T4" fmla="*/ 0 w 12"/>
                <a:gd name="T5" fmla="*/ 2 h 4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4">
                  <a:moveTo>
                    <a:pt x="0" y="2"/>
                  </a:moveTo>
                  <a:cubicBezTo>
                    <a:pt x="4" y="4"/>
                    <a:pt x="8" y="0"/>
                    <a:pt x="12" y="3"/>
                  </a:cubicBezTo>
                  <a:cubicBezTo>
                    <a:pt x="8" y="4"/>
                    <a:pt x="1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124" name="Freeform 133"/>
            <p:cNvSpPr/>
            <p:nvPr/>
          </p:nvSpPr>
          <p:spPr bwMode="auto">
            <a:xfrm>
              <a:off x="8120775" y="4308475"/>
              <a:ext cx="74965" cy="15875"/>
            </a:xfrm>
            <a:custGeom>
              <a:gdLst>
                <a:gd name="T0" fmla="*/ 5 w 13"/>
                <a:gd name="T1" fmla="*/ 2 h 5"/>
                <a:gd name="T2" fmla="*/ 2 w 13"/>
                <a:gd name="T3" fmla="*/ 1 h 5"/>
                <a:gd name="T4" fmla="*/ 13 w 13"/>
                <a:gd name="T5" fmla="*/ 2 h 5"/>
                <a:gd name="T6" fmla="*/ 4 w 13"/>
                <a:gd name="T7" fmla="*/ 4 h 5"/>
                <a:gd name="T8" fmla="*/ 5 w 13"/>
                <a:gd name="T9" fmla="*/ 2 h 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5">
                  <a:moveTo>
                    <a:pt x="5" y="2"/>
                  </a:moveTo>
                  <a:cubicBezTo>
                    <a:pt x="3" y="2"/>
                    <a:pt x="0" y="2"/>
                    <a:pt x="2" y="1"/>
                  </a:cubicBezTo>
                  <a:cubicBezTo>
                    <a:pt x="5" y="2"/>
                    <a:pt x="12" y="0"/>
                    <a:pt x="13" y="2"/>
                  </a:cubicBezTo>
                  <a:cubicBezTo>
                    <a:pt x="8" y="2"/>
                    <a:pt x="7" y="5"/>
                    <a:pt x="4" y="4"/>
                  </a:cubicBezTo>
                  <a:cubicBezTo>
                    <a:pt x="4" y="4"/>
                    <a:pt x="5" y="3"/>
                    <a:pt x="5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125" name="Freeform 135"/>
            <p:cNvSpPr/>
            <p:nvPr/>
          </p:nvSpPr>
          <p:spPr bwMode="auto">
            <a:xfrm>
              <a:off x="7690424" y="4311650"/>
              <a:ext cx="347057" cy="33338"/>
            </a:xfrm>
            <a:custGeom>
              <a:gdLst>
                <a:gd name="T0" fmla="*/ 29 w 61"/>
                <a:gd name="T1" fmla="*/ 5 h 10"/>
                <a:gd name="T2" fmla="*/ 38 w 61"/>
                <a:gd name="T3" fmla="*/ 5 h 10"/>
                <a:gd name="T4" fmla="*/ 37 w 61"/>
                <a:gd name="T5" fmla="*/ 2 h 10"/>
                <a:gd name="T6" fmla="*/ 61 w 61"/>
                <a:gd name="T7" fmla="*/ 2 h 10"/>
                <a:gd name="T8" fmla="*/ 60 w 61"/>
                <a:gd name="T9" fmla="*/ 3 h 10"/>
                <a:gd name="T10" fmla="*/ 61 w 61"/>
                <a:gd name="T11" fmla="*/ 4 h 10"/>
                <a:gd name="T12" fmla="*/ 56 w 61"/>
                <a:gd name="T13" fmla="*/ 5 h 10"/>
                <a:gd name="T14" fmla="*/ 42 w 61"/>
                <a:gd name="T15" fmla="*/ 7 h 10"/>
                <a:gd name="T16" fmla="*/ 42 w 61"/>
                <a:gd name="T17" fmla="*/ 3 h 10"/>
                <a:gd name="T18" fmla="*/ 39 w 61"/>
                <a:gd name="T19" fmla="*/ 5 h 10"/>
                <a:gd name="T20" fmla="*/ 41 w 61"/>
                <a:gd name="T21" fmla="*/ 7 h 10"/>
                <a:gd name="T22" fmla="*/ 0 w 61"/>
                <a:gd name="T23" fmla="*/ 5 h 10"/>
                <a:gd name="T24" fmla="*/ 29 w 61"/>
                <a:gd name="T25" fmla="*/ 5 h 10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1" h="10">
                  <a:moveTo>
                    <a:pt x="29" y="5"/>
                  </a:moveTo>
                  <a:cubicBezTo>
                    <a:pt x="35" y="4"/>
                    <a:pt x="32" y="3"/>
                    <a:pt x="38" y="5"/>
                  </a:cubicBezTo>
                  <a:cubicBezTo>
                    <a:pt x="37" y="4"/>
                    <a:pt x="36" y="3"/>
                    <a:pt x="37" y="2"/>
                  </a:cubicBezTo>
                  <a:cubicBezTo>
                    <a:pt x="44" y="3"/>
                    <a:pt x="53" y="0"/>
                    <a:pt x="61" y="2"/>
                  </a:cubicBezTo>
                  <a:cubicBezTo>
                    <a:pt x="60" y="2"/>
                    <a:pt x="59" y="2"/>
                    <a:pt x="60" y="3"/>
                  </a:cubicBezTo>
                  <a:cubicBezTo>
                    <a:pt x="60" y="3"/>
                    <a:pt x="61" y="3"/>
                    <a:pt x="61" y="4"/>
                  </a:cubicBezTo>
                  <a:cubicBezTo>
                    <a:pt x="58" y="4"/>
                    <a:pt x="54" y="2"/>
                    <a:pt x="56" y="5"/>
                  </a:cubicBezTo>
                  <a:cubicBezTo>
                    <a:pt x="49" y="5"/>
                    <a:pt x="47" y="2"/>
                    <a:pt x="42" y="7"/>
                  </a:cubicBezTo>
                  <a:cubicBezTo>
                    <a:pt x="41" y="5"/>
                    <a:pt x="46" y="3"/>
                    <a:pt x="42" y="3"/>
                  </a:cubicBezTo>
                  <a:cubicBezTo>
                    <a:pt x="41" y="3"/>
                    <a:pt x="39" y="4"/>
                    <a:pt x="39" y="5"/>
                  </a:cubicBezTo>
                  <a:cubicBezTo>
                    <a:pt x="40" y="5"/>
                    <a:pt x="41" y="5"/>
                    <a:pt x="41" y="7"/>
                  </a:cubicBezTo>
                  <a:cubicBezTo>
                    <a:pt x="30" y="10"/>
                    <a:pt x="9" y="10"/>
                    <a:pt x="0" y="5"/>
                  </a:cubicBezTo>
                  <a:cubicBezTo>
                    <a:pt x="11" y="5"/>
                    <a:pt x="28" y="1"/>
                    <a:pt x="29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126" name="Freeform 136"/>
            <p:cNvSpPr>
              <a:spLocks noEditPoints="1"/>
            </p:cNvSpPr>
            <p:nvPr/>
          </p:nvSpPr>
          <p:spPr bwMode="auto">
            <a:xfrm>
              <a:off x="2498463" y="4229100"/>
              <a:ext cx="5225279" cy="184150"/>
            </a:xfrm>
            <a:custGeom>
              <a:gdLst>
                <a:gd name="T0" fmla="*/ 48 w 921"/>
                <a:gd name="T1" fmla="*/ 20 h 56"/>
                <a:gd name="T2" fmla="*/ 31 w 921"/>
                <a:gd name="T3" fmla="*/ 23 h 56"/>
                <a:gd name="T4" fmla="*/ 5 w 921"/>
                <a:gd name="T5" fmla="*/ 31 h 56"/>
                <a:gd name="T6" fmla="*/ 2 w 921"/>
                <a:gd name="T7" fmla="*/ 43 h 56"/>
                <a:gd name="T8" fmla="*/ 148 w 921"/>
                <a:gd name="T9" fmla="*/ 51 h 56"/>
                <a:gd name="T10" fmla="*/ 166 w 921"/>
                <a:gd name="T11" fmla="*/ 53 h 56"/>
                <a:gd name="T12" fmla="*/ 344 w 921"/>
                <a:gd name="T13" fmla="*/ 53 h 56"/>
                <a:gd name="T14" fmla="*/ 644 w 921"/>
                <a:gd name="T15" fmla="*/ 49 h 56"/>
                <a:gd name="T16" fmla="*/ 783 w 921"/>
                <a:gd name="T17" fmla="*/ 41 h 56"/>
                <a:gd name="T18" fmla="*/ 826 w 921"/>
                <a:gd name="T19" fmla="*/ 39 h 56"/>
                <a:gd name="T20" fmla="*/ 645 w 921"/>
                <a:gd name="T21" fmla="*/ 45 h 56"/>
                <a:gd name="T22" fmla="*/ 287 w 921"/>
                <a:gd name="T23" fmla="*/ 44 h 56"/>
                <a:gd name="T24" fmla="*/ 406 w 921"/>
                <a:gd name="T25" fmla="*/ 42 h 56"/>
                <a:gd name="T26" fmla="*/ 386 w 921"/>
                <a:gd name="T27" fmla="*/ 37 h 56"/>
                <a:gd name="T28" fmla="*/ 373 w 921"/>
                <a:gd name="T29" fmla="*/ 41 h 56"/>
                <a:gd name="T30" fmla="*/ 349 w 921"/>
                <a:gd name="T31" fmla="*/ 41 h 56"/>
                <a:gd name="T32" fmla="*/ 193 w 921"/>
                <a:gd name="T33" fmla="*/ 38 h 56"/>
                <a:gd name="T34" fmla="*/ 115 w 921"/>
                <a:gd name="T35" fmla="*/ 37 h 56"/>
                <a:gd name="T36" fmla="*/ 264 w 921"/>
                <a:gd name="T37" fmla="*/ 29 h 56"/>
                <a:gd name="T38" fmla="*/ 281 w 921"/>
                <a:gd name="T39" fmla="*/ 25 h 56"/>
                <a:gd name="T40" fmla="*/ 314 w 921"/>
                <a:gd name="T41" fmla="*/ 31 h 56"/>
                <a:gd name="T42" fmla="*/ 296 w 921"/>
                <a:gd name="T43" fmla="*/ 27 h 56"/>
                <a:gd name="T44" fmla="*/ 329 w 921"/>
                <a:gd name="T45" fmla="*/ 23 h 56"/>
                <a:gd name="T46" fmla="*/ 377 w 921"/>
                <a:gd name="T47" fmla="*/ 19 h 56"/>
                <a:gd name="T48" fmla="*/ 530 w 921"/>
                <a:gd name="T49" fmla="*/ 20 h 56"/>
                <a:gd name="T50" fmla="*/ 921 w 921"/>
                <a:gd name="T51" fmla="*/ 0 h 56"/>
                <a:gd name="T52" fmla="*/ 618 w 921"/>
                <a:gd name="T53" fmla="*/ 11 h 56"/>
                <a:gd name="T54" fmla="*/ 525 w 921"/>
                <a:gd name="T55" fmla="*/ 16 h 56"/>
                <a:gd name="T56" fmla="*/ 495 w 921"/>
                <a:gd name="T57" fmla="*/ 13 h 56"/>
                <a:gd name="T58" fmla="*/ 447 w 921"/>
                <a:gd name="T59" fmla="*/ 16 h 56"/>
                <a:gd name="T60" fmla="*/ 427 w 921"/>
                <a:gd name="T61" fmla="*/ 14 h 56"/>
                <a:gd name="T62" fmla="*/ 391 w 921"/>
                <a:gd name="T63" fmla="*/ 13 h 56"/>
                <a:gd name="T64" fmla="*/ 347 w 921"/>
                <a:gd name="T65" fmla="*/ 16 h 56"/>
                <a:gd name="T66" fmla="*/ 341 w 921"/>
                <a:gd name="T67" fmla="*/ 13 h 56"/>
                <a:gd name="T68" fmla="*/ 329 w 921"/>
                <a:gd name="T69" fmla="*/ 16 h 56"/>
                <a:gd name="T70" fmla="*/ 318 w 921"/>
                <a:gd name="T71" fmla="*/ 13 h 56"/>
                <a:gd name="T72" fmla="*/ 296 w 921"/>
                <a:gd name="T73" fmla="*/ 15 h 56"/>
                <a:gd name="T74" fmla="*/ 278 w 921"/>
                <a:gd name="T75" fmla="*/ 12 h 56"/>
                <a:gd name="T76" fmla="*/ 29 w 921"/>
                <a:gd name="T77" fmla="*/ 17 h 56"/>
                <a:gd name="T78" fmla="*/ 33 w 921"/>
                <a:gd name="T79" fmla="*/ 22 h 56"/>
                <a:gd name="T80" fmla="*/ 180 w 921"/>
                <a:gd name="T81" fmla="*/ 42 h 56"/>
                <a:gd name="T82" fmla="*/ 135 w 921"/>
                <a:gd name="T83" fmla="*/ 41 h 56"/>
                <a:gd name="T84" fmla="*/ 135 w 921"/>
                <a:gd name="T85" fmla="*/ 41 h 56"/>
                <a:gd name="T86" fmla="*/ 233 w 921"/>
                <a:gd name="T87" fmla="*/ 28 h 56"/>
                <a:gd name="T88" fmla="*/ 233 w 921"/>
                <a:gd name="T89" fmla="*/ 25 h 56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921" h="56">
                  <a:moveTo>
                    <a:pt x="33" y="22"/>
                  </a:moveTo>
                  <a:cubicBezTo>
                    <a:pt x="38" y="22"/>
                    <a:pt x="41" y="20"/>
                    <a:pt x="48" y="20"/>
                  </a:cubicBezTo>
                  <a:cubicBezTo>
                    <a:pt x="47" y="26"/>
                    <a:pt x="34" y="23"/>
                    <a:pt x="30" y="25"/>
                  </a:cubicBezTo>
                  <a:cubicBezTo>
                    <a:pt x="29" y="24"/>
                    <a:pt x="30" y="23"/>
                    <a:pt x="31" y="23"/>
                  </a:cubicBezTo>
                  <a:cubicBezTo>
                    <a:pt x="28" y="22"/>
                    <a:pt x="19" y="22"/>
                    <a:pt x="21" y="27"/>
                  </a:cubicBezTo>
                  <a:cubicBezTo>
                    <a:pt x="13" y="28"/>
                    <a:pt x="7" y="26"/>
                    <a:pt x="5" y="31"/>
                  </a:cubicBezTo>
                  <a:cubicBezTo>
                    <a:pt x="6" y="35"/>
                    <a:pt x="12" y="35"/>
                    <a:pt x="17" y="36"/>
                  </a:cubicBezTo>
                  <a:cubicBezTo>
                    <a:pt x="13" y="39"/>
                    <a:pt x="2" y="37"/>
                    <a:pt x="2" y="43"/>
                  </a:cubicBezTo>
                  <a:cubicBezTo>
                    <a:pt x="8" y="39"/>
                    <a:pt x="0" y="50"/>
                    <a:pt x="6" y="53"/>
                  </a:cubicBezTo>
                  <a:cubicBezTo>
                    <a:pt x="53" y="52"/>
                    <a:pt x="107" y="51"/>
                    <a:pt x="148" y="51"/>
                  </a:cubicBezTo>
                  <a:cubicBezTo>
                    <a:pt x="147" y="53"/>
                    <a:pt x="146" y="51"/>
                    <a:pt x="144" y="51"/>
                  </a:cubicBezTo>
                  <a:cubicBezTo>
                    <a:pt x="146" y="56"/>
                    <a:pt x="164" y="45"/>
                    <a:pt x="166" y="53"/>
                  </a:cubicBezTo>
                  <a:cubicBezTo>
                    <a:pt x="214" y="49"/>
                    <a:pt x="290" y="55"/>
                    <a:pt x="343" y="52"/>
                  </a:cubicBezTo>
                  <a:cubicBezTo>
                    <a:pt x="345" y="51"/>
                    <a:pt x="346" y="53"/>
                    <a:pt x="344" y="53"/>
                  </a:cubicBezTo>
                  <a:cubicBezTo>
                    <a:pt x="408" y="53"/>
                    <a:pt x="479" y="52"/>
                    <a:pt x="540" y="51"/>
                  </a:cubicBezTo>
                  <a:cubicBezTo>
                    <a:pt x="572" y="50"/>
                    <a:pt x="612" y="52"/>
                    <a:pt x="644" y="49"/>
                  </a:cubicBezTo>
                  <a:cubicBezTo>
                    <a:pt x="652" y="48"/>
                    <a:pt x="659" y="44"/>
                    <a:pt x="660" y="48"/>
                  </a:cubicBezTo>
                  <a:cubicBezTo>
                    <a:pt x="705" y="44"/>
                    <a:pt x="740" y="44"/>
                    <a:pt x="783" y="41"/>
                  </a:cubicBezTo>
                  <a:cubicBezTo>
                    <a:pt x="783" y="40"/>
                    <a:pt x="781" y="41"/>
                    <a:pt x="781" y="40"/>
                  </a:cubicBezTo>
                  <a:cubicBezTo>
                    <a:pt x="803" y="43"/>
                    <a:pt x="807" y="38"/>
                    <a:pt x="826" y="39"/>
                  </a:cubicBezTo>
                  <a:cubicBezTo>
                    <a:pt x="827" y="36"/>
                    <a:pt x="821" y="39"/>
                    <a:pt x="823" y="36"/>
                  </a:cubicBezTo>
                  <a:cubicBezTo>
                    <a:pt x="754" y="39"/>
                    <a:pt x="702" y="43"/>
                    <a:pt x="645" y="45"/>
                  </a:cubicBezTo>
                  <a:cubicBezTo>
                    <a:pt x="527" y="49"/>
                    <a:pt x="400" y="49"/>
                    <a:pt x="290" y="46"/>
                  </a:cubicBezTo>
                  <a:cubicBezTo>
                    <a:pt x="288" y="46"/>
                    <a:pt x="288" y="44"/>
                    <a:pt x="287" y="44"/>
                  </a:cubicBezTo>
                  <a:cubicBezTo>
                    <a:pt x="260" y="44"/>
                    <a:pt x="232" y="42"/>
                    <a:pt x="206" y="41"/>
                  </a:cubicBezTo>
                  <a:cubicBezTo>
                    <a:pt x="275" y="39"/>
                    <a:pt x="332" y="44"/>
                    <a:pt x="406" y="42"/>
                  </a:cubicBezTo>
                  <a:cubicBezTo>
                    <a:pt x="400" y="39"/>
                    <a:pt x="385" y="42"/>
                    <a:pt x="378" y="40"/>
                  </a:cubicBezTo>
                  <a:cubicBezTo>
                    <a:pt x="379" y="36"/>
                    <a:pt x="383" y="40"/>
                    <a:pt x="386" y="37"/>
                  </a:cubicBezTo>
                  <a:cubicBezTo>
                    <a:pt x="384" y="35"/>
                    <a:pt x="377" y="37"/>
                    <a:pt x="373" y="37"/>
                  </a:cubicBezTo>
                  <a:cubicBezTo>
                    <a:pt x="373" y="38"/>
                    <a:pt x="373" y="40"/>
                    <a:pt x="373" y="41"/>
                  </a:cubicBezTo>
                  <a:cubicBezTo>
                    <a:pt x="366" y="40"/>
                    <a:pt x="358" y="40"/>
                    <a:pt x="352" y="38"/>
                  </a:cubicBezTo>
                  <a:cubicBezTo>
                    <a:pt x="348" y="37"/>
                    <a:pt x="351" y="41"/>
                    <a:pt x="349" y="41"/>
                  </a:cubicBezTo>
                  <a:cubicBezTo>
                    <a:pt x="316" y="39"/>
                    <a:pt x="277" y="42"/>
                    <a:pt x="246" y="36"/>
                  </a:cubicBezTo>
                  <a:cubicBezTo>
                    <a:pt x="235" y="40"/>
                    <a:pt x="210" y="36"/>
                    <a:pt x="193" y="38"/>
                  </a:cubicBezTo>
                  <a:cubicBezTo>
                    <a:pt x="169" y="39"/>
                    <a:pt x="140" y="35"/>
                    <a:pt x="122" y="35"/>
                  </a:cubicBezTo>
                  <a:cubicBezTo>
                    <a:pt x="122" y="35"/>
                    <a:pt x="117" y="37"/>
                    <a:pt x="115" y="37"/>
                  </a:cubicBezTo>
                  <a:cubicBezTo>
                    <a:pt x="106" y="38"/>
                    <a:pt x="96" y="36"/>
                    <a:pt x="89" y="35"/>
                  </a:cubicBezTo>
                  <a:cubicBezTo>
                    <a:pt x="145" y="28"/>
                    <a:pt x="219" y="35"/>
                    <a:pt x="264" y="29"/>
                  </a:cubicBezTo>
                  <a:cubicBezTo>
                    <a:pt x="253" y="29"/>
                    <a:pt x="246" y="29"/>
                    <a:pt x="241" y="26"/>
                  </a:cubicBezTo>
                  <a:cubicBezTo>
                    <a:pt x="256" y="28"/>
                    <a:pt x="258" y="23"/>
                    <a:pt x="281" y="25"/>
                  </a:cubicBezTo>
                  <a:cubicBezTo>
                    <a:pt x="285" y="27"/>
                    <a:pt x="277" y="30"/>
                    <a:pt x="280" y="31"/>
                  </a:cubicBezTo>
                  <a:cubicBezTo>
                    <a:pt x="292" y="30"/>
                    <a:pt x="301" y="33"/>
                    <a:pt x="314" y="31"/>
                  </a:cubicBezTo>
                  <a:cubicBezTo>
                    <a:pt x="307" y="29"/>
                    <a:pt x="299" y="28"/>
                    <a:pt x="291" y="28"/>
                  </a:cubicBezTo>
                  <a:cubicBezTo>
                    <a:pt x="290" y="26"/>
                    <a:pt x="295" y="28"/>
                    <a:pt x="296" y="27"/>
                  </a:cubicBezTo>
                  <a:cubicBezTo>
                    <a:pt x="282" y="23"/>
                    <a:pt x="315" y="25"/>
                    <a:pt x="319" y="25"/>
                  </a:cubicBezTo>
                  <a:cubicBezTo>
                    <a:pt x="323" y="25"/>
                    <a:pt x="327" y="23"/>
                    <a:pt x="329" y="23"/>
                  </a:cubicBezTo>
                  <a:cubicBezTo>
                    <a:pt x="339" y="22"/>
                    <a:pt x="361" y="22"/>
                    <a:pt x="372" y="23"/>
                  </a:cubicBezTo>
                  <a:cubicBezTo>
                    <a:pt x="372" y="20"/>
                    <a:pt x="375" y="20"/>
                    <a:pt x="377" y="19"/>
                  </a:cubicBezTo>
                  <a:cubicBezTo>
                    <a:pt x="381" y="19"/>
                    <a:pt x="384" y="21"/>
                    <a:pt x="388" y="22"/>
                  </a:cubicBezTo>
                  <a:cubicBezTo>
                    <a:pt x="433" y="19"/>
                    <a:pt x="486" y="18"/>
                    <a:pt x="530" y="20"/>
                  </a:cubicBezTo>
                  <a:cubicBezTo>
                    <a:pt x="530" y="19"/>
                    <a:pt x="529" y="19"/>
                    <a:pt x="530" y="18"/>
                  </a:cubicBezTo>
                  <a:cubicBezTo>
                    <a:pt x="648" y="16"/>
                    <a:pt x="801" y="9"/>
                    <a:pt x="921" y="0"/>
                  </a:cubicBezTo>
                  <a:cubicBezTo>
                    <a:pt x="823" y="2"/>
                    <a:pt x="728" y="10"/>
                    <a:pt x="635" y="13"/>
                  </a:cubicBezTo>
                  <a:cubicBezTo>
                    <a:pt x="631" y="10"/>
                    <a:pt x="625" y="10"/>
                    <a:pt x="618" y="11"/>
                  </a:cubicBezTo>
                  <a:cubicBezTo>
                    <a:pt x="621" y="12"/>
                    <a:pt x="628" y="11"/>
                    <a:pt x="632" y="12"/>
                  </a:cubicBezTo>
                  <a:cubicBezTo>
                    <a:pt x="603" y="14"/>
                    <a:pt x="556" y="14"/>
                    <a:pt x="525" y="16"/>
                  </a:cubicBezTo>
                  <a:cubicBezTo>
                    <a:pt x="521" y="16"/>
                    <a:pt x="528" y="12"/>
                    <a:pt x="524" y="13"/>
                  </a:cubicBezTo>
                  <a:cubicBezTo>
                    <a:pt x="511" y="14"/>
                    <a:pt x="505" y="13"/>
                    <a:pt x="495" y="13"/>
                  </a:cubicBezTo>
                  <a:cubicBezTo>
                    <a:pt x="499" y="15"/>
                    <a:pt x="505" y="15"/>
                    <a:pt x="511" y="14"/>
                  </a:cubicBezTo>
                  <a:cubicBezTo>
                    <a:pt x="489" y="17"/>
                    <a:pt x="467" y="17"/>
                    <a:pt x="447" y="16"/>
                  </a:cubicBezTo>
                  <a:cubicBezTo>
                    <a:pt x="445" y="14"/>
                    <a:pt x="443" y="13"/>
                    <a:pt x="432" y="14"/>
                  </a:cubicBezTo>
                  <a:cubicBezTo>
                    <a:pt x="431" y="14"/>
                    <a:pt x="427" y="14"/>
                    <a:pt x="427" y="14"/>
                  </a:cubicBezTo>
                  <a:cubicBezTo>
                    <a:pt x="426" y="15"/>
                    <a:pt x="424" y="17"/>
                    <a:pt x="418" y="16"/>
                  </a:cubicBezTo>
                  <a:cubicBezTo>
                    <a:pt x="420" y="12"/>
                    <a:pt x="400" y="14"/>
                    <a:pt x="391" y="13"/>
                  </a:cubicBezTo>
                  <a:cubicBezTo>
                    <a:pt x="391" y="14"/>
                    <a:pt x="393" y="14"/>
                    <a:pt x="393" y="15"/>
                  </a:cubicBezTo>
                  <a:cubicBezTo>
                    <a:pt x="378" y="16"/>
                    <a:pt x="363" y="17"/>
                    <a:pt x="347" y="16"/>
                  </a:cubicBezTo>
                  <a:cubicBezTo>
                    <a:pt x="349" y="14"/>
                    <a:pt x="356" y="15"/>
                    <a:pt x="358" y="14"/>
                  </a:cubicBezTo>
                  <a:cubicBezTo>
                    <a:pt x="354" y="11"/>
                    <a:pt x="345" y="15"/>
                    <a:pt x="341" y="13"/>
                  </a:cubicBezTo>
                  <a:cubicBezTo>
                    <a:pt x="341" y="15"/>
                    <a:pt x="346" y="13"/>
                    <a:pt x="346" y="15"/>
                  </a:cubicBezTo>
                  <a:cubicBezTo>
                    <a:pt x="340" y="17"/>
                    <a:pt x="336" y="16"/>
                    <a:pt x="329" y="16"/>
                  </a:cubicBezTo>
                  <a:cubicBezTo>
                    <a:pt x="334" y="13"/>
                    <a:pt x="325" y="10"/>
                    <a:pt x="332" y="10"/>
                  </a:cubicBezTo>
                  <a:cubicBezTo>
                    <a:pt x="326" y="8"/>
                    <a:pt x="321" y="9"/>
                    <a:pt x="318" y="13"/>
                  </a:cubicBezTo>
                  <a:cubicBezTo>
                    <a:pt x="319" y="15"/>
                    <a:pt x="323" y="14"/>
                    <a:pt x="327" y="14"/>
                  </a:cubicBezTo>
                  <a:cubicBezTo>
                    <a:pt x="318" y="17"/>
                    <a:pt x="308" y="16"/>
                    <a:pt x="296" y="15"/>
                  </a:cubicBezTo>
                  <a:cubicBezTo>
                    <a:pt x="297" y="12"/>
                    <a:pt x="302" y="14"/>
                    <a:pt x="305" y="13"/>
                  </a:cubicBezTo>
                  <a:cubicBezTo>
                    <a:pt x="298" y="11"/>
                    <a:pt x="289" y="12"/>
                    <a:pt x="278" y="12"/>
                  </a:cubicBezTo>
                  <a:cubicBezTo>
                    <a:pt x="277" y="11"/>
                    <a:pt x="281" y="10"/>
                    <a:pt x="277" y="8"/>
                  </a:cubicBezTo>
                  <a:cubicBezTo>
                    <a:pt x="194" y="2"/>
                    <a:pt x="109" y="12"/>
                    <a:pt x="29" y="17"/>
                  </a:cubicBezTo>
                  <a:cubicBezTo>
                    <a:pt x="28" y="21"/>
                    <a:pt x="34" y="18"/>
                    <a:pt x="36" y="19"/>
                  </a:cubicBezTo>
                  <a:cubicBezTo>
                    <a:pt x="37" y="21"/>
                    <a:pt x="31" y="18"/>
                    <a:pt x="33" y="22"/>
                  </a:cubicBezTo>
                  <a:close/>
                  <a:moveTo>
                    <a:pt x="162" y="41"/>
                  </a:moveTo>
                  <a:cubicBezTo>
                    <a:pt x="168" y="40"/>
                    <a:pt x="177" y="38"/>
                    <a:pt x="180" y="42"/>
                  </a:cubicBezTo>
                  <a:cubicBezTo>
                    <a:pt x="174" y="42"/>
                    <a:pt x="165" y="44"/>
                    <a:pt x="162" y="41"/>
                  </a:cubicBezTo>
                  <a:close/>
                  <a:moveTo>
                    <a:pt x="135" y="41"/>
                  </a:moveTo>
                  <a:cubicBezTo>
                    <a:pt x="148" y="41"/>
                    <a:pt x="152" y="40"/>
                    <a:pt x="161" y="42"/>
                  </a:cubicBezTo>
                  <a:cubicBezTo>
                    <a:pt x="152" y="42"/>
                    <a:pt x="141" y="44"/>
                    <a:pt x="135" y="41"/>
                  </a:cubicBezTo>
                  <a:close/>
                  <a:moveTo>
                    <a:pt x="233" y="25"/>
                  </a:moveTo>
                  <a:cubicBezTo>
                    <a:pt x="233" y="26"/>
                    <a:pt x="233" y="27"/>
                    <a:pt x="233" y="28"/>
                  </a:cubicBezTo>
                  <a:cubicBezTo>
                    <a:pt x="225" y="30"/>
                    <a:pt x="216" y="27"/>
                    <a:pt x="208" y="25"/>
                  </a:cubicBezTo>
                  <a:cubicBezTo>
                    <a:pt x="218" y="23"/>
                    <a:pt x="225" y="26"/>
                    <a:pt x="233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127" name="Freeform 137"/>
            <p:cNvSpPr/>
            <p:nvPr/>
          </p:nvSpPr>
          <p:spPr bwMode="auto">
            <a:xfrm flipH="1">
              <a:off x="4922305" y="4271963"/>
              <a:ext cx="0" cy="3175"/>
            </a:xfrm>
            <a:custGeom>
              <a:gdLst>
                <a:gd name="T0" fmla="*/ 0 h 1"/>
                <a:gd name="T1" fmla="*/ 1 h 1"/>
                <a:gd name="T2" fmla="*/ 0 h 1"/>
              </a:gdLst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128" name="Freeform 138"/>
            <p:cNvSpPr/>
            <p:nvPr/>
          </p:nvSpPr>
          <p:spPr bwMode="auto">
            <a:xfrm>
              <a:off x="7609908" y="4324350"/>
              <a:ext cx="52753" cy="14288"/>
            </a:xfrm>
            <a:custGeom>
              <a:gdLst>
                <a:gd name="T0" fmla="*/ 9 w 9"/>
                <a:gd name="T1" fmla="*/ 2 h 4"/>
                <a:gd name="T2" fmla="*/ 6 w 9"/>
                <a:gd name="T3" fmla="*/ 3 h 4"/>
                <a:gd name="T4" fmla="*/ 6 w 9"/>
                <a:gd name="T5" fmla="*/ 4 h 4"/>
                <a:gd name="T6" fmla="*/ 0 w 9"/>
                <a:gd name="T7" fmla="*/ 4 h 4"/>
                <a:gd name="T8" fmla="*/ 0 w 9"/>
                <a:gd name="T9" fmla="*/ 1 h 4"/>
                <a:gd name="T10" fmla="*/ 9 w 9"/>
                <a:gd name="T11" fmla="*/ 2 h 4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4">
                  <a:moveTo>
                    <a:pt x="9" y="2"/>
                  </a:moveTo>
                  <a:cubicBezTo>
                    <a:pt x="8" y="2"/>
                    <a:pt x="6" y="2"/>
                    <a:pt x="6" y="3"/>
                  </a:cubicBezTo>
                  <a:cubicBezTo>
                    <a:pt x="7" y="3"/>
                    <a:pt x="7" y="4"/>
                    <a:pt x="6" y="4"/>
                  </a:cubicBezTo>
                  <a:cubicBezTo>
                    <a:pt x="4" y="3"/>
                    <a:pt x="4" y="4"/>
                    <a:pt x="0" y="4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4" y="3"/>
                    <a:pt x="6" y="0"/>
                    <a:pt x="9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129" name="Freeform 139"/>
            <p:cNvSpPr/>
            <p:nvPr/>
          </p:nvSpPr>
          <p:spPr bwMode="auto">
            <a:xfrm>
              <a:off x="7207322" y="4298950"/>
              <a:ext cx="130494" cy="12700"/>
            </a:xfrm>
            <a:custGeom>
              <a:gdLst>
                <a:gd name="T0" fmla="*/ 23 w 23"/>
                <a:gd name="T1" fmla="*/ 2 h 4"/>
                <a:gd name="T2" fmla="*/ 2 w 23"/>
                <a:gd name="T3" fmla="*/ 2 h 4"/>
                <a:gd name="T4" fmla="*/ 23 w 23"/>
                <a:gd name="T5" fmla="*/ 2 h 4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4">
                  <a:moveTo>
                    <a:pt x="23" y="2"/>
                  </a:moveTo>
                  <a:cubicBezTo>
                    <a:pt x="17" y="4"/>
                    <a:pt x="0" y="4"/>
                    <a:pt x="2" y="2"/>
                  </a:cubicBezTo>
                  <a:cubicBezTo>
                    <a:pt x="5" y="2"/>
                    <a:pt x="20" y="0"/>
                    <a:pt x="23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130" name="Freeform 140"/>
            <p:cNvSpPr/>
            <p:nvPr/>
          </p:nvSpPr>
          <p:spPr bwMode="auto">
            <a:xfrm>
              <a:off x="7223981" y="4344988"/>
              <a:ext cx="63859" cy="15875"/>
            </a:xfrm>
            <a:custGeom>
              <a:gdLst>
                <a:gd name="T0" fmla="*/ 4 w 11"/>
                <a:gd name="T1" fmla="*/ 2 h 5"/>
                <a:gd name="T2" fmla="*/ 9 w 11"/>
                <a:gd name="T3" fmla="*/ 2 h 5"/>
                <a:gd name="T4" fmla="*/ 8 w 11"/>
                <a:gd name="T5" fmla="*/ 0 h 5"/>
                <a:gd name="T6" fmla="*/ 11 w 11"/>
                <a:gd name="T7" fmla="*/ 4 h 5"/>
                <a:gd name="T8" fmla="*/ 4 w 11"/>
                <a:gd name="T9" fmla="*/ 2 h 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5">
                  <a:moveTo>
                    <a:pt x="4" y="2"/>
                  </a:moveTo>
                  <a:cubicBezTo>
                    <a:pt x="3" y="4"/>
                    <a:pt x="9" y="3"/>
                    <a:pt x="9" y="2"/>
                  </a:cubicBezTo>
                  <a:cubicBezTo>
                    <a:pt x="7" y="2"/>
                    <a:pt x="7" y="0"/>
                    <a:pt x="8" y="0"/>
                  </a:cubicBezTo>
                  <a:cubicBezTo>
                    <a:pt x="8" y="3"/>
                    <a:pt x="11" y="2"/>
                    <a:pt x="11" y="4"/>
                  </a:cubicBezTo>
                  <a:cubicBezTo>
                    <a:pt x="8" y="4"/>
                    <a:pt x="0" y="5"/>
                    <a:pt x="4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131" name="Freeform 144"/>
            <p:cNvSpPr/>
            <p:nvPr/>
          </p:nvSpPr>
          <p:spPr bwMode="auto">
            <a:xfrm>
              <a:off x="6157824" y="4194175"/>
              <a:ext cx="238775" cy="28575"/>
            </a:xfrm>
            <a:custGeom>
              <a:gdLst>
                <a:gd name="T0" fmla="*/ 0 w 42"/>
                <a:gd name="T1" fmla="*/ 6 h 9"/>
                <a:gd name="T2" fmla="*/ 34 w 42"/>
                <a:gd name="T3" fmla="*/ 5 h 9"/>
                <a:gd name="T4" fmla="*/ 42 w 42"/>
                <a:gd name="T5" fmla="*/ 6 h 9"/>
                <a:gd name="T6" fmla="*/ 0 w 42"/>
                <a:gd name="T7" fmla="*/ 6 h 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9">
                  <a:moveTo>
                    <a:pt x="0" y="6"/>
                  </a:moveTo>
                  <a:cubicBezTo>
                    <a:pt x="8" y="3"/>
                    <a:pt x="23" y="5"/>
                    <a:pt x="34" y="5"/>
                  </a:cubicBezTo>
                  <a:cubicBezTo>
                    <a:pt x="36" y="5"/>
                    <a:pt x="42" y="0"/>
                    <a:pt x="42" y="6"/>
                  </a:cubicBezTo>
                  <a:cubicBezTo>
                    <a:pt x="29" y="6"/>
                    <a:pt x="4" y="9"/>
                    <a:pt x="0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132" name="Freeform 145"/>
            <p:cNvSpPr/>
            <p:nvPr/>
          </p:nvSpPr>
          <p:spPr bwMode="auto">
            <a:xfrm>
              <a:off x="5907944" y="4330700"/>
              <a:ext cx="97177" cy="14288"/>
            </a:xfrm>
            <a:custGeom>
              <a:gdLst>
                <a:gd name="T0" fmla="*/ 3 w 17"/>
                <a:gd name="T1" fmla="*/ 2 h 4"/>
                <a:gd name="T2" fmla="*/ 17 w 17"/>
                <a:gd name="T3" fmla="*/ 3 h 4"/>
                <a:gd name="T4" fmla="*/ 3 w 17"/>
                <a:gd name="T5" fmla="*/ 2 h 4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4">
                  <a:moveTo>
                    <a:pt x="3" y="2"/>
                  </a:moveTo>
                  <a:cubicBezTo>
                    <a:pt x="4" y="2"/>
                    <a:pt x="14" y="0"/>
                    <a:pt x="17" y="3"/>
                  </a:cubicBezTo>
                  <a:cubicBezTo>
                    <a:pt x="15" y="4"/>
                    <a:pt x="0" y="3"/>
                    <a:pt x="3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133" name="Freeform 146"/>
            <p:cNvSpPr/>
            <p:nvPr/>
          </p:nvSpPr>
          <p:spPr bwMode="auto">
            <a:xfrm>
              <a:off x="5466489" y="4357688"/>
              <a:ext cx="397033" cy="9525"/>
            </a:xfrm>
            <a:custGeom>
              <a:gdLst>
                <a:gd name="T0" fmla="*/ 70 w 70"/>
                <a:gd name="T1" fmla="*/ 1 h 3"/>
                <a:gd name="T2" fmla="*/ 0 w 70"/>
                <a:gd name="T3" fmla="*/ 2 h 3"/>
                <a:gd name="T4" fmla="*/ 70 w 70"/>
                <a:gd name="T5" fmla="*/ 1 h 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0" h="3">
                  <a:moveTo>
                    <a:pt x="70" y="1"/>
                  </a:moveTo>
                  <a:cubicBezTo>
                    <a:pt x="40" y="2"/>
                    <a:pt x="28" y="3"/>
                    <a:pt x="0" y="2"/>
                  </a:cubicBezTo>
                  <a:cubicBezTo>
                    <a:pt x="22" y="1"/>
                    <a:pt x="51" y="0"/>
                    <a:pt x="7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134" name="Freeform 148"/>
            <p:cNvSpPr/>
            <p:nvPr/>
          </p:nvSpPr>
          <p:spPr bwMode="auto">
            <a:xfrm>
              <a:off x="4808469" y="4354513"/>
              <a:ext cx="435904" cy="15875"/>
            </a:xfrm>
            <a:custGeom>
              <a:gdLst>
                <a:gd name="T0" fmla="*/ 14 w 77"/>
                <a:gd name="T1" fmla="*/ 0 h 5"/>
                <a:gd name="T2" fmla="*/ 21 w 77"/>
                <a:gd name="T3" fmla="*/ 3 h 5"/>
                <a:gd name="T4" fmla="*/ 62 w 77"/>
                <a:gd name="T5" fmla="*/ 3 h 5"/>
                <a:gd name="T6" fmla="*/ 53 w 77"/>
                <a:gd name="T7" fmla="*/ 5 h 5"/>
                <a:gd name="T8" fmla="*/ 0 w 77"/>
                <a:gd name="T9" fmla="*/ 3 h 5"/>
                <a:gd name="T10" fmla="*/ 14 w 77"/>
                <a:gd name="T11" fmla="*/ 0 h 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" h="5">
                  <a:moveTo>
                    <a:pt x="14" y="0"/>
                  </a:moveTo>
                  <a:cubicBezTo>
                    <a:pt x="16" y="2"/>
                    <a:pt x="18" y="3"/>
                    <a:pt x="21" y="3"/>
                  </a:cubicBezTo>
                  <a:cubicBezTo>
                    <a:pt x="35" y="3"/>
                    <a:pt x="47" y="3"/>
                    <a:pt x="62" y="3"/>
                  </a:cubicBezTo>
                  <a:cubicBezTo>
                    <a:pt x="77" y="4"/>
                    <a:pt x="56" y="5"/>
                    <a:pt x="53" y="5"/>
                  </a:cubicBezTo>
                  <a:cubicBezTo>
                    <a:pt x="41" y="5"/>
                    <a:pt x="12" y="5"/>
                    <a:pt x="0" y="3"/>
                  </a:cubicBezTo>
                  <a:cubicBezTo>
                    <a:pt x="8" y="3"/>
                    <a:pt x="12" y="5"/>
                    <a:pt x="1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135" name="Freeform 149"/>
            <p:cNvSpPr/>
            <p:nvPr/>
          </p:nvSpPr>
          <p:spPr bwMode="auto">
            <a:xfrm>
              <a:off x="4466967" y="4479925"/>
              <a:ext cx="63859" cy="19050"/>
            </a:xfrm>
            <a:custGeom>
              <a:gdLst>
                <a:gd name="T0" fmla="*/ 8 w 11"/>
                <a:gd name="T1" fmla="*/ 3 h 6"/>
                <a:gd name="T2" fmla="*/ 7 w 11"/>
                <a:gd name="T3" fmla="*/ 4 h 6"/>
                <a:gd name="T4" fmla="*/ 9 w 11"/>
                <a:gd name="T5" fmla="*/ 5 h 6"/>
                <a:gd name="T6" fmla="*/ 3 w 11"/>
                <a:gd name="T7" fmla="*/ 2 h 6"/>
                <a:gd name="T8" fmla="*/ 8 w 11"/>
                <a:gd name="T9" fmla="*/ 3 h 6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6">
                  <a:moveTo>
                    <a:pt x="8" y="3"/>
                  </a:moveTo>
                  <a:cubicBezTo>
                    <a:pt x="7" y="3"/>
                    <a:pt x="7" y="3"/>
                    <a:pt x="7" y="4"/>
                  </a:cubicBezTo>
                  <a:cubicBezTo>
                    <a:pt x="8" y="4"/>
                    <a:pt x="9" y="4"/>
                    <a:pt x="9" y="5"/>
                  </a:cubicBezTo>
                  <a:cubicBezTo>
                    <a:pt x="6" y="6"/>
                    <a:pt x="0" y="4"/>
                    <a:pt x="3" y="2"/>
                  </a:cubicBezTo>
                  <a:cubicBezTo>
                    <a:pt x="4" y="5"/>
                    <a:pt x="11" y="0"/>
                    <a:pt x="8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136" name="Freeform 150"/>
            <p:cNvSpPr/>
            <p:nvPr/>
          </p:nvSpPr>
          <p:spPr bwMode="auto">
            <a:xfrm>
              <a:off x="3770077" y="4475163"/>
              <a:ext cx="169364" cy="14288"/>
            </a:xfrm>
            <a:custGeom>
              <a:gdLst>
                <a:gd name="T0" fmla="*/ 0 w 30"/>
                <a:gd name="T1" fmla="*/ 2 h 4"/>
                <a:gd name="T2" fmla="*/ 30 w 30"/>
                <a:gd name="T3" fmla="*/ 4 h 4"/>
                <a:gd name="T4" fmla="*/ 0 w 30"/>
                <a:gd name="T5" fmla="*/ 2 h 4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4">
                  <a:moveTo>
                    <a:pt x="0" y="2"/>
                  </a:moveTo>
                  <a:cubicBezTo>
                    <a:pt x="8" y="0"/>
                    <a:pt x="22" y="2"/>
                    <a:pt x="30" y="4"/>
                  </a:cubicBezTo>
                  <a:cubicBezTo>
                    <a:pt x="20" y="3"/>
                    <a:pt x="8" y="4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137" name="Freeform 151"/>
            <p:cNvSpPr/>
            <p:nvPr/>
          </p:nvSpPr>
          <p:spPr bwMode="auto">
            <a:xfrm>
              <a:off x="2481804" y="4249738"/>
              <a:ext cx="77741" cy="15875"/>
            </a:xfrm>
            <a:custGeom>
              <a:gdLst>
                <a:gd name="T0" fmla="*/ 14 w 14"/>
                <a:gd name="T1" fmla="*/ 2 h 5"/>
                <a:gd name="T2" fmla="*/ 14 w 14"/>
                <a:gd name="T3" fmla="*/ 4 h 5"/>
                <a:gd name="T4" fmla="*/ 1 w 14"/>
                <a:gd name="T5" fmla="*/ 5 h 5"/>
                <a:gd name="T6" fmla="*/ 14 w 14"/>
                <a:gd name="T7" fmla="*/ 2 h 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5">
                  <a:moveTo>
                    <a:pt x="14" y="2"/>
                  </a:moveTo>
                  <a:cubicBezTo>
                    <a:pt x="13" y="3"/>
                    <a:pt x="13" y="3"/>
                    <a:pt x="14" y="4"/>
                  </a:cubicBezTo>
                  <a:cubicBezTo>
                    <a:pt x="9" y="2"/>
                    <a:pt x="7" y="5"/>
                    <a:pt x="1" y="5"/>
                  </a:cubicBezTo>
                  <a:cubicBezTo>
                    <a:pt x="0" y="0"/>
                    <a:pt x="12" y="4"/>
                    <a:pt x="14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138" name="Freeform 153"/>
            <p:cNvSpPr/>
            <p:nvPr/>
          </p:nvSpPr>
          <p:spPr bwMode="auto">
            <a:xfrm>
              <a:off x="7526615" y="4327525"/>
              <a:ext cx="44423" cy="20638"/>
            </a:xfrm>
            <a:custGeom>
              <a:gdLst>
                <a:gd name="T0" fmla="*/ 8 w 8"/>
                <a:gd name="T1" fmla="*/ 3 h 6"/>
                <a:gd name="T2" fmla="*/ 2 w 8"/>
                <a:gd name="T3" fmla="*/ 6 h 6"/>
                <a:gd name="T4" fmla="*/ 0 w 8"/>
                <a:gd name="T5" fmla="*/ 2 h 6"/>
                <a:gd name="T6" fmla="*/ 8 w 8"/>
                <a:gd name="T7" fmla="*/ 3 h 6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6">
                  <a:moveTo>
                    <a:pt x="8" y="3"/>
                  </a:moveTo>
                  <a:cubicBezTo>
                    <a:pt x="6" y="5"/>
                    <a:pt x="5" y="3"/>
                    <a:pt x="2" y="6"/>
                  </a:cubicBezTo>
                  <a:cubicBezTo>
                    <a:pt x="2" y="4"/>
                    <a:pt x="1" y="3"/>
                    <a:pt x="0" y="2"/>
                  </a:cubicBezTo>
                  <a:cubicBezTo>
                    <a:pt x="2" y="2"/>
                    <a:pt x="7" y="0"/>
                    <a:pt x="8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139" name="Freeform 154"/>
            <p:cNvSpPr/>
            <p:nvPr/>
          </p:nvSpPr>
          <p:spPr bwMode="auto">
            <a:xfrm>
              <a:off x="7371134" y="4330700"/>
              <a:ext cx="124941" cy="23813"/>
            </a:xfrm>
            <a:custGeom>
              <a:gdLst>
                <a:gd name="T0" fmla="*/ 22 w 22"/>
                <a:gd name="T1" fmla="*/ 2 h 7"/>
                <a:gd name="T2" fmla="*/ 22 w 22"/>
                <a:gd name="T3" fmla="*/ 4 h 7"/>
                <a:gd name="T4" fmla="*/ 0 w 22"/>
                <a:gd name="T5" fmla="*/ 7 h 7"/>
                <a:gd name="T6" fmla="*/ 0 w 22"/>
                <a:gd name="T7" fmla="*/ 2 h 7"/>
                <a:gd name="T8" fmla="*/ 22 w 22"/>
                <a:gd name="T9" fmla="*/ 2 h 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7">
                  <a:moveTo>
                    <a:pt x="22" y="2"/>
                  </a:moveTo>
                  <a:cubicBezTo>
                    <a:pt x="21" y="2"/>
                    <a:pt x="22" y="3"/>
                    <a:pt x="22" y="4"/>
                  </a:cubicBezTo>
                  <a:cubicBezTo>
                    <a:pt x="15" y="5"/>
                    <a:pt x="7" y="5"/>
                    <a:pt x="0" y="7"/>
                  </a:cubicBezTo>
                  <a:cubicBezTo>
                    <a:pt x="0" y="5"/>
                    <a:pt x="0" y="4"/>
                    <a:pt x="0" y="2"/>
                  </a:cubicBezTo>
                  <a:cubicBezTo>
                    <a:pt x="5" y="4"/>
                    <a:pt x="16" y="0"/>
                    <a:pt x="22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  <p:sp>
          <p:nvSpPr>
            <p:cNvPr id="140" name="Freeform 155"/>
            <p:cNvSpPr/>
            <p:nvPr/>
          </p:nvSpPr>
          <p:spPr bwMode="auto">
            <a:xfrm>
              <a:off x="2645616" y="4449763"/>
              <a:ext cx="1043945" cy="42863"/>
            </a:xfrm>
            <a:custGeom>
              <a:gdLst>
                <a:gd name="T0" fmla="*/ 65 w 184"/>
                <a:gd name="T1" fmla="*/ 4 h 13"/>
                <a:gd name="T2" fmla="*/ 158 w 184"/>
                <a:gd name="T3" fmla="*/ 8 h 13"/>
                <a:gd name="T4" fmla="*/ 184 w 184"/>
                <a:gd name="T5" fmla="*/ 8 h 13"/>
                <a:gd name="T6" fmla="*/ 116 w 184"/>
                <a:gd name="T7" fmla="*/ 9 h 13"/>
                <a:gd name="T8" fmla="*/ 83 w 184"/>
                <a:gd name="T9" fmla="*/ 12 h 13"/>
                <a:gd name="T10" fmla="*/ 45 w 184"/>
                <a:gd name="T11" fmla="*/ 10 h 13"/>
                <a:gd name="T12" fmla="*/ 0 w 184"/>
                <a:gd name="T13" fmla="*/ 6 h 13"/>
                <a:gd name="T14" fmla="*/ 65 w 184"/>
                <a:gd name="T15" fmla="*/ 4 h 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4" h="13">
                  <a:moveTo>
                    <a:pt x="65" y="4"/>
                  </a:moveTo>
                  <a:cubicBezTo>
                    <a:pt x="97" y="12"/>
                    <a:pt x="129" y="5"/>
                    <a:pt x="158" y="8"/>
                  </a:cubicBezTo>
                  <a:cubicBezTo>
                    <a:pt x="160" y="4"/>
                    <a:pt x="177" y="7"/>
                    <a:pt x="184" y="8"/>
                  </a:cubicBezTo>
                  <a:cubicBezTo>
                    <a:pt x="167" y="13"/>
                    <a:pt x="142" y="9"/>
                    <a:pt x="116" y="9"/>
                  </a:cubicBezTo>
                  <a:cubicBezTo>
                    <a:pt x="104" y="10"/>
                    <a:pt x="93" y="12"/>
                    <a:pt x="83" y="12"/>
                  </a:cubicBezTo>
                  <a:cubicBezTo>
                    <a:pt x="71" y="11"/>
                    <a:pt x="60" y="10"/>
                    <a:pt x="45" y="10"/>
                  </a:cubicBezTo>
                  <a:cubicBezTo>
                    <a:pt x="31" y="10"/>
                    <a:pt x="12" y="12"/>
                    <a:pt x="0" y="6"/>
                  </a:cubicBezTo>
                  <a:cubicBezTo>
                    <a:pt x="19" y="0"/>
                    <a:pt x="44" y="11"/>
                    <a:pt x="65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386" tIns="45692" rIns="91386" bIns="45692" numCol="1" anchor="t" anchorCtr="0" compatLnSpc="1"/>
            <a:lstStyle/>
            <a:p>
              <a:endParaRPr lang="zh-CN" altLang="en-US">
                <a:solidFill>
                  <a:srgbClr val="0070C0"/>
                </a:solidFill>
              </a:endParaRPr>
            </a:p>
          </p:txBody>
        </p:sp>
      </p:grpSp>
      <p:sp>
        <p:nvSpPr>
          <p:cNvPr id="65" name="Rectangle 2"/>
          <p:cNvSpPr>
            <a:spLocks noChangeArrowheads="1"/>
          </p:cNvSpPr>
          <p:nvPr/>
        </p:nvSpPr>
        <p:spPr bwMode="auto">
          <a:xfrm>
            <a:off x="3180239" y="2197397"/>
            <a:ext cx="527740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kumimoji="0" lang="zh-CN" altLang="en-US" sz="4400" b="1">
                <a:latin typeface="Times New Roman" panose="02020603050405020304" pitchFamily="18" charset="0"/>
                <a:ea typeface="黑体" panose="02010609060101010101" pitchFamily="49" charset="-122"/>
              </a:rPr>
              <a:t>平面向量的基本定理</a:t>
            </a:r>
            <a:endParaRPr kumimoji="0" lang="zh-CN" altLang="en-US" sz="44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Line 2"/>
          <p:cNvSpPr>
            <a:spLocks noChangeShapeType="1"/>
          </p:cNvSpPr>
          <p:nvPr/>
        </p:nvSpPr>
        <p:spPr bwMode="auto">
          <a:xfrm>
            <a:off x="7010400" y="2054225"/>
            <a:ext cx="2959100" cy="29591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" name="Line 3"/>
          <p:cNvSpPr>
            <a:spLocks noChangeShapeType="1"/>
          </p:cNvSpPr>
          <p:nvPr/>
        </p:nvSpPr>
        <p:spPr bwMode="auto">
          <a:xfrm>
            <a:off x="5935663" y="3200400"/>
            <a:ext cx="2959100" cy="29591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 flipV="1">
            <a:off x="5967414" y="2538414"/>
            <a:ext cx="1527175" cy="322738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5978525" y="4152900"/>
            <a:ext cx="3098800" cy="1582738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472364" y="4956175"/>
          <a:ext cx="325437" cy="32543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05" name="公式" r:id="rId2" imgW="152400" imgH="152400" progId="Equation.3">
                  <p:embed/>
                </p:oleObj>
              </mc:Choice>
              <mc:Fallback>
                <p:oleObj name="公式" r:id="rId2" imgW="152400" imgH="1524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472364" y="4956175"/>
                        <a:ext cx="325437" cy="32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9151939" y="3911601"/>
          <a:ext cx="325437" cy="3524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06" name="公式" r:id="rId4" imgW="152400" imgH="165100" progId="Equation.3">
                  <p:embed/>
                </p:oleObj>
              </mc:Choice>
              <mc:Fallback>
                <p:oleObj name="公式" r:id="rId4" imgW="152400" imgH="1651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9151939" y="3911601"/>
                        <a:ext cx="325437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7046914" y="4529139"/>
          <a:ext cx="325437" cy="3254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07" name="公式" r:id="rId6" imgW="152400" imgH="152400" progId="Equation.3">
                  <p:embed/>
                </p:oleObj>
              </mc:Choice>
              <mc:Fallback>
                <p:oleObj name="公式" r:id="rId6" imgW="152400" imgH="1524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046914" y="4529139"/>
                        <a:ext cx="325437" cy="325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6365875" y="3849689"/>
          <a:ext cx="325438" cy="3254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08" name="公式" r:id="rId8" imgW="152400" imgH="152400" progId="Equation.3">
                  <p:embed/>
                </p:oleObj>
              </mc:Choice>
              <mc:Fallback>
                <p:oleObj name="公式" r:id="rId8" imgW="152400" imgH="1524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6365875" y="3849689"/>
                        <a:ext cx="325438" cy="325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7419975" y="2170114"/>
          <a:ext cx="325438" cy="3254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09" name="公式" r:id="rId10" imgW="152400" imgH="152400" progId="Equation.3">
                  <p:embed/>
                </p:oleObj>
              </mc:Choice>
              <mc:Fallback>
                <p:oleObj name="公式" r:id="rId10" imgW="152400" imgH="1524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419975" y="2170114"/>
                        <a:ext cx="325438" cy="325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Line 11"/>
          <p:cNvSpPr>
            <a:spLocks noChangeShapeType="1"/>
          </p:cNvSpPr>
          <p:nvPr/>
        </p:nvSpPr>
        <p:spPr bwMode="auto">
          <a:xfrm flipV="1">
            <a:off x="6010276" y="4435475"/>
            <a:ext cx="1165225" cy="1271588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5881689" y="5705476"/>
          <a:ext cx="325437" cy="3524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10" name="公式" r:id="rId12" imgW="152400" imgH="165100" progId="Equation.3">
                  <p:embed/>
                </p:oleObj>
              </mc:Choice>
              <mc:Fallback>
                <p:oleObj name="公式" r:id="rId12" imgW="152400" imgH="1651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881689" y="5705476"/>
                        <a:ext cx="325437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2028826" y="822326"/>
          <a:ext cx="6207125" cy="12096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11" name="公式" r:id="rId14" imgW="2476500" imgH="482600" progId="Equation.3">
                  <p:embed/>
                </p:oleObj>
              </mc:Choice>
              <mc:Fallback>
                <p:oleObj name="公式" r:id="rId14" imgW="2476500" imgH="4826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028826" y="822326"/>
                        <a:ext cx="6207125" cy="1209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1679576" y="179388"/>
          <a:ext cx="5426075" cy="5461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12" name="公式" r:id="rId16" imgW="1892300" imgH="190500" progId="Equation.3">
                  <p:embed/>
                </p:oleObj>
              </mc:Choice>
              <mc:Fallback>
                <p:oleObj name="公式" r:id="rId16" imgW="1892300" imgH="1905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679576" y="179388"/>
                        <a:ext cx="5426075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2846388" y="2260600"/>
          <a:ext cx="1219200" cy="77628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13" name="公式" r:id="rId18" imgW="558800" imgH="355600" progId="Equation.3">
                  <p:embed/>
                </p:oleObj>
              </mc:Choice>
              <mc:Fallback>
                <p:oleObj name="公式" r:id="rId18" imgW="558800" imgH="3556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846388" y="2260600"/>
                        <a:ext cx="1219200" cy="776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70277" y="582260"/>
          <a:ext cx="8277225" cy="21780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14" name="Document" r:id="rId2" imgW="6059170" imgH="1591945" progId="Word.Document.8">
                  <p:embed/>
                </p:oleObj>
              </mc:Choice>
              <mc:Fallback>
                <p:oleObj name="Document" r:id="rId2" imgW="6059170" imgH="159194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070277" y="582260"/>
                        <a:ext cx="8277225" cy="217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WordArt 5"/>
          <p:cNvSpPr>
            <a:spLocks noChangeArrowheads="1" noChangeShapeType="1" noTextEdit="1"/>
          </p:cNvSpPr>
          <p:nvPr/>
        </p:nvSpPr>
        <p:spPr bwMode="auto">
          <a:xfrm>
            <a:off x="1844499" y="582260"/>
            <a:ext cx="6858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kern="10">
                <a:ln w="19050">
                  <a:solidFill>
                    <a:srgbClr val="99CCFF"/>
                  </a:solidFill>
                  <a:rou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宋体" panose="02010600030101010101" pitchFamily="2" charset="-122"/>
              </a:rPr>
              <a:t>变式</a:t>
            </a:r>
            <a:endParaRPr lang="zh-CN" altLang="en-US" sz="3600" kern="10">
              <a:ln w="19050">
                <a:solidFill>
                  <a:srgbClr val="99CCFF"/>
                </a:solidFill>
                <a:rou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宋体" panose="02010600030101010101" pitchFamily="2" charset="-122"/>
            </a:endParaRPr>
          </a:p>
        </p:txBody>
      </p:sp>
      <p:graphicFrame>
        <p:nvGraphicFramePr>
          <p:cNvPr id="6" name="Object 6"/>
          <p:cNvGraphicFramePr>
            <a:graphicFrameLocks noChangeAspect="1"/>
          </p:cNvGraphicFramePr>
          <p:nvPr/>
        </p:nvGraphicFramePr>
        <p:xfrm>
          <a:off x="5696536" y="3645387"/>
          <a:ext cx="2774950" cy="8382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15" name="Equation" r:id="rId4" imgW="1231265" imgH="393700" progId="Equation.DSMT4">
                  <p:embed/>
                </p:oleObj>
              </mc:Choice>
              <mc:Fallback>
                <p:oleObj name="Equation" r:id="rId4" imgW="1231265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696536" y="3645387"/>
                        <a:ext cx="277495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7"/>
          <p:cNvGraphicFramePr>
            <a:graphicFrameLocks noChangeAspect="1"/>
          </p:cNvGraphicFramePr>
          <p:nvPr/>
        </p:nvGraphicFramePr>
        <p:xfrm>
          <a:off x="5663411" y="2360278"/>
          <a:ext cx="3134868" cy="117069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16" name="Equation" r:id="rId6" imgW="1358900" imgH="508000" progId="Equation.DSMT4">
                  <p:embed/>
                </p:oleObj>
              </mc:Choice>
              <mc:Fallback>
                <p:oleObj name="Equation" r:id="rId6" imgW="1358900" imgH="508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663411" y="2360278"/>
                        <a:ext cx="3134868" cy="11706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8"/>
          <p:cNvGraphicFramePr>
            <a:graphicFrameLocks noChangeAspect="1"/>
          </p:cNvGraphicFramePr>
          <p:nvPr/>
        </p:nvGraphicFramePr>
        <p:xfrm>
          <a:off x="5696537" y="4668904"/>
          <a:ext cx="2663825" cy="80168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17" name="Equation" r:id="rId8" imgW="1307465" imgH="393700" progId="Equation.DSMT4">
                  <p:embed/>
                </p:oleObj>
              </mc:Choice>
              <mc:Fallback>
                <p:oleObj name="Equation" r:id="rId8" imgW="1307465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696537" y="4668904"/>
                        <a:ext cx="2663825" cy="80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9"/>
          <p:cNvGraphicFramePr>
            <a:graphicFrameLocks noChangeAspect="1"/>
          </p:cNvGraphicFramePr>
          <p:nvPr/>
        </p:nvGraphicFramePr>
        <p:xfrm>
          <a:off x="5700106" y="5655909"/>
          <a:ext cx="1550988" cy="80168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18" name="Equation" r:id="rId10" imgW="761365" imgH="393700" progId="Equation.DSMT4">
                  <p:embed/>
                </p:oleObj>
              </mc:Choice>
              <mc:Fallback>
                <p:oleObj name="Equation" r:id="rId10" imgW="761365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700106" y="5655909"/>
                        <a:ext cx="1550988" cy="80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图片 1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826289" y="2988974"/>
            <a:ext cx="3134868" cy="263042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6470" y="389465"/>
            <a:ext cx="8759061" cy="2523068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222045" y="1102913"/>
            <a:ext cx="54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</a:rPr>
              <a:t>B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9631" y="233656"/>
            <a:ext cx="8372104" cy="174127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0885" y="2352923"/>
            <a:ext cx="2990850" cy="196215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3" name="Object 18"/>
          <p:cNvGraphicFramePr>
            <a:graphicFrameLocks noChangeAspect="1"/>
          </p:cNvGraphicFramePr>
          <p:nvPr/>
        </p:nvGraphicFramePr>
        <p:xfrm>
          <a:off x="1836739" y="192089"/>
          <a:ext cx="8505825" cy="19970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19" name="Document" r:id="rId2" imgW="3418840" imgH="805180" progId="Word.Document.8">
                  <p:embed/>
                </p:oleObj>
              </mc:Choice>
              <mc:Fallback>
                <p:oleObj name="Document" r:id="rId2" imgW="3418840" imgH="80518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836739" y="192089"/>
                        <a:ext cx="8505825" cy="199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21"/>
          <p:cNvGraphicFramePr>
            <a:graphicFrameLocks noChangeAspect="1"/>
          </p:cNvGraphicFramePr>
          <p:nvPr/>
        </p:nvGraphicFramePr>
        <p:xfrm>
          <a:off x="1524001" y="2244065"/>
          <a:ext cx="4061001" cy="2527914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20" name="文档" r:id="rId4" imgW="2948940" imgH="1837690" progId="Word.Document.8">
                  <p:embed/>
                </p:oleObj>
              </mc:Choice>
              <mc:Fallback>
                <p:oleObj name="文档" r:id="rId4" imgW="2948940" imgH="183769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524001" y="2244065"/>
                        <a:ext cx="4061001" cy="25279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5497452" y="3429001"/>
          <a:ext cx="2992538" cy="52809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21" name="Equation" r:id="rId6" imgW="31089600" imgH="5486400" progId="Equation.DSMT4">
                  <p:embed/>
                </p:oleObj>
              </mc:Choice>
              <mc:Fallback>
                <p:oleObj name="Equation" r:id="rId6" imgW="31089600" imgH="54864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497452" y="3429001"/>
                        <a:ext cx="2992538" cy="5280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8891930" y="3429001"/>
            <a:ext cx="5418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</a:rPr>
              <a:t>4</a:t>
            </a:r>
            <a:endParaRPr lang="zh-CN" altLang="en-US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703389" y="404813"/>
          <a:ext cx="8447087" cy="182880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22" name="文档" r:id="rId2" imgW="4584065" imgH="996950" progId="Word.Document.8">
                  <p:embed/>
                </p:oleObj>
              </mc:Choice>
              <mc:Fallback>
                <p:oleObj name="文档" r:id="rId2" imgW="4584065" imgH="99695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703389" y="404813"/>
                        <a:ext cx="8447087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631951" y="80963"/>
            <a:ext cx="109145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2400" b="1">
                <a:solidFill>
                  <a:srgbClr val="0000CC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变式</a:t>
            </a:r>
            <a:endParaRPr lang="zh-CN" altLang="en-US" sz="2400" b="1">
              <a:solidFill>
                <a:srgbClr val="0000CC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263035" y="2345112"/>
          <a:ext cx="460375" cy="39846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23" name="Equation" r:id="rId4" imgW="6096000" imgH="5181600" progId="Equation.DSMT4">
                  <p:embed/>
                </p:oleObj>
              </mc:Choice>
              <mc:Fallback>
                <p:oleObj name="Equation" r:id="rId4" imgW="6096000" imgH="51816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63035" y="2345112"/>
                        <a:ext cx="460375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32738" y="2131639"/>
            <a:ext cx="2303462" cy="226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805642" y="2330208"/>
          <a:ext cx="2241550" cy="449263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24" name="公式" r:id="rId7" imgW="900430" imgH="180340" progId="Equation.3">
                  <p:embed/>
                </p:oleObj>
              </mc:Choice>
              <mc:Fallback>
                <p:oleObj name="公式" r:id="rId7" imgW="900430" imgH="18034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805642" y="2330208"/>
                        <a:ext cx="2241550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2759606" y="3679638"/>
          <a:ext cx="2287587" cy="449263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25" name="公式" r:id="rId9" imgW="914400" imgH="180340" progId="Equation.3">
                  <p:embed/>
                </p:oleObj>
              </mc:Choice>
              <mc:Fallback>
                <p:oleObj name="公式" r:id="rId9" imgW="914400" imgH="18034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759606" y="3679638"/>
                        <a:ext cx="2287587" cy="44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5047193" y="2195270"/>
          <a:ext cx="1806575" cy="7191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26" name="公式" r:id="rId11" imgW="720725" imgH="290830" progId="Equation.3">
                  <p:embed/>
                </p:oleObj>
              </mc:Choice>
              <mc:Fallback>
                <p:oleObj name="公式" r:id="rId11" imgW="720725" imgH="29083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047193" y="2195270"/>
                        <a:ext cx="1806575" cy="719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5083388" y="3538899"/>
          <a:ext cx="1600200" cy="7191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27" name="公式" r:id="rId13" imgW="637540" imgH="290830" progId="Equation.3">
                  <p:embed/>
                </p:oleObj>
              </mc:Choice>
              <mc:Fallback>
                <p:oleObj name="公式" r:id="rId13" imgW="637540" imgH="29083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083388" y="3538899"/>
                        <a:ext cx="1600200" cy="719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2658005" y="4757536"/>
          <a:ext cx="1600200" cy="14827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28" name="公式" r:id="rId15" imgW="637540" imgH="602615" progId="Equation.3">
                  <p:embed/>
                </p:oleObj>
              </mc:Choice>
              <mc:Fallback>
                <p:oleObj name="公式" r:id="rId15" imgW="637540" imgH="60261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658005" y="4757536"/>
                        <a:ext cx="1600200" cy="1482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4357159" y="4757535"/>
          <a:ext cx="1189038" cy="14827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29" name="公式" r:id="rId17" imgW="471170" imgH="602615" progId="Equation.3">
                  <p:embed/>
                </p:oleObj>
              </mc:Choice>
              <mc:Fallback>
                <p:oleObj name="公式" r:id="rId17" imgW="471170" imgH="60261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4357159" y="4757535"/>
                        <a:ext cx="1189038" cy="1482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5996517" y="5219499"/>
          <a:ext cx="1714500" cy="7207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30" name="公式" r:id="rId19" imgW="685800" imgH="290830" progId="Equation.3">
                  <p:embed/>
                </p:oleObj>
              </mc:Choice>
              <mc:Fallback>
                <p:oleObj name="公式" r:id="rId19" imgW="685800" imgH="29083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996517" y="5219499"/>
                        <a:ext cx="1714500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2263035" y="3705038"/>
          <a:ext cx="460375" cy="398463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31" name="Equation" r:id="rId21" imgW="461645" imgH="399415" progId="Equation.DSMT4">
                  <p:embed/>
                </p:oleObj>
              </mc:Choice>
              <mc:Fallback>
                <p:oleObj name="Equation" r:id="rId21" imgW="461645" imgH="39941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2263035" y="3705038"/>
                        <a:ext cx="460375" cy="398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1857906" y="358776"/>
          <a:ext cx="7365117" cy="13557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32" name="Equation" r:id="rId2" imgW="71628000" imgH="14630400" progId="Equation.DSMT4">
                  <p:embed/>
                </p:oleObj>
              </mc:Choice>
              <mc:Fallback>
                <p:oleObj name="Equation" r:id="rId2" imgW="71628000" imgH="146304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857906" y="358776"/>
                        <a:ext cx="7365117" cy="1355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1857906" y="3429000"/>
          <a:ext cx="4681361" cy="448924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33" name="Equation" r:id="rId4" imgW="49682400" imgH="4876800" progId="Equation.DSMT4">
                  <p:embed/>
                </p:oleObj>
              </mc:Choice>
              <mc:Fallback>
                <p:oleObj name="Equation" r:id="rId4" imgW="49682400" imgH="4876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57906" y="3429000"/>
                        <a:ext cx="4681361" cy="4489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6390384" y="3832517"/>
          <a:ext cx="431899" cy="431899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34" name="Equation" r:id="rId6" imgW="3962400" imgH="3962400" progId="Equation.DSMT4">
                  <p:embed/>
                </p:oleObj>
              </mc:Choice>
              <mc:Fallback>
                <p:oleObj name="Equation" r:id="rId6" imgW="3962400" imgH="39624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390384" y="3832517"/>
                        <a:ext cx="431899" cy="4318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直接箭头连接符 5"/>
          <p:cNvCxnSpPr/>
          <p:nvPr/>
        </p:nvCxnSpPr>
        <p:spPr bwMode="auto">
          <a:xfrm flipV="1">
            <a:off x="6878090" y="1830511"/>
            <a:ext cx="1187950" cy="2080254"/>
          </a:xfrm>
          <a:prstGeom prst="straightConnector1">
            <a:avLst/>
          </a:prstGeom>
          <a:ln w="38100">
            <a:solidFill>
              <a:srgbClr val="002060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 bwMode="auto">
          <a:xfrm>
            <a:off x="8066041" y="1830512"/>
            <a:ext cx="1751059" cy="2648391"/>
          </a:xfrm>
          <a:prstGeom prst="straightConnector1">
            <a:avLst/>
          </a:prstGeom>
          <a:ln w="38100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 bwMode="auto">
          <a:xfrm>
            <a:off x="6878091" y="3910766"/>
            <a:ext cx="2941341" cy="538297"/>
          </a:xfrm>
          <a:prstGeom prst="straightConnector1">
            <a:avLst/>
          </a:prstGeom>
          <a:ln w="38100">
            <a:solidFill>
              <a:srgbClr val="002060"/>
            </a:solidFill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aphicFrame>
        <p:nvGraphicFramePr>
          <p:cNvPr id="9" name="对象 8"/>
          <p:cNvGraphicFramePr>
            <a:graphicFrameLocks noChangeAspect="1"/>
          </p:cNvGraphicFramePr>
          <p:nvPr/>
        </p:nvGraphicFramePr>
        <p:xfrm>
          <a:off x="7858524" y="1381474"/>
          <a:ext cx="410368" cy="44193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35" name="Equation" r:id="rId8" imgW="3962400" imgH="4267200" progId="Equation.DSMT4">
                  <p:embed/>
                </p:oleObj>
              </mc:Choice>
              <mc:Fallback>
                <p:oleObj name="Equation" r:id="rId8" imgW="3962400" imgH="4267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858524" y="1381474"/>
                        <a:ext cx="410368" cy="4419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直接箭头连接符 9"/>
          <p:cNvCxnSpPr/>
          <p:nvPr/>
        </p:nvCxnSpPr>
        <p:spPr bwMode="auto">
          <a:xfrm flipV="1">
            <a:off x="6926472" y="3615594"/>
            <a:ext cx="1292139" cy="288068"/>
          </a:xfrm>
          <a:prstGeom prst="straightConnector1">
            <a:avLst/>
          </a:prstGeom>
          <a:ln w="38100">
            <a:solidFill>
              <a:srgbClr val="002060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aphicFrame>
        <p:nvGraphicFramePr>
          <p:cNvPr id="11" name="对象 10"/>
          <p:cNvGraphicFramePr>
            <a:graphicFrameLocks noChangeAspect="1"/>
          </p:cNvGraphicFramePr>
          <p:nvPr/>
        </p:nvGraphicFramePr>
        <p:xfrm>
          <a:off x="8218611" y="3158071"/>
          <a:ext cx="431899" cy="431899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36" name="Equation" r:id="rId10" imgW="3962400" imgH="3962400" progId="Equation.DSMT4">
                  <p:embed/>
                </p:oleObj>
              </mc:Choice>
              <mc:Fallback>
                <p:oleObj name="Equation" r:id="rId10" imgW="3962400" imgH="39624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218611" y="3158071"/>
                        <a:ext cx="431899" cy="4318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直接箭头连接符 11"/>
          <p:cNvCxnSpPr/>
          <p:nvPr/>
        </p:nvCxnSpPr>
        <p:spPr bwMode="auto">
          <a:xfrm>
            <a:off x="8218611" y="3615595"/>
            <a:ext cx="1598489" cy="824097"/>
          </a:xfrm>
          <a:prstGeom prst="straightConnector1">
            <a:avLst/>
          </a:prstGeom>
          <a:ln w="38100">
            <a:solidFill>
              <a:srgbClr val="002060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6126" y="377470"/>
            <a:ext cx="8522057" cy="5289553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286728"/>
          <p:cNvSpPr txBox="1">
            <a:spLocks noChangeArrowheads="1"/>
          </p:cNvSpPr>
          <p:nvPr/>
        </p:nvSpPr>
        <p:spPr bwMode="auto">
          <a:xfrm>
            <a:off x="1752600" y="106364"/>
            <a:ext cx="5901267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005DA2"/>
                </a:solidFill>
                <a:latin typeface="黑体" panose="02010609060101010101" pitchFamily="49" charset="-122"/>
                <a:ea typeface="黑体" panose="02010609060101010101" pitchFamily="49" charset="-122"/>
                <a:cs typeface="华文中宋" panose="02010600040101010101" charset="-122"/>
              </a:rPr>
              <a:t>五、课堂小结</a:t>
            </a:r>
            <a:endParaRPr lang="en-US" altLang="zh-CN" sz="3200" b="1">
              <a:solidFill>
                <a:srgbClr val="005DA2"/>
              </a:solidFill>
              <a:latin typeface="黑体" panose="02010609060101010101" pitchFamily="49" charset="-122"/>
              <a:ea typeface="黑体" panose="02010609060101010101" pitchFamily="49" charset="-122"/>
              <a:cs typeface="华文中宋" panose="02010600040101010101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2246476" y="1305878"/>
            <a:ext cx="3143647" cy="553135"/>
            <a:chOff x="679553" y="1268761"/>
            <a:chExt cx="3143647" cy="553135"/>
          </a:xfrm>
        </p:grpSpPr>
        <p:sp>
          <p:nvSpPr>
            <p:cNvPr id="4" name="矩形: 圆角 3"/>
            <p:cNvSpPr/>
            <p:nvPr/>
          </p:nvSpPr>
          <p:spPr bwMode="auto">
            <a:xfrm>
              <a:off x="679553" y="1268761"/>
              <a:ext cx="2870717" cy="553135"/>
            </a:xfrm>
            <a:prstGeom prst="roundRect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endParaRPr lang="zh-CN" altLang="en-US" sz="240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800410" y="1268761"/>
              <a:ext cx="302279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zh-CN" altLang="en-US" sz="2800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向量共线定理</a:t>
              </a:r>
              <a:endParaRPr lang="zh-CN" altLang="en-US" sz="2800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2400875" y="2288382"/>
            <a:ext cx="2726701" cy="2281237"/>
            <a:chOff x="621163" y="1700808"/>
            <a:chExt cx="2726701" cy="2281237"/>
          </a:xfrm>
        </p:grpSpPr>
        <p:graphicFrame>
          <p:nvGraphicFramePr>
            <p:cNvPr id="7" name="对象 6"/>
            <p:cNvGraphicFramePr>
              <a:graphicFrameLocks noChangeAspect="1"/>
            </p:cNvGraphicFramePr>
            <p:nvPr/>
          </p:nvGraphicFramePr>
          <p:xfrm>
            <a:off x="899592" y="1893193"/>
            <a:ext cx="1549400" cy="124777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137" name="Equation" r:id="rId2" imgW="13106400" imgH="12192000" progId="Equation.DSMT4">
                    <p:embed/>
                  </p:oleObj>
                </mc:Choice>
                <mc:Fallback>
                  <p:oleObj name="Equation" r:id="rId2" imgW="13106400" imgH="121920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899592" y="1893193"/>
                          <a:ext cx="1549400" cy="12477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矩形: 圆角 7"/>
            <p:cNvSpPr/>
            <p:nvPr/>
          </p:nvSpPr>
          <p:spPr bwMode="auto">
            <a:xfrm>
              <a:off x="621163" y="1700808"/>
              <a:ext cx="2726701" cy="2281237"/>
            </a:xfrm>
            <a:prstGeom prst="roundRect">
              <a:avLst/>
            </a:prstGeom>
            <a:noFill/>
            <a:ln w="38100" cap="flat" cmpd="sng" algn="ctr">
              <a:solidFill>
                <a:srgbClr val="005DA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endParaRPr lang="zh-CN" altLang="en-US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9" name="对象 8"/>
            <p:cNvGraphicFramePr>
              <a:graphicFrameLocks noChangeAspect="1"/>
            </p:cNvGraphicFramePr>
            <p:nvPr/>
          </p:nvGraphicFramePr>
          <p:xfrm>
            <a:off x="931206" y="3201665"/>
            <a:ext cx="1804639" cy="587375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138" name="Equation" r:id="rId4" imgW="12801600" imgH="5791200" progId="Equation.DSMT4">
                    <p:embed/>
                  </p:oleObj>
                </mc:Choice>
                <mc:Fallback>
                  <p:oleObj name="Equation" r:id="rId4" imgW="12801600" imgH="57912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931206" y="3201665"/>
                          <a:ext cx="1804639" cy="5873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" name="文本框 9"/>
          <p:cNvSpPr txBox="1"/>
          <p:nvPr/>
        </p:nvSpPr>
        <p:spPr>
          <a:xfrm>
            <a:off x="5823304" y="2721527"/>
            <a:ext cx="69923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类</a:t>
            </a:r>
            <a:endParaRPr lang="en-US" altLang="zh-CN" sz="4000" b="1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r>
              <a:rPr lang="zh-CN" altLang="en-US" sz="4000" b="1">
                <a:solidFill>
                  <a:srgbClr val="FF0000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比</a:t>
            </a:r>
            <a:endParaRPr lang="zh-CN" altLang="en-US" sz="4000" b="1">
              <a:solidFill>
                <a:srgbClr val="FF0000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7071792" y="2360390"/>
            <a:ext cx="2867581" cy="2209229"/>
            <a:chOff x="5292080" y="1772816"/>
            <a:chExt cx="2867581" cy="2209229"/>
          </a:xfrm>
        </p:grpSpPr>
        <p:sp>
          <p:nvSpPr>
            <p:cNvPr id="13" name="矩形: 圆角 12"/>
            <p:cNvSpPr/>
            <p:nvPr/>
          </p:nvSpPr>
          <p:spPr bwMode="auto">
            <a:xfrm>
              <a:off x="5292080" y="1772816"/>
              <a:ext cx="2867581" cy="2209229"/>
            </a:xfrm>
            <a:prstGeom prst="roundRect">
              <a:avLst/>
            </a:prstGeom>
            <a:noFill/>
            <a:ln w="38100" cap="flat" cmpd="sng" algn="ctr">
              <a:solidFill>
                <a:srgbClr val="005DA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endParaRPr lang="zh-CN" altLang="en-US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aphicFrame>
          <p:nvGraphicFramePr>
            <p:cNvPr id="14" name="对象 13"/>
            <p:cNvGraphicFramePr>
              <a:graphicFrameLocks noChangeAspect="1"/>
            </p:cNvGraphicFramePr>
            <p:nvPr/>
          </p:nvGraphicFramePr>
          <p:xfrm>
            <a:off x="5651500" y="3213100"/>
            <a:ext cx="2100263" cy="598488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139" name="Equation" r:id="rId6" imgW="21336000" imgH="6096000" progId="Equation.DSMT4">
                    <p:embed/>
                  </p:oleObj>
                </mc:Choice>
                <mc:Fallback>
                  <p:oleObj name="Equation" r:id="rId6" imgW="21336000" imgH="60960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5651500" y="3213100"/>
                          <a:ext cx="2100263" cy="5984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" name="组合 14"/>
          <p:cNvGrpSpPr/>
          <p:nvPr/>
        </p:nvGrpSpPr>
        <p:grpSpPr>
          <a:xfrm>
            <a:off x="6801880" y="1305878"/>
            <a:ext cx="3829754" cy="572435"/>
            <a:chOff x="4908670" y="1268760"/>
            <a:chExt cx="3829754" cy="572435"/>
          </a:xfrm>
        </p:grpSpPr>
        <p:sp>
          <p:nvSpPr>
            <p:cNvPr id="16" name="矩形: 圆角 15"/>
            <p:cNvSpPr/>
            <p:nvPr/>
          </p:nvSpPr>
          <p:spPr bwMode="auto">
            <a:xfrm>
              <a:off x="4908670" y="1268760"/>
              <a:ext cx="3483332" cy="572435"/>
            </a:xfrm>
            <a:prstGeom prst="roundRect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endParaRPr lang="zh-CN" altLang="en-US" sz="240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5181600" y="1286844"/>
              <a:ext cx="355682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800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平面向量基本定理</a:t>
              </a:r>
              <a:endParaRPr lang="zh-CN" altLang="en-US" sz="2800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graphicFrame>
        <p:nvGraphicFramePr>
          <p:cNvPr id="18" name="对象 17"/>
          <p:cNvGraphicFramePr>
            <a:graphicFrameLocks noChangeAspect="1"/>
          </p:cNvGraphicFramePr>
          <p:nvPr/>
        </p:nvGraphicFramePr>
        <p:xfrm>
          <a:off x="7431212" y="2487817"/>
          <a:ext cx="2100263" cy="117614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40" name="Equation" r:id="rId8" imgW="22860000" imgH="12801600" progId="Equation.DSMT4">
                  <p:embed/>
                </p:oleObj>
              </mc:Choice>
              <mc:Fallback>
                <p:oleObj name="Equation" r:id="rId8" imgW="22860000" imgH="128016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431212" y="2487817"/>
                        <a:ext cx="2100263" cy="11761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" name="New picture"/>
          <p:cNvPicPr/>
          <p:nvPr/>
        </p:nvPicPr>
        <p:blipFill>
          <a:blip r:embed="rId10"/>
          <a:stretch>
            <a:fillRect/>
          </a:stretch>
        </p:blipFill>
        <p:spPr>
          <a:xfrm>
            <a:off x="11569700" y="10388600"/>
            <a:ext cx="342900" cy="254000"/>
          </a:xfrm>
          <a:prstGeom prst="cube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576388" y="57151"/>
            <a:ext cx="39179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3600" b="1">
                <a:solidFill>
                  <a:srgbClr val="8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平面向量基本定理</a:t>
            </a:r>
            <a:r>
              <a:rPr lang="zh-CN" altLang="en-US" sz="360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endParaRPr lang="zh-CN" altLang="en-US" sz="360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743076" y="728681"/>
            <a:ext cx="853281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4000">
                <a:latin typeface="黑体" panose="02010609060101010101" pitchFamily="49" charset="-122"/>
                <a:ea typeface="黑体" panose="02010609060101010101" pitchFamily="49" charset="-122"/>
              </a:rPr>
              <a:t>如果 、是同一平面内的两个</a:t>
            </a:r>
            <a:r>
              <a:rPr lang="en-US" altLang="zh-CN" sz="4000">
                <a:latin typeface="黑体" panose="02010609060101010101" pitchFamily="49" charset="-122"/>
                <a:ea typeface="黑体" panose="02010609060101010101" pitchFamily="49" charset="-122"/>
              </a:rPr>
              <a:t>      </a:t>
            </a:r>
            <a:r>
              <a:rPr lang="zh-CN" altLang="en-US" sz="4000">
                <a:latin typeface="黑体" panose="02010609060101010101" pitchFamily="49" charset="-122"/>
                <a:ea typeface="黑体" panose="02010609060101010101" pitchFamily="49" charset="-122"/>
              </a:rPr>
              <a:t>的向量，那么对于这一平面内的任一向量        一对实数  、 使</a:t>
            </a:r>
            <a:endParaRPr lang="zh-CN" altLang="en-US" sz="40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731964" y="3529031"/>
            <a:ext cx="8453437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zh-CN" altLang="en-US" sz="3600">
                <a:latin typeface="Times New Roman" panose="02020603050405020304" pitchFamily="18" charset="0"/>
                <a:ea typeface="黑体" panose="02010609060101010101" pitchFamily="49" charset="-122"/>
              </a:rPr>
              <a:t>我们把            的向量   、   叫做表示</a:t>
            </a:r>
            <a:r>
              <a:rPr lang="zh-CN" altLang="en-US" sz="3600">
                <a:ea typeface="黑体" panose="02010609060101010101" pitchFamily="49" charset="-122"/>
              </a:rPr>
              <a:t>这一</a:t>
            </a:r>
            <a:endParaRPr lang="zh-CN" altLang="en-US" sz="3600">
              <a:ea typeface="黑体" panose="02010609060101010101" pitchFamily="49" charset="-122"/>
            </a:endParaRPr>
          </a:p>
          <a:p>
            <a:r>
              <a:rPr lang="zh-CN" altLang="en-US" sz="3600">
                <a:ea typeface="黑体" panose="02010609060101010101" pitchFamily="49" charset="-122"/>
              </a:rPr>
              <a:t>平面内所有向量的一组</a:t>
            </a:r>
            <a:r>
              <a:rPr lang="zh-CN" altLang="en-US" sz="3600">
                <a:solidFill>
                  <a:srgbClr val="FF0066"/>
                </a:solidFill>
                <a:ea typeface="黑体" panose="02010609060101010101" pitchFamily="49" charset="-122"/>
              </a:rPr>
              <a:t>基底</a:t>
            </a:r>
            <a:r>
              <a:rPr lang="zh-CN" altLang="en-US" sz="3600">
                <a:ea typeface="黑体" panose="02010609060101010101" pitchFamily="49" charset="-122"/>
              </a:rPr>
              <a:t>。</a:t>
            </a:r>
            <a:endParaRPr lang="zh-CN" altLang="en-US" sz="3600">
              <a:ea typeface="黑体" panose="02010609060101010101" pitchFamily="49" charset="-122"/>
            </a:endParaRP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6535738" y="4157680"/>
            <a:ext cx="3810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13318" name="Object 6"/>
          <p:cNvGraphicFramePr>
            <a:graphicFrameLocks noChangeAspect="1"/>
          </p:cNvGraphicFramePr>
          <p:nvPr/>
        </p:nvGraphicFramePr>
        <p:xfrm>
          <a:off x="2786063" y="728681"/>
          <a:ext cx="519112" cy="7207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8" r:id="rId2" imgW="156210" imgH="259715" progId="Equation.3">
                  <p:embed/>
                </p:oleObj>
              </mc:Choice>
              <mc:Fallback>
                <p:oleObj r:id="rId2" imgW="156210" imgH="25971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786063" y="728681"/>
                        <a:ext cx="519112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9" name="Object 7"/>
          <p:cNvGraphicFramePr>
            <a:graphicFrameLocks noChangeAspect="1"/>
          </p:cNvGraphicFramePr>
          <p:nvPr/>
        </p:nvGraphicFramePr>
        <p:xfrm>
          <a:off x="3290889" y="728681"/>
          <a:ext cx="504825" cy="7207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9" r:id="rId4" imgW="181610" imgH="259715" progId="Equation.3">
                  <p:embed/>
                </p:oleObj>
              </mc:Choice>
              <mc:Fallback>
                <p:oleObj r:id="rId4" imgW="181610" imgH="25971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290889" y="728681"/>
                        <a:ext cx="504825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0" name="Object 8"/>
          <p:cNvGraphicFramePr>
            <a:graphicFrameLocks noChangeAspect="1"/>
          </p:cNvGraphicFramePr>
          <p:nvPr/>
        </p:nvGraphicFramePr>
        <p:xfrm>
          <a:off x="2733676" y="1951055"/>
          <a:ext cx="485775" cy="64928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0" r:id="rId6" imgW="129540" imgH="233680" progId="Equation.3">
                  <p:embed/>
                </p:oleObj>
              </mc:Choice>
              <mc:Fallback>
                <p:oleObj r:id="rId6" imgW="129540" imgH="23368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733676" y="1951055"/>
                        <a:ext cx="485775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1" name="Object 9"/>
          <p:cNvGraphicFramePr>
            <a:graphicFrameLocks noChangeAspect="1"/>
          </p:cNvGraphicFramePr>
          <p:nvPr/>
        </p:nvGraphicFramePr>
        <p:xfrm>
          <a:off x="6962776" y="2024080"/>
          <a:ext cx="441325" cy="64928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1" r:id="rId8" imgW="168910" imgH="220980" progId="Equation.3">
                  <p:embed/>
                </p:oleObj>
              </mc:Choice>
              <mc:Fallback>
                <p:oleObj r:id="rId8" imgW="168910" imgH="22098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6962776" y="2024080"/>
                        <a:ext cx="441325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2" name="Object 10"/>
          <p:cNvGraphicFramePr>
            <a:graphicFrameLocks noChangeAspect="1"/>
          </p:cNvGraphicFramePr>
          <p:nvPr/>
        </p:nvGraphicFramePr>
        <p:xfrm>
          <a:off x="7683500" y="2024080"/>
          <a:ext cx="534988" cy="64928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2" r:id="rId10" imgW="181610" imgH="220980" progId="Equation.3">
                  <p:embed/>
                </p:oleObj>
              </mc:Choice>
              <mc:Fallback>
                <p:oleObj r:id="rId10" imgW="181610" imgH="22098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683500" y="2024080"/>
                        <a:ext cx="534988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3001963" y="1952643"/>
            <a:ext cx="223361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>
                <a:solidFill>
                  <a:srgbClr val="006600"/>
                </a:solidFill>
                <a:ea typeface="黑体" panose="02010609060101010101" pitchFamily="49" charset="-122"/>
              </a:rPr>
              <a:t>有且只有</a:t>
            </a:r>
            <a:endParaRPr lang="zh-CN" altLang="en-US" sz="3600">
              <a:solidFill>
                <a:srgbClr val="006600"/>
              </a:solidFill>
              <a:ea typeface="黑体" panose="02010609060101010101" pitchFamily="49" charset="-122"/>
            </a:endParaRPr>
          </a:p>
        </p:txBody>
      </p:sp>
      <p:graphicFrame>
        <p:nvGraphicFramePr>
          <p:cNvPr id="13324" name="Object 12"/>
          <p:cNvGraphicFramePr>
            <a:graphicFrameLocks noChangeAspect="1"/>
          </p:cNvGraphicFramePr>
          <p:nvPr/>
        </p:nvGraphicFramePr>
        <p:xfrm>
          <a:off x="3794126" y="2625743"/>
          <a:ext cx="2881313" cy="7937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3" r:id="rId12" imgW="933450" imgH="255905" progId="Equation.3">
                  <p:embed/>
                </p:oleObj>
              </mc:Choice>
              <mc:Fallback>
                <p:oleObj r:id="rId12" imgW="933450" imgH="25590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3794126" y="2625743"/>
                        <a:ext cx="2881313" cy="793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8115301" y="800118"/>
            <a:ext cx="16557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>
                <a:solidFill>
                  <a:srgbClr val="006600"/>
                </a:solidFill>
                <a:ea typeface="黑体" panose="02010609060101010101" pitchFamily="49" charset="-122"/>
              </a:rPr>
              <a:t>不共线</a:t>
            </a:r>
            <a:endParaRPr lang="zh-CN" altLang="en-US" sz="3600">
              <a:solidFill>
                <a:srgbClr val="006600"/>
              </a:solidFill>
              <a:ea typeface="黑体" panose="02010609060101010101" pitchFamily="49" charset="-122"/>
            </a:endParaRPr>
          </a:p>
        </p:txBody>
      </p:sp>
      <p:graphicFrame>
        <p:nvGraphicFramePr>
          <p:cNvPr id="13326" name="Object 14"/>
          <p:cNvGraphicFramePr>
            <a:graphicFrameLocks noChangeAspect="1"/>
          </p:cNvGraphicFramePr>
          <p:nvPr/>
        </p:nvGraphicFramePr>
        <p:xfrm>
          <a:off x="5913438" y="3456006"/>
          <a:ext cx="519112" cy="7207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4" r:id="rId14" imgW="156210" imgH="259715" progId="Equation.3">
                  <p:embed/>
                </p:oleObj>
              </mc:Choice>
              <mc:Fallback>
                <p:oleObj r:id="rId14" imgW="156210" imgH="25971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913438" y="3456006"/>
                        <a:ext cx="519112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7" name="Object 15"/>
          <p:cNvGraphicFramePr>
            <a:graphicFrameLocks noChangeAspect="1"/>
          </p:cNvGraphicFramePr>
          <p:nvPr/>
        </p:nvGraphicFramePr>
        <p:xfrm>
          <a:off x="6535739" y="3495693"/>
          <a:ext cx="504825" cy="6667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5" r:id="rId15" imgW="181610" imgH="259715" progId="Equation.3">
                  <p:embed/>
                </p:oleObj>
              </mc:Choice>
              <mc:Fallback>
                <p:oleObj r:id="rId15" imgW="181610" imgH="259715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6535739" y="3495693"/>
                        <a:ext cx="504825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3074989" y="3508393"/>
            <a:ext cx="18002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>
                <a:solidFill>
                  <a:srgbClr val="006600"/>
                </a:solidFill>
                <a:ea typeface="黑体" panose="02010609060101010101" pitchFamily="49" charset="-122"/>
              </a:rPr>
              <a:t>不共线</a:t>
            </a:r>
            <a:endParaRPr lang="zh-CN" altLang="en-US" sz="3600">
              <a:solidFill>
                <a:srgbClr val="006600"/>
              </a:solidFill>
              <a:ea typeface="黑体" panose="02010609060101010101" pitchFamily="49" charset="-122"/>
            </a:endParaRPr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>
            <a:off x="8181976" y="1395430"/>
            <a:ext cx="15478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>
            <a:off x="3179763" y="2605105"/>
            <a:ext cx="1695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331" name="Line 19"/>
          <p:cNvSpPr>
            <a:spLocks noChangeShapeType="1"/>
          </p:cNvSpPr>
          <p:nvPr/>
        </p:nvSpPr>
        <p:spPr bwMode="auto">
          <a:xfrm>
            <a:off x="3262313" y="4097355"/>
            <a:ext cx="1236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13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100" fill="hold"/>
                                        <p:tgtEl>
                                          <p:spTgt spid="13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animClr clrSpc="rgb" dir="cw">
                                      <p:cBhvr>
                                        <p:cTn id="14" dur="100" fill="hold"/>
                                        <p:tgtEl>
                                          <p:spTgt spid="13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15" dur="100" fill="hold"/>
                                        <p:tgtEl>
                                          <p:spTgt spid="13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100" fill="hold"/>
                                        <p:tgtEl>
                                          <p:spTgt spid="13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38920">
                                      <p:cBhvr>
                                        <p:cTn id="1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38920">
                                      <p:cBhvr>
                                        <p:cTn id="2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13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100" fill="hold"/>
                                        <p:tgtEl>
                                          <p:spTgt spid="13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animClr clrSpc="rgb" dir="cw">
                                      <p:cBhvr>
                                        <p:cTn id="33" dur="100" fill="hold"/>
                                        <p:tgtEl>
                                          <p:spTgt spid="13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34" dur="100" fill="hold"/>
                                        <p:tgtEl>
                                          <p:spTgt spid="13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100" fill="hold"/>
                                        <p:tgtEl>
                                          <p:spTgt spid="13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38920">
                                      <p:cBhvr>
                                        <p:cTn id="3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38920">
                                      <p:cBhvr>
                                        <p:cTn id="3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3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13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" dur="100" fill="hold"/>
                                        <p:tgtEl>
                                          <p:spTgt spid="13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animClr clrSpc="rgb" dir="cw">
                                      <p:cBhvr>
                                        <p:cTn id="52" dur="100" fill="hold"/>
                                        <p:tgtEl>
                                          <p:spTgt spid="13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53" dur="100" fill="hold"/>
                                        <p:tgtEl>
                                          <p:spTgt spid="13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100" fill="hold"/>
                                        <p:tgtEl>
                                          <p:spTgt spid="13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38920">
                                      <p:cBhvr>
                                        <p:cTn id="5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38920">
                                      <p:cBhvr>
                                        <p:cTn id="5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3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3" grpId="0" build="allAtOnce"/>
      <p:bldP spid="13325" grpId="0" build="allAtOnce"/>
      <p:bldP spid="13325" grpId="1" build="allAtOnce"/>
      <p:bldP spid="13328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561924" y="104330"/>
          <a:ext cx="8569325" cy="2227263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6" name="公式" r:id="rId2" imgW="2882900" imgH="749300" progId="Equation.3">
                  <p:embed/>
                </p:oleObj>
              </mc:Choice>
              <mc:Fallback>
                <p:oleObj name="公式" r:id="rId2" imgW="2882900" imgH="7493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61924" y="104330"/>
                        <a:ext cx="8569325" cy="2227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12711" y="2133154"/>
          <a:ext cx="8042275" cy="154463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7" name="公式" r:id="rId4" imgW="2705100" imgH="520700" progId="Equation.3">
                  <p:embed/>
                </p:oleObj>
              </mc:Choice>
              <mc:Fallback>
                <p:oleObj name="公式" r:id="rId4" imgW="2705100" imgH="520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12711" y="2133154"/>
                        <a:ext cx="8042275" cy="154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61923" y="3707955"/>
          <a:ext cx="4273550" cy="6889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8" name="Equation" r:id="rId6" imgW="35966400" imgH="5791200" progId="Equation.DSMT4">
                  <p:embed/>
                </p:oleObj>
              </mc:Choice>
              <mc:Fallback>
                <p:oleObj name="Equation" r:id="rId6" imgW="35966400" imgH="5791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61923" y="3707955"/>
                        <a:ext cx="4273550" cy="68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61923" y="4396929"/>
          <a:ext cx="2305050" cy="9080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49" name="公式" r:id="rId8" imgW="838200" imgH="330200" progId="Equation.3">
                  <p:embed/>
                </p:oleObj>
              </mc:Choice>
              <mc:Fallback>
                <p:oleObj name="公式" r:id="rId8" imgW="838200" imgH="3302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61923" y="4396929"/>
                        <a:ext cx="2305050" cy="90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61924" y="5209095"/>
          <a:ext cx="7777163" cy="7524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0" name="Equation" r:id="rId10" imgW="2628900" imgH="254000" progId="Equation.DSMT4">
                  <p:embed/>
                </p:oleObj>
              </mc:Choice>
              <mc:Fallback>
                <p:oleObj name="Equation" r:id="rId10" imgW="2628900" imgH="254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61924" y="5209095"/>
                        <a:ext cx="7777163" cy="7524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72476" y="58296"/>
          <a:ext cx="7065963" cy="10699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1" r:id="rId2" imgW="3276600" imgH="482600" progId="Equation.3">
                  <p:embed/>
                </p:oleObj>
              </mc:Choice>
              <mc:Fallback>
                <p:oleObj r:id="rId2" imgW="3276600" imgH="4826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72476" y="58296"/>
                        <a:ext cx="7065963" cy="1069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060514" y="642496"/>
            <a:ext cx="117792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zh-CN" sz="3200"/>
              <a:t>(       )</a:t>
            </a:r>
            <a:endParaRPr lang="en-US" altLang="zh-CN" sz="320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255151" y="4173095"/>
          <a:ext cx="4689475" cy="69373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2" r:id="rId4" imgW="1715135" imgH="254000" progId="Equation.3">
                  <p:embed/>
                </p:oleObj>
              </mc:Choice>
              <mc:Fallback>
                <p:oleObj r:id="rId4" imgW="1715135" imgH="2540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255151" y="4173095"/>
                        <a:ext cx="4689475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255151" y="3261871"/>
          <a:ext cx="4791075" cy="6889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3" r:id="rId6" imgW="1765935" imgH="254000" progId="Equation.3">
                  <p:embed/>
                </p:oleObj>
              </mc:Choice>
              <mc:Fallback>
                <p:oleObj r:id="rId6" imgW="1765935" imgH="2540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255151" y="3261871"/>
                        <a:ext cx="4791075" cy="68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236101" y="2210946"/>
          <a:ext cx="4405313" cy="10382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4" r:id="rId8" imgW="1664335" imgH="393700" progId="Equation.3">
                  <p:embed/>
                </p:oleObj>
              </mc:Choice>
              <mc:Fallback>
                <p:oleObj r:id="rId8" imgW="1664335" imgH="393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236101" y="2210946"/>
                        <a:ext cx="4405313" cy="103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6425638" y="680596"/>
            <a:ext cx="4476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</a:rPr>
              <a:t>D</a:t>
            </a:r>
            <a:endParaRPr lang="en-US" altLang="zh-CN" sz="3200" b="1">
              <a:solidFill>
                <a:srgbClr val="FF0000"/>
              </a:solidFill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329764" y="1391796"/>
          <a:ext cx="3290887" cy="7080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5" r:id="rId10" imgW="1182370" imgH="254000" progId="Equation.3">
                  <p:embed/>
                </p:oleObj>
              </mc:Choice>
              <mc:Fallback>
                <p:oleObj r:id="rId10" imgW="1182370" imgH="2540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329764" y="1391796"/>
                        <a:ext cx="3290887" cy="70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694763" y="1553721"/>
          <a:ext cx="423862" cy="4222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6" r:id="rId12" imgW="179070" imgH="179070" progId="Equation.3">
                  <p:embed/>
                </p:oleObj>
              </mc:Choice>
              <mc:Fallback>
                <p:oleObj r:id="rId12" imgW="179070" imgH="17907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694763" y="1553721"/>
                        <a:ext cx="423862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709051" y="2482409"/>
          <a:ext cx="423863" cy="4222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7" r:id="rId14" imgW="179070" imgH="179070" progId="Equation.3">
                  <p:embed/>
                </p:oleObj>
              </mc:Choice>
              <mc:Fallback>
                <p:oleObj r:id="rId14" imgW="179070" imgH="17907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09051" y="2482409"/>
                        <a:ext cx="423863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696350" y="3449196"/>
          <a:ext cx="425450" cy="4222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8" r:id="rId16" imgW="179070" imgH="179070" progId="Equation.3">
                  <p:embed/>
                </p:oleObj>
              </mc:Choice>
              <mc:Fallback>
                <p:oleObj r:id="rId16" imgW="179070" imgH="17907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696350" y="3449196"/>
                        <a:ext cx="425450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688414" y="4263584"/>
          <a:ext cx="454025" cy="4222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59" r:id="rId18" imgW="191770" imgH="179070" progId="Equation.3">
                  <p:embed/>
                </p:oleObj>
              </mc:Choice>
              <mc:Fallback>
                <p:oleObj r:id="rId18" imgW="191770" imgH="17907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688414" y="4263584"/>
                        <a:ext cx="454025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709051" y="5314566"/>
            <a:ext cx="60476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/>
              <a:t>如何证明？</a:t>
            </a:r>
            <a:endParaRPr lang="zh-CN" altLang="en-US" sz="5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514351" y="247383"/>
          <a:ext cx="11030528" cy="1237749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0" name="Equation" r:id="rId2" imgW="92354400" imgH="10363200" progId="Equation.DSMT4">
                  <p:embed/>
                </p:oleObj>
              </mc:Choice>
              <mc:Fallback>
                <p:oleObj name="Equation" r:id="rId2" imgW="92354400" imgH="10363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14351" y="247383"/>
                        <a:ext cx="11030528" cy="12377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830718"/>
            <a:ext cx="3261424" cy="3005169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319290" y="88558"/>
          <a:ext cx="10671866" cy="15131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1" name="Equation" r:id="rId2" imgW="81686400" imgH="11582400" progId="Equation.DSMT4">
                  <p:embed/>
                </p:oleObj>
              </mc:Choice>
              <mc:Fallback>
                <p:oleObj name="Equation" r:id="rId2" imgW="81686400" imgH="115824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19290" y="88558"/>
                        <a:ext cx="10671866" cy="1513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85726" y="3738467"/>
          <a:ext cx="11819886" cy="147864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2" name="Equation" r:id="rId4" imgW="92659200" imgH="11582400" progId="Equation.DSMT4">
                  <p:embed/>
                </p:oleObj>
              </mc:Choice>
              <mc:Fallback>
                <p:oleObj name="Equation" r:id="rId4" imgW="92659200" imgH="115824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5726" y="3738467"/>
                        <a:ext cx="11819886" cy="14786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5388669" y="4323481"/>
          <a:ext cx="326865" cy="4476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3" name="Equation" r:id="rId2" imgW="4876800" imgH="9144000" progId="Equation.DSMT4">
                  <p:embed/>
                </p:oleObj>
              </mc:Choice>
              <mc:Fallback>
                <p:oleObj name="Equation" r:id="rId2" imgW="4876800" imgH="9144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388669" y="4323481"/>
                        <a:ext cx="326865" cy="447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3876738" y="2979369"/>
          <a:ext cx="304800" cy="4476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64" name="Equation" r:id="rId4" imgW="4572000" imgH="9144000" progId="Equation.DSMT4">
                  <p:embed/>
                </p:oleObj>
              </mc:Choice>
              <mc:Fallback>
                <p:oleObj name="Equation" r:id="rId4" imgW="4572000" imgH="9144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76738" y="2979369"/>
                        <a:ext cx="304800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组合 4"/>
          <p:cNvGrpSpPr/>
          <p:nvPr/>
        </p:nvGrpSpPr>
        <p:grpSpPr>
          <a:xfrm>
            <a:off x="4257662" y="3082397"/>
            <a:ext cx="1518743" cy="313578"/>
            <a:chOff x="5860684" y="2438400"/>
            <a:chExt cx="1518743" cy="313578"/>
          </a:xfrm>
        </p:grpSpPr>
        <p:cxnSp>
          <p:nvCxnSpPr>
            <p:cNvPr id="6" name="直接连接符 5"/>
            <p:cNvCxnSpPr/>
            <p:nvPr/>
          </p:nvCxnSpPr>
          <p:spPr>
            <a:xfrm flipV="1">
              <a:off x="6169610" y="2691810"/>
              <a:ext cx="1209817" cy="7266"/>
            </a:xfrm>
            <a:prstGeom prst="line">
              <a:avLst/>
            </a:prstGeom>
            <a:ln w="254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7" name="Object 11"/>
            <p:cNvGraphicFramePr>
              <a:graphicFrameLocks noChangeAspect="1"/>
            </p:cNvGraphicFramePr>
            <p:nvPr/>
          </p:nvGraphicFramePr>
          <p:xfrm>
            <a:off x="5860684" y="2438400"/>
            <a:ext cx="297497" cy="313578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65" name="Equation" r:id="rId6" imgW="3962400" imgH="4267200" progId="Equation.DSMT4">
                    <p:embed/>
                  </p:oleObj>
                </mc:Choice>
                <mc:Fallback>
                  <p:oleObj name="Equation" r:id="rId6" imgW="3962400" imgH="42672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5860684" y="2438400"/>
                          <a:ext cx="297497" cy="3135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" name="组合 10"/>
          <p:cNvGrpSpPr/>
          <p:nvPr/>
        </p:nvGrpSpPr>
        <p:grpSpPr>
          <a:xfrm>
            <a:off x="5776404" y="2320397"/>
            <a:ext cx="470760" cy="981270"/>
            <a:chOff x="7379427" y="1676400"/>
            <a:chExt cx="470760" cy="981270"/>
          </a:xfrm>
        </p:grpSpPr>
        <p:cxnSp>
          <p:nvCxnSpPr>
            <p:cNvPr id="12" name="直接连接符 11"/>
            <p:cNvCxnSpPr/>
            <p:nvPr/>
          </p:nvCxnSpPr>
          <p:spPr>
            <a:xfrm flipV="1">
              <a:off x="7379427" y="2017849"/>
              <a:ext cx="234909" cy="639821"/>
            </a:xfrm>
            <a:prstGeom prst="line">
              <a:avLst/>
            </a:prstGeom>
            <a:ln w="254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3" name="Object 12"/>
            <p:cNvGraphicFramePr>
              <a:graphicFrameLocks noChangeAspect="1"/>
            </p:cNvGraphicFramePr>
            <p:nvPr/>
          </p:nvGraphicFramePr>
          <p:xfrm>
            <a:off x="7504555" y="1676400"/>
            <a:ext cx="345632" cy="341312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66" name="Equation" r:id="rId8" imgW="4267200" imgH="3962400" progId="Equation.DSMT4">
                    <p:embed/>
                  </p:oleObj>
                </mc:Choice>
                <mc:Fallback>
                  <p:oleObj name="Equation" r:id="rId8" imgW="4267200" imgH="39624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7504555" y="1676400"/>
                          <a:ext cx="345632" cy="3413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" name="组合 13"/>
          <p:cNvGrpSpPr/>
          <p:nvPr/>
        </p:nvGrpSpPr>
        <p:grpSpPr>
          <a:xfrm>
            <a:off x="3988971" y="2472798"/>
            <a:ext cx="3552006" cy="1905669"/>
            <a:chOff x="5591994" y="1828800"/>
            <a:chExt cx="3552006" cy="1905669"/>
          </a:xfrm>
        </p:grpSpPr>
        <p:grpSp>
          <p:nvGrpSpPr>
            <p:cNvPr id="15" name="Group 3"/>
            <p:cNvGrpSpPr/>
            <p:nvPr/>
          </p:nvGrpSpPr>
          <p:grpSpPr>
            <a:xfrm>
              <a:off x="5591994" y="1828800"/>
              <a:ext cx="3552006" cy="1905669"/>
              <a:chOff x="941" y="2089"/>
              <a:chExt cx="2064" cy="1049"/>
            </a:xfrm>
          </p:grpSpPr>
          <p:sp>
            <p:nvSpPr>
              <p:cNvPr id="17" name="Line 4"/>
              <p:cNvSpPr>
                <a:spLocks noChangeShapeType="1"/>
              </p:cNvSpPr>
              <p:nvPr/>
            </p:nvSpPr>
            <p:spPr bwMode="auto">
              <a:xfrm>
                <a:off x="1111" y="2931"/>
                <a:ext cx="1406" cy="0"/>
              </a:xfrm>
              <a:prstGeom prst="line">
                <a:avLst/>
              </a:prstGeom>
              <a:noFill/>
              <a:ln w="38100">
                <a:solidFill>
                  <a:srgbClr val="000080"/>
                </a:solidFill>
                <a:rou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8" name="Line 5"/>
              <p:cNvSpPr>
                <a:spLocks noChangeShapeType="1"/>
              </p:cNvSpPr>
              <p:nvPr/>
            </p:nvSpPr>
            <p:spPr bwMode="auto">
              <a:xfrm>
                <a:off x="1429" y="2205"/>
                <a:ext cx="1406" cy="0"/>
              </a:xfrm>
              <a:prstGeom prst="line">
                <a:avLst/>
              </a:prstGeom>
              <a:noFill/>
              <a:ln w="38100">
                <a:solidFill>
                  <a:srgbClr val="000080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9" name="Line 6"/>
              <p:cNvSpPr>
                <a:spLocks noChangeShapeType="1"/>
              </p:cNvSpPr>
              <p:nvPr/>
            </p:nvSpPr>
            <p:spPr bwMode="auto">
              <a:xfrm flipV="1">
                <a:off x="1111" y="2205"/>
                <a:ext cx="318" cy="726"/>
              </a:xfrm>
              <a:prstGeom prst="line">
                <a:avLst/>
              </a:prstGeom>
              <a:noFill/>
              <a:ln w="38100">
                <a:solidFill>
                  <a:srgbClr val="000080"/>
                </a:solidFill>
                <a:rou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" name="Line 7"/>
              <p:cNvSpPr>
                <a:spLocks noChangeShapeType="1"/>
              </p:cNvSpPr>
              <p:nvPr/>
            </p:nvSpPr>
            <p:spPr bwMode="auto">
              <a:xfrm flipV="1">
                <a:off x="2517" y="2205"/>
                <a:ext cx="318" cy="726"/>
              </a:xfrm>
              <a:prstGeom prst="line">
                <a:avLst/>
              </a:prstGeom>
              <a:noFill/>
              <a:ln w="38100">
                <a:solidFill>
                  <a:srgbClr val="000080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1" name="Line 8"/>
              <p:cNvSpPr>
                <a:spLocks noChangeShapeType="1"/>
              </p:cNvSpPr>
              <p:nvPr/>
            </p:nvSpPr>
            <p:spPr bwMode="auto">
              <a:xfrm flipH="1">
                <a:off x="1114" y="2568"/>
                <a:ext cx="859" cy="35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2" name="Line 9"/>
              <p:cNvSpPr>
                <a:spLocks noChangeShapeType="1"/>
              </p:cNvSpPr>
              <p:nvPr/>
            </p:nvSpPr>
            <p:spPr bwMode="auto">
              <a:xfrm flipH="1" flipV="1">
                <a:off x="1429" y="2205"/>
                <a:ext cx="1088" cy="72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graphicFrame>
            <p:nvGraphicFramePr>
              <p:cNvPr id="23" name="Object 10"/>
              <p:cNvGraphicFramePr>
                <a:graphicFrameLocks noChangeAspect="1"/>
              </p:cNvGraphicFramePr>
              <p:nvPr/>
            </p:nvGraphicFramePr>
            <p:xfrm>
              <a:off x="1837" y="2568"/>
              <a:ext cx="272" cy="221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067" name="Equation" r:id="rId10" imgW="203200" imgH="165100" progId="Equation.DSMT4">
                      <p:embed/>
                    </p:oleObj>
                  </mc:Choice>
                  <mc:Fallback>
                    <p:oleObj name="Equation" r:id="rId10" imgW="203200" imgH="165100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1837" y="2568"/>
                            <a:ext cx="272" cy="22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4" name="Object 11"/>
              <p:cNvGraphicFramePr>
                <a:graphicFrameLocks noChangeAspect="1"/>
              </p:cNvGraphicFramePr>
              <p:nvPr/>
            </p:nvGraphicFramePr>
            <p:xfrm>
              <a:off x="941" y="2931"/>
              <a:ext cx="189" cy="190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068" name="Equation" r:id="rId12" imgW="152400" imgH="165100" progId="Equation.DSMT4">
                      <p:embed/>
                    </p:oleObj>
                  </mc:Choice>
                  <mc:Fallback>
                    <p:oleObj name="Equation" r:id="rId12" imgW="152400" imgH="165100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941" y="2931"/>
                            <a:ext cx="189" cy="19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5" name="Object 12"/>
              <p:cNvGraphicFramePr>
                <a:graphicFrameLocks noChangeAspect="1"/>
              </p:cNvGraphicFramePr>
              <p:nvPr/>
            </p:nvGraphicFramePr>
            <p:xfrm>
              <a:off x="2517" y="2931"/>
              <a:ext cx="190" cy="207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069" name="Equation" r:id="rId14" imgW="152400" imgH="165100" progId="Equation.DSMT4">
                      <p:embed/>
                    </p:oleObj>
                  </mc:Choice>
                  <mc:Fallback>
                    <p:oleObj name="Equation" r:id="rId14" imgW="152400" imgH="165100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2517" y="2931"/>
                            <a:ext cx="190" cy="20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6" name="Object 13"/>
              <p:cNvGraphicFramePr>
                <a:graphicFrameLocks noChangeAspect="1"/>
              </p:cNvGraphicFramePr>
              <p:nvPr/>
            </p:nvGraphicFramePr>
            <p:xfrm>
              <a:off x="2853" y="2131"/>
              <a:ext cx="152" cy="177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070" name="Equation" r:id="rId16" imgW="152400" imgH="177800" progId="Equation.DSMT4">
                      <p:embed/>
                    </p:oleObj>
                  </mc:Choice>
                  <mc:Fallback>
                    <p:oleObj name="Equation" r:id="rId16" imgW="152400" imgH="177800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2853" y="2131"/>
                            <a:ext cx="152" cy="17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7" name="Object 14"/>
              <p:cNvGraphicFramePr>
                <a:graphicFrameLocks noChangeAspect="1"/>
              </p:cNvGraphicFramePr>
              <p:nvPr/>
            </p:nvGraphicFramePr>
            <p:xfrm>
              <a:off x="1259" y="2089"/>
              <a:ext cx="179" cy="179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071" name="Equation" r:id="rId18" imgW="165100" imgH="165100" progId="Equation.DSMT4">
                      <p:embed/>
                    </p:oleObj>
                  </mc:Choice>
                  <mc:Fallback>
                    <p:oleObj name="Equation" r:id="rId18" imgW="165100" imgH="165100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1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1259" y="2089"/>
                            <a:ext cx="179" cy="17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cxnSp>
          <p:nvCxnSpPr>
            <p:cNvPr id="16" name="直接连接符 15"/>
            <p:cNvCxnSpPr>
              <a:endCxn id="20" idx="1"/>
            </p:cNvCxnSpPr>
            <p:nvPr/>
          </p:nvCxnSpPr>
          <p:spPr>
            <a:xfrm flipV="1">
              <a:off x="7367997" y="2039532"/>
              <a:ext cx="1483445" cy="655811"/>
            </a:xfrm>
            <a:prstGeom prst="line">
              <a:avLst/>
            </a:prstGeom>
            <a:ln w="38100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组合 30"/>
          <p:cNvGrpSpPr/>
          <p:nvPr/>
        </p:nvGrpSpPr>
        <p:grpSpPr>
          <a:xfrm>
            <a:off x="4218340" y="3361797"/>
            <a:ext cx="1820262" cy="312738"/>
            <a:chOff x="5821363" y="2717800"/>
            <a:chExt cx="1820262" cy="312738"/>
          </a:xfrm>
        </p:grpSpPr>
        <p:cxnSp>
          <p:nvCxnSpPr>
            <p:cNvPr id="32" name="直接连接符 31"/>
            <p:cNvCxnSpPr/>
            <p:nvPr/>
          </p:nvCxnSpPr>
          <p:spPr>
            <a:xfrm flipV="1">
              <a:off x="6125479" y="2952486"/>
              <a:ext cx="1516146" cy="7266"/>
            </a:xfrm>
            <a:prstGeom prst="line">
              <a:avLst/>
            </a:prstGeom>
            <a:ln w="254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3" name="Object 11"/>
            <p:cNvGraphicFramePr>
              <a:graphicFrameLocks noChangeAspect="1"/>
            </p:cNvGraphicFramePr>
            <p:nvPr/>
          </p:nvGraphicFramePr>
          <p:xfrm>
            <a:off x="5821363" y="2717800"/>
            <a:ext cx="252412" cy="312738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72" name="Equation" r:id="rId20" imgW="3352800" imgH="4267200" progId="Equation.DSMT4">
                    <p:embed/>
                  </p:oleObj>
                </mc:Choice>
                <mc:Fallback>
                  <p:oleObj name="Equation" r:id="rId20" imgW="3352800" imgH="42672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1"/>
                        <a:stretch>
                          <a:fillRect/>
                        </a:stretch>
                      </p:blipFill>
                      <p:spPr>
                        <a:xfrm>
                          <a:off x="5821363" y="2717800"/>
                          <a:ext cx="252412" cy="3127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2" name="文本框 286728"/>
          <p:cNvSpPr txBox="1">
            <a:spLocks noChangeArrowheads="1"/>
          </p:cNvSpPr>
          <p:nvPr/>
        </p:nvSpPr>
        <p:spPr bwMode="auto">
          <a:xfrm>
            <a:off x="1816558" y="124477"/>
            <a:ext cx="2913486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005DA2"/>
                </a:solidFill>
                <a:latin typeface="黑体" panose="02010609060101010101" pitchFamily="49" charset="-122"/>
                <a:ea typeface="黑体" panose="02010609060101010101" pitchFamily="49" charset="-122"/>
                <a:cs typeface="华文中宋" panose="02010600040101010101" charset="-122"/>
              </a:rPr>
              <a:t>四、应用定理</a:t>
            </a:r>
            <a:endParaRPr lang="zh-CN" altLang="en-US" sz="3200" b="1">
              <a:solidFill>
                <a:srgbClr val="005DA2"/>
              </a:solidFill>
              <a:latin typeface="黑体" panose="02010609060101010101" pitchFamily="49" charset="-122"/>
              <a:ea typeface="黑体" panose="02010609060101010101" pitchFamily="49" charset="-122"/>
              <a:cs typeface="华文中宋" panose="02010600040101010101" charset="-122"/>
            </a:endParaRPr>
          </a:p>
        </p:txBody>
      </p:sp>
      <p:graphicFrame>
        <p:nvGraphicFramePr>
          <p:cNvPr id="43" name="对象 42"/>
          <p:cNvGraphicFramePr>
            <a:graphicFrameLocks noChangeAspect="1"/>
          </p:cNvGraphicFramePr>
          <p:nvPr/>
        </p:nvGraphicFramePr>
        <p:xfrm>
          <a:off x="1816558" y="883971"/>
          <a:ext cx="8185398" cy="116139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3" name="Equation" r:id="rId22" imgW="85953600" imgH="12801600" progId="Equation.DSMT4">
                  <p:embed/>
                </p:oleObj>
              </mc:Choice>
              <mc:Fallback>
                <p:oleObj name="Equation" r:id="rId22" imgW="85953600" imgH="128016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816558" y="883971"/>
                        <a:ext cx="8185398" cy="11613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5" name="组合 44"/>
          <p:cNvGrpSpPr/>
          <p:nvPr/>
        </p:nvGrpSpPr>
        <p:grpSpPr>
          <a:xfrm>
            <a:off x="5353853" y="3342876"/>
            <a:ext cx="411121" cy="984310"/>
            <a:chOff x="6956876" y="2698976"/>
            <a:chExt cx="411121" cy="984310"/>
          </a:xfrm>
        </p:grpSpPr>
        <p:cxnSp>
          <p:nvCxnSpPr>
            <p:cNvPr id="46" name="直接连接符 45"/>
            <p:cNvCxnSpPr/>
            <p:nvPr/>
          </p:nvCxnSpPr>
          <p:spPr>
            <a:xfrm flipV="1">
              <a:off x="7133089" y="2698976"/>
              <a:ext cx="234908" cy="659446"/>
            </a:xfrm>
            <a:prstGeom prst="line">
              <a:avLst/>
            </a:prstGeom>
            <a:ln w="254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47" name="对象 46"/>
            <p:cNvGraphicFramePr>
              <a:graphicFrameLocks noChangeAspect="1"/>
            </p:cNvGraphicFramePr>
            <p:nvPr/>
          </p:nvGraphicFramePr>
          <p:xfrm>
            <a:off x="6956876" y="3338798"/>
            <a:ext cx="352425" cy="344488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74" name="Equation" r:id="rId24" imgW="3962400" imgH="3962400" progId="Equation.DSMT4">
                    <p:embed/>
                  </p:oleObj>
                </mc:Choice>
                <mc:Fallback>
                  <p:oleObj name="Equation" r:id="rId24" imgW="3962400" imgH="39624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5"/>
                        <a:stretch>
                          <a:fillRect/>
                        </a:stretch>
                      </p:blipFill>
                      <p:spPr>
                        <a:xfrm>
                          <a:off x="6956876" y="3338798"/>
                          <a:ext cx="352425" cy="3444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4" name="组合 53"/>
          <p:cNvGrpSpPr/>
          <p:nvPr/>
        </p:nvGrpSpPr>
        <p:grpSpPr>
          <a:xfrm>
            <a:off x="4308884" y="3295737"/>
            <a:ext cx="2089936" cy="705345"/>
            <a:chOff x="5889715" y="2645810"/>
            <a:chExt cx="2089936" cy="705345"/>
          </a:xfrm>
        </p:grpSpPr>
        <p:graphicFrame>
          <p:nvGraphicFramePr>
            <p:cNvPr id="55" name="Object 12"/>
            <p:cNvGraphicFramePr>
              <a:graphicFrameLocks noChangeAspect="1"/>
            </p:cNvGraphicFramePr>
            <p:nvPr/>
          </p:nvGraphicFramePr>
          <p:xfrm>
            <a:off x="7696200" y="2645810"/>
            <a:ext cx="283451" cy="32599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75" name="Equation" r:id="rId26" imgW="3657600" imgH="3962400" progId="Equation.DSMT4">
                    <p:embed/>
                  </p:oleObj>
                </mc:Choice>
                <mc:Fallback>
                  <p:oleObj name="Equation" r:id="rId26" imgW="3657600" imgH="39624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7"/>
                        <a:stretch>
                          <a:fillRect/>
                        </a:stretch>
                      </p:blipFill>
                      <p:spPr>
                        <a:xfrm>
                          <a:off x="7696200" y="2645810"/>
                          <a:ext cx="283451" cy="32599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56" name="直接箭头连接符 55"/>
            <p:cNvCxnSpPr/>
            <p:nvPr/>
          </p:nvCxnSpPr>
          <p:spPr>
            <a:xfrm flipV="1">
              <a:off x="5889715" y="2957844"/>
              <a:ext cx="1806485" cy="393311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组合 59"/>
          <p:cNvGrpSpPr/>
          <p:nvPr/>
        </p:nvGrpSpPr>
        <p:grpSpPr>
          <a:xfrm>
            <a:off x="5856219" y="3596483"/>
            <a:ext cx="274638" cy="696448"/>
            <a:chOff x="7435844" y="2952486"/>
            <a:chExt cx="274638" cy="696448"/>
          </a:xfrm>
        </p:grpSpPr>
        <p:graphicFrame>
          <p:nvGraphicFramePr>
            <p:cNvPr id="61" name="对象 60"/>
            <p:cNvGraphicFramePr>
              <a:graphicFrameLocks noChangeAspect="1"/>
            </p:cNvGraphicFramePr>
            <p:nvPr/>
          </p:nvGraphicFramePr>
          <p:xfrm>
            <a:off x="7435844" y="3358422"/>
            <a:ext cx="274638" cy="290512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76" name="Equation" r:id="rId28" imgW="152400" imgH="165100" progId="Equation.DSMT4">
                    <p:embed/>
                  </p:oleObj>
                </mc:Choice>
                <mc:Fallback>
                  <p:oleObj name="Equation" r:id="rId28" imgW="152400" imgH="1651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7435844" y="3358422"/>
                          <a:ext cx="274638" cy="2905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62" name="直接连接符 61"/>
            <p:cNvCxnSpPr/>
            <p:nvPr/>
          </p:nvCxnSpPr>
          <p:spPr>
            <a:xfrm flipV="1">
              <a:off x="7560141" y="2952486"/>
              <a:ext cx="136059" cy="398669"/>
            </a:xfrm>
            <a:prstGeom prst="line">
              <a:avLst/>
            </a:prstGeom>
            <a:ln w="254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1678204" y="4876205"/>
          <a:ext cx="6024094" cy="88509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7" name="Equation" r:id="rId30" imgW="55473600" imgH="9448800" progId="Equation.DSMT4">
                  <p:embed/>
                </p:oleObj>
              </mc:Choice>
              <mc:Fallback>
                <p:oleObj name="Equation" r:id="rId30" imgW="55473600" imgH="9448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1678204" y="4876205"/>
                        <a:ext cx="6024094" cy="8850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1801190" y="172653"/>
          <a:ext cx="7480300" cy="957262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8" name="Equation" r:id="rId2" imgW="85648800" imgH="12192000" progId="Equation.DSMT4">
                  <p:embed/>
                </p:oleObj>
              </mc:Choice>
              <mc:Fallback>
                <p:oleObj name="Equation" r:id="rId2" imgW="85648800" imgH="12192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801190" y="172653"/>
                        <a:ext cx="7480300" cy="957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/>
        </p:nvGraphicFramePr>
        <p:xfrm>
          <a:off x="1918106" y="1411267"/>
          <a:ext cx="4687888" cy="8032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79" name="Equation" r:id="rId4" imgW="2298700" imgH="393700" progId="Equation.DSMT4">
                  <p:embed/>
                </p:oleObj>
              </mc:Choice>
              <mc:Fallback>
                <p:oleObj name="Equation" r:id="rId4" imgW="2298700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1918106" y="1411267"/>
                        <a:ext cx="4687888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/>
        </p:nvGraphicFramePr>
        <p:xfrm>
          <a:off x="1927459" y="3956818"/>
          <a:ext cx="4965700" cy="5143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0" name="Equation" r:id="rId6" imgW="62484000" imgH="5791200" progId="Equation.DSMT4">
                  <p:embed/>
                </p:oleObj>
              </mc:Choice>
              <mc:Fallback>
                <p:oleObj name="Equation" r:id="rId6" imgW="62484000" imgH="5791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927459" y="3956818"/>
                        <a:ext cx="4965700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/>
        </p:nvGraphicFramePr>
        <p:xfrm>
          <a:off x="1927459" y="2518437"/>
          <a:ext cx="4611688" cy="10255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1" name="Equation" r:id="rId8" imgW="58216800" imgH="11582400" progId="Equation.DSMT4">
                  <p:embed/>
                </p:oleObj>
              </mc:Choice>
              <mc:Fallback>
                <p:oleObj name="Equation" r:id="rId8" imgW="58216800" imgH="115824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927459" y="2518437"/>
                        <a:ext cx="4611688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/>
        </p:nvGraphicFramePr>
        <p:xfrm>
          <a:off x="8135086" y="3351254"/>
          <a:ext cx="326865" cy="4476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2" name="Equation" r:id="rId10" imgW="4876800" imgH="9144000" progId="Equation.DSMT4">
                  <p:embed/>
                </p:oleObj>
              </mc:Choice>
              <mc:Fallback>
                <p:oleObj name="Equation" r:id="rId10" imgW="4876800" imgH="9144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135086" y="3351254"/>
                        <a:ext cx="326865" cy="447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/>
          <p:cNvGraphicFramePr>
            <a:graphicFrameLocks noChangeAspect="1"/>
          </p:cNvGraphicFramePr>
          <p:nvPr/>
        </p:nvGraphicFramePr>
        <p:xfrm>
          <a:off x="7261315" y="2804862"/>
          <a:ext cx="304800" cy="4476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83" name="Equation" r:id="rId12" imgW="4572000" imgH="9144000" progId="Equation.DSMT4">
                  <p:embed/>
                </p:oleObj>
              </mc:Choice>
              <mc:Fallback>
                <p:oleObj name="Equation" r:id="rId12" imgW="4572000" imgH="9144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261315" y="2804862"/>
                        <a:ext cx="304800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" name="组合 10"/>
          <p:cNvGrpSpPr/>
          <p:nvPr/>
        </p:nvGrpSpPr>
        <p:grpSpPr>
          <a:xfrm>
            <a:off x="7384685" y="2438400"/>
            <a:ext cx="1518743" cy="313578"/>
            <a:chOff x="5860684" y="2438400"/>
            <a:chExt cx="1518743" cy="313578"/>
          </a:xfrm>
        </p:grpSpPr>
        <p:cxnSp>
          <p:nvCxnSpPr>
            <p:cNvPr id="12" name="直接连接符 11"/>
            <p:cNvCxnSpPr/>
            <p:nvPr/>
          </p:nvCxnSpPr>
          <p:spPr>
            <a:xfrm flipV="1">
              <a:off x="6169610" y="2691810"/>
              <a:ext cx="1209817" cy="7266"/>
            </a:xfrm>
            <a:prstGeom prst="line">
              <a:avLst/>
            </a:prstGeom>
            <a:ln w="254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3" name="Object 11"/>
            <p:cNvGraphicFramePr>
              <a:graphicFrameLocks noChangeAspect="1"/>
            </p:cNvGraphicFramePr>
            <p:nvPr/>
          </p:nvGraphicFramePr>
          <p:xfrm>
            <a:off x="5860684" y="2438400"/>
            <a:ext cx="297497" cy="313578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84" name="Equation" r:id="rId14" imgW="3962400" imgH="4267200" progId="Equation.DSMT4">
                    <p:embed/>
                  </p:oleObj>
                </mc:Choice>
                <mc:Fallback>
                  <p:oleObj name="Equation" r:id="rId14" imgW="3962400" imgH="42672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5"/>
                        <a:stretch>
                          <a:fillRect/>
                        </a:stretch>
                      </p:blipFill>
                      <p:spPr>
                        <a:xfrm>
                          <a:off x="5860684" y="2438400"/>
                          <a:ext cx="297497" cy="31357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4" name="组合 13"/>
          <p:cNvGrpSpPr/>
          <p:nvPr/>
        </p:nvGrpSpPr>
        <p:grpSpPr>
          <a:xfrm>
            <a:off x="8480877" y="2698976"/>
            <a:ext cx="411121" cy="984310"/>
            <a:chOff x="6956876" y="2698976"/>
            <a:chExt cx="411121" cy="984310"/>
          </a:xfrm>
        </p:grpSpPr>
        <p:cxnSp>
          <p:nvCxnSpPr>
            <p:cNvPr id="15" name="直接连接符 14"/>
            <p:cNvCxnSpPr>
              <a:endCxn id="29" idx="0"/>
            </p:cNvCxnSpPr>
            <p:nvPr/>
          </p:nvCxnSpPr>
          <p:spPr>
            <a:xfrm flipV="1">
              <a:off x="7133089" y="2698976"/>
              <a:ext cx="234908" cy="659446"/>
            </a:xfrm>
            <a:prstGeom prst="line">
              <a:avLst/>
            </a:prstGeom>
            <a:ln w="254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6" name="对象 15"/>
            <p:cNvGraphicFramePr>
              <a:graphicFrameLocks noChangeAspect="1"/>
            </p:cNvGraphicFramePr>
            <p:nvPr/>
          </p:nvGraphicFramePr>
          <p:xfrm>
            <a:off x="6956876" y="3338798"/>
            <a:ext cx="352425" cy="344488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85" name="Equation" r:id="rId16" imgW="3962400" imgH="3962400" progId="Equation.DSMT4">
                    <p:embed/>
                  </p:oleObj>
                </mc:Choice>
                <mc:Fallback>
                  <p:oleObj name="Equation" r:id="rId16" imgW="3962400" imgH="39624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7"/>
                        <a:stretch>
                          <a:fillRect/>
                        </a:stretch>
                      </p:blipFill>
                      <p:spPr>
                        <a:xfrm>
                          <a:off x="6956876" y="3338798"/>
                          <a:ext cx="352425" cy="3444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7" name="组合 16"/>
          <p:cNvGrpSpPr/>
          <p:nvPr/>
        </p:nvGrpSpPr>
        <p:grpSpPr>
          <a:xfrm>
            <a:off x="8903427" y="1676400"/>
            <a:ext cx="470760" cy="981270"/>
            <a:chOff x="7379427" y="1676400"/>
            <a:chExt cx="470760" cy="981270"/>
          </a:xfrm>
        </p:grpSpPr>
        <p:cxnSp>
          <p:nvCxnSpPr>
            <p:cNvPr id="18" name="直接连接符 17"/>
            <p:cNvCxnSpPr/>
            <p:nvPr/>
          </p:nvCxnSpPr>
          <p:spPr>
            <a:xfrm flipV="1">
              <a:off x="7379427" y="2017849"/>
              <a:ext cx="234909" cy="639821"/>
            </a:xfrm>
            <a:prstGeom prst="line">
              <a:avLst/>
            </a:prstGeom>
            <a:ln w="254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9" name="Object 12"/>
            <p:cNvGraphicFramePr>
              <a:graphicFrameLocks noChangeAspect="1"/>
            </p:cNvGraphicFramePr>
            <p:nvPr/>
          </p:nvGraphicFramePr>
          <p:xfrm>
            <a:off x="7504555" y="1676400"/>
            <a:ext cx="345632" cy="341312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86" name="Equation" r:id="rId18" imgW="4267200" imgH="3962400" progId="Equation.DSMT4">
                    <p:embed/>
                  </p:oleObj>
                </mc:Choice>
                <mc:Fallback>
                  <p:oleObj name="Equation" r:id="rId18" imgW="4267200" imgH="39624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19"/>
                        <a:stretch>
                          <a:fillRect/>
                        </a:stretch>
                      </p:blipFill>
                      <p:spPr>
                        <a:xfrm>
                          <a:off x="7504555" y="1676400"/>
                          <a:ext cx="345632" cy="3413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0" name="组合 19"/>
          <p:cNvGrpSpPr/>
          <p:nvPr/>
        </p:nvGrpSpPr>
        <p:grpSpPr>
          <a:xfrm>
            <a:off x="7115994" y="1828801"/>
            <a:ext cx="3552006" cy="1905669"/>
            <a:chOff x="5591994" y="1828800"/>
            <a:chExt cx="3552006" cy="1905669"/>
          </a:xfrm>
        </p:grpSpPr>
        <p:grpSp>
          <p:nvGrpSpPr>
            <p:cNvPr id="21" name="Group 3"/>
            <p:cNvGrpSpPr/>
            <p:nvPr/>
          </p:nvGrpSpPr>
          <p:grpSpPr>
            <a:xfrm>
              <a:off x="5591994" y="1828800"/>
              <a:ext cx="3552006" cy="1905669"/>
              <a:chOff x="941" y="2089"/>
              <a:chExt cx="2064" cy="1049"/>
            </a:xfrm>
          </p:grpSpPr>
          <p:sp>
            <p:nvSpPr>
              <p:cNvPr id="23" name="Line 4"/>
              <p:cNvSpPr>
                <a:spLocks noChangeShapeType="1"/>
              </p:cNvSpPr>
              <p:nvPr/>
            </p:nvSpPr>
            <p:spPr bwMode="auto">
              <a:xfrm>
                <a:off x="1111" y="2931"/>
                <a:ext cx="1406" cy="0"/>
              </a:xfrm>
              <a:prstGeom prst="line">
                <a:avLst/>
              </a:prstGeom>
              <a:noFill/>
              <a:ln w="38100">
                <a:solidFill>
                  <a:srgbClr val="000080"/>
                </a:solidFill>
                <a:rou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4" name="Line 5"/>
              <p:cNvSpPr>
                <a:spLocks noChangeShapeType="1"/>
              </p:cNvSpPr>
              <p:nvPr/>
            </p:nvSpPr>
            <p:spPr bwMode="auto">
              <a:xfrm>
                <a:off x="1429" y="2205"/>
                <a:ext cx="1406" cy="0"/>
              </a:xfrm>
              <a:prstGeom prst="line">
                <a:avLst/>
              </a:prstGeom>
              <a:noFill/>
              <a:ln w="38100">
                <a:solidFill>
                  <a:srgbClr val="000080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" name="Line 6"/>
              <p:cNvSpPr>
                <a:spLocks noChangeShapeType="1"/>
              </p:cNvSpPr>
              <p:nvPr/>
            </p:nvSpPr>
            <p:spPr bwMode="auto">
              <a:xfrm flipV="1">
                <a:off x="1111" y="2205"/>
                <a:ext cx="318" cy="726"/>
              </a:xfrm>
              <a:prstGeom prst="line">
                <a:avLst/>
              </a:prstGeom>
              <a:noFill/>
              <a:ln w="38100">
                <a:solidFill>
                  <a:srgbClr val="000080"/>
                </a:solidFill>
                <a:rou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6" name="Line 7"/>
              <p:cNvSpPr>
                <a:spLocks noChangeShapeType="1"/>
              </p:cNvSpPr>
              <p:nvPr/>
            </p:nvSpPr>
            <p:spPr bwMode="auto">
              <a:xfrm flipV="1">
                <a:off x="2517" y="2205"/>
                <a:ext cx="318" cy="726"/>
              </a:xfrm>
              <a:prstGeom prst="line">
                <a:avLst/>
              </a:prstGeom>
              <a:noFill/>
              <a:ln w="38100">
                <a:solidFill>
                  <a:srgbClr val="000080"/>
                </a:solidFill>
                <a:rou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7" name="Line 8"/>
              <p:cNvSpPr>
                <a:spLocks noChangeShapeType="1"/>
              </p:cNvSpPr>
              <p:nvPr/>
            </p:nvSpPr>
            <p:spPr bwMode="auto">
              <a:xfrm flipH="1">
                <a:off x="1114" y="2568"/>
                <a:ext cx="859" cy="35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8" name="Line 9"/>
              <p:cNvSpPr>
                <a:spLocks noChangeShapeType="1"/>
              </p:cNvSpPr>
              <p:nvPr/>
            </p:nvSpPr>
            <p:spPr bwMode="auto">
              <a:xfrm flipH="1" flipV="1">
                <a:off x="1429" y="2205"/>
                <a:ext cx="1088" cy="72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graphicFrame>
            <p:nvGraphicFramePr>
              <p:cNvPr id="29" name="Object 10"/>
              <p:cNvGraphicFramePr>
                <a:graphicFrameLocks noChangeAspect="1"/>
              </p:cNvGraphicFramePr>
              <p:nvPr/>
            </p:nvGraphicFramePr>
            <p:xfrm>
              <a:off x="1837" y="2568"/>
              <a:ext cx="272" cy="221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087" name="Equation" r:id="rId20" imgW="203200" imgH="165100" progId="Equation.DSMT4">
                      <p:embed/>
                    </p:oleObj>
                  </mc:Choice>
                  <mc:Fallback>
                    <p:oleObj name="Equation" r:id="rId20" imgW="203200" imgH="165100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2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1837" y="2568"/>
                            <a:ext cx="272" cy="221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0" name="Object 11"/>
              <p:cNvGraphicFramePr>
                <a:graphicFrameLocks noChangeAspect="1"/>
              </p:cNvGraphicFramePr>
              <p:nvPr/>
            </p:nvGraphicFramePr>
            <p:xfrm>
              <a:off x="941" y="2931"/>
              <a:ext cx="189" cy="190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088" name="Equation" r:id="rId22" imgW="152400" imgH="165100" progId="Equation.DSMT4">
                      <p:embed/>
                    </p:oleObj>
                  </mc:Choice>
                  <mc:Fallback>
                    <p:oleObj name="Equation" r:id="rId22" imgW="152400" imgH="165100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2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941" y="2931"/>
                            <a:ext cx="189" cy="19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1" name="Object 12"/>
              <p:cNvGraphicFramePr>
                <a:graphicFrameLocks noChangeAspect="1"/>
              </p:cNvGraphicFramePr>
              <p:nvPr/>
            </p:nvGraphicFramePr>
            <p:xfrm>
              <a:off x="2517" y="2931"/>
              <a:ext cx="190" cy="207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089" name="Equation" r:id="rId24" imgW="152400" imgH="165100" progId="Equation.DSMT4">
                      <p:embed/>
                    </p:oleObj>
                  </mc:Choice>
                  <mc:Fallback>
                    <p:oleObj name="Equation" r:id="rId24" imgW="152400" imgH="165100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2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2517" y="2931"/>
                            <a:ext cx="190" cy="20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2" name="Object 13"/>
              <p:cNvGraphicFramePr>
                <a:graphicFrameLocks noChangeAspect="1"/>
              </p:cNvGraphicFramePr>
              <p:nvPr/>
            </p:nvGraphicFramePr>
            <p:xfrm>
              <a:off x="2853" y="2131"/>
              <a:ext cx="152" cy="177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090" name="Equation" r:id="rId26" imgW="152400" imgH="177800" progId="Equation.DSMT4">
                      <p:embed/>
                    </p:oleObj>
                  </mc:Choice>
                  <mc:Fallback>
                    <p:oleObj name="Equation" r:id="rId26" imgW="152400" imgH="177800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2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2853" y="2131"/>
                            <a:ext cx="152" cy="17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3" name="Object 14"/>
              <p:cNvGraphicFramePr>
                <a:graphicFrameLocks noChangeAspect="1"/>
              </p:cNvGraphicFramePr>
              <p:nvPr/>
            </p:nvGraphicFramePr>
            <p:xfrm>
              <a:off x="1259" y="2089"/>
              <a:ext cx="179" cy="179"/>
            </p:xfrm>
            <a:graphic>
              <a:graphicData uri="http://schemas.openxmlformats.org/presentationml/2006/ole">
                <mc:AlternateContent>
                  <mc:Choice xmlns:v="urn:schemas-microsoft-com:vml" Requires="v">
                    <p:oleObj spid="_x0000_s1091" name="Equation" r:id="rId28" imgW="165100" imgH="165100" progId="Equation.DSMT4">
                      <p:embed/>
                    </p:oleObj>
                  </mc:Choice>
                  <mc:Fallback>
                    <p:oleObj name="Equation" r:id="rId28" imgW="165100" imgH="165100" progId="Equation.DSMT4">
                      <p:embed/>
                      <p:pic>
                        <p:nvPicPr>
                          <p:cNvPr id="0" name="OLE substitute image"/>
                          <p:cNvPicPr/>
                          <p:nvPr/>
                        </p:nvPicPr>
                        <p:blipFill>
                          <a:blip r:embed="rId2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tretch>
                            <a:fillRect/>
                          </a:stretch>
                        </p:blipFill>
                        <p:spPr>
                          <a:xfrm>
                            <a:off x="1259" y="2089"/>
                            <a:ext cx="179" cy="17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cxnSp>
          <p:nvCxnSpPr>
            <p:cNvPr id="22" name="直接连接符 21"/>
            <p:cNvCxnSpPr>
              <a:endCxn id="26" idx="1"/>
            </p:cNvCxnSpPr>
            <p:nvPr/>
          </p:nvCxnSpPr>
          <p:spPr>
            <a:xfrm flipV="1">
              <a:off x="7367997" y="2039532"/>
              <a:ext cx="1483445" cy="655811"/>
            </a:xfrm>
            <a:prstGeom prst="line">
              <a:avLst/>
            </a:prstGeom>
            <a:ln w="38100"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组合 33"/>
          <p:cNvGrpSpPr/>
          <p:nvPr/>
        </p:nvGrpSpPr>
        <p:grpSpPr>
          <a:xfrm>
            <a:off x="7413715" y="2645811"/>
            <a:ext cx="2089936" cy="705345"/>
            <a:chOff x="5889715" y="2645810"/>
            <a:chExt cx="2089936" cy="705345"/>
          </a:xfrm>
        </p:grpSpPr>
        <p:graphicFrame>
          <p:nvGraphicFramePr>
            <p:cNvPr id="35" name="Object 12"/>
            <p:cNvGraphicFramePr>
              <a:graphicFrameLocks noChangeAspect="1"/>
            </p:cNvGraphicFramePr>
            <p:nvPr/>
          </p:nvGraphicFramePr>
          <p:xfrm>
            <a:off x="7696200" y="2645810"/>
            <a:ext cx="283451" cy="32599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92" name="Equation" r:id="rId30" imgW="3657600" imgH="3962400" progId="Equation.DSMT4">
                    <p:embed/>
                  </p:oleObj>
                </mc:Choice>
                <mc:Fallback>
                  <p:oleObj name="Equation" r:id="rId30" imgW="3657600" imgH="39624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31"/>
                        <a:stretch>
                          <a:fillRect/>
                        </a:stretch>
                      </p:blipFill>
                      <p:spPr>
                        <a:xfrm>
                          <a:off x="7696200" y="2645810"/>
                          <a:ext cx="283451" cy="32599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6" name="直接箭头连接符 35"/>
            <p:cNvCxnSpPr>
              <a:stCxn id="27" idx="1"/>
            </p:cNvCxnSpPr>
            <p:nvPr/>
          </p:nvCxnSpPr>
          <p:spPr>
            <a:xfrm flipV="1">
              <a:off x="5889715" y="2957844"/>
              <a:ext cx="1806485" cy="393311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组合 36"/>
          <p:cNvGrpSpPr/>
          <p:nvPr/>
        </p:nvGrpSpPr>
        <p:grpSpPr>
          <a:xfrm>
            <a:off x="7345363" y="2717800"/>
            <a:ext cx="1820262" cy="312738"/>
            <a:chOff x="5821363" y="2717800"/>
            <a:chExt cx="1820262" cy="312738"/>
          </a:xfrm>
        </p:grpSpPr>
        <p:cxnSp>
          <p:nvCxnSpPr>
            <p:cNvPr id="38" name="直接连接符 37"/>
            <p:cNvCxnSpPr/>
            <p:nvPr/>
          </p:nvCxnSpPr>
          <p:spPr>
            <a:xfrm flipV="1">
              <a:off x="6125479" y="2952486"/>
              <a:ext cx="1516146" cy="7266"/>
            </a:xfrm>
            <a:prstGeom prst="line">
              <a:avLst/>
            </a:prstGeom>
            <a:ln w="254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39" name="Object 11"/>
            <p:cNvGraphicFramePr>
              <a:graphicFrameLocks noChangeAspect="1"/>
            </p:cNvGraphicFramePr>
            <p:nvPr/>
          </p:nvGraphicFramePr>
          <p:xfrm>
            <a:off x="5821363" y="2717800"/>
            <a:ext cx="252412" cy="312738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93" name="Equation" r:id="rId32" imgW="3352800" imgH="4267200" progId="Equation.DSMT4">
                    <p:embed/>
                  </p:oleObj>
                </mc:Choice>
                <mc:Fallback>
                  <p:oleObj name="Equation" r:id="rId32" imgW="3352800" imgH="42672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33"/>
                        <a:stretch>
                          <a:fillRect/>
                        </a:stretch>
                      </p:blipFill>
                      <p:spPr>
                        <a:xfrm>
                          <a:off x="5821363" y="2717800"/>
                          <a:ext cx="252412" cy="3127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0" name="组合 39"/>
          <p:cNvGrpSpPr/>
          <p:nvPr/>
        </p:nvGrpSpPr>
        <p:grpSpPr>
          <a:xfrm>
            <a:off x="8959844" y="2952486"/>
            <a:ext cx="274638" cy="696448"/>
            <a:chOff x="7435844" y="2952486"/>
            <a:chExt cx="274638" cy="696448"/>
          </a:xfrm>
        </p:grpSpPr>
        <p:graphicFrame>
          <p:nvGraphicFramePr>
            <p:cNvPr id="41" name="对象 40"/>
            <p:cNvGraphicFramePr>
              <a:graphicFrameLocks noChangeAspect="1"/>
            </p:cNvGraphicFramePr>
            <p:nvPr/>
          </p:nvGraphicFramePr>
          <p:xfrm>
            <a:off x="7435844" y="3358422"/>
            <a:ext cx="274638" cy="290512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94" name="Equation" r:id="rId34" imgW="152400" imgH="165100" progId="Equation.DSMT4">
                    <p:embed/>
                  </p:oleObj>
                </mc:Choice>
                <mc:Fallback>
                  <p:oleObj name="Equation" r:id="rId34" imgW="152400" imgH="1651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3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tretch>
                          <a:fillRect/>
                        </a:stretch>
                      </p:blipFill>
                      <p:spPr>
                        <a:xfrm>
                          <a:off x="7435844" y="3358422"/>
                          <a:ext cx="274638" cy="2905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42" name="直接连接符 41"/>
            <p:cNvCxnSpPr/>
            <p:nvPr/>
          </p:nvCxnSpPr>
          <p:spPr>
            <a:xfrm flipV="1">
              <a:off x="7560141" y="2952486"/>
              <a:ext cx="136059" cy="398669"/>
            </a:xfrm>
            <a:prstGeom prst="line">
              <a:avLst/>
            </a:prstGeom>
            <a:ln w="254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3" name="对象 42"/>
          <p:cNvGraphicFramePr>
            <a:graphicFrameLocks noChangeAspect="1"/>
          </p:cNvGraphicFramePr>
          <p:nvPr/>
        </p:nvGraphicFramePr>
        <p:xfrm>
          <a:off x="9201150" y="2057401"/>
          <a:ext cx="306388" cy="4476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95" name="Equation" r:id="rId36" imgW="4572000" imgH="9144000" progId="Equation.DSMT4">
                  <p:embed/>
                </p:oleObj>
              </mc:Choice>
              <mc:Fallback>
                <p:oleObj name="Equation" r:id="rId36" imgW="4572000" imgH="9144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7"/>
                      <a:stretch>
                        <a:fillRect/>
                      </a:stretch>
                    </p:blipFill>
                    <p:spPr>
                      <a:xfrm>
                        <a:off x="9201150" y="2057401"/>
                        <a:ext cx="306388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对象 43"/>
          <p:cNvGraphicFramePr>
            <a:graphicFrameLocks noChangeAspect="1"/>
          </p:cNvGraphicFramePr>
          <p:nvPr/>
        </p:nvGraphicFramePr>
        <p:xfrm>
          <a:off x="8050505" y="2251302"/>
          <a:ext cx="368300" cy="4476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96" name="Equation" r:id="rId38" imgW="5486400" imgH="9144000" progId="Equation.DSMT4">
                  <p:embed/>
                </p:oleObj>
              </mc:Choice>
              <mc:Fallback>
                <p:oleObj name="Equation" r:id="rId38" imgW="5486400" imgH="9144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9"/>
                      <a:stretch>
                        <a:fillRect/>
                      </a:stretch>
                    </p:blipFill>
                    <p:spPr>
                      <a:xfrm>
                        <a:off x="8050505" y="2251302"/>
                        <a:ext cx="368300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Line 9"/>
          <p:cNvSpPr>
            <a:spLocks noChangeShapeType="1"/>
          </p:cNvSpPr>
          <p:nvPr/>
        </p:nvSpPr>
        <p:spPr bwMode="auto">
          <a:xfrm flipH="1" flipV="1">
            <a:off x="5541341" y="2046800"/>
            <a:ext cx="1872375" cy="13116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6" name="Line 9"/>
          <p:cNvSpPr>
            <a:spLocks noChangeShapeType="1"/>
          </p:cNvSpPr>
          <p:nvPr/>
        </p:nvSpPr>
        <p:spPr bwMode="auto">
          <a:xfrm flipH="1" flipV="1">
            <a:off x="7414849" y="3358423"/>
            <a:ext cx="1872375" cy="13116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47" name="组合 46"/>
          <p:cNvGrpSpPr/>
          <p:nvPr/>
        </p:nvGrpSpPr>
        <p:grpSpPr>
          <a:xfrm>
            <a:off x="7468816" y="2976643"/>
            <a:ext cx="1675154" cy="904605"/>
            <a:chOff x="5944816" y="2976642"/>
            <a:chExt cx="1675154" cy="904605"/>
          </a:xfrm>
        </p:grpSpPr>
        <p:cxnSp>
          <p:nvCxnSpPr>
            <p:cNvPr id="48" name="直接连接符 47"/>
            <p:cNvCxnSpPr/>
            <p:nvPr/>
          </p:nvCxnSpPr>
          <p:spPr>
            <a:xfrm flipV="1">
              <a:off x="6230252" y="2976642"/>
              <a:ext cx="1389718" cy="621648"/>
            </a:xfrm>
            <a:prstGeom prst="line">
              <a:avLst/>
            </a:prstGeom>
            <a:ln w="254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49" name="Object 12"/>
            <p:cNvGraphicFramePr>
              <a:graphicFrameLocks noChangeAspect="1"/>
            </p:cNvGraphicFramePr>
            <p:nvPr/>
          </p:nvGraphicFramePr>
          <p:xfrm>
            <a:off x="5944816" y="3552976"/>
            <a:ext cx="285435" cy="328271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97" name="Equation" r:id="rId40" imgW="3657600" imgH="3962400" progId="Equation.DSMT4">
                    <p:embed/>
                  </p:oleObj>
                </mc:Choice>
                <mc:Fallback>
                  <p:oleObj name="Equation" r:id="rId40" imgW="3657600" imgH="39624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1"/>
                        <a:stretch>
                          <a:fillRect/>
                        </a:stretch>
                      </p:blipFill>
                      <p:spPr>
                        <a:xfrm>
                          <a:off x="5944816" y="3552976"/>
                          <a:ext cx="285435" cy="3282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Line 17"/>
          <p:cNvSpPr>
            <a:spLocks noChangeShapeType="1"/>
          </p:cNvSpPr>
          <p:nvPr/>
        </p:nvSpPr>
        <p:spPr bwMode="auto">
          <a:xfrm>
            <a:off x="7010400" y="2054225"/>
            <a:ext cx="2959100" cy="29591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" name="Line 18"/>
          <p:cNvSpPr>
            <a:spLocks noChangeShapeType="1"/>
          </p:cNvSpPr>
          <p:nvPr/>
        </p:nvSpPr>
        <p:spPr bwMode="auto">
          <a:xfrm>
            <a:off x="5935663" y="3200400"/>
            <a:ext cx="2959100" cy="29591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" name="Line 19"/>
          <p:cNvSpPr>
            <a:spLocks noChangeShapeType="1"/>
          </p:cNvSpPr>
          <p:nvPr/>
        </p:nvSpPr>
        <p:spPr bwMode="auto">
          <a:xfrm flipV="1">
            <a:off x="5967414" y="2538414"/>
            <a:ext cx="1527175" cy="322738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" name="Line 20"/>
          <p:cNvSpPr>
            <a:spLocks noChangeShapeType="1"/>
          </p:cNvSpPr>
          <p:nvPr/>
        </p:nvSpPr>
        <p:spPr bwMode="auto">
          <a:xfrm flipV="1">
            <a:off x="5978525" y="4152900"/>
            <a:ext cx="3098800" cy="1582738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7" name="Object 22"/>
          <p:cNvGraphicFramePr>
            <a:graphicFrameLocks noChangeAspect="1"/>
          </p:cNvGraphicFramePr>
          <p:nvPr/>
        </p:nvGraphicFramePr>
        <p:xfrm>
          <a:off x="7472364" y="4956175"/>
          <a:ext cx="325437" cy="325438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98" name="公式" r:id="rId2" imgW="152400" imgH="152400" progId="Equation.3">
                  <p:embed/>
                </p:oleObj>
              </mc:Choice>
              <mc:Fallback>
                <p:oleObj name="公式" r:id="rId2" imgW="152400" imgH="1524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472364" y="4956175"/>
                        <a:ext cx="325437" cy="32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3"/>
          <p:cNvGraphicFramePr>
            <a:graphicFrameLocks noChangeAspect="1"/>
          </p:cNvGraphicFramePr>
          <p:nvPr/>
        </p:nvGraphicFramePr>
        <p:xfrm>
          <a:off x="9151939" y="3911601"/>
          <a:ext cx="325437" cy="3524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99" name="公式" r:id="rId4" imgW="152400" imgH="165100" progId="Equation.3">
                  <p:embed/>
                </p:oleObj>
              </mc:Choice>
              <mc:Fallback>
                <p:oleObj name="公式" r:id="rId4" imgW="152400" imgH="1651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9151939" y="3911601"/>
                        <a:ext cx="325437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4"/>
          <p:cNvGraphicFramePr>
            <a:graphicFrameLocks noChangeAspect="1"/>
          </p:cNvGraphicFramePr>
          <p:nvPr/>
        </p:nvGraphicFramePr>
        <p:xfrm>
          <a:off x="7046914" y="4529139"/>
          <a:ext cx="325437" cy="3254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00" name="公式" r:id="rId6" imgW="152400" imgH="152400" progId="Equation.3">
                  <p:embed/>
                </p:oleObj>
              </mc:Choice>
              <mc:Fallback>
                <p:oleObj name="公式" r:id="rId6" imgW="152400" imgH="1524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046914" y="4529139"/>
                        <a:ext cx="325437" cy="325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5"/>
          <p:cNvGraphicFramePr>
            <a:graphicFrameLocks noChangeAspect="1"/>
          </p:cNvGraphicFramePr>
          <p:nvPr/>
        </p:nvGraphicFramePr>
        <p:xfrm>
          <a:off x="6365875" y="3849689"/>
          <a:ext cx="325438" cy="3254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01" name="公式" r:id="rId8" imgW="152400" imgH="152400" progId="Equation.3">
                  <p:embed/>
                </p:oleObj>
              </mc:Choice>
              <mc:Fallback>
                <p:oleObj name="公式" r:id="rId8" imgW="152400" imgH="1524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6365875" y="3849689"/>
                        <a:ext cx="325438" cy="325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26"/>
          <p:cNvGraphicFramePr>
            <a:graphicFrameLocks noChangeAspect="1"/>
          </p:cNvGraphicFramePr>
          <p:nvPr/>
        </p:nvGraphicFramePr>
        <p:xfrm>
          <a:off x="7419975" y="2170114"/>
          <a:ext cx="325438" cy="325437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02" name="公式" r:id="rId10" imgW="152400" imgH="152400" progId="Equation.3">
                  <p:embed/>
                </p:oleObj>
              </mc:Choice>
              <mc:Fallback>
                <p:oleObj name="公式" r:id="rId10" imgW="152400" imgH="1524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419975" y="2170114"/>
                        <a:ext cx="325438" cy="325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Line 27"/>
          <p:cNvSpPr>
            <a:spLocks noChangeShapeType="1"/>
          </p:cNvSpPr>
          <p:nvPr/>
        </p:nvSpPr>
        <p:spPr bwMode="auto">
          <a:xfrm flipV="1">
            <a:off x="6010276" y="4435475"/>
            <a:ext cx="1165225" cy="1271588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13" name="Object 28"/>
          <p:cNvGraphicFramePr>
            <a:graphicFrameLocks noChangeAspect="1"/>
          </p:cNvGraphicFramePr>
          <p:nvPr/>
        </p:nvGraphicFramePr>
        <p:xfrm>
          <a:off x="5881689" y="5705476"/>
          <a:ext cx="325437" cy="35242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03" name="公式" r:id="rId12" imgW="152400" imgH="165100" progId="Equation.3">
                  <p:embed/>
                </p:oleObj>
              </mc:Choice>
              <mc:Fallback>
                <p:oleObj name="公式" r:id="rId12" imgW="152400" imgH="1651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881689" y="5705476"/>
                        <a:ext cx="325437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29"/>
          <p:cNvGraphicFramePr>
            <a:graphicFrameLocks noChangeAspect="1"/>
          </p:cNvGraphicFramePr>
          <p:nvPr/>
        </p:nvGraphicFramePr>
        <p:xfrm>
          <a:off x="2014539" y="198439"/>
          <a:ext cx="6302375" cy="12096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104" name="公式" r:id="rId14" imgW="2514600" imgH="482600" progId="Equation.3">
                  <p:embed/>
                </p:oleObj>
              </mc:Choice>
              <mc:Fallback>
                <p:oleObj name="公式" r:id="rId14" imgW="2514600" imgH="4826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2014539" y="198439"/>
                        <a:ext cx="6302375" cy="1209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PA" val="v3.0.0"/>
</p:tagLst>
</file>

<file path=ppt/tags/tag2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MmYyMDBiMzFjMDQ3Yzc4NDM1ZDBiYTliMGI3YmM5MzcifQ=="/>
  <p:tag name="KSO_WPP_MARK_KEY" val="c1a8c6ac-a63c-465e-a1ef-6294a67b1da6"/>
</p:tagLst>
</file>

<file path=ppt/theme/theme1.xml><?xml version="1.0" encoding="utf-8"?>
<a:theme xmlns:r="http://schemas.openxmlformats.org/officeDocument/2006/relationships"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aragraphs>21</Paragraphs>
  <Slides>18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baseType="lpstr" size="28">
      <vt:lpstr>Arial</vt:lpstr>
      <vt:lpstr>Calibri Light</vt:lpstr>
      <vt:lpstr>Calibri</vt:lpstr>
      <vt:lpstr>MS PGothic</vt:lpstr>
      <vt:lpstr>Times New Roman</vt:lpstr>
      <vt:lpstr>黑体</vt:lpstr>
      <vt:lpstr>华文中宋</vt:lpstr>
      <vt:lpstr>宋体</vt:lpstr>
      <vt:lpstr>隶书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20.1100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2022-12-13T10:26:13.976</cp:lastPrinted>
  <dcterms:created xsi:type="dcterms:W3CDTF">2022-12-13T10:26:13Z</dcterms:created>
  <dcterms:modified xsi:type="dcterms:W3CDTF">2022-12-13T02:26:14Z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