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emf" ContentType="image/x-e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</p:sldMasterIdLst>
  <p:notesMasterIdLst>
    <p:notesMasterId r:id="rId3"/>
  </p:notesMasterIdLst>
  <p:sldIdLst>
    <p:sldId id="3710" r:id="rId4"/>
    <p:sldId id="3737" r:id="rId5"/>
    <p:sldId id="3746" r:id="rId6"/>
    <p:sldId id="3745" r:id="rId7"/>
    <p:sldId id="3747" r:id="rId8"/>
    <p:sldId id="3748" r:id="rId9"/>
    <p:sldId id="3749" r:id="rId10"/>
    <p:sldId id="3750" r:id="rId11"/>
    <p:sldId id="3751" r:id="rId12"/>
    <p:sldId id="3752" r:id="rId13"/>
    <p:sldId id="3753" r:id="rId14"/>
    <p:sldId id="3754" r:id="rId15"/>
    <p:sldId id="3759" r:id="rId16"/>
    <p:sldId id="3755" r:id="rId17"/>
    <p:sldId id="3756" r:id="rId18"/>
    <p:sldId id="3757" r:id="rId19"/>
    <p:sldId id="3761" r:id="rId20"/>
    <p:sldId id="3758" r:id="rId21"/>
    <p:sldId id="3763" r:id="rId22"/>
    <p:sldId id="3764" r:id="rId23"/>
    <p:sldId id="3765" r:id="rId24"/>
    <p:sldId id="3766" r:id="rId25"/>
    <p:sldId id="3768" r:id="rId26"/>
    <p:sldId id="3769" r:id="rId27"/>
    <p:sldId id="3770" r:id="rId28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4" userDrawn="1">
          <p15:clr>
            <a:srgbClr val="A4A3A4"/>
          </p15:clr>
        </p15:guide>
        <p15:guide id="2" pos="378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p="http://schemas.openxmlformats.org/presentationml/2006/main">
  <p:cmAuthor id="0" name="张劲松" initials="张劲松" lastIdx="0" clrIdx="0"/>
  <p:cmAuthor id="1" name="s j" initials="sj" lastIdx="0" clrIdx="0"/>
  <p:cmAuthor id="2" name="Administrator" initials="A" lastIdx="0" clrIdx="1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3" autoAdjust="0"/>
    <p:restoredTop sz="94660" autoAdjust="0"/>
  </p:normalViewPr>
  <p:slideViewPr>
    <p:cSldViewPr snapToGrid="0" showGuides="1">
      <p:cViewPr varScale="1">
        <p:scale>
          <a:sx n="64" d="100"/>
          <a:sy n="64" d="100"/>
        </p:scale>
        <p:origin x="-692" y="-68"/>
      </p:cViewPr>
      <p:guideLst>
        <p:guide orient="horz" pos="2194"/>
        <p:guide pos="3782"/>
      </p:guideLst>
    </p:cSldViewPr>
  </p:slideViewPr>
  <p:outlineViewPr>
    <p:cViewPr>
      <p:scale>
        <a:sx n="33" d="100"/>
        <a:sy n="33" d="100"/>
      </p:scale>
      <p:origin x="0" y="-34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1828" y="24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tags" Target="tags/tag464.xml" /><Relationship Id="rId3" Type="http://schemas.openxmlformats.org/officeDocument/2006/relationships/notesMaster" Target="notesMasters/notesMaster1.xml" /><Relationship Id="rId30" Type="http://schemas.openxmlformats.org/officeDocument/2006/relationships/presProps" Target="presProps.xml" /><Relationship Id="rId31" Type="http://schemas.openxmlformats.org/officeDocument/2006/relationships/viewProps" Target="viewProps.xml" /><Relationship Id="rId32" Type="http://schemas.openxmlformats.org/officeDocument/2006/relationships/theme" Target="theme/theme1.xml" /><Relationship Id="rId33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86.xml" /><Relationship Id="rId2" Type="http://schemas.openxmlformats.org/officeDocument/2006/relationships/tags" Target="../tags/tag87.xml" /><Relationship Id="rId3" Type="http://schemas.openxmlformats.org/officeDocument/2006/relationships/tags" Target="../tags/tag88.xml" /><Relationship Id="rId4" Type="http://schemas.openxmlformats.org/officeDocument/2006/relationships/tags" Target="../tags/tag89.xml" /><Relationship Id="rId5" Type="http://schemas.openxmlformats.org/officeDocument/2006/relationships/tags" Target="../tags/tag90.xml" /><Relationship Id="rId6" Type="http://schemas.openxmlformats.org/officeDocument/2006/relationships/tags" Target="../tags/tag91.xml" /><Relationship Id="rId7" Type="http://schemas.openxmlformats.org/officeDocument/2006/relationships/tags" Target="../tags/tag92.xml" /><Relationship Id="rId8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03CC3-5F86-4D9F-9104-46CA5212AAE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15DCA-52E2-4B72-8AFF-0CA757C7449A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93.xml" /><Relationship Id="rId4" Type="http://schemas.openxmlformats.org/officeDocument/2006/relationships/tags" Target="../tags/tag94.xml" /><Relationship Id="rId5" Type="http://schemas.openxmlformats.org/officeDocument/2006/relationships/tags" Target="../tags/tag95.xml" /><Relationship Id="rId6" Type="http://schemas.openxmlformats.org/officeDocument/2006/relationships/tags" Target="../tags/tag96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96.xml" /><Relationship Id="rId4" Type="http://schemas.openxmlformats.org/officeDocument/2006/relationships/tags" Target="../tags/tag197.xml" /><Relationship Id="rId5" Type="http://schemas.openxmlformats.org/officeDocument/2006/relationships/tags" Target="../tags/tag198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83.xml" /><Relationship Id="rId4" Type="http://schemas.openxmlformats.org/officeDocument/2006/relationships/tags" Target="../tags/tag284.xml" /><Relationship Id="rId5" Type="http://schemas.openxmlformats.org/officeDocument/2006/relationships/tags" Target="../tags/tag285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9217" name="幻灯片图像占位符 1"/>
          <p:cNvSpPr>
            <a:spLocks noGrp="1" noRot="1" noChangeAspect="1" noTextEdi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9218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 wrap="square" lIns="91440" tIns="45720" rIns="91440" bIns="45720" anchor="t" anchorCtr="0"/>
          <a:lstStyle/>
          <a:p>
            <a:pPr lvl="0" defTabSz="914400">
              <a:buSzTx/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9219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 anchorCtr="0"/>
          <a:lstStyle/>
          <a:p>
            <a:pPr lvl="0" algn="r">
              <a:buSzTx/>
            </a:pPr>
            <a:fld id="{9A0DB2DC-4C9A-4742-B13C-FB6460FD3503}" type="slidenum">
              <a:rPr lang="zh-CN" altLang="en-US" sz="1200">
                <a:solidFill>
                  <a:schemeClr val="tx1"/>
                </a:solidFill>
                <a:latin typeface="Calibri"/>
                <a:ea typeface="宋体" panose="02010600030101010101" pitchFamily="2" charset="-122"/>
              </a:rPr>
              <a:t>1</a:t>
            </a:fld>
            <a:endParaRPr lang="zh-CN" altLang="en-US" sz="1200">
              <a:solidFill>
                <a:schemeClr val="tx1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/>
          </p:cNvSpPr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/>
          </p:cNvSpPr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1.xml" /><Relationship Id="rId2" Type="http://schemas.openxmlformats.org/officeDocument/2006/relationships/tags" Target="../tags/tag22.xml" /><Relationship Id="rId3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3.xml" /><Relationship Id="rId2" Type="http://schemas.openxmlformats.org/officeDocument/2006/relationships/tags" Target="../tags/tag24.xml" /><Relationship Id="rId3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5.xml" /><Relationship Id="rId2" Type="http://schemas.openxmlformats.org/officeDocument/2006/relationships/tags" Target="../tags/tag26.xml" /><Relationship Id="rId3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7.xml" /><Relationship Id="rId10" Type="http://schemas.openxmlformats.org/officeDocument/2006/relationships/slideMaster" Target="../slideMasters/slideMaster1.xml" /><Relationship Id="rId2" Type="http://schemas.openxmlformats.org/officeDocument/2006/relationships/tags" Target="../tags/tag28.xml" /><Relationship Id="rId3" Type="http://schemas.openxmlformats.org/officeDocument/2006/relationships/tags" Target="../tags/tag29.xml" /><Relationship Id="rId4" Type="http://schemas.openxmlformats.org/officeDocument/2006/relationships/tags" Target="../tags/tag30.xml" /><Relationship Id="rId5" Type="http://schemas.openxmlformats.org/officeDocument/2006/relationships/tags" Target="../tags/tag31.xml" /><Relationship Id="rId6" Type="http://schemas.openxmlformats.org/officeDocument/2006/relationships/tags" Target="../tags/tag32.xml" /><Relationship Id="rId7" Type="http://schemas.openxmlformats.org/officeDocument/2006/relationships/tags" Target="../tags/tag33.xml" /><Relationship Id="rId8" Type="http://schemas.openxmlformats.org/officeDocument/2006/relationships/tags" Target="../tags/tag34.xml" /><Relationship Id="rId9" Type="http://schemas.openxmlformats.org/officeDocument/2006/relationships/tags" Target="../tags/tag35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6.xml" /><Relationship Id="rId2" Type="http://schemas.openxmlformats.org/officeDocument/2006/relationships/tags" Target="../tags/tag37.xml" /><Relationship Id="rId3" Type="http://schemas.openxmlformats.org/officeDocument/2006/relationships/tags" Target="../tags/tag38.xml" /><Relationship Id="rId4" Type="http://schemas.openxmlformats.org/officeDocument/2006/relationships/tags" Target="../tags/tag39.xml" /><Relationship Id="rId5" Type="http://schemas.openxmlformats.org/officeDocument/2006/relationships/tags" Target="../tags/tag40.xml" /><Relationship Id="rId6" Type="http://schemas.openxmlformats.org/officeDocument/2006/relationships/tags" Target="../tags/tag41.xml" /><Relationship Id="rId7" Type="http://schemas.openxmlformats.org/officeDocument/2006/relationships/tags" Target="../tags/tag42.xml" /><Relationship Id="rId8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5.xml" /><Relationship Id="rId2" Type="http://schemas.openxmlformats.org/officeDocument/2006/relationships/tags" Target="../tags/tag46.xml" /><Relationship Id="rId3" Type="http://schemas.openxmlformats.org/officeDocument/2006/relationships/tags" Target="../tags/tag47.xml" /><Relationship Id="rId4" Type="http://schemas.openxmlformats.org/officeDocument/2006/relationships/tags" Target="../tags/tag48.xml" /><Relationship Id="rId5" Type="http://schemas.openxmlformats.org/officeDocument/2006/relationships/tags" Target="../tags/tag49.xml" /><Relationship Id="rId6" Type="http://schemas.openxmlformats.org/officeDocument/2006/relationships/tags" Target="../tags/tag50.xml" /><Relationship Id="rId7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1.xml" /><Relationship Id="rId2" Type="http://schemas.openxmlformats.org/officeDocument/2006/relationships/tags" Target="../tags/tag52.xml" /><Relationship Id="rId3" Type="http://schemas.openxmlformats.org/officeDocument/2006/relationships/slideMaster" Target="../slideMasters/slideMaster1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3.xml" /><Relationship Id="rId2" Type="http://schemas.openxmlformats.org/officeDocument/2006/relationships/tags" Target="../tags/tag54.xml" /><Relationship Id="rId3" Type="http://schemas.openxmlformats.org/officeDocument/2006/relationships/tags" Target="../tags/tag55.xml" /><Relationship Id="rId4" Type="http://schemas.openxmlformats.org/officeDocument/2006/relationships/tags" Target="../tags/tag56.xml" /><Relationship Id="rId5" Type="http://schemas.openxmlformats.org/officeDocument/2006/relationships/tags" Target="../tags/tag57.xml" /><Relationship Id="rId6" Type="http://schemas.openxmlformats.org/officeDocument/2006/relationships/tags" Target="../tags/tag58.xml" /><Relationship Id="rId7" Type="http://schemas.openxmlformats.org/officeDocument/2006/relationships/slideMaster" Target="../slideMasters/slideMaster1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9.xml" /><Relationship Id="rId2" Type="http://schemas.openxmlformats.org/officeDocument/2006/relationships/tags" Target="../tags/tag60.xml" /><Relationship Id="rId3" Type="http://schemas.openxmlformats.org/officeDocument/2006/relationships/tags" Target="../tags/tag61.xml" /><Relationship Id="rId4" Type="http://schemas.openxmlformats.org/officeDocument/2006/relationships/tags" Target="../tags/tag62.xml" /><Relationship Id="rId5" Type="http://schemas.openxmlformats.org/officeDocument/2006/relationships/tags" Target="../tags/tag63.xml" /><Relationship Id="rId6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.xml" /><Relationship Id="rId2" Type="http://schemas.openxmlformats.org/officeDocument/2006/relationships/tags" Target="../tags/tag3.xml" /><Relationship Id="rId3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4.xml" /><Relationship Id="rId2" Type="http://schemas.openxmlformats.org/officeDocument/2006/relationships/tags" Target="../tags/tag65.xml" /><Relationship Id="rId3" Type="http://schemas.openxmlformats.org/officeDocument/2006/relationships/tags" Target="../tags/tag66.xml" /><Relationship Id="rId4" Type="http://schemas.openxmlformats.org/officeDocument/2006/relationships/tags" Target="../tags/tag67.xml" /><Relationship Id="rId5" Type="http://schemas.openxmlformats.org/officeDocument/2006/relationships/tags" Target="../tags/tag68.xml" /><Relationship Id="rId6" Type="http://schemas.openxmlformats.org/officeDocument/2006/relationships/slideMaster" Target="../slideMasters/slideMaster1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9.xml" /><Relationship Id="rId2" Type="http://schemas.openxmlformats.org/officeDocument/2006/relationships/tags" Target="../tags/tag70.xml" /><Relationship Id="rId3" Type="http://schemas.openxmlformats.org/officeDocument/2006/relationships/tags" Target="../tags/tag71.xml" /><Relationship Id="rId4" Type="http://schemas.openxmlformats.org/officeDocument/2006/relationships/tags" Target="../tags/tag72.xml" /><Relationship Id="rId5" Type="http://schemas.openxmlformats.org/officeDocument/2006/relationships/tags" Target="../tags/tag73.xml" /><Relationship Id="rId6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.xml" /><Relationship Id="rId2" Type="http://schemas.openxmlformats.org/officeDocument/2006/relationships/tags" Target="../tags/tag5.xml" /><Relationship Id="rId3" Type="http://schemas.openxmlformats.org/officeDocument/2006/relationships/tags" Target="../tags/tag6.xml" /><Relationship Id="rId4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.xml" /><Relationship Id="rId2" Type="http://schemas.openxmlformats.org/officeDocument/2006/relationships/tags" Target="../tags/tag8.xml" /><Relationship Id="rId3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.xml" /><Relationship Id="rId2" Type="http://schemas.openxmlformats.org/officeDocument/2006/relationships/tags" Target="../tags/tag10.xml" /><Relationship Id="rId3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.xml" /><Relationship Id="rId2" Type="http://schemas.openxmlformats.org/officeDocument/2006/relationships/tags" Target="../tags/tag14.xml" /><Relationship Id="rId3" Type="http://schemas.openxmlformats.org/officeDocument/2006/relationships/tags" Target="../tags/tag15.xml" /><Relationship Id="rId4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9.xml" /><Relationship Id="rId2" Type="http://schemas.openxmlformats.org/officeDocument/2006/relationships/tags" Target="../tags/tag20.xml" /><Relationship Id="rId3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4_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 userDrawn="1">
            <p:custDataLst>
              <p:tags r:id="rId2"/>
            </p:custDataLst>
          </p:nvPr>
        </p:nvSpPr>
        <p:spPr>
          <a:xfrm>
            <a:off x="947420" y="262890"/>
            <a:ext cx="173355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课堂小结</a:t>
            </a:r>
            <a:endParaRPr lang="zh-CN" altLang="en-US" sz="30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1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 userDrawn="1">
            <p:custDataLst>
              <p:tags r:id="rId2"/>
            </p:custDataLst>
          </p:nvPr>
        </p:nvSpPr>
        <p:spPr>
          <a:xfrm>
            <a:off x="947420" y="262890"/>
            <a:ext cx="173355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作业布置</a:t>
            </a:r>
            <a:endParaRPr lang="zh-CN" altLang="en-US" sz="30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2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 userDrawn="1">
            <p:custDataLst>
              <p:tags r:id="rId2"/>
            </p:custDataLst>
          </p:nvPr>
        </p:nvSpPr>
        <p:spPr>
          <a:xfrm>
            <a:off x="947420" y="262890"/>
            <a:ext cx="173355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课后习题</a:t>
            </a:r>
            <a:endParaRPr lang="zh-CN" altLang="en-US" sz="30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8293AF6F-571D-4D6D-AA35-43C8CCEBADC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C1A81E0C-51D8-4987-B132-E94DB0786F8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图片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8293AF6F-571D-4D6D-AA35-43C8CCEBADC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C1A81E0C-51D8-4987-B132-E94DB0786F86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916130" y="174567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33_自定义版式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 userDrawn="1">
            <p:custDataLst>
              <p:tags r:id="rId2"/>
            </p:custDataLst>
          </p:nvPr>
        </p:nvSpPr>
        <p:spPr>
          <a:xfrm>
            <a:off x="353695" y="1139190"/>
            <a:ext cx="1147445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endParaRPr lang="zh-CN" altLang="en-US" sz="300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fontAlgn="auto">
              <a:lnSpc>
                <a:spcPct val="150000"/>
              </a:lnSpc>
            </a:pPr>
            <a:endParaRPr lang="zh-CN" altLang="en-US" sz="30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8293AF6F-571D-4D6D-AA35-43C8CCEBADC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C1A81E0C-51D8-4987-B132-E94DB0786F8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203270" y="934020"/>
            <a:ext cx="10972800" cy="5482800"/>
          </a:xfrm>
        </p:spPr>
        <p:txBody>
          <a:bodyPr/>
          <a:lstStyle>
            <a:lvl1pPr eaLnBrk="1" fontAlgn="auto" latinLnBrk="0" hangingPunct="1">
              <a:lnSpc>
                <a:spcPct val="150000"/>
              </a:lnSpc>
              <a:defRPr sz="30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defRPr sz="30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defRPr sz="30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defRPr sz="30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defRPr sz="30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0"/>
            <a:r>
              <a:rPr lang="zh-CN" altLang="en-US"/>
              <a:t>二级</a:t>
            </a:r>
            <a:endParaRPr lang="zh-CN" altLang="en-US"/>
          </a:p>
          <a:p>
            <a:pPr lvl="0"/>
            <a:r>
              <a:rPr lang="zh-CN" altLang="en-US"/>
              <a:t>三级</a:t>
            </a:r>
            <a:endParaRPr lang="zh-CN" altLang="en-US"/>
          </a:p>
          <a:p>
            <a:pPr lvl="0"/>
            <a:r>
              <a:rPr lang="zh-CN" altLang="en-US"/>
              <a:t>四级</a:t>
            </a:r>
            <a:endParaRPr lang="zh-CN" altLang="en-US"/>
          </a:p>
          <a:p>
            <a:pPr lvl="0"/>
            <a:r>
              <a:rPr lang="zh-CN" altLang="en-US"/>
              <a:t>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末尾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8293AF6F-571D-4D6D-AA35-43C8CCEBADC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C1A81E0C-51D8-4987-B132-E94DB0786F86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8_自定义版式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16130" y="174567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70" y="1154500"/>
            <a:ext cx="10969200" cy="705600"/>
          </a:xfrm>
          <a:ln>
            <a:noFill/>
          </a:ln>
        </p:spPr>
        <p:txBody>
          <a:bodyPr vert="horz" lIns="90000" tIns="46800" rIns="90000" bIns="46800" rtlCol="0" anchor="ctr" anchorCtr="0">
            <a:normAutofit/>
          </a:bodyPr>
          <a:lstStyle>
            <a:lvl1pPr eaLnBrk="1" fontAlgn="auto" latinLnBrk="0" hangingPunct="1">
              <a:lnSpc>
                <a:spcPct val="150000"/>
              </a:lnSpc>
              <a:defRPr sz="3000" b="0"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30_自定义版式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16130" y="174567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32_自定义版式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16130" y="174567"/>
            <a:ext cx="10969200" cy="705600"/>
          </a:xfrm>
          <a:ln>
            <a:noFill/>
          </a:ln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 userDrawn="1">
            <p:custDataLst>
              <p:tags r:id="rId2"/>
            </p:custDataLst>
          </p:nvPr>
        </p:nvSpPr>
        <p:spPr>
          <a:xfrm>
            <a:off x="947420" y="262890"/>
            <a:ext cx="173355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学习目标</a:t>
            </a:r>
            <a:endParaRPr lang="zh-CN" altLang="en-US" sz="30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3"/>
            </p:custDataLst>
          </p:nvPr>
        </p:nvSpPr>
        <p:spPr>
          <a:xfrm>
            <a:off x="269240" y="1120140"/>
            <a:ext cx="1157732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endParaRPr lang="zh-CN" altLang="en-US" sz="30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947420" y="262890"/>
            <a:ext cx="173355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复习回顾</a:t>
            </a:r>
            <a:endParaRPr lang="zh-CN" altLang="en-US" sz="30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5_自定义版式">
    <p:bg>
      <p:bgPr>
        <a:noFill/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 userDrawn="1">
            <p:custDataLst>
              <p:tags r:id="rId2"/>
            </p:custDataLst>
          </p:nvPr>
        </p:nvSpPr>
        <p:spPr>
          <a:xfrm>
            <a:off x="947420" y="262890"/>
            <a:ext cx="173355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新知探究</a:t>
            </a:r>
            <a:endParaRPr lang="zh-CN" altLang="en-US" sz="30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947420" y="262890"/>
            <a:ext cx="173355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新知生成</a:t>
            </a:r>
            <a:endParaRPr lang="zh-CN" altLang="en-US" sz="30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147145" y="272615"/>
            <a:ext cx="4151586" cy="481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2" name="文本框 1"/>
          <p:cNvSpPr txBox="1"/>
          <p:nvPr userDrawn="1">
            <p:custDataLst>
              <p:tags r:id="rId3"/>
            </p:custDataLst>
          </p:nvPr>
        </p:nvSpPr>
        <p:spPr>
          <a:xfrm>
            <a:off x="947420" y="262890"/>
            <a:ext cx="173355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典例精析</a:t>
            </a:r>
            <a:endParaRPr lang="zh-CN" altLang="en-US" sz="30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147145" y="272615"/>
            <a:ext cx="4151586" cy="481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2" name="文本框 1"/>
          <p:cNvSpPr txBox="1"/>
          <p:nvPr userDrawn="1">
            <p:custDataLst>
              <p:tags r:id="rId3"/>
            </p:custDataLst>
          </p:nvPr>
        </p:nvSpPr>
        <p:spPr>
          <a:xfrm>
            <a:off x="947420" y="262890"/>
            <a:ext cx="173355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归纳总结</a:t>
            </a:r>
            <a:endParaRPr lang="zh-CN" altLang="en-US" sz="30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8" name="文本框 7"/>
          <p:cNvSpPr txBox="1"/>
          <p:nvPr userDrawn="1">
            <p:custDataLst>
              <p:tags r:id="rId2"/>
            </p:custDataLst>
          </p:nvPr>
        </p:nvSpPr>
        <p:spPr>
          <a:xfrm>
            <a:off x="947420" y="262890"/>
            <a:ext cx="173355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习题演练</a:t>
            </a:r>
            <a:endParaRPr lang="zh-CN" altLang="en-US" sz="30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slideLayout" Target="../slideLayouts/slideLayout18.xml" /><Relationship Id="rId19" Type="http://schemas.openxmlformats.org/officeDocument/2006/relationships/slideLayout" Target="../slideLayouts/slideLayout19.xml" /><Relationship Id="rId2" Type="http://schemas.openxmlformats.org/officeDocument/2006/relationships/slideLayout" Target="../slideLayouts/slideLayout2.xml" /><Relationship Id="rId20" Type="http://schemas.openxmlformats.org/officeDocument/2006/relationships/slideLayout" Target="../slideLayouts/slideLayout20.xml" /><Relationship Id="rId21" Type="http://schemas.openxmlformats.org/officeDocument/2006/relationships/slideLayout" Target="../slideLayouts/slideLayout21.xml" /><Relationship Id="rId22" Type="http://schemas.openxmlformats.org/officeDocument/2006/relationships/tags" Target="../tags/tag74.xml" /><Relationship Id="rId23" Type="http://schemas.openxmlformats.org/officeDocument/2006/relationships/tags" Target="../tags/tag75.xml" /><Relationship Id="rId24" Type="http://schemas.openxmlformats.org/officeDocument/2006/relationships/tags" Target="../tags/tag76.xml" /><Relationship Id="rId25" Type="http://schemas.openxmlformats.org/officeDocument/2006/relationships/tags" Target="../tags/tag77.xml" /><Relationship Id="rId26" Type="http://schemas.openxmlformats.org/officeDocument/2006/relationships/tags" Target="../tags/tag78.xml" /><Relationship Id="rId27" Type="http://schemas.openxmlformats.org/officeDocument/2006/relationships/tags" Target="../tags/tag79.xml" /><Relationship Id="rId28" Type="http://schemas.openxmlformats.org/officeDocument/2006/relationships/tags" Target="../tags/tag80.xml" /><Relationship Id="rId29" Type="http://schemas.openxmlformats.org/officeDocument/2006/relationships/tags" Target="../tags/tag81.xml" /><Relationship Id="rId3" Type="http://schemas.openxmlformats.org/officeDocument/2006/relationships/slideLayout" Target="../slideLayouts/slideLayout3.xml" /><Relationship Id="rId30" Type="http://schemas.openxmlformats.org/officeDocument/2006/relationships/tags" Target="../tags/tag82.xml" /><Relationship Id="rId31" Type="http://schemas.openxmlformats.org/officeDocument/2006/relationships/tags" Target="../tags/tag83.xml" /><Relationship Id="rId32" Type="http://schemas.openxmlformats.org/officeDocument/2006/relationships/tags" Target="../tags/tag84.xml" /><Relationship Id="rId33" Type="http://schemas.openxmlformats.org/officeDocument/2006/relationships/image" Target="file:///D:\qq&#25991;&#20214;\712321467\Image\C2C\Image2\%7b75232B38-A165-1FB7-499C-2E1C792CACB5%7d.png" TargetMode="External" /><Relationship Id="rId34" Type="http://schemas.openxmlformats.org/officeDocument/2006/relationships/image" Target="../media/image1.png" /><Relationship Id="rId35" Type="http://schemas.openxmlformats.org/officeDocument/2006/relationships/tags" Target="../tags/tag85.xml" /><Relationship Id="rId36" Type="http://schemas.openxmlformats.org/officeDocument/2006/relationships/theme" Target="../theme/theme1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>
          <p:custDataLst>
            <p:tags r:id="rId22"/>
          </p:custDataLst>
        </p:nvPr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3"/>
            </p:custDataLst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4"/>
            </p:custDataLst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5"/>
            </p:custDataLst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28DFA-C9F5-4B27-B0CA-2953913DCFA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6"/>
            </p:custDataLst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7"/>
            </p:custDataLst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EB9ED-D536-430F-8EAA-4D6CAA1B53F0}" type="slidenum">
              <a:rPr lang="zh-CN" altLang="en-US" smtClean="0"/>
              <a:t/>
            </a:fld>
            <a:endParaRPr lang="zh-CN" altLang="en-US"/>
          </a:p>
        </p:txBody>
      </p:sp>
      <p:grpSp>
        <p:nvGrpSpPr>
          <p:cNvPr id="12" name="组合 11"/>
          <p:cNvGrpSpPr/>
          <p:nvPr userDrawn="1">
            <p:custDataLst>
              <p:tags r:id="rId28"/>
            </p:custDataLst>
          </p:nvPr>
        </p:nvGrpSpPr>
        <p:grpSpPr>
          <a:xfrm>
            <a:off x="8890" y="193040"/>
            <a:ext cx="12180570" cy="707390"/>
            <a:chOff x="14" y="304"/>
            <a:chExt cx="19182" cy="1114"/>
          </a:xfrm>
        </p:grpSpPr>
        <p:sp>
          <p:nvSpPr>
            <p:cNvPr id="7" name="矩形 6"/>
            <p:cNvSpPr/>
            <p:nvPr userDrawn="1">
              <p:custDataLst>
                <p:tags r:id="rId29"/>
              </p:custDataLst>
            </p:nvPr>
          </p:nvSpPr>
          <p:spPr>
            <a:xfrm>
              <a:off x="14" y="304"/>
              <a:ext cx="861" cy="1114"/>
            </a:xfrm>
            <a:prstGeom prst="rect">
              <a:avLst/>
            </a:prstGeom>
            <a:solidFill>
              <a:srgbClr val="6372B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 userDrawn="1">
              <p:custDataLst>
                <p:tags r:id="rId30"/>
              </p:custDataLst>
            </p:nvPr>
          </p:nvSpPr>
          <p:spPr>
            <a:xfrm>
              <a:off x="18932" y="304"/>
              <a:ext cx="264" cy="1114"/>
            </a:xfrm>
            <a:prstGeom prst="rect">
              <a:avLst/>
            </a:prstGeom>
            <a:solidFill>
              <a:srgbClr val="6372B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>
              <p:custDataLst>
                <p:tags r:id="rId31"/>
              </p:custDataLst>
            </p:nvPr>
          </p:nvSpPr>
          <p:spPr>
            <a:xfrm>
              <a:off x="992" y="304"/>
              <a:ext cx="264" cy="1114"/>
            </a:xfrm>
            <a:prstGeom prst="rect">
              <a:avLst/>
            </a:prstGeom>
            <a:solidFill>
              <a:srgbClr val="F5C13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 userDrawn="1">
              <p:custDataLst>
                <p:tags r:id="rId32"/>
              </p:custDataLst>
            </p:nvPr>
          </p:nvSpPr>
          <p:spPr>
            <a:xfrm>
              <a:off x="1373" y="304"/>
              <a:ext cx="17424" cy="1114"/>
            </a:xfrm>
            <a:prstGeom prst="rect">
              <a:avLst/>
            </a:prstGeom>
            <a:solidFill>
              <a:srgbClr val="FEF8F6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" name="图片 1073743875" descr="学科网 zxxk.com" title=""/>
          <p:cNvPicPr>
            <a:picLocks noChangeAspect="1"/>
          </p:cNvPicPr>
          <p:nvPr>
            <p:custDataLst>
              <p:tags r:id="rId35"/>
            </p:custDataLst>
          </p:nvPr>
        </p:nvPicPr>
        <p:blipFill>
          <a:blip r:embed="rId34" r:link="rId3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ransition/>
  <p:timing/>
  <p:txStyles>
    <p:titleStyle/>
    <p:bodyStyle/>
    <p:otherStyle/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.xml" /><Relationship Id="rId3" Type="http://schemas.openxmlformats.org/officeDocument/2006/relationships/tags" Target="../tags/tag97.xml" /><Relationship Id="rId4" Type="http://schemas.openxmlformats.org/officeDocument/2006/relationships/tags" Target="../tags/tag98.xml" /><Relationship Id="rId5" Type="http://schemas.openxmlformats.org/officeDocument/2006/relationships/tags" Target="../tags/tag99.xml" /><Relationship Id="rId6" Type="http://schemas.openxmlformats.org/officeDocument/2006/relationships/image" Target="../media/image2.png" /><Relationship Id="rId7" Type="http://schemas.openxmlformats.org/officeDocument/2006/relationships/tags" Target="../tags/tag100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tags" Target="../tags/tag242.xml" /><Relationship Id="rId3" Type="http://schemas.openxmlformats.org/officeDocument/2006/relationships/tags" Target="../tags/tag243.xml" /><Relationship Id="rId4" Type="http://schemas.openxmlformats.org/officeDocument/2006/relationships/tags" Target="../tags/tag244.xml" /><Relationship Id="rId5" Type="http://schemas.openxmlformats.org/officeDocument/2006/relationships/image" Target="../media/image39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42.png" /><Relationship Id="rId11" Type="http://schemas.openxmlformats.org/officeDocument/2006/relationships/tags" Target="../tags/tag251.xml" /><Relationship Id="rId2" Type="http://schemas.openxmlformats.org/officeDocument/2006/relationships/tags" Target="../tags/tag245.xml" /><Relationship Id="rId3" Type="http://schemas.openxmlformats.org/officeDocument/2006/relationships/tags" Target="../tags/tag246.xml" /><Relationship Id="rId4" Type="http://schemas.openxmlformats.org/officeDocument/2006/relationships/tags" Target="../tags/tag247.xml" /><Relationship Id="rId5" Type="http://schemas.openxmlformats.org/officeDocument/2006/relationships/image" Target="../media/image40.png" /><Relationship Id="rId6" Type="http://schemas.openxmlformats.org/officeDocument/2006/relationships/image" Target="../media/image41.png" /><Relationship Id="rId7" Type="http://schemas.openxmlformats.org/officeDocument/2006/relationships/tags" Target="../tags/tag248.xml" /><Relationship Id="rId8" Type="http://schemas.openxmlformats.org/officeDocument/2006/relationships/tags" Target="../tags/tag249.xml" /><Relationship Id="rId9" Type="http://schemas.openxmlformats.org/officeDocument/2006/relationships/tags" Target="../tags/tag250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258.xml" /><Relationship Id="rId11" Type="http://schemas.openxmlformats.org/officeDocument/2006/relationships/tags" Target="../tags/tag259.xml" /><Relationship Id="rId12" Type="http://schemas.openxmlformats.org/officeDocument/2006/relationships/tags" Target="../tags/tag260.xml" /><Relationship Id="rId13" Type="http://schemas.openxmlformats.org/officeDocument/2006/relationships/tags" Target="../tags/tag261.xml" /><Relationship Id="rId14" Type="http://schemas.openxmlformats.org/officeDocument/2006/relationships/tags" Target="../tags/tag262.xml" /><Relationship Id="rId15" Type="http://schemas.openxmlformats.org/officeDocument/2006/relationships/tags" Target="../tags/tag263.xml" /><Relationship Id="rId16" Type="http://schemas.openxmlformats.org/officeDocument/2006/relationships/tags" Target="../tags/tag264.xml" /><Relationship Id="rId17" Type="http://schemas.openxmlformats.org/officeDocument/2006/relationships/tags" Target="../tags/tag265.xml" /><Relationship Id="rId18" Type="http://schemas.openxmlformats.org/officeDocument/2006/relationships/tags" Target="../tags/tag266.xml" /><Relationship Id="rId19" Type="http://schemas.openxmlformats.org/officeDocument/2006/relationships/tags" Target="../tags/tag267.xml" /><Relationship Id="rId2" Type="http://schemas.openxmlformats.org/officeDocument/2006/relationships/tags" Target="../tags/tag252.xml" /><Relationship Id="rId20" Type="http://schemas.openxmlformats.org/officeDocument/2006/relationships/tags" Target="../tags/tag268.xml" /><Relationship Id="rId21" Type="http://schemas.openxmlformats.org/officeDocument/2006/relationships/tags" Target="../tags/tag269.xml" /><Relationship Id="rId22" Type="http://schemas.openxmlformats.org/officeDocument/2006/relationships/tags" Target="../tags/tag270.xml" /><Relationship Id="rId23" Type="http://schemas.openxmlformats.org/officeDocument/2006/relationships/tags" Target="../tags/tag271.xml" /><Relationship Id="rId24" Type="http://schemas.openxmlformats.org/officeDocument/2006/relationships/image" Target="../media/image44.png" /><Relationship Id="rId25" Type="http://schemas.openxmlformats.org/officeDocument/2006/relationships/tags" Target="../tags/tag272.xml" /><Relationship Id="rId26" Type="http://schemas.openxmlformats.org/officeDocument/2006/relationships/tags" Target="../tags/tag273.xml" /><Relationship Id="rId27" Type="http://schemas.openxmlformats.org/officeDocument/2006/relationships/tags" Target="../tags/tag274.xml" /><Relationship Id="rId28" Type="http://schemas.openxmlformats.org/officeDocument/2006/relationships/image" Target="../media/image45.png" /><Relationship Id="rId29" Type="http://schemas.openxmlformats.org/officeDocument/2006/relationships/tags" Target="../tags/tag275.xml" /><Relationship Id="rId3" Type="http://schemas.openxmlformats.org/officeDocument/2006/relationships/tags" Target="../tags/tag253.xml" /><Relationship Id="rId4" Type="http://schemas.openxmlformats.org/officeDocument/2006/relationships/tags" Target="../tags/tag254.xml" /><Relationship Id="rId5" Type="http://schemas.openxmlformats.org/officeDocument/2006/relationships/image" Target="../media/image43.png" /><Relationship Id="rId6" Type="http://schemas.openxmlformats.org/officeDocument/2006/relationships/tags" Target="../tags/tag255.xml" /><Relationship Id="rId7" Type="http://schemas.openxmlformats.org/officeDocument/2006/relationships/tags" Target="../tags/tag256.xml" /><Relationship Id="rId8" Type="http://schemas.openxmlformats.org/officeDocument/2006/relationships/image" Target="../media/image29.png" /><Relationship Id="rId9" Type="http://schemas.openxmlformats.org/officeDocument/2006/relationships/tags" Target="../tags/tag257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282.xml" /><Relationship Id="rId11" Type="http://schemas.openxmlformats.org/officeDocument/2006/relationships/image" Target="../media/image48.png" /><Relationship Id="rId2" Type="http://schemas.openxmlformats.org/officeDocument/2006/relationships/tags" Target="../tags/tag276.xml" /><Relationship Id="rId3" Type="http://schemas.openxmlformats.org/officeDocument/2006/relationships/tags" Target="../tags/tag277.xml" /><Relationship Id="rId4" Type="http://schemas.openxmlformats.org/officeDocument/2006/relationships/tags" Target="../tags/tag278.xml" /><Relationship Id="rId5" Type="http://schemas.openxmlformats.org/officeDocument/2006/relationships/image" Target="../media/image46.emf" /><Relationship Id="rId6" Type="http://schemas.openxmlformats.org/officeDocument/2006/relationships/tags" Target="../tags/tag279.xml" /><Relationship Id="rId7" Type="http://schemas.openxmlformats.org/officeDocument/2006/relationships/image" Target="../media/image47.emf" /><Relationship Id="rId8" Type="http://schemas.openxmlformats.org/officeDocument/2006/relationships/tags" Target="../tags/tag280.xml" /><Relationship Id="rId9" Type="http://schemas.openxmlformats.org/officeDocument/2006/relationships/tags" Target="../tags/tag281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291.xml" /><Relationship Id="rId11" Type="http://schemas.openxmlformats.org/officeDocument/2006/relationships/tags" Target="../tags/tag292.xml" /><Relationship Id="rId12" Type="http://schemas.openxmlformats.org/officeDocument/2006/relationships/tags" Target="../tags/tag293.xml" /><Relationship Id="rId13" Type="http://schemas.openxmlformats.org/officeDocument/2006/relationships/tags" Target="../tags/tag294.xml" /><Relationship Id="rId14" Type="http://schemas.openxmlformats.org/officeDocument/2006/relationships/tags" Target="../tags/tag295.xml" /><Relationship Id="rId15" Type="http://schemas.openxmlformats.org/officeDocument/2006/relationships/image" Target="../media/image51.png" /><Relationship Id="rId2" Type="http://schemas.openxmlformats.org/officeDocument/2006/relationships/notesSlide" Target="../notesSlides/notesSlide3.xml" /><Relationship Id="rId3" Type="http://schemas.openxmlformats.org/officeDocument/2006/relationships/tags" Target="../tags/tag286.xml" /><Relationship Id="rId4" Type="http://schemas.openxmlformats.org/officeDocument/2006/relationships/tags" Target="../tags/tag287.xml" /><Relationship Id="rId5" Type="http://schemas.openxmlformats.org/officeDocument/2006/relationships/tags" Target="../tags/tag288.xml" /><Relationship Id="rId6" Type="http://schemas.openxmlformats.org/officeDocument/2006/relationships/image" Target="../media/image49.png" /><Relationship Id="rId7" Type="http://schemas.openxmlformats.org/officeDocument/2006/relationships/tags" Target="../tags/tag289.xml" /><Relationship Id="rId8" Type="http://schemas.openxmlformats.org/officeDocument/2006/relationships/image" Target="../media/image50.png" /><Relationship Id="rId9" Type="http://schemas.openxmlformats.org/officeDocument/2006/relationships/tags" Target="../tags/tag290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302.xml" /><Relationship Id="rId11" Type="http://schemas.openxmlformats.org/officeDocument/2006/relationships/tags" Target="../tags/tag303.xml" /><Relationship Id="rId12" Type="http://schemas.openxmlformats.org/officeDocument/2006/relationships/image" Target="../media/image54.png" /><Relationship Id="rId13" Type="http://schemas.openxmlformats.org/officeDocument/2006/relationships/tags" Target="../tags/tag304.xml" /><Relationship Id="rId14" Type="http://schemas.openxmlformats.org/officeDocument/2006/relationships/tags" Target="../tags/tag305.xml" /><Relationship Id="rId15" Type="http://schemas.openxmlformats.org/officeDocument/2006/relationships/tags" Target="../tags/tag306.xml" /><Relationship Id="rId16" Type="http://schemas.openxmlformats.org/officeDocument/2006/relationships/tags" Target="../tags/tag307.xml" /><Relationship Id="rId2" Type="http://schemas.openxmlformats.org/officeDocument/2006/relationships/tags" Target="../tags/tag296.xml" /><Relationship Id="rId3" Type="http://schemas.openxmlformats.org/officeDocument/2006/relationships/tags" Target="../tags/tag297.xml" /><Relationship Id="rId4" Type="http://schemas.openxmlformats.org/officeDocument/2006/relationships/tags" Target="../tags/tag298.xml" /><Relationship Id="rId5" Type="http://schemas.openxmlformats.org/officeDocument/2006/relationships/image" Target="../media/image52.png" /><Relationship Id="rId6" Type="http://schemas.openxmlformats.org/officeDocument/2006/relationships/image" Target="../media/image53.png" /><Relationship Id="rId7" Type="http://schemas.openxmlformats.org/officeDocument/2006/relationships/tags" Target="../tags/tag299.xml" /><Relationship Id="rId8" Type="http://schemas.openxmlformats.org/officeDocument/2006/relationships/tags" Target="../tags/tag300.xml" /><Relationship Id="rId9" Type="http://schemas.openxmlformats.org/officeDocument/2006/relationships/tags" Target="../tags/tag301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314.xml" /><Relationship Id="rId11" Type="http://schemas.openxmlformats.org/officeDocument/2006/relationships/tags" Target="../tags/tag315.xml" /><Relationship Id="rId12" Type="http://schemas.openxmlformats.org/officeDocument/2006/relationships/tags" Target="../tags/tag316.xml" /><Relationship Id="rId13" Type="http://schemas.openxmlformats.org/officeDocument/2006/relationships/tags" Target="../tags/tag317.xml" /><Relationship Id="rId14" Type="http://schemas.openxmlformats.org/officeDocument/2006/relationships/tags" Target="../tags/tag318.xml" /><Relationship Id="rId15" Type="http://schemas.openxmlformats.org/officeDocument/2006/relationships/tags" Target="../tags/tag319.xml" /><Relationship Id="rId16" Type="http://schemas.openxmlformats.org/officeDocument/2006/relationships/tags" Target="../tags/tag320.xml" /><Relationship Id="rId17" Type="http://schemas.openxmlformats.org/officeDocument/2006/relationships/image" Target="../media/image56.png" /><Relationship Id="rId18" Type="http://schemas.openxmlformats.org/officeDocument/2006/relationships/tags" Target="../tags/tag321.xml" /><Relationship Id="rId19" Type="http://schemas.openxmlformats.org/officeDocument/2006/relationships/tags" Target="../tags/tag322.xml" /><Relationship Id="rId2" Type="http://schemas.openxmlformats.org/officeDocument/2006/relationships/tags" Target="../tags/tag308.xml" /><Relationship Id="rId3" Type="http://schemas.openxmlformats.org/officeDocument/2006/relationships/tags" Target="../tags/tag309.xml" /><Relationship Id="rId4" Type="http://schemas.openxmlformats.org/officeDocument/2006/relationships/tags" Target="../tags/tag310.xml" /><Relationship Id="rId5" Type="http://schemas.openxmlformats.org/officeDocument/2006/relationships/image" Target="../media/image55.png" /><Relationship Id="rId6" Type="http://schemas.openxmlformats.org/officeDocument/2006/relationships/image" Target="../media/image53.png" /><Relationship Id="rId7" Type="http://schemas.openxmlformats.org/officeDocument/2006/relationships/tags" Target="../tags/tag311.xml" /><Relationship Id="rId8" Type="http://schemas.openxmlformats.org/officeDocument/2006/relationships/tags" Target="../tags/tag312.xml" /><Relationship Id="rId9" Type="http://schemas.openxmlformats.org/officeDocument/2006/relationships/tags" Target="../tags/tag313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329.xml" /><Relationship Id="rId11" Type="http://schemas.openxmlformats.org/officeDocument/2006/relationships/tags" Target="../tags/tag330.xml" /><Relationship Id="rId12" Type="http://schemas.openxmlformats.org/officeDocument/2006/relationships/tags" Target="../tags/tag331.xml" /><Relationship Id="rId13" Type="http://schemas.openxmlformats.org/officeDocument/2006/relationships/image" Target="../media/image57.png" /><Relationship Id="rId14" Type="http://schemas.openxmlformats.org/officeDocument/2006/relationships/tags" Target="../tags/tag332.xml" /><Relationship Id="rId2" Type="http://schemas.openxmlformats.org/officeDocument/2006/relationships/tags" Target="../tags/tag323.xml" /><Relationship Id="rId3" Type="http://schemas.openxmlformats.org/officeDocument/2006/relationships/tags" Target="../tags/tag324.xml" /><Relationship Id="rId4" Type="http://schemas.openxmlformats.org/officeDocument/2006/relationships/tags" Target="../tags/tag325.xml" /><Relationship Id="rId5" Type="http://schemas.openxmlformats.org/officeDocument/2006/relationships/image" Target="../media/image55.png" /><Relationship Id="rId6" Type="http://schemas.openxmlformats.org/officeDocument/2006/relationships/image" Target="../media/image53.png" /><Relationship Id="rId7" Type="http://schemas.openxmlformats.org/officeDocument/2006/relationships/tags" Target="../tags/tag326.xml" /><Relationship Id="rId8" Type="http://schemas.openxmlformats.org/officeDocument/2006/relationships/tags" Target="../tags/tag327.xml" /><Relationship Id="rId9" Type="http://schemas.openxmlformats.org/officeDocument/2006/relationships/tags" Target="../tags/tag328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29.png" /><Relationship Id="rId11" Type="http://schemas.openxmlformats.org/officeDocument/2006/relationships/tags" Target="../tags/tag339.xml" /><Relationship Id="rId12" Type="http://schemas.openxmlformats.org/officeDocument/2006/relationships/tags" Target="../tags/tag340.xml" /><Relationship Id="rId13" Type="http://schemas.openxmlformats.org/officeDocument/2006/relationships/tags" Target="../tags/tag341.xml" /><Relationship Id="rId14" Type="http://schemas.openxmlformats.org/officeDocument/2006/relationships/tags" Target="../tags/tag342.xml" /><Relationship Id="rId15" Type="http://schemas.openxmlformats.org/officeDocument/2006/relationships/tags" Target="../tags/tag343.xml" /><Relationship Id="rId16" Type="http://schemas.openxmlformats.org/officeDocument/2006/relationships/tags" Target="../tags/tag344.xml" /><Relationship Id="rId17" Type="http://schemas.openxmlformats.org/officeDocument/2006/relationships/tags" Target="../tags/tag345.xml" /><Relationship Id="rId18" Type="http://schemas.openxmlformats.org/officeDocument/2006/relationships/tags" Target="../tags/tag346.xml" /><Relationship Id="rId19" Type="http://schemas.openxmlformats.org/officeDocument/2006/relationships/tags" Target="../tags/tag347.xml" /><Relationship Id="rId2" Type="http://schemas.openxmlformats.org/officeDocument/2006/relationships/tags" Target="../tags/tag333.xml" /><Relationship Id="rId20" Type="http://schemas.openxmlformats.org/officeDocument/2006/relationships/tags" Target="../tags/tag348.xml" /><Relationship Id="rId21" Type="http://schemas.openxmlformats.org/officeDocument/2006/relationships/tags" Target="../tags/tag349.xml" /><Relationship Id="rId22" Type="http://schemas.openxmlformats.org/officeDocument/2006/relationships/tags" Target="../tags/tag350.xml" /><Relationship Id="rId23" Type="http://schemas.openxmlformats.org/officeDocument/2006/relationships/tags" Target="../tags/tag351.xml" /><Relationship Id="rId24" Type="http://schemas.openxmlformats.org/officeDocument/2006/relationships/tags" Target="../tags/tag352.xml" /><Relationship Id="rId25" Type="http://schemas.openxmlformats.org/officeDocument/2006/relationships/tags" Target="../tags/tag353.xml" /><Relationship Id="rId26" Type="http://schemas.openxmlformats.org/officeDocument/2006/relationships/tags" Target="../tags/tag354.xml" /><Relationship Id="rId27" Type="http://schemas.openxmlformats.org/officeDocument/2006/relationships/tags" Target="../tags/tag355.xml" /><Relationship Id="rId28" Type="http://schemas.openxmlformats.org/officeDocument/2006/relationships/image" Target="../media/image60.png" /><Relationship Id="rId29" Type="http://schemas.openxmlformats.org/officeDocument/2006/relationships/image" Target="../media/image61.png" /><Relationship Id="rId3" Type="http://schemas.openxmlformats.org/officeDocument/2006/relationships/tags" Target="../tags/tag334.xml" /><Relationship Id="rId30" Type="http://schemas.openxmlformats.org/officeDocument/2006/relationships/tags" Target="../tags/tag356.xml" /><Relationship Id="rId31" Type="http://schemas.openxmlformats.org/officeDocument/2006/relationships/tags" Target="../tags/tag357.xml" /><Relationship Id="rId32" Type="http://schemas.openxmlformats.org/officeDocument/2006/relationships/tags" Target="../tags/tag358.xml" /><Relationship Id="rId33" Type="http://schemas.openxmlformats.org/officeDocument/2006/relationships/image" Target="../media/image62.png" /><Relationship Id="rId34" Type="http://schemas.openxmlformats.org/officeDocument/2006/relationships/tags" Target="../tags/tag359.xml" /><Relationship Id="rId35" Type="http://schemas.openxmlformats.org/officeDocument/2006/relationships/tags" Target="../tags/tag360.xml" /><Relationship Id="rId36" Type="http://schemas.openxmlformats.org/officeDocument/2006/relationships/tags" Target="../tags/tag361.xml" /><Relationship Id="rId37" Type="http://schemas.openxmlformats.org/officeDocument/2006/relationships/tags" Target="../tags/tag362.xml" /><Relationship Id="rId38" Type="http://schemas.openxmlformats.org/officeDocument/2006/relationships/image" Target="../media/image63.png" /><Relationship Id="rId39" Type="http://schemas.openxmlformats.org/officeDocument/2006/relationships/tags" Target="../tags/tag363.xml" /><Relationship Id="rId4" Type="http://schemas.openxmlformats.org/officeDocument/2006/relationships/tags" Target="../tags/tag335.xml" /><Relationship Id="rId40" Type="http://schemas.openxmlformats.org/officeDocument/2006/relationships/tags" Target="../tags/tag364.xml" /><Relationship Id="rId41" Type="http://schemas.openxmlformats.org/officeDocument/2006/relationships/tags" Target="../tags/tag365.xml" /><Relationship Id="rId42" Type="http://schemas.openxmlformats.org/officeDocument/2006/relationships/tags" Target="../tags/tag366.xml" /><Relationship Id="rId43" Type="http://schemas.openxmlformats.org/officeDocument/2006/relationships/tags" Target="../tags/tag367.xml" /><Relationship Id="rId44" Type="http://schemas.openxmlformats.org/officeDocument/2006/relationships/image" Target="../media/image64.png" /><Relationship Id="rId5" Type="http://schemas.openxmlformats.org/officeDocument/2006/relationships/image" Target="../media/image58.png" /><Relationship Id="rId6" Type="http://schemas.openxmlformats.org/officeDocument/2006/relationships/image" Target="../media/image59.png" /><Relationship Id="rId7" Type="http://schemas.openxmlformats.org/officeDocument/2006/relationships/tags" Target="../tags/tag336.xml" /><Relationship Id="rId8" Type="http://schemas.openxmlformats.org/officeDocument/2006/relationships/tags" Target="../tags/tag337.xml" /><Relationship Id="rId9" Type="http://schemas.openxmlformats.org/officeDocument/2006/relationships/tags" Target="../tags/tag338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374.xml" /><Relationship Id="rId11" Type="http://schemas.openxmlformats.org/officeDocument/2006/relationships/tags" Target="../tags/tag375.xml" /><Relationship Id="rId12" Type="http://schemas.openxmlformats.org/officeDocument/2006/relationships/tags" Target="../tags/tag376.xml" /><Relationship Id="rId13" Type="http://schemas.openxmlformats.org/officeDocument/2006/relationships/image" Target="../media/image65.png" /><Relationship Id="rId14" Type="http://schemas.openxmlformats.org/officeDocument/2006/relationships/tags" Target="../tags/tag377.xml" /><Relationship Id="rId15" Type="http://schemas.openxmlformats.org/officeDocument/2006/relationships/tags" Target="../tags/tag378.xml" /><Relationship Id="rId16" Type="http://schemas.openxmlformats.org/officeDocument/2006/relationships/image" Target="../media/image66.png" /><Relationship Id="rId17" Type="http://schemas.openxmlformats.org/officeDocument/2006/relationships/tags" Target="../tags/tag379.xml" /><Relationship Id="rId18" Type="http://schemas.openxmlformats.org/officeDocument/2006/relationships/tags" Target="../tags/tag380.xml" /><Relationship Id="rId19" Type="http://schemas.openxmlformats.org/officeDocument/2006/relationships/image" Target="../media/image67.png" /><Relationship Id="rId2" Type="http://schemas.openxmlformats.org/officeDocument/2006/relationships/tags" Target="../tags/tag368.xml" /><Relationship Id="rId20" Type="http://schemas.openxmlformats.org/officeDocument/2006/relationships/tags" Target="../tags/tag381.xml" /><Relationship Id="rId21" Type="http://schemas.openxmlformats.org/officeDocument/2006/relationships/tags" Target="../tags/tag382.xml" /><Relationship Id="rId22" Type="http://schemas.openxmlformats.org/officeDocument/2006/relationships/image" Target="../media/image68.png" /><Relationship Id="rId23" Type="http://schemas.openxmlformats.org/officeDocument/2006/relationships/tags" Target="../tags/tag383.xml" /><Relationship Id="rId24" Type="http://schemas.openxmlformats.org/officeDocument/2006/relationships/tags" Target="../tags/tag384.xml" /><Relationship Id="rId25" Type="http://schemas.openxmlformats.org/officeDocument/2006/relationships/image" Target="../media/image69.png" /><Relationship Id="rId26" Type="http://schemas.openxmlformats.org/officeDocument/2006/relationships/tags" Target="../tags/tag385.xml" /><Relationship Id="rId27" Type="http://schemas.openxmlformats.org/officeDocument/2006/relationships/tags" Target="../tags/tag386.xml" /><Relationship Id="rId28" Type="http://schemas.openxmlformats.org/officeDocument/2006/relationships/image" Target="../media/image70.png" /><Relationship Id="rId29" Type="http://schemas.openxmlformats.org/officeDocument/2006/relationships/tags" Target="../tags/tag387.xml" /><Relationship Id="rId3" Type="http://schemas.openxmlformats.org/officeDocument/2006/relationships/image" Target="../media/image33.png" /><Relationship Id="rId30" Type="http://schemas.openxmlformats.org/officeDocument/2006/relationships/tags" Target="../tags/tag388.xml" /><Relationship Id="rId31" Type="http://schemas.openxmlformats.org/officeDocument/2006/relationships/image" Target="../media/image71.png" /><Relationship Id="rId32" Type="http://schemas.openxmlformats.org/officeDocument/2006/relationships/tags" Target="../tags/tag389.xml" /><Relationship Id="rId33" Type="http://schemas.openxmlformats.org/officeDocument/2006/relationships/tags" Target="../tags/tag390.xml" /><Relationship Id="rId34" Type="http://schemas.openxmlformats.org/officeDocument/2006/relationships/image" Target="../media/image72.png" /><Relationship Id="rId4" Type="http://schemas.openxmlformats.org/officeDocument/2006/relationships/tags" Target="../tags/tag369.xml" /><Relationship Id="rId5" Type="http://schemas.openxmlformats.org/officeDocument/2006/relationships/tags" Target="../tags/tag370.xml" /><Relationship Id="rId6" Type="http://schemas.openxmlformats.org/officeDocument/2006/relationships/image" Target="../media/image61.png" /><Relationship Id="rId7" Type="http://schemas.openxmlformats.org/officeDocument/2006/relationships/tags" Target="../tags/tag371.xml" /><Relationship Id="rId8" Type="http://schemas.openxmlformats.org/officeDocument/2006/relationships/tags" Target="../tags/tag372.xml" /><Relationship Id="rId9" Type="http://schemas.openxmlformats.org/officeDocument/2006/relationships/tags" Target="../tags/tag373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ags" Target="../tags/tag101.xml" /><Relationship Id="rId3" Type="http://schemas.openxmlformats.org/officeDocument/2006/relationships/tags" Target="../tags/tag102.xml" /><Relationship Id="rId4" Type="http://schemas.openxmlformats.org/officeDocument/2006/relationships/tags" Target="../tags/tag103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397.xml" /><Relationship Id="rId11" Type="http://schemas.openxmlformats.org/officeDocument/2006/relationships/tags" Target="../tags/tag398.xml" /><Relationship Id="rId12" Type="http://schemas.openxmlformats.org/officeDocument/2006/relationships/tags" Target="../tags/tag399.xml" /><Relationship Id="rId13" Type="http://schemas.openxmlformats.org/officeDocument/2006/relationships/image" Target="../media/image73.png" /><Relationship Id="rId14" Type="http://schemas.openxmlformats.org/officeDocument/2006/relationships/tags" Target="../tags/tag400.xml" /><Relationship Id="rId15" Type="http://schemas.openxmlformats.org/officeDocument/2006/relationships/tags" Target="../tags/tag401.xml" /><Relationship Id="rId16" Type="http://schemas.openxmlformats.org/officeDocument/2006/relationships/image" Target="../media/image66.png" /><Relationship Id="rId17" Type="http://schemas.openxmlformats.org/officeDocument/2006/relationships/tags" Target="../tags/tag402.xml" /><Relationship Id="rId18" Type="http://schemas.openxmlformats.org/officeDocument/2006/relationships/tags" Target="../tags/tag403.xml" /><Relationship Id="rId19" Type="http://schemas.openxmlformats.org/officeDocument/2006/relationships/image" Target="../media/image67.png" /><Relationship Id="rId2" Type="http://schemas.openxmlformats.org/officeDocument/2006/relationships/tags" Target="../tags/tag391.xml" /><Relationship Id="rId20" Type="http://schemas.openxmlformats.org/officeDocument/2006/relationships/tags" Target="../tags/tag404.xml" /><Relationship Id="rId21" Type="http://schemas.openxmlformats.org/officeDocument/2006/relationships/tags" Target="../tags/tag405.xml" /><Relationship Id="rId22" Type="http://schemas.openxmlformats.org/officeDocument/2006/relationships/image" Target="../media/image68.png" /><Relationship Id="rId23" Type="http://schemas.openxmlformats.org/officeDocument/2006/relationships/tags" Target="../tags/tag406.xml" /><Relationship Id="rId24" Type="http://schemas.openxmlformats.org/officeDocument/2006/relationships/tags" Target="../tags/tag407.xml" /><Relationship Id="rId25" Type="http://schemas.openxmlformats.org/officeDocument/2006/relationships/image" Target="../media/image69.png" /><Relationship Id="rId26" Type="http://schemas.openxmlformats.org/officeDocument/2006/relationships/tags" Target="../tags/tag408.xml" /><Relationship Id="rId27" Type="http://schemas.openxmlformats.org/officeDocument/2006/relationships/tags" Target="../tags/tag409.xml" /><Relationship Id="rId28" Type="http://schemas.openxmlformats.org/officeDocument/2006/relationships/image" Target="../media/image70.png" /><Relationship Id="rId29" Type="http://schemas.openxmlformats.org/officeDocument/2006/relationships/tags" Target="../tags/tag410.xml" /><Relationship Id="rId3" Type="http://schemas.openxmlformats.org/officeDocument/2006/relationships/image" Target="../media/image33.png" /><Relationship Id="rId30" Type="http://schemas.openxmlformats.org/officeDocument/2006/relationships/tags" Target="../tags/tag411.xml" /><Relationship Id="rId31" Type="http://schemas.openxmlformats.org/officeDocument/2006/relationships/image" Target="../media/image71.png" /><Relationship Id="rId32" Type="http://schemas.openxmlformats.org/officeDocument/2006/relationships/tags" Target="../tags/tag412.xml" /><Relationship Id="rId33" Type="http://schemas.openxmlformats.org/officeDocument/2006/relationships/tags" Target="../tags/tag413.xml" /><Relationship Id="rId34" Type="http://schemas.openxmlformats.org/officeDocument/2006/relationships/image" Target="../media/image74.png" /><Relationship Id="rId35" Type="http://schemas.openxmlformats.org/officeDocument/2006/relationships/tags" Target="../tags/tag414.xml" /><Relationship Id="rId36" Type="http://schemas.openxmlformats.org/officeDocument/2006/relationships/tags" Target="../tags/tag415.xml" /><Relationship Id="rId37" Type="http://schemas.openxmlformats.org/officeDocument/2006/relationships/tags" Target="../tags/tag416.xml" /><Relationship Id="rId4" Type="http://schemas.openxmlformats.org/officeDocument/2006/relationships/tags" Target="../tags/tag392.xml" /><Relationship Id="rId5" Type="http://schemas.openxmlformats.org/officeDocument/2006/relationships/tags" Target="../tags/tag393.xml" /><Relationship Id="rId6" Type="http://schemas.openxmlformats.org/officeDocument/2006/relationships/image" Target="../media/image61.png" /><Relationship Id="rId7" Type="http://schemas.openxmlformats.org/officeDocument/2006/relationships/tags" Target="../tags/tag394.xml" /><Relationship Id="rId8" Type="http://schemas.openxmlformats.org/officeDocument/2006/relationships/tags" Target="../tags/tag395.xml" /><Relationship Id="rId9" Type="http://schemas.openxmlformats.org/officeDocument/2006/relationships/tags" Target="../tags/tag396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424.xml" /><Relationship Id="rId11" Type="http://schemas.openxmlformats.org/officeDocument/2006/relationships/tags" Target="../tags/tag425.xml" /><Relationship Id="rId12" Type="http://schemas.openxmlformats.org/officeDocument/2006/relationships/tags" Target="../tags/tag426.xml" /><Relationship Id="rId13" Type="http://schemas.openxmlformats.org/officeDocument/2006/relationships/tags" Target="../tags/tag427.xml" /><Relationship Id="rId14" Type="http://schemas.openxmlformats.org/officeDocument/2006/relationships/tags" Target="../tags/tag428.xml" /><Relationship Id="rId15" Type="http://schemas.openxmlformats.org/officeDocument/2006/relationships/tags" Target="../tags/tag429.xml" /><Relationship Id="rId16" Type="http://schemas.openxmlformats.org/officeDocument/2006/relationships/tags" Target="../tags/tag430.xml" /><Relationship Id="rId17" Type="http://schemas.openxmlformats.org/officeDocument/2006/relationships/tags" Target="../tags/tag431.xml" /><Relationship Id="rId18" Type="http://schemas.openxmlformats.org/officeDocument/2006/relationships/tags" Target="../tags/tag432.xml" /><Relationship Id="rId19" Type="http://schemas.openxmlformats.org/officeDocument/2006/relationships/tags" Target="../tags/tag433.xml" /><Relationship Id="rId2" Type="http://schemas.openxmlformats.org/officeDocument/2006/relationships/tags" Target="../tags/tag417.xml" /><Relationship Id="rId20" Type="http://schemas.openxmlformats.org/officeDocument/2006/relationships/tags" Target="../tags/tag434.xml" /><Relationship Id="rId21" Type="http://schemas.openxmlformats.org/officeDocument/2006/relationships/tags" Target="../tags/tag435.xml" /><Relationship Id="rId22" Type="http://schemas.openxmlformats.org/officeDocument/2006/relationships/tags" Target="../tags/tag436.xml" /><Relationship Id="rId23" Type="http://schemas.openxmlformats.org/officeDocument/2006/relationships/image" Target="../media/image75.png" /><Relationship Id="rId24" Type="http://schemas.openxmlformats.org/officeDocument/2006/relationships/tags" Target="../tags/tag437.xml" /><Relationship Id="rId25" Type="http://schemas.openxmlformats.org/officeDocument/2006/relationships/tags" Target="../tags/tag438.xml" /><Relationship Id="rId26" Type="http://schemas.openxmlformats.org/officeDocument/2006/relationships/image" Target="../media/image76.png" /><Relationship Id="rId27" Type="http://schemas.openxmlformats.org/officeDocument/2006/relationships/image" Target="../media/image77.png" /><Relationship Id="rId28" Type="http://schemas.openxmlformats.org/officeDocument/2006/relationships/tags" Target="../tags/tag439.xml" /><Relationship Id="rId3" Type="http://schemas.openxmlformats.org/officeDocument/2006/relationships/tags" Target="../tags/tag418.xml" /><Relationship Id="rId4" Type="http://schemas.openxmlformats.org/officeDocument/2006/relationships/tags" Target="../tags/tag419.xml" /><Relationship Id="rId5" Type="http://schemas.openxmlformats.org/officeDocument/2006/relationships/image" Target="../media/image29.png" /><Relationship Id="rId6" Type="http://schemas.openxmlformats.org/officeDocument/2006/relationships/tags" Target="../tags/tag420.xml" /><Relationship Id="rId7" Type="http://schemas.openxmlformats.org/officeDocument/2006/relationships/tags" Target="../tags/tag421.xml" /><Relationship Id="rId8" Type="http://schemas.openxmlformats.org/officeDocument/2006/relationships/tags" Target="../tags/tag422.xml" /><Relationship Id="rId9" Type="http://schemas.openxmlformats.org/officeDocument/2006/relationships/tags" Target="../tags/tag423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445.xml" /><Relationship Id="rId11" Type="http://schemas.openxmlformats.org/officeDocument/2006/relationships/tags" Target="../tags/tag446.xml" /><Relationship Id="rId12" Type="http://schemas.openxmlformats.org/officeDocument/2006/relationships/image" Target="../media/image80.png" /><Relationship Id="rId2" Type="http://schemas.openxmlformats.org/officeDocument/2006/relationships/tags" Target="../tags/tag440.xml" /><Relationship Id="rId3" Type="http://schemas.openxmlformats.org/officeDocument/2006/relationships/tags" Target="../tags/tag441.xml" /><Relationship Id="rId4" Type="http://schemas.openxmlformats.org/officeDocument/2006/relationships/tags" Target="../tags/tag442.xml" /><Relationship Id="rId5" Type="http://schemas.openxmlformats.org/officeDocument/2006/relationships/image" Target="../media/image78.png" /><Relationship Id="rId6" Type="http://schemas.openxmlformats.org/officeDocument/2006/relationships/image" Target="../media/image33.png" /><Relationship Id="rId7" Type="http://schemas.openxmlformats.org/officeDocument/2006/relationships/tags" Target="../tags/tag443.xml" /><Relationship Id="rId8" Type="http://schemas.openxmlformats.org/officeDocument/2006/relationships/image" Target="../media/image79.png" /><Relationship Id="rId9" Type="http://schemas.openxmlformats.org/officeDocument/2006/relationships/tags" Target="../tags/tag444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10" Type="http://schemas.openxmlformats.org/officeDocument/2006/relationships/tags" Target="../tags/tag453.xml" /><Relationship Id="rId2" Type="http://schemas.openxmlformats.org/officeDocument/2006/relationships/tags" Target="../tags/tag447.xml" /><Relationship Id="rId3" Type="http://schemas.openxmlformats.org/officeDocument/2006/relationships/tags" Target="../tags/tag448.xml" /><Relationship Id="rId4" Type="http://schemas.openxmlformats.org/officeDocument/2006/relationships/tags" Target="../tags/tag449.xml" /><Relationship Id="rId5" Type="http://schemas.openxmlformats.org/officeDocument/2006/relationships/image" Target="../media/image26.png" /><Relationship Id="rId6" Type="http://schemas.openxmlformats.org/officeDocument/2006/relationships/tags" Target="../tags/tag450.xml" /><Relationship Id="rId7" Type="http://schemas.openxmlformats.org/officeDocument/2006/relationships/tags" Target="../tags/tag451.xml" /><Relationship Id="rId8" Type="http://schemas.openxmlformats.org/officeDocument/2006/relationships/image" Target="../media/image27.png" /><Relationship Id="rId9" Type="http://schemas.openxmlformats.org/officeDocument/2006/relationships/tags" Target="../tags/tag452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tags" Target="../tags/tag454.xml" /><Relationship Id="rId3" Type="http://schemas.openxmlformats.org/officeDocument/2006/relationships/tags" Target="../tags/tag455.xml" /><Relationship Id="rId4" Type="http://schemas.openxmlformats.org/officeDocument/2006/relationships/tags" Target="../tags/tag456.xml" /><Relationship Id="rId5" Type="http://schemas.openxmlformats.org/officeDocument/2006/relationships/image" Target="../media/image81.png" /><Relationship Id="rId6" Type="http://schemas.openxmlformats.org/officeDocument/2006/relationships/tags" Target="../tags/tag457.xml" /><Relationship Id="rId7" Type="http://schemas.openxmlformats.org/officeDocument/2006/relationships/tags" Target="../tags/tag458.xml" /><Relationship Id="rId8" Type="http://schemas.openxmlformats.org/officeDocument/2006/relationships/image" Target="../media/image82.png" /><Relationship Id="rId9" Type="http://schemas.openxmlformats.org/officeDocument/2006/relationships/tags" Target="../tags/tag459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460.xml" /><Relationship Id="rId3" Type="http://schemas.openxmlformats.org/officeDocument/2006/relationships/tags" Target="../tags/tag461.xml" /><Relationship Id="rId4" Type="http://schemas.openxmlformats.org/officeDocument/2006/relationships/tags" Target="../tags/tag462.xml" /><Relationship Id="rId5" Type="http://schemas.openxmlformats.org/officeDocument/2006/relationships/image" Target="../media/image2.png" /><Relationship Id="rId6" Type="http://schemas.openxmlformats.org/officeDocument/2006/relationships/tags" Target="../tags/tag463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10" Type="http://schemas.openxmlformats.org/officeDocument/2006/relationships/tags" Target="../tags/tag110.xml" /><Relationship Id="rId11" Type="http://schemas.openxmlformats.org/officeDocument/2006/relationships/image" Target="../media/image5.png" /><Relationship Id="rId12" Type="http://schemas.openxmlformats.org/officeDocument/2006/relationships/tags" Target="../tags/tag111.xml" /><Relationship Id="rId2" Type="http://schemas.openxmlformats.org/officeDocument/2006/relationships/tags" Target="../tags/tag104.xml" /><Relationship Id="rId3" Type="http://schemas.openxmlformats.org/officeDocument/2006/relationships/tags" Target="../tags/tag105.xml" /><Relationship Id="rId4" Type="http://schemas.openxmlformats.org/officeDocument/2006/relationships/tags" Target="../tags/tag106.xml" /><Relationship Id="rId5" Type="http://schemas.openxmlformats.org/officeDocument/2006/relationships/tags" Target="../tags/tag107.xml" /><Relationship Id="rId6" Type="http://schemas.openxmlformats.org/officeDocument/2006/relationships/image" Target="../media/image3.png" /><Relationship Id="rId7" Type="http://schemas.openxmlformats.org/officeDocument/2006/relationships/image" Target="../media/image4.png" /><Relationship Id="rId8" Type="http://schemas.openxmlformats.org/officeDocument/2006/relationships/tags" Target="../tags/tag108.xml" /><Relationship Id="rId9" Type="http://schemas.openxmlformats.org/officeDocument/2006/relationships/tags" Target="../tags/tag109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10" Type="http://schemas.openxmlformats.org/officeDocument/2006/relationships/tags" Target="../tags/tag118.xml" /><Relationship Id="rId11" Type="http://schemas.openxmlformats.org/officeDocument/2006/relationships/image" Target="../media/image8.png" /><Relationship Id="rId12" Type="http://schemas.openxmlformats.org/officeDocument/2006/relationships/tags" Target="../tags/tag119.xml" /><Relationship Id="rId13" Type="http://schemas.openxmlformats.org/officeDocument/2006/relationships/tags" Target="../tags/tag120.xml" /><Relationship Id="rId14" Type="http://schemas.openxmlformats.org/officeDocument/2006/relationships/image" Target="../media/image9.png" /><Relationship Id="rId15" Type="http://schemas.openxmlformats.org/officeDocument/2006/relationships/tags" Target="../tags/tag121.xml" /><Relationship Id="rId16" Type="http://schemas.openxmlformats.org/officeDocument/2006/relationships/tags" Target="../tags/tag122.xml" /><Relationship Id="rId17" Type="http://schemas.openxmlformats.org/officeDocument/2006/relationships/tags" Target="../tags/tag123.xml" /><Relationship Id="rId18" Type="http://schemas.openxmlformats.org/officeDocument/2006/relationships/tags" Target="../tags/tag124.xml" /><Relationship Id="rId19" Type="http://schemas.openxmlformats.org/officeDocument/2006/relationships/tags" Target="../tags/tag125.xml" /><Relationship Id="rId2" Type="http://schemas.openxmlformats.org/officeDocument/2006/relationships/tags" Target="../tags/tag112.xml" /><Relationship Id="rId20" Type="http://schemas.openxmlformats.org/officeDocument/2006/relationships/tags" Target="../tags/tag126.xml" /><Relationship Id="rId21" Type="http://schemas.openxmlformats.org/officeDocument/2006/relationships/tags" Target="../tags/tag127.xml" /><Relationship Id="rId22" Type="http://schemas.openxmlformats.org/officeDocument/2006/relationships/image" Target="../media/image10.png" /><Relationship Id="rId23" Type="http://schemas.openxmlformats.org/officeDocument/2006/relationships/tags" Target="../tags/tag128.xml" /><Relationship Id="rId24" Type="http://schemas.openxmlformats.org/officeDocument/2006/relationships/tags" Target="../tags/tag129.xml" /><Relationship Id="rId25" Type="http://schemas.openxmlformats.org/officeDocument/2006/relationships/image" Target="../media/image11.png" /><Relationship Id="rId26" Type="http://schemas.openxmlformats.org/officeDocument/2006/relationships/tags" Target="../tags/tag130.xml" /><Relationship Id="rId27" Type="http://schemas.openxmlformats.org/officeDocument/2006/relationships/tags" Target="../tags/tag131.xml" /><Relationship Id="rId28" Type="http://schemas.openxmlformats.org/officeDocument/2006/relationships/image" Target="../media/image12.png" /><Relationship Id="rId29" Type="http://schemas.openxmlformats.org/officeDocument/2006/relationships/tags" Target="../tags/tag132.xml" /><Relationship Id="rId3" Type="http://schemas.openxmlformats.org/officeDocument/2006/relationships/tags" Target="../tags/tag113.xml" /><Relationship Id="rId30" Type="http://schemas.openxmlformats.org/officeDocument/2006/relationships/tags" Target="../tags/tag133.xml" /><Relationship Id="rId31" Type="http://schemas.openxmlformats.org/officeDocument/2006/relationships/tags" Target="../tags/tag134.xml" /><Relationship Id="rId32" Type="http://schemas.openxmlformats.org/officeDocument/2006/relationships/tags" Target="../tags/tag135.xml" /><Relationship Id="rId33" Type="http://schemas.openxmlformats.org/officeDocument/2006/relationships/image" Target="../media/image13.png" /><Relationship Id="rId34" Type="http://schemas.openxmlformats.org/officeDocument/2006/relationships/tags" Target="../tags/tag136.xml" /><Relationship Id="rId35" Type="http://schemas.openxmlformats.org/officeDocument/2006/relationships/tags" Target="../tags/tag137.xml" /><Relationship Id="rId36" Type="http://schemas.openxmlformats.org/officeDocument/2006/relationships/tags" Target="../tags/tag138.xml" /><Relationship Id="rId37" Type="http://schemas.openxmlformats.org/officeDocument/2006/relationships/image" Target="../media/image14.png" /><Relationship Id="rId38" Type="http://schemas.openxmlformats.org/officeDocument/2006/relationships/tags" Target="../tags/tag139.xml" /><Relationship Id="rId39" Type="http://schemas.openxmlformats.org/officeDocument/2006/relationships/tags" Target="../tags/tag140.xml" /><Relationship Id="rId4" Type="http://schemas.openxmlformats.org/officeDocument/2006/relationships/tags" Target="../tags/tag114.xml" /><Relationship Id="rId40" Type="http://schemas.openxmlformats.org/officeDocument/2006/relationships/tags" Target="../tags/tag141.xml" /><Relationship Id="rId41" Type="http://schemas.openxmlformats.org/officeDocument/2006/relationships/tags" Target="../tags/tag142.xml" /><Relationship Id="rId42" Type="http://schemas.openxmlformats.org/officeDocument/2006/relationships/image" Target="../media/image15.png" /><Relationship Id="rId5" Type="http://schemas.openxmlformats.org/officeDocument/2006/relationships/image" Target="../media/image6.png" /><Relationship Id="rId6" Type="http://schemas.openxmlformats.org/officeDocument/2006/relationships/tags" Target="../tags/tag115.xml" /><Relationship Id="rId7" Type="http://schemas.openxmlformats.org/officeDocument/2006/relationships/tags" Target="../tags/tag116.xml" /><Relationship Id="rId8" Type="http://schemas.openxmlformats.org/officeDocument/2006/relationships/image" Target="../media/image7.png" /><Relationship Id="rId9" Type="http://schemas.openxmlformats.org/officeDocument/2006/relationships/tags" Target="../tags/tag117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tags" Target="../tags/tag143.xml" /><Relationship Id="rId3" Type="http://schemas.openxmlformats.org/officeDocument/2006/relationships/tags" Target="../tags/tag144.xml" /><Relationship Id="rId4" Type="http://schemas.openxmlformats.org/officeDocument/2006/relationships/tags" Target="../tags/tag145.xml" /><Relationship Id="rId5" Type="http://schemas.openxmlformats.org/officeDocument/2006/relationships/image" Target="../media/image16.png" /><Relationship Id="rId6" Type="http://schemas.openxmlformats.org/officeDocument/2006/relationships/tags" Target="../tags/tag146.xml" /><Relationship Id="rId7" Type="http://schemas.openxmlformats.org/officeDocument/2006/relationships/tags" Target="../tags/tag147.xml" /><Relationship Id="rId8" Type="http://schemas.openxmlformats.org/officeDocument/2006/relationships/tags" Target="../tags/tag148.xml" /><Relationship Id="rId9" Type="http://schemas.openxmlformats.org/officeDocument/2006/relationships/image" Target="../media/image17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10" Type="http://schemas.openxmlformats.org/officeDocument/2006/relationships/tags" Target="../tags/tag155.xml" /><Relationship Id="rId11" Type="http://schemas.openxmlformats.org/officeDocument/2006/relationships/image" Target="../media/image9.png" /><Relationship Id="rId12" Type="http://schemas.openxmlformats.org/officeDocument/2006/relationships/tags" Target="../tags/tag156.xml" /><Relationship Id="rId13" Type="http://schemas.openxmlformats.org/officeDocument/2006/relationships/tags" Target="../tags/tag157.xml" /><Relationship Id="rId14" Type="http://schemas.openxmlformats.org/officeDocument/2006/relationships/tags" Target="../tags/tag158.xml" /><Relationship Id="rId15" Type="http://schemas.openxmlformats.org/officeDocument/2006/relationships/tags" Target="../tags/tag159.xml" /><Relationship Id="rId16" Type="http://schemas.openxmlformats.org/officeDocument/2006/relationships/tags" Target="../tags/tag160.xml" /><Relationship Id="rId17" Type="http://schemas.openxmlformats.org/officeDocument/2006/relationships/tags" Target="../tags/tag161.xml" /><Relationship Id="rId18" Type="http://schemas.openxmlformats.org/officeDocument/2006/relationships/tags" Target="../tags/tag162.xml" /><Relationship Id="rId19" Type="http://schemas.openxmlformats.org/officeDocument/2006/relationships/image" Target="../media/image20.png" /><Relationship Id="rId2" Type="http://schemas.openxmlformats.org/officeDocument/2006/relationships/tags" Target="../tags/tag149.xml" /><Relationship Id="rId20" Type="http://schemas.openxmlformats.org/officeDocument/2006/relationships/tags" Target="../tags/tag163.xml" /><Relationship Id="rId21" Type="http://schemas.openxmlformats.org/officeDocument/2006/relationships/tags" Target="../tags/tag164.xml" /><Relationship Id="rId22" Type="http://schemas.openxmlformats.org/officeDocument/2006/relationships/image" Target="../media/image21.png" /><Relationship Id="rId23" Type="http://schemas.openxmlformats.org/officeDocument/2006/relationships/tags" Target="../tags/tag165.xml" /><Relationship Id="rId24" Type="http://schemas.openxmlformats.org/officeDocument/2006/relationships/tags" Target="../tags/tag166.xml" /><Relationship Id="rId25" Type="http://schemas.openxmlformats.org/officeDocument/2006/relationships/image" Target="../media/image22.png" /><Relationship Id="rId26" Type="http://schemas.openxmlformats.org/officeDocument/2006/relationships/tags" Target="../tags/tag167.xml" /><Relationship Id="rId27" Type="http://schemas.openxmlformats.org/officeDocument/2006/relationships/tags" Target="../tags/tag168.xml" /><Relationship Id="rId28" Type="http://schemas.openxmlformats.org/officeDocument/2006/relationships/tags" Target="../tags/tag169.xml" /><Relationship Id="rId29" Type="http://schemas.openxmlformats.org/officeDocument/2006/relationships/image" Target="../media/image14.png" /><Relationship Id="rId3" Type="http://schemas.openxmlformats.org/officeDocument/2006/relationships/tags" Target="../tags/tag150.xml" /><Relationship Id="rId30" Type="http://schemas.openxmlformats.org/officeDocument/2006/relationships/tags" Target="../tags/tag170.xml" /><Relationship Id="rId31" Type="http://schemas.openxmlformats.org/officeDocument/2006/relationships/tags" Target="../tags/tag171.xml" /><Relationship Id="rId32" Type="http://schemas.openxmlformats.org/officeDocument/2006/relationships/tags" Target="../tags/tag172.xml" /><Relationship Id="rId33" Type="http://schemas.openxmlformats.org/officeDocument/2006/relationships/tags" Target="../tags/tag173.xml" /><Relationship Id="rId34" Type="http://schemas.openxmlformats.org/officeDocument/2006/relationships/image" Target="../media/image15.png" /><Relationship Id="rId35" Type="http://schemas.openxmlformats.org/officeDocument/2006/relationships/tags" Target="../tags/tag174.xml" /><Relationship Id="rId36" Type="http://schemas.openxmlformats.org/officeDocument/2006/relationships/tags" Target="../tags/tag175.xml" /><Relationship Id="rId37" Type="http://schemas.openxmlformats.org/officeDocument/2006/relationships/tags" Target="../tags/tag176.xml" /><Relationship Id="rId38" Type="http://schemas.openxmlformats.org/officeDocument/2006/relationships/tags" Target="../tags/tag177.xml" /><Relationship Id="rId39" Type="http://schemas.openxmlformats.org/officeDocument/2006/relationships/image" Target="../media/image13.png" /><Relationship Id="rId4" Type="http://schemas.openxmlformats.org/officeDocument/2006/relationships/tags" Target="../tags/tag151.xml" /><Relationship Id="rId40" Type="http://schemas.openxmlformats.org/officeDocument/2006/relationships/tags" Target="../tags/tag178.xml" /><Relationship Id="rId41" Type="http://schemas.openxmlformats.org/officeDocument/2006/relationships/tags" Target="../tags/tag179.xml" /><Relationship Id="rId42" Type="http://schemas.openxmlformats.org/officeDocument/2006/relationships/image" Target="../media/image23.png" /><Relationship Id="rId43" Type="http://schemas.openxmlformats.org/officeDocument/2006/relationships/tags" Target="../tags/tag180.xml" /><Relationship Id="rId44" Type="http://schemas.openxmlformats.org/officeDocument/2006/relationships/tags" Target="../tags/tag181.xml" /><Relationship Id="rId45" Type="http://schemas.openxmlformats.org/officeDocument/2006/relationships/image" Target="../media/image24.png" /><Relationship Id="rId46" Type="http://schemas.openxmlformats.org/officeDocument/2006/relationships/tags" Target="../tags/tag182.xml" /><Relationship Id="rId47" Type="http://schemas.openxmlformats.org/officeDocument/2006/relationships/tags" Target="../tags/tag183.xml" /><Relationship Id="rId48" Type="http://schemas.openxmlformats.org/officeDocument/2006/relationships/image" Target="../media/image25.png" /><Relationship Id="rId49" Type="http://schemas.openxmlformats.org/officeDocument/2006/relationships/tags" Target="../tags/tag184.xml" /><Relationship Id="rId5" Type="http://schemas.openxmlformats.org/officeDocument/2006/relationships/image" Target="../media/image18.png" /><Relationship Id="rId6" Type="http://schemas.openxmlformats.org/officeDocument/2006/relationships/tags" Target="../tags/tag152.xml" /><Relationship Id="rId7" Type="http://schemas.openxmlformats.org/officeDocument/2006/relationships/tags" Target="../tags/tag153.xml" /><Relationship Id="rId8" Type="http://schemas.openxmlformats.org/officeDocument/2006/relationships/image" Target="../media/image19.png" /><Relationship Id="rId9" Type="http://schemas.openxmlformats.org/officeDocument/2006/relationships/tags" Target="../tags/tag154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10" Type="http://schemas.openxmlformats.org/officeDocument/2006/relationships/tags" Target="../tags/tag191.xml" /><Relationship Id="rId11" Type="http://schemas.openxmlformats.org/officeDocument/2006/relationships/tags" Target="../tags/tag192.xml" /><Relationship Id="rId12" Type="http://schemas.openxmlformats.org/officeDocument/2006/relationships/tags" Target="../tags/tag193.xml" /><Relationship Id="rId13" Type="http://schemas.openxmlformats.org/officeDocument/2006/relationships/tags" Target="../tags/tag194.xml" /><Relationship Id="rId14" Type="http://schemas.openxmlformats.org/officeDocument/2006/relationships/tags" Target="../tags/tag195.xml" /><Relationship Id="rId2" Type="http://schemas.openxmlformats.org/officeDocument/2006/relationships/tags" Target="../tags/tag185.xml" /><Relationship Id="rId3" Type="http://schemas.openxmlformats.org/officeDocument/2006/relationships/tags" Target="../tags/tag186.xml" /><Relationship Id="rId4" Type="http://schemas.openxmlformats.org/officeDocument/2006/relationships/tags" Target="../tags/tag187.xml" /><Relationship Id="rId5" Type="http://schemas.openxmlformats.org/officeDocument/2006/relationships/image" Target="../media/image26.png" /><Relationship Id="rId6" Type="http://schemas.openxmlformats.org/officeDocument/2006/relationships/tags" Target="../tags/tag188.xml" /><Relationship Id="rId7" Type="http://schemas.openxmlformats.org/officeDocument/2006/relationships/tags" Target="../tags/tag189.xml" /><Relationship Id="rId8" Type="http://schemas.openxmlformats.org/officeDocument/2006/relationships/image" Target="../media/image27.png" /><Relationship Id="rId9" Type="http://schemas.openxmlformats.org/officeDocument/2006/relationships/tags" Target="../tags/tag190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204.xml" /><Relationship Id="rId11" Type="http://schemas.openxmlformats.org/officeDocument/2006/relationships/tags" Target="../tags/tag205.xml" /><Relationship Id="rId12" Type="http://schemas.openxmlformats.org/officeDocument/2006/relationships/tags" Target="../tags/tag206.xml" /><Relationship Id="rId13" Type="http://schemas.openxmlformats.org/officeDocument/2006/relationships/tags" Target="../tags/tag207.xml" /><Relationship Id="rId14" Type="http://schemas.openxmlformats.org/officeDocument/2006/relationships/tags" Target="../tags/tag208.xml" /><Relationship Id="rId15" Type="http://schemas.openxmlformats.org/officeDocument/2006/relationships/tags" Target="../tags/tag209.xml" /><Relationship Id="rId16" Type="http://schemas.openxmlformats.org/officeDocument/2006/relationships/tags" Target="../tags/tag210.xml" /><Relationship Id="rId17" Type="http://schemas.openxmlformats.org/officeDocument/2006/relationships/tags" Target="../tags/tag211.xml" /><Relationship Id="rId18" Type="http://schemas.openxmlformats.org/officeDocument/2006/relationships/tags" Target="../tags/tag212.xml" /><Relationship Id="rId19" Type="http://schemas.openxmlformats.org/officeDocument/2006/relationships/tags" Target="../tags/tag213.xml" /><Relationship Id="rId2" Type="http://schemas.openxmlformats.org/officeDocument/2006/relationships/notesSlide" Target="../notesSlides/notesSlide2.xml" /><Relationship Id="rId20" Type="http://schemas.openxmlformats.org/officeDocument/2006/relationships/tags" Target="../tags/tag214.xml" /><Relationship Id="rId21" Type="http://schemas.openxmlformats.org/officeDocument/2006/relationships/tags" Target="../tags/tag215.xml" /><Relationship Id="rId22" Type="http://schemas.openxmlformats.org/officeDocument/2006/relationships/tags" Target="../tags/tag216.xml" /><Relationship Id="rId23" Type="http://schemas.openxmlformats.org/officeDocument/2006/relationships/tags" Target="../tags/tag217.xml" /><Relationship Id="rId24" Type="http://schemas.openxmlformats.org/officeDocument/2006/relationships/tags" Target="../tags/tag218.xml" /><Relationship Id="rId25" Type="http://schemas.openxmlformats.org/officeDocument/2006/relationships/tags" Target="../tags/tag219.xml" /><Relationship Id="rId26" Type="http://schemas.openxmlformats.org/officeDocument/2006/relationships/tags" Target="../tags/tag220.xml" /><Relationship Id="rId27" Type="http://schemas.openxmlformats.org/officeDocument/2006/relationships/image" Target="../media/image30.png" /><Relationship Id="rId28" Type="http://schemas.openxmlformats.org/officeDocument/2006/relationships/tags" Target="../tags/tag221.xml" /><Relationship Id="rId29" Type="http://schemas.openxmlformats.org/officeDocument/2006/relationships/tags" Target="../tags/tag222.xml" /><Relationship Id="rId3" Type="http://schemas.openxmlformats.org/officeDocument/2006/relationships/tags" Target="../tags/tag199.xml" /><Relationship Id="rId30" Type="http://schemas.openxmlformats.org/officeDocument/2006/relationships/image" Target="../media/image31.png" /><Relationship Id="rId31" Type="http://schemas.openxmlformats.org/officeDocument/2006/relationships/tags" Target="../tags/tag223.xml" /><Relationship Id="rId32" Type="http://schemas.openxmlformats.org/officeDocument/2006/relationships/tags" Target="../tags/tag224.xml" /><Relationship Id="rId33" Type="http://schemas.openxmlformats.org/officeDocument/2006/relationships/image" Target="../media/image32.png" /><Relationship Id="rId34" Type="http://schemas.openxmlformats.org/officeDocument/2006/relationships/image" Target="../media/image33.png" /><Relationship Id="rId35" Type="http://schemas.openxmlformats.org/officeDocument/2006/relationships/tags" Target="../tags/tag225.xml" /><Relationship Id="rId36" Type="http://schemas.openxmlformats.org/officeDocument/2006/relationships/tags" Target="../tags/tag226.xml" /><Relationship Id="rId37" Type="http://schemas.openxmlformats.org/officeDocument/2006/relationships/tags" Target="../tags/tag227.xml" /><Relationship Id="rId38" Type="http://schemas.openxmlformats.org/officeDocument/2006/relationships/image" Target="../media/image34.png" /><Relationship Id="rId39" Type="http://schemas.openxmlformats.org/officeDocument/2006/relationships/tags" Target="../tags/tag228.xml" /><Relationship Id="rId4" Type="http://schemas.openxmlformats.org/officeDocument/2006/relationships/tags" Target="../tags/tag200.xml" /><Relationship Id="rId5" Type="http://schemas.openxmlformats.org/officeDocument/2006/relationships/tags" Target="../tags/tag201.xml" /><Relationship Id="rId6" Type="http://schemas.openxmlformats.org/officeDocument/2006/relationships/image" Target="../media/image28.png" /><Relationship Id="rId7" Type="http://schemas.openxmlformats.org/officeDocument/2006/relationships/tags" Target="../tags/tag202.xml" /><Relationship Id="rId8" Type="http://schemas.openxmlformats.org/officeDocument/2006/relationships/tags" Target="../tags/tag203.xml" /><Relationship Id="rId9" Type="http://schemas.openxmlformats.org/officeDocument/2006/relationships/image" Target="../media/image29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235.xml" /><Relationship Id="rId11" Type="http://schemas.openxmlformats.org/officeDocument/2006/relationships/tags" Target="../tags/tag236.xml" /><Relationship Id="rId12" Type="http://schemas.openxmlformats.org/officeDocument/2006/relationships/image" Target="../media/image36.png" /><Relationship Id="rId13" Type="http://schemas.openxmlformats.org/officeDocument/2006/relationships/tags" Target="../tags/tag237.xml" /><Relationship Id="rId14" Type="http://schemas.openxmlformats.org/officeDocument/2006/relationships/tags" Target="../tags/tag238.xml" /><Relationship Id="rId15" Type="http://schemas.openxmlformats.org/officeDocument/2006/relationships/image" Target="../media/image37.png" /><Relationship Id="rId16" Type="http://schemas.openxmlformats.org/officeDocument/2006/relationships/tags" Target="../tags/tag239.xml" /><Relationship Id="rId17" Type="http://schemas.openxmlformats.org/officeDocument/2006/relationships/tags" Target="../tags/tag240.xml" /><Relationship Id="rId18" Type="http://schemas.openxmlformats.org/officeDocument/2006/relationships/image" Target="../media/image38.png" /><Relationship Id="rId19" Type="http://schemas.openxmlformats.org/officeDocument/2006/relationships/tags" Target="../tags/tag241.xml" /><Relationship Id="rId2" Type="http://schemas.openxmlformats.org/officeDocument/2006/relationships/tags" Target="../tags/tag229.xml" /><Relationship Id="rId3" Type="http://schemas.openxmlformats.org/officeDocument/2006/relationships/image" Target="../media/image33.png" /><Relationship Id="rId4" Type="http://schemas.openxmlformats.org/officeDocument/2006/relationships/tags" Target="../tags/tag230.xml" /><Relationship Id="rId5" Type="http://schemas.openxmlformats.org/officeDocument/2006/relationships/tags" Target="../tags/tag231.xml" /><Relationship Id="rId6" Type="http://schemas.openxmlformats.org/officeDocument/2006/relationships/tags" Target="../tags/tag232.xml" /><Relationship Id="rId7" Type="http://schemas.openxmlformats.org/officeDocument/2006/relationships/image" Target="../media/image35.png" /><Relationship Id="rId8" Type="http://schemas.openxmlformats.org/officeDocument/2006/relationships/tags" Target="../tags/tag233.xml" /><Relationship Id="rId9" Type="http://schemas.openxmlformats.org/officeDocument/2006/relationships/tags" Target="../tags/tag234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8193" name="标题 1" title=""/>
          <p:cNvSpPr>
            <a:spLocks noGrp="1"/>
          </p:cNvSpPr>
          <p:nvPr>
            <p:ph type="ctrTitle" idx="4294967295"/>
            <p:custDataLst>
              <p:tags r:id="rId4"/>
            </p:custDataLst>
          </p:nvPr>
        </p:nvSpPr>
        <p:spPr>
          <a:xfrm>
            <a:off x="1948815" y="1848485"/>
            <a:ext cx="9792970" cy="2520315"/>
          </a:xfrm>
          <a:noFill/>
          <a:ln w="28575">
            <a:solidFill>
              <a:srgbClr val="6372B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34AAD3"/>
                </a:solidFill>
              </a14:hiddenFill>
            </a:ext>
          </a:extLst>
        </p:spPr>
        <p:txBody>
          <a:bodyPr wrap="square" lIns="121920" tIns="60960" rIns="121920" bIns="6096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latinLnBrk="0" hangingPunct="1">
              <a:buSzTx/>
            </a:pPr>
            <a:r>
              <a:rPr sz="6400" baseline="0">
                <a:solidFill>
                  <a:srgbClr val="40404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1.2 空间向量基本定理 </a:t>
            </a:r>
            <a:endParaRPr sz="6400" baseline="0">
              <a:solidFill>
                <a:srgbClr val="40404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5"/>
            </p:custDataLst>
          </p:nvPr>
        </p:nvSpPr>
        <p:spPr>
          <a:xfrm>
            <a:off x="6370955" y="5013325"/>
            <a:ext cx="2814320" cy="5835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/>
          <a:p>
            <a:pPr marR="0" algn="ctr" defTabSz="685800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kern="1200" cap="none" spc="0" normalizeH="0" baseline="0" noProof="0">
                <a:ln>
                  <a:noFill/>
                </a:ln>
                <a:solidFill>
                  <a:srgbClr val="5D5799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高二上学期</a:t>
            </a:r>
            <a:endParaRPr kumimoji="0" lang="zh-CN" altLang="en-US" sz="3200" b="0" kern="1200" cap="none" spc="0" normalizeH="0" baseline="0" noProof="0">
              <a:ln>
                <a:noFill/>
              </a:ln>
              <a:solidFill>
                <a:srgbClr val="5D5799"/>
              </a:solidFill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pic>
        <p:nvPicPr>
          <p:cNvPr id="2" name="图片 1" title="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6465" y="170815"/>
            <a:ext cx="2585085" cy="685165"/>
          </a:xfrm>
          <a:prstGeom prst="rect">
            <a:avLst/>
          </a:prstGeom>
        </p:spPr>
      </p:pic>
    </p:spTree>
  </p:cSld>
  <p:clrMapOvr>
    <a:masterClrMapping/>
  </p:clrMapOvr>
  <p:transition spd="slow"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文本框 1" title="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201930" y="892175"/>
                <a:ext cx="11638280" cy="411543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indent="0" fontAlgn="auto">
                  <a:lnSpc>
                    <a:spcPct val="150000"/>
                  </a:lnSpc>
                </a:pPr>
                <a:r>
                  <a:rPr lang="zh-CN" altLang="en-US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Wingdings" panose="05000000000000000000" charset="0"/>
                  </a:rPr>
                  <a:t></a:t>
                </a:r>
                <a:r>
                  <a:rPr lang="zh-CN" altLang="en-US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判断三个空间向量是否能构成一个基底：</a:t>
                </a:r>
                <a:r>
                  <a:rPr lang="zh-CN" altLang="en-US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判断是否共面（若共面，则不能构成基底；若不共面，则能构成基底，）</a:t>
                </a:r>
                <a:endParaRPr lang="zh-CN" altLang="en-US" sz="2800"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</a:endParaRPr>
              </a:p>
              <a:p>
                <a:pPr indent="0" fontAlgn="auto">
                  <a:lnSpc>
                    <a:spcPct val="150000"/>
                  </a:lnSpc>
                </a:pPr>
                <a:r>
                  <a:rPr lang="zh-CN" altLang="en-US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方法:①如果向量中存在零向量，则不能作为基底；</a:t>
                </a:r>
                <a:endParaRPr lang="zh-CN" altLang="en-US" sz="2800"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</a:endParaRPr>
              </a:p>
              <a:p>
                <a:pPr indent="0" fontAlgn="auto">
                  <a:lnSpc>
                    <a:spcPct val="150000"/>
                  </a:lnSpc>
                </a:pPr>
                <a:r>
                  <a:rPr lang="zh-CN" altLang="en-US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 </a:t>
                </a:r>
                <a:r>
                  <a:rPr lang="en-US" altLang="zh-CN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    </a:t>
                </a:r>
                <a:r>
                  <a:rPr lang="zh-CN" altLang="en-US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②如果存在一个向量可以用另外的向量线性表示，则不能构成基底；</a:t>
                </a:r>
                <a:r>
                  <a:rPr lang="en-US" altLang="zh-CN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   </a:t>
                </a:r>
                <a:endParaRPr lang="en-US" altLang="zh-CN" sz="2800"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</a:endParaRPr>
              </a:p>
              <a:p>
                <a:pPr indent="0" fontAlgn="auto">
                  <a:lnSpc>
                    <a:spcPct val="150000"/>
                  </a:lnSpc>
                </a:pPr>
                <a:r>
                  <a:rPr lang="en-US" altLang="zh-CN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     </a:t>
                </a:r>
                <a:r>
                  <a:rPr lang="zh-CN" altLang="en-US" sz="2800">
                    <a:latin typeface="微软雅黑" panose="020b0503020204020204" charset="-122"/>
                    <a:ea typeface="微软雅黑" panose="020b0503020204020204" charset="-122"/>
                    <a:cs typeface="黑体" panose="02010609060101010101" pitchFamily="2" charset="-122"/>
                  </a:rPr>
                  <a:t>③</a:t>
                </a:r>
                <a:r>
                  <a:rPr lang="zh-CN" altLang="en-US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假设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𝑎</m:t>
                          </m:r>
                        </m:e>
                      </m:acc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𝑥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𝑏</m:t>
                          </m:r>
                        </m:e>
                      </m:acc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+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𝑦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r>
                  <a:rPr lang="zh-CN" altLang="en-US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，运用空间向量基本定理，建立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𝑥</m:t>
                      </m:r>
                    </m:oMath>
                  </m:oMathPara>
                </a14:m>
                <a:r>
                  <a:rPr lang="zh-CN" altLang="en-US" sz="2800">
                    <a:solidFill>
                      <a:schemeClr val="tx1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𝑦</m:t>
                      </m:r>
                    </m:oMath>
                  </m:oMathPara>
                </a14:m>
                <a:r>
                  <a:rPr lang="zh-CN" altLang="en-US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的方程组，</a:t>
                </a:r>
                <a:r>
                  <a:rPr lang="en-US" altLang="zh-CN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   </a:t>
                </a:r>
                <a:endParaRPr lang="en-US" altLang="zh-CN" sz="2800"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</a:endParaRPr>
              </a:p>
              <a:p>
                <a:pPr indent="0" fontAlgn="auto">
                  <a:lnSpc>
                    <a:spcPct val="150000"/>
                  </a:lnSpc>
                </a:pPr>
                <a:r>
                  <a:rPr lang="en-US" altLang="zh-CN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       </a:t>
                </a:r>
                <a:r>
                  <a:rPr lang="zh-CN" altLang="en-US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若有解则共面，不能作为基底；若无解，则不共面，能作为基底；</a:t>
                </a:r>
                <a:endParaRPr lang="zh-CN" altLang="en-US" sz="2800"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201930" y="892175"/>
                <a:ext cx="11638280" cy="411543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文本框 1" title="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38430" y="964565"/>
                <a:ext cx="11802110" cy="1443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 fontAlgn="auto">
                  <a:lnSpc>
                    <a:spcPct val="130000"/>
                  </a:lnSpc>
                </a:pPr>
                <a:r>
                  <a:rPr lang="zh-CN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例</a:t>
                </a:r>
                <a:r>
                  <a:rPr lang="zh-CN" altLang="en-US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题：</a:t>
                </a:r>
                <a:r>
                  <a:rPr lang="zh-CN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如图，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𝑀</m:t>
                      </m:r>
                    </m:oMath>
                  </m:oMathPara>
                </a14:m>
                <a:r>
                  <a:rPr lang="zh-CN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是四面体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𝑂𝐴𝐵𝐶</m:t>
                      </m:r>
                    </m:oMath>
                  </m:oMathPara>
                </a14:m>
                <a:r>
                  <a:rPr lang="zh-CN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的棱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𝐵𝐶</m:t>
                      </m:r>
                    </m:oMath>
                  </m:oMathPara>
                </a14:m>
                <a:r>
                  <a:rPr lang="zh-CN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的中点，点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𝑁</m:t>
                      </m:r>
                    </m:oMath>
                  </m:oMathPara>
                </a14:m>
                <a:r>
                  <a:rPr lang="zh-CN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在线段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𝑂𝑀</m:t>
                      </m:r>
                    </m:oMath>
                  </m:oMathPara>
                </a14:m>
                <a:r>
                  <a:rPr lang="zh-CN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上，点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𝑃</m:t>
                      </m:r>
                    </m:oMath>
                  </m:oMathPara>
                </a14:m>
                <a:r>
                  <a:rPr lang="zh-CN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在线段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𝐴𝑁</m:t>
                      </m:r>
                    </m:oMath>
                  </m:oMathPara>
                </a14:m>
                <a:r>
                  <a:rPr lang="zh-CN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上，且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𝑀𝑁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2</m:t>
                          </m:r>
                        </m:den>
                      </m:f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𝑂𝑁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，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𝐴𝑃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4</m:t>
                          </m:r>
                        </m:den>
                      </m:f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𝐴𝑁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，</m:t>
                      </m:r>
                    </m:oMath>
                  </m:oMathPara>
                </a14:m>
                <a:r>
                  <a:rPr lang="zh-CN" altLang="en-US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用向量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𝑂𝐴</m:t>
                          </m:r>
                        </m:e>
                      </m:acc>
                    </m:oMath>
                  </m:oMathPara>
                </a14:m>
                <a:r>
                  <a:rPr lang="zh-CN" altLang="en-US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𝑂𝐵</m:t>
                          </m:r>
                        </m:e>
                      </m:acc>
                    </m:oMath>
                  </m:oMathPara>
                </a14:m>
                <a:r>
                  <a:rPr lang="zh-CN" altLang="en-US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𝑂𝐶</m:t>
                          </m:r>
                        </m:e>
                      </m:acc>
                    </m:oMath>
                  </m:oMathPara>
                </a14:m>
                <a:r>
                  <a:rPr lang="zh-CN" altLang="en-US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表示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𝑂𝑃</m:t>
                          </m:r>
                        </m:e>
                      </m:acc>
                    </m:oMath>
                  </m:oMathPara>
                </a14:m>
                <a:r>
                  <a:rPr lang="en-US" altLang="zh-CN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.</a:t>
                </a:r>
                <a:endParaRPr lang="en-US" altLang="zh-CN" sz="28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138430" y="964565"/>
                <a:ext cx="11802110" cy="144399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 title="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67750" y="2408555"/>
            <a:ext cx="3411855" cy="3315335"/>
          </a:xfrm>
          <a:prstGeom prst="rect">
            <a:avLst/>
          </a:prstGeom>
        </p:spPr>
      </p:pic>
      <mc:AlternateContent>
        <mc:Choice Requires="a14">
          <p:sp>
            <p:nvSpPr>
              <p:cNvPr id="4" name="文本框 3" title="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188595" y="2203450"/>
                <a:ext cx="9089390" cy="228981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indent="0" fontAlgn="auto">
                  <a:lnSpc>
                    <a:spcPct val="120000"/>
                  </a:lnSpc>
                </a:pPr>
                <a:r>
                  <a:rPr lang="zh-CN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解：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𝑂𝑃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𝑂𝐴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𝐴𝑃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𝑂𝐴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+</m:t>
                      </m:r>
                      <m:f>
                        <m:fPr>
                          <m:type m:val="bar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4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𝐴𝑁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𝑂𝐴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+</m:t>
                      </m:r>
                      <m:f>
                        <m:fPr>
                          <m:type m:val="bar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4</m:t>
                          </m:r>
                        </m:den>
                      </m:f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𝑂𝑁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𝑂𝐴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r>
                  <a:rPr lang="en-US" altLang="zh-CN" sz="2800" i="1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 </a:t>
                </a:r>
                <a:endParaRPr lang="en-US" altLang="zh-CN" sz="2800" i="1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</a:endParaRPr>
              </a:p>
              <a:p>
                <a:pPr indent="0" fontAlgn="auto">
                  <a:lnSpc>
                    <a:spcPct val="1200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𝑂𝐴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+</m:t>
                      </m:r>
                      <m:f>
                        <m:fPr>
                          <m:type m:val="bar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4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𝑂𝑁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−</m:t>
                      </m:r>
                      <m:f>
                        <m:fPr>
                          <m:type m:val="bar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4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𝑂𝐴</m:t>
                          </m:r>
                        </m:e>
                      </m:acc>
                    </m:oMath>
                  </m:oMathPara>
                </a14:m>
                <a:r>
                  <a:rPr lang="en-US" altLang="zh-CN" sz="2800" i="1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 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4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𝑂𝐴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+</m:t>
                      </m:r>
                      <m:f>
                        <m:fPr>
                          <m:type m:val="bar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4</m:t>
                          </m:r>
                        </m:den>
                      </m:f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(</m:t>
                      </m:r>
                      <m:f>
                        <m:fPr>
                          <m:type m:val="bar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3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𝑂𝐵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+</m:t>
                      </m:r>
                      <m:f>
                        <m:fPr>
                          <m:type m:val="bar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3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𝑂𝐶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r>
                  <a:rPr lang="en-US" altLang="zh-CN" sz="2800" i="1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 </a:t>
                </a:r>
                <a:endParaRPr lang="en-US" altLang="zh-CN" sz="2800" i="1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</a:endParaRPr>
              </a:p>
              <a:p>
                <a:pPr indent="0" fontAlgn="auto">
                  <a:lnSpc>
                    <a:spcPct val="1200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4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𝑂𝐴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+</m:t>
                      </m:r>
                      <m:f>
                        <m:fPr>
                          <m:type m:val="bar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4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𝑂𝐵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+</m:t>
                      </m:r>
                      <m:f>
                        <m:fPr>
                          <m:type m:val="bar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4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𝑂𝐶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.</m:t>
                      </m:r>
                    </m:oMath>
                  </m:oMathPara>
                </a14:m>
                <a:r>
                  <a:rPr lang="en-US" altLang="zh-CN" sz="2800" i="1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 </a:t>
                </a:r>
                <a:endParaRPr lang="en-US" altLang="zh-CN" sz="2800" i="1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  <a:sym typeface="+mn-ea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188595" y="2203450"/>
                <a:ext cx="9089390" cy="22898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 title=""/>
          <p:cNvSpPr txBox="1"/>
          <p:nvPr>
            <p:custDataLst>
              <p:tags r:id="rId11"/>
            </p:custDataLst>
          </p:nvPr>
        </p:nvSpPr>
        <p:spPr>
          <a:xfrm>
            <a:off x="962025" y="300355"/>
            <a:ext cx="27724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用基底表示向量</a:t>
            </a:r>
            <a:endParaRPr lang="zh-CN" altLang="en-US" sz="28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文本框 1" title="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25095" y="934085"/>
                <a:ext cx="11851005" cy="303847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altLang="zh-CN" sz="2800" smtClean="0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  <a:sym typeface="+mn-ea"/>
                  </a:rPr>
                  <a:t>3</a:t>
                </a:r>
                <a:r>
                  <a:rPr lang="zh-CN" altLang="en-US" sz="2800" smtClean="0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  <a:sym typeface="+mn-ea"/>
                  </a:rPr>
                  <a:t>、如图，已知平行六面体</a:t>
                </a:r>
                <a:r>
                  <a:rPr lang="en-US" altLang="zh-CN" sz="2800" i="1" smtClean="0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  <a:sym typeface="+mn-ea"/>
                  </a:rPr>
                  <a:t>OABC</a:t>
                </a:r>
                <a:r>
                  <a:rPr lang="zh-CN" altLang="en-US" sz="2800" smtClean="0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  <a:sym typeface="+mn-ea"/>
                  </a:rPr>
                  <a:t>－</a:t>
                </a:r>
                <a:r>
                  <a:rPr lang="en-US" altLang="zh-CN" sz="2800" i="1" smtClean="0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  <a:sym typeface="+mn-ea"/>
                  </a:rPr>
                  <a:t>O</a:t>
                </a:r>
                <a:r>
                  <a:rPr lang="en-US" altLang="zh-CN" sz="2800" smtClean="0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  <a:sym typeface="+mn-ea"/>
                  </a:rPr>
                  <a:t>′</a:t>
                </a:r>
                <a:r>
                  <a:rPr lang="en-US" altLang="zh-CN" sz="2800" i="1" smtClean="0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  <a:sym typeface="+mn-ea"/>
                  </a:rPr>
                  <a:t>A</a:t>
                </a:r>
                <a:r>
                  <a:rPr lang="en-US" altLang="zh-CN" sz="2800" smtClean="0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  <a:sym typeface="+mn-ea"/>
                  </a:rPr>
                  <a:t>′</a:t>
                </a:r>
                <a:r>
                  <a:rPr lang="en-US" altLang="zh-CN" sz="2800" i="1" smtClean="0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  <a:sym typeface="+mn-ea"/>
                  </a:rPr>
                  <a:t>B</a:t>
                </a:r>
                <a:r>
                  <a:rPr lang="en-US" altLang="zh-CN" sz="2800" smtClean="0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  <a:sym typeface="+mn-ea"/>
                  </a:rPr>
                  <a:t>′</a:t>
                </a:r>
                <a:r>
                  <a:rPr lang="en-US" altLang="zh-CN" sz="2800" i="1" smtClean="0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  <a:sym typeface="+mn-ea"/>
                  </a:rPr>
                  <a:t>C</a:t>
                </a:r>
                <a:r>
                  <a:rPr lang="en-US" altLang="zh-CN" sz="2800" smtClean="0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  <a:sym typeface="+mn-ea"/>
                  </a:rPr>
                  <a:t>′</a:t>
                </a:r>
                <a:r>
                  <a:rPr lang="zh-CN" altLang="en-US" sz="2800" smtClean="0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  <a:sym typeface="+mn-ea"/>
                  </a:rPr>
                  <a:t>，点</a:t>
                </a:r>
                <a:r>
                  <a:rPr lang="en-US" altLang="zh-CN" sz="2800" i="1" smtClean="0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  <a:sym typeface="+mn-ea"/>
                  </a:rPr>
                  <a:t>G</a:t>
                </a:r>
                <a:r>
                  <a:rPr lang="zh-CN" altLang="en-US" sz="2800" smtClean="0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  <a:sym typeface="+mn-ea"/>
                  </a:rPr>
                  <a:t>是侧面</a:t>
                </a:r>
                <a:r>
                  <a:rPr lang="en-US" altLang="zh-CN" sz="2800" i="1" smtClean="0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  <a:sym typeface="+mn-ea"/>
                  </a:rPr>
                  <a:t>BB</a:t>
                </a:r>
                <a:r>
                  <a:rPr lang="en-US" altLang="zh-CN" sz="2800" smtClean="0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  <a:sym typeface="+mn-ea"/>
                  </a:rPr>
                  <a:t>′</a:t>
                </a:r>
                <a:r>
                  <a:rPr lang="en-US" altLang="zh-CN" sz="2800" i="1" smtClean="0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  <a:sym typeface="+mn-ea"/>
                  </a:rPr>
                  <a:t>C</a:t>
                </a:r>
                <a:r>
                  <a:rPr lang="en-US" altLang="zh-CN" sz="2800" smtClean="0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  <a:sym typeface="+mn-ea"/>
                  </a:rPr>
                  <a:t>′</a:t>
                </a:r>
                <a:r>
                  <a:rPr lang="en-US" altLang="zh-CN" sz="2800" i="1" smtClean="0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  <a:sym typeface="+mn-ea"/>
                  </a:rPr>
                  <a:t>C</a:t>
                </a:r>
                <a:r>
                  <a:rPr lang="en-US" altLang="zh-CN" sz="2800" smtClean="0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  <a:sym typeface="+mn-ea"/>
                  </a:rPr>
                  <a:t> </a:t>
                </a:r>
                <a:r>
                  <a:rPr lang="zh-CN" altLang="en-US" sz="2800" smtClean="0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  <a:sym typeface="+mn-ea"/>
                  </a:rPr>
                  <a:t>的中心，</a:t>
                </a:r>
                <a:endParaRPr lang="zh-CN" altLang="en-US" sz="2800" smtClean="0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pitchFamily="2" charset="-122"/>
                  <a:cs typeface="Times New Roman" panose="02020603050405020304" charset="0"/>
                  <a:sym typeface="+mn-ea"/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lang="zh-CN" altLang="en-US" sz="2800" smtClean="0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  <a:sym typeface="+mn-ea"/>
                  </a:rPr>
                  <a:t>且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 smtClean="0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𝑂𝐴</m:t>
                          </m:r>
                        </m:e>
                      </m:acc>
                    </m:oMath>
                  </m:oMathPara>
                </a14:m>
                <a:r>
                  <a:rPr lang="zh-CN" altLang="en-US" sz="2800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  <a:sym typeface="Wingdings" panose="05000000000000000000" pitchFamily="2" charset="2"/>
                  </a:rPr>
                  <a:t>＝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r>
                  <a:rPr lang="zh-CN" altLang="en-US" sz="2800" smtClean="0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  <a:sym typeface="+mn-ea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 smtClean="0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𝑂𝐶</m:t>
                          </m:r>
                        </m:e>
                      </m:acc>
                    </m:oMath>
                  </m:oMathPara>
                </a14:m>
                <a:r>
                  <a:rPr lang="zh-CN" altLang="en-US" sz="2800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  <a:sym typeface="Wingdings" panose="05000000000000000000" pitchFamily="2" charset="2"/>
                  </a:rPr>
                  <a:t>＝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r>
                  <a:rPr lang="zh-CN" altLang="en-US" sz="2800" smtClean="0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  <a:sym typeface="+mn-ea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 smtClean="0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𝑂𝑂</m:t>
                          </m:r>
                          <m:r>
                            <m:rPr>
                              <m:sty m:val="p"/>
                            </m:rPr>
                            <a:rPr lang="en-US" altLang="zh-CN" sz="2800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r>
                  <a:rPr lang="zh-CN" altLang="en-US" sz="2800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  <a:sym typeface="Wingdings" panose="05000000000000000000" pitchFamily="2" charset="2"/>
                  </a:rPr>
                  <a:t>＝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r>
                  <a:rPr lang="zh-CN" altLang="en-US" sz="2800" smtClean="0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  <a:sym typeface="+mn-ea"/>
                  </a:rPr>
                  <a:t>．</a:t>
                </a:r>
                <a:endParaRPr lang="en-US" altLang="zh-CN" sz="2800" i="1" smtClean="0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pitchFamily="2" charset="-122"/>
                  <a:cs typeface="Times New Roman" panose="02020603050405020304" charset="0"/>
                  <a:sym typeface="Wingdings" panose="05000000000000000000" pitchFamily="2" charset="2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en-US" altLang="zh-CN" sz="2800">
                    <a:solidFill>
                      <a:schemeClr val="tx1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</a:rPr>
                  <a:t>(1)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{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</m:acc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，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</m:acc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，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𝑐</m:t>
                          </m:r>
                        </m:e>
                      </m:acc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}</m:t>
                      </m:r>
                    </m:oMath>
                  </m:oMathPara>
                </a14:m>
                <a:r>
                  <a:rPr lang="zh-CN" altLang="en-US" sz="2800" smtClean="0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  <a:sym typeface="+mn-ea"/>
                  </a:rPr>
                  <a:t>是否构成空间的一个基底？</a:t>
                </a:r>
                <a:endParaRPr lang="en-US" altLang="zh-CN" sz="2800" smtClean="0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pitchFamily="2" charset="-122"/>
                  <a:cs typeface="Times New Roman" panose="02020603050405020304" charset="0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en-US" altLang="zh-CN" sz="2800">
                    <a:solidFill>
                      <a:schemeClr val="tx1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  <a:sym typeface="+mn-ea"/>
                  </a:rPr>
                  <a:t>(2)</a:t>
                </a:r>
                <a:r>
                  <a:rPr lang="zh-CN" altLang="en-US" sz="2800" smtClean="0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  <a:sym typeface="+mn-ea"/>
                  </a:rPr>
                  <a:t>如果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{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</m:acc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，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</m:acc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，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𝑐</m:t>
                          </m:r>
                        </m:e>
                      </m:acc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}</m:t>
                      </m:r>
                    </m:oMath>
                  </m:oMathPara>
                </a14:m>
                <a:r>
                  <a:rPr lang="zh-CN" altLang="en-US" sz="2800" smtClean="0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  <a:sym typeface="+mn-ea"/>
                  </a:rPr>
                  <a:t>构成空间的一个基底，</a:t>
                </a:r>
                <a:endParaRPr lang="zh-CN" altLang="en-US" sz="2800" smtClean="0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pitchFamily="2" charset="-122"/>
                  <a:cs typeface="Times New Roman" panose="02020603050405020304" charset="0"/>
                  <a:sym typeface="+mn-ea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zh-CN" altLang="en-US" sz="2800" smtClean="0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  <a:sym typeface="+mn-ea"/>
                  </a:rPr>
                  <a:t>那么用它表示下列向量：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𝑂</m:t>
                          </m:r>
                          <m:r>
                            <a:rPr lang="en-US" altLang="zh-CN" sz="2800" i="1" smtClean="0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m:rPr>
                              <m:sty m:val="p"/>
                            </m:rPr>
                            <a:rPr lang="en-US" altLang="zh-CN" sz="2800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r>
                  <a:rPr lang="zh-CN" altLang="en-US" sz="2800" smtClean="0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  <a:sym typeface="+mn-ea"/>
                  </a:rPr>
                  <a:t>，</a:t>
                </a:r>
                <a:r>
                  <a:rPr lang="en-US" altLang="zh-CN" sz="2800" smtClean="0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  <a:sym typeface="+mn-ea"/>
                  </a:rPr>
                  <a:t> 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 smtClean="0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𝐵𝐴</m:t>
                          </m:r>
                          <m:r>
                            <m:rPr>
                              <m:sty m:val="p"/>
                            </m:rPr>
                            <a:rPr lang="en-US" altLang="zh-CN" sz="2800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r>
                  <a:rPr lang="zh-CN" altLang="en-US" sz="2800" smtClean="0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  <a:sym typeface="+mn-ea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 smtClean="0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𝐶𝐴</m:t>
                          </m:r>
                          <m:r>
                            <m:rPr>
                              <m:sty m:val="p"/>
                            </m:rPr>
                            <a:rPr lang="en-US" altLang="zh-CN" sz="2800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r>
                  <a:rPr lang="zh-CN" altLang="en-US" sz="2800" smtClean="0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  <a:sym typeface="+mn-ea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𝑂</m:t>
                          </m:r>
                          <m:r>
                            <a:rPr lang="en-US" altLang="zh-CN" sz="2800" i="1" smtClean="0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𝐺</m:t>
                          </m:r>
                        </m:e>
                      </m:acc>
                    </m:oMath>
                  </m:oMathPara>
                </a14:m>
                <a:r>
                  <a:rPr lang="zh-CN" altLang="en-US" sz="2800" smtClean="0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  <a:sym typeface="+mn-ea"/>
                  </a:rPr>
                  <a:t>．</a:t>
                </a:r>
                <a:endParaRPr lang="zh-CN" altLang="en-US" sz="2800" smtClean="0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pitchFamily="2" charset="-122"/>
                  <a:cs typeface="Times New Roman" panose="02020603050405020304" charset="0"/>
                  <a:sym typeface="+mn-ea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125095" y="934085"/>
                <a:ext cx="11851005" cy="30384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本框 23" title=""/>
          <p:cNvSpPr txBox="1"/>
          <p:nvPr>
            <p:custDataLst>
              <p:tags r:id="rId6"/>
            </p:custDataLst>
          </p:nvPr>
        </p:nvSpPr>
        <p:spPr>
          <a:xfrm>
            <a:off x="10390505" y="264795"/>
            <a:ext cx="18205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教材</a:t>
            </a:r>
            <a:r>
              <a:rPr lang="en-US" altLang="zh-CN" sz="32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P12</a:t>
            </a:r>
            <a:endParaRPr lang="en-US" altLang="zh-CN" sz="32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grpSp>
        <p:nvGrpSpPr>
          <p:cNvPr id="18" name="组合 17" title=""/>
          <p:cNvGrpSpPr/>
          <p:nvPr>
            <p:custDataLst>
              <p:tags r:id="rId7"/>
            </p:custDataLst>
          </p:nvPr>
        </p:nvGrpSpPr>
        <p:grpSpPr>
          <a:xfrm>
            <a:off x="815340" y="210820"/>
            <a:ext cx="9265920" cy="582930"/>
            <a:chOff x="1284" y="332"/>
            <a:chExt cx="14592" cy="918"/>
          </a:xfrm>
        </p:grpSpPr>
        <p:pic>
          <p:nvPicPr>
            <p:cNvPr id="13" name="图片 12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8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t="10315" r="18558" b="11657"/>
            <a:stretch>
              <a:fillRect/>
            </a:stretch>
          </p:blipFill>
          <p:spPr>
            <a:xfrm>
              <a:off x="1284" y="332"/>
              <a:ext cx="14592" cy="919"/>
            </a:xfrm>
            <a:prstGeom prst="rect">
              <a:avLst/>
            </a:prstGeom>
          </p:spPr>
        </p:pic>
        <p:grpSp>
          <p:nvGrpSpPr>
            <p:cNvPr id="14" name="组合 17"/>
            <p:cNvGrpSpPr/>
            <p:nvPr>
              <p:custDataLst>
                <p:tags r:id="rId10"/>
              </p:custDataLst>
            </p:nvPr>
          </p:nvGrpSpPr>
          <p:grpSpPr>
            <a:xfrm>
              <a:off x="1408" y="413"/>
              <a:ext cx="7853" cy="800"/>
              <a:chOff x="1633928" y="990462"/>
              <a:chExt cx="4986297" cy="508501"/>
            </a:xfrm>
          </p:grpSpPr>
          <p:sp>
            <p:nvSpPr>
              <p:cNvPr id="15" name="五边形 13"/>
              <p:cNvSpPr/>
              <p:nvPr>
                <p:custDataLst>
                  <p:tags r:id="rId11"/>
                </p:custDataLst>
              </p:nvPr>
            </p:nvSpPr>
            <p:spPr>
              <a:xfrm>
                <a:off x="4876640" y="1004446"/>
                <a:ext cx="1743585" cy="494517"/>
              </a:xfrm>
              <a:prstGeom prst="homePlate">
                <a:avLst>
                  <a:gd name="adj" fmla="val 49985"/>
                </a:avLst>
              </a:prstGeom>
              <a:solidFill>
                <a:srgbClr val="D4E5F5"/>
              </a:solidFill>
              <a:ln w="12700">
                <a:noFill/>
                <a:round/>
              </a:ln>
            </p:spPr>
            <p:txBody>
              <a:bodyPr anchor="ctr" anchorCtr="0"/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5pPr>
              </a:lstStyle>
              <a:p>
                <a:pPr marL="0" marR="0" lvl="0" indent="0"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五边形 14"/>
              <p:cNvSpPr/>
              <p:nvPr>
                <p:custDataLst>
                  <p:tags r:id="rId12"/>
                </p:custDataLst>
              </p:nvPr>
            </p:nvSpPr>
            <p:spPr>
              <a:xfrm>
                <a:off x="3801027" y="999997"/>
                <a:ext cx="1972803" cy="494517"/>
              </a:xfrm>
              <a:prstGeom prst="homePlate">
                <a:avLst>
                  <a:gd name="adj" fmla="val 49985"/>
                </a:avLst>
              </a:prstGeom>
              <a:solidFill>
                <a:srgbClr val="C6CCE6"/>
              </a:solidFill>
              <a:ln w="12700">
                <a:noFill/>
                <a:round/>
              </a:ln>
            </p:spPr>
            <p:txBody>
              <a:bodyPr anchor="ctr" anchorCtr="0"/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5pPr>
              </a:lstStyle>
              <a:p>
                <a:pPr marL="0" marR="0" lvl="0" indent="0"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五边形 15"/>
              <p:cNvSpPr/>
              <p:nvPr>
                <p:custDataLst>
                  <p:tags r:id="rId13"/>
                </p:custDataLst>
              </p:nvPr>
            </p:nvSpPr>
            <p:spPr>
              <a:xfrm>
                <a:off x="2751448" y="996819"/>
                <a:ext cx="2028044" cy="494517"/>
              </a:xfrm>
              <a:prstGeom prst="homePlate">
                <a:avLst>
                  <a:gd name="adj" fmla="val 49994"/>
                </a:avLst>
              </a:prstGeom>
              <a:solidFill>
                <a:srgbClr val="9A9DC6"/>
              </a:solidFill>
              <a:ln w="12700">
                <a:noFill/>
                <a:round/>
              </a:ln>
            </p:spPr>
            <p:txBody>
              <a:bodyPr anchor="ctr" anchorCtr="0"/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5pPr>
              </a:lstStyle>
              <a:p>
                <a:pPr marL="0" marR="0" lvl="0" indent="0"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五边形 10"/>
              <p:cNvSpPr/>
              <p:nvPr>
                <p:custDataLst>
                  <p:tags r:id="rId14"/>
                </p:custDataLst>
              </p:nvPr>
            </p:nvSpPr>
            <p:spPr>
              <a:xfrm>
                <a:off x="1633928" y="990462"/>
                <a:ext cx="2166464" cy="508501"/>
              </a:xfrm>
              <a:prstGeom prst="homePlate">
                <a:avLst>
                  <a:gd name="adj" fmla="val 49997"/>
                </a:avLst>
              </a:prstGeom>
              <a:solidFill>
                <a:srgbClr val="5D5799"/>
              </a:solidFill>
              <a:ln w="12700">
                <a:noFill/>
                <a:round/>
              </a:ln>
            </p:spPr>
            <p:txBody>
              <a:bodyPr anchor="ctr" anchorCtr="0"/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5pPr>
              </a:lstStyle>
              <a:p>
                <a:pPr marL="0" marR="0" lvl="0" indent="0"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3200">
                    <a:solidFill>
                      <a:srgbClr val="FFFFFF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练习</a:t>
                </a:r>
                <a:endParaRPr lang="zh-CN" altLang="en-US" sz="3200">
                  <a:solidFill>
                    <a:srgbClr val="FFFFFF"/>
                  </a:solidFill>
                  <a:latin typeface="黑体" panose="02010609060101010101" pitchFamily="2" charset="-122"/>
                  <a:ea typeface="黑体" panose="02010609060101010101" pitchFamily="2" charset="-122"/>
                </a:endParaRPr>
              </a:p>
            </p:txBody>
          </p:sp>
        </p:grpSp>
        <p:grpSp>
          <p:nvGrpSpPr>
            <p:cNvPr id="20" name="组合 19"/>
            <p:cNvGrpSpPr/>
            <p:nvPr>
              <p:custDataLst>
                <p:tags r:id="rId15"/>
              </p:custDataLst>
            </p:nvPr>
          </p:nvGrpSpPr>
          <p:grpSpPr>
            <a:xfrm>
              <a:off x="9229" y="789"/>
              <a:ext cx="6541" cy="30"/>
              <a:chOff x="9229" y="789"/>
              <a:chExt cx="6541" cy="30"/>
            </a:xfrm>
          </p:grpSpPr>
          <p:cxnSp>
            <p:nvCxnSpPr>
              <p:cNvPr id="27" name="直接连接符 5"/>
              <p:cNvCxnSpPr/>
              <p:nvPr>
                <p:custDataLst>
                  <p:tags r:id="rId16"/>
                </p:custDataLst>
              </p:nvPr>
            </p:nvCxnSpPr>
            <p:spPr>
              <a:xfrm flipV="1">
                <a:off x="9229" y="816"/>
                <a:ext cx="373" cy="2"/>
              </a:xfrm>
              <a:prstGeom prst="line">
                <a:avLst/>
              </a:prstGeom>
              <a:ln w="28575">
                <a:solidFill>
                  <a:srgbClr val="6372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5"/>
              <p:cNvCxnSpPr/>
              <p:nvPr>
                <p:custDataLst>
                  <p:tags r:id="rId17"/>
                </p:custDataLst>
              </p:nvPr>
            </p:nvCxnSpPr>
            <p:spPr>
              <a:xfrm flipV="1">
                <a:off x="10024" y="805"/>
                <a:ext cx="458" cy="15"/>
              </a:xfrm>
              <a:prstGeom prst="line">
                <a:avLst/>
              </a:prstGeom>
              <a:ln w="28575">
                <a:solidFill>
                  <a:srgbClr val="6372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>
                <p:custDataLst>
                  <p:tags r:id="rId18"/>
                </p:custDataLst>
              </p:nvPr>
            </p:nvCxnSpPr>
            <p:spPr>
              <a:xfrm flipV="1">
                <a:off x="10870" y="801"/>
                <a:ext cx="458" cy="15"/>
              </a:xfrm>
              <a:prstGeom prst="line">
                <a:avLst/>
              </a:prstGeom>
              <a:ln w="28575">
                <a:solidFill>
                  <a:srgbClr val="6372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5"/>
              <p:cNvCxnSpPr/>
              <p:nvPr>
                <p:custDataLst>
                  <p:tags r:id="rId19"/>
                </p:custDataLst>
              </p:nvPr>
            </p:nvCxnSpPr>
            <p:spPr>
              <a:xfrm flipV="1">
                <a:off x="11788" y="801"/>
                <a:ext cx="458" cy="15"/>
              </a:xfrm>
              <a:prstGeom prst="line">
                <a:avLst/>
              </a:prstGeom>
              <a:ln w="28575">
                <a:solidFill>
                  <a:srgbClr val="6372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>
                <p:custDataLst>
                  <p:tags r:id="rId20"/>
                </p:custDataLst>
              </p:nvPr>
            </p:nvCxnSpPr>
            <p:spPr>
              <a:xfrm flipV="1">
                <a:off x="12651" y="797"/>
                <a:ext cx="458" cy="15"/>
              </a:xfrm>
              <a:prstGeom prst="line">
                <a:avLst/>
              </a:prstGeom>
              <a:ln w="28575">
                <a:solidFill>
                  <a:srgbClr val="6372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5"/>
              <p:cNvCxnSpPr/>
              <p:nvPr>
                <p:custDataLst>
                  <p:tags r:id="rId21"/>
                </p:custDataLst>
              </p:nvPr>
            </p:nvCxnSpPr>
            <p:spPr>
              <a:xfrm flipV="1">
                <a:off x="13535" y="797"/>
                <a:ext cx="458" cy="15"/>
              </a:xfrm>
              <a:prstGeom prst="line">
                <a:avLst/>
              </a:prstGeom>
              <a:ln w="28575">
                <a:solidFill>
                  <a:srgbClr val="6372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>
                <p:custDataLst>
                  <p:tags r:id="rId22"/>
                </p:custDataLst>
              </p:nvPr>
            </p:nvCxnSpPr>
            <p:spPr>
              <a:xfrm flipV="1">
                <a:off x="14432" y="793"/>
                <a:ext cx="458" cy="15"/>
              </a:xfrm>
              <a:prstGeom prst="line">
                <a:avLst/>
              </a:prstGeom>
              <a:ln w="28575">
                <a:solidFill>
                  <a:srgbClr val="6372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>
                <p:custDataLst>
                  <p:tags r:id="rId23"/>
                </p:custDataLst>
              </p:nvPr>
            </p:nvCxnSpPr>
            <p:spPr>
              <a:xfrm flipV="1">
                <a:off x="15312" y="789"/>
                <a:ext cx="458" cy="15"/>
              </a:xfrm>
              <a:prstGeom prst="line">
                <a:avLst/>
              </a:prstGeom>
              <a:ln w="28575">
                <a:solidFill>
                  <a:srgbClr val="6372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" name="图片 2" title="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8366125" y="1936750"/>
            <a:ext cx="3609975" cy="2564130"/>
          </a:xfrm>
          <a:prstGeom prst="rect">
            <a:avLst/>
          </a:prstGeom>
        </p:spPr>
      </p:pic>
      <mc:AlternateContent>
        <mc:Choice Requires="a14">
          <p:sp>
            <p:nvSpPr>
              <p:cNvPr id="4" name="文本框 3" title=""/>
              <p:cNvSpPr txBox="1"/>
              <p:nvPr>
                <p:custDataLst>
                  <p:tags r:id="rId26"/>
                </p:custDataLst>
              </p:nvPr>
            </p:nvSpPr>
            <p:spPr>
              <a:xfrm>
                <a:off x="156845" y="3761740"/>
                <a:ext cx="4508500" cy="288417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indent="0" fontAlgn="auto">
                  <a:lnSpc>
                    <a:spcPct val="130000"/>
                  </a:lnSpc>
                </a:pPr>
                <a:r>
                  <a:rPr lang="zh-CN" altLang="en-US" sz="2800">
                    <a:solidFill>
                      <a:srgbClr val="FF0000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</a:rPr>
                  <a:t>解：</a:t>
                </a:r>
                <a:r>
                  <a:rPr lang="en-US" altLang="zh-CN" sz="2800">
                    <a:solidFill>
                      <a:srgbClr val="FF0000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</a:rPr>
                  <a:t>(2)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𝑂</m:t>
                          </m:r>
                          <m:r>
                            <a:rPr lang="en-US" altLang="zh-CN" sz="2800" i="1" smtClean="0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𝐵</m:t>
                          </m:r>
                          <m:r>
                            <m:rPr>
                              <m:sty m:val="p"/>
                            </m:rPr>
                            <a:rPr lang="en-US" altLang="zh-CN" sz="2800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′</m:t>
                          </m:r>
                        </m:e>
                      </m:acc>
                      <m:r>
                        <m:rPr>
                          <m:sty m:val="p"/>
                        </m:rPr>
                        <a:rPr lang="en-US" altLang="zh-CN" sz="2800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r>
                  <a:rPr lang="zh-CN" altLang="en-US" sz="2800">
                    <a:solidFill>
                      <a:srgbClr val="FF0000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</a:rPr>
                  <a:t>；</a:t>
                </a:r>
                <a:endParaRPr lang="zh-CN" altLang="en-US" sz="2800">
                  <a:solidFill>
                    <a:srgbClr val="FF0000"/>
                  </a:solidFill>
                  <a:latin typeface="Cambria Math" panose="02040503050406030204" charset="0"/>
                  <a:ea typeface="黑体" panose="02010609060101010101" pitchFamily="2" charset="-122"/>
                  <a:cs typeface="Cambria Math" panose="02040503050406030204" charset="0"/>
                </a:endParaRPr>
              </a:p>
              <a:p>
                <a:pPr indent="0" fontAlgn="auto">
                  <a:lnSpc>
                    <a:spcPct val="130000"/>
                  </a:lnSpc>
                </a:pPr>
                <a:r>
                  <a:rPr lang="en-US" altLang="zh-CN" sz="2800" smtClean="0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  <a:sym typeface="+mn-ea"/>
                  </a:rPr>
                  <a:t>             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 smtClean="0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𝐵𝐴</m:t>
                          </m:r>
                          <m:r>
                            <m:rPr>
                              <m:sty m:val="p"/>
                            </m:rPr>
                            <a:rPr lang="en-US" altLang="zh-CN" sz="2800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′</m:t>
                          </m:r>
                        </m:e>
                      </m:acc>
                      <m:r>
                        <m:rPr>
                          <m:sty m:val="p"/>
                        </m:rPr>
                        <a:rPr lang="en-US" altLang="zh-CN" sz="2800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2800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𝑐</m:t>
                          </m:r>
                        </m:e>
                      </m:acc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  <a:sym typeface="+mn-ea"/>
                        </a:rPr>
                        <m:t>；</m:t>
                      </m:r>
                    </m:oMath>
                  </m:oMathPara>
                </a14:m>
                <a:endParaRPr lang="zh-CN" altLang="en-US" sz="2800">
                  <a:solidFill>
                    <a:srgbClr val="FF0000"/>
                  </a:solidFill>
                  <a:latin typeface="Cambria Math" panose="02040503050406030204" charset="0"/>
                  <a:ea typeface="黑体" panose="02010609060101010101" pitchFamily="2" charset="-122"/>
                  <a:cs typeface="Cambria Math" panose="02040503050406030204" charset="0"/>
                  <a:sym typeface="+mn-ea"/>
                </a:endParaRPr>
              </a:p>
              <a:p>
                <a:pPr indent="0" fontAlgn="auto">
                  <a:lnSpc>
                    <a:spcPct val="130000"/>
                  </a:lnSpc>
                </a:pPr>
                <a:r>
                  <a:rPr lang="en-US" altLang="zh-CN" sz="2800">
                    <a:solidFill>
                      <a:srgbClr val="FF0000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</a:rPr>
                  <a:t>              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 smtClean="0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𝐶𝐴</m:t>
                          </m:r>
                          <m:r>
                            <m:rPr>
                              <m:sty m:val="p"/>
                            </m:rPr>
                            <a:rPr lang="en-US" altLang="zh-CN" sz="2800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′</m:t>
                          </m:r>
                        </m:e>
                      </m:acc>
                      <m:r>
                        <m:rPr>
                          <m:sty m:val="p"/>
                        </m:rPr>
                        <a:rPr lang="en-US" altLang="zh-CN" sz="2800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𝑐</m:t>
                          </m:r>
                        </m:e>
                      </m:acc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  <a:sym typeface="+mn-ea"/>
                        </a:rPr>
                        <m:t>；</m:t>
                      </m:r>
                    </m:oMath>
                  </m:oMathPara>
                </a14:m>
                <a:endParaRPr lang="zh-CN" altLang="en-US" sz="2800">
                  <a:solidFill>
                    <a:srgbClr val="FF0000"/>
                  </a:solidFill>
                  <a:latin typeface="Cambria Math" panose="02040503050406030204" charset="0"/>
                  <a:ea typeface="黑体" panose="02010609060101010101" pitchFamily="2" charset="-122"/>
                  <a:cs typeface="Cambria Math" panose="02040503050406030204" charset="0"/>
                  <a:sym typeface="+mn-ea"/>
                </a:endParaRPr>
              </a:p>
              <a:p>
                <a:pPr indent="0" fontAlgn="auto">
                  <a:lnSpc>
                    <a:spcPct val="130000"/>
                  </a:lnSpc>
                </a:pPr>
                <a:r>
                  <a:rPr lang="en-US" altLang="zh-CN" sz="2800">
                    <a:solidFill>
                      <a:srgbClr val="FF0000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</a:rPr>
                  <a:t>              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𝑂</m:t>
                          </m:r>
                          <m:r>
                            <a:rPr lang="en-US" altLang="zh-CN" sz="2800" i="1" smtClean="0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𝐺</m:t>
                          </m:r>
                        </m:e>
                      </m:acc>
                      <m:r>
                        <a:rPr lang="en-US" altLang="zh-CN" sz="2800" i="1" smtClean="0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i="1" smtClean="0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 smtClean="0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i="1" smtClean="0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+</m:t>
                      </m:r>
                      <m:f>
                        <m:fPr>
                          <m:type m:val="bar"/>
                          <m:ctrlPr>
                            <a:rPr lang="en-US" altLang="zh-CN" sz="2800" i="1" smtClean="0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 smtClean="0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i="1" smtClean="0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𝑐</m:t>
                          </m:r>
                        </m:e>
                      </m:acc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  <a:sym typeface="+mn-ea"/>
                        </a:rPr>
                        <m:t>；</m:t>
                      </m:r>
                    </m:oMath>
                  </m:oMathPara>
                </a14:m>
                <a:endParaRPr lang="zh-CN" altLang="en-US" sz="2800">
                  <a:solidFill>
                    <a:srgbClr val="FF0000"/>
                  </a:solidFill>
                  <a:latin typeface="Cambria Math" panose="02040503050406030204" charset="0"/>
                  <a:ea typeface="黑体" panose="02010609060101010101" pitchFamily="2" charset="-122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7"/>
                </p:custDataLst>
              </p:nvPr>
            </p:nvSpPr>
            <p:spPr>
              <a:xfrm>
                <a:off x="156845" y="3761740"/>
                <a:ext cx="4508500" cy="2884170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 title=""/>
          <p:cNvSpPr txBox="1"/>
          <p:nvPr>
            <p:custDataLst>
              <p:tags r:id="rId29"/>
            </p:custDataLst>
          </p:nvPr>
        </p:nvSpPr>
        <p:spPr>
          <a:xfrm>
            <a:off x="6456680" y="2230120"/>
            <a:ext cx="5930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  <a:sym typeface="+mn-ea"/>
              </a:rPr>
              <a:t>是</a:t>
            </a:r>
            <a:endParaRPr lang="zh-CN" altLang="en-US" sz="2800" smtClean="0">
              <a:solidFill>
                <a:srgbClr val="FF0000"/>
              </a:solidFill>
              <a:latin typeface="Times New Roman" panose="02020603050405020304" charset="0"/>
              <a:ea typeface="黑体" panose="02010609060101010101" pitchFamily="2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5" name="文本框 4" title=""/>
          <p:cNvSpPr txBox="1"/>
          <p:nvPr>
            <p:custDataLst>
              <p:tags r:id="rId3"/>
            </p:custDataLst>
          </p:nvPr>
        </p:nvSpPr>
        <p:spPr>
          <a:xfrm>
            <a:off x="962025" y="300355"/>
            <a:ext cx="36912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应用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1——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求线段长度</a:t>
            </a:r>
            <a:endParaRPr lang="zh-CN" altLang="en-US" sz="28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" name="文本框 8" title=""/>
          <p:cNvSpPr txBox="1"/>
          <p:nvPr>
            <p:custDataLst>
              <p:tags r:id="rId4"/>
            </p:custDataLst>
          </p:nvPr>
        </p:nvSpPr>
        <p:spPr>
          <a:xfrm>
            <a:off x="177800" y="977900"/>
            <a:ext cx="11804015" cy="121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sz="280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例</a:t>
            </a:r>
            <a:r>
              <a:rPr lang="en-US" altLang="zh-CN" sz="280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1</a:t>
            </a:r>
            <a:r>
              <a:rPr lang="zh-CN" altLang="en-US" sz="280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：</a:t>
            </a:r>
            <a:r>
              <a:rPr lang="zh-CN" sz="280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四棱锥</a:t>
            </a:r>
            <a:r>
              <a:rPr lang="en-US" altLang="zh-CN" sz="2800" b="1" i="1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rPr>
              <a:t>P</a:t>
            </a:r>
            <a:r>
              <a:rPr lang="en-US" altLang="zh-CN" sz="2800" b="1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rPr>
              <a:t>-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  <a:sym typeface="+mn-ea"/>
              </a:rPr>
              <a:t>ABCD</a:t>
            </a:r>
            <a:r>
              <a:rPr lang="zh-CN" sz="280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中，底面</a:t>
            </a:r>
            <a:r>
              <a:rPr lang="en-US" altLang="zh-CN" sz="2800" b="1" i="1"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  <a:sym typeface="+mn-ea"/>
              </a:rPr>
              <a:t>ABCD</a:t>
            </a:r>
            <a:r>
              <a:rPr lang="zh-CN" sz="280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是边长为1的正方形，侧棱</a:t>
            </a:r>
            <a:r>
              <a:rPr lang="en-US" altLang="zh-CN" sz="2800" b="1" i="1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  <a:sym typeface="+mn-ea"/>
              </a:rPr>
              <a:t>PA</a:t>
            </a:r>
            <a:r>
              <a:rPr lang="en-US" altLang="zh-CN" sz="2800" b="1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  <a:sym typeface="+mn-ea"/>
              </a:rPr>
              <a:t>=2</a:t>
            </a:r>
            <a:r>
              <a:rPr lang="zh-CN" sz="280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，且</a:t>
            </a:r>
            <a:r>
              <a:rPr lang="en-US" altLang="zh-CN" sz="2800" b="1" i="1" smtClean="0"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  <a:sym typeface="+mn-ea"/>
              </a:rPr>
              <a:t>PA</a:t>
            </a:r>
            <a:r>
              <a:rPr lang="zh-CN" sz="280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与</a:t>
            </a:r>
            <a:r>
              <a:rPr lang="en-US" altLang="zh-CN" sz="2800" b="1" i="1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  <a:sym typeface="+mn-ea"/>
              </a:rPr>
              <a:t>AB</a:t>
            </a:r>
            <a:r>
              <a:rPr lang="zh-CN" sz="2800" smtClean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，</a:t>
            </a:r>
            <a:r>
              <a:rPr lang="en-US" altLang="zh-CN" sz="2800" b="1" i="1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  <a:sym typeface="+mn-ea"/>
              </a:rPr>
              <a:t>AD</a:t>
            </a:r>
            <a:r>
              <a:rPr lang="zh-CN" sz="280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的夹角均为</a:t>
            </a:r>
            <a:r>
              <a:rPr lang="en-US" altLang="zh-CN" sz="2800" b="1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  <a:sym typeface="+mn-ea"/>
              </a:rPr>
              <a:t>60</a:t>
            </a:r>
            <a:r>
              <a:rPr lang="zh-CN" altLang="en-US" sz="2800" b="1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  <a:sym typeface="+mn-ea"/>
              </a:rPr>
              <a:t>°</a:t>
            </a:r>
            <a:r>
              <a:rPr lang="zh-CN" sz="280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，点</a:t>
            </a:r>
            <a:r>
              <a:rPr lang="en-US" altLang="zh-CN" sz="2800" b="1" i="1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  <a:sym typeface="+mn-ea"/>
              </a:rPr>
              <a:t>M</a:t>
            </a:r>
            <a:r>
              <a:rPr lang="zh-CN" sz="280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是</a:t>
            </a:r>
            <a:r>
              <a:rPr lang="en-US" altLang="zh-CN" sz="2800" b="1" i="1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  <a:sym typeface="+mn-ea"/>
              </a:rPr>
              <a:t>PC</a:t>
            </a:r>
            <a:r>
              <a:rPr lang="zh-CN" sz="280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的中点，求</a:t>
            </a:r>
            <a:r>
              <a:rPr lang="en-US" altLang="zh-CN" sz="2800" b="1" i="1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  <a:sym typeface="+mn-ea"/>
              </a:rPr>
              <a:t>BM</a:t>
            </a:r>
            <a:r>
              <a:rPr lang="zh-CN" sz="280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的长.</a:t>
            </a:r>
            <a:endParaRPr lang="zh-CN" sz="2800" smtClean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</p:txBody>
      </p:sp>
      <p:pic>
        <p:nvPicPr>
          <p:cNvPr id="15" name="图片 14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974455" y="2545080"/>
            <a:ext cx="3072130" cy="3133090"/>
          </a:xfrm>
          <a:prstGeom prst="rect">
            <a:avLst/>
          </a:prstGeom>
        </p:spPr>
      </p:pic>
      <p:pic>
        <p:nvPicPr>
          <p:cNvPr id="16" name="图片 15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974455" y="2545080"/>
            <a:ext cx="3072130" cy="3133090"/>
          </a:xfrm>
          <a:prstGeom prst="rect">
            <a:avLst/>
          </a:prstGeom>
        </p:spPr>
      </p:pic>
      <mc:AlternateContent>
        <mc:Choice Requires="a14">
          <p:sp>
            <p:nvSpPr>
              <p:cNvPr id="3" name="文本框 2" title="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110490" y="2030095"/>
                <a:ext cx="11511915" cy="494665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indent="0" fontAlgn="auto">
                  <a:lnSpc>
                    <a:spcPct val="115000"/>
                  </a:lnSpc>
                </a:pPr>
                <a:r>
                  <a:rPr lang="zh-CN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解：</a:t>
                </a:r>
                <a:r>
                  <a:rPr lang="zh-CN" altLang="en-US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设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𝐴𝐵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</m:acc>
                      <m:r>
                        <m:rPr>
                          <m:sty m:val="p"/>
                        </m:rPr>
                        <a:rPr lang="zh-CN" sz="2800">
                          <a:solidFill>
                            <a:srgbClr val="FF0000"/>
                          </a:solidFill>
                          <a:latin typeface="黑体" pitchFamily="2" charset="-122"/>
                          <a:ea typeface="黑体" pitchFamily="2" charset="-122"/>
                          <a:cs typeface="黑体" panose="02010609060101010101" pitchFamily="2" charset="-122"/>
                          <a:sym typeface="+mn-ea"/>
                        </a:rPr>
                        <m:t>，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𝐴𝐷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</m:acc>
                      <m:r>
                        <m:rPr>
                          <m:sty m:val="p"/>
                        </m:rPr>
                        <a:rPr lang="zh-CN" sz="2800">
                          <a:solidFill>
                            <a:srgbClr val="FF0000"/>
                          </a:solidFill>
                          <a:latin typeface="黑体" pitchFamily="2" charset="-122"/>
                          <a:ea typeface="黑体" pitchFamily="2" charset="-122"/>
                          <a:cs typeface="黑体" panose="02010609060101010101" pitchFamily="2" charset="-122"/>
                          <a:sym typeface="+mn-ea"/>
                        </a:rPr>
                        <m:t>，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cs typeface="Cambria Math" panose="02040503050406030204" charset="0"/>
                            </a:rPr>
                            <m:t>𝑃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r>
                  <a:rPr lang="zh-CN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，易</a:t>
                </a:r>
                <a:r>
                  <a:rPr lang="zh-CN" altLang="en-US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知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{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，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，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𝑐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}</m:t>
                      </m:r>
                    </m:oMath>
                  </m:oMathPara>
                </a14:m>
                <a:r>
                  <a:rPr lang="zh-CN" altLang="en-US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构成空间的一个基底，</a:t>
                </a:r>
                <a:endParaRPr lang="zh-CN" altLang="en-US" sz="2800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  <a:sym typeface="+mn-ea"/>
                </a:endParaRPr>
              </a:p>
              <a:p>
                <a:pPr indent="0" fontAlgn="auto">
                  <a:lnSpc>
                    <a:spcPct val="115000"/>
                  </a:lnSpc>
                </a:pPr>
                <a:r>
                  <a:rPr lang="zh-CN" altLang="en-US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则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𝐵𝑀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𝐵𝐶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𝐶𝑀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𝐴𝐷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+</m:t>
                      </m:r>
                      <m:f>
                        <m:fPr>
                          <m:type m:val="bar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𝐶𝑃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𝐴𝐷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+</m:t>
                      </m:r>
                      <m:f>
                        <m:fPr>
                          <m:type m:val="bar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2</m:t>
                          </m:r>
                        </m:den>
                      </m:f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cs typeface="Cambria Math" panose="02040503050406030204" charset="0"/>
                            </a:rPr>
                            <m:t>𝑃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𝐴𝐶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en-US" altLang="zh-CN" sz="2800" i="1">
                  <a:solidFill>
                    <a:srgbClr val="FF0000"/>
                  </a:solidFill>
                  <a:latin typeface="Cambria Math" panose="02040503050406030204" charset="0"/>
                  <a:ea typeface="MS Mincho" panose="02020609040205080304" charset="-128"/>
                  <a:cs typeface="Cambria Math" panose="02040503050406030204" charset="0"/>
                </a:endParaRPr>
              </a:p>
              <a:p>
                <a:pPr indent="0" fontAlgn="auto">
                  <a:lnSpc>
                    <a:spcPct val="115000"/>
                  </a:lnSpc>
                </a:pPr>
                <a:r>
                  <a:rPr lang="en-US" altLang="zh-CN" sz="2800" i="1">
                    <a:solidFill>
                      <a:srgbClr val="FF0000"/>
                    </a:solidFill>
                    <a:latin typeface="Cambria Math" panose="02040503050406030204" charset="0"/>
                    <a:ea typeface="MS Mincho" panose="02020609040205080304" charset="-128"/>
                    <a:cs typeface="Cambria Math" panose="02040503050406030204" charset="0"/>
                  </a:rPr>
                  <a:t>            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𝐴𝐷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+</m:t>
                      </m:r>
                      <m:f>
                        <m:fPr>
                          <m:type m:val="bar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2</m:t>
                          </m:r>
                        </m:den>
                      </m:f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cs typeface="Cambria Math" panose="02040503050406030204" charset="0"/>
                            </a:rPr>
                            <m:t>𝑃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𝐴𝐵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𝐴𝐷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)=−</m:t>
                      </m:r>
                      <m:f>
                        <m:fPr>
                          <m:type m:val="bar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+</m:t>
                      </m:r>
                      <m:f>
                        <m:fPr>
                          <m:type m:val="bar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+</m:t>
                      </m:r>
                      <m:f>
                        <m:fPr>
                          <m:type m:val="bar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endParaRPr lang="en-US" altLang="zh-CN" sz="2800" i="1">
                  <a:solidFill>
                    <a:srgbClr val="FF0000"/>
                  </a:solidFill>
                  <a:latin typeface="Cambria Math" panose="02040503050406030204" charset="0"/>
                  <a:ea typeface="MS Mincho" panose="02020609040205080304" charset="-128"/>
                  <a:cs typeface="Cambria Math" panose="02040503050406030204" charset="0"/>
                </a:endParaRPr>
              </a:p>
              <a:p>
                <a:pPr indent="0" fontAlgn="auto">
                  <a:lnSpc>
                    <a:spcPct val="115000"/>
                  </a:lnSpc>
                </a:pPr>
                <a:r>
                  <a:rPr lang="zh-CN" altLang="en-US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所以</a:t>
                </a:r>
                <a14:m>
                  <m:oMathPara>
                    <m:oMathParaPr>
                      <m:jc/>
                    </m:oMathParaPr>
                    <m:oMath>
                      <m:sSup>
                        <m:sSupPr>
                          <m:ctrlPr>
                            <a:rPr lang="zh-CN" altLang="en-US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𝐵𝑀</m:t>
                              </m:r>
                            </m:e>
                          </m:acc>
                        </m:e>
                        <m:sup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2</m:t>
                          </m:r>
                        </m:sup>
                      </m:sSup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  <a:sym typeface="+mn-ea"/>
                        </a:rPr>
                        <m:t>=</m:t>
                      </m:r>
                      <m:sSup>
                        <m:sSupPr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(</m:t>
                          </m:r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−</m:t>
                          </m:r>
                          <m:f>
                            <m:fPr>
                              <m:type m:val="bar"/>
                              <m:ctrlP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MS Mincho" panose="02020609040205080304" charset="-128"/>
                                  <a:cs typeface="Cambria Math" panose="0204050305040603020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MS Mincho" panose="02020609040205080304" charset="-128"/>
                                  <a:cs typeface="Cambria Math" panose="02040503050406030204" charset="0"/>
                                </a:rPr>
                                <m:t>2</m:t>
                              </m:r>
                            </m:den>
                          </m:f>
                          <m:acc>
                            <m:accPr>
                              <m:chr m:val="⃗"/>
                              <m:ctrlP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+</m:t>
                          </m:r>
                          <m:f>
                            <m:fPr>
                              <m:type m:val="bar"/>
                              <m:ctrlP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MS Mincho" panose="02020609040205080304" charset="-128"/>
                                  <a:cs typeface="Cambria Math" panose="0204050305040603020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MS Mincho" panose="02020609040205080304" charset="-128"/>
                                  <a:cs typeface="Cambria Math" panose="02040503050406030204" charset="0"/>
                                </a:rPr>
                                <m:t>2</m:t>
                              </m:r>
                            </m:den>
                          </m:f>
                          <m:acc>
                            <m:accPr>
                              <m:chr m:val="⃗"/>
                              <m:ctrlP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𝑏</m:t>
                              </m:r>
                            </m:e>
                          </m:acc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+</m:t>
                          </m:r>
                          <m:f>
                            <m:fPr>
                              <m:type m:val="bar"/>
                              <m:ctrlP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MS Mincho" panose="02020609040205080304" charset="-128"/>
                                  <a:cs typeface="Cambria Math" panose="0204050305040603020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MS Mincho" panose="02020609040205080304" charset="-128"/>
                                  <a:cs typeface="Cambria Math" panose="02040503050406030204" charset="0"/>
                                </a:rPr>
                                <m:t>2</m:t>
                              </m:r>
                            </m:den>
                          </m:f>
                          <m:acc>
                            <m:accPr>
                              <m:chr m:val="⃗"/>
                              <m:ctrlP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𝑐</m:t>
                              </m:r>
                            </m:e>
                          </m:acc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)</m:t>
                          </m:r>
                        </m:e>
                        <m:sup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CN" sz="2800" i="1">
                  <a:solidFill>
                    <a:srgbClr val="FF0000"/>
                  </a:solidFill>
                  <a:latin typeface="Cambria Math" panose="02040503050406030204" charset="0"/>
                  <a:ea typeface="黑体" panose="02010609060101010101" pitchFamily="2" charset="-122"/>
                  <a:cs typeface="Cambria Math" panose="02040503050406030204" charset="0"/>
                  <a:sym typeface="+mn-ea"/>
                </a:endParaRPr>
              </a:p>
              <a:p>
                <a:pPr indent="0" fontAlgn="auto">
                  <a:lnSpc>
                    <a:spcPct val="115000"/>
                  </a:lnSpc>
                </a:pPr>
                <a:r>
                  <a:rPr lang="en-US" altLang="zh-CN" sz="2800">
                    <a:solidFill>
                      <a:srgbClr val="FF0000"/>
                    </a:solidFill>
                    <a:latin typeface="Cambria Math" panose="02040503050406030204" charset="0"/>
                    <a:ea typeface="MS Mincho" panose="02020609040205080304" charset="-128"/>
                    <a:cs typeface="Cambria Math" panose="02040503050406030204" charset="0"/>
                  </a:rPr>
                  <a:t> 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𝑎</m:t>
                              </m:r>
                            </m:e>
                          </m:acc>
                        </m:e>
                        <m:sup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+</m:t>
                      </m:r>
                      <m:f>
                        <m:fPr>
                          <m:type m:val="bar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𝑏</m:t>
                              </m:r>
                            </m:e>
                          </m:acc>
                        </m:e>
                        <m:sup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+</m:t>
                      </m:r>
                      <m:f>
                        <m:fPr>
                          <m:type m:val="bar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𝑐</m:t>
                              </m:r>
                            </m:e>
                          </m:acc>
                        </m:e>
                        <m:sup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−</m:t>
                      </m:r>
                      <m:f>
                        <m:fPr>
                          <m:type m:val="bar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−</m:t>
                      </m:r>
                      <m:f>
                        <m:fPr>
                          <m:type m:val="bar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𝑐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+</m:t>
                      </m:r>
                      <m:f>
                        <m:fPr>
                          <m:type m:val="bar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endParaRPr lang="en-US" altLang="zh-CN" sz="2800" i="1">
                  <a:solidFill>
                    <a:srgbClr val="FF0000"/>
                  </a:solidFill>
                  <a:latin typeface="Cambria Math" panose="02040503050406030204" charset="0"/>
                  <a:ea typeface="黑体" panose="02010609060101010101" pitchFamily="2" charset="-122"/>
                  <a:cs typeface="Cambria Math" panose="02040503050406030204" charset="0"/>
                </a:endParaRPr>
              </a:p>
              <a:p>
                <a:pPr indent="0" fontAlgn="auto">
                  <a:lnSpc>
                    <a:spcPct val="115000"/>
                  </a:lnSpc>
                </a:pPr>
                <a:r>
                  <a:rPr lang="en-US" altLang="zh-CN" sz="2800" i="1">
                    <a:solidFill>
                      <a:srgbClr val="FF0000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</a:rPr>
                  <a:t> 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4</m:t>
                          </m:r>
                        </m:den>
                      </m:f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+</m:t>
                      </m:r>
                      <m:f>
                        <m:fPr>
                          <m:type m:val="bar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4</m:t>
                          </m:r>
                        </m:den>
                      </m:f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+</m:t>
                      </m:r>
                      <m:f>
                        <m:fPr>
                          <m:type m:val="bar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4</m:t>
                          </m:r>
                        </m:den>
                      </m:f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−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cs typeface="Cambria Math" panose="02040503050406030204" charset="0"/>
                        </a:rPr>
                        <m:t>0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cs typeface="Cambria Math" panose="02040503050406030204" charset="0"/>
                        </a:rPr>
                        <m:t>−</m:t>
                      </m:r>
                      <m:f>
                        <m:fPr>
                          <m:type m:val="bar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2</m:t>
                          </m:r>
                        </m:den>
                      </m:f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×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4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×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1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×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𝑐𝑜𝑠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60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°+</m:t>
                      </m:r>
                      <m:f>
                        <m:fPr>
                          <m:type m:val="bar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2</m:t>
                          </m:r>
                        </m:den>
                      </m:f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4</m:t>
                          </m:r>
                        </m:e>
                        <m:sup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×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1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×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𝑐𝑜𝑠</m:t>
                      </m:r>
                      <m:sSup>
                        <m:sSupPr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60</m:t>
                          </m:r>
                        </m:e>
                        <m:sup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°</m:t>
                          </m:r>
                        </m:sup>
                      </m:sSup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2</m:t>
                          </m:r>
                        </m:den>
                      </m:f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.</m:t>
                      </m:r>
                    </m:oMath>
                  </m:oMathPara>
                </a14:m>
                <a:endParaRPr lang="en-US" altLang="zh-CN" sz="2800" i="1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</a:endParaRPr>
              </a:p>
              <a:p>
                <a:pPr indent="0" fontAlgn="auto">
                  <a:lnSpc>
                    <a:spcPct val="115000"/>
                  </a:lnSpc>
                </a:pPr>
                <a:r>
                  <a:rPr lang="zh-CN" altLang="en-US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所以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𝐵𝑀</m:t>
                      </m:r>
                    </m:oMath>
                  </m:oMathPara>
                </a14:m>
                <a:r>
                  <a:rPr lang="zh-CN" altLang="en-US" sz="2800">
                    <a:solidFill>
                      <a:srgbClr val="FF0000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</a:rPr>
                  <a:t>的长度为</a:t>
                </a:r>
                <a14:m>
                  <m:oMathPara>
                    <m:oMathParaPr>
                      <m:jc/>
                    </m:oMathParaPr>
                    <m:oMath>
                      <m:f>
                        <m:fPr>
                          <m:type m:val="bar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r>
                  <a:rPr lang="en-US" altLang="zh-CN" sz="2800">
                    <a:solidFill>
                      <a:srgbClr val="FF0000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</a:rPr>
                  <a:t>.</a:t>
                </a:r>
                <a:endParaRPr lang="en-US" altLang="zh-CN" sz="2800">
                  <a:solidFill>
                    <a:srgbClr val="FF0000"/>
                  </a:solidFill>
                  <a:latin typeface="Cambria Math" panose="02040503050406030204" charset="0"/>
                  <a:ea typeface="黑体" panose="02010609060101010101" pitchFamily="2" charset="-122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110490" y="2030095"/>
                <a:ext cx="11511915" cy="494665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文本框 1" title="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20955" y="777875"/>
                <a:ext cx="12171045" cy="1780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例</a:t>
                </a:r>
                <a:r>
                  <a:rPr lang="en-US" altLang="zh-CN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2</a:t>
                </a:r>
                <a:r>
                  <a:rPr lang="zh-CN" altLang="en-US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：</a:t>
                </a:r>
                <a:r>
                  <a:rPr lang="zh-CN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如图，在平行六面体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𝐴𝐵𝐶𝐷</m:t>
                      </m:r>
                      <m:r>
                        <a:rPr lang="en-US" altLang="zh-CN" sz="2800" i="1"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CN" sz="2800" i="1"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CN" sz="2800" i="1"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CN" sz="2800" i="1"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r>
                  <a:rPr lang="zh-CN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中，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𝐴𝐵</m:t>
                      </m:r>
                      <m:r>
                        <a:rPr lang="en-US" altLang="zh-CN" sz="2800" i="1"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800" i="1"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4</m:t>
                      </m:r>
                      <m:r>
                        <m:rPr>
                          <m:sty m:val="p"/>
                        </m:rPr>
                        <a:rPr lang="zh-CN" sz="2800">
                          <a:latin typeface="黑体" pitchFamily="2" charset="-122"/>
                          <a:ea typeface="黑体" pitchFamily="2" charset="-122"/>
                          <a:cs typeface="黑体" panose="02010609060101010101" pitchFamily="2" charset="-122"/>
                          <a:sym typeface="+mn-ea"/>
                        </a:rPr>
                        <m:t>，</m:t>
                      </m:r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𝐴𝐷</m:t>
                      </m:r>
                      <m:r>
                        <a:rPr lang="en-US" altLang="zh-CN" sz="2800" i="1"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800" i="1"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4</m:t>
                      </m:r>
                      <m:r>
                        <m:rPr>
                          <m:sty m:val="p"/>
                        </m:rPr>
                        <a:rPr lang="zh-CN" sz="2800">
                          <a:latin typeface="黑体" pitchFamily="2" charset="-122"/>
                          <a:ea typeface="黑体" pitchFamily="2" charset="-122"/>
                          <a:cs typeface="黑体" panose="02010609060101010101" pitchFamily="2" charset="-122"/>
                          <a:sym typeface="+mn-ea"/>
                        </a:rPr>
                        <m:t>，</m:t>
                      </m:r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𝐴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800" i="1"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800" i="1"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5</m:t>
                      </m:r>
                    </m:oMath>
                  </m:oMathPara>
                </a14:m>
                <a:r>
                  <a:rPr lang="en-US" altLang="zh-CN" sz="2800" i="1">
                    <a:latin typeface="黑体" panose="02010609060101010101" pitchFamily="2" charset="-122"/>
                    <a:ea typeface="黑体" panose="02010609060101010101" pitchFamily="2" charset="-122"/>
                    <a:cs typeface="Cambria Math" panose="02040503050406030204" charset="0"/>
                  </a:rPr>
                  <a:t>,</a:t>
                </a:r>
                <a:endParaRPr lang="en-US" altLang="zh-CN" sz="2800" i="1">
                  <a:latin typeface="Cambria Math" panose="02040503050406030204" charset="0"/>
                  <a:ea typeface="MS Mincho" panose="02020609040205080304" charset="-128"/>
                  <a:cs typeface="Cambria Math" panose="02040503050406030204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∠</m:t>
                      </m:r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𝐷𝐴𝐵</m:t>
                      </m:r>
                      <m:r>
                        <a:rPr lang="en-US" altLang="zh-CN" sz="2800" i="1"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800" i="1"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60</m:t>
                      </m:r>
                      <m:r>
                        <a:rPr lang="en-US" altLang="zh-CN" sz="2800" i="1"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°</m:t>
                      </m:r>
                      <m:r>
                        <m:rPr>
                          <m:sty m:val="p"/>
                        </m:rPr>
                        <a:rPr lang="zh-CN" sz="2800">
                          <a:latin typeface="黑体" pitchFamily="2" charset="-122"/>
                          <a:ea typeface="黑体" pitchFamily="2" charset="-122"/>
                          <a:cs typeface="黑体" panose="02010609060101010101" pitchFamily="2" charset="-122"/>
                          <a:sym typeface="+mn-ea"/>
                        </a:rPr>
                        <m:t>，</m:t>
                      </m:r>
                      <m:r>
                        <a:rPr lang="en-US" altLang="zh-CN" sz="2800" i="1"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∠</m:t>
                      </m:r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𝐵𝐴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800" i="1"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800" i="1"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60</m:t>
                      </m:r>
                      <m:r>
                        <a:rPr lang="en-US" altLang="zh-CN" sz="2800" i="1"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°</m:t>
                      </m:r>
                      <m:r>
                        <m:rPr>
                          <m:sty m:val="p"/>
                        </m:rPr>
                        <a:rPr lang="zh-CN" sz="2800">
                          <a:latin typeface="黑体" pitchFamily="2" charset="-122"/>
                          <a:ea typeface="黑体" pitchFamily="2" charset="-122"/>
                          <a:cs typeface="黑体" panose="02010609060101010101" pitchFamily="2" charset="-122"/>
                          <a:sym typeface="+mn-ea"/>
                        </a:rPr>
                        <m:t>，</m:t>
                      </m:r>
                      <m:r>
                        <a:rPr lang="en-US" altLang="zh-CN" sz="2800" i="1"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∠</m:t>
                      </m:r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𝐷𝐴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800" i="1"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800" i="1"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60</m:t>
                      </m:r>
                      <m:r>
                        <a:rPr lang="en-US" altLang="zh-CN" sz="2800" i="1"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°</m:t>
                      </m:r>
                      <m:r>
                        <m:rPr>
                          <m:sty m:val="p"/>
                        </m:rPr>
                        <a:rPr lang="zh-CN" sz="2800">
                          <a:latin typeface="黑体" pitchFamily="2" charset="-122"/>
                          <a:ea typeface="黑体" pitchFamily="2" charset="-122"/>
                          <a:cs typeface="黑体" panose="02010609060101010101" pitchFamily="2" charset="-122"/>
                          <a:sym typeface="+mn-ea"/>
                        </a:rPr>
                        <m:t>，</m:t>
                      </m:r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𝑀</m:t>
                      </m:r>
                      <m:r>
                        <m:rPr>
                          <m:sty m:val="p"/>
                        </m:rPr>
                        <a:rPr lang="zh-CN" sz="2800">
                          <a:latin typeface="黑体" pitchFamily="2" charset="-122"/>
                          <a:ea typeface="黑体" pitchFamily="2" charset="-122"/>
                          <a:cs typeface="黑体" panose="02010609060101010101" pitchFamily="2" charset="-122"/>
                          <a:sym typeface="+mn-ea"/>
                        </a:rPr>
                        <m:t>，</m:t>
                      </m:r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𝑁</m:t>
                      </m:r>
                    </m:oMath>
                  </m:oMathPara>
                </a14:m>
                <a:r>
                  <a:rPr lang="zh-CN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分别为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i="1"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CN" sz="2800" i="1"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r>
                  <a:rPr lang="zh-CN" altLang="en-US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i="1"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CN" sz="2800" i="1"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r>
                  <a:rPr lang="zh-CN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的中点</a:t>
                </a:r>
                <a:r>
                  <a:rPr lang="en-US" altLang="zh-CN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.</a:t>
                </a:r>
                <a:r>
                  <a:rPr lang="zh-CN" altLang="en-US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求证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𝑀𝑁</m:t>
                      </m:r>
                      <m:r>
                        <a:rPr lang="en-US" altLang="zh-CN" sz="2800" i="1"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⊥</m:t>
                      </m:r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𝐴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r>
                  <a:rPr lang="en-US" altLang="zh-CN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.</a:t>
                </a:r>
                <a:endParaRPr lang="en-US" altLang="zh-CN" sz="2800"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20955" y="777875"/>
                <a:ext cx="12171045" cy="1780540"/>
              </a:xfrm>
              <a:prstGeom prst="rect">
                <a:avLst/>
              </a:prstGeom>
              <a:blipFill rotWithShape="1">
                <a:blip r:embed="rId6"/>
                <a:stretch>
                  <a:fillRect r="-3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 title=""/>
          <p:cNvSpPr txBox="1"/>
          <p:nvPr>
            <p:custDataLst>
              <p:tags r:id="rId7"/>
            </p:custDataLst>
          </p:nvPr>
        </p:nvSpPr>
        <p:spPr>
          <a:xfrm>
            <a:off x="962025" y="300355"/>
            <a:ext cx="44926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应用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2——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证明垂直、平行</a:t>
            </a:r>
            <a:endParaRPr lang="zh-CN" altLang="en-US" sz="28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0" name="图片 9" title="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>
            <a:lum bright="-6000" contrast="12000"/>
          </a:blip>
          <a:stretch>
            <a:fillRect/>
          </a:stretch>
        </p:blipFill>
        <p:spPr>
          <a:xfrm>
            <a:off x="8844280" y="3491865"/>
            <a:ext cx="3360420" cy="3200400"/>
          </a:xfrm>
          <a:prstGeom prst="rect">
            <a:avLst/>
          </a:prstGeom>
        </p:spPr>
      </p:pic>
      <p:cxnSp>
        <p:nvCxnSpPr>
          <p:cNvPr id="17" name="直接箭头连接符 16" title=""/>
          <p:cNvCxnSpPr/>
          <p:nvPr>
            <p:custDataLst>
              <p:tags r:id="rId10"/>
            </p:custDataLst>
          </p:nvPr>
        </p:nvCxnSpPr>
        <p:spPr>
          <a:xfrm>
            <a:off x="9017635" y="6506845"/>
            <a:ext cx="170561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 title=""/>
          <p:cNvCxnSpPr/>
          <p:nvPr>
            <p:custDataLst>
              <p:tags r:id="rId11"/>
            </p:custDataLst>
          </p:nvPr>
        </p:nvCxnSpPr>
        <p:spPr>
          <a:xfrm flipV="1">
            <a:off x="9017635" y="5918835"/>
            <a:ext cx="541020" cy="58801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 title=""/>
          <p:cNvCxnSpPr/>
          <p:nvPr>
            <p:custDataLst>
              <p:tags r:id="rId12"/>
            </p:custDataLst>
          </p:nvPr>
        </p:nvCxnSpPr>
        <p:spPr>
          <a:xfrm flipV="1">
            <a:off x="9017635" y="4329430"/>
            <a:ext cx="867410" cy="217741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>
        <mc:Choice Requires="a14">
          <p:sp>
            <p:nvSpPr>
              <p:cNvPr id="3" name="文本框 2" title="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78105" y="2310765"/>
                <a:ext cx="11983085" cy="465772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indent="0" fontAlgn="auto">
                  <a:lnSpc>
                    <a:spcPct val="115000"/>
                  </a:lnSpc>
                </a:pPr>
                <a:r>
                  <a:rPr lang="zh-CN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证明</a:t>
                </a:r>
                <a:r>
                  <a:rPr lang="en-US" altLang="zh-CN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:</a:t>
                </a:r>
                <a:r>
                  <a:rPr lang="zh-CN" altLang="en-US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设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𝐴𝐵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</m:acc>
                      <m:r>
                        <m:rPr>
                          <m:sty m:val="p"/>
                        </m:rPr>
                        <a:rPr lang="zh-CN" sz="2800">
                          <a:solidFill>
                            <a:srgbClr val="FF0000"/>
                          </a:solidFill>
                          <a:latin typeface="黑体" pitchFamily="2" charset="-122"/>
                          <a:ea typeface="黑体" pitchFamily="2" charset="-122"/>
                          <a:cs typeface="黑体" panose="02010609060101010101" pitchFamily="2" charset="-122"/>
                          <a:sym typeface="+mn-ea"/>
                        </a:rPr>
                        <m:t>，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𝐴𝐷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</m:acc>
                      <m:r>
                        <m:rPr>
                          <m:sty m:val="p"/>
                        </m:rPr>
                        <a:rPr lang="zh-CN" sz="2800">
                          <a:solidFill>
                            <a:srgbClr val="FF0000"/>
                          </a:solidFill>
                          <a:latin typeface="黑体" pitchFamily="2" charset="-122"/>
                          <a:ea typeface="黑体" pitchFamily="2" charset="-122"/>
                          <a:cs typeface="黑体" panose="02010609060101010101" pitchFamily="2" charset="-122"/>
                          <a:sym typeface="+mn-ea"/>
                        </a:rPr>
                        <m:t>，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MS Mincho" panose="02020609040205080304" charset="-128"/>
                                  <a:cs typeface="Cambria Math" panose="02040503050406030204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r>
                  <a:rPr lang="zh-CN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，易</a:t>
                </a:r>
                <a:r>
                  <a:rPr lang="zh-CN" altLang="en-US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知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{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</m:acc>
                      <m:r>
                        <m:rPr>
                          <m:sty m:val="p"/>
                        </m:rPr>
                        <a:rPr lang="zh-CN" sz="2800">
                          <a:solidFill>
                            <a:srgbClr val="FF0000"/>
                          </a:solidFill>
                          <a:latin typeface="黑体" pitchFamily="2" charset="-122"/>
                          <a:ea typeface="黑体" pitchFamily="2" charset="-122"/>
                          <a:cs typeface="黑体" panose="02010609060101010101" pitchFamily="2" charset="-122"/>
                          <a:sym typeface="+mn-ea"/>
                        </a:rPr>
                        <m:t>，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</m:acc>
                      <m:r>
                        <m:rPr>
                          <m:sty m:val="p"/>
                        </m:rPr>
                        <a:rPr lang="zh-CN" sz="2800">
                          <a:solidFill>
                            <a:srgbClr val="FF0000"/>
                          </a:solidFill>
                          <a:latin typeface="黑体" pitchFamily="2" charset="-122"/>
                          <a:ea typeface="黑体" pitchFamily="2" charset="-122"/>
                          <a:cs typeface="黑体" panose="02010609060101010101" pitchFamily="2" charset="-122"/>
                          <a:sym typeface="+mn-ea"/>
                        </a:rPr>
                        <m:t>，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𝑐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}</m:t>
                      </m:r>
                    </m:oMath>
                  </m:oMathPara>
                </a14:m>
                <a:r>
                  <a:rPr lang="zh-CN" altLang="en-US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构成空间的一个基底，</a:t>
                </a:r>
                <a:endParaRPr lang="zh-CN" altLang="en-US" sz="2800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  <a:sym typeface="+mn-ea"/>
                </a:endParaRPr>
              </a:p>
              <a:p>
                <a:pPr indent="0" fontAlgn="auto">
                  <a:lnSpc>
                    <a:spcPct val="115000"/>
                  </a:lnSpc>
                </a:pPr>
                <a:r>
                  <a:rPr lang="zh-CN" altLang="en-US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则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��𝑁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MS Mincho" panose="02020609040205080304" charset="-128"/>
                                  <a:cs typeface="Cambria Math" panose="02040503050406030204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MS Mincho" panose="02020609040205080304" charset="-128"/>
                                  <a:cs typeface="Cambria Math" panose="0204050305040603020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𝑁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−</m:t>
                      </m:r>
                      <m:f>
                        <m:fPr>
                          <m:type m:val="bar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</m:acc>
                      <m:r>
                        <m:rPr>
                          <m:sty m:val="p"/>
                        </m:rPr>
                        <a:rPr lang="zh-CN" sz="2800">
                          <a:solidFill>
                            <a:srgbClr val="FF0000"/>
                          </a:solidFill>
                          <a:latin typeface="黑体" pitchFamily="2" charset="-122"/>
                          <a:ea typeface="黑体" pitchFamily="2" charset="-122"/>
                          <a:cs typeface="黑体" panose="02010609060101010101" pitchFamily="2" charset="-122"/>
                          <a:sym typeface="+mn-ea"/>
                        </a:rPr>
                        <m:t>，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MS Mincho" panose="02020609040205080304" charset="-128"/>
                                  <a:cs typeface="Cambria Math" panose="02040503050406030204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𝐴𝐵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𝐵𝐶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𝐶</m:t>
                          </m:r>
                          <m:sSub>
                            <m:sSubPr>
                              <m:ctrlP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MS Mincho" panose="02020609040205080304" charset="-128"/>
                                  <a:cs typeface="Cambria Math" panose="02040503050406030204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r>
                  <a:rPr lang="zh-CN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，</a:t>
                </a:r>
                <a:endParaRPr lang="zh-CN" sz="2800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  <a:sym typeface="+mn-ea"/>
                </a:endParaRPr>
              </a:p>
              <a:p>
                <a:pPr indent="0" fontAlgn="auto">
                  <a:lnSpc>
                    <a:spcPct val="115000"/>
                  </a:lnSpc>
                </a:pPr>
                <a:r>
                  <a:rPr lang="zh-CN" altLang="en-US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所以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𝑀𝑁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MS Mincho" panose="02020609040205080304" charset="-128"/>
                                  <a:cs typeface="Cambria Math" panose="02040503050406030204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=(</m:t>
                      </m:r>
                      <m:f>
                        <m:fPr>
                          <m:type m:val="bar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−</m:t>
                      </m:r>
                      <m:f>
                        <m:fPr>
                          <m:type m:val="bar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)∙(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𝑐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en-US" altLang="zh-CN" sz="2800" i="1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</a:endParaRPr>
              </a:p>
              <a:p>
                <a:pPr indent="0" fontAlgn="auto">
                  <a:lnSpc>
                    <a:spcPct val="115000"/>
                  </a:lnSpc>
                </a:pPr>
                <a:r>
                  <a:rPr lang="en-US" altLang="zh-CN" sz="2800">
                    <a:solidFill>
                      <a:srgbClr val="FF0000"/>
                    </a:solidFill>
                    <a:latin typeface="Cambria Math" panose="02040503050406030204" charset="0"/>
                    <a:ea typeface="MS Mincho" panose="02020609040205080304" charset="-128"/>
                    <a:cs typeface="Cambria Math" panose="02040503050406030204" charset="0"/>
                  </a:rPr>
                  <a:t> 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+</m:t>
                      </m:r>
                      <m:f>
                        <m:fPr>
                          <m:type m:val="bar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+</m:t>
                      </m:r>
                      <m:f>
                        <m:fPr>
                          <m:type m:val="bar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𝑐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−</m:t>
                      </m:r>
                      <m:f>
                        <m:fPr>
                          <m:type m:val="bar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−</m:t>
                      </m:r>
                      <m:f>
                        <m:fPr>
                          <m:type m:val="bar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−</m:t>
                      </m:r>
                      <m:f>
                        <m:fPr>
                          <m:type m:val="bar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endParaRPr lang="en-US" altLang="zh-CN" sz="2800" i="1">
                  <a:solidFill>
                    <a:srgbClr val="FF0000"/>
                  </a:solidFill>
                  <a:latin typeface="Cambria Math" panose="02040503050406030204" charset="0"/>
                  <a:ea typeface="黑体" panose="02010609060101010101" pitchFamily="2" charset="-122"/>
                  <a:cs typeface="Cambria Math" panose="02040503050406030204" charset="0"/>
                </a:endParaRPr>
              </a:p>
              <a:p>
                <a:pPr indent="0" fontAlgn="auto">
                  <a:lnSpc>
                    <a:spcPct val="115000"/>
                  </a:lnSpc>
                </a:pPr>
                <a:r>
                  <a:rPr lang="en-US" altLang="zh-CN" sz="2800" i="1">
                    <a:solidFill>
                      <a:srgbClr val="FF0000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</a:rPr>
                  <a:t> 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2</m:t>
                          </m:r>
                        </m:den>
                      </m:f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4</m:t>
                          </m:r>
                        </m:e>
                        <m:sup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+</m:t>
                      </m:r>
                      <m:f>
                        <m:fPr>
                          <m:type m:val="bar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2</m:t>
                          </m:r>
                        </m:den>
                      </m:f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4</m:t>
                          </m:r>
                        </m:e>
                        <m:sup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×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𝑐𝑜𝑠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60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°+</m:t>
                      </m:r>
                      <m:f>
                        <m:fPr>
                          <m:type m:val="bar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2</m:t>
                          </m:r>
                        </m:den>
                      </m:f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×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4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×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5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×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𝑐𝑜𝑠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60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°</m:t>
                      </m:r>
                    </m:oMath>
                  </m:oMathPara>
                </a14:m>
                <a:endParaRPr lang="en-US" altLang="zh-CN" sz="2800" i="1">
                  <a:solidFill>
                    <a:srgbClr val="FF0000"/>
                  </a:solidFill>
                  <a:latin typeface="Cambria Math" panose="02040503050406030204" charset="0"/>
                  <a:ea typeface="MS Mincho" panose="02020609040205080304" charset="-128"/>
                  <a:cs typeface="Cambria Math" panose="02040503050406030204" charset="0"/>
                </a:endParaRPr>
              </a:p>
              <a:p>
                <a:pPr indent="0" fontAlgn="auto">
                  <a:lnSpc>
                    <a:spcPct val="115000"/>
                  </a:lnSpc>
                </a:pPr>
                <a:r>
                  <a:rPr lang="en-US" altLang="zh-CN" sz="2800" i="1">
                    <a:solidFill>
                      <a:srgbClr val="FF0000"/>
                    </a:solidFill>
                    <a:latin typeface="Cambria Math" panose="02040503050406030204" charset="0"/>
                    <a:ea typeface="MS Mincho" panose="02020609040205080304" charset="-128"/>
                    <a:cs typeface="Cambria Math" panose="02040503050406030204" charset="0"/>
                  </a:rPr>
                  <a:t> 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−</m:t>
                      </m:r>
                      <m:f>
                        <m:fPr>
                          <m:type m:val="bar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2</m:t>
                          </m:r>
                        </m:den>
                      </m:f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4</m:t>
                          </m:r>
                        </m:e>
                        <m:sup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×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𝑐𝑜𝑠</m:t>
                      </m:r>
                      <m:sSup>
                        <m:sSupPr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60</m:t>
                          </m:r>
                        </m:e>
                        <m:sup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°</m:t>
                          </m:r>
                        </m:sup>
                      </m:sSup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−</m:t>
                      </m:r>
                      <m:f>
                        <m:fPr>
                          <m:type m:val="bar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2</m:t>
                          </m:r>
                        </m:den>
                      </m:f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4</m:t>
                          </m:r>
                        </m:e>
                        <m:sup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−</m:t>
                      </m:r>
                      <m:f>
                        <m:fPr>
                          <m:type m:val="bar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2</m:t>
                          </m:r>
                        </m:den>
                      </m:f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×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4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×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5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×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𝑐𝑜𝑠</m:t>
                      </m:r>
                      <m:sSup>
                        <m:sSupPr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60</m:t>
                          </m:r>
                        </m:e>
                        <m:sup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°</m:t>
                          </m:r>
                        </m:sup>
                      </m:sSup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0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.</m:t>
                      </m:r>
                    </m:oMath>
                  </m:oMathPara>
                </a14:m>
                <a:endParaRPr lang="en-US" altLang="zh-CN" sz="2800" i="1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</a:endParaRPr>
              </a:p>
              <a:p>
                <a:pPr indent="0" fontAlgn="auto">
                  <a:lnSpc>
                    <a:spcPct val="115000"/>
                  </a:lnSpc>
                </a:pPr>
                <a:r>
                  <a:rPr lang="zh-CN" altLang="en-US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所以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𝑀𝑁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⊥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𝐴</m:t>
                      </m:r>
                      <m:sSub>
                        <m:sSubPr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.</m:t>
                      </m:r>
                    </m:oMath>
                  </m:oMathPara>
                </a14:m>
                <a:endParaRPr lang="en-US" altLang="zh-CN" sz="2800" i="1">
                  <a:solidFill>
                    <a:srgbClr val="FF0000"/>
                  </a:solidFill>
                  <a:latin typeface="Cambria Math" panose="02040503050406030204" charset="0"/>
                  <a:ea typeface="MS Mincho" panose="02020609040205080304" charset="-128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78105" y="2310765"/>
                <a:ext cx="11983085" cy="465772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文本框 1" title="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20650" y="836295"/>
                <a:ext cx="12071350" cy="2343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例</a:t>
                </a:r>
                <a:r>
                  <a:rPr lang="en-US" altLang="zh-CN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3</a:t>
                </a:r>
                <a:r>
                  <a:rPr lang="zh-CN" altLang="en-US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：</a:t>
                </a:r>
                <a:r>
                  <a:rPr lang="zh-CN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如图，正方体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𝐴𝐵𝐶𝐷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’</m:t>
                          </m:r>
                        </m:sup>
                      </m:sSup>
                      <m:sSup>
                        <m:sSup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’</m:t>
                          </m:r>
                        </m:sup>
                      </m:sSup>
                      <m:sSup>
                        <m:sSup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’</m:t>
                          </m:r>
                        </m:sup>
                      </m:sSup>
                      <m:sSup>
                        <m:sSup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’</m:t>
                          </m:r>
                        </m:sup>
                      </m:sSup>
                    </m:oMath>
                  </m:oMathPara>
                </a14:m>
                <a:r>
                  <a:rPr lang="zh-CN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的棱长为</a:t>
                </a:r>
                <a:r>
                  <a:rPr lang="en-US" altLang="zh-CN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1</a:t>
                </a:r>
                <a:r>
                  <a:rPr lang="zh-CN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𝐸</m:t>
                      </m:r>
                      <m:r>
                        <m:rPr>
                          <m:sty m:val="p"/>
                        </m:rPr>
                        <a:rPr lang="zh-CN" sz="2800">
                          <a:latin typeface="黑体" pitchFamily="2" charset="-122"/>
                          <a:ea typeface="黑体" pitchFamily="2" charset="-122"/>
                          <a:cs typeface="黑体" panose="02010609060101010101" pitchFamily="2" charset="-122"/>
                          <a:sym typeface="+mn-ea"/>
                        </a:rPr>
                        <m:t>，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𝐹</m:t>
                      </m:r>
                      <m:r>
                        <m:rPr>
                          <m:sty m:val="p"/>
                        </m:rPr>
                        <a:rPr lang="zh-CN" sz="2800">
                          <a:latin typeface="黑体" pitchFamily="2" charset="-122"/>
                          <a:ea typeface="黑体" pitchFamily="2" charset="-122"/>
                          <a:cs typeface="黑体" panose="02010609060101010101" pitchFamily="2" charset="-122"/>
                          <a:sym typeface="+mn-ea"/>
                        </a:rPr>
                        <m:t>，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𝐺</m:t>
                      </m:r>
                    </m:oMath>
                  </m:oMathPara>
                </a14:m>
                <a:r>
                  <a:rPr lang="zh-CN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分别为</a:t>
                </a:r>
                <a14:m>
                  <m:oMathPara>
                    <m:oMathParaPr>
                      <m:jc/>
                    </m:oMathParaPr>
                    <m:oMath>
                      <m:sSup>
                        <m:sSup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’</m:t>
                          </m:r>
                        </m:sup>
                      </m:sSup>
                      <m:sSup>
                        <m:sSup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’</m:t>
                          </m:r>
                        </m:sup>
                      </m:sSup>
                    </m:oMath>
                  </m:oMathPara>
                </a14:m>
                <a:r>
                  <a:rPr lang="zh-CN" altLang="en-US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sSup>
                        <m:sSup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’</m:t>
                          </m:r>
                        </m:sup>
                      </m:sSup>
                      <m:sSup>
                        <m:sSup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’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zh-CN" sz="2800">
                          <a:latin typeface="黑体" pitchFamily="2" charset="-122"/>
                          <a:ea typeface="黑体" pitchFamily="2" charset="-122"/>
                          <a:cs typeface="黑体" panose="02010609060101010101" pitchFamily="2" charset="-122"/>
                          <a:sym typeface="+mn-ea"/>
                        </a:rPr>
                        <m:t>，</m:t>
                      </m:r>
                    </m:oMath>
                  </m:oMathPara>
                </a14:m>
                <a:endParaRPr lang="zh-CN" sz="2800"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  <a:sym typeface="+mn-ea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>
                    <m:oMathParaPr>
                      <m:jc/>
                    </m:oMathParaPr>
                    <m:oMath>
                      <m:sSup>
                        <m:sSup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’</m:t>
                          </m:r>
                        </m:sup>
                      </m:sSup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𝐷</m:t>
                      </m:r>
                    </m:oMath>
                  </m:oMathPara>
                </a14:m>
                <a:r>
                  <a:rPr lang="zh-CN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的中点</a:t>
                </a:r>
                <a:r>
                  <a:rPr lang="en-US" altLang="zh-CN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.</a:t>
                </a:r>
                <a:endParaRPr lang="en-US" altLang="zh-CN" sz="28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altLang="zh-CN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(1)</a:t>
                </a:r>
                <a:r>
                  <a:rPr lang="zh-CN" altLang="en-US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求证：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𝐸𝐹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//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𝐴𝐶</m:t>
                      </m:r>
                    </m:oMath>
                  </m:oMathPara>
                </a14:m>
                <a:r>
                  <a:rPr lang="zh-CN" altLang="en-US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；</a:t>
                </a:r>
                <a:endParaRPr lang="zh-CN" altLang="en-US" sz="28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altLang="zh-CN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(2)</a:t>
                </a:r>
                <a:r>
                  <a:rPr lang="zh-CN" altLang="en-US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求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𝐶𝐸</m:t>
                      </m:r>
                    </m:oMath>
                  </m:oMathPara>
                </a14:m>
                <a:r>
                  <a:rPr lang="zh-CN" altLang="en-US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与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𝐴𝐺</m:t>
                      </m:r>
                    </m:oMath>
                  </m:oMathPara>
                </a14:m>
                <a:r>
                  <a:rPr lang="zh-CN" altLang="en-US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所成角的余弦值</a:t>
                </a:r>
                <a:r>
                  <a:rPr lang="en-US" altLang="zh-CN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.</a:t>
                </a:r>
                <a:endParaRPr lang="en-US" altLang="zh-CN" sz="28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120650" y="836295"/>
                <a:ext cx="12071350" cy="234315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图片 16" title="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>
            <a:lum bright="-6000" contrast="12000"/>
          </a:blip>
          <a:stretch>
            <a:fillRect/>
          </a:stretch>
        </p:blipFill>
        <p:spPr>
          <a:xfrm>
            <a:off x="8410575" y="1517650"/>
            <a:ext cx="3662680" cy="3355340"/>
          </a:xfrm>
          <a:prstGeom prst="rect">
            <a:avLst/>
          </a:prstGeom>
        </p:spPr>
      </p:pic>
      <p:cxnSp>
        <p:nvCxnSpPr>
          <p:cNvPr id="10" name="直接连接符 9" title=""/>
          <p:cNvCxnSpPr/>
          <p:nvPr>
            <p:custDataLst>
              <p:tags r:id="rId8"/>
            </p:custDataLst>
          </p:nvPr>
        </p:nvCxnSpPr>
        <p:spPr>
          <a:xfrm flipH="1">
            <a:off x="9239250" y="1880870"/>
            <a:ext cx="1387475" cy="2838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 title=""/>
          <p:cNvCxnSpPr/>
          <p:nvPr>
            <p:custDataLst>
              <p:tags r:id="rId9"/>
            </p:custDataLst>
          </p:nvPr>
        </p:nvCxnSpPr>
        <p:spPr>
          <a:xfrm flipV="1">
            <a:off x="8846820" y="3954780"/>
            <a:ext cx="2811780" cy="55626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>
        <mc:Choice Requires="a14">
          <p:sp>
            <p:nvSpPr>
              <p:cNvPr id="3" name="文本框 2" title="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38430" y="2987675"/>
                <a:ext cx="8713470" cy="382714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indent="0" fontAlgn="auto">
                  <a:lnSpc>
                    <a:spcPct val="120000"/>
                  </a:lnSpc>
                </a:pPr>
                <a:r>
                  <a:rPr lang="zh-CN" altLang="en-US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解：</a:t>
                </a:r>
                <a:r>
                  <a:rPr lang="en-US" altLang="zh-CN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(1)</a:t>
                </a:r>
                <a:r>
                  <a:rPr lang="zh-CN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证明：法一：几何法</a:t>
                </a:r>
                <a:endParaRPr lang="zh-CN" sz="2800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  <a:sym typeface="+mn-ea"/>
                </a:endParaRPr>
              </a:p>
              <a:p>
                <a:pPr indent="0" fontAlgn="auto">
                  <a:lnSpc>
                    <a:spcPct val="120000"/>
                  </a:lnSpc>
                </a:pPr>
                <a:r>
                  <a:rPr lang="zh-CN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法二：</a:t>
                </a:r>
                <a:r>
                  <a:rPr lang="zh-CN" altLang="en-US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设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𝐴𝐵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</m:acc>
                      <m:r>
                        <m:rPr>
                          <m:sty m:val="p"/>
                        </m:rPr>
                        <a:rPr lang="zh-CN" sz="2800">
                          <a:solidFill>
                            <a:srgbClr val="FF0000"/>
                          </a:solidFill>
                          <a:latin typeface="黑体" pitchFamily="2" charset="-122"/>
                          <a:ea typeface="黑体" pitchFamily="2" charset="-122"/>
                          <a:cs typeface="黑体" panose="02010609060101010101" pitchFamily="2" charset="-122"/>
                          <a:sym typeface="+mn-ea"/>
                        </a:rPr>
                        <m:t>，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𝐴𝐷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</m:acc>
                      <m:r>
                        <m:rPr>
                          <m:sty m:val="p"/>
                        </m:rPr>
                        <a:rPr lang="zh-CN" sz="2800">
                          <a:solidFill>
                            <a:srgbClr val="FF0000"/>
                          </a:solidFill>
                          <a:latin typeface="黑体" pitchFamily="2" charset="-122"/>
                          <a:ea typeface="黑体" pitchFamily="2" charset="-122"/>
                          <a:cs typeface="黑体" panose="02010609060101010101" pitchFamily="2" charset="-122"/>
                          <a:sym typeface="+mn-ea"/>
                        </a:rPr>
                        <m:t>，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MS Mincho" panose="02020609040205080304" charset="-128"/>
                                  <a:cs typeface="Cambria Math" panose="02040503050406030204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𝑐</m:t>
                          </m:r>
                        </m:e>
                      </m:acc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srgbClr val="FF0000"/>
                          </a:solidFill>
                          <a:latin typeface="黑体" pitchFamily="2" charset="-122"/>
                          <a:ea typeface="黑体" pitchFamily="2" charset="-122"/>
                          <a:cs typeface="黑体" panose="02010609060101010101" pitchFamily="2" charset="-122"/>
                          <a:sym typeface="+mn-ea"/>
                        </a:rPr>
                        <m:t>，</m:t>
                      </m:r>
                    </m:oMath>
                  </m:oMathPara>
                </a14:m>
                <a:endParaRPr lang="en-US" altLang="zh-CN" sz="2800" i="1">
                  <a:solidFill>
                    <a:srgbClr val="FF0000"/>
                  </a:solidFill>
                  <a:latin typeface="Cambria Math" panose="02040503050406030204" charset="0"/>
                  <a:ea typeface="MS Mincho" panose="02020609040205080304" charset="-128"/>
                  <a:cs typeface="Cambria Math" panose="02040503050406030204" charset="0"/>
                </a:endParaRPr>
              </a:p>
              <a:p>
                <a:pPr indent="0" fontAlgn="auto">
                  <a:lnSpc>
                    <a:spcPct val="120000"/>
                  </a:lnSpc>
                </a:pPr>
                <a:r>
                  <a:rPr lang="zh-CN" altLang="en-US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则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{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</m:acc>
                      <m:r>
                        <m:rPr>
                          <m:sty m:val="p"/>
                        </m:rPr>
                        <a:rPr lang="zh-CN" sz="2800">
                          <a:solidFill>
                            <a:srgbClr val="FF0000"/>
                          </a:solidFill>
                          <a:latin typeface="黑体" pitchFamily="2" charset="-122"/>
                          <a:ea typeface="黑体" pitchFamily="2" charset="-122"/>
                          <a:cs typeface="黑体" panose="02010609060101010101" pitchFamily="2" charset="-122"/>
                          <a:sym typeface="+mn-ea"/>
                        </a:rPr>
                        <m:t>，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</m:acc>
                      <m:r>
                        <m:rPr>
                          <m:sty m:val="p"/>
                        </m:rPr>
                        <a:rPr lang="zh-CN" sz="2800">
                          <a:solidFill>
                            <a:srgbClr val="FF0000"/>
                          </a:solidFill>
                          <a:latin typeface="黑体" pitchFamily="2" charset="-122"/>
                          <a:ea typeface="黑体" pitchFamily="2" charset="-122"/>
                          <a:cs typeface="黑体" panose="02010609060101010101" pitchFamily="2" charset="-122"/>
                          <a:sym typeface="+mn-ea"/>
                        </a:rPr>
                        <m:t>，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𝑐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}</m:t>
                      </m:r>
                    </m:oMath>
                  </m:oMathPara>
                </a14:m>
                <a:r>
                  <a:rPr lang="zh-CN" altLang="en-US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构成空间的一个单位正交基底</a:t>
                </a:r>
                <a:r>
                  <a:rPr lang="en-US" altLang="zh-CN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.</a:t>
                </a:r>
                <a:endParaRPr lang="en-US" altLang="zh-CN" sz="2800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  <a:sym typeface="+mn-ea"/>
                </a:endParaRPr>
              </a:p>
              <a:p>
                <a:pPr indent="0" fontAlgn="auto">
                  <a:lnSpc>
                    <a:spcPct val="120000"/>
                  </a:lnSpc>
                </a:pPr>
                <a:r>
                  <a:rPr lang="zh-CN" altLang="en-US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所以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𝐸𝐹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MS Mincho" panose="02020609040205080304" charset="-128"/>
                                  <a:cs typeface="Cambria Math" panose="02040503050406030204" charset="0"/>
                                </a:rPr>
                                <m:t>’</m:t>
                              </m:r>
                            </m:sup>
                          </m:sSup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𝐹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MS Mincho" panose="02020609040205080304" charset="-128"/>
                                  <a:cs typeface="Cambria Math" panose="02040503050406030204" charset="0"/>
                                </a:rPr>
                                <m:t>’</m:t>
                              </m:r>
                            </m:sup>
                          </m:sSup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𝐸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−</m:t>
                      </m:r>
                      <m:f>
                        <m:fPr>
                          <m:type m:val="bar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𝑎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−</m:t>
                      </m:r>
                      <m:f>
                        <m:fPr>
                          <m:type m:val="bar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r>
                  <a:rPr lang="zh-CN" altLang="en-US" sz="2800">
                    <a:solidFill>
                      <a:srgbClr val="FF0000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  <a:sym typeface="+mn-ea"/>
                  </a:rPr>
                  <a:t>，</a:t>
                </a:r>
                <a:endParaRPr lang="en-US" altLang="zh-CN" sz="2800" i="1">
                  <a:solidFill>
                    <a:srgbClr val="FF0000"/>
                  </a:solidFill>
                  <a:latin typeface="Cambria Math" panose="02040503050406030204" charset="0"/>
                  <a:ea typeface="MS Mincho" panose="02020609040205080304" charset="-128"/>
                  <a:cs typeface="Cambria Math" panose="02040503050406030204" charset="0"/>
                </a:endParaRPr>
              </a:p>
              <a:p>
                <a:pPr indent="0" fontAlgn="auto">
                  <a:lnSpc>
                    <a:spcPct val="120000"/>
                  </a:lnSpc>
                </a:pPr>
                <a:r>
                  <a:rPr lang="en-US" altLang="zh-CN" sz="2800" i="1">
                    <a:solidFill>
                      <a:srgbClr val="FF0000"/>
                    </a:solidFill>
                    <a:latin typeface="Cambria Math" panose="02040503050406030204" charset="0"/>
                    <a:ea typeface="MS Mincho" panose="02020609040205080304" charset="-128"/>
                    <a:cs typeface="Cambria Math" panose="02040503050406030204" charset="0"/>
                  </a:rPr>
                  <a:t>         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𝐶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𝐴𝐵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𝐴𝐷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.</m:t>
                      </m:r>
                    </m:oMath>
                  </m:oMathPara>
                </a14:m>
                <a:endParaRPr lang="en-US" altLang="zh-CN" sz="2800" i="1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</a:endParaRPr>
              </a:p>
              <a:p>
                <a:pPr indent="0" fontAlgn="auto">
                  <a:lnSpc>
                    <a:spcPct val="120000"/>
                  </a:lnSpc>
                </a:pPr>
                <a:r>
                  <a:rPr lang="zh-CN" altLang="en-US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所以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𝐸𝐹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−</m:t>
                      </m:r>
                      <m:f>
                        <m:fPr>
                          <m:type m:val="bar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𝐴</m:t>
                          </m:r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𝐶</m:t>
                          </m:r>
                        </m:e>
                      </m:acc>
                    </m:oMath>
                  </m:oMathPara>
                </a14:m>
                <a:r>
                  <a:rPr lang="zh-CN" altLang="en-US" sz="2800">
                    <a:solidFill>
                      <a:srgbClr val="FF0000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</a:rPr>
                  <a:t>，且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𝐸𝐹</m:t>
                      </m:r>
                    </m:oMath>
                  </m:oMathPara>
                </a14:m>
                <a:r>
                  <a:rPr lang="zh-CN" altLang="en-US" sz="2800">
                    <a:solidFill>
                      <a:srgbClr val="FF0000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</a:rPr>
                  <a:t>与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𝐴𝐶</m:t>
                      </m:r>
                    </m:oMath>
                  </m:oMathPara>
                </a14:m>
                <a:r>
                  <a:rPr lang="zh-CN" altLang="en-US" sz="2800">
                    <a:solidFill>
                      <a:srgbClr val="FF0000"/>
                    </a:solidFill>
                    <a:highlight>
                      <a:srgbClr val="FFFF00"/>
                    </a:highlight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</a:rPr>
                  <a:t>无公共点</a:t>
                </a:r>
                <a:r>
                  <a:rPr lang="zh-CN" altLang="en-US" sz="2800">
                    <a:solidFill>
                      <a:srgbClr val="FF0000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</a:rPr>
                  <a:t>，</a:t>
                </a:r>
                <a:r>
                  <a:rPr lang="zh-CN" altLang="en-US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所以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𝐸𝐹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//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𝐴𝐶</m:t>
                      </m:r>
                    </m:oMath>
                  </m:oMathPara>
                </a14:m>
                <a:r>
                  <a:rPr lang="en-US" altLang="zh-CN" sz="2800" i="1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.</a:t>
                </a:r>
                <a:endParaRPr lang="en-US" altLang="zh-CN" sz="2800" i="1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  <a:sym typeface="+mn-ea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138430" y="2987675"/>
                <a:ext cx="8713470" cy="382714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 title=""/>
          <p:cNvSpPr txBox="1"/>
          <p:nvPr>
            <p:custDataLst>
              <p:tags r:id="rId13"/>
            </p:custDataLst>
          </p:nvPr>
        </p:nvSpPr>
        <p:spPr>
          <a:xfrm>
            <a:off x="962025" y="300355"/>
            <a:ext cx="33185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应用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3——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求余弦值</a:t>
            </a:r>
            <a:endParaRPr lang="zh-CN" altLang="en-US" sz="28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cxnSp>
        <p:nvCxnSpPr>
          <p:cNvPr id="4" name="直接箭头连接符 3" title=""/>
          <p:cNvCxnSpPr/>
          <p:nvPr>
            <p:custDataLst>
              <p:tags r:id="rId14"/>
            </p:custDataLst>
          </p:nvPr>
        </p:nvCxnSpPr>
        <p:spPr>
          <a:xfrm>
            <a:off x="8851900" y="4522470"/>
            <a:ext cx="208978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 title=""/>
          <p:cNvCxnSpPr/>
          <p:nvPr>
            <p:custDataLst>
              <p:tags r:id="rId15"/>
            </p:custDataLst>
          </p:nvPr>
        </p:nvCxnSpPr>
        <p:spPr>
          <a:xfrm flipV="1">
            <a:off x="8851900" y="3934460"/>
            <a:ext cx="750570" cy="58801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 title=""/>
          <p:cNvCxnSpPr/>
          <p:nvPr>
            <p:custDataLst>
              <p:tags r:id="rId16"/>
            </p:custDataLst>
          </p:nvPr>
        </p:nvCxnSpPr>
        <p:spPr>
          <a:xfrm flipV="1">
            <a:off x="8851900" y="2443480"/>
            <a:ext cx="30480" cy="20789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文本框 1" title="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20650" y="741045"/>
                <a:ext cx="12071350" cy="2343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例</a:t>
                </a:r>
                <a:r>
                  <a:rPr lang="en-US" altLang="zh-CN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3</a:t>
                </a:r>
                <a:r>
                  <a:rPr lang="zh-CN" altLang="en-US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：</a:t>
                </a:r>
                <a:r>
                  <a:rPr lang="zh-CN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如图，正方体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𝐴𝐵𝐶𝐷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’</m:t>
                          </m:r>
                        </m:sup>
                      </m:sSup>
                      <m:sSup>
                        <m:sSup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’</m:t>
                          </m:r>
                        </m:sup>
                      </m:sSup>
                      <m:sSup>
                        <m:sSup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’</m:t>
                          </m:r>
                        </m:sup>
                      </m:sSup>
                      <m:sSup>
                        <m:sSup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’</m:t>
                          </m:r>
                        </m:sup>
                      </m:sSup>
                    </m:oMath>
                  </m:oMathPara>
                </a14:m>
                <a:r>
                  <a:rPr lang="zh-CN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的棱长为</a:t>
                </a:r>
                <a:r>
                  <a:rPr lang="en-US" altLang="zh-CN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1</a:t>
                </a:r>
                <a:r>
                  <a:rPr lang="zh-CN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𝐸</m:t>
                      </m:r>
                      <m:r>
                        <m:rPr>
                          <m:sty m:val="p"/>
                        </m:rPr>
                        <a:rPr lang="zh-CN" sz="2800">
                          <a:latin typeface="黑体" pitchFamily="2" charset="-122"/>
                          <a:ea typeface="黑体" pitchFamily="2" charset="-122"/>
                          <a:cs typeface="黑体" panose="02010609060101010101" pitchFamily="2" charset="-122"/>
                          <a:sym typeface="+mn-ea"/>
                        </a:rPr>
                        <m:t>，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𝐹</m:t>
                      </m:r>
                      <m:r>
                        <m:rPr>
                          <m:sty m:val="p"/>
                        </m:rPr>
                        <a:rPr lang="zh-CN" sz="2800">
                          <a:latin typeface="黑体" pitchFamily="2" charset="-122"/>
                          <a:ea typeface="黑体" pitchFamily="2" charset="-122"/>
                          <a:cs typeface="黑体" panose="02010609060101010101" pitchFamily="2" charset="-122"/>
                          <a:sym typeface="+mn-ea"/>
                        </a:rPr>
                        <m:t>，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𝐺</m:t>
                      </m:r>
                    </m:oMath>
                  </m:oMathPara>
                </a14:m>
                <a:r>
                  <a:rPr lang="zh-CN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分别为</a:t>
                </a:r>
                <a14:m>
                  <m:oMathPara>
                    <m:oMathParaPr>
                      <m:jc/>
                    </m:oMathParaPr>
                    <m:oMath>
                      <m:sSup>
                        <m:sSup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’</m:t>
                          </m:r>
                        </m:sup>
                      </m:sSup>
                      <m:sSup>
                        <m:sSup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’</m:t>
                          </m:r>
                        </m:sup>
                      </m:sSup>
                    </m:oMath>
                  </m:oMathPara>
                </a14:m>
                <a:r>
                  <a:rPr lang="zh-CN" altLang="en-US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sSup>
                        <m:sSup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’</m:t>
                          </m:r>
                        </m:sup>
                      </m:sSup>
                      <m:sSup>
                        <m:sSup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’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zh-CN" sz="2800">
                          <a:latin typeface="黑体" pitchFamily="2" charset="-122"/>
                          <a:ea typeface="黑体" pitchFamily="2" charset="-122"/>
                          <a:cs typeface="黑体" panose="02010609060101010101" pitchFamily="2" charset="-122"/>
                          <a:sym typeface="+mn-ea"/>
                        </a:rPr>
                        <m:t>，</m:t>
                      </m:r>
                    </m:oMath>
                  </m:oMathPara>
                </a14:m>
                <a:endParaRPr lang="zh-CN" sz="2800"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  <a:sym typeface="+mn-ea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>
                    <m:oMathParaPr>
                      <m:jc/>
                    </m:oMathParaPr>
                    <m:oMath>
                      <m:sSup>
                        <m:sSup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’</m:t>
                          </m:r>
                        </m:sup>
                      </m:sSup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𝐷</m:t>
                      </m:r>
                    </m:oMath>
                  </m:oMathPara>
                </a14:m>
                <a:r>
                  <a:rPr lang="zh-CN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的中点</a:t>
                </a:r>
                <a:r>
                  <a:rPr lang="en-US" altLang="zh-CN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.</a:t>
                </a:r>
                <a:endParaRPr lang="en-US" altLang="zh-CN" sz="28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altLang="zh-CN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(1)</a:t>
                </a:r>
                <a:r>
                  <a:rPr lang="zh-CN" altLang="en-US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求证：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𝐸𝐹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//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𝐴𝐶</m:t>
                      </m:r>
                    </m:oMath>
                  </m:oMathPara>
                </a14:m>
                <a:r>
                  <a:rPr lang="zh-CN" altLang="en-US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；</a:t>
                </a:r>
                <a:endParaRPr lang="zh-CN" altLang="en-US" sz="28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altLang="zh-CN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(2)</a:t>
                </a:r>
                <a:r>
                  <a:rPr lang="zh-CN" altLang="en-US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求直线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𝐸𝐶</m:t>
                      </m:r>
                    </m:oMath>
                  </m:oMathPara>
                </a14:m>
                <a:r>
                  <a:rPr lang="zh-CN" altLang="en-US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与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𝐴𝐺</m:t>
                      </m:r>
                    </m:oMath>
                  </m:oMathPara>
                </a14:m>
                <a:r>
                  <a:rPr lang="zh-CN" altLang="en-US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所成角的余弦值</a:t>
                </a:r>
                <a:r>
                  <a:rPr lang="en-US" altLang="zh-CN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.</a:t>
                </a:r>
                <a:endParaRPr lang="en-US" altLang="zh-CN" sz="28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120650" y="741045"/>
                <a:ext cx="12071350" cy="234315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图片 16" title="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>
            <a:lum bright="-6000" contrast="12000"/>
          </a:blip>
          <a:stretch>
            <a:fillRect/>
          </a:stretch>
        </p:blipFill>
        <p:spPr>
          <a:xfrm>
            <a:off x="8410575" y="1517650"/>
            <a:ext cx="3662680" cy="3355340"/>
          </a:xfrm>
          <a:prstGeom prst="rect">
            <a:avLst/>
          </a:prstGeom>
        </p:spPr>
      </p:pic>
      <p:cxnSp>
        <p:nvCxnSpPr>
          <p:cNvPr id="10" name="直接连接符 9" title=""/>
          <p:cNvCxnSpPr/>
          <p:nvPr>
            <p:custDataLst>
              <p:tags r:id="rId8"/>
            </p:custDataLst>
          </p:nvPr>
        </p:nvCxnSpPr>
        <p:spPr>
          <a:xfrm flipH="1" flipV="1">
            <a:off x="9886315" y="2433955"/>
            <a:ext cx="1045210" cy="20993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 title=""/>
          <p:cNvCxnSpPr/>
          <p:nvPr>
            <p:custDataLst>
              <p:tags r:id="rId9"/>
            </p:custDataLst>
          </p:nvPr>
        </p:nvCxnSpPr>
        <p:spPr>
          <a:xfrm flipV="1">
            <a:off x="10941685" y="2971165"/>
            <a:ext cx="709930" cy="157226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 title=""/>
          <p:cNvCxnSpPr/>
          <p:nvPr>
            <p:custDataLst>
              <p:tags r:id="rId10"/>
            </p:custDataLst>
          </p:nvPr>
        </p:nvCxnSpPr>
        <p:spPr>
          <a:xfrm flipH="1" flipV="1">
            <a:off x="9886315" y="2444115"/>
            <a:ext cx="1755140" cy="52705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任意多边形 14" title=""/>
          <p:cNvSpPr/>
          <p:nvPr>
            <p:custDataLst>
              <p:tags r:id="rId11"/>
            </p:custDataLst>
          </p:nvPr>
        </p:nvSpPr>
        <p:spPr>
          <a:xfrm>
            <a:off x="10748645" y="4035425"/>
            <a:ext cx="385445" cy="142875"/>
          </a:xfrm>
          <a:custGeom>
            <a:gdLst>
              <a:gd name="connisteX0" fmla="*/ 0 w 385445"/>
              <a:gd name="connsiteY0" fmla="*/ 142932 h 142932"/>
              <a:gd name="connisteX1" fmla="*/ 111760 w 385445"/>
              <a:gd name="connsiteY1" fmla="*/ 1327 h 142932"/>
              <a:gd name="connisteX2" fmla="*/ 385445 w 385445"/>
              <a:gd name="connsiteY2" fmla="*/ 81972 h 142932"/>
            </a:gdLst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385445" h="142932">
                <a:moveTo>
                  <a:pt x="0" y="142932"/>
                </a:moveTo>
                <a:cubicBezTo>
                  <a:pt x="17145" y="113087"/>
                  <a:pt x="34925" y="13392"/>
                  <a:pt x="111760" y="1327"/>
                </a:cubicBezTo>
                <a:cubicBezTo>
                  <a:pt x="188595" y="-10738"/>
                  <a:pt x="332740" y="62922"/>
                  <a:pt x="385445" y="81972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箭头连接符 15" title=""/>
          <p:cNvCxnSpPr/>
          <p:nvPr>
            <p:custDataLst>
              <p:tags r:id="rId12"/>
            </p:custDataLst>
          </p:nvPr>
        </p:nvCxnSpPr>
        <p:spPr>
          <a:xfrm>
            <a:off x="8851900" y="4522470"/>
            <a:ext cx="208978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 title=""/>
          <p:cNvCxnSpPr/>
          <p:nvPr>
            <p:custDataLst>
              <p:tags r:id="rId13"/>
            </p:custDataLst>
          </p:nvPr>
        </p:nvCxnSpPr>
        <p:spPr>
          <a:xfrm flipV="1">
            <a:off x="8851900" y="3934460"/>
            <a:ext cx="750570" cy="58801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 title=""/>
          <p:cNvCxnSpPr/>
          <p:nvPr>
            <p:custDataLst>
              <p:tags r:id="rId14"/>
            </p:custDataLst>
          </p:nvPr>
        </p:nvCxnSpPr>
        <p:spPr>
          <a:xfrm flipV="1">
            <a:off x="8851900" y="2443480"/>
            <a:ext cx="30480" cy="20789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>
        <mc:Choice Requires="a14">
          <p:sp>
            <p:nvSpPr>
              <p:cNvPr id="3" name="文本框 2" title="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138430" y="2884170"/>
                <a:ext cx="8543925" cy="379222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indent="0" fontAlgn="auto">
                  <a:lnSpc>
                    <a:spcPct val="115000"/>
                  </a:lnSpc>
                </a:pPr>
                <a:r>
                  <a:rPr lang="zh-CN" altLang="en-US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解：</a:t>
                </a:r>
                <a:r>
                  <a:rPr lang="en-US" altLang="zh-CN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(2)</a:t>
                </a:r>
                <a:r>
                  <a:rPr lang="zh-CN" altLang="en-US" sz="2800">
                    <a:solidFill>
                      <a:srgbClr val="FF0000"/>
                    </a:solidFill>
                    <a:highlight>
                      <a:srgbClr val="FFFF00"/>
                    </a:highlight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法一：</a:t>
                </a:r>
                <a:r>
                  <a:rPr lang="zh-CN" altLang="en-US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几何法</a:t>
                </a:r>
                <a:endParaRPr lang="zh-CN" altLang="en-US" sz="2800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  <a:sym typeface="+mn-ea"/>
                </a:endParaRPr>
              </a:p>
              <a:p>
                <a:pPr indent="0" fontAlgn="auto">
                  <a:lnSpc>
                    <a:spcPct val="115000"/>
                  </a:lnSpc>
                </a:pPr>
                <a:r>
                  <a:rPr lang="zh-CN" altLang="en-US" sz="2800">
                    <a:solidFill>
                      <a:srgbClr val="FF0000"/>
                    </a:solidFill>
                    <a:highlight>
                      <a:srgbClr val="FFFF00"/>
                    </a:highlight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法二：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𝐸𝐶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𝐸𝐶</m:t>
                              </m:r>
                            </m:e>
                            <m:sup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MS Mincho" panose="02020609040205080304" charset="-128"/>
                                  <a:cs typeface="Cambria Math" panose="02040503050406030204" charset="0"/>
                                </a:rPr>
                                <m:t>’</m:t>
                              </m:r>
                            </m:sup>
                          </m:sSup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MS Mincho" panose="02020609040205080304" charset="-128"/>
                                  <a:cs typeface="Cambria Math" panose="02040503050406030204" charset="0"/>
                                </a:rPr>
                                <m:t>’</m:t>
                              </m:r>
                            </m:sup>
                          </m:sSup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𝐶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𝑎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  <a:sym typeface="+mn-ea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r>
                  <a:rPr lang="zh-CN" altLang="en-US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，</a:t>
                </a:r>
                <a:endParaRPr lang="en-US" altLang="zh-CN" sz="2800" i="1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</a:endParaRPr>
              </a:p>
              <a:p>
                <a:pPr indent="0" fontAlgn="auto">
                  <a:lnSpc>
                    <a:spcPct val="115000"/>
                  </a:lnSpc>
                </a:pPr>
                <a:r>
                  <a:rPr lang="en-US" altLang="zh-CN" sz="2800" i="1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      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𝐴𝐺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𝐴𝐷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𝐷𝐺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𝑏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+</m:t>
                      </m:r>
                      <m:f>
                        <m:fPr>
                          <m:type m:val="bar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r>
                  <a:rPr lang="zh-CN" altLang="en-US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，</a:t>
                </a:r>
                <a:endParaRPr lang="en-US" altLang="zh-CN" sz="2800" i="1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</a:endParaRPr>
              </a:p>
              <a:p>
                <a:pPr indent="0" fontAlgn="auto">
                  <a:lnSpc>
                    <a:spcPct val="100000"/>
                  </a:lnSpc>
                </a:pPr>
                <a:r>
                  <a:rPr lang="zh-CN" altLang="en-US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所以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𝑐𝑜𝑠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&lt;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𝐸𝐶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，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𝐴𝐺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&gt;=</m:t>
                      </m:r>
                      <m:f>
                        <m:fPr>
                          <m:type m:val="bar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𝐸𝐶</m:t>
                              </m:r>
                            </m:e>
                          </m:acc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𝐴𝐺</m:t>
                              </m:r>
                            </m:e>
                          </m:acc>
                        </m:num>
                        <m:den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𝐸𝐶</m:t>
                              </m:r>
                            </m:e>
                          </m:acc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||</m:t>
                          </m:r>
                          <m:acc>
                            <m:accPr>
                              <m:chr m:val="⃗"/>
                              <m:ctrlP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𝐴𝐺</m:t>
                              </m:r>
                            </m:e>
                          </m:acc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|</m:t>
                          </m:r>
                        </m:den>
                      </m:f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(</m:t>
                          </m:r>
                          <m:f>
                            <m:fPr>
                              <m:type m:val="bar"/>
                              <m:ctrlP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MS Mincho" panose="02020609040205080304" charset="-128"/>
                                  <a:cs typeface="Cambria Math" panose="0204050305040603020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MS Mincho" panose="02020609040205080304" charset="-128"/>
                                  <a:cs typeface="Cambria Math" panose="02040503050406030204" charset="0"/>
                                </a:rPr>
                                <m:t>2</m:t>
                              </m:r>
                            </m:den>
                          </m:f>
                          <m:acc>
                            <m:accPr>
                              <m:chr m:val="⃗"/>
                              <m:ctrlPr>
                                <a:rPr lang="zh-CN" alt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accPr>
                            <m:e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  <a:sym typeface="+mn-ea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zh-CN" alt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accPr>
                            <m:e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  <a:sym typeface="+mn-ea"/>
                                </a:rPr>
                                <m:t>𝑐</m:t>
                              </m:r>
                            </m:e>
                          </m:acc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)∙(</m:t>
                          </m:r>
                          <m:acc>
                            <m:accPr>
                              <m:chr m:val="⃗"/>
                              <m:ctrlPr>
                                <a:rPr lang="zh-CN" alt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accPr>
                            <m:e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  <a:sym typeface="+mn-ea"/>
                                </a:rPr>
                                <m:t>𝑏</m:t>
                              </m:r>
                            </m:e>
                          </m:acc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+</m:t>
                          </m:r>
                          <m:f>
                            <m:fPr>
                              <m:type m:val="bar"/>
                              <m:ctrlP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MS Mincho" panose="02020609040205080304" charset="-128"/>
                                  <a:cs typeface="Cambria Math" panose="0204050305040603020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MS Mincho" panose="02020609040205080304" charset="-128"/>
                                  <a:cs typeface="Cambria Math" panose="02040503050406030204" charset="0"/>
                                </a:rPr>
                                <m:t>2</m:t>
                              </m:r>
                            </m:den>
                          </m:f>
                          <m:acc>
                            <m:accPr>
                              <m:chr m:val="⃗"/>
                              <m:ctrlPr>
                                <a:rPr lang="zh-CN" alt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accPr>
                            <m:e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  <a:sym typeface="+mn-ea"/>
                                </a:rPr>
                                <m:t>𝑐</m:t>
                              </m:r>
                            </m:e>
                          </m:acc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)</m:t>
                          </m:r>
                        </m:num>
                        <m:den>
                          <m:f>
                            <m:fPr>
                              <m:type m:val="bar"/>
                              <m:ctrlP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altLang="zh-CN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/>
                                      <a:ea typeface="黑体" pitchFamily="2" charset="-122"/>
                                      <a:cs typeface="Cambria Math" panose="0204050305040603020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/>
                                      <a:ea typeface="黑体" pitchFamily="2" charset="-122"/>
                                      <a:cs typeface="Cambria Math" panose="02040503050406030204" charset="0"/>
                                    </a:rPr>
                                    <m:t>5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×</m:t>
                          </m:r>
                          <m:f>
                            <m:fPr>
                              <m:type m:val="bar"/>
                              <m:ctrlP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altLang="zh-CN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/>
                                      <a:ea typeface="黑体" pitchFamily="2" charset="-122"/>
                                      <a:cs typeface="Cambria Math" panose="0204050305040603020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/>
                                      <a:ea typeface="黑体" pitchFamily="2" charset="-122"/>
                                      <a:cs typeface="Cambria Math" panose="02040503050406030204" charset="0"/>
                                    </a:rPr>
                                    <m:t>5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−</m:t>
                      </m:r>
                      <m:f>
                        <m:fPr>
                          <m:type m:val="bar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5</m:t>
                          </m:r>
                        </m:den>
                      </m:f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.</m:t>
                      </m:r>
                    </m:oMath>
                  </m:oMathPara>
                </a14:m>
                <a:endParaRPr lang="en-US" altLang="zh-CN" sz="2800" i="1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</a:endParaRPr>
              </a:p>
              <a:p>
                <a:pPr indent="0" fontAlgn="auto">
                  <a:lnSpc>
                    <a:spcPct val="120000"/>
                  </a:lnSpc>
                </a:pPr>
                <a:r>
                  <a:rPr lang="zh-CN" altLang="en-US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所以直线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𝐸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𝐶</m:t>
                      </m:r>
                    </m:oMath>
                  </m:oMathPara>
                </a14:m>
                <a:r>
                  <a:rPr lang="zh-CN" altLang="en-US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与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𝐴𝐺</m:t>
                      </m:r>
                    </m:oMath>
                  </m:oMathPara>
                </a14:m>
                <a:r>
                  <a:rPr lang="zh-CN" altLang="en-US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所成角的余弦值为</a:t>
                </a:r>
                <a14:m>
                  <m:oMathPara>
                    <m:oMathParaPr>
                      <m:jc/>
                    </m:oMathParaPr>
                    <m:oMath>
                      <m:f>
                        <m:fPr>
                          <m:type m:val="bar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r>
                  <a:rPr lang="en-US" altLang="zh-CN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.</a:t>
                </a:r>
                <a:endParaRPr lang="en-US" altLang="zh-CN" sz="2800" i="1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  <a:sym typeface="+mn-ea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6"/>
                </p:custDataLst>
              </p:nvPr>
            </p:nvSpPr>
            <p:spPr>
              <a:xfrm>
                <a:off x="138430" y="2884170"/>
                <a:ext cx="8543925" cy="379222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 title=""/>
          <p:cNvSpPr txBox="1"/>
          <p:nvPr>
            <p:custDataLst>
              <p:tags r:id="rId18"/>
            </p:custDataLst>
          </p:nvPr>
        </p:nvSpPr>
        <p:spPr>
          <a:xfrm>
            <a:off x="962025" y="300355"/>
            <a:ext cx="33185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应用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3——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求余弦值</a:t>
            </a:r>
            <a:endParaRPr lang="zh-CN" altLang="en-US" sz="28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" name="文本框 7" title=""/>
          <p:cNvSpPr txBox="1"/>
          <p:nvPr>
            <p:custDataLst>
              <p:tags r:id="rId19"/>
            </p:custDataLst>
          </p:nvPr>
        </p:nvSpPr>
        <p:spPr>
          <a:xfrm>
            <a:off x="8217535" y="5114925"/>
            <a:ext cx="3766185" cy="14668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no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sz="2800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rPr>
              <a:t>注意：直线所成角范围与向量所成角范围</a:t>
            </a:r>
            <a:endParaRPr lang="zh-CN" sz="2800" smtClean="0">
              <a:solidFill>
                <a:schemeClr val="tx1"/>
              </a:solidFill>
              <a:latin typeface="Times New Roman" panose="02020603050405020304" charset="0"/>
              <a:ea typeface="黑体" panose="02010609060101010101" pitchFamily="2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文本框 1" title="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20650" y="741045"/>
                <a:ext cx="12071350" cy="2343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例</a:t>
                </a:r>
                <a:r>
                  <a:rPr lang="en-US" altLang="zh-CN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3</a:t>
                </a:r>
                <a:r>
                  <a:rPr lang="zh-CN" altLang="en-US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：</a:t>
                </a:r>
                <a:r>
                  <a:rPr lang="zh-CN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如图，正方体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𝐴𝐵𝐶𝐷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’</m:t>
                          </m:r>
                        </m:sup>
                      </m:sSup>
                      <m:sSup>
                        <m:sSup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’</m:t>
                          </m:r>
                        </m:sup>
                      </m:sSup>
                      <m:sSup>
                        <m:sSup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’</m:t>
                          </m:r>
                        </m:sup>
                      </m:sSup>
                      <m:sSup>
                        <m:sSup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’</m:t>
                          </m:r>
                        </m:sup>
                      </m:sSup>
                    </m:oMath>
                  </m:oMathPara>
                </a14:m>
                <a:r>
                  <a:rPr lang="zh-CN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的棱长为</a:t>
                </a:r>
                <a:r>
                  <a:rPr lang="en-US" altLang="zh-CN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1</a:t>
                </a:r>
                <a:r>
                  <a:rPr lang="zh-CN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𝐸</m:t>
                      </m:r>
                      <m:r>
                        <m:rPr>
                          <m:sty m:val="p"/>
                        </m:rPr>
                        <a:rPr lang="zh-CN" sz="2800">
                          <a:latin typeface="黑体" pitchFamily="2" charset="-122"/>
                          <a:ea typeface="黑体" pitchFamily="2" charset="-122"/>
                          <a:cs typeface="黑体" panose="02010609060101010101" pitchFamily="2" charset="-122"/>
                          <a:sym typeface="+mn-ea"/>
                        </a:rPr>
                        <m:t>，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𝐹</m:t>
                      </m:r>
                      <m:r>
                        <m:rPr>
                          <m:sty m:val="p"/>
                        </m:rPr>
                        <a:rPr lang="zh-CN" sz="2800">
                          <a:latin typeface="黑体" pitchFamily="2" charset="-122"/>
                          <a:ea typeface="黑体" pitchFamily="2" charset="-122"/>
                          <a:cs typeface="黑体" panose="02010609060101010101" pitchFamily="2" charset="-122"/>
                          <a:sym typeface="+mn-ea"/>
                        </a:rPr>
                        <m:t>，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𝐺</m:t>
                      </m:r>
                    </m:oMath>
                  </m:oMathPara>
                </a14:m>
                <a:r>
                  <a:rPr lang="zh-CN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分别为</a:t>
                </a:r>
                <a14:m>
                  <m:oMathPara>
                    <m:oMathParaPr>
                      <m:jc/>
                    </m:oMathParaPr>
                    <m:oMath>
                      <m:sSup>
                        <m:sSup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’</m:t>
                          </m:r>
                        </m:sup>
                      </m:sSup>
                      <m:sSup>
                        <m:sSup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’</m:t>
                          </m:r>
                        </m:sup>
                      </m:sSup>
                    </m:oMath>
                  </m:oMathPara>
                </a14:m>
                <a:r>
                  <a:rPr lang="zh-CN" altLang="en-US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sSup>
                        <m:sSup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’</m:t>
                          </m:r>
                        </m:sup>
                      </m:sSup>
                      <m:sSup>
                        <m:sSup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’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zh-CN" sz="2800">
                          <a:latin typeface="黑体" pitchFamily="2" charset="-122"/>
                          <a:ea typeface="黑体" pitchFamily="2" charset="-122"/>
                          <a:cs typeface="黑体" panose="02010609060101010101" pitchFamily="2" charset="-122"/>
                          <a:sym typeface="+mn-ea"/>
                        </a:rPr>
                        <m:t>，</m:t>
                      </m:r>
                    </m:oMath>
                  </m:oMathPara>
                </a14:m>
                <a:endParaRPr lang="zh-CN" sz="2800"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  <a:sym typeface="+mn-ea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>
                    <m:oMathParaPr>
                      <m:jc/>
                    </m:oMathParaPr>
                    <m:oMath>
                      <m:sSup>
                        <m:sSup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’</m:t>
                          </m:r>
                        </m:sup>
                      </m:sSup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𝐷</m:t>
                      </m:r>
                    </m:oMath>
                  </m:oMathPara>
                </a14:m>
                <a:r>
                  <a:rPr lang="zh-CN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的中点</a:t>
                </a:r>
                <a:r>
                  <a:rPr lang="en-US" altLang="zh-CN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.</a:t>
                </a:r>
                <a:endParaRPr lang="en-US" altLang="zh-CN" sz="28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altLang="zh-CN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(1)</a:t>
                </a:r>
                <a:r>
                  <a:rPr lang="zh-CN" altLang="en-US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求证：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𝐸𝐹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//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𝐴𝐶</m:t>
                      </m:r>
                    </m:oMath>
                  </m:oMathPara>
                </a14:m>
                <a:r>
                  <a:rPr lang="zh-CN" altLang="en-US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；</a:t>
                </a:r>
                <a:endParaRPr lang="zh-CN" altLang="en-US" sz="28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altLang="zh-CN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(2)</a:t>
                </a:r>
                <a:r>
                  <a:rPr lang="zh-CN" altLang="en-US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求</a:t>
                </a:r>
                <a:r>
                  <a:rPr lang="zh-CN" altLang="en-US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直线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𝐸𝐶</m:t>
                      </m:r>
                    </m:oMath>
                  </m:oMathPara>
                </a14:m>
                <a:r>
                  <a:rPr lang="zh-CN" altLang="en-US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与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𝐴𝐺</m:t>
                      </m:r>
                    </m:oMath>
                  </m:oMathPara>
                </a14:m>
                <a:r>
                  <a:rPr lang="zh-CN" altLang="en-US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所成角的余弦值</a:t>
                </a:r>
                <a:r>
                  <a:rPr lang="en-US" altLang="zh-CN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.</a:t>
                </a:r>
                <a:endParaRPr lang="en-US" altLang="zh-CN" sz="28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120650" y="741045"/>
                <a:ext cx="12071350" cy="234315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图片 16" title="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>
            <a:lum bright="-6000" contrast="12000"/>
          </a:blip>
          <a:stretch>
            <a:fillRect/>
          </a:stretch>
        </p:blipFill>
        <p:spPr>
          <a:xfrm>
            <a:off x="8410575" y="1517650"/>
            <a:ext cx="3662680" cy="3355340"/>
          </a:xfrm>
          <a:prstGeom prst="rect">
            <a:avLst/>
          </a:prstGeom>
        </p:spPr>
      </p:pic>
      <p:cxnSp>
        <p:nvCxnSpPr>
          <p:cNvPr id="16" name="直接箭头连接符 15" title=""/>
          <p:cNvCxnSpPr/>
          <p:nvPr>
            <p:custDataLst>
              <p:tags r:id="rId8"/>
            </p:custDataLst>
          </p:nvPr>
        </p:nvCxnSpPr>
        <p:spPr>
          <a:xfrm>
            <a:off x="8851900" y="4522470"/>
            <a:ext cx="208978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 title=""/>
          <p:cNvCxnSpPr/>
          <p:nvPr>
            <p:custDataLst>
              <p:tags r:id="rId9"/>
            </p:custDataLst>
          </p:nvPr>
        </p:nvCxnSpPr>
        <p:spPr>
          <a:xfrm flipV="1">
            <a:off x="8851900" y="3934460"/>
            <a:ext cx="750570" cy="58801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 title=""/>
          <p:cNvCxnSpPr/>
          <p:nvPr>
            <p:custDataLst>
              <p:tags r:id="rId10"/>
            </p:custDataLst>
          </p:nvPr>
        </p:nvCxnSpPr>
        <p:spPr>
          <a:xfrm flipV="1">
            <a:off x="8851900" y="2443480"/>
            <a:ext cx="30480" cy="20789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>
        <mc:Choice Requires="a14">
          <p:sp>
            <p:nvSpPr>
              <p:cNvPr id="3" name="文本框 2" title="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38430" y="2884170"/>
                <a:ext cx="8543925" cy="254825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indent="0" fontAlgn="auto">
                  <a:lnSpc>
                    <a:spcPct val="115000"/>
                  </a:lnSpc>
                </a:pPr>
                <a:r>
                  <a:rPr lang="zh-CN" altLang="en-US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解：</a:t>
                </a:r>
                <a:r>
                  <a:rPr lang="en-US" altLang="zh-CN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(2)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𝐶𝐸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𝑐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  <a:sym typeface="+mn-ea"/>
                        </a:rPr>
                        <m:t>−</m:t>
                      </m:r>
                      <m:f>
                        <m:fPr>
                          <m:type m:val="bar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𝑎</m:t>
                          </m:r>
                        </m:e>
                      </m:acc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srgbClr val="FF0000"/>
                          </a:solidFill>
                          <a:latin typeface="黑体" pitchFamily="2" charset="-122"/>
                          <a:ea typeface="黑体" pitchFamily="2" charset="-122"/>
                          <a:cs typeface="黑体" panose="02010609060101010101" pitchFamily="2" charset="-122"/>
                          <a:sym typeface="+mn-ea"/>
                        </a:rPr>
                        <m:t>，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𝐴𝐺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𝑏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+</m:t>
                      </m:r>
                      <m:f>
                        <m:fPr>
                          <m:type m:val="bar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r>
                  <a:rPr lang="zh-CN" altLang="en-US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，</a:t>
                </a:r>
                <a:endParaRPr lang="en-US" altLang="zh-CN" sz="2800" i="1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</a:endParaRPr>
              </a:p>
              <a:p>
                <a:pPr indent="0" fontAlgn="auto">
                  <a:lnSpc>
                    <a:spcPct val="100000"/>
                  </a:lnSpc>
                </a:pPr>
                <a:r>
                  <a:rPr lang="zh-CN" altLang="en-US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所以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𝑐𝑜𝑠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&lt;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𝐶𝐸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，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𝐴𝐺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&gt;=</m:t>
                      </m:r>
                      <m:f>
                        <m:fPr>
                          <m:type m:val="bar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𝐶𝐸</m:t>
                              </m:r>
                            </m:e>
                          </m:acc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𝐴𝐺</m:t>
                              </m:r>
                            </m:e>
                          </m:acc>
                        </m:num>
                        <m:den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𝐶𝐸</m:t>
                              </m:r>
                            </m:e>
                          </m:acc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||</m:t>
                          </m:r>
                          <m:acc>
                            <m:accPr>
                              <m:chr m:val="⃗"/>
                              <m:ctrlP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𝐴𝐺</m:t>
                              </m:r>
                            </m:e>
                          </m:acc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|</m:t>
                          </m:r>
                        </m:den>
                      </m:f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zh-CN" alt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accPr>
                            <m:e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  <a:sym typeface="+mn-ea"/>
                                </a:rPr>
                                <m:t>𝑐</m:t>
                              </m:r>
                            </m:e>
                          </m:acc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−</m:t>
                          </m:r>
                          <m:f>
                            <m:fPr>
                              <m:type m:val="bar"/>
                              <m:ctrlP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MS Mincho" panose="02020609040205080304" charset="-128"/>
                                  <a:cs typeface="Cambria Math" panose="0204050305040603020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MS Mincho" panose="02020609040205080304" charset="-128"/>
                                  <a:cs typeface="Cambria Math" panose="02040503050406030204" charset="0"/>
                                </a:rPr>
                                <m:t>2</m:t>
                              </m:r>
                            </m:den>
                          </m:f>
                          <m:acc>
                            <m:accPr>
                              <m:chr m:val="⃗"/>
                              <m:ctrlPr>
                                <a:rPr lang="zh-CN" alt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accPr>
                            <m:e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  <a:sym typeface="+mn-ea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)∙(</m:t>
                          </m:r>
                          <m:acc>
                            <m:accPr>
                              <m:chr m:val="⃗"/>
                              <m:ctrlPr>
                                <a:rPr lang="zh-CN" alt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accPr>
                            <m:e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  <a:sym typeface="+mn-ea"/>
                                </a:rPr>
                                <m:t>𝑏</m:t>
                              </m:r>
                            </m:e>
                          </m:acc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+</m:t>
                          </m:r>
                          <m:f>
                            <m:fPr>
                              <m:type m:val="bar"/>
                              <m:ctrlP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MS Mincho" panose="02020609040205080304" charset="-128"/>
                                  <a:cs typeface="Cambria Math" panose="0204050305040603020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MS Mincho" panose="02020609040205080304" charset="-128"/>
                                  <a:cs typeface="Cambria Math" panose="02040503050406030204" charset="0"/>
                                </a:rPr>
                                <m:t>2</m:t>
                              </m:r>
                            </m:den>
                          </m:f>
                          <m:acc>
                            <m:accPr>
                              <m:chr m:val="⃗"/>
                              <m:ctrlPr>
                                <a:rPr lang="zh-CN" alt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accPr>
                            <m:e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  <a:sym typeface="+mn-ea"/>
                                </a:rPr>
                                <m:t>𝑐</m:t>
                              </m:r>
                            </m:e>
                          </m:acc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)</m:t>
                          </m:r>
                        </m:num>
                        <m:den>
                          <m:f>
                            <m:fPr>
                              <m:type m:val="bar"/>
                              <m:ctrlP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altLang="zh-CN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/>
                                      <a:ea typeface="黑体" pitchFamily="2" charset="-122"/>
                                      <a:cs typeface="Cambria Math" panose="0204050305040603020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/>
                                      <a:ea typeface="黑体" pitchFamily="2" charset="-122"/>
                                      <a:cs typeface="Cambria Math" panose="02040503050406030204" charset="0"/>
                                    </a:rPr>
                                    <m:t>5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×</m:t>
                          </m:r>
                          <m:f>
                            <m:fPr>
                              <m:type m:val="bar"/>
                              <m:ctrlP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altLang="zh-CN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/>
                                      <a:ea typeface="黑体" pitchFamily="2" charset="-122"/>
                                      <a:cs typeface="Cambria Math" panose="0204050305040603020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/>
                                      <a:ea typeface="黑体" pitchFamily="2" charset="-122"/>
                                      <a:cs typeface="Cambria Math" panose="02040503050406030204" charset="0"/>
                                    </a:rPr>
                                    <m:t>5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5</m:t>
                          </m:r>
                        </m:den>
                      </m:f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.</m:t>
                      </m:r>
                    </m:oMath>
                  </m:oMathPara>
                </a14:m>
                <a:endParaRPr lang="en-US" altLang="zh-CN" sz="2800" i="1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</a:endParaRPr>
              </a:p>
              <a:p>
                <a:pPr indent="0" fontAlgn="auto">
                  <a:lnSpc>
                    <a:spcPct val="120000"/>
                  </a:lnSpc>
                </a:pPr>
                <a:r>
                  <a:rPr lang="zh-CN" altLang="en-US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所以直线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𝐶𝐸</m:t>
                      </m:r>
                    </m:oMath>
                  </m:oMathPara>
                </a14:m>
                <a:r>
                  <a:rPr lang="zh-CN" altLang="en-US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与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𝐴𝐺</m:t>
                      </m:r>
                    </m:oMath>
                  </m:oMathPara>
                </a14:m>
                <a:r>
                  <a:rPr lang="zh-CN" altLang="en-US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所成角的余弦值为</a:t>
                </a:r>
                <a14:m>
                  <m:oMathPara>
                    <m:oMathParaPr>
                      <m:jc/>
                    </m:oMathParaPr>
                    <m:oMath>
                      <m:f>
                        <m:fPr>
                          <m:type m:val="bar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r>
                  <a:rPr lang="en-US" altLang="zh-CN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.</a:t>
                </a:r>
                <a:endParaRPr lang="en-US" altLang="zh-CN" sz="2800" i="1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  <a:sym typeface="+mn-ea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138430" y="2884170"/>
                <a:ext cx="8543925" cy="254825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 title=""/>
          <p:cNvSpPr txBox="1"/>
          <p:nvPr>
            <p:custDataLst>
              <p:tags r:id="rId14"/>
            </p:custDataLst>
          </p:nvPr>
        </p:nvSpPr>
        <p:spPr>
          <a:xfrm>
            <a:off x="962025" y="300355"/>
            <a:ext cx="33185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应用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3——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求余弦值</a:t>
            </a:r>
            <a:endParaRPr lang="zh-CN" altLang="en-US" sz="28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9" name="文本框 8" title="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95885" y="4252595"/>
                <a:ext cx="11949430" cy="202120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indent="0" fontAlgn="auto">
                  <a:lnSpc>
                    <a:spcPct val="130000"/>
                  </a:lnSpc>
                </a:pPr>
                <a:r>
                  <a:rPr lang="zh-CN" altLang="en-US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解：由题意，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𝑂𝐴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cs typeface="Cambria Math" panose="02040503050406030204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𝐶𝐵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0</m:t>
                      </m:r>
                    </m:oMath>
                  </m:oMathPara>
                </a14:m>
                <a:r>
                  <a:rPr lang="zh-CN" altLang="en-US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𝐴𝐶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𝑂𝐵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0</m:t>
                      </m:r>
                    </m:oMath>
                  </m:oMathPara>
                </a14:m>
                <a:r>
                  <a:rPr lang="zh-CN" altLang="en-US" sz="2800">
                    <a:solidFill>
                      <a:srgbClr val="FF0000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</a:rPr>
                  <a:t>，</a:t>
                </a:r>
                <a:endParaRPr lang="zh-CN" altLang="en-US" sz="2800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  <a:sym typeface="+mn-ea"/>
                </a:endParaRPr>
              </a:p>
              <a:p>
                <a:pPr indent="0" fontAlgn="auto">
                  <a:lnSpc>
                    <a:spcPct val="130000"/>
                  </a:lnSpc>
                </a:pPr>
                <a:r>
                  <a:rPr lang="zh-CN" altLang="en-US" sz="2800">
                    <a:solidFill>
                      <a:srgbClr val="FF0000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</a:rPr>
                  <a:t>所以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𝑂𝐶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𝐴𝐵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=(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𝑂𝐴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𝐴𝐶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)∙(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𝑂𝐵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𝑂𝐴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)=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𝑂𝐴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𝑂𝐵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𝑂𝐴</m:t>
                              </m:r>
                            </m:e>
                          </m:acc>
                        </m:e>
                        <m:sup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𝐴𝐶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𝑂𝐵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𝐴𝐶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𝑂𝐴</m:t>
                          </m:r>
                        </m:e>
                      </m:acc>
                    </m:oMath>
                  </m:oMathPara>
                </a14:m>
                <a:endParaRPr lang="en-US" altLang="zh-CN" sz="2800" i="1">
                  <a:solidFill>
                    <a:srgbClr val="FF0000"/>
                  </a:solidFill>
                  <a:latin typeface="Cambria Math" panose="02040503050406030204" charset="0"/>
                  <a:ea typeface="MS Mincho" panose="02020609040205080304" charset="-128"/>
                  <a:cs typeface="Cambria Math" panose="02040503050406030204" charset="0"/>
                </a:endParaRPr>
              </a:p>
              <a:p>
                <a:pPr indent="0" fontAlgn="auto">
                  <a:lnSpc>
                    <a:spcPct val="130000"/>
                  </a:lnSpc>
                </a:pPr>
                <a:r>
                  <a:rPr lang="en-US" altLang="zh-CN" sz="2800" i="1">
                    <a:solidFill>
                      <a:srgbClr val="FF0000"/>
                    </a:solidFill>
                    <a:latin typeface="Cambria Math" panose="02040503050406030204" charset="0"/>
                    <a:ea typeface="MS Mincho" panose="02020609040205080304" charset="-128"/>
                    <a:cs typeface="Cambria Math" panose="02040503050406030204" charset="0"/>
                  </a:rPr>
                  <a:t>         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𝑂𝐴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cs typeface="Cambria Math" panose="02040503050406030204" charset="0"/>
                        </a:rPr>
                        <m:t>∙(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𝑂𝐵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𝑂𝐴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𝐴𝐶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)=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𝑂𝐴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cs typeface="Cambria Math" panose="02040503050406030204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𝐶𝐵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0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.</m:t>
                      </m:r>
                    </m:oMath>
                  </m:oMathPara>
                </a14:m>
                <a:endParaRPr lang="en-US" altLang="zh-CN" sz="2800" i="1">
                  <a:solidFill>
                    <a:srgbClr val="FF0000"/>
                  </a:solidFill>
                  <a:latin typeface="Cambria Math" panose="02040503050406030204" charset="0"/>
                  <a:ea typeface="黑体" panose="02010609060101010101" pitchFamily="2" charset="-122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95885" y="4252595"/>
                <a:ext cx="11949430" cy="202120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 title="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>
            <a:clrChange>
              <a:clrFrom>
                <a:srgbClr val="FDFEFE">
                  <a:alpha val="100000"/>
                </a:srgbClr>
              </a:clrFrom>
              <a:clrTo>
                <a:srgbClr val="FD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3370" y="3343910"/>
            <a:ext cx="11028045" cy="708025"/>
          </a:xfrm>
          <a:prstGeom prst="rect">
            <a:avLst/>
          </a:prstGeom>
        </p:spPr>
      </p:pic>
      <p:sp>
        <p:nvSpPr>
          <p:cNvPr id="24" name="文本框 23" title=""/>
          <p:cNvSpPr txBox="1"/>
          <p:nvPr>
            <p:custDataLst>
              <p:tags r:id="rId8"/>
            </p:custDataLst>
          </p:nvPr>
        </p:nvSpPr>
        <p:spPr>
          <a:xfrm>
            <a:off x="10390505" y="264795"/>
            <a:ext cx="18205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教材</a:t>
            </a:r>
            <a:r>
              <a:rPr lang="en-US" altLang="zh-CN" sz="32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P14</a:t>
            </a:r>
            <a:endParaRPr lang="en-US" altLang="zh-CN" sz="32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grpSp>
        <p:nvGrpSpPr>
          <p:cNvPr id="18" name="组合 17" title=""/>
          <p:cNvGrpSpPr/>
          <p:nvPr>
            <p:custDataLst>
              <p:tags r:id="rId9"/>
            </p:custDataLst>
          </p:nvPr>
        </p:nvGrpSpPr>
        <p:grpSpPr>
          <a:xfrm>
            <a:off x="815340" y="210820"/>
            <a:ext cx="9265920" cy="582930"/>
            <a:chOff x="1284" y="332"/>
            <a:chExt cx="14592" cy="918"/>
          </a:xfrm>
        </p:grpSpPr>
        <p:pic>
          <p:nvPicPr>
            <p:cNvPr id="13" name="图片 12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0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t="10315" r="18558" b="11657"/>
            <a:stretch>
              <a:fillRect/>
            </a:stretch>
          </p:blipFill>
          <p:spPr>
            <a:xfrm>
              <a:off x="1284" y="332"/>
              <a:ext cx="14592" cy="919"/>
            </a:xfrm>
            <a:prstGeom prst="rect">
              <a:avLst/>
            </a:prstGeom>
          </p:spPr>
        </p:pic>
        <p:grpSp>
          <p:nvGrpSpPr>
            <p:cNvPr id="14" name="组合 17"/>
            <p:cNvGrpSpPr/>
            <p:nvPr>
              <p:custDataLst>
                <p:tags r:id="rId12"/>
              </p:custDataLst>
            </p:nvPr>
          </p:nvGrpSpPr>
          <p:grpSpPr>
            <a:xfrm>
              <a:off x="1408" y="413"/>
              <a:ext cx="7853" cy="800"/>
              <a:chOff x="1633928" y="990462"/>
              <a:chExt cx="4986297" cy="508501"/>
            </a:xfrm>
          </p:grpSpPr>
          <p:sp>
            <p:nvSpPr>
              <p:cNvPr id="15" name="五边形 13"/>
              <p:cNvSpPr/>
              <p:nvPr>
                <p:custDataLst>
                  <p:tags r:id="rId13"/>
                </p:custDataLst>
              </p:nvPr>
            </p:nvSpPr>
            <p:spPr>
              <a:xfrm>
                <a:off x="4876640" y="1004446"/>
                <a:ext cx="1743585" cy="494517"/>
              </a:xfrm>
              <a:prstGeom prst="homePlate">
                <a:avLst>
                  <a:gd name="adj" fmla="val 49985"/>
                </a:avLst>
              </a:prstGeom>
              <a:solidFill>
                <a:srgbClr val="D4E5F5"/>
              </a:solidFill>
              <a:ln w="12700">
                <a:noFill/>
                <a:round/>
              </a:ln>
            </p:spPr>
            <p:txBody>
              <a:bodyPr anchor="ctr" anchorCtr="0"/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5pPr>
              </a:lstStyle>
              <a:p>
                <a:pPr marL="0" marR="0" lvl="0" indent="0"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五边形 14"/>
              <p:cNvSpPr/>
              <p:nvPr>
                <p:custDataLst>
                  <p:tags r:id="rId14"/>
                </p:custDataLst>
              </p:nvPr>
            </p:nvSpPr>
            <p:spPr>
              <a:xfrm>
                <a:off x="3801027" y="999997"/>
                <a:ext cx="1972803" cy="494517"/>
              </a:xfrm>
              <a:prstGeom prst="homePlate">
                <a:avLst>
                  <a:gd name="adj" fmla="val 49985"/>
                </a:avLst>
              </a:prstGeom>
              <a:solidFill>
                <a:srgbClr val="C6CCE6"/>
              </a:solidFill>
              <a:ln w="12700">
                <a:noFill/>
                <a:round/>
              </a:ln>
            </p:spPr>
            <p:txBody>
              <a:bodyPr anchor="ctr" anchorCtr="0"/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5pPr>
              </a:lstStyle>
              <a:p>
                <a:pPr marL="0" marR="0" lvl="0" indent="0"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五边形 15"/>
              <p:cNvSpPr/>
              <p:nvPr>
                <p:custDataLst>
                  <p:tags r:id="rId15"/>
                </p:custDataLst>
              </p:nvPr>
            </p:nvSpPr>
            <p:spPr>
              <a:xfrm>
                <a:off x="2751448" y="996819"/>
                <a:ext cx="2028044" cy="494517"/>
              </a:xfrm>
              <a:prstGeom prst="homePlate">
                <a:avLst>
                  <a:gd name="adj" fmla="val 49994"/>
                </a:avLst>
              </a:prstGeom>
              <a:solidFill>
                <a:srgbClr val="9A9DC6"/>
              </a:solidFill>
              <a:ln w="12700">
                <a:noFill/>
                <a:round/>
              </a:ln>
            </p:spPr>
            <p:txBody>
              <a:bodyPr anchor="ctr" anchorCtr="0"/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5pPr>
              </a:lstStyle>
              <a:p>
                <a:pPr marL="0" marR="0" lvl="0" indent="0"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五边形 10"/>
              <p:cNvSpPr/>
              <p:nvPr>
                <p:custDataLst>
                  <p:tags r:id="rId16"/>
                </p:custDataLst>
              </p:nvPr>
            </p:nvSpPr>
            <p:spPr>
              <a:xfrm>
                <a:off x="1633928" y="990462"/>
                <a:ext cx="2166464" cy="508501"/>
              </a:xfrm>
              <a:prstGeom prst="homePlate">
                <a:avLst>
                  <a:gd name="adj" fmla="val 49997"/>
                </a:avLst>
              </a:prstGeom>
              <a:solidFill>
                <a:srgbClr val="5D5799"/>
              </a:solidFill>
              <a:ln w="12700">
                <a:noFill/>
                <a:round/>
              </a:ln>
            </p:spPr>
            <p:txBody>
              <a:bodyPr anchor="ctr" anchorCtr="0"/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5pPr>
              </a:lstStyle>
              <a:p>
                <a:pPr marL="0" marR="0" lvl="0" indent="0"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3200">
                    <a:solidFill>
                      <a:srgbClr val="FFFFFF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练习</a:t>
                </a:r>
                <a:endParaRPr lang="zh-CN" altLang="en-US" sz="3200">
                  <a:solidFill>
                    <a:srgbClr val="FFFFFF"/>
                  </a:solidFill>
                  <a:latin typeface="黑体" panose="02010609060101010101" pitchFamily="2" charset="-122"/>
                  <a:ea typeface="黑体" panose="02010609060101010101" pitchFamily="2" charset="-122"/>
                </a:endParaRPr>
              </a:p>
            </p:txBody>
          </p:sp>
        </p:grpSp>
        <p:grpSp>
          <p:nvGrpSpPr>
            <p:cNvPr id="20" name="组合 19"/>
            <p:cNvGrpSpPr/>
            <p:nvPr>
              <p:custDataLst>
                <p:tags r:id="rId17"/>
              </p:custDataLst>
            </p:nvPr>
          </p:nvGrpSpPr>
          <p:grpSpPr>
            <a:xfrm>
              <a:off x="9229" y="789"/>
              <a:ext cx="6541" cy="30"/>
              <a:chOff x="9229" y="789"/>
              <a:chExt cx="6541" cy="30"/>
            </a:xfrm>
          </p:grpSpPr>
          <p:cxnSp>
            <p:nvCxnSpPr>
              <p:cNvPr id="27" name="直接连接符 5"/>
              <p:cNvCxnSpPr/>
              <p:nvPr>
                <p:custDataLst>
                  <p:tags r:id="rId18"/>
                </p:custDataLst>
              </p:nvPr>
            </p:nvCxnSpPr>
            <p:spPr>
              <a:xfrm flipV="1">
                <a:off x="9229" y="816"/>
                <a:ext cx="373" cy="2"/>
              </a:xfrm>
              <a:prstGeom prst="line">
                <a:avLst/>
              </a:prstGeom>
              <a:ln w="28575">
                <a:solidFill>
                  <a:srgbClr val="6372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5"/>
              <p:cNvCxnSpPr/>
              <p:nvPr>
                <p:custDataLst>
                  <p:tags r:id="rId19"/>
                </p:custDataLst>
              </p:nvPr>
            </p:nvCxnSpPr>
            <p:spPr>
              <a:xfrm flipV="1">
                <a:off x="10024" y="805"/>
                <a:ext cx="458" cy="15"/>
              </a:xfrm>
              <a:prstGeom prst="line">
                <a:avLst/>
              </a:prstGeom>
              <a:ln w="28575">
                <a:solidFill>
                  <a:srgbClr val="6372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>
                <p:custDataLst>
                  <p:tags r:id="rId20"/>
                </p:custDataLst>
              </p:nvPr>
            </p:nvCxnSpPr>
            <p:spPr>
              <a:xfrm flipV="1">
                <a:off x="10870" y="801"/>
                <a:ext cx="458" cy="15"/>
              </a:xfrm>
              <a:prstGeom prst="line">
                <a:avLst/>
              </a:prstGeom>
              <a:ln w="28575">
                <a:solidFill>
                  <a:srgbClr val="6372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5"/>
              <p:cNvCxnSpPr/>
              <p:nvPr>
                <p:custDataLst>
                  <p:tags r:id="rId21"/>
                </p:custDataLst>
              </p:nvPr>
            </p:nvCxnSpPr>
            <p:spPr>
              <a:xfrm flipV="1">
                <a:off x="11788" y="801"/>
                <a:ext cx="458" cy="15"/>
              </a:xfrm>
              <a:prstGeom prst="line">
                <a:avLst/>
              </a:prstGeom>
              <a:ln w="28575">
                <a:solidFill>
                  <a:srgbClr val="6372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>
                <p:custDataLst>
                  <p:tags r:id="rId22"/>
                </p:custDataLst>
              </p:nvPr>
            </p:nvCxnSpPr>
            <p:spPr>
              <a:xfrm flipV="1">
                <a:off x="12651" y="797"/>
                <a:ext cx="458" cy="15"/>
              </a:xfrm>
              <a:prstGeom prst="line">
                <a:avLst/>
              </a:prstGeom>
              <a:ln w="28575">
                <a:solidFill>
                  <a:srgbClr val="6372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5"/>
              <p:cNvCxnSpPr/>
              <p:nvPr>
                <p:custDataLst>
                  <p:tags r:id="rId23"/>
                </p:custDataLst>
              </p:nvPr>
            </p:nvCxnSpPr>
            <p:spPr>
              <a:xfrm flipV="1">
                <a:off x="13535" y="797"/>
                <a:ext cx="458" cy="15"/>
              </a:xfrm>
              <a:prstGeom prst="line">
                <a:avLst/>
              </a:prstGeom>
              <a:ln w="28575">
                <a:solidFill>
                  <a:srgbClr val="6372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>
                <p:custDataLst>
                  <p:tags r:id="rId24"/>
                </p:custDataLst>
              </p:nvPr>
            </p:nvCxnSpPr>
            <p:spPr>
              <a:xfrm flipV="1">
                <a:off x="14432" y="793"/>
                <a:ext cx="458" cy="15"/>
              </a:xfrm>
              <a:prstGeom prst="line">
                <a:avLst/>
              </a:prstGeom>
              <a:ln w="28575">
                <a:solidFill>
                  <a:srgbClr val="6372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>
                <p:custDataLst>
                  <p:tags r:id="rId25"/>
                </p:custDataLst>
              </p:nvPr>
            </p:nvCxnSpPr>
            <p:spPr>
              <a:xfrm flipV="1">
                <a:off x="15312" y="789"/>
                <a:ext cx="458" cy="15"/>
              </a:xfrm>
              <a:prstGeom prst="line">
                <a:avLst/>
              </a:prstGeom>
              <a:ln w="28575">
                <a:solidFill>
                  <a:srgbClr val="6372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>
        <mc:Choice Requires="a14">
          <p:sp>
            <p:nvSpPr>
              <p:cNvPr id="3" name="文本框 2" title=""/>
              <p:cNvSpPr txBox="1"/>
              <p:nvPr>
                <p:custDataLst>
                  <p:tags r:id="rId26"/>
                </p:custDataLst>
              </p:nvPr>
            </p:nvSpPr>
            <p:spPr>
              <a:xfrm>
                <a:off x="118110" y="894715"/>
                <a:ext cx="11771630" cy="650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 fontAlgn="auto">
                  <a:lnSpc>
                    <a:spcPct val="130000"/>
                  </a:lnSpc>
                </a:pPr>
                <a:r>
                  <a:rPr lang="en-US" altLang="zh-CN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1</a:t>
                </a:r>
                <a:r>
                  <a:rPr lang="zh-CN" altLang="en-US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、</a:t>
                </a:r>
                <a:r>
                  <a:rPr lang="zh-CN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已知四面体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𝑂𝐴𝐵𝐶</m:t>
                      </m:r>
                    </m:oMath>
                  </m:oMathPara>
                </a14:m>
                <a:r>
                  <a:rPr lang="zh-CN" altLang="en-US" sz="2800"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</a:rPr>
                  <a:t>中</a:t>
                </a:r>
                <a:r>
                  <a:rPr lang="zh-CN" altLang="en-US" sz="2800">
                    <a:solidFill>
                      <a:schemeClr val="tx1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  <a:sym typeface="+mn-ea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𝑂𝐵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𝑂</m:t>
                      </m:r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𝐶</m:t>
                      </m:r>
                    </m:oMath>
                  </m:oMathPara>
                </a14:m>
                <a:r>
                  <a:rPr lang="zh-CN" altLang="en-US" sz="2800"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∠</m:t>
                      </m:r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𝐴𝑂𝐵</m:t>
                      </m:r>
                      <m:r>
                        <a:rPr lang="en-US" altLang="zh-CN" sz="2800" i="1"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=∠</m:t>
                      </m:r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𝐴𝑂𝐶</m:t>
                      </m:r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𝜃</m:t>
                      </m:r>
                    </m:oMath>
                  </m:oMathPara>
                </a14:m>
                <a:r>
                  <a:rPr lang="zh-CN" altLang="en-US" sz="2800"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  <a:sym typeface="+mn-ea"/>
                  </a:rPr>
                  <a:t>，</a:t>
                </a:r>
                <a:r>
                  <a:rPr lang="zh-CN" altLang="en-US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求证：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𝑂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𝐴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⊥</m:t>
                      </m:r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𝐵𝐶</m:t>
                      </m:r>
                    </m:oMath>
                  </m:oMathPara>
                </a14:m>
                <a:r>
                  <a:rPr lang="en-US" altLang="zh-CN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.  </a:t>
                </a:r>
                <a:endParaRPr lang="en-US" altLang="zh-CN" sz="2800"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  <a:sym typeface="+mn-ea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7"/>
                </p:custDataLst>
              </p:nvPr>
            </p:nvSpPr>
            <p:spPr>
              <a:xfrm>
                <a:off x="118110" y="894715"/>
                <a:ext cx="11771630" cy="650875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 title="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29">
            <a:clrChange>
              <a:clrFrom>
                <a:srgbClr val="FDFEFE">
                  <a:alpha val="100000"/>
                </a:srgbClr>
              </a:clrFrom>
              <a:clrTo>
                <a:srgbClr val="FDFEFE">
                  <a:alpha val="100000"/>
                  <a:alpha val="0"/>
                </a:srgbClr>
              </a:clrTo>
            </a:clrChange>
          </a:blip>
          <a:srcRect l="7371" t="5308" r="4611" b="4133"/>
          <a:stretch>
            <a:fillRect/>
          </a:stretch>
        </p:blipFill>
        <p:spPr>
          <a:xfrm>
            <a:off x="8950960" y="1388745"/>
            <a:ext cx="3170555" cy="2653665"/>
          </a:xfrm>
          <a:prstGeom prst="rect">
            <a:avLst/>
          </a:prstGeom>
        </p:spPr>
      </p:pic>
      <mc:AlternateContent>
        <mc:Choice Requires="a14">
          <p:sp>
            <p:nvSpPr>
              <p:cNvPr id="2" name="文本框 1" title=""/>
              <p:cNvSpPr txBox="1"/>
              <p:nvPr>
                <p:custDataLst>
                  <p:tags r:id="rId31"/>
                </p:custDataLst>
              </p:nvPr>
            </p:nvSpPr>
            <p:spPr>
              <a:xfrm>
                <a:off x="189865" y="1391920"/>
                <a:ext cx="8713470" cy="201549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indent="0" fontAlgn="auto">
                  <a:lnSpc>
                    <a:spcPct val="130000"/>
                  </a:lnSpc>
                </a:pPr>
                <a:r>
                  <a:rPr lang="zh-CN" altLang="en-US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解：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𝑂𝐴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𝐵𝐶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𝑂𝐴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∙(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𝑂𝐶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𝑂𝐵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)=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𝑂𝐴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𝑂𝐶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𝑂𝐴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𝑂𝐵</m:t>
                          </m:r>
                        </m:e>
                      </m:acc>
                    </m:oMath>
                  </m:oMathPara>
                </a14:m>
                <a:endParaRPr lang="en-US" altLang="zh-CN" sz="2800" i="1">
                  <a:solidFill>
                    <a:srgbClr val="FF0000"/>
                  </a:solidFill>
                  <a:latin typeface="Cambria Math" panose="02040503050406030204" charset="0"/>
                  <a:ea typeface="MS Mincho" panose="02020609040205080304" charset="-128"/>
                  <a:cs typeface="Cambria Math" panose="02040503050406030204" charset="0"/>
                </a:endParaRPr>
              </a:p>
              <a:p>
                <a:pPr indent="0" fontAlgn="auto">
                  <a:lnSpc>
                    <a:spcPct val="130000"/>
                  </a:lnSpc>
                </a:pPr>
                <a:r>
                  <a:rPr lang="en-US" altLang="zh-CN" sz="2800" i="1">
                    <a:solidFill>
                      <a:srgbClr val="FF0000"/>
                    </a:solidFill>
                    <a:latin typeface="Cambria Math" panose="02040503050406030204" charset="0"/>
                    <a:ea typeface="MS Mincho" panose="02020609040205080304" charset="-128"/>
                    <a:cs typeface="Cambria Math" panose="02040503050406030204" charset="0"/>
                  </a:rPr>
                  <a:t>         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cs typeface="Cambria Math" panose="02040503050406030204" charset="0"/>
                        </a:rPr>
                        <m:t>|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𝑂𝐴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cs typeface="Cambria Math" panose="02040503050406030204" charset="0"/>
                        </a:rPr>
                        <m:t>|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cs typeface="Cambria Math" panose="02040503050406030204" charset="0"/>
                        </a:rPr>
                        <m:t>∙|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𝑂𝐶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cs typeface="Cambria Math" panose="02040503050406030204" charset="0"/>
                        </a:rPr>
                        <m:t>|∙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cs typeface="Cambria Math" panose="02040503050406030204" charset="0"/>
                        </a:rPr>
                        <m:t>𝑐𝑜𝑠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𝜃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−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cs typeface="Cambria Math" panose="02040503050406030204" charset="0"/>
                        </a:rPr>
                        <m:t>|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𝑂𝐴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cs typeface="Cambria Math" panose="02040503050406030204" charset="0"/>
                        </a:rPr>
                        <m:t>|∙|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𝑂𝐵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cs typeface="Cambria Math" panose="02040503050406030204" charset="0"/>
                        </a:rPr>
                        <m:t>|∙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cs typeface="Cambria Math" panose="02040503050406030204" charset="0"/>
                        </a:rPr>
                        <m:t>𝑐𝑜𝑠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𝜃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.</m:t>
                      </m:r>
                    </m:oMath>
                  </m:oMathPara>
                </a14:m>
                <a:endParaRPr lang="en-US" altLang="zh-CN" sz="2800" i="1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</a:endParaRPr>
              </a:p>
              <a:p>
                <a:pPr indent="0" fontAlgn="auto">
                  <a:lnSpc>
                    <a:spcPct val="130000"/>
                  </a:lnSpc>
                </a:pPr>
                <a:r>
                  <a:rPr lang="zh-CN" altLang="en-US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又因为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𝑂𝐵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𝑂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𝐶</m:t>
                      </m:r>
                    </m:oMath>
                  </m:oMathPara>
                </a14:m>
                <a:r>
                  <a:rPr lang="zh-CN" altLang="en-US" sz="2800">
                    <a:solidFill>
                      <a:srgbClr val="FF0000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</a:rPr>
                  <a:t>，则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𝑂𝐴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𝐵𝐶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0</m:t>
                      </m:r>
                    </m:oMath>
                  </m:oMathPara>
                </a14:m>
                <a:r>
                  <a:rPr lang="zh-CN" altLang="en-US" sz="2800">
                    <a:solidFill>
                      <a:srgbClr val="FF0000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  <a:sym typeface="+mn-ea"/>
                  </a:rPr>
                  <a:t>，</a:t>
                </a:r>
                <a:r>
                  <a:rPr lang="zh-CN" altLang="en-US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Cambria Math" panose="02040503050406030204" charset="0"/>
                    <a:sym typeface="+mn-ea"/>
                  </a:rPr>
                  <a:t>所以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𝑂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𝐴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⊥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𝐵𝐶</m:t>
                      </m:r>
                    </m:oMath>
                  </m:oMathPara>
                </a14:m>
                <a:endParaRPr lang="en-US" altLang="zh-CN" sz="2800" i="1">
                  <a:solidFill>
                    <a:srgbClr val="FF0000"/>
                  </a:solidFill>
                  <a:latin typeface="Cambria Math" panose="02040503050406030204" charset="0"/>
                  <a:ea typeface="黑体" panose="02010609060101010101" pitchFamily="2" charset="-122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2"/>
                </p:custDataLst>
              </p:nvPr>
            </p:nvSpPr>
            <p:spPr>
              <a:xfrm>
                <a:off x="189865" y="1391920"/>
                <a:ext cx="8713470" cy="2015490"/>
              </a:xfrm>
              <a:prstGeom prst="rect">
                <a:avLst/>
              </a:prstGeom>
              <a:blipFill rotWithShape="1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接连接符 4" title=""/>
          <p:cNvCxnSpPr/>
          <p:nvPr>
            <p:custDataLst>
              <p:tags r:id="rId34"/>
            </p:custDataLst>
          </p:nvPr>
        </p:nvCxnSpPr>
        <p:spPr>
          <a:xfrm flipH="1">
            <a:off x="9255125" y="1605915"/>
            <a:ext cx="1183005" cy="16230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 title=""/>
          <p:cNvCxnSpPr/>
          <p:nvPr>
            <p:custDataLst>
              <p:tags r:id="rId35"/>
            </p:custDataLst>
          </p:nvPr>
        </p:nvCxnSpPr>
        <p:spPr>
          <a:xfrm flipH="1">
            <a:off x="10175875" y="3247390"/>
            <a:ext cx="1722755" cy="5378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>
        <mc:Choice Requires="a14">
          <p:sp>
            <p:nvSpPr>
              <p:cNvPr id="8" name="文本框 7" title=""/>
              <p:cNvSpPr txBox="1"/>
              <p:nvPr>
                <p:custDataLst>
                  <p:tags r:id="rId36"/>
                </p:custDataLst>
              </p:nvPr>
            </p:nvSpPr>
            <p:spPr>
              <a:xfrm>
                <a:off x="127635" y="3886200"/>
                <a:ext cx="11073130" cy="650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 fontAlgn="auto">
                  <a:lnSpc>
                    <a:spcPct val="130000"/>
                  </a:lnSpc>
                </a:pPr>
                <a:r>
                  <a:rPr lang="en-US" altLang="zh-CN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9</a:t>
                </a:r>
                <a:r>
                  <a:rPr lang="zh-CN" altLang="en-US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、</a:t>
                </a:r>
                <a:r>
                  <a:rPr lang="zh-CN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如图，在四面体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𝑂𝐴𝐵𝐶</m:t>
                      </m:r>
                    </m:oMath>
                  </m:oMathPara>
                </a14:m>
                <a:r>
                  <a:rPr lang="zh-CN" altLang="en-US" sz="2800"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</a:rPr>
                  <a:t>中</a:t>
                </a:r>
                <a:r>
                  <a:rPr lang="zh-CN" altLang="en-US" sz="2800">
                    <a:solidFill>
                      <a:schemeClr val="tx1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  <a:sym typeface="+mn-ea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𝑂𝐴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⊥</m:t>
                      </m:r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𝐵𝐶</m:t>
                      </m:r>
                    </m:oMath>
                  </m:oMathPara>
                </a14:m>
                <a:r>
                  <a:rPr lang="zh-CN" altLang="en-US" sz="2800"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𝑂𝐵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⊥</m:t>
                      </m:r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𝐴𝐶</m:t>
                      </m:r>
                    </m:oMath>
                  </m:oMathPara>
                </a14:m>
                <a:r>
                  <a:rPr lang="zh-CN" altLang="en-US" sz="2800"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  <a:sym typeface="+mn-ea"/>
                  </a:rPr>
                  <a:t>，</a:t>
                </a:r>
                <a:r>
                  <a:rPr lang="zh-CN" altLang="en-US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求证：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𝑂𝐶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⊥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𝐴</m:t>
                      </m:r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𝐵</m:t>
                      </m:r>
                    </m:oMath>
                  </m:oMathPara>
                </a14:m>
                <a:r>
                  <a:rPr lang="en-US" altLang="zh-CN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.  </a:t>
                </a:r>
                <a:endParaRPr lang="en-US" altLang="zh-CN" sz="2800"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  <a:sym typeface="+mn-ea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7"/>
                </p:custDataLst>
              </p:nvPr>
            </p:nvSpPr>
            <p:spPr>
              <a:xfrm>
                <a:off x="127635" y="3886200"/>
                <a:ext cx="11073130" cy="650875"/>
              </a:xfrm>
              <a:prstGeom prst="rect">
                <a:avLst/>
              </a:prstGeom>
              <a:blipFill rotWithShape="1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直接连接符 37" title=""/>
          <p:cNvCxnSpPr/>
          <p:nvPr>
            <p:custDataLst>
              <p:tags r:id="rId39"/>
            </p:custDataLst>
          </p:nvPr>
        </p:nvCxnSpPr>
        <p:spPr>
          <a:xfrm flipV="1">
            <a:off x="9183370" y="5572125"/>
            <a:ext cx="1198880" cy="571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 title=""/>
          <p:cNvCxnSpPr/>
          <p:nvPr>
            <p:custDataLst>
              <p:tags r:id="rId40"/>
            </p:custDataLst>
          </p:nvPr>
        </p:nvCxnSpPr>
        <p:spPr>
          <a:xfrm flipH="1">
            <a:off x="10175875" y="1650365"/>
            <a:ext cx="252730" cy="214439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 title=""/>
          <p:cNvCxnSpPr/>
          <p:nvPr>
            <p:custDataLst>
              <p:tags r:id="rId41"/>
            </p:custDataLst>
          </p:nvPr>
        </p:nvCxnSpPr>
        <p:spPr>
          <a:xfrm flipV="1">
            <a:off x="9248140" y="3247390"/>
            <a:ext cx="2602865" cy="12065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>
        <mc:Choice Requires="a14">
          <p:sp>
            <p:nvSpPr>
              <p:cNvPr id="10" name="文本框 9" title=""/>
              <p:cNvSpPr txBox="1"/>
              <p:nvPr>
                <p:custDataLst>
                  <p:tags r:id="rId42"/>
                </p:custDataLst>
              </p:nvPr>
            </p:nvSpPr>
            <p:spPr>
              <a:xfrm>
                <a:off x="118110" y="6187440"/>
                <a:ext cx="7724775" cy="57213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zh-CN" altLang="en-US" sz="2800">
                    <a:solidFill>
                      <a:srgbClr val="FF0000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</a:rPr>
                  <a:t>另解：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𝑂𝐶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𝐴𝐵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=(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𝑂𝐴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𝐴𝐶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)∙</m:t>
                      </m:r>
                      <m:r>
                        <a:rPr lang="en-US" altLang="zh-CN" sz="2800" i="1">
                          <a:solidFill>
                            <a:srgbClr val="00B0F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00B0F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00B0F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𝐶��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00B0F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00B0F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00B0F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𝐶𝐴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00B0F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en-US" altLang="zh-CN" sz="2800" i="1">
                  <a:solidFill>
                    <a:srgbClr val="00B0F0"/>
                  </a:solidFill>
                  <a:latin typeface="Cambria Math" panose="02040503050406030204" charset="0"/>
                  <a:ea typeface="黑体" panose="02010609060101010101" pitchFamily="2" charset="-122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3"/>
                </p:custDataLst>
              </p:nvPr>
            </p:nvSpPr>
            <p:spPr>
              <a:xfrm>
                <a:off x="118110" y="6187440"/>
                <a:ext cx="7724775" cy="572135"/>
              </a:xfrm>
              <a:prstGeom prst="rect">
                <a:avLst/>
              </a:prstGeom>
              <a:blipFill rotWithShape="1"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3" name="图片 2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clrChange>
              <a:clrFrom>
                <a:srgbClr val="FDFEFE">
                  <a:alpha val="100000"/>
                </a:srgbClr>
              </a:clrFrom>
              <a:clrTo>
                <a:srgbClr val="FDFEFE">
                  <a:alpha val="100000"/>
                  <a:alpha val="0"/>
                </a:srgbClr>
              </a:clrTo>
            </a:clrChange>
          </a:blip>
          <a:srcRect t="10709" b="7166"/>
          <a:stretch>
            <a:fillRect/>
          </a:stretch>
        </p:blipFill>
        <p:spPr>
          <a:xfrm>
            <a:off x="829945" y="255270"/>
            <a:ext cx="11122025" cy="607695"/>
          </a:xfrm>
          <a:prstGeom prst="rect">
            <a:avLst/>
          </a:prstGeom>
        </p:spPr>
      </p:pic>
      <p:sp>
        <p:nvSpPr>
          <p:cNvPr id="2" name="文本框 1" title=""/>
          <p:cNvSpPr txBox="1"/>
          <p:nvPr>
            <p:custDataLst>
              <p:tags r:id="rId5"/>
            </p:custDataLst>
          </p:nvPr>
        </p:nvSpPr>
        <p:spPr>
          <a:xfrm>
            <a:off x="165100" y="874395"/>
            <a:ext cx="11932285" cy="1210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800" smtClean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8</a:t>
            </a:r>
            <a:r>
              <a:rPr lang="zh-CN" altLang="en-US" sz="2800" smtClean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、</a:t>
            </a:r>
            <a:r>
              <a:rPr lang="zh-CN" sz="2800" smtClean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已知四面体中三组相对棱的中点间的距离都相等，求证：这个四面体的相对的棱两两垂直。</a:t>
            </a:r>
            <a:endParaRPr lang="zh-CN" altLang="en-US" sz="2800" smtClean="0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</p:txBody>
      </p:sp>
      <p:pic>
        <p:nvPicPr>
          <p:cNvPr id="4" name="图片 3" title="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>
            <a:clrChange>
              <a:clrFrom>
                <a:srgbClr val="FDFEFE">
                  <a:alpha val="100000"/>
                </a:srgbClr>
              </a:clrFrom>
              <a:clrTo>
                <a:srgbClr val="FDFEFE">
                  <a:alpha val="100000"/>
                  <a:alpha val="0"/>
                </a:srgbClr>
              </a:clrTo>
            </a:clrChange>
          </a:blip>
          <a:srcRect l="7371" t="5308" r="4611" b="4133"/>
          <a:stretch>
            <a:fillRect/>
          </a:stretch>
        </p:blipFill>
        <p:spPr>
          <a:xfrm>
            <a:off x="9023350" y="4231640"/>
            <a:ext cx="3170555" cy="2653665"/>
          </a:xfrm>
          <a:prstGeom prst="rect">
            <a:avLst/>
          </a:prstGeom>
        </p:spPr>
      </p:pic>
      <p:cxnSp>
        <p:nvCxnSpPr>
          <p:cNvPr id="18" name="直接连接符 17" title=""/>
          <p:cNvCxnSpPr/>
          <p:nvPr>
            <p:custDataLst>
              <p:tags r:id="rId8"/>
            </p:custDataLst>
          </p:nvPr>
        </p:nvCxnSpPr>
        <p:spPr>
          <a:xfrm>
            <a:off x="9924286" y="5301440"/>
            <a:ext cx="1122045" cy="106045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 title=""/>
          <p:cNvCxnSpPr/>
          <p:nvPr>
            <p:custDataLst>
              <p:tags r:id="rId9"/>
            </p:custDataLst>
          </p:nvPr>
        </p:nvCxnSpPr>
        <p:spPr>
          <a:xfrm flipV="1">
            <a:off x="9752776" y="5279069"/>
            <a:ext cx="1506855" cy="1061720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 title=""/>
          <p:cNvCxnSpPr/>
          <p:nvPr>
            <p:custDataLst>
              <p:tags r:id="rId10"/>
            </p:custDataLst>
          </p:nvPr>
        </p:nvCxnSpPr>
        <p:spPr>
          <a:xfrm>
            <a:off x="10400476" y="5487349"/>
            <a:ext cx="170815" cy="642620"/>
          </a:xfrm>
          <a:prstGeom prst="line">
            <a:avLst/>
          </a:prstGeom>
          <a:ln w="285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>
        <mc:Choice Requires="a14">
          <p:sp>
            <p:nvSpPr>
              <p:cNvPr id="6" name="文本框 5" title="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0" y="1958975"/>
                <a:ext cx="12192000" cy="1230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 fontAlgn="auto">
                  <a:lnSpc>
                    <a:spcPct val="130000"/>
                  </a:lnSpc>
                </a:pPr>
                <a:r>
                  <a:rPr lang="zh-CN" sz="2800">
                    <a:solidFill>
                      <a:srgbClr val="0070C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已知：</a:t>
                </a:r>
                <a:r>
                  <a:rPr lang="zh-CN" sz="2800">
                    <a:solidFill>
                      <a:srgbClr val="0070C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在四面体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rgbClr val="0070C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𝑂𝐴𝐵𝐶</m:t>
                      </m:r>
                    </m:oMath>
                  </m:oMathPara>
                </a14:m>
                <a:r>
                  <a:rPr lang="zh-CN" altLang="en-US" sz="2800">
                    <a:solidFill>
                      <a:srgbClr val="0070C0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  <a:sym typeface="+mn-ea"/>
                  </a:rPr>
                  <a:t>中，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rgbClr val="0070C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𝐸</m:t>
                      </m:r>
                      <m:r>
                        <a:rPr lang="en-US" altLang="zh-CN" sz="2800" i="1">
                          <a:solidFill>
                            <a:srgbClr val="0070C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、</m:t>
                      </m:r>
                      <m:r>
                        <a:rPr lang="en-US" altLang="zh-CN" sz="2800" i="1">
                          <a:solidFill>
                            <a:srgbClr val="0070C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𝐹</m:t>
                      </m:r>
                      <m:r>
                        <a:rPr lang="en-US" altLang="zh-CN" sz="2800" i="1">
                          <a:solidFill>
                            <a:srgbClr val="0070C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、</m:t>
                      </m:r>
                      <m:r>
                        <a:rPr lang="en-US" altLang="zh-CN" sz="2800" i="1">
                          <a:solidFill>
                            <a:srgbClr val="0070C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𝐺</m:t>
                      </m:r>
                      <m:r>
                        <a:rPr lang="en-US" altLang="zh-CN" sz="2800" i="1">
                          <a:solidFill>
                            <a:srgbClr val="0070C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、</m:t>
                      </m:r>
                      <m:r>
                        <a:rPr lang="en-US" altLang="zh-CN" sz="2800" i="1">
                          <a:solidFill>
                            <a:srgbClr val="0070C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𝐻</m:t>
                      </m:r>
                      <m:r>
                        <a:rPr lang="en-US" altLang="zh-CN" sz="2800" i="1">
                          <a:solidFill>
                            <a:srgbClr val="0070C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、</m:t>
                      </m:r>
                      <m:r>
                        <a:rPr lang="en-US" altLang="zh-CN" sz="2800" i="1">
                          <a:solidFill>
                            <a:srgbClr val="0070C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𝐾</m:t>
                      </m:r>
                      <m:r>
                        <a:rPr lang="en-US" altLang="zh-CN" sz="2800" i="1">
                          <a:solidFill>
                            <a:srgbClr val="0070C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、</m:t>
                      </m:r>
                      <m:r>
                        <a:rPr lang="en-US" altLang="zh-CN" sz="2800" i="1">
                          <a:solidFill>
                            <a:srgbClr val="0070C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𝑀</m:t>
                      </m:r>
                    </m:oMath>
                  </m:oMathPara>
                </a14:m>
                <a:r>
                  <a:rPr lang="zh-CN" altLang="en-US" sz="2800">
                    <a:solidFill>
                      <a:srgbClr val="0070C0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</a:rPr>
                  <a:t>分别是棱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rgbClr val="0070C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𝑂𝐴</m:t>
                      </m:r>
                      <m:r>
                        <a:rPr lang="en-US" altLang="zh-CN" sz="2800" i="1">
                          <a:solidFill>
                            <a:srgbClr val="0070C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、</m:t>
                      </m:r>
                      <m:r>
                        <a:rPr lang="en-US" altLang="zh-CN" sz="2800" i="1">
                          <a:solidFill>
                            <a:srgbClr val="0070C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𝐴𝐵</m:t>
                      </m:r>
                      <m:r>
                        <a:rPr lang="en-US" altLang="zh-CN" sz="2800" i="1">
                          <a:solidFill>
                            <a:srgbClr val="0070C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、</m:t>
                      </m:r>
                      <m:r>
                        <a:rPr lang="en-US" altLang="zh-CN" sz="2800" i="1">
                          <a:solidFill>
                            <a:srgbClr val="0070C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𝐵𝐶</m:t>
                      </m:r>
                      <m:r>
                        <a:rPr lang="en-US" altLang="zh-CN" sz="2800" i="1">
                          <a:solidFill>
                            <a:srgbClr val="0070C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、</m:t>
                      </m:r>
                      <m:r>
                        <a:rPr lang="en-US" altLang="zh-CN" sz="2800" i="1">
                          <a:solidFill>
                            <a:srgbClr val="0070C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𝑂𝐶</m:t>
                      </m:r>
                    </m:oMath>
                  </m:oMathPara>
                </a14:m>
                <a:endParaRPr lang="en-US" altLang="zh-CN" sz="2800" i="1">
                  <a:solidFill>
                    <a:srgbClr val="0070C0"/>
                  </a:solidFill>
                  <a:latin typeface="Cambria Math" panose="02040503050406030204" charset="0"/>
                  <a:ea typeface="黑体" panose="02010609060101010101" pitchFamily="2" charset="-122"/>
                  <a:cs typeface="Cambria Math" panose="02040503050406030204" charset="0"/>
                </a:endParaRPr>
              </a:p>
              <a:p>
                <a:pPr indent="0" fontAlgn="auto">
                  <a:lnSpc>
                    <a:spcPct val="1300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rgbClr val="0070C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、</m:t>
                      </m:r>
                      <m:r>
                        <a:rPr lang="en-US" altLang="zh-CN" sz="2800" i="1">
                          <a:solidFill>
                            <a:srgbClr val="0070C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𝐴𝐶</m:t>
                      </m:r>
                      <m:r>
                        <a:rPr lang="en-US" altLang="zh-CN" sz="2800" i="1">
                          <a:solidFill>
                            <a:srgbClr val="0070C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、</m:t>
                      </m:r>
                      <m:r>
                        <a:rPr lang="en-US" altLang="zh-CN" sz="2800" i="1">
                          <a:solidFill>
                            <a:srgbClr val="0070C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𝑂𝐵</m:t>
                      </m:r>
                    </m:oMath>
                  </m:oMathPara>
                </a14:m>
                <a:r>
                  <a:rPr lang="zh-CN" altLang="en-US" sz="2800">
                    <a:solidFill>
                      <a:srgbClr val="0070C0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</a:rPr>
                  <a:t>的中点，且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rgbClr val="0070C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𝐸𝐺</m:t>
                      </m:r>
                      <m:r>
                        <a:rPr lang="en-US" altLang="zh-CN" sz="2800" i="1">
                          <a:solidFill>
                            <a:srgbClr val="0070C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800" i="1">
                          <a:solidFill>
                            <a:srgbClr val="0070C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𝐹𝐻</m:t>
                      </m:r>
                      <m:r>
                        <a:rPr lang="en-US" altLang="zh-CN" sz="2800" i="1">
                          <a:solidFill>
                            <a:srgbClr val="0070C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800" i="1">
                          <a:solidFill>
                            <a:srgbClr val="0070C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𝐾𝑀</m:t>
                      </m:r>
                    </m:oMath>
                  </m:oMathPara>
                </a14:m>
                <a:r>
                  <a:rPr lang="zh-CN" altLang="en-US" sz="2800">
                    <a:solidFill>
                      <a:srgbClr val="0070C0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</a:rPr>
                  <a:t>，求证：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rgbClr val="0070C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𝑂</m:t>
                      </m:r>
                      <m:r>
                        <a:rPr lang="en-US" altLang="zh-CN" sz="2800" i="1">
                          <a:solidFill>
                            <a:srgbClr val="0070C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𝐴</m:t>
                      </m:r>
                      <m:r>
                        <a:rPr lang="en-US" altLang="zh-CN" sz="2800" i="1">
                          <a:solidFill>
                            <a:srgbClr val="0070C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⊥</m:t>
                      </m:r>
                      <m:r>
                        <a:rPr lang="en-US" altLang="zh-CN" sz="2800" i="1">
                          <a:solidFill>
                            <a:srgbClr val="0070C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𝐵𝐶</m:t>
                      </m:r>
                    </m:oMath>
                  </m:oMathPara>
                </a14:m>
                <a:r>
                  <a:rPr lang="zh-CN" altLang="en-US" sz="2800">
                    <a:solidFill>
                      <a:srgbClr val="0070C0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rgbClr val="0070C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𝑂𝐵</m:t>
                      </m:r>
                      <m:r>
                        <a:rPr lang="en-US" altLang="zh-CN" sz="2800" i="1">
                          <a:solidFill>
                            <a:srgbClr val="0070C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⊥</m:t>
                      </m:r>
                      <m:r>
                        <a:rPr lang="en-US" altLang="zh-CN" sz="2800" i="1">
                          <a:solidFill>
                            <a:srgbClr val="0070C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𝐴𝐶</m:t>
                      </m:r>
                    </m:oMath>
                  </m:oMathPara>
                </a14:m>
                <a:r>
                  <a:rPr lang="zh-CN" altLang="en-US" sz="2800">
                    <a:solidFill>
                      <a:srgbClr val="0070C0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  <a:sym typeface="+mn-ea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rgbClr val="0070C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𝑂𝐶</m:t>
                      </m:r>
                      <m:r>
                        <a:rPr lang="en-US" altLang="zh-CN" sz="2800" i="1">
                          <a:solidFill>
                            <a:srgbClr val="0070C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⊥</m:t>
                      </m:r>
                      <m:r>
                        <a:rPr lang="en-US" altLang="zh-CN" sz="2800" i="1">
                          <a:solidFill>
                            <a:srgbClr val="0070C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𝐴</m:t>
                      </m:r>
                      <m:r>
                        <a:rPr lang="en-US" altLang="zh-CN" sz="2800" i="1">
                          <a:solidFill>
                            <a:srgbClr val="0070C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𝐵</m:t>
                      </m:r>
                    </m:oMath>
                  </m:oMathPara>
                </a14:m>
                <a:endParaRPr lang="en-US" altLang="zh-CN" sz="2800" i="1">
                  <a:solidFill>
                    <a:srgbClr val="0070C0"/>
                  </a:solidFill>
                  <a:latin typeface="Cambria Math" panose="02040503050406030204" charset="0"/>
                  <a:ea typeface="黑体" panose="02010609060101010101" pitchFamily="2" charset="-122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0" y="1958975"/>
                <a:ext cx="12192000" cy="123063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7" name="文本框 6" title="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9467850" y="4946015"/>
                <a:ext cx="424815" cy="52197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𝐸</m:t>
                      </m:r>
                    </m:oMath>
                  </m:oMathPara>
                </a14:m>
                <a:endParaRPr lang="en-US" altLang="zh-CN" sz="2800" i="1">
                  <a:latin typeface="Cambria Math" panose="02040503050406030204" charset="0"/>
                  <a:ea typeface="黑体" panose="02010609060101010101" pitchFamily="2" charset="-122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9467850" y="4946015"/>
                <a:ext cx="424815" cy="52197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8" name="文本框 7" title="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11200130" y="4926965"/>
                <a:ext cx="424815" cy="52197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𝐻</m:t>
                      </m:r>
                    </m:oMath>
                  </m:oMathPara>
                </a14:m>
                <a:endParaRPr lang="en-US" altLang="zh-CN" sz="2800" i="1">
                  <a:latin typeface="Cambria Math" panose="02040503050406030204" charset="0"/>
                  <a:ea typeface="黑体" panose="02010609060101010101" pitchFamily="2" charset="-122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8"/>
                </p:custDataLst>
              </p:nvPr>
            </p:nvSpPr>
            <p:spPr>
              <a:xfrm>
                <a:off x="11200130" y="4926965"/>
                <a:ext cx="424815" cy="52197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9" name="文本框 8" title="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9345930" y="6309995"/>
                <a:ext cx="424815" cy="52197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𝐹</m:t>
                      </m:r>
                    </m:oMath>
                  </m:oMathPara>
                </a14:m>
                <a:endParaRPr lang="en-US" altLang="zh-CN" sz="2800" i="1">
                  <a:latin typeface="Cambria Math" panose="02040503050406030204" charset="0"/>
                  <a:ea typeface="黑体" panose="02010609060101010101" pitchFamily="2" charset="-122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1"/>
                </p:custDataLst>
              </p:nvPr>
            </p:nvSpPr>
            <p:spPr>
              <a:xfrm>
                <a:off x="9345930" y="6309995"/>
                <a:ext cx="424815" cy="521970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10" name="文本框 9" title=""/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10942320" y="6319520"/>
                <a:ext cx="424815" cy="52197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𝐺</m:t>
                      </m:r>
                    </m:oMath>
                  </m:oMathPara>
                </a14:m>
                <a:endParaRPr lang="en-US" altLang="zh-CN" sz="2800" i="1">
                  <a:latin typeface="Cambria Math" panose="02040503050406030204" charset="0"/>
                  <a:ea typeface="黑体" panose="02010609060101010101" pitchFamily="2" charset="-122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4"/>
                </p:custDataLst>
              </p:nvPr>
            </p:nvSpPr>
            <p:spPr>
              <a:xfrm>
                <a:off x="10942320" y="6319520"/>
                <a:ext cx="424815" cy="521970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11" name="文本框 10" title=""/>
              <p:cNvSpPr txBox="1"/>
              <p:nvPr>
                <p:custDataLst>
                  <p:tags r:id="rId26"/>
                </p:custDataLst>
              </p:nvPr>
            </p:nvSpPr>
            <p:spPr>
              <a:xfrm>
                <a:off x="10338435" y="6042660"/>
                <a:ext cx="424815" cy="52197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𝐾</m:t>
                      </m:r>
                    </m:oMath>
                  </m:oMathPara>
                </a14:m>
                <a:endParaRPr lang="en-US" altLang="zh-CN" sz="2800" i="1">
                  <a:latin typeface="Cambria Math" panose="02040503050406030204" charset="0"/>
                  <a:ea typeface="黑体" panose="02010609060101010101" pitchFamily="2" charset="-122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7"/>
                </p:custDataLst>
              </p:nvPr>
            </p:nvSpPr>
            <p:spPr>
              <a:xfrm>
                <a:off x="10338435" y="6042660"/>
                <a:ext cx="424815" cy="521970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12" name="文本框 11" title=""/>
              <p:cNvSpPr txBox="1"/>
              <p:nvPr>
                <p:custDataLst>
                  <p:tags r:id="rId29"/>
                </p:custDataLst>
              </p:nvPr>
            </p:nvSpPr>
            <p:spPr>
              <a:xfrm>
                <a:off x="10089515" y="5029200"/>
                <a:ext cx="424815" cy="52197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𝑀</m:t>
                      </m:r>
                    </m:oMath>
                  </m:oMathPara>
                </a14:m>
                <a:endParaRPr lang="en-US" altLang="zh-CN" sz="2800" i="1">
                  <a:latin typeface="Cambria Math" panose="02040503050406030204" charset="0"/>
                  <a:ea typeface="黑体" panose="02010609060101010101" pitchFamily="2" charset="-122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0"/>
                </p:custDataLst>
              </p:nvPr>
            </p:nvSpPr>
            <p:spPr>
              <a:xfrm>
                <a:off x="10089515" y="5029200"/>
                <a:ext cx="424815" cy="521970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14" name="文本框 13" title=""/>
              <p:cNvSpPr txBox="1"/>
              <p:nvPr>
                <p:custDataLst>
                  <p:tags r:id="rId32"/>
                </p:custDataLst>
              </p:nvPr>
            </p:nvSpPr>
            <p:spPr>
              <a:xfrm>
                <a:off x="165100" y="2910205"/>
                <a:ext cx="11040745" cy="359854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indent="0" fontAlgn="auto">
                  <a:lnSpc>
                    <a:spcPct val="120000"/>
                  </a:lnSpc>
                </a:pPr>
                <a:r>
                  <a:rPr lang="zh-CN" altLang="en-US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解：设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𝑂𝐴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</m:acc>
                      <m:r>
                        <m:rPr>
                          <m:sty m:val="p"/>
                        </m:rPr>
                        <a:rPr lang="zh-CN" sz="2800">
                          <a:solidFill>
                            <a:srgbClr val="FF0000"/>
                          </a:solidFill>
                          <a:latin typeface="黑体" pitchFamily="2" charset="-122"/>
                          <a:ea typeface="黑体" pitchFamily="2" charset="-122"/>
                          <a:cs typeface="黑体" panose="02010609060101010101" pitchFamily="2" charset="-122"/>
                          <a:sym typeface="+mn-ea"/>
                        </a:rPr>
                        <m:t>，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𝑂𝐵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</m:acc>
                      <m:r>
                        <m:rPr>
                          <m:sty m:val="p"/>
                        </m:rPr>
                        <a:rPr lang="zh-CN" sz="2800">
                          <a:solidFill>
                            <a:srgbClr val="FF0000"/>
                          </a:solidFill>
                          <a:latin typeface="黑体" pitchFamily="2" charset="-122"/>
                          <a:ea typeface="黑体" pitchFamily="2" charset="-122"/>
                          <a:cs typeface="黑体" panose="02010609060101010101" pitchFamily="2" charset="-122"/>
                          <a:sym typeface="+mn-ea"/>
                        </a:rPr>
                        <m:t>，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𝑂𝐶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𝑐</m:t>
                          </m:r>
                        </m:e>
                      </m:acc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srgbClr val="FF0000"/>
                          </a:solidFill>
                          <a:latin typeface="黑体" pitchFamily="2" charset="-122"/>
                          <a:ea typeface="黑体" pitchFamily="2" charset="-122"/>
                          <a:cs typeface="黑体" panose="02010609060101010101" pitchFamily="2" charset="-122"/>
                          <a:sym typeface="+mn-ea"/>
                        </a:rPr>
                        <m:t>，</m:t>
                      </m:r>
                    </m:oMath>
                  </m:oMathPara>
                </a14:m>
                <a:r>
                  <a:rPr lang="zh-CN" altLang="en-US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则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𝐸𝐺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𝑂𝐺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𝑂𝐸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+</m:t>
                      </m:r>
                      <m:f>
                        <m:fPr>
                          <m:type m:val="bar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𝑐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−</m:t>
                      </m:r>
                      <m:f>
                        <m:fPr>
                          <m:type m:val="bar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r>
                  <a:rPr lang="zh-CN" altLang="en-US" sz="2800">
                    <a:solidFill>
                      <a:srgbClr val="FF0000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</a:rPr>
                  <a:t>，</a:t>
                </a:r>
                <a:endParaRPr lang="zh-CN" altLang="en-US" sz="2800">
                  <a:solidFill>
                    <a:srgbClr val="FF0000"/>
                  </a:solidFill>
                  <a:latin typeface="Cambria Math" panose="02040503050406030204" charset="0"/>
                  <a:ea typeface="黑体" panose="02010609060101010101" pitchFamily="2" charset="-122"/>
                  <a:cs typeface="Cambria Math" panose="02040503050406030204" charset="0"/>
                </a:endParaRPr>
              </a:p>
              <a:p>
                <a:pPr indent="0" fontAlgn="auto">
                  <a:lnSpc>
                    <a:spcPct val="120000"/>
                  </a:lnSpc>
                </a:pPr>
                <a:r>
                  <a:rPr lang="en-US" altLang="zh-CN" sz="2800">
                    <a:solidFill>
                      <a:srgbClr val="FF0000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</a:rPr>
                  <a:t> 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𝐹𝐻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𝑂𝐻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𝑂𝐹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𝑐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−</m:t>
                      </m:r>
                      <m:f>
                        <m:fPr>
                          <m:type m:val="bar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−</m:t>
                      </m:r>
                      <m:f>
                        <m:fPr>
                          <m:type m:val="bar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r>
                  <a:rPr lang="zh-CN" altLang="en-US" sz="2800">
                    <a:solidFill>
                      <a:srgbClr val="FF0000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  <a:sym typeface="+mn-ea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𝐾𝑀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𝑂𝑀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𝑂𝐾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−</m:t>
                      </m:r>
                      <m:f>
                        <m:fPr>
                          <m:type m:val="bar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𝑐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−</m:t>
                      </m:r>
                      <m:f>
                        <m:fPr>
                          <m:type m:val="bar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r>
                  <a:rPr lang="zh-CN" altLang="en-US" sz="2800">
                    <a:solidFill>
                      <a:srgbClr val="FF0000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  <a:sym typeface="+mn-ea"/>
                  </a:rPr>
                  <a:t>，</a:t>
                </a:r>
                <a:endParaRPr lang="zh-CN" altLang="en-US" sz="2800">
                  <a:solidFill>
                    <a:srgbClr val="FF0000"/>
                  </a:solidFill>
                  <a:latin typeface="Cambria Math" panose="02040503050406030204" charset="0"/>
                  <a:ea typeface="黑体" panose="02010609060101010101" pitchFamily="2" charset="-122"/>
                  <a:cs typeface="Cambria Math" panose="02040503050406030204" charset="0"/>
                  <a:sym typeface="+mn-ea"/>
                </a:endParaRPr>
              </a:p>
              <a:p>
                <a:pPr indent="0" fontAlgn="auto">
                  <a:lnSpc>
                    <a:spcPct val="120000"/>
                  </a:lnSpc>
                </a:pPr>
                <a:r>
                  <a:rPr lang="zh-CN" altLang="en-US" sz="2800">
                    <a:solidFill>
                      <a:srgbClr val="FF0000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  <a:sym typeface="+mn-ea"/>
                  </a:rPr>
                  <a:t>因为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𝐸𝐺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𝐹𝐻</m:t>
                      </m:r>
                    </m:oMath>
                  </m:oMathPara>
                </a14:m>
                <a:r>
                  <a:rPr lang="zh-CN" altLang="en-US" sz="2800">
                    <a:solidFill>
                      <a:srgbClr val="FF0000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</a:rPr>
                  <a:t>，所以</a:t>
                </a:r>
                <a14:m>
                  <m:oMathPara>
                    <m:oMathParaPr>
                      <m:jc/>
                    </m:oMathParaPr>
                    <m:oMath>
                      <m:sSup>
                        <m:sSupPr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𝐸𝐺</m:t>
                              </m:r>
                            </m:e>
                          </m:acc>
                        </m:e>
                        <m:sup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𝐹𝐻</m:t>
                              </m:r>
                            </m:e>
                          </m:acc>
                        </m:e>
                        <m:sup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r>
                  <a:rPr lang="zh-CN" altLang="en-US" sz="2800">
                    <a:solidFill>
                      <a:srgbClr val="FF0000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</a:rPr>
                  <a:t>，</a:t>
                </a:r>
                <a:endParaRPr lang="zh-CN" altLang="en-US" sz="2800">
                  <a:solidFill>
                    <a:srgbClr val="FF0000"/>
                  </a:solidFill>
                  <a:latin typeface="Cambria Math" panose="02040503050406030204" charset="0"/>
                  <a:ea typeface="黑体" panose="02010609060101010101" pitchFamily="2" charset="-122"/>
                  <a:cs typeface="Cambria Math" panose="02040503050406030204" charset="0"/>
                </a:endParaRPr>
              </a:p>
              <a:p>
                <a:pPr indent="0" fontAlgn="auto">
                  <a:lnSpc>
                    <a:spcPct val="120000"/>
                  </a:lnSpc>
                </a:pPr>
                <a:r>
                  <a:rPr lang="zh-CN" altLang="en-US" sz="2800">
                    <a:solidFill>
                      <a:srgbClr val="FF0000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</a:rPr>
                  <a:t>即</a:t>
                </a:r>
                <a14:m>
                  <m:oMathPara>
                    <m:oMathParaPr>
                      <m:jc/>
                    </m:oMathParaPr>
                    <m:oMath>
                      <m:f>
                        <m:fPr>
                          <m:type m:val="bar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4</m:t>
                          </m:r>
                        </m:den>
                      </m:f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𝑎</m:t>
                              </m:r>
                            </m:e>
                          </m:acc>
                        </m:e>
                        <m:sup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𝑏</m:t>
                              </m:r>
                            </m:e>
                          </m:acc>
                        </m:e>
                        <m:sup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𝑐</m:t>
                              </m:r>
                            </m:e>
                          </m:acc>
                        </m:e>
                        <m:sup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+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𝑐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−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−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𝑐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en-US" altLang="zh-CN" sz="2800" i="1">
                  <a:solidFill>
                    <a:srgbClr val="FF0000"/>
                  </a:solidFill>
                  <a:latin typeface="Cambria Math" panose="02040503050406030204" charset="0"/>
                  <a:ea typeface="MS Mincho" panose="02020609040205080304" charset="-128"/>
                  <a:cs typeface="Cambria Math" panose="02040503050406030204" charset="0"/>
                </a:endParaRPr>
              </a:p>
              <a:p>
                <a:pPr indent="0" fontAlgn="auto">
                  <a:lnSpc>
                    <a:spcPct val="120000"/>
                  </a:lnSpc>
                </a:pPr>
                <a:r>
                  <a:rPr lang="en-US" altLang="zh-CN" sz="2800" i="1">
                    <a:solidFill>
                      <a:srgbClr val="FF0000"/>
                    </a:solidFill>
                    <a:latin typeface="Cambria Math" panose="02040503050406030204" charset="0"/>
                    <a:ea typeface="MS Mincho" panose="02020609040205080304" charset="-128"/>
                    <a:cs typeface="Cambria Math" panose="02040503050406030204" charset="0"/>
                  </a:rPr>
                  <a:t> 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4</m:t>
                          </m:r>
                        </m:den>
                      </m:f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𝑎</m:t>
                              </m:r>
                            </m:e>
                          </m:acc>
                        </m:e>
                        <m:sup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𝑏</m:t>
                              </m:r>
                            </m:e>
                          </m:acc>
                        </m:e>
                        <m:sup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𝑐</m:t>
                              </m:r>
                            </m:e>
                          </m:acc>
                        </m:e>
                        <m:sup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−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𝑐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−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𝑐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+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en-US" altLang="zh-CN" sz="2800" i="1">
                  <a:solidFill>
                    <a:srgbClr val="FF0000"/>
                  </a:solidFill>
                  <a:latin typeface="Cambria Math" panose="02040503050406030204" charset="0"/>
                  <a:ea typeface="MS Mincho" panose="02020609040205080304" charset="-128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3"/>
                </p:custDataLst>
              </p:nvPr>
            </p:nvSpPr>
            <p:spPr>
              <a:xfrm>
                <a:off x="165100" y="2910205"/>
                <a:ext cx="11040745" cy="3598545"/>
              </a:xfrm>
              <a:prstGeom prst="rect">
                <a:avLst/>
              </a:prstGeom>
              <a:blipFill rotWithShape="1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3"/>
            </p:custDataLst>
          </p:nvPr>
        </p:nvSpPr>
        <p:spPr>
          <a:xfrm>
            <a:off x="233680" y="919480"/>
            <a:ext cx="11632565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2800"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2800">
                <a:latin typeface="黑体" panose="02010609060101010101" pitchFamily="2" charset="-122"/>
                <a:ea typeface="黑体" panose="02010609060101010101" pitchFamily="2" charset="-122"/>
              </a:rPr>
              <a:t>、了解空间向量基本定理及其意义；</a:t>
            </a:r>
            <a:endParaRPr lang="zh-CN" altLang="en-US" sz="280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800"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2800">
                <a:latin typeface="黑体" panose="02010609060101010101" pitchFamily="2" charset="-122"/>
                <a:ea typeface="黑体" panose="02010609060101010101" pitchFamily="2" charset="-122"/>
              </a:rPr>
              <a:t>、掌握空间向量的正交分解</a:t>
            </a:r>
            <a:r>
              <a:rPr lang="zh-CN" altLang="en-US" sz="280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；</a:t>
            </a:r>
            <a:endParaRPr lang="zh-CN" altLang="en-US" sz="2800"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80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3</a:t>
            </a:r>
            <a:r>
              <a:rPr lang="zh-CN" altLang="en-US" sz="280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、会在简单问题中选用空间三个不共面向量作基底表示其他的向量；</a:t>
            </a:r>
            <a:endParaRPr lang="zh-CN" altLang="en-US" sz="2800"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80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4</a:t>
            </a:r>
            <a:r>
              <a:rPr lang="zh-CN" altLang="en-US" sz="280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、会用空间向量基本定理证明平行、垂直问题和求夹角</a:t>
            </a:r>
            <a:endParaRPr lang="zh-CN" altLang="en-US" sz="2800"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80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5</a:t>
            </a:r>
            <a:r>
              <a:rPr lang="zh-CN" altLang="en-US" sz="280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、通过本节学习，提升直观想象、数学运算、逻辑推理素养</a:t>
            </a:r>
            <a:r>
              <a:rPr lang="en-US" altLang="zh-CN" sz="280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.</a:t>
            </a:r>
            <a:endParaRPr lang="en-US" altLang="zh-CN" sz="2800"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4"/>
            </p:custDataLst>
          </p:nvPr>
        </p:nvSpPr>
        <p:spPr>
          <a:xfrm>
            <a:off x="241300" y="4508500"/>
            <a:ext cx="11632565" cy="1383665"/>
          </a:xfrm>
          <a:prstGeom prst="rect">
            <a:avLst/>
          </a:prstGeom>
          <a:noFill/>
          <a:ln>
            <a:solidFill>
              <a:srgbClr val="5D5799"/>
            </a:solidFill>
          </a:ln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重点：</a:t>
            </a:r>
            <a:r>
              <a:rPr lang="zh-CN" altLang="en-US" sz="280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空间向量基本定理</a:t>
            </a:r>
            <a:endParaRPr lang="zh-CN" altLang="en-US" sz="28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难点：</a:t>
            </a:r>
            <a:r>
              <a:rPr lang="zh-CN" altLang="en-US"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选择恰当的基底表示向量</a:t>
            </a:r>
            <a:endParaRPr lang="zh-CN" altLang="en-US" sz="280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3" name="图片 2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clrChange>
              <a:clrFrom>
                <a:srgbClr val="FDFEFE">
                  <a:alpha val="100000"/>
                </a:srgbClr>
              </a:clrFrom>
              <a:clrTo>
                <a:srgbClr val="FDFEFE">
                  <a:alpha val="100000"/>
                  <a:alpha val="0"/>
                </a:srgbClr>
              </a:clrTo>
            </a:clrChange>
          </a:blip>
          <a:srcRect t="10709" b="7166"/>
          <a:stretch>
            <a:fillRect/>
          </a:stretch>
        </p:blipFill>
        <p:spPr>
          <a:xfrm>
            <a:off x="829945" y="255270"/>
            <a:ext cx="11122025" cy="607695"/>
          </a:xfrm>
          <a:prstGeom prst="rect">
            <a:avLst/>
          </a:prstGeom>
        </p:spPr>
      </p:pic>
      <p:sp>
        <p:nvSpPr>
          <p:cNvPr id="2" name="文本框 1" title=""/>
          <p:cNvSpPr txBox="1"/>
          <p:nvPr>
            <p:custDataLst>
              <p:tags r:id="rId5"/>
            </p:custDataLst>
          </p:nvPr>
        </p:nvSpPr>
        <p:spPr>
          <a:xfrm>
            <a:off x="165100" y="874395"/>
            <a:ext cx="11932285" cy="1210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800" smtClean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8</a:t>
            </a:r>
            <a:r>
              <a:rPr lang="zh-CN" altLang="en-US" sz="2800" smtClean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、</a:t>
            </a:r>
            <a:r>
              <a:rPr lang="zh-CN" sz="2800" smtClean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已知四面体中三组相对棱的中点间的距离都相等，求证：这个四面体的相对的棱两两垂直。</a:t>
            </a:r>
            <a:endParaRPr lang="zh-CN" altLang="en-US" sz="2800" smtClean="0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</p:txBody>
      </p:sp>
      <p:pic>
        <p:nvPicPr>
          <p:cNvPr id="4" name="图片 3" title="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>
            <a:clrChange>
              <a:clrFrom>
                <a:srgbClr val="FDFEFE">
                  <a:alpha val="100000"/>
                </a:srgbClr>
              </a:clrFrom>
              <a:clrTo>
                <a:srgbClr val="FDFEFE">
                  <a:alpha val="100000"/>
                  <a:alpha val="0"/>
                </a:srgbClr>
              </a:clrTo>
            </a:clrChange>
          </a:blip>
          <a:srcRect l="7371" t="5308" r="4611" b="4133"/>
          <a:stretch>
            <a:fillRect/>
          </a:stretch>
        </p:blipFill>
        <p:spPr>
          <a:xfrm>
            <a:off x="9023350" y="3107690"/>
            <a:ext cx="3170555" cy="2653665"/>
          </a:xfrm>
          <a:prstGeom prst="rect">
            <a:avLst/>
          </a:prstGeom>
        </p:spPr>
      </p:pic>
      <p:cxnSp>
        <p:nvCxnSpPr>
          <p:cNvPr id="18" name="直接连接符 17" title=""/>
          <p:cNvCxnSpPr/>
          <p:nvPr>
            <p:custDataLst>
              <p:tags r:id="rId8"/>
            </p:custDataLst>
          </p:nvPr>
        </p:nvCxnSpPr>
        <p:spPr>
          <a:xfrm>
            <a:off x="9924286" y="4177490"/>
            <a:ext cx="1122045" cy="106045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 title=""/>
          <p:cNvCxnSpPr/>
          <p:nvPr>
            <p:custDataLst>
              <p:tags r:id="rId9"/>
            </p:custDataLst>
          </p:nvPr>
        </p:nvCxnSpPr>
        <p:spPr>
          <a:xfrm flipV="1">
            <a:off x="9752776" y="4155119"/>
            <a:ext cx="1506855" cy="1061720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 title=""/>
          <p:cNvCxnSpPr/>
          <p:nvPr>
            <p:custDataLst>
              <p:tags r:id="rId10"/>
            </p:custDataLst>
          </p:nvPr>
        </p:nvCxnSpPr>
        <p:spPr>
          <a:xfrm>
            <a:off x="10400476" y="4363399"/>
            <a:ext cx="170815" cy="642620"/>
          </a:xfrm>
          <a:prstGeom prst="line">
            <a:avLst/>
          </a:prstGeom>
          <a:ln w="285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>
        <mc:Choice Requires="a14">
          <p:sp>
            <p:nvSpPr>
              <p:cNvPr id="6" name="文本框 5" title="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0" y="1958975"/>
                <a:ext cx="12192000" cy="1230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 fontAlgn="auto">
                  <a:lnSpc>
                    <a:spcPct val="130000"/>
                  </a:lnSpc>
                </a:pPr>
                <a:r>
                  <a:rPr lang="zh-CN" sz="2800">
                    <a:solidFill>
                      <a:srgbClr val="5D5799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已知：</a:t>
                </a:r>
                <a:r>
                  <a:rPr lang="zh-CN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在四面体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𝑂𝐴𝐵𝐶</m:t>
                      </m:r>
                    </m:oMath>
                  </m:oMathPara>
                </a14:m>
                <a:r>
                  <a:rPr lang="zh-CN" altLang="en-US" sz="2800"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  <a:sym typeface="+mn-ea"/>
                  </a:rPr>
                  <a:t>中，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𝐸</m:t>
                      </m:r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、</m:t>
                      </m:r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𝐹</m:t>
                      </m:r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、</m:t>
                      </m:r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𝐺</m:t>
                      </m:r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、</m:t>
                      </m:r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𝐻</m:t>
                      </m:r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、</m:t>
                      </m:r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𝐾</m:t>
                      </m:r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、</m:t>
                      </m:r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𝑀</m:t>
                      </m:r>
                    </m:oMath>
                  </m:oMathPara>
                </a14:m>
                <a:r>
                  <a:rPr lang="zh-CN" altLang="en-US" sz="2800"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</a:rPr>
                  <a:t>分别是棱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𝑂𝐴</m:t>
                      </m:r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、</m:t>
                      </m:r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𝐴𝐵</m:t>
                      </m:r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、</m:t>
                      </m:r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𝐵𝐶</m:t>
                      </m:r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、</m:t>
                      </m:r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𝑂𝐶</m:t>
                      </m:r>
                    </m:oMath>
                  </m:oMathPara>
                </a14:m>
                <a:endParaRPr lang="en-US" altLang="zh-CN" sz="2800" i="1">
                  <a:latin typeface="Cambria Math" panose="02040503050406030204" charset="0"/>
                  <a:ea typeface="黑体" panose="02010609060101010101" pitchFamily="2" charset="-122"/>
                  <a:cs typeface="Cambria Math" panose="02040503050406030204" charset="0"/>
                </a:endParaRPr>
              </a:p>
              <a:p>
                <a:pPr indent="0" fontAlgn="auto">
                  <a:lnSpc>
                    <a:spcPct val="1300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、</m:t>
                      </m:r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𝐴𝐶</m:t>
                      </m:r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、</m:t>
                      </m:r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𝑂𝐵</m:t>
                      </m:r>
                    </m:oMath>
                  </m:oMathPara>
                </a14:m>
                <a:r>
                  <a:rPr lang="zh-CN" altLang="en-US" sz="2800"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</a:rPr>
                  <a:t>的中点，且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𝐸𝐺</m:t>
                      </m:r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𝐹𝐻</m:t>
                      </m:r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𝐾𝑀</m:t>
                      </m:r>
                    </m:oMath>
                  </m:oMathPara>
                </a14:m>
                <a:r>
                  <a:rPr lang="zh-CN" altLang="en-US" sz="2800"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</a:rPr>
                  <a:t>，求证：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𝑂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𝐴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⊥</m:t>
                      </m:r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𝐵𝐶</m:t>
                      </m:r>
                    </m:oMath>
                  </m:oMathPara>
                </a14:m>
                <a:r>
                  <a:rPr lang="zh-CN" altLang="en-US" sz="2800"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𝑂𝐵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⊥</m:t>
                      </m:r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𝐴𝐶</m:t>
                      </m:r>
                    </m:oMath>
                  </m:oMathPara>
                </a14:m>
                <a:r>
                  <a:rPr lang="zh-CN" altLang="en-US" sz="2800"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  <a:sym typeface="+mn-ea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𝑂𝐶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⊥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𝐴</m:t>
                      </m:r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𝐵</m:t>
                      </m:r>
                    </m:oMath>
                  </m:oMathPara>
                </a14:m>
                <a:endParaRPr lang="zh-CN" altLang="en-US" sz="2800">
                  <a:solidFill>
                    <a:srgbClr val="5D5799"/>
                  </a:solidFill>
                  <a:latin typeface="Cambria Math" panose="02040503050406030204" charset="0"/>
                  <a:ea typeface="黑体" panose="02010609060101010101" pitchFamily="2" charset="-122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0" y="1958975"/>
                <a:ext cx="12192000" cy="123063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7" name="文本框 6" title="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9467850" y="3822065"/>
                <a:ext cx="424815" cy="52197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𝐸</m:t>
                      </m:r>
                    </m:oMath>
                  </m:oMathPara>
                </a14:m>
                <a:endParaRPr lang="en-US" altLang="zh-CN" sz="2800" i="1">
                  <a:latin typeface="Cambria Math" panose="02040503050406030204" charset="0"/>
                  <a:ea typeface="黑体" panose="02010609060101010101" pitchFamily="2" charset="-122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9467850" y="3822065"/>
                <a:ext cx="424815" cy="52197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8" name="文本框 7" title="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11200130" y="3803015"/>
                <a:ext cx="424815" cy="52197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𝐻</m:t>
                      </m:r>
                    </m:oMath>
                  </m:oMathPara>
                </a14:m>
                <a:endParaRPr lang="en-US" altLang="zh-CN" sz="2800" i="1">
                  <a:latin typeface="Cambria Math" panose="02040503050406030204" charset="0"/>
                  <a:ea typeface="黑体" panose="02010609060101010101" pitchFamily="2" charset="-122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8"/>
                </p:custDataLst>
              </p:nvPr>
            </p:nvSpPr>
            <p:spPr>
              <a:xfrm>
                <a:off x="11200130" y="3803015"/>
                <a:ext cx="424815" cy="52197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9" name="文本框 8" title="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9345930" y="5186045"/>
                <a:ext cx="424815" cy="52197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𝐹</m:t>
                      </m:r>
                    </m:oMath>
                  </m:oMathPara>
                </a14:m>
                <a:endParaRPr lang="en-US" altLang="zh-CN" sz="2800" i="1">
                  <a:latin typeface="Cambria Math" panose="02040503050406030204" charset="0"/>
                  <a:ea typeface="黑体" panose="02010609060101010101" pitchFamily="2" charset="-122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1"/>
                </p:custDataLst>
              </p:nvPr>
            </p:nvSpPr>
            <p:spPr>
              <a:xfrm>
                <a:off x="9345930" y="5186045"/>
                <a:ext cx="424815" cy="521970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10" name="文本框 9" title=""/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10942320" y="5195570"/>
                <a:ext cx="424815" cy="52197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𝐺</m:t>
                      </m:r>
                    </m:oMath>
                  </m:oMathPara>
                </a14:m>
                <a:endParaRPr lang="en-US" altLang="zh-CN" sz="2800" i="1">
                  <a:latin typeface="Cambria Math" panose="02040503050406030204" charset="0"/>
                  <a:ea typeface="黑体" panose="02010609060101010101" pitchFamily="2" charset="-122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4"/>
                </p:custDataLst>
              </p:nvPr>
            </p:nvSpPr>
            <p:spPr>
              <a:xfrm>
                <a:off x="10942320" y="5195570"/>
                <a:ext cx="424815" cy="521970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11" name="文本框 10" title=""/>
              <p:cNvSpPr txBox="1"/>
              <p:nvPr>
                <p:custDataLst>
                  <p:tags r:id="rId26"/>
                </p:custDataLst>
              </p:nvPr>
            </p:nvSpPr>
            <p:spPr>
              <a:xfrm>
                <a:off x="10338435" y="4918710"/>
                <a:ext cx="424815" cy="52197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𝐾</m:t>
                      </m:r>
                    </m:oMath>
                  </m:oMathPara>
                </a14:m>
                <a:endParaRPr lang="en-US" altLang="zh-CN" sz="2800" i="1">
                  <a:latin typeface="Cambria Math" panose="02040503050406030204" charset="0"/>
                  <a:ea typeface="黑体" panose="02010609060101010101" pitchFamily="2" charset="-122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7"/>
                </p:custDataLst>
              </p:nvPr>
            </p:nvSpPr>
            <p:spPr>
              <a:xfrm>
                <a:off x="10338435" y="4918710"/>
                <a:ext cx="424815" cy="521970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12" name="文本框 11" title=""/>
              <p:cNvSpPr txBox="1"/>
              <p:nvPr>
                <p:custDataLst>
                  <p:tags r:id="rId29"/>
                </p:custDataLst>
              </p:nvPr>
            </p:nvSpPr>
            <p:spPr>
              <a:xfrm>
                <a:off x="10089515" y="3905250"/>
                <a:ext cx="424815" cy="52197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𝑀</m:t>
                      </m:r>
                    </m:oMath>
                  </m:oMathPara>
                </a14:m>
                <a:endParaRPr lang="en-US" altLang="zh-CN" sz="2800" i="1">
                  <a:latin typeface="Cambria Math" panose="02040503050406030204" charset="0"/>
                  <a:ea typeface="黑体" panose="02010609060101010101" pitchFamily="2" charset="-122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0"/>
                </p:custDataLst>
              </p:nvPr>
            </p:nvSpPr>
            <p:spPr>
              <a:xfrm>
                <a:off x="10089515" y="3905250"/>
                <a:ext cx="424815" cy="521970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14" name="文本框 13" title=""/>
              <p:cNvSpPr txBox="1"/>
              <p:nvPr>
                <p:custDataLst>
                  <p:tags r:id="rId32"/>
                </p:custDataLst>
              </p:nvPr>
            </p:nvSpPr>
            <p:spPr>
              <a:xfrm>
                <a:off x="79375" y="3005455"/>
                <a:ext cx="9845040" cy="219392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indent="0" fontAlgn="auto">
                  <a:lnSpc>
                    <a:spcPct val="150000"/>
                  </a:lnSpc>
                </a:pPr>
                <a:r>
                  <a:rPr lang="zh-CN" altLang="en-US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解：所以</a:t>
                </a:r>
                <a:r>
                  <a:rPr lang="en-US" altLang="zh-CN" sz="2800">
                    <a:solidFill>
                      <a:srgbClr val="FF0000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</a:rPr>
                  <a:t> 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𝑐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−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=−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𝑐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+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r>
                  <a:rPr lang="zh-CN" altLang="en-US" sz="2800">
                    <a:solidFill>
                      <a:srgbClr val="FF0000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</a:rPr>
                  <a:t>，即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𝑐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0</m:t>
                      </m:r>
                    </m:oMath>
                  </m:oMathPara>
                </a14:m>
                <a:r>
                  <a:rPr lang="zh-CN" altLang="en-US" sz="2800">
                    <a:solidFill>
                      <a:srgbClr val="FF0000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</a:rPr>
                  <a:t>，</a:t>
                </a:r>
                <a:endParaRPr lang="zh-CN" altLang="en-US" sz="2800">
                  <a:solidFill>
                    <a:srgbClr val="FF0000"/>
                  </a:solidFill>
                  <a:latin typeface="Cambria Math" panose="02040503050406030204" charset="0"/>
                  <a:ea typeface="黑体" panose="02010609060101010101" pitchFamily="2" charset="-122"/>
                  <a:cs typeface="Cambria Math" panose="02040503050406030204" charset="0"/>
                </a:endParaRPr>
              </a:p>
              <a:p>
                <a:pPr indent="0" fontAlgn="auto">
                  <a:lnSpc>
                    <a:spcPct val="150000"/>
                  </a:lnSpc>
                </a:pPr>
                <a:r>
                  <a:rPr lang="zh-CN" altLang="en-US" sz="2800">
                    <a:solidFill>
                      <a:srgbClr val="FF0000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  <a:sym typeface="+mn-ea"/>
                  </a:rPr>
                  <a:t>所以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∙</m:t>
                      </m:r>
                    </m:oMath>
                  </m:oMathPara>
                </a14:m>
                <a:r>
                  <a:rPr lang="en-US" altLang="zh-CN" sz="2800">
                    <a:solidFill>
                      <a:srgbClr val="FF0000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  <a:sym typeface="+mn-ea"/>
                  </a:rPr>
                  <a:t>(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𝑐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r>
                  <a:rPr lang="en-US" altLang="zh-CN" sz="2800">
                    <a:solidFill>
                      <a:srgbClr val="FF0000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  <a:sym typeface="+mn-ea"/>
                  </a:rPr>
                  <a:t>)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0</m:t>
                      </m:r>
                    </m:oMath>
                  </m:oMathPara>
                </a14:m>
                <a:r>
                  <a:rPr lang="zh-CN" altLang="en-US" sz="2800">
                    <a:solidFill>
                      <a:srgbClr val="FF0000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  <a:sym typeface="+mn-ea"/>
                  </a:rPr>
                  <a:t>，即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𝑂𝐵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𝐴𝐶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0</m:t>
                      </m:r>
                    </m:oMath>
                  </m:oMathPara>
                </a14:m>
                <a:r>
                  <a:rPr lang="zh-CN" altLang="en-US" sz="2800">
                    <a:solidFill>
                      <a:srgbClr val="FF0000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</a:rPr>
                  <a:t>，所以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𝑂𝐵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⊥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𝐴𝐶</m:t>
                      </m:r>
                    </m:oMath>
                  </m:oMathPara>
                </a14:m>
                <a:r>
                  <a:rPr lang="en-US" altLang="zh-CN" sz="2800">
                    <a:solidFill>
                      <a:srgbClr val="FF0000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  <a:sym typeface="+mn-ea"/>
                  </a:rPr>
                  <a:t>.</a:t>
                </a:r>
                <a:endParaRPr lang="en-US" altLang="zh-CN" sz="2800">
                  <a:solidFill>
                    <a:srgbClr val="FF0000"/>
                  </a:solidFill>
                  <a:latin typeface="Cambria Math" panose="02040503050406030204" charset="0"/>
                  <a:ea typeface="黑体" panose="02010609060101010101" pitchFamily="2" charset="-122"/>
                  <a:cs typeface="Cambria Math" panose="02040503050406030204" charset="0"/>
                  <a:sym typeface="+mn-ea"/>
                </a:endParaRPr>
              </a:p>
              <a:p>
                <a:pPr indent="0" fontAlgn="auto">
                  <a:lnSpc>
                    <a:spcPct val="150000"/>
                  </a:lnSpc>
                </a:pPr>
                <a:r>
                  <a:rPr lang="zh-CN" altLang="en-US" sz="2800">
                    <a:solidFill>
                      <a:srgbClr val="FF0000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  <a:sym typeface="+mn-ea"/>
                  </a:rPr>
                  <a:t>同理可证：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𝑂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𝐴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⊥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𝐵𝐶</m:t>
                      </m:r>
                    </m:oMath>
                  </m:oMathPara>
                </a14:m>
                <a:r>
                  <a:rPr lang="zh-CN" altLang="en-US" sz="2800">
                    <a:solidFill>
                      <a:srgbClr val="FF0000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  <a:sym typeface="+mn-ea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𝑂𝐶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⊥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𝐴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𝐵</m:t>
                      </m:r>
                    </m:oMath>
                  </m:oMathPara>
                </a14:m>
                <a:r>
                  <a:rPr lang="en-US" altLang="zh-CN" sz="2800">
                    <a:solidFill>
                      <a:srgbClr val="FF0000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  <a:sym typeface="+mn-ea"/>
                  </a:rPr>
                  <a:t>.</a:t>
                </a:r>
                <a:endParaRPr lang="en-US" altLang="zh-CN" sz="2800">
                  <a:solidFill>
                    <a:srgbClr val="FF0000"/>
                  </a:solidFill>
                  <a:latin typeface="Cambria Math" panose="02040503050406030204" charset="0"/>
                  <a:ea typeface="黑体" panose="02010609060101010101" pitchFamily="2" charset="-122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3"/>
                </p:custDataLst>
              </p:nvPr>
            </p:nvSpPr>
            <p:spPr>
              <a:xfrm>
                <a:off x="79375" y="3005455"/>
                <a:ext cx="9845040" cy="2193925"/>
              </a:xfrm>
              <a:prstGeom prst="rect">
                <a:avLst/>
              </a:prstGeom>
              <a:blipFill rotWithShape="1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 title=""/>
          <p:cNvSpPr txBox="1"/>
          <p:nvPr>
            <p:custDataLst>
              <p:tags r:id="rId35"/>
            </p:custDataLst>
          </p:nvPr>
        </p:nvSpPr>
        <p:spPr>
          <a:xfrm>
            <a:off x="135890" y="5762625"/>
            <a:ext cx="107975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 fontAlgn="auto">
              <a:lnSpc>
                <a:spcPct val="100000"/>
              </a:lnSpc>
            </a:pPr>
            <a:r>
              <a:rPr lang="zh-CN" sz="2800" b="1" smtClean="0">
                <a:solidFill>
                  <a:srgbClr val="00B0F0"/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charset="0"/>
              </a:rPr>
              <a:t>②</a:t>
            </a:r>
            <a:r>
              <a:rPr lang="zh-CN" sz="2800" b="1" smtClean="0">
                <a:solidFill>
                  <a:srgbClr val="00B0F0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  <a:sym typeface="+mn-ea"/>
              </a:rPr>
              <a:t>四面体中</a:t>
            </a:r>
            <a:r>
              <a:rPr lang="zh-CN" altLang="en-US" sz="2800" b="1" smtClean="0">
                <a:solidFill>
                  <a:srgbClr val="00B0F0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  <a:sym typeface="+mn-ea"/>
              </a:rPr>
              <a:t>的</a:t>
            </a:r>
            <a:r>
              <a:rPr lang="en-US" altLang="zh-CN" sz="2800" b="1" smtClean="0">
                <a:solidFill>
                  <a:srgbClr val="00B0F0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  <a:sym typeface="+mn-ea"/>
              </a:rPr>
              <a:t>3</a:t>
            </a:r>
            <a:r>
              <a:rPr lang="zh-CN" sz="2800" b="1" smtClean="0">
                <a:solidFill>
                  <a:srgbClr val="00B0F0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  <a:sym typeface="+mn-ea"/>
              </a:rPr>
              <a:t>组对棱中有</a:t>
            </a:r>
            <a:r>
              <a:rPr lang="en-US" altLang="zh-CN" sz="2800" b="1" smtClean="0">
                <a:solidFill>
                  <a:srgbClr val="00B0F0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2800" b="1" smtClean="0">
                <a:solidFill>
                  <a:srgbClr val="00B0F0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  <a:sym typeface="+mn-ea"/>
              </a:rPr>
              <a:t>组两两垂直，则另一组对棱也互相垂直</a:t>
            </a:r>
            <a:r>
              <a:rPr lang="en-US" altLang="zh-CN" sz="2800" b="1" smtClean="0">
                <a:solidFill>
                  <a:srgbClr val="00B0F0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  <a:sym typeface="+mn-ea"/>
              </a:rPr>
              <a:t>.</a:t>
            </a:r>
            <a:endParaRPr lang="en-US" altLang="zh-CN" sz="2800" b="1" smtClean="0">
              <a:solidFill>
                <a:srgbClr val="00B0F0"/>
              </a:solidFill>
              <a:latin typeface="Times New Roman" panose="02020603050405020304" charset="0"/>
              <a:ea typeface="黑体" panose="0201060906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5" name="文本框 14" title=""/>
          <p:cNvSpPr txBox="1"/>
          <p:nvPr>
            <p:custDataLst>
              <p:tags r:id="rId36"/>
            </p:custDataLst>
          </p:nvPr>
        </p:nvSpPr>
        <p:spPr>
          <a:xfrm>
            <a:off x="148590" y="6302375"/>
            <a:ext cx="104228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 fontAlgn="auto">
              <a:lnSpc>
                <a:spcPct val="100000"/>
              </a:lnSpc>
            </a:pPr>
            <a:r>
              <a:rPr lang="zh-CN" altLang="en-US" sz="2800" b="1" smtClean="0">
                <a:solidFill>
                  <a:srgbClr val="00B0F0"/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charset="0"/>
              </a:rPr>
              <a:t>③</a:t>
            </a:r>
            <a:r>
              <a:rPr lang="zh-CN" sz="2800" b="1" smtClean="0">
                <a:solidFill>
                  <a:srgbClr val="00B0F0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  <a:sym typeface="+mn-ea"/>
              </a:rPr>
              <a:t>四面体中</a:t>
            </a:r>
            <a:r>
              <a:rPr lang="en-US" altLang="zh-CN" sz="2800" b="1" smtClean="0">
                <a:solidFill>
                  <a:srgbClr val="00B0F0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  <a:sym typeface="+mn-ea"/>
              </a:rPr>
              <a:t>3</a:t>
            </a:r>
            <a:r>
              <a:rPr lang="zh-CN" sz="2800" b="1" smtClean="0">
                <a:solidFill>
                  <a:srgbClr val="00B0F0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  <a:sym typeface="+mn-ea"/>
              </a:rPr>
              <a:t>组对棱的中点间的距离相等，则这</a:t>
            </a:r>
            <a:r>
              <a:rPr lang="en-US" altLang="zh-CN" sz="2800" b="1" smtClean="0">
                <a:solidFill>
                  <a:srgbClr val="00B0F0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  <a:sym typeface="+mn-ea"/>
              </a:rPr>
              <a:t>3</a:t>
            </a:r>
            <a:r>
              <a:rPr lang="zh-CN" sz="2800" b="1" smtClean="0">
                <a:solidFill>
                  <a:srgbClr val="00B0F0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  <a:sym typeface="+mn-ea"/>
              </a:rPr>
              <a:t>组对棱两两垂直</a:t>
            </a:r>
            <a:r>
              <a:rPr lang="en-US" altLang="zh-CN" sz="2800" b="1" smtClean="0">
                <a:solidFill>
                  <a:srgbClr val="00B0F0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  <a:sym typeface="+mn-ea"/>
              </a:rPr>
              <a:t>.</a:t>
            </a:r>
            <a:endParaRPr lang="en-US" altLang="zh-CN" sz="2800" b="1" smtClean="0">
              <a:solidFill>
                <a:srgbClr val="00B0F0"/>
              </a:solidFill>
              <a:latin typeface="Times New Roman" panose="02020603050405020304" charset="0"/>
              <a:ea typeface="黑体" panose="0201060906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6" name="文本框 15" title=""/>
          <p:cNvSpPr txBox="1"/>
          <p:nvPr>
            <p:custDataLst>
              <p:tags r:id="rId37"/>
            </p:custDataLst>
          </p:nvPr>
        </p:nvSpPr>
        <p:spPr>
          <a:xfrm>
            <a:off x="165100" y="5204460"/>
            <a:ext cx="54057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 fontAlgn="auto">
              <a:lnSpc>
                <a:spcPct val="100000"/>
              </a:lnSpc>
            </a:pPr>
            <a:r>
              <a:rPr lang="zh-CN" sz="2800" b="1" smtClean="0">
                <a:solidFill>
                  <a:srgbClr val="00B0F0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  <a:sym typeface="+mn-ea"/>
              </a:rPr>
              <a:t>①正四面体的</a:t>
            </a:r>
            <a:r>
              <a:rPr lang="en-US" altLang="zh-CN" sz="2800" b="1" smtClean="0">
                <a:solidFill>
                  <a:srgbClr val="00B0F0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  <a:sym typeface="+mn-ea"/>
              </a:rPr>
              <a:t>3</a:t>
            </a:r>
            <a:r>
              <a:rPr lang="zh-CN" sz="2800" b="1" smtClean="0">
                <a:solidFill>
                  <a:srgbClr val="00B0F0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  <a:sym typeface="+mn-ea"/>
              </a:rPr>
              <a:t>组对棱两两垂直</a:t>
            </a:r>
            <a:r>
              <a:rPr lang="en-US" altLang="zh-CN" sz="2800" b="1" smtClean="0">
                <a:solidFill>
                  <a:srgbClr val="00B0F0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  <a:sym typeface="+mn-ea"/>
              </a:rPr>
              <a:t>.</a:t>
            </a:r>
            <a:endParaRPr lang="en-US" altLang="zh-CN" sz="2800" b="1" smtClean="0">
              <a:solidFill>
                <a:srgbClr val="00B0F0"/>
              </a:solidFill>
              <a:latin typeface="Times New Roman" panose="02020603050405020304" charset="0"/>
              <a:ea typeface="黑体" panose="02010609060101010101" pitchFamily="2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4" name="文本框 23" title=""/>
          <p:cNvSpPr txBox="1"/>
          <p:nvPr>
            <p:custDataLst>
              <p:tags r:id="rId3"/>
            </p:custDataLst>
          </p:nvPr>
        </p:nvSpPr>
        <p:spPr>
          <a:xfrm>
            <a:off x="10390505" y="264795"/>
            <a:ext cx="18205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教材</a:t>
            </a:r>
            <a:r>
              <a:rPr lang="en-US" altLang="zh-CN" sz="32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P14</a:t>
            </a:r>
            <a:endParaRPr lang="en-US" altLang="zh-CN" sz="32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grpSp>
        <p:nvGrpSpPr>
          <p:cNvPr id="18" name="组合 17" title=""/>
          <p:cNvGrpSpPr/>
          <p:nvPr>
            <p:custDataLst>
              <p:tags r:id="rId4"/>
            </p:custDataLst>
          </p:nvPr>
        </p:nvGrpSpPr>
        <p:grpSpPr>
          <a:xfrm>
            <a:off x="815340" y="210820"/>
            <a:ext cx="9265920" cy="582930"/>
            <a:chOff x="1284" y="332"/>
            <a:chExt cx="14592" cy="918"/>
          </a:xfrm>
        </p:grpSpPr>
        <p:pic>
          <p:nvPicPr>
            <p:cNvPr id="13" name="图片 1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5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t="10315" r="18558" b="11657"/>
            <a:stretch>
              <a:fillRect/>
            </a:stretch>
          </p:blipFill>
          <p:spPr>
            <a:xfrm>
              <a:off x="1284" y="332"/>
              <a:ext cx="14592" cy="919"/>
            </a:xfrm>
            <a:prstGeom prst="rect">
              <a:avLst/>
            </a:prstGeom>
          </p:spPr>
        </p:pic>
        <p:grpSp>
          <p:nvGrpSpPr>
            <p:cNvPr id="14" name="组合 17"/>
            <p:cNvGrpSpPr/>
            <p:nvPr>
              <p:custDataLst>
                <p:tags r:id="rId7"/>
              </p:custDataLst>
            </p:nvPr>
          </p:nvGrpSpPr>
          <p:grpSpPr>
            <a:xfrm>
              <a:off x="1408" y="413"/>
              <a:ext cx="7853" cy="800"/>
              <a:chOff x="1633928" y="990462"/>
              <a:chExt cx="4986297" cy="508501"/>
            </a:xfrm>
          </p:grpSpPr>
          <p:sp>
            <p:nvSpPr>
              <p:cNvPr id="15" name="五边形 13"/>
              <p:cNvSpPr/>
              <p:nvPr>
                <p:custDataLst>
                  <p:tags r:id="rId8"/>
                </p:custDataLst>
              </p:nvPr>
            </p:nvSpPr>
            <p:spPr>
              <a:xfrm>
                <a:off x="4876640" y="1004446"/>
                <a:ext cx="1743585" cy="494517"/>
              </a:xfrm>
              <a:prstGeom prst="homePlate">
                <a:avLst>
                  <a:gd name="adj" fmla="val 49985"/>
                </a:avLst>
              </a:prstGeom>
              <a:solidFill>
                <a:srgbClr val="D4E5F5"/>
              </a:solidFill>
              <a:ln w="12700">
                <a:noFill/>
                <a:round/>
              </a:ln>
            </p:spPr>
            <p:txBody>
              <a:bodyPr anchor="ctr" anchorCtr="0"/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5pPr>
              </a:lstStyle>
              <a:p>
                <a:pPr marL="0" marR="0" lvl="0" indent="0"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五边形 14"/>
              <p:cNvSpPr/>
              <p:nvPr>
                <p:custDataLst>
                  <p:tags r:id="rId9"/>
                </p:custDataLst>
              </p:nvPr>
            </p:nvSpPr>
            <p:spPr>
              <a:xfrm>
                <a:off x="3801027" y="999997"/>
                <a:ext cx="1972803" cy="494517"/>
              </a:xfrm>
              <a:prstGeom prst="homePlate">
                <a:avLst>
                  <a:gd name="adj" fmla="val 49985"/>
                </a:avLst>
              </a:prstGeom>
              <a:solidFill>
                <a:srgbClr val="C6CCE6"/>
              </a:solidFill>
              <a:ln w="12700">
                <a:noFill/>
                <a:round/>
              </a:ln>
            </p:spPr>
            <p:txBody>
              <a:bodyPr anchor="ctr" anchorCtr="0"/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5pPr>
              </a:lstStyle>
              <a:p>
                <a:pPr marL="0" marR="0" lvl="0" indent="0"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五边形 15"/>
              <p:cNvSpPr/>
              <p:nvPr>
                <p:custDataLst>
                  <p:tags r:id="rId10"/>
                </p:custDataLst>
              </p:nvPr>
            </p:nvSpPr>
            <p:spPr>
              <a:xfrm>
                <a:off x="2751448" y="996819"/>
                <a:ext cx="2028044" cy="494517"/>
              </a:xfrm>
              <a:prstGeom prst="homePlate">
                <a:avLst>
                  <a:gd name="adj" fmla="val 49994"/>
                </a:avLst>
              </a:prstGeom>
              <a:solidFill>
                <a:srgbClr val="9A9DC6"/>
              </a:solidFill>
              <a:ln w="12700">
                <a:noFill/>
                <a:round/>
              </a:ln>
            </p:spPr>
            <p:txBody>
              <a:bodyPr anchor="ctr" anchorCtr="0"/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5pPr>
              </a:lstStyle>
              <a:p>
                <a:pPr marL="0" marR="0" lvl="0" indent="0"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五边形 10"/>
              <p:cNvSpPr/>
              <p:nvPr>
                <p:custDataLst>
                  <p:tags r:id="rId11"/>
                </p:custDataLst>
              </p:nvPr>
            </p:nvSpPr>
            <p:spPr>
              <a:xfrm>
                <a:off x="1633928" y="990462"/>
                <a:ext cx="2166464" cy="508501"/>
              </a:xfrm>
              <a:prstGeom prst="homePlate">
                <a:avLst>
                  <a:gd name="adj" fmla="val 49997"/>
                </a:avLst>
              </a:prstGeom>
              <a:solidFill>
                <a:srgbClr val="5D5799"/>
              </a:solidFill>
              <a:ln w="12700">
                <a:noFill/>
                <a:round/>
              </a:ln>
            </p:spPr>
            <p:txBody>
              <a:bodyPr anchor="ctr" anchorCtr="0"/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5pPr>
              </a:lstStyle>
              <a:p>
                <a:pPr marL="0" marR="0" lvl="0" indent="0"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3200">
                    <a:solidFill>
                      <a:srgbClr val="FFFFFF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练习</a:t>
                </a:r>
                <a:endParaRPr lang="zh-CN" altLang="en-US" sz="3200">
                  <a:solidFill>
                    <a:srgbClr val="FFFFFF"/>
                  </a:solidFill>
                  <a:latin typeface="黑体" panose="02010609060101010101" pitchFamily="2" charset="-122"/>
                  <a:ea typeface="黑体" panose="02010609060101010101" pitchFamily="2" charset="-122"/>
                </a:endParaRPr>
              </a:p>
            </p:txBody>
          </p:sp>
        </p:grpSp>
        <p:grpSp>
          <p:nvGrpSpPr>
            <p:cNvPr id="20" name="组合 19"/>
            <p:cNvGrpSpPr/>
            <p:nvPr>
              <p:custDataLst>
                <p:tags r:id="rId12"/>
              </p:custDataLst>
            </p:nvPr>
          </p:nvGrpSpPr>
          <p:grpSpPr>
            <a:xfrm>
              <a:off x="9229" y="789"/>
              <a:ext cx="6541" cy="30"/>
              <a:chOff x="9229" y="789"/>
              <a:chExt cx="6541" cy="30"/>
            </a:xfrm>
          </p:grpSpPr>
          <p:cxnSp>
            <p:nvCxnSpPr>
              <p:cNvPr id="27" name="直接连接符 5"/>
              <p:cNvCxnSpPr/>
              <p:nvPr>
                <p:custDataLst>
                  <p:tags r:id="rId13"/>
                </p:custDataLst>
              </p:nvPr>
            </p:nvCxnSpPr>
            <p:spPr>
              <a:xfrm flipV="1">
                <a:off x="9229" y="816"/>
                <a:ext cx="373" cy="2"/>
              </a:xfrm>
              <a:prstGeom prst="line">
                <a:avLst/>
              </a:prstGeom>
              <a:ln w="28575">
                <a:solidFill>
                  <a:srgbClr val="6372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5"/>
              <p:cNvCxnSpPr/>
              <p:nvPr>
                <p:custDataLst>
                  <p:tags r:id="rId14"/>
                </p:custDataLst>
              </p:nvPr>
            </p:nvCxnSpPr>
            <p:spPr>
              <a:xfrm flipV="1">
                <a:off x="10024" y="805"/>
                <a:ext cx="458" cy="15"/>
              </a:xfrm>
              <a:prstGeom prst="line">
                <a:avLst/>
              </a:prstGeom>
              <a:ln w="28575">
                <a:solidFill>
                  <a:srgbClr val="6372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>
                <p:custDataLst>
                  <p:tags r:id="rId15"/>
                </p:custDataLst>
              </p:nvPr>
            </p:nvCxnSpPr>
            <p:spPr>
              <a:xfrm flipV="1">
                <a:off x="10870" y="801"/>
                <a:ext cx="458" cy="15"/>
              </a:xfrm>
              <a:prstGeom prst="line">
                <a:avLst/>
              </a:prstGeom>
              <a:ln w="28575">
                <a:solidFill>
                  <a:srgbClr val="6372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5"/>
              <p:cNvCxnSpPr/>
              <p:nvPr>
                <p:custDataLst>
                  <p:tags r:id="rId16"/>
                </p:custDataLst>
              </p:nvPr>
            </p:nvCxnSpPr>
            <p:spPr>
              <a:xfrm flipV="1">
                <a:off x="11788" y="801"/>
                <a:ext cx="458" cy="15"/>
              </a:xfrm>
              <a:prstGeom prst="line">
                <a:avLst/>
              </a:prstGeom>
              <a:ln w="28575">
                <a:solidFill>
                  <a:srgbClr val="6372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>
                <p:custDataLst>
                  <p:tags r:id="rId17"/>
                </p:custDataLst>
              </p:nvPr>
            </p:nvCxnSpPr>
            <p:spPr>
              <a:xfrm flipV="1">
                <a:off x="12651" y="797"/>
                <a:ext cx="458" cy="15"/>
              </a:xfrm>
              <a:prstGeom prst="line">
                <a:avLst/>
              </a:prstGeom>
              <a:ln w="28575">
                <a:solidFill>
                  <a:srgbClr val="6372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5"/>
              <p:cNvCxnSpPr/>
              <p:nvPr>
                <p:custDataLst>
                  <p:tags r:id="rId18"/>
                </p:custDataLst>
              </p:nvPr>
            </p:nvCxnSpPr>
            <p:spPr>
              <a:xfrm flipV="1">
                <a:off x="13535" y="797"/>
                <a:ext cx="458" cy="15"/>
              </a:xfrm>
              <a:prstGeom prst="line">
                <a:avLst/>
              </a:prstGeom>
              <a:ln w="28575">
                <a:solidFill>
                  <a:srgbClr val="6372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>
                <p:custDataLst>
                  <p:tags r:id="rId19"/>
                </p:custDataLst>
              </p:nvPr>
            </p:nvCxnSpPr>
            <p:spPr>
              <a:xfrm flipV="1">
                <a:off x="14432" y="793"/>
                <a:ext cx="458" cy="15"/>
              </a:xfrm>
              <a:prstGeom prst="line">
                <a:avLst/>
              </a:prstGeom>
              <a:ln w="28575">
                <a:solidFill>
                  <a:srgbClr val="6372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>
                <p:custDataLst>
                  <p:tags r:id="rId20"/>
                </p:custDataLst>
              </p:nvPr>
            </p:nvCxnSpPr>
            <p:spPr>
              <a:xfrm flipV="1">
                <a:off x="15312" y="789"/>
                <a:ext cx="458" cy="15"/>
              </a:xfrm>
              <a:prstGeom prst="line">
                <a:avLst/>
              </a:prstGeom>
              <a:ln w="28575">
                <a:solidFill>
                  <a:srgbClr val="6372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>
        <mc:Choice Requires="a14">
          <p:sp>
            <p:nvSpPr>
              <p:cNvPr id="2" name="文本框 1" title=""/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120650" y="788670"/>
                <a:ext cx="12071350" cy="1223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2</a:t>
                </a:r>
                <a:r>
                  <a:rPr lang="zh-CN" altLang="en-US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、</a:t>
                </a:r>
                <a:r>
                  <a:rPr lang="zh-CN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如图，在平行六面体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𝐴𝐵𝐶𝐷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’</m:t>
                          </m:r>
                        </m:sup>
                      </m:sSup>
                      <m:sSup>
                        <m:sSup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’</m:t>
                          </m:r>
                        </m:sup>
                      </m:sSup>
                      <m:sSup>
                        <m:sSup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’</m:t>
                          </m:r>
                        </m:sup>
                      </m:sSup>
                      <m:sSup>
                        <m:sSup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’</m:t>
                          </m:r>
                        </m:sup>
                      </m:sSup>
                    </m:oMath>
                  </m:oMathPara>
                </a14:m>
                <a:r>
                  <a:rPr lang="zh-CN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中，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𝐴𝐵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2</m:t>
                      </m:r>
                    </m:oMath>
                  </m:oMathPara>
                </a14:m>
                <a:r>
                  <a:rPr lang="zh-CN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𝐴𝐷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2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，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𝐴</m:t>
                      </m:r>
                      <m:sSup>
                        <m:sSup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’</m:t>
                          </m:r>
                        </m:sup>
                      </m:sSup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3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，</m:t>
                      </m:r>
                    </m:oMath>
                  </m:oMathPara>
                </a14:m>
                <a:endParaRPr lang="en-US" altLang="zh-CN" sz="2800" i="1">
                  <a:solidFill>
                    <a:schemeClr val="tx1"/>
                  </a:solidFill>
                  <a:latin typeface="Cambria Math" panose="02040503050406030204" charset="0"/>
                  <a:ea typeface="黑体" panose="02010609060101010101" pitchFamily="2" charset="-122"/>
                  <a:cs typeface="Cambria Math" panose="02040503050406030204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∠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𝐵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𝐴𝐷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=∠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𝐵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𝐴</m:t>
                      </m:r>
                      <m:sSup>
                        <m:sSup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’</m:t>
                          </m:r>
                        </m:sup>
                      </m:sSup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∠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𝐷𝐴</m:t>
                      </m:r>
                      <m:sSup>
                        <m:sSup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’</m:t>
                          </m:r>
                        </m:sup>
                      </m:sSup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60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°</m:t>
                      </m:r>
                    </m:oMath>
                  </m:oMathPara>
                </a14:m>
                <a:r>
                  <a:rPr lang="zh-CN" altLang="en-US" sz="2800">
                    <a:solidFill>
                      <a:schemeClr val="tx1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</a:rPr>
                  <a:t>，</a:t>
                </a:r>
                <a:r>
                  <a:rPr lang="zh-CN" altLang="en-US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求</a:t>
                </a:r>
                <a:r>
                  <a:rPr lang="zh-CN" altLang="en-US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直线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𝐵</m:t>
                      </m:r>
                      <m:sSup>
                        <m:sSup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’</m:t>
                          </m:r>
                        </m:sup>
                      </m:sSup>
                    </m:oMath>
                  </m:oMathPara>
                </a14:m>
                <a:r>
                  <a:rPr lang="zh-CN" altLang="en-US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与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𝐶</m:t>
                      </m:r>
                      <m:sSup>
                        <m:sSup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’</m:t>
                          </m:r>
                        </m:sup>
                      </m:sSup>
                    </m:oMath>
                  </m:oMathPara>
                </a14:m>
                <a:r>
                  <a:rPr lang="zh-CN" altLang="en-US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所成角的余弦值</a:t>
                </a:r>
                <a:r>
                  <a:rPr lang="en-US" altLang="zh-CN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.</a:t>
                </a:r>
                <a:endParaRPr lang="en-US" altLang="zh-CN" sz="28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2"/>
                </p:custDataLst>
              </p:nvPr>
            </p:nvSpPr>
            <p:spPr>
              <a:xfrm>
                <a:off x="120650" y="788670"/>
                <a:ext cx="12071350" cy="1223645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4" name="文本框 3" title=""/>
              <p:cNvSpPr txBox="1"/>
              <p:nvPr>
                <p:custDataLst>
                  <p:tags r:id="rId24"/>
                </p:custDataLst>
              </p:nvPr>
            </p:nvSpPr>
            <p:spPr>
              <a:xfrm>
                <a:off x="163830" y="1720215"/>
                <a:ext cx="8573770" cy="376809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indent="0" fontAlgn="auto">
                  <a:lnSpc>
                    <a:spcPct val="150000"/>
                  </a:lnSpc>
                </a:pPr>
                <a:r>
                  <a:rPr lang="zh-CN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解：</a:t>
                </a:r>
                <a:r>
                  <a:rPr lang="zh-CN" altLang="en-US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设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𝐴𝐵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</m:acc>
                      <m:r>
                        <m:rPr>
                          <m:sty m:val="p"/>
                        </m:rPr>
                        <a:rPr lang="zh-CN" sz="2800">
                          <a:solidFill>
                            <a:srgbClr val="FF0000"/>
                          </a:solidFill>
                          <a:latin typeface="黑体" pitchFamily="2" charset="-122"/>
                          <a:ea typeface="黑体" pitchFamily="2" charset="-122"/>
                          <a:cs typeface="黑体" panose="02010609060101010101" pitchFamily="2" charset="-122"/>
                          <a:sym typeface="+mn-ea"/>
                        </a:rPr>
                        <m:t>，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𝐴𝐷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</m:acc>
                      <m:r>
                        <m:rPr>
                          <m:sty m:val="p"/>
                        </m:rPr>
                        <a:rPr lang="zh-CN" sz="2800">
                          <a:solidFill>
                            <a:srgbClr val="FF0000"/>
                          </a:solidFill>
                          <a:latin typeface="黑体" pitchFamily="2" charset="-122"/>
                          <a:ea typeface="黑体" pitchFamily="2" charset="-122"/>
                          <a:cs typeface="黑体" panose="02010609060101010101" pitchFamily="2" charset="-122"/>
                          <a:sym typeface="+mn-ea"/>
                        </a:rPr>
                        <m:t>，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MS Mincho" panose="02020609040205080304" charset="-128"/>
                                  <a:cs typeface="Cambria Math" panose="02040503050406030204" charset="0"/>
                                </a:rPr>
                                <m:t>’</m:t>
                              </m:r>
                            </m:sup>
                          </m:sSup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r>
                  <a:rPr lang="zh-CN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，</a:t>
                </a:r>
                <a:endParaRPr lang="zh-CN" sz="2800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  <a:sym typeface="+mn-ea"/>
                </a:endParaRPr>
              </a:p>
              <a:p>
                <a:pPr indent="0" fontAlgn="auto">
                  <a:lnSpc>
                    <a:spcPct val="150000"/>
                  </a:lnSpc>
                </a:pPr>
                <a:r>
                  <a:rPr lang="zh-CN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则</a:t>
                </a:r>
                <a14:m>
                  <m:oMathPara>
                    <m:oMathParaPr>
                      <m:jc/>
                    </m:oMathParaPr>
                    <m:oMath>
                      <m:sSup>
                        <m:sSupPr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𝑎</m:t>
                              </m:r>
                            </m:e>
                          </m:acc>
                        </m:e>
                        <m:sup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𝑏</m:t>
                              </m:r>
                            </m:e>
                          </m:acc>
                        </m:e>
                        <m:sup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4</m:t>
                      </m:r>
                    </m:oMath>
                  </m:oMathPara>
                </a14:m>
                <a:r>
                  <a:rPr lang="zh-CN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sSup>
                        <m:sSupPr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𝑐</m:t>
                              </m:r>
                            </m:e>
                          </m:acc>
                        </m:e>
                        <m:sup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9</m:t>
                      </m:r>
                    </m:oMath>
                  </m:oMathPara>
                </a14:m>
                <a:r>
                  <a:rPr lang="zh-CN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2</m:t>
                      </m:r>
                    </m:oMath>
                  </m:oMathPara>
                </a14:m>
                <a:r>
                  <a:rPr lang="zh-CN" altLang="en-US" sz="2800">
                    <a:solidFill>
                      <a:srgbClr val="FF0000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𝑐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𝑐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3</m:t>
                      </m:r>
                    </m:oMath>
                  </m:oMathPara>
                </a14:m>
                <a:r>
                  <a:rPr lang="zh-CN" altLang="en-US" sz="2800">
                    <a:solidFill>
                      <a:srgbClr val="FF0000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</a:rPr>
                  <a:t>，</a:t>
                </a:r>
                <a:endParaRPr lang="zh-CN" altLang="en-US" sz="2800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  <a:sym typeface="+mn-ea"/>
                </a:endParaRPr>
              </a:p>
              <a:p>
                <a:pPr indent="0" fontAlgn="auto">
                  <a:lnSpc>
                    <a:spcPct val="150000"/>
                  </a:lnSpc>
                </a:pPr>
                <a:r>
                  <a:rPr lang="zh-CN" altLang="en-US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又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𝐵</m:t>
                          </m:r>
                          <m:sSup>
                            <m:sSupPr>
                              <m:ctrlP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MS Mincho" panose="02020609040205080304" charset="-128"/>
                                  <a:cs typeface="Cambria Math" panose="02040503050406030204" charset="0"/>
                                </a:rPr>
                                <m:t>’</m:t>
                              </m:r>
                            </m:sup>
                          </m:sSup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𝐶</m:t>
                          </m:r>
                          <m:sSup>
                            <m:sSupPr>
                              <m:ctrlP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MS Mincho" panose="02020609040205080304" charset="-128"/>
                                  <a:cs typeface="Cambria Math" panose="02040503050406030204" charset="0"/>
                                </a:rPr>
                                <m:t>’</m:t>
                              </m:r>
                            </m:sup>
                          </m:sSup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=(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𝑐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)∙(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𝑐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en-US" altLang="zh-CN" sz="2800" i="1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</a:endParaRPr>
              </a:p>
              <a:p>
                <a:pPr indent="0" fontAlgn="auto">
                  <a:lnSpc>
                    <a:spcPct val="150000"/>
                  </a:lnSpc>
                </a:pPr>
                <a:r>
                  <a:rPr lang="en-US" altLang="zh-CN" sz="2800">
                    <a:solidFill>
                      <a:srgbClr val="FF0000"/>
                    </a:solidFill>
                    <a:latin typeface="Cambria Math" panose="02040503050406030204" charset="0"/>
                    <a:ea typeface="MS Mincho" panose="02020609040205080304" charset="-128"/>
                    <a:cs typeface="Cambria Math" panose="02040503050406030204" charset="0"/>
                    <a:sym typeface="+mn-ea"/>
                  </a:rPr>
                  <a:t> 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𝑐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𝑏</m:t>
                              </m:r>
                            </m:e>
                          </m:acc>
                        </m:e>
                        <m:sup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𝑐</m:t>
                              </m:r>
                            </m:e>
                          </m:acc>
                        </m:e>
                        <m:sup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𝑐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𝑐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0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.</m:t>
                      </m:r>
                    </m:oMath>
                  </m:oMathPara>
                </a14:m>
                <a:endParaRPr lang="en-US" altLang="zh-CN" sz="2800" i="1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</a:endParaRPr>
              </a:p>
              <a:p>
                <a:pPr indent="0" fontAlgn="auto">
                  <a:lnSpc>
                    <a:spcPct val="150000"/>
                  </a:lnSpc>
                </a:pPr>
                <a:r>
                  <a:rPr lang="zh-CN" altLang="en-US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所以直线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𝐵</m:t>
                      </m:r>
                      <m:sSup>
                        <m:sSupPr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’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srgbClr val="FF0000"/>
                          </a:solidFill>
                          <a:latin typeface="黑体" pitchFamily="2" charset="-122"/>
                          <a:ea typeface="黑体" pitchFamily="2" charset="-122"/>
                          <a:cs typeface="黑体" panose="02010609060101010101" pitchFamily="2" charset="-122"/>
                          <a:sym typeface="+mn-ea"/>
                        </a:rPr>
                        <m:t>与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𝐶</m:t>
                      </m:r>
                      <m:sSup>
                        <m:sSupPr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’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srgbClr val="FF0000"/>
                          </a:solidFill>
                          <a:latin typeface="黑体" pitchFamily="2" charset="-122"/>
                          <a:ea typeface="黑体" pitchFamily="2" charset="-122"/>
                          <a:cs typeface="黑体" panose="02010609060101010101" pitchFamily="2" charset="-122"/>
                          <a:sym typeface="+mn-ea"/>
                        </a:rPr>
                        <m:t>所成角的余弦值</m:t>
                      </m:r>
                      <m:r>
                        <m:rPr>
                          <m:sty m:val="p"/>
                        </m:rPr>
                        <a:rPr lang="en-US" altLang="zh-CN" sz="2800">
                          <a:solidFill>
                            <a:srgbClr val="FF0000"/>
                          </a:solidFill>
                          <a:latin typeface="黑体" pitchFamily="2" charset="-122"/>
                          <a:ea typeface="黑体" pitchFamily="2" charset="-122"/>
                          <a:cs typeface="黑体" panose="02010609060101010101" pitchFamily="2" charset="-122"/>
                          <a:sym typeface="+mn-ea"/>
                        </a:rPr>
                        <m:t>为</m:t>
                      </m:r>
                      <m:r>
                        <m:rPr>
                          <m:sty m:val="p"/>
                        </m:rPr>
                        <a:rPr lang="en-US" altLang="zh-CN" sz="2800">
                          <a:solidFill>
                            <a:srgbClr val="FF0000"/>
                          </a:solidFill>
                          <a:latin typeface="黑体" pitchFamily="2" charset="-122"/>
                          <a:ea typeface="黑体" pitchFamily="2" charset="-122"/>
                          <a:cs typeface="黑体" panose="02010609060101010101" pitchFamily="2" charset="-122"/>
                          <a:sym typeface="+mn-ea"/>
                        </a:rPr>
                        <m:t>0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.</m:t>
                      </m:r>
                    </m:oMath>
                  </m:oMathPara>
                </a14:m>
                <a:endParaRPr lang="en-US" altLang="zh-CN" sz="2800" i="1">
                  <a:solidFill>
                    <a:srgbClr val="FF0000"/>
                  </a:solidFill>
                  <a:latin typeface="Cambria Math" panose="02040503050406030204" charset="0"/>
                  <a:ea typeface="MS Mincho" panose="02020609040205080304" charset="-128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5"/>
                </p:custDataLst>
              </p:nvPr>
            </p:nvSpPr>
            <p:spPr>
              <a:xfrm>
                <a:off x="163830" y="1720215"/>
                <a:ext cx="8573770" cy="3768090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 title="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27">
            <a:clrChange>
              <a:clrFrom>
                <a:srgbClr val="FDFEFE">
                  <a:alpha val="100000"/>
                </a:srgbClr>
              </a:clrFrom>
              <a:clrTo>
                <a:srgbClr val="FDFEFE">
                  <a:alpha val="100000"/>
                  <a:alpha val="0"/>
                </a:srgbClr>
              </a:clrTo>
            </a:clrChange>
          </a:blip>
          <a:srcRect l="1894" r="2686"/>
          <a:stretch>
            <a:fillRect/>
          </a:stretch>
        </p:blipFill>
        <p:spPr>
          <a:xfrm>
            <a:off x="8594725" y="2012315"/>
            <a:ext cx="3495040" cy="326961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文本框 1" title="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20650" y="788670"/>
                <a:ext cx="12071350" cy="1210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6</a:t>
                </a:r>
                <a:r>
                  <a:rPr lang="zh-CN" altLang="en-US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、</a:t>
                </a:r>
                <a:r>
                  <a:rPr lang="zh-CN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如图，平行六面体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𝐴𝐵𝐶𝐷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CN" sz="2800" i="1"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CN" sz="2800" i="1"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CN" sz="2800" i="1"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r>
                  <a:rPr lang="zh-CN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的底面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𝐴𝐵𝐶𝐷</m:t>
                      </m:r>
                    </m:oMath>
                  </m:oMathPara>
                </a14:m>
                <a:r>
                  <a:rPr lang="zh-CN" altLang="en-US" sz="2800">
                    <a:solidFill>
                      <a:schemeClr val="tx1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</a:rPr>
                  <a:t>是菱形</a:t>
                </a:r>
                <a:r>
                  <a:rPr lang="zh-CN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，且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∠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𝐶𝐵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=∠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𝐶𝐷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∠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𝐵𝐶𝐷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60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°</m:t>
                      </m:r>
                      <m:r>
                        <m:rPr>
                          <m:sty m:val="p"/>
                        </m:rPr>
                        <a:rPr lang="zh-CN" altLang="en-US" sz="2800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  <a:sym typeface="+mn-ea"/>
                        </a:rPr>
                        <m:t>，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𝐶𝐷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𝐶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r>
                  <a:rPr lang="zh-CN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，</a:t>
                </a:r>
                <a:r>
                  <a:rPr lang="zh-CN" altLang="en-US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求证：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𝐶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⊥</m:t>
                      </m:r>
                    </m:oMath>
                  </m:oMathPara>
                </a14:m>
                <a:r>
                  <a:rPr lang="zh-CN" altLang="en-US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Cambria Math" panose="02040503050406030204" charset="0"/>
                  </a:rPr>
                  <a:t>平面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i="1"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𝐵𝐷</m:t>
                      </m:r>
                    </m:oMath>
                  </m:oMathPara>
                </a14:m>
                <a:r>
                  <a:rPr lang="en-US" altLang="zh-CN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.</a:t>
                </a:r>
                <a:endParaRPr lang="en-US" altLang="zh-CN" sz="28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120650" y="788670"/>
                <a:ext cx="12071350" cy="121094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 title="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>
            <a:clrChange>
              <a:clrFrom>
                <a:srgbClr val="FDFEFE">
                  <a:alpha val="100000"/>
                </a:srgbClr>
              </a:clrFrom>
              <a:clrTo>
                <a:srgbClr val="FDFEFE">
                  <a:alpha val="100000"/>
                  <a:alpha val="0"/>
                </a:srgbClr>
              </a:clrTo>
            </a:clrChange>
          </a:blip>
          <a:srcRect t="10709" b="7166"/>
          <a:stretch>
            <a:fillRect/>
          </a:stretch>
        </p:blipFill>
        <p:spPr>
          <a:xfrm>
            <a:off x="829945" y="255270"/>
            <a:ext cx="11122025" cy="607695"/>
          </a:xfrm>
          <a:prstGeom prst="rect">
            <a:avLst/>
          </a:prstGeom>
        </p:spPr>
      </p:pic>
      <p:pic>
        <p:nvPicPr>
          <p:cNvPr id="4" name="图片 3" title="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>
            <a:clrChange>
              <a:clrFrom>
                <a:srgbClr val="FDFEFE">
                  <a:alpha val="100000"/>
                </a:srgbClr>
              </a:clrFrom>
              <a:clrTo>
                <a:srgbClr val="FDFEFE">
                  <a:alpha val="100000"/>
                  <a:alpha val="0"/>
                </a:srgbClr>
              </a:clrTo>
            </a:clrChange>
          </a:blip>
          <a:srcRect l="2594" t="7765" r="2965" b="4469"/>
          <a:stretch>
            <a:fillRect/>
          </a:stretch>
        </p:blipFill>
        <p:spPr>
          <a:xfrm>
            <a:off x="8409305" y="1999615"/>
            <a:ext cx="3782695" cy="3099435"/>
          </a:xfrm>
          <a:prstGeom prst="rect">
            <a:avLst/>
          </a:prstGeom>
        </p:spPr>
      </p:pic>
      <mc:AlternateContent>
        <mc:Choice Requires="a14">
          <p:sp>
            <p:nvSpPr>
              <p:cNvPr id="5" name="文本框 4" title="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63830" y="1863090"/>
                <a:ext cx="8573770" cy="474535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indent="0" fontAlgn="auto">
                  <a:lnSpc>
                    <a:spcPct val="135000"/>
                  </a:lnSpc>
                </a:pPr>
                <a:r>
                  <a:rPr lang="zh-CN" altLang="en-US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证明</a:t>
                </a:r>
                <a:r>
                  <a:rPr lang="zh-CN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：由题意，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𝐶𝐷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𝐶𝐵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𝐶</m:t>
                      </m:r>
                      <m:sSub>
                        <m:sSubPr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r>
                  <a:rPr lang="zh-CN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，各棱长均相等</a:t>
                </a:r>
                <a:endParaRPr lang="zh-CN" sz="2800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  <a:sym typeface="+mn-ea"/>
                </a:endParaRPr>
              </a:p>
              <a:p>
                <a:pPr indent="0" fontAlgn="auto">
                  <a:lnSpc>
                    <a:spcPct val="135000"/>
                  </a:lnSpc>
                </a:pPr>
                <a:r>
                  <a:rPr lang="zh-CN" altLang="en-US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设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𝐶𝐷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</m:acc>
                      <m:r>
                        <m:rPr>
                          <m:sty m:val="p"/>
                        </m:rPr>
                        <a:rPr lang="zh-CN" sz="2800">
                          <a:solidFill>
                            <a:srgbClr val="FF0000"/>
                          </a:solidFill>
                          <a:latin typeface="黑体" pitchFamily="2" charset="-122"/>
                          <a:ea typeface="黑体" pitchFamily="2" charset="-122"/>
                          <a:cs typeface="黑体" panose="02010609060101010101" pitchFamily="2" charset="-122"/>
                          <a:sym typeface="+mn-ea"/>
                        </a:rPr>
                        <m:t>，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𝐶𝐵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</m:acc>
                      <m:r>
                        <m:rPr>
                          <m:sty m:val="p"/>
                        </m:rPr>
                        <a:rPr lang="zh-CN" sz="2800">
                          <a:solidFill>
                            <a:srgbClr val="FF0000"/>
                          </a:solidFill>
                          <a:latin typeface="黑体" pitchFamily="2" charset="-122"/>
                          <a:ea typeface="黑体" pitchFamily="2" charset="-122"/>
                          <a:cs typeface="黑体" panose="02010609060101010101" pitchFamily="2" charset="-122"/>
                          <a:sym typeface="+mn-ea"/>
                        </a:rPr>
                        <m:t>，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𝐶</m:t>
                          </m:r>
                          <m:sSub>
                            <m:sSubPr>
                              <m:ctrlP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MS Mincho" panose="02020609040205080304" charset="-128"/>
                                  <a:cs typeface="Cambria Math" panose="02040503050406030204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r>
                  <a:rPr lang="zh-CN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𝐶𝐷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𝐶𝐵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𝐶</m:t>
                      </m:r>
                      <m:sSub>
                        <m:sSubPr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1</m:t>
                      </m:r>
                    </m:oMath>
                  </m:oMathPara>
                </a14:m>
                <a:r>
                  <a:rPr lang="zh-CN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，</a:t>
                </a:r>
                <a:endParaRPr lang="zh-CN" sz="2800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  <a:sym typeface="+mn-ea"/>
                </a:endParaRPr>
              </a:p>
              <a:p>
                <a:pPr indent="0" fontAlgn="auto">
                  <a:lnSpc>
                    <a:spcPct val="135000"/>
                  </a:lnSpc>
                </a:pPr>
                <a:r>
                  <a:rPr lang="zh-CN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则</a:t>
                </a:r>
                <a14:m>
                  <m:oMathPara>
                    <m:oMathParaPr>
                      <m:jc/>
                    </m:oMathParaPr>
                    <m:oMath>
                      <m:sSup>
                        <m:sSupPr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𝑎</m:t>
                              </m:r>
                            </m:e>
                          </m:acc>
                        </m:e>
                        <m:sup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𝑏</m:t>
                              </m:r>
                            </m:e>
                          </m:acc>
                        </m:e>
                        <m:sup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𝑐</m:t>
                              </m:r>
                            </m:e>
                          </m:acc>
                        </m:e>
                        <m:sup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1</m:t>
                      </m:r>
                    </m:oMath>
                  </m:oMathPara>
                </a14:m>
                <a:r>
                  <a:rPr lang="zh-CN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𝑐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𝑐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r>
                  <a:rPr lang="zh-CN" altLang="en-US" sz="2800">
                    <a:solidFill>
                      <a:srgbClr val="FF0000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</a:rPr>
                  <a:t>，</a:t>
                </a:r>
                <a:endParaRPr lang="zh-CN" altLang="en-US" sz="2800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  <a:sym typeface="+mn-ea"/>
                </a:endParaRPr>
              </a:p>
              <a:p>
                <a:pPr indent="0" fontAlgn="auto">
                  <a:lnSpc>
                    <a:spcPct val="135000"/>
                  </a:lnSpc>
                </a:pPr>
                <a:r>
                  <a:rPr lang="zh-CN" altLang="en-US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又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𝐶</m:t>
                          </m:r>
                          <m:sSub>
                            <m:sSubPr>
                              <m:ctrlP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MS Mincho" panose="02020609040205080304" charset="-128"/>
                                  <a:cs typeface="Cambria Math" panose="02040503050406030204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𝐵𝐷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=(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𝑐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)∙(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)=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0</m:t>
                      </m:r>
                      <m:r>
                        <m:rPr>
                          <m:sty m:val="p"/>
                        </m:rPr>
                        <a:rPr lang="zh-CN" sz="2800">
                          <a:solidFill>
                            <a:srgbClr val="FF0000"/>
                          </a:solidFill>
                          <a:latin typeface="黑体" pitchFamily="2" charset="-122"/>
                          <a:ea typeface="黑体" pitchFamily="2" charset="-122"/>
                          <a:cs typeface="黑体" panose="02010609060101010101" pitchFamily="2" charset="-122"/>
                          <a:sym typeface="+mn-ea"/>
                        </a:rPr>
                        <m:t>，</m:t>
                      </m:r>
                    </m:oMath>
                  </m:oMathPara>
                </a14:m>
                <a:endParaRPr lang="zh-CN" sz="2800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  <a:sym typeface="+mn-ea"/>
                </a:endParaRPr>
              </a:p>
              <a:p>
                <a:pPr indent="0" fontAlgn="auto">
                  <a:lnSpc>
                    <a:spcPct val="135000"/>
                  </a:lnSpc>
                </a:pPr>
                <a:r>
                  <a:rPr lang="en-US" altLang="zh-CN" sz="2800">
                    <a:solidFill>
                      <a:srgbClr val="FF0000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</a:rPr>
                  <a:t>    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𝐶</m:t>
                          </m:r>
                          <m:sSub>
                            <m:sSubPr>
                              <m:ctrlP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MS Mincho" panose="02020609040205080304" charset="-128"/>
                                  <a:cs typeface="Cambria Math" panose="02040503050406030204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MS Mincho" panose="02020609040205080304" charset="-128"/>
                                  <a:cs typeface="Cambria Math" panose="0204050305040603020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𝐷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=(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𝑐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)∙(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𝑐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)=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0</m:t>
                      </m:r>
                      <m:r>
                        <m:rPr>
                          <m:sty m:val="p"/>
                        </m:rPr>
                        <a:rPr lang="zh-CN" sz="2800">
                          <a:solidFill>
                            <a:srgbClr val="FF0000"/>
                          </a:solidFill>
                          <a:latin typeface="黑体" pitchFamily="2" charset="-122"/>
                          <a:ea typeface="黑体" pitchFamily="2" charset="-122"/>
                          <a:cs typeface="黑体" panose="02010609060101010101" pitchFamily="2" charset="-122"/>
                          <a:sym typeface="+mn-ea"/>
                        </a:rPr>
                        <m:t>，</m:t>
                      </m:r>
                    </m:oMath>
                  </m:oMathPara>
                </a14:m>
                <a:endParaRPr lang="en-US" altLang="zh-CN" sz="2800" i="1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</a:endParaRPr>
              </a:p>
              <a:p>
                <a:pPr indent="0" fontAlgn="auto">
                  <a:lnSpc>
                    <a:spcPct val="135000"/>
                  </a:lnSpc>
                </a:pPr>
                <a:r>
                  <a:rPr lang="zh-CN" altLang="en-US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所以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𝐶</m:t>
                      </m:r>
                      <m:sSub>
                        <m:sSubPr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⊥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𝐵𝐷</m:t>
                      </m:r>
                    </m:oMath>
                  </m:oMathPara>
                </a14:m>
                <a:r>
                  <a:rPr lang="zh-CN" altLang="en-US" sz="2800">
                    <a:solidFill>
                      <a:srgbClr val="FF0000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</a:rPr>
                  <a:t>且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𝐶</m:t>
                      </m:r>
                      <m:sSub>
                        <m:sSubPr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⊥</m:t>
                      </m:r>
                      <m:sSub>
                        <m:sSubPr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𝐷</m:t>
                      </m:r>
                    </m:oMath>
                  </m:oMathPara>
                </a14:m>
                <a:r>
                  <a:rPr lang="zh-CN" altLang="en-US" sz="2800">
                    <a:solidFill>
                      <a:srgbClr val="FF0000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</a:rPr>
                  <a:t>，又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𝐵𝐷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∩</m:t>
                      </m:r>
                      <m:sSub>
                        <m:sSubPr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𝐷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𝐷</m:t>
                      </m:r>
                    </m:oMath>
                  </m:oMathPara>
                </a14:m>
                <a:r>
                  <a:rPr lang="zh-CN" altLang="en-US" sz="2800">
                    <a:solidFill>
                      <a:srgbClr val="FF0000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</a:rPr>
                  <a:t>，</a:t>
                </a:r>
                <a:endParaRPr lang="zh-CN" altLang="en-US" sz="2800">
                  <a:solidFill>
                    <a:srgbClr val="FF0000"/>
                  </a:solidFill>
                  <a:latin typeface="Cambria Math" panose="02040503050406030204" charset="0"/>
                  <a:ea typeface="黑体" panose="02010609060101010101" pitchFamily="2" charset="-122"/>
                  <a:cs typeface="Cambria Math" panose="02040503050406030204" charset="0"/>
                </a:endParaRPr>
              </a:p>
              <a:p>
                <a:pPr indent="0" fontAlgn="auto">
                  <a:lnSpc>
                    <a:spcPct val="135000"/>
                  </a:lnSpc>
                </a:pPr>
                <a:r>
                  <a:rPr lang="zh-CN" altLang="en-US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所以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𝐶</m:t>
                      </m:r>
                      <m:sSub>
                        <m:sSubPr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⊥</m:t>
                      </m:r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srgbClr val="FF0000"/>
                          </a:solidFill>
                          <a:latin typeface="黑体" pitchFamily="2" charset="-122"/>
                          <a:ea typeface="黑体" pitchFamily="2" charset="-122"/>
                          <a:cs typeface="Cambria Math" panose="02040503050406030204" charset="0"/>
                          <a:sym typeface="+mn-ea"/>
                        </a:rPr>
                        <m:t>平面</m:t>
                      </m:r>
                      <m:sSub>
                        <m:sSubPr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𝐵𝐷</m:t>
                      </m:r>
                    </m:oMath>
                  </m:oMathPara>
                </a14:m>
                <a:endParaRPr lang="en-US" altLang="zh-CN" sz="2800" i="1">
                  <a:solidFill>
                    <a:srgbClr val="FF0000"/>
                  </a:solidFill>
                  <a:latin typeface="Cambria Math" panose="02040503050406030204" charset="0"/>
                  <a:ea typeface="MS Mincho" panose="02020609040205080304" charset="-128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163830" y="1863090"/>
                <a:ext cx="8573770" cy="474535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7" name="文本框 6" title="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79705" y="880745"/>
                <a:ext cx="11821160" cy="2063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 fontAlgn="auto">
                  <a:lnSpc>
                    <a:spcPct val="135000"/>
                  </a:lnSpc>
                </a:pPr>
                <a:r>
                  <a:rPr lang="zh-CN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一、空间向量基本定理</a:t>
                </a:r>
                <a:endParaRPr lang="zh-CN" sz="28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</a:endParaRPr>
              </a:p>
              <a:p>
                <a:pPr indent="0" fontAlgn="auto">
                  <a:lnSpc>
                    <a:spcPct val="135000"/>
                  </a:lnSpc>
                </a:pPr>
                <a:r>
                  <a:rPr lang="en-US" altLang="zh-CN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    </a:t>
                </a:r>
                <a:r>
                  <a:rPr lang="zh-CN" altLang="en-US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如果三个向量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𝑎</m:t>
                          </m:r>
                        </m:e>
                      </m:acc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schemeClr val="tx1"/>
                          </a:solidFill>
                          <a:latin typeface="黑体" pitchFamily="2" charset="-122"/>
                          <a:ea typeface="黑体" pitchFamily="2" charset="-122"/>
                          <a:cs typeface="黑体" panose="02010609060101010101" pitchFamily="2" charset="-122"/>
                          <a:sym typeface="+mn-ea"/>
                        </a:rPr>
                        <m:t>，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𝑏</m:t>
                          </m:r>
                        </m:e>
                      </m:acc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schemeClr val="tx1"/>
                          </a:solidFill>
                          <a:latin typeface="黑体" pitchFamily="2" charset="-122"/>
                          <a:ea typeface="黑体" pitchFamily="2" charset="-122"/>
                          <a:cs typeface="黑体" panose="02010609060101010101" pitchFamily="2" charset="-122"/>
                          <a:sym typeface="+mn-ea"/>
                        </a:rPr>
                        <m:t>，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r>
                  <a:rPr lang="zh-CN" altLang="en-US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不共面，那么对任意一个空间向量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r>
                  <a:rPr lang="zh-CN" altLang="en-US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，存在唯一的有序实数组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𝑦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𝑧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r>
                  <a:rPr lang="zh-CN" altLang="en-US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，使得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𝑝</m:t>
                          </m:r>
                        </m:e>
                      </m:acc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𝑥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𝑎</m:t>
                          </m:r>
                        </m:e>
                      </m:acc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+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𝑦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𝑏</m:t>
                          </m:r>
                        </m:e>
                      </m:acc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+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𝑧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r>
                  <a:rPr lang="en-US" altLang="zh-CN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.</a:t>
                </a:r>
                <a:endParaRPr lang="en-US" altLang="zh-CN" sz="28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179705" y="880745"/>
                <a:ext cx="11821160" cy="206375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2" name="文本框 1" title="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23495" y="2739390"/>
                <a:ext cx="12216130" cy="308737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indent="0" fontAlgn="auto">
                  <a:lnSpc>
                    <a:spcPct val="130000"/>
                  </a:lnSpc>
                </a:pPr>
                <a:r>
                  <a:rPr lang="zh-CN" altLang="en-US" sz="28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Cambria Math" panose="02040503050406030204" charset="0"/>
                    <a:sym typeface="+mn-ea"/>
                  </a:rPr>
                  <a:t>●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𝑎</m:t>
                          </m:r>
                        </m:e>
                      </m:acc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schemeClr val="tx1"/>
                          </a:solidFill>
                          <a:latin typeface="黑体" pitchFamily="2" charset="-122"/>
                          <a:ea typeface="黑体" pitchFamily="2" charset="-122"/>
                          <a:cs typeface="黑体" panose="02010609060101010101" pitchFamily="2" charset="-122"/>
                          <a:sym typeface="+mn-ea"/>
                        </a:rPr>
                        <m:t>，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𝑏</m:t>
                          </m:r>
                        </m:e>
                      </m:acc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schemeClr val="tx1"/>
                          </a:solidFill>
                          <a:latin typeface="黑体" pitchFamily="2" charset="-122"/>
                          <a:ea typeface="黑体" pitchFamily="2" charset="-122"/>
                          <a:cs typeface="黑体" panose="02010609060101010101" pitchFamily="2" charset="-122"/>
                          <a:sym typeface="+mn-ea"/>
                        </a:rPr>
                        <m:t>，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r>
                  <a:rPr lang="zh-CN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叫做</a:t>
                </a:r>
                <a:r>
                  <a:rPr lang="zh-CN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基向量</a:t>
                </a:r>
                <a:r>
                  <a:rPr lang="zh-CN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；</a:t>
                </a:r>
                <a:endParaRPr lang="zh-CN" sz="2800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  <a:sym typeface="+mn-ea"/>
                </a:endParaRPr>
              </a:p>
              <a:p>
                <a:pPr indent="0" fontAlgn="auto">
                  <a:lnSpc>
                    <a:spcPct val="110000"/>
                  </a:lnSpc>
                </a:pPr>
                <a:r>
                  <a:rPr lang="zh-CN" altLang="en-US" sz="2800">
                    <a:latin typeface="微软雅黑" panose="020b0503020204020204" charset="-122"/>
                    <a:ea typeface="微软雅黑" panose="020b0503020204020204" charset="-122"/>
                    <a:cs typeface="Cambria Math" panose="02040503050406030204" charset="0"/>
                    <a:sym typeface="+mn-ea"/>
                  </a:rPr>
                  <a:t>●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{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𝑎</m:t>
                          </m:r>
                        </m:e>
                      </m:acc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srgbClr val="FF0000"/>
                          </a:solidFill>
                          <a:latin typeface="黑体" pitchFamily="2" charset="-122"/>
                          <a:ea typeface="黑体" pitchFamily="2" charset="-122"/>
                          <a:cs typeface="黑体" panose="02010609060101010101" pitchFamily="2" charset="-122"/>
                          <a:sym typeface="+mn-ea"/>
                        </a:rPr>
                        <m:t>，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𝑏</m:t>
                          </m:r>
                        </m:e>
                      </m:acc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srgbClr val="FF0000"/>
                          </a:solidFill>
                          <a:latin typeface="黑体" pitchFamily="2" charset="-122"/>
                          <a:ea typeface="黑体" pitchFamily="2" charset="-122"/>
                          <a:cs typeface="黑体" panose="02010609060101010101" pitchFamily="2" charset="-122"/>
                          <a:sym typeface="+mn-ea"/>
                        </a:rPr>
                        <m:t>，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𝑐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}</m:t>
                      </m:r>
                    </m:oMath>
                  </m:oMathPara>
                </a14:m>
                <a:r>
                  <a:rPr lang="zh-CN" altLang="en-US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叫做空间向量的</a:t>
                </a:r>
                <a:r>
                  <a:rPr lang="zh-CN" altLang="en-US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一个基底</a:t>
                </a:r>
                <a:r>
                  <a:rPr lang="zh-CN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；</a:t>
                </a:r>
                <a:endParaRPr lang="zh-CN" sz="2800"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  <a:sym typeface="+mn-ea"/>
                </a:endParaRPr>
              </a:p>
              <a:p>
                <a:pPr indent="0" fontAlgn="auto">
                  <a:lnSpc>
                    <a:spcPct val="130000"/>
                  </a:lnSpc>
                </a:pPr>
                <a:r>
                  <a:rPr lang="zh-CN" altLang="en-US" sz="2800">
                    <a:latin typeface="微软雅黑" panose="020b0503020204020204" charset="-122"/>
                    <a:ea typeface="微软雅黑" panose="020b0503020204020204" charset="-122"/>
                    <a:cs typeface="Cambria Math" panose="02040503050406030204" charset="0"/>
                    <a:sym typeface="+mn-ea"/>
                  </a:rPr>
                  <a:t>●</a:t>
                </a:r>
                <a:r>
                  <a:rPr lang="zh-CN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如果空间的一个基底中的三个基向量</a:t>
                </a:r>
                <a:r>
                  <a:rPr lang="zh-CN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两两垂直</a:t>
                </a:r>
                <a:r>
                  <a:rPr lang="zh-CN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，且</a:t>
                </a:r>
                <a:r>
                  <a:rPr lang="zh-CN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长度</a:t>
                </a:r>
                <a:r>
                  <a:rPr lang="zh-CN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都为</a:t>
                </a:r>
                <a:r>
                  <a:rPr lang="en-US" altLang="zh-CN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1</a:t>
                </a:r>
                <a:r>
                  <a:rPr lang="zh-CN" altLang="en-US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，那么这个基底叫做</a:t>
                </a:r>
                <a:r>
                  <a:rPr lang="zh-CN" altLang="en-US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单位正交基底</a:t>
                </a:r>
                <a:r>
                  <a:rPr lang="zh-CN" altLang="en-US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，常用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{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𝑖</m:t>
                          </m:r>
                        </m:e>
                      </m:acc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schemeClr val="tx1"/>
                          </a:solidFill>
                          <a:latin typeface="黑体" pitchFamily="2" charset="-122"/>
                          <a:ea typeface="黑体" pitchFamily="2" charset="-122"/>
                          <a:cs typeface="黑体" panose="02010609060101010101" pitchFamily="2" charset="-122"/>
                          <a:sym typeface="+mn-ea"/>
                        </a:rPr>
                        <m:t>，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𝑗</m:t>
                          </m:r>
                        </m:e>
                      </m:acc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schemeClr val="tx1"/>
                          </a:solidFill>
                          <a:latin typeface="黑体" pitchFamily="2" charset="-122"/>
                          <a:ea typeface="黑体" pitchFamily="2" charset="-122"/>
                          <a:cs typeface="黑体" panose="02010609060101010101" pitchFamily="2" charset="-122"/>
                          <a:sym typeface="+mn-ea"/>
                        </a:rPr>
                        <m:t>，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𝑘</m:t>
                          </m:r>
                        </m:e>
                      </m:acc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}</m:t>
                      </m:r>
                    </m:oMath>
                  </m:oMathPara>
                </a14:m>
                <a:r>
                  <a:rPr lang="zh-CN" altLang="en-US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表示，</a:t>
                </a:r>
                <a:endParaRPr lang="zh-CN" altLang="en-US" sz="2800"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  <a:sym typeface="+mn-ea"/>
                </a:endParaRPr>
              </a:p>
              <a:p>
                <a:pPr indent="0" fontAlgn="auto">
                  <a:lnSpc>
                    <a:spcPct val="130000"/>
                  </a:lnSpc>
                </a:pPr>
                <a:r>
                  <a:rPr lang="zh-CN" altLang="en-US" sz="2800">
                    <a:latin typeface="微软雅黑" panose="020b0503020204020204" charset="-122"/>
                    <a:ea typeface="微软雅黑" panose="020b0503020204020204" charset="-122"/>
                    <a:cs typeface="Cambria Math" panose="02040503050406030204" charset="0"/>
                    <a:sym typeface="+mn-ea"/>
                  </a:rPr>
                  <a:t>●</a:t>
                </a:r>
                <a:r>
                  <a:rPr lang="zh-CN" altLang="en-US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把一个空间向量分解为三个两两垂直的向量，叫做把空间向量进行</a:t>
                </a:r>
                <a:r>
                  <a:rPr lang="zh-CN" altLang="en-US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正交分解</a:t>
                </a:r>
                <a:r>
                  <a:rPr lang="en-US" altLang="zh-CN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.</a:t>
                </a:r>
                <a:endParaRPr lang="zh-CN" altLang="en-US" sz="2800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  <a:sym typeface="+mn-ea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23495" y="2739390"/>
                <a:ext cx="12216130" cy="3087370"/>
              </a:xfrm>
              <a:prstGeom prst="rect">
                <a:avLst/>
              </a:prstGeom>
              <a:blipFill rotWithShape="1">
                <a:blip r:embed="rId8"/>
                <a:stretch>
                  <a:fillRect r="-1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 title=""/>
          <p:cNvSpPr txBox="1"/>
          <p:nvPr>
            <p:custDataLst>
              <p:tags r:id="rId9"/>
            </p:custDataLst>
          </p:nvPr>
        </p:nvSpPr>
        <p:spPr>
          <a:xfrm>
            <a:off x="6625590" y="3505835"/>
            <a:ext cx="4367530" cy="5219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zh-CN"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零向量不可以作为基向量</a:t>
            </a:r>
            <a:endParaRPr lang="zh-CN" sz="280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10"/>
            </p:custDataLst>
          </p:nvPr>
        </p:nvSpPr>
        <p:spPr>
          <a:xfrm>
            <a:off x="6625590" y="2879090"/>
            <a:ext cx="4573270" cy="5219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2800" smtClean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构成空间向量的基底不唯一</a:t>
            </a:r>
            <a:endParaRPr lang="zh-CN" altLang="en-US" sz="2800" smtClean="0"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文本框 1" title="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201930" y="892175"/>
                <a:ext cx="11638280" cy="371221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indent="0" fontAlgn="auto">
                  <a:lnSpc>
                    <a:spcPct val="135000"/>
                  </a:lnSpc>
                </a:pPr>
                <a:r>
                  <a:rPr lang="zh-CN" altLang="en-US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Wingdings" panose="05000000000000000000" charset="0"/>
                  </a:rPr>
                  <a:t></a:t>
                </a:r>
                <a:r>
                  <a:rPr lang="zh-CN" altLang="en-US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判断三个空间向量是否能构成一个基底：</a:t>
                </a:r>
                <a:r>
                  <a:rPr lang="zh-CN" altLang="en-US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判断是否共面（若共面，则不能构成基底；若不共面，则能构成基底，）</a:t>
                </a:r>
                <a:endParaRPr lang="zh-CN" altLang="en-US" sz="2800"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</a:endParaRPr>
              </a:p>
              <a:p>
                <a:pPr indent="0" fontAlgn="auto">
                  <a:lnSpc>
                    <a:spcPct val="135000"/>
                  </a:lnSpc>
                </a:pPr>
                <a:r>
                  <a:rPr lang="zh-CN" altLang="en-US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方法:①如果向量中存在零向量，则不能作为基底;</a:t>
                </a:r>
                <a:endParaRPr lang="zh-CN" altLang="en-US" sz="2800"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</a:endParaRPr>
              </a:p>
              <a:p>
                <a:pPr indent="0" fontAlgn="auto">
                  <a:lnSpc>
                    <a:spcPct val="135000"/>
                  </a:lnSpc>
                </a:pPr>
                <a:r>
                  <a:rPr lang="zh-CN" altLang="en-US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 </a:t>
                </a:r>
                <a:r>
                  <a:rPr lang="en-US" altLang="zh-CN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    </a:t>
                </a:r>
                <a:r>
                  <a:rPr lang="zh-CN" altLang="en-US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②如果存在一个向量可以用另外的向量线性表示，则不能构成基底</a:t>
                </a:r>
                <a:r>
                  <a:rPr lang="en-US" altLang="zh-CN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   </a:t>
                </a:r>
                <a:endParaRPr lang="en-US" altLang="zh-CN" sz="2800"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</a:endParaRPr>
              </a:p>
              <a:p>
                <a:pPr indent="0" fontAlgn="auto">
                  <a:lnSpc>
                    <a:spcPct val="135000"/>
                  </a:lnSpc>
                </a:pPr>
                <a:r>
                  <a:rPr lang="en-US" altLang="zh-CN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     </a:t>
                </a:r>
                <a:r>
                  <a:rPr lang="zh-CN" altLang="en-US" sz="2800">
                    <a:latin typeface="微软雅黑" panose="020b0503020204020204" charset="-122"/>
                    <a:ea typeface="微软雅黑" panose="020b0503020204020204" charset="-122"/>
                    <a:cs typeface="黑体" panose="02010609060101010101" pitchFamily="2" charset="-122"/>
                  </a:rPr>
                  <a:t>③</a:t>
                </a:r>
                <a:r>
                  <a:rPr lang="zh-CN" altLang="en-US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假设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𝑎</m:t>
                          </m:r>
                        </m:e>
                      </m:acc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𝑥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𝑏</m:t>
                          </m:r>
                        </m:e>
                      </m:acc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+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𝑦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r>
                  <a:rPr lang="zh-CN" altLang="en-US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，运用空间向量基本定理，建立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𝑥</m:t>
                      </m:r>
                    </m:oMath>
                  </m:oMathPara>
                </a14:m>
                <a:r>
                  <a:rPr lang="zh-CN" altLang="en-US" sz="2800">
                    <a:solidFill>
                      <a:schemeClr val="tx1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𝑦</m:t>
                      </m:r>
                    </m:oMath>
                  </m:oMathPara>
                </a14:m>
                <a:r>
                  <a:rPr lang="zh-CN" altLang="en-US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的方程组，</a:t>
                </a:r>
                <a:r>
                  <a:rPr lang="en-US" altLang="zh-CN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   </a:t>
                </a:r>
                <a:endParaRPr lang="en-US" altLang="zh-CN" sz="2800"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</a:endParaRPr>
              </a:p>
              <a:p>
                <a:pPr indent="0" fontAlgn="auto">
                  <a:lnSpc>
                    <a:spcPct val="135000"/>
                  </a:lnSpc>
                </a:pPr>
                <a:r>
                  <a:rPr lang="en-US" altLang="zh-CN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       </a:t>
                </a:r>
                <a:r>
                  <a:rPr lang="zh-CN" altLang="en-US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若有解则共面，不能作为基底；若无解，则不共面，能作为基底</a:t>
                </a:r>
                <a:endParaRPr lang="zh-CN" altLang="en-US" sz="2800"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201930" y="892175"/>
                <a:ext cx="11638280" cy="37122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 title=""/>
          <p:cNvSpPr txBox="1"/>
          <p:nvPr>
            <p:custDataLst>
              <p:tags r:id="rId6"/>
            </p:custDataLst>
          </p:nvPr>
        </p:nvSpPr>
        <p:spPr>
          <a:xfrm>
            <a:off x="154305" y="4441825"/>
            <a:ext cx="11699240" cy="18091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indent="0" algn="just" fontAlgn="auto">
              <a:lnSpc>
                <a:spcPct val="133000"/>
              </a:lnSpc>
              <a:spcBef>
                <a:spcPct val="0"/>
              </a:spcBef>
              <a:buFont typeface="Arial"/>
              <a:tabLst>
                <a:tab pos="5670550"/>
              </a:tabLst>
            </a:pPr>
            <a:r>
              <a:rPr lang="zh-CN" altLang="en-US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Wingdings" panose="05000000000000000000" charset="0"/>
              </a:rPr>
              <a:t>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基底的</a:t>
            </a:r>
            <a:r>
              <a:rPr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构建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：</a:t>
            </a:r>
            <a:r>
              <a:rPr lang="zh-CN" altLang="en-US" sz="280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常依托正方体、长方体、平行六面体、四面体等几何体，用</a:t>
            </a:r>
            <a:r>
              <a:rPr lang="zh-CN" altLang="en-US" sz="280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从同一顶点出发的三条棱对应的向量</a:t>
            </a:r>
            <a:r>
              <a:rPr lang="zh-CN" altLang="en-US" sz="280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为基底，并</a:t>
            </a:r>
            <a:r>
              <a:rPr lang="zh-CN" altLang="en-US" sz="280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尽量选已知夹角和长度的向量</a:t>
            </a:r>
            <a:r>
              <a:rPr lang="zh-CN" altLang="en-US" sz="280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．</a:t>
            </a:r>
            <a:endParaRPr lang="zh-CN" altLang="en-US" sz="2800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</p:txBody>
      </p:sp>
      <p:sp>
        <p:nvSpPr>
          <p:cNvPr id="4" name="文本框 3" title=""/>
          <p:cNvSpPr txBox="1"/>
          <p:nvPr>
            <p:custDataLst>
              <p:tags r:id="rId7"/>
            </p:custDataLst>
          </p:nvPr>
        </p:nvSpPr>
        <p:spPr>
          <a:xfrm>
            <a:off x="135255" y="6044565"/>
            <a:ext cx="11997055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algn="just">
              <a:lnSpc>
                <a:spcPct val="150000"/>
              </a:lnSpc>
              <a:spcBef>
                <a:spcPct val="20000"/>
              </a:spcBef>
              <a:buFont typeface="Arial"/>
              <a:tabLst>
                <a:tab pos="5670550"/>
              </a:tabLst>
            </a:pPr>
            <a:r>
              <a:rPr lang="zh-CN" altLang="en-US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Wingdings" panose="05000000000000000000" charset="0"/>
              </a:rPr>
              <a:t></a:t>
            </a:r>
            <a:r>
              <a:rPr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基底的运用：</a:t>
            </a:r>
            <a:r>
              <a:rPr sz="280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用基底法解决立体几何中的</a:t>
            </a:r>
            <a:r>
              <a:rPr sz="2800">
                <a:highlight>
                  <a:srgbClr val="FFFF00"/>
                </a:highligh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垂直</a:t>
            </a:r>
            <a:r>
              <a:rPr sz="280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、</a:t>
            </a:r>
            <a:r>
              <a:rPr sz="2800">
                <a:highlight>
                  <a:srgbClr val="FFFF00"/>
                </a:highligh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共线</a:t>
            </a:r>
            <a:r>
              <a:rPr sz="280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、</a:t>
            </a:r>
            <a:r>
              <a:rPr sz="2800">
                <a:highlight>
                  <a:srgbClr val="FFFF00"/>
                </a:highligh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角度</a:t>
            </a:r>
            <a:r>
              <a:rPr sz="280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、</a:t>
            </a:r>
            <a:r>
              <a:rPr sz="2800">
                <a:highlight>
                  <a:srgbClr val="FFFF00"/>
                </a:highligh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模长</a:t>
            </a:r>
            <a:r>
              <a:rPr sz="280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等问题</a:t>
            </a:r>
            <a:r>
              <a:rPr lang="en-US" altLang="zh-CN" sz="280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.</a:t>
            </a:r>
            <a:endParaRPr lang="en-US" altLang="zh-CN" sz="2800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</p:txBody>
      </p:sp>
      <p:pic>
        <p:nvPicPr>
          <p:cNvPr id="5" name="Picture 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 flipH="1">
            <a:off x="12192000" y="123952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8193" name="标题 1" title=""/>
          <p:cNvSpPr>
            <a:spLocks noGrp="1"/>
          </p:cNvSpPr>
          <p:nvPr>
            <p:ph type="ctrTitle" idx="4294967295"/>
            <p:custDataLst>
              <p:tags r:id="rId3"/>
            </p:custDataLst>
          </p:nvPr>
        </p:nvSpPr>
        <p:spPr>
          <a:xfrm>
            <a:off x="2099310" y="1848485"/>
            <a:ext cx="9356725" cy="2520315"/>
          </a:xfrm>
          <a:noFill/>
          <a:ln w="28575">
            <a:solidFill>
              <a:srgbClr val="6372B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34AAD3"/>
                </a:solidFill>
              </a14:hiddenFill>
            </a:ext>
          </a:extLst>
        </p:spPr>
        <p:txBody>
          <a:bodyPr wrap="square" lIns="121920" tIns="60960" rIns="121920" bIns="6096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latinLnBrk="0" hangingPunct="1">
              <a:buSzTx/>
            </a:pPr>
            <a:r>
              <a:rPr lang="en-US" altLang="zh-CN" sz="6400" baseline="0">
                <a:solidFill>
                  <a:srgbClr val="40404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 </a:t>
            </a:r>
            <a:r>
              <a:rPr lang="zh-CN" sz="6400" baseline="0">
                <a:solidFill>
                  <a:srgbClr val="40404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谢</a:t>
            </a:r>
            <a:r>
              <a:rPr lang="en-US" altLang="zh-CN" sz="6400" baseline="0">
                <a:solidFill>
                  <a:srgbClr val="40404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</a:t>
            </a:r>
            <a:r>
              <a:rPr lang="zh-CN" sz="6400" baseline="0">
                <a:solidFill>
                  <a:srgbClr val="40404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谢</a:t>
            </a:r>
            <a:r>
              <a:rPr lang="en-US" altLang="zh-CN" sz="6400" baseline="0">
                <a:solidFill>
                  <a:srgbClr val="40404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</a:t>
            </a:r>
            <a:r>
              <a:rPr lang="zh-CN" sz="6400" baseline="0">
                <a:solidFill>
                  <a:srgbClr val="40404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观</a:t>
            </a:r>
            <a:r>
              <a:rPr lang="en-US" altLang="zh-CN" sz="6400" baseline="0">
                <a:solidFill>
                  <a:srgbClr val="40404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</a:t>
            </a:r>
            <a:r>
              <a:rPr lang="zh-CN" sz="6400" baseline="0">
                <a:solidFill>
                  <a:srgbClr val="40404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看</a:t>
            </a:r>
            <a:r>
              <a:rPr lang="en-US" altLang="zh-CN" sz="6400" baseline="0">
                <a:solidFill>
                  <a:srgbClr val="40404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</a:t>
            </a:r>
            <a:r>
              <a:rPr lang="zh-CN" sz="6400" baseline="0">
                <a:solidFill>
                  <a:srgbClr val="40404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！</a:t>
            </a:r>
            <a:endParaRPr lang="zh-CN" sz="6400" baseline="0">
              <a:solidFill>
                <a:srgbClr val="40404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4"/>
            </p:custDataLst>
          </p:nvPr>
        </p:nvSpPr>
        <p:spPr>
          <a:xfrm>
            <a:off x="6370955" y="5013325"/>
            <a:ext cx="2814320" cy="5835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/>
          <a:p>
            <a:pPr marR="0" algn="ctr" defTabSz="685800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kern="1200" cap="none" spc="0" normalizeH="0" baseline="0" noProof="0">
                <a:ln>
                  <a:noFill/>
                </a:ln>
                <a:solidFill>
                  <a:srgbClr val="5D5799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高二上学期</a:t>
            </a:r>
            <a:endParaRPr kumimoji="0" lang="zh-CN" altLang="en-US" sz="3200" b="0" kern="1200" cap="none" spc="0" normalizeH="0" baseline="0" noProof="0">
              <a:ln>
                <a:noFill/>
              </a:ln>
              <a:solidFill>
                <a:srgbClr val="5D5799"/>
              </a:solidFill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pic>
        <p:nvPicPr>
          <p:cNvPr id="2" name="图片 1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6465" y="170815"/>
            <a:ext cx="2585085" cy="68516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7" name="文本框 6" title=""/>
          <p:cNvSpPr txBox="1"/>
          <p:nvPr>
            <p:custDataLst>
              <p:tags r:id="rId3"/>
            </p:custDataLst>
          </p:nvPr>
        </p:nvSpPr>
        <p:spPr>
          <a:xfrm>
            <a:off x="154305" y="837565"/>
            <a:ext cx="11880850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30000"/>
              </a:lnSpc>
            </a:pPr>
            <a:r>
              <a:rPr lang="zh-CN" altLang="en-US" sz="2800">
                <a:solidFill>
                  <a:srgbClr val="5D5799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回顾：平面向量基本定理的内容是什么？</a:t>
            </a:r>
            <a:endParaRPr lang="zh-CN" altLang="en-US" sz="2800">
              <a:solidFill>
                <a:srgbClr val="5D5799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mc:AlternateContent>
        <mc:Choice Requires="a14">
          <p:sp>
            <p:nvSpPr>
              <p:cNvPr id="16387" name="矩形 5" title=""/>
              <p:cNvSpPr/>
              <p:nvPr>
                <p:custDataLst>
                  <p:tags r:id="rId4"/>
                </p:custDataLst>
              </p:nvPr>
            </p:nvSpPr>
            <p:spPr>
              <a:xfrm>
                <a:off x="156210" y="1402715"/>
                <a:ext cx="12021820" cy="2052955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微软雅黑" panose="020b0503020204020204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微软雅黑" panose="020b0503020204020204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微软雅黑" panose="020b0503020204020204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微软雅黑" panose="020b0503020204020204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微软雅黑" panose="020b0503020204020204" charset="-122"/>
                  </a:defRPr>
                </a:lvl5pPr>
              </a:lstStyle>
              <a:p>
                <a:pPr lvl="0" eaLnBrk="1" hangingPunct="1">
                  <a:lnSpc>
                    <a:spcPct val="150000"/>
                  </a:lnSpc>
                  <a:tabLst>
                    <a:tab pos="2251075"/>
                  </a:tabLst>
                </a:pPr>
                <a:r>
                  <a:rPr lang="en-US" altLang="zh-CN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    </a:t>
                </a:r>
                <a:r>
                  <a:rPr lang="zh-CN" altLang="zh-CN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若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m:rPr>
                          <m:sty m:val="p"/>
                        </m:rPr>
                        <a:rPr altLang="zh-CN" sz="2800">
                          <a:latin typeface="黑体" pitchFamily="2" charset="-122"/>
                          <a:ea typeface="黑体" pitchFamily="2" charset="-122"/>
                          <a:cs typeface="黑体" panose="02010609060101010101" pitchFamily="2" charset="-122"/>
                          <a:sym typeface="+mn-ea"/>
                        </a:rPr>
                        <m:t>，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r>
                  <a:rPr lang="zh-CN" altLang="zh-CN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是同一平面内的两个</a:t>
                </a:r>
                <a:r>
                  <a:rPr lang="zh-CN" altLang="zh-CN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不共线</a:t>
                </a:r>
                <a:r>
                  <a:rPr lang="zh-CN" altLang="zh-CN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向量，则对于这一平面内的</a:t>
                </a:r>
                <a:r>
                  <a:rPr lang="zh-CN" altLang="zh-CN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任一向量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r>
                  <a:rPr lang="zh-CN" altLang="zh-CN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，有且只有一对实数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  <a:sym typeface="+mn-ea"/>
                        </a:rPr>
                        <m:t>𝑥</m:t>
                      </m:r>
                      <m:r>
                        <m:rPr>
                          <m:sty m:val="p"/>
                        </m:rPr>
                        <a:rPr altLang="zh-CN" sz="2800">
                          <a:latin typeface="黑体" pitchFamily="2" charset="-122"/>
                          <a:ea typeface="黑体" pitchFamily="2" charset="-122"/>
                          <a:cs typeface="黑体" panose="02010609060101010101" pitchFamily="2" charset="-122"/>
                          <a:sym typeface="+mn-ea"/>
                        </a:rPr>
                        <m:t>，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  <a:sym typeface="+mn-ea"/>
                        </a:rPr>
                        <m:t>𝑦</m:t>
                      </m:r>
                    </m:oMath>
                  </m:oMathPara>
                </a14:m>
                <a:r>
                  <a:rPr lang="zh-CN" altLang="zh-CN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，使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r>
                  <a:rPr lang="zh-CN" altLang="zh-CN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＝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  <a:sym typeface="+mn-ea"/>
                        </a:rPr>
                        <m:t>𝑥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r>
                  <a:rPr lang="zh-CN" altLang="zh-CN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＋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  <a:sym typeface="+mn-ea"/>
                        </a:rPr>
                        <m:t>𝑦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r>
                  <a:rPr lang="zh-CN" altLang="en-US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．</a:t>
                </a:r>
                <a:endParaRPr lang="zh-CN" altLang="en-US" sz="2800"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</a:endParaRPr>
              </a:p>
              <a:p>
                <a:pPr lvl="0" eaLnBrk="1" hangingPunct="1">
                  <a:lnSpc>
                    <a:spcPct val="150000"/>
                  </a:lnSpc>
                  <a:tabLst>
                    <a:tab pos="2251075"/>
                  </a:tabLst>
                </a:pPr>
                <a:r>
                  <a:rPr lang="en-US" altLang="zh-CN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    </a:t>
                </a:r>
                <a:r>
                  <a:rPr lang="zh-CN" altLang="en-US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若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r>
                  <a:rPr lang="en-US" altLang="zh-CN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, 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r>
                  <a:rPr lang="zh-CN" altLang="zh-CN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不共线</a:t>
                </a:r>
                <a:r>
                  <a:rPr lang="zh-CN" altLang="en-US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，则把</a:t>
                </a:r>
                <a:r>
                  <a:rPr lang="en-US" altLang="zh-CN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{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r>
                  <a:rPr lang="zh-CN" altLang="zh-CN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r>
                  <a:rPr lang="en-US" altLang="zh-CN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}</a:t>
                </a:r>
                <a:r>
                  <a:rPr lang="zh-CN" altLang="zh-CN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叫做表示这一平面内所有向量的</a:t>
                </a:r>
                <a:r>
                  <a:rPr lang="zh-CN" altLang="zh-CN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基底</a:t>
                </a:r>
                <a:r>
                  <a:rPr lang="zh-CN" altLang="en-US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．</a:t>
                </a:r>
                <a:endParaRPr lang="zh-CN" altLang="en-US" sz="2800"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</a:endParaRPr>
              </a:p>
            </p:txBody>
          </p:sp>
        </mc:Choice>
        <mc:Fallback>
          <p:sp>
            <p:nvSpPr>
              <p:cNvPr id="16387" name="矩形 5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156210" y="1402715"/>
                <a:ext cx="12021820" cy="205295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>
            <a:clrChange>
              <a:clrFrom>
                <a:srgbClr val="FDFEFE">
                  <a:alpha val="100000"/>
                </a:srgbClr>
              </a:clrFrom>
              <a:clrTo>
                <a:srgbClr val="FDFEFE">
                  <a:alpha val="100000"/>
                  <a:alpha val="0"/>
                </a:srgbClr>
              </a:clrTo>
            </a:clrChange>
          </a:blip>
          <a:srcRect l="3962" t="5780" r="11767" b="2588"/>
          <a:stretch>
            <a:fillRect/>
          </a:stretch>
        </p:blipFill>
        <p:spPr>
          <a:xfrm>
            <a:off x="9837420" y="4510405"/>
            <a:ext cx="2345055" cy="2338070"/>
          </a:xfrm>
          <a:prstGeom prst="rect">
            <a:avLst/>
          </a:prstGeom>
        </p:spPr>
      </p:pic>
      <mc:AlternateContent>
        <mc:Choice Requires="a14">
          <p:sp>
            <p:nvSpPr>
              <p:cNvPr id="2" name="文本框 1" title="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163830" y="3265170"/>
                <a:ext cx="11880850" cy="1863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 fontAlgn="auto">
                  <a:lnSpc>
                    <a:spcPct val="130000"/>
                  </a:lnSpc>
                </a:pPr>
                <a:r>
                  <a:rPr lang="zh-CN" sz="2800">
                    <a:solidFill>
                      <a:srgbClr val="5D5799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思考：我们知道，平面内的任意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rgbClr val="5D5799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5D5799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r>
                  <a:rPr lang="zh-CN" sz="2800">
                    <a:solidFill>
                      <a:srgbClr val="5D5799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一个向量都可以用两个不共线的向量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rgbClr val="5D5799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5D5799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𝑎</m:t>
                          </m:r>
                        </m:e>
                      </m:acc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srgbClr val="5D5799"/>
                          </a:solidFill>
                          <a:latin typeface="黑体" pitchFamily="2" charset="-122"/>
                          <a:ea typeface="黑体" pitchFamily="2" charset="-122"/>
                          <a:cs typeface="黑体" panose="02010609060101010101" pitchFamily="2" charset="-122"/>
                          <a:sym typeface="+mn-ea"/>
                        </a:rPr>
                        <m:t>，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rgbClr val="5D5799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5D5799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r>
                  <a:rPr lang="zh-CN" sz="2800">
                    <a:solidFill>
                      <a:srgbClr val="5D5799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来表示</a:t>
                </a:r>
                <a:r>
                  <a:rPr lang="zh-CN" altLang="en-US" sz="2800">
                    <a:solidFill>
                      <a:srgbClr val="5D5799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，类似地，</a:t>
                </a:r>
                <a:r>
                  <a:rPr lang="zh-CN" altLang="en-US" sz="2800">
                    <a:solidFill>
                      <a:srgbClr val="5D5799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空间中</a:t>
                </a:r>
                <a:r>
                  <a:rPr lang="zh-CN" altLang="en-US" sz="2800">
                    <a:solidFill>
                      <a:srgbClr val="5D5799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任意一个向量能否用两个不共线的向量来表示呢？</a:t>
                </a:r>
                <a:endParaRPr lang="zh-CN" altLang="en-US" sz="2800">
                  <a:solidFill>
                    <a:srgbClr val="5D5799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</a:endParaRPr>
              </a:p>
              <a:p>
                <a:pPr indent="0" fontAlgn="auto">
                  <a:lnSpc>
                    <a:spcPct val="130000"/>
                  </a:lnSpc>
                </a:pPr>
                <a:r>
                  <a:rPr lang="zh-CN" altLang="en-US" sz="2800">
                    <a:solidFill>
                      <a:srgbClr val="5D5799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追问：那么至少需要几个向量呢？这些向量间又有何关系呢？</a:t>
                </a:r>
                <a:endParaRPr lang="zh-CN" altLang="en-US" sz="2800">
                  <a:solidFill>
                    <a:srgbClr val="5D5799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163830" y="3265170"/>
                <a:ext cx="11880850" cy="186372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 title=""/>
          <p:cNvSpPr txBox="1"/>
          <p:nvPr>
            <p:custDataLst>
              <p:tags r:id="rId12"/>
            </p:custDataLst>
          </p:nvPr>
        </p:nvSpPr>
        <p:spPr>
          <a:xfrm>
            <a:off x="154305" y="5136515"/>
            <a:ext cx="9624060" cy="5219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猜想：任意一个空间向量都可以由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三个不共面</a:t>
            </a:r>
            <a:r>
              <a:rPr lang="zh-CN" altLang="en-US"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的向量来表示</a:t>
            </a:r>
            <a:r>
              <a:rPr lang="en-US" altLang="zh-CN"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.</a:t>
            </a:r>
            <a:endParaRPr lang="en-US" altLang="zh-CN" sz="280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文本框 1" title="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16205" y="1433195"/>
                <a:ext cx="12001500" cy="264604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indent="0" fontAlgn="auto">
                  <a:lnSpc>
                    <a:spcPct val="125000"/>
                  </a:lnSpc>
                </a:pPr>
                <a:r>
                  <a:rPr lang="zh-CN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探究：设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𝑖</m:t>
                          </m:r>
                        </m:e>
                      </m:acc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schemeClr val="tx1"/>
                          </a:solidFill>
                          <a:latin typeface="黑体" pitchFamily="2" charset="-122"/>
                          <a:ea typeface="黑体" pitchFamily="2" charset="-122"/>
                          <a:cs typeface="黑体" panose="02010609060101010101" pitchFamily="2" charset="-122"/>
                          <a:sym typeface="+mn-ea"/>
                        </a:rPr>
                        <m:t>，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𝑗</m:t>
                          </m:r>
                        </m:e>
                      </m:acc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schemeClr val="tx1"/>
                          </a:solidFill>
                          <a:latin typeface="黑体" pitchFamily="2" charset="-122"/>
                          <a:ea typeface="黑体" pitchFamily="2" charset="-122"/>
                          <a:cs typeface="黑体" panose="02010609060101010101" pitchFamily="2" charset="-122"/>
                          <a:sym typeface="+mn-ea"/>
                        </a:rPr>
                        <m:t>，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r>
                  <a:rPr lang="zh-CN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是空间中两两垂直的向量，表示它们的有向线段有公共点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𝑂</m:t>
                      </m:r>
                    </m:oMath>
                  </m:oMathPara>
                </a14:m>
                <a:r>
                  <a:rPr lang="zh-CN" altLang="en-US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，</a:t>
                </a:r>
                <a:endParaRPr lang="zh-CN" altLang="en-US" sz="28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  <a:sym typeface="+mn-ea"/>
                </a:endParaRPr>
              </a:p>
              <a:p>
                <a:pPr indent="0" fontAlgn="auto">
                  <a:lnSpc>
                    <a:spcPct val="125000"/>
                  </a:lnSpc>
                </a:pPr>
                <a:r>
                  <a:rPr lang="zh-CN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对于任意一个空间向量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r>
                  <a:rPr lang="zh-CN" altLang="en-US" sz="2800">
                    <a:solidFill>
                      <a:schemeClr val="tx1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</a:rPr>
                  <a:t>，可以通过平移使得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𝑝</m:t>
                          </m:r>
                        </m:e>
                      </m:acc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𝑂𝑃</m:t>
                          </m:r>
                        </m:e>
                      </m:acc>
                    </m:oMath>
                  </m:oMathPara>
                </a14:m>
                <a:r>
                  <a:rPr lang="zh-CN" altLang="en-US" sz="2800">
                    <a:solidFill>
                      <a:schemeClr val="tx1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</a:rPr>
                  <a:t>，</a:t>
                </a:r>
                <a:endParaRPr lang="en-US" altLang="zh-CN" sz="2800" i="1">
                  <a:solidFill>
                    <a:schemeClr val="tx1"/>
                  </a:solidFill>
                  <a:latin typeface="Cambria Math" panose="02040503050406030204" charset="0"/>
                  <a:ea typeface="MS Mincho" panose="02020609040205080304" charset="-128"/>
                  <a:cs typeface="Cambria Math" panose="02040503050406030204" charset="0"/>
                </a:endParaRPr>
              </a:p>
              <a:p>
                <a:pPr indent="0" fontAlgn="auto">
                  <a:lnSpc>
                    <a:spcPct val="125000"/>
                  </a:lnSpc>
                </a:pPr>
                <a:r>
                  <a:rPr lang="zh-CN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设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𝑂𝑄</m:t>
                          </m:r>
                        </m:e>
                      </m:acc>
                    </m:oMath>
                  </m:oMathPara>
                </a14:m>
                <a:r>
                  <a:rPr lang="zh-CN" altLang="en-US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为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𝑂𝑃</m:t>
                          </m:r>
                        </m:e>
                      </m:acc>
                    </m:oMath>
                  </m:oMathPara>
                </a14:m>
                <a:r>
                  <a:rPr lang="zh-CN" altLang="en-US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在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𝑖</m:t>
                          </m:r>
                        </m:e>
                      </m:acc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schemeClr val="tx1"/>
                          </a:solidFill>
                          <a:latin typeface="黑体" pitchFamily="2" charset="-122"/>
                          <a:ea typeface="黑体" pitchFamily="2" charset="-122"/>
                          <a:cs typeface="黑体" panose="02010609060101010101" pitchFamily="2" charset="-122"/>
                          <a:sym typeface="+mn-ea"/>
                        </a:rPr>
                        <m:t>，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r>
                  <a:rPr lang="zh-CN" altLang="en-US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所确定的平面上的投影向量，则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𝑂𝑃</m:t>
                          </m:r>
                        </m:e>
                      </m:acc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𝑂𝑄</m:t>
                          </m:r>
                        </m:e>
                      </m:acc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𝑄𝑃</m:t>
                          </m:r>
                        </m:e>
                      </m:acc>
                    </m:oMath>
                  </m:oMathPara>
                </a14:m>
                <a:r>
                  <a:rPr lang="en-US" altLang="zh-CN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.</a:t>
                </a:r>
                <a:endParaRPr lang="en-US" altLang="zh-CN" sz="28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  <a:sym typeface="+mn-ea"/>
                </a:endParaRPr>
              </a:p>
              <a:p>
                <a:pPr indent="0" fontAlgn="auto">
                  <a:lnSpc>
                    <a:spcPct val="125000"/>
                  </a:lnSpc>
                </a:pPr>
                <a:r>
                  <a:rPr lang="zh-CN" altLang="en-US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又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𝑄𝑃</m:t>
                          </m:r>
                        </m:e>
                      </m:acc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，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r>
                  <a:rPr lang="zh-CN" altLang="en-US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共线，因此存在唯一的实数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𝑧</m:t>
                      </m:r>
                    </m:oMath>
                  </m:oMathPara>
                </a14:m>
                <a:r>
                  <a:rPr lang="zh-CN" altLang="en-US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，使得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𝑄𝑃</m:t>
                          </m:r>
                        </m:e>
                      </m:acc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𝑧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r>
                  <a:rPr lang="zh-CN" altLang="en-US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，从而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𝑂𝑃</m:t>
                          </m:r>
                        </m:e>
                      </m:acc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𝑂𝑄</m:t>
                          </m:r>
                        </m:e>
                      </m:acc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+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𝑧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r>
                  <a:rPr lang="en-US" altLang="zh-CN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.</a:t>
                </a:r>
                <a:endParaRPr lang="en-US" altLang="zh-CN" sz="28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  <a:sym typeface="+mn-ea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116205" y="1433195"/>
                <a:ext cx="12001500" cy="2646045"/>
              </a:xfrm>
              <a:prstGeom prst="rect">
                <a:avLst/>
              </a:prstGeom>
              <a:blipFill rotWithShape="1">
                <a:blip r:embed="rId5"/>
                <a:stretch>
                  <a:fillRect r="-1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5" name="文本框 4" title="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154305" y="970280"/>
                <a:ext cx="10837545" cy="57912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 anchor="t">
                <a:spAutoFit/>
              </a:bodyPr>
              <a:lstStyle/>
              <a:p>
                <a:r>
                  <a:rPr lang="zh-CN" altLang="en-US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猜想：任意一个空间向量都可以由</a:t>
                </a:r>
                <a:r>
                  <a:rPr lang="zh-CN" altLang="en-US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三个不共面</a:t>
                </a:r>
                <a:r>
                  <a:rPr lang="zh-CN" altLang="en-US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的向量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𝑖</m:t>
                          </m:r>
                        </m:e>
                      </m:acc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schemeClr val="tx1"/>
                          </a:solidFill>
                          <a:latin typeface="黑体" pitchFamily="2" charset="-122"/>
                          <a:ea typeface="黑体" pitchFamily="2" charset="-122"/>
                          <a:cs typeface="黑体" panose="02010609060101010101" pitchFamily="2" charset="-122"/>
                          <a:sym typeface="+mn-ea"/>
                        </a:rPr>
                        <m:t>，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𝑗</m:t>
                          </m:r>
                        </m:e>
                      </m:acc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schemeClr val="tx1"/>
                          </a:solidFill>
                          <a:latin typeface="黑体" pitchFamily="2" charset="-122"/>
                          <a:ea typeface="黑体" pitchFamily="2" charset="-122"/>
                          <a:cs typeface="黑体" panose="02010609060101010101" pitchFamily="2" charset="-122"/>
                          <a:sym typeface="+mn-ea"/>
                        </a:rPr>
                        <m:t>，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r>
                  <a:rPr lang="zh-CN" altLang="en-US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来表示</a:t>
                </a:r>
                <a:r>
                  <a:rPr lang="en-US" altLang="zh-CN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.</a:t>
                </a:r>
                <a:endParaRPr lang="en-US" altLang="zh-CN" sz="28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  <a:sym typeface="+mn-ea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154305" y="970280"/>
                <a:ext cx="10837545" cy="5791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8" name="文本框 7" title="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125730" y="3817620"/>
                <a:ext cx="8544560" cy="209169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indent="0" fontAlgn="auto">
                  <a:lnSpc>
                    <a:spcPct val="135000"/>
                  </a:lnSpc>
                </a:pPr>
                <a:r>
                  <a:rPr lang="zh-CN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而在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𝑖</m:t>
                          </m:r>
                        </m:e>
                      </m:acc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schemeClr val="tx1"/>
                          </a:solidFill>
                          <a:latin typeface="黑体" pitchFamily="2" charset="-122"/>
                          <a:ea typeface="黑体" pitchFamily="2" charset="-122"/>
                          <a:cs typeface="黑体" panose="02010609060101010101" pitchFamily="2" charset="-122"/>
                          <a:sym typeface="+mn-ea"/>
                        </a:rPr>
                        <m:t>，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r>
                  <a:rPr lang="zh-CN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所确定的平面上，由平面向量基本定理可知，</a:t>
                </a:r>
                <a:endParaRPr lang="zh-CN" sz="2800"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  <a:sym typeface="+mn-ea"/>
                </a:endParaRPr>
              </a:p>
              <a:p>
                <a:pPr indent="0" fontAlgn="auto">
                  <a:lnSpc>
                    <a:spcPct val="135000"/>
                  </a:lnSpc>
                </a:pPr>
                <a:r>
                  <a:rPr lang="zh-CN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存在唯一的有序数对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sz="2800" i="1"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，</m:t>
                      </m:r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𝑦</m:t>
                      </m:r>
                      <m:r>
                        <a:rPr lang="en-US" altLang="zh-CN" sz="2800" i="1"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r>
                  <a:rPr lang="zh-CN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，使得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𝑂𝑄</m:t>
                          </m:r>
                        </m:e>
                      </m:acc>
                      <m:r>
                        <a:rPr lang="en-US" altLang="zh-CN" sz="2800" i="1"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𝑥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𝑖</m:t>
                          </m:r>
                        </m:e>
                      </m:acc>
                      <m:r>
                        <a:rPr lang="en-US" altLang="zh-CN" sz="2800" i="1"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+</m:t>
                      </m:r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𝑦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r>
                  <a:rPr lang="en-US" altLang="zh-CN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.</a:t>
                </a:r>
                <a:endParaRPr lang="en-US" altLang="zh-CN" sz="2800"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</a:endParaRPr>
              </a:p>
              <a:p>
                <a:pPr indent="0" fontAlgn="auto">
                  <a:lnSpc>
                    <a:spcPct val="135000"/>
                  </a:lnSpc>
                </a:pPr>
                <a:r>
                  <a:rPr lang="zh-CN" altLang="en-US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从而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𝑂𝑃</m:t>
                          </m:r>
                        </m:e>
                      </m:acc>
                      <m:r>
                        <a:rPr lang="en-US" altLang="zh-CN" sz="2800" i="1"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𝑂𝑄</m:t>
                          </m:r>
                        </m:e>
                      </m:acc>
                      <m:r>
                        <a:rPr lang="en-US" altLang="zh-CN" sz="2800" i="1"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+</m:t>
                      </m:r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𝑧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𝑘</m:t>
                          </m:r>
                        </m:e>
                      </m:acc>
                      <m:r>
                        <a:rPr lang="en-US" altLang="zh-CN" sz="2800" i="1"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𝑥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𝑖</m:t>
                          </m:r>
                        </m:e>
                      </m:acc>
                      <m:r>
                        <a:rPr lang="en-US" altLang="zh-CN" sz="2800" i="1"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+</m:t>
                      </m:r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𝑦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𝑗</m:t>
                          </m:r>
                        </m:e>
                      </m:acc>
                      <m:r>
                        <a:rPr lang="en-US" altLang="zh-CN" sz="2800" i="1"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+</m:t>
                      </m:r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𝑧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r>
                  <a:rPr lang="en-US" altLang="zh-CN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.</a:t>
                </a:r>
                <a:endParaRPr lang="en-US" altLang="zh-CN" sz="2800"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  <a:sym typeface="+mn-ea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125730" y="3817620"/>
                <a:ext cx="8544560" cy="209169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13" name="文本框 12" title="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9351010" y="5323840"/>
                <a:ext cx="603250" cy="52197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𝑂</m:t>
                      </m:r>
                    </m:oMath>
                  </m:oMathPara>
                </a14:m>
                <a:endParaRPr lang="en-US" altLang="zh-CN" sz="2800" i="1">
                  <a:solidFill>
                    <a:schemeClr val="tx1"/>
                  </a:solidFill>
                  <a:latin typeface="Cambria Math" panose="02040503050406030204" charset="0"/>
                  <a:ea typeface="黑体" panose="02010609060101010101" pitchFamily="2" charset="-122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9351010" y="5323840"/>
                <a:ext cx="603250" cy="52197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组合 16" title=""/>
          <p:cNvGrpSpPr/>
          <p:nvPr>
            <p:custDataLst>
              <p:tags r:id="rId15"/>
            </p:custDataLst>
          </p:nvPr>
        </p:nvGrpSpPr>
        <p:grpSpPr>
          <a:xfrm>
            <a:off x="8670290" y="4336415"/>
            <a:ext cx="3044190" cy="2122170"/>
            <a:chOff x="9239" y="7043"/>
            <a:chExt cx="4794" cy="3342"/>
          </a:xfrm>
        </p:grpSpPr>
        <p:sp>
          <p:nvSpPr>
            <p:cNvPr id="9" name="平行四边形 8"/>
            <p:cNvSpPr/>
            <p:nvPr>
              <p:custDataLst>
                <p:tags r:id="rId16"/>
              </p:custDataLst>
            </p:nvPr>
          </p:nvSpPr>
          <p:spPr>
            <a:xfrm>
              <a:off x="9239" y="8585"/>
              <a:ext cx="4794" cy="1800"/>
            </a:xfrm>
            <a:prstGeom prst="parallelogram">
              <a:avLst>
                <a:gd name="adj" fmla="val 79000"/>
              </a:avLst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" name="直接箭头连接符 9"/>
            <p:cNvCxnSpPr/>
            <p:nvPr>
              <p:custDataLst>
                <p:tags r:id="rId17"/>
              </p:custDataLst>
            </p:nvPr>
          </p:nvCxnSpPr>
          <p:spPr>
            <a:xfrm flipH="1">
              <a:off x="10226" y="8601"/>
              <a:ext cx="430" cy="50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1" name="直接箭头连接符 10"/>
            <p:cNvCxnSpPr/>
            <p:nvPr>
              <p:custDataLst>
                <p:tags r:id="rId18"/>
              </p:custDataLst>
            </p:nvPr>
          </p:nvCxnSpPr>
          <p:spPr>
            <a:xfrm>
              <a:off x="10656" y="8586"/>
              <a:ext cx="828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2" name="直接箭头连接符 11"/>
            <p:cNvCxnSpPr/>
            <p:nvPr>
              <p:custDataLst>
                <p:tags r:id="rId19"/>
              </p:custDataLst>
            </p:nvPr>
          </p:nvCxnSpPr>
          <p:spPr>
            <a:xfrm flipV="1">
              <a:off x="10656" y="7829"/>
              <a:ext cx="16" cy="74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mc:AlternateContent>
          <mc:Choice Requires="a14">
            <p:sp>
              <p:nvSpPr>
                <p:cNvPr id="14" name="文本框 13"/>
                <p:cNvSpPr txBox="1"/>
                <p:nvPr>
                  <p:custDataLst>
                    <p:tags r:id="rId20"/>
                  </p:custDataLst>
                </p:nvPr>
              </p:nvSpPr>
              <p:spPr>
                <a:xfrm>
                  <a:off x="9769" y="8518"/>
                  <a:ext cx="441" cy="892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14:m>
                    <m:oMathPara>
                      <m:oMathParaPr>
                        <m:jc/>
                      </m:oMathParaPr>
                      <m:oMath>
                        <m:acc>
                          <m:accPr>
                            <m:chr m:val="⃗"/>
                            <m:ctrlPr>
                              <a:rPr lang="zh-CN" altLang="en-US" sz="2800" i="1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  <a:ea typeface="黑体" pitchFamily="2" charset="-122"/>
                                <a:cs typeface="Cambria Math" panose="02040503050406030204" charset="0"/>
                                <a:sym typeface="+mn-ea"/>
                              </a:rPr>
                            </m:ctrlPr>
                          </m:accPr>
                          <m:e>
                            <m:r>
                              <a:rPr lang="en-US" altLang="zh-CN" sz="2800" i="1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  <a:ea typeface="黑体" pitchFamily="2" charset="-122"/>
                                <a:cs typeface="Cambria Math" panose="02040503050406030204" charset="0"/>
                                <a:sym typeface="+mn-ea"/>
                              </a:rPr>
                              <m:t>𝑖</m:t>
                            </m:r>
                          </m:e>
                        </m:acc>
                      </m:oMath>
                    </m:oMathPara>
                  </a14:m>
                  <a:endParaRPr lang="en-US" altLang="zh-CN" sz="2800" i="1">
                    <a:solidFill>
                      <a:srgbClr val="FF0000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  <a:sym typeface="+mn-ea"/>
                  </a:endParaRPr>
                </a:p>
              </p:txBody>
            </p:sp>
          </mc:Choice>
          <mc:Fallback>
            <p:sp>
              <p:nvSpPr>
                <p:cNvPr id="14" name="文本框 13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21"/>
                  </p:custDataLst>
                </p:nvPr>
              </p:nvSpPr>
              <p:spPr>
                <a:xfrm>
                  <a:off x="9769" y="8518"/>
                  <a:ext cx="441" cy="892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>
          <mc:Choice Requires="a14">
            <p:sp>
              <p:nvSpPr>
                <p:cNvPr id="15" name="文本框 14"/>
                <p:cNvSpPr txBox="1"/>
                <p:nvPr>
                  <p:custDataLst>
                    <p:tags r:id="rId23"/>
                  </p:custDataLst>
                </p:nvPr>
              </p:nvSpPr>
              <p:spPr>
                <a:xfrm>
                  <a:off x="11484" y="8218"/>
                  <a:ext cx="441" cy="889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14:m>
                    <m:oMathPara>
                      <m:oMathParaPr>
                        <m:jc/>
                      </m:oMathParaPr>
                      <m:oMath>
                        <m:acc>
                          <m:accPr>
                            <m:chr m:val="⃗"/>
                            <m:ctrlPr>
                              <a:rPr lang="zh-CN" altLang="en-US" sz="2800" i="1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  <a:ea typeface="黑体" pitchFamily="2" charset="-122"/>
                                <a:cs typeface="Cambria Math" panose="02040503050406030204" charset="0"/>
                                <a:sym typeface="+mn-ea"/>
                              </a:rPr>
                            </m:ctrlPr>
                          </m:accPr>
                          <m:e>
                            <m:r>
                              <a:rPr lang="en-US" altLang="zh-CN" sz="2800" i="1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  <a:ea typeface="黑体" pitchFamily="2" charset="-122"/>
                                <a:cs typeface="Cambria Math" panose="02040503050406030204" charset="0"/>
                                <a:sym typeface="+mn-ea"/>
                              </a:rPr>
                              <m:t>𝑗</m:t>
                            </m:r>
                          </m:e>
                        </m:acc>
                      </m:oMath>
                    </m:oMathPara>
                  </a14:m>
                  <a:endParaRPr lang="en-US" altLang="zh-CN" sz="2800" i="1">
                    <a:solidFill>
                      <a:srgbClr val="FF0000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  <a:sym typeface="+mn-ea"/>
                  </a:endParaRPr>
                </a:p>
              </p:txBody>
            </p:sp>
          </mc:Choice>
          <mc:Fallback>
            <p:sp>
              <p:nvSpPr>
                <p:cNvPr id="15" name="文本框 14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24"/>
                  </p:custDataLst>
                </p:nvPr>
              </p:nvSpPr>
              <p:spPr>
                <a:xfrm>
                  <a:off x="11484" y="8218"/>
                  <a:ext cx="441" cy="889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>
          <mc:Choice Requires="a14">
            <p:sp>
              <p:nvSpPr>
                <p:cNvPr id="16" name="文本框 15"/>
                <p:cNvSpPr txBox="1"/>
                <p:nvPr>
                  <p:custDataLst>
                    <p:tags r:id="rId26"/>
                  </p:custDataLst>
                </p:nvPr>
              </p:nvSpPr>
              <p:spPr>
                <a:xfrm>
                  <a:off x="10375" y="7043"/>
                  <a:ext cx="441" cy="793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14:m>
                    <m:oMathPara>
                      <m:oMathParaPr>
                        <m:jc/>
                      </m:oMathParaPr>
                      <m:oMath>
                        <m:acc>
                          <m:accPr>
                            <m:chr m:val="⃗"/>
                            <m:ctrlPr>
                              <a:rPr lang="zh-CN" altLang="en-US" sz="2800" i="1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  <a:ea typeface="黑体" pitchFamily="2" charset="-122"/>
                                <a:cs typeface="Cambria Math" panose="02040503050406030204" charset="0"/>
                                <a:sym typeface="+mn-ea"/>
                              </a:rPr>
                            </m:ctrlPr>
                          </m:accPr>
                          <m:e>
                            <m:r>
                              <a:rPr lang="en-US" altLang="zh-CN" sz="2800" i="1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  <a:ea typeface="黑体" pitchFamily="2" charset="-122"/>
                                <a:cs typeface="Cambria Math" panose="02040503050406030204" charset="0"/>
                                <a:sym typeface="+mn-ea"/>
                              </a:rPr>
                              <m:t>𝑘</m:t>
                            </m:r>
                          </m:e>
                        </m:acc>
                      </m:oMath>
                    </m:oMathPara>
                  </a14:m>
                  <a:endParaRPr lang="en-US" altLang="zh-CN" sz="2800" i="1">
                    <a:solidFill>
                      <a:srgbClr val="FF0000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  <a:sym typeface="+mn-ea"/>
                  </a:endParaRPr>
                </a:p>
              </p:txBody>
            </p:sp>
          </mc:Choice>
          <mc:Fallback>
            <p:sp>
              <p:nvSpPr>
                <p:cNvPr id="16" name="文本框 15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27"/>
                  </p:custDataLst>
                </p:nvPr>
              </p:nvSpPr>
              <p:spPr>
                <a:xfrm>
                  <a:off x="10375" y="7043"/>
                  <a:ext cx="441" cy="793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组合 19" title=""/>
          <p:cNvGrpSpPr/>
          <p:nvPr>
            <p:custDataLst>
              <p:tags r:id="rId29"/>
            </p:custDataLst>
          </p:nvPr>
        </p:nvGrpSpPr>
        <p:grpSpPr>
          <a:xfrm>
            <a:off x="7275830" y="4450080"/>
            <a:ext cx="1331595" cy="1389380"/>
            <a:chOff x="11458" y="7008"/>
            <a:chExt cx="2097" cy="2188"/>
          </a:xfrm>
        </p:grpSpPr>
        <p:cxnSp>
          <p:nvCxnSpPr>
            <p:cNvPr id="18" name="直接箭头连接符 17"/>
            <p:cNvCxnSpPr/>
            <p:nvPr>
              <p:custDataLst>
                <p:tags r:id="rId30"/>
              </p:custDataLst>
            </p:nvPr>
          </p:nvCxnSpPr>
          <p:spPr>
            <a:xfrm flipV="1">
              <a:off x="11458" y="7495"/>
              <a:ext cx="2097" cy="1701"/>
            </a:xfrm>
            <a:prstGeom prst="straightConnector1">
              <a:avLst/>
            </a:prstGeom>
            <a:ln w="28575">
              <a:solidFill>
                <a:srgbClr val="EE4FB7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mc:AlternateContent>
          <mc:Choice Requires="a14">
            <p:sp>
              <p:nvSpPr>
                <p:cNvPr id="19" name="文本框 18"/>
                <p:cNvSpPr txBox="1"/>
                <p:nvPr>
                  <p:custDataLst>
                    <p:tags r:id="rId31"/>
                  </p:custDataLst>
                </p:nvPr>
              </p:nvSpPr>
              <p:spPr>
                <a:xfrm>
                  <a:off x="12765" y="7008"/>
                  <a:ext cx="600" cy="830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14:m>
                    <m:oMathPara>
                      <m:oMathParaPr>
                        <m:jc/>
                      </m:oMathParaPr>
                      <m:oMath>
                        <m:acc>
                          <m:accPr>
                            <m:chr m:val="⃗"/>
                            <m:ctrlPr>
                              <a:rPr lang="zh-CN" altLang="en-US" sz="2800" i="1">
                                <a:solidFill>
                                  <a:srgbClr val="EE4FB7"/>
                                </a:solidFill>
                                <a:latin typeface="Cambria Math" panose="02040503050406030204"/>
                                <a:ea typeface="黑体" pitchFamily="2" charset="-122"/>
                                <a:cs typeface="Cambria Math" panose="02040503050406030204" charset="0"/>
                                <a:sym typeface="+mn-ea"/>
                              </a:rPr>
                            </m:ctrlPr>
                          </m:accPr>
                          <m:e>
                            <m:r>
                              <a:rPr lang="en-US" altLang="zh-CN" sz="2800" i="1">
                                <a:solidFill>
                                  <a:srgbClr val="EE4FB7"/>
                                </a:solidFill>
                                <a:latin typeface="Cambria Math" panose="02040503050406030204"/>
                                <a:ea typeface="黑体" pitchFamily="2" charset="-122"/>
                                <a:cs typeface="Cambria Math" panose="02040503050406030204" charset="0"/>
                                <a:sym typeface="+mn-ea"/>
                              </a:rPr>
                              <m:t>𝑝</m:t>
                            </m:r>
                          </m:e>
                        </m:acc>
                      </m:oMath>
                    </m:oMathPara>
                  </a14:m>
                  <a:endParaRPr lang="en-US" altLang="zh-CN" sz="2800" i="1">
                    <a:solidFill>
                      <a:srgbClr val="EE4FB7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  <a:sym typeface="+mn-ea"/>
                  </a:endParaRPr>
                </a:p>
              </p:txBody>
            </p:sp>
          </mc:Choice>
          <mc:Fallback>
            <p:sp>
              <p:nvSpPr>
                <p:cNvPr id="19" name="文本框 18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32"/>
                  </p:custDataLst>
                </p:nvPr>
              </p:nvSpPr>
              <p:spPr>
                <a:xfrm>
                  <a:off x="12765" y="7008"/>
                  <a:ext cx="600" cy="830"/>
                </a:xfrm>
                <a:prstGeom prst="rect">
                  <a:avLst/>
                </a:prstGeom>
                <a:blipFill rotWithShape="1"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8" name="直接箭头连接符 27" title=""/>
          <p:cNvCxnSpPr/>
          <p:nvPr>
            <p:custDataLst>
              <p:tags r:id="rId34"/>
            </p:custDataLst>
          </p:nvPr>
        </p:nvCxnSpPr>
        <p:spPr>
          <a:xfrm>
            <a:off x="9561830" y="5309870"/>
            <a:ext cx="1310640" cy="671195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mc:AlternateContent>
        <mc:Choice Requires="a14">
          <p:sp>
            <p:nvSpPr>
              <p:cNvPr id="29" name="文本框 28" title=""/>
              <p:cNvSpPr txBox="1"/>
              <p:nvPr>
                <p:custDataLst>
                  <p:tags r:id="rId35"/>
                </p:custDataLst>
              </p:nvPr>
            </p:nvSpPr>
            <p:spPr>
              <a:xfrm>
                <a:off x="10850245" y="3956050"/>
                <a:ext cx="444500" cy="52197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rgbClr val="EE4FB7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𝑃</m:t>
                      </m:r>
                    </m:oMath>
                  </m:oMathPara>
                </a14:m>
                <a:endParaRPr lang="en-US" altLang="zh-CN" sz="2800" i="1">
                  <a:solidFill>
                    <a:srgbClr val="EE4FB7"/>
                  </a:solidFill>
                  <a:latin typeface="Cambria Math" panose="02040503050406030204" charset="0"/>
                  <a:ea typeface="黑体" panose="02010609060101010101" pitchFamily="2" charset="-122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6"/>
                </p:custDataLst>
              </p:nvPr>
            </p:nvSpPr>
            <p:spPr>
              <a:xfrm>
                <a:off x="10850245" y="3956050"/>
                <a:ext cx="444500" cy="521970"/>
              </a:xfrm>
              <a:prstGeom prst="rect">
                <a:avLst/>
              </a:prstGeom>
              <a:blipFill rotWithShape="1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组合 30" title=""/>
          <p:cNvGrpSpPr/>
          <p:nvPr>
            <p:custDataLst>
              <p:tags r:id="rId38"/>
            </p:custDataLst>
          </p:nvPr>
        </p:nvGrpSpPr>
        <p:grpSpPr>
          <a:xfrm>
            <a:off x="10375900" y="4244975"/>
            <a:ext cx="494665" cy="2116455"/>
            <a:chOff x="16340" y="6685"/>
            <a:chExt cx="779" cy="3333"/>
          </a:xfrm>
        </p:grpSpPr>
        <p:cxnSp>
          <p:nvCxnSpPr>
            <p:cNvPr id="27" name="直接箭头连接符 26"/>
            <p:cNvCxnSpPr/>
            <p:nvPr>
              <p:custDataLst>
                <p:tags r:id="rId39"/>
              </p:custDataLst>
            </p:nvPr>
          </p:nvCxnSpPr>
          <p:spPr>
            <a:xfrm flipH="1" flipV="1">
              <a:off x="17089" y="6685"/>
              <a:ext cx="30" cy="275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mc:AlternateContent>
          <mc:Choice Requires="a14">
            <p:sp>
              <p:nvSpPr>
                <p:cNvPr id="30" name="文本框 29"/>
                <p:cNvSpPr txBox="1"/>
                <p:nvPr>
                  <p:custDataLst>
                    <p:tags r:id="rId40"/>
                  </p:custDataLst>
                </p:nvPr>
              </p:nvSpPr>
              <p:spPr>
                <a:xfrm>
                  <a:off x="16340" y="9196"/>
                  <a:ext cx="589" cy="822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14:m>
                    <m:oMathPara>
                      <m:oMathParaPr>
                        <m:jc/>
                      </m:oMathParaPr>
                      <m:oMath>
                        <m:r>
                          <a:rPr lang="en-US" altLang="zh-CN" sz="2800" i="1">
                            <a:solidFill>
                              <a:srgbClr val="00B0F0"/>
                            </a:solidFill>
                            <a:latin typeface="Cambria Math" panose="02040503050406030204"/>
                            <a:ea typeface="黑体" pitchFamily="2" charset="-122"/>
                            <a:cs typeface="Cambria Math" panose="02040503050406030204" charset="0"/>
                          </a:rPr>
                          <m:t>𝑄</m:t>
                        </m:r>
                      </m:oMath>
                    </m:oMathPara>
                  </a14:m>
                  <a:endParaRPr lang="en-US" altLang="zh-CN" sz="2800" i="1">
                    <a:solidFill>
                      <a:srgbClr val="00B0F0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</a:endParaRPr>
                </a:p>
              </p:txBody>
            </p:sp>
          </mc:Choice>
          <mc:Fallback>
            <p:sp>
              <p:nvSpPr>
                <p:cNvPr id="30" name="文本框 29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41"/>
                  </p:custDataLst>
                </p:nvPr>
              </p:nvSpPr>
              <p:spPr>
                <a:xfrm>
                  <a:off x="16340" y="9196"/>
                  <a:ext cx="589" cy="822"/>
                </a:xfrm>
                <a:prstGeom prst="rect">
                  <a:avLst/>
                </a:prstGeom>
                <a:blipFill rotWithShape="1">
                  <a:blip r:embed="rId4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87448 -0.0789815" pathEditMode="relative" ptsTypes="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文本框 1" title="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61925" y="803275"/>
                <a:ext cx="11901170" cy="223774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indent="0" fontAlgn="auto">
                  <a:lnSpc>
                    <a:spcPct val="135000"/>
                  </a:lnSpc>
                </a:pPr>
                <a:r>
                  <a:rPr lang="en-US" altLang="zh-CN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    </a:t>
                </a:r>
                <a:r>
                  <a:rPr lang="zh-CN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如果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𝑖</m:t>
                          </m:r>
                        </m:e>
                      </m:acc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schemeClr val="tx1"/>
                          </a:solidFill>
                          <a:latin typeface="黑体" pitchFamily="2" charset="-122"/>
                          <a:ea typeface="黑体" pitchFamily="2" charset="-122"/>
                          <a:cs typeface="黑体" panose="02010609060101010101" pitchFamily="2" charset="-122"/>
                          <a:sym typeface="+mn-ea"/>
                        </a:rPr>
                        <m:t>，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𝑗</m:t>
                          </m:r>
                        </m:e>
                      </m:acc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schemeClr val="tx1"/>
                          </a:solidFill>
                          <a:latin typeface="黑体" pitchFamily="2" charset="-122"/>
                          <a:ea typeface="黑体" pitchFamily="2" charset="-122"/>
                          <a:cs typeface="黑体" panose="02010609060101010101" pitchFamily="2" charset="-122"/>
                          <a:sym typeface="+mn-ea"/>
                        </a:rPr>
                        <m:t>，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r>
                  <a:rPr lang="zh-CN" altLang="en-US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是空间三个两两垂直的向量，那么对于任意一个空间向量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r>
                  <a:rPr lang="zh-CN" altLang="en-US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，存在</a:t>
                </a:r>
                <a:r>
                  <a:rPr lang="zh-CN" altLang="en-US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唯一</a:t>
                </a:r>
                <a:r>
                  <a:rPr lang="zh-CN" altLang="en-US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的有序实数组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𝑥</m:t>
                      </m:r>
                      <m:r>
                        <m:rPr>
                          <m:sty m:val="p"/>
                        </m:rPr>
                        <a:rPr lang="zh-CN" altLang="en-US" sz="2800">
                          <a:latin typeface="黑体" pitchFamily="2" charset="-122"/>
                          <a:ea typeface="黑体" pitchFamily="2" charset="-122"/>
                          <a:cs typeface="黑体" panose="02010609060101010101" pitchFamily="2" charset="-122"/>
                          <a:sym typeface="+mn-ea"/>
                        </a:rPr>
                        <m:t>，</m:t>
                      </m:r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𝑦</m:t>
                      </m:r>
                      <m:r>
                        <m:rPr>
                          <m:sty m:val="p"/>
                        </m:rPr>
                        <a:rPr lang="zh-CN" altLang="en-US" sz="2800">
                          <a:latin typeface="黑体" pitchFamily="2" charset="-122"/>
                          <a:ea typeface="黑体" pitchFamily="2" charset="-122"/>
                          <a:cs typeface="黑体" panose="02010609060101010101" pitchFamily="2" charset="-122"/>
                          <a:sym typeface="+mn-ea"/>
                        </a:rPr>
                        <m:t>，</m:t>
                      </m:r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𝑧</m:t>
                      </m:r>
                      <m:r>
                        <a:rPr lang="en-US" altLang="zh-CN" sz="2800" i="1"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r>
                  <a:rPr lang="zh-CN" altLang="en-US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，使得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𝑝</m:t>
                          </m:r>
                        </m:e>
                      </m:acc>
                      <m:r>
                        <a:rPr lang="en-US" altLang="zh-CN" sz="2800" i="1"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𝑥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𝑖</m:t>
                          </m:r>
                        </m:e>
                      </m:acc>
                      <m:r>
                        <a:rPr lang="en-US" altLang="zh-CN" sz="2800" i="1"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+</m:t>
                      </m:r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𝑦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𝑗</m:t>
                          </m:r>
                        </m:e>
                      </m:acc>
                      <m:r>
                        <a:rPr lang="en-US" altLang="zh-CN" sz="2800" i="1"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+</m:t>
                      </m:r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𝑧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𝑘</m:t>
                          </m:r>
                        </m:e>
                      </m:acc>
                      <m:r>
                        <m:rPr>
                          <m:sty m:val="p"/>
                        </m:rPr>
                        <a:rPr lang="en-US" altLang="zh-CN" sz="2800"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  <a:sym typeface="+mn-ea"/>
                        </a:rPr>
                        <m:t>.</m:t>
                      </m:r>
                    </m:oMath>
                  </m:oMathPara>
                </a14:m>
                <a:endParaRPr lang="en-US" altLang="zh-CN" sz="2800"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</a:endParaRPr>
              </a:p>
              <a:p>
                <a:pPr indent="0" fontAlgn="auto">
                  <a:lnSpc>
                    <a:spcPct val="135000"/>
                  </a:lnSpc>
                </a:pPr>
                <a:r>
                  <a:rPr lang="zh-CN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我们称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𝑥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𝑖</m:t>
                          </m:r>
                        </m:e>
                      </m:acc>
                      <m:r>
                        <m:rPr>
                          <m:sty m:val="p"/>
                        </m:rPr>
                        <a:rPr lang="zh-CN" altLang="en-US" sz="2800">
                          <a:latin typeface="黑体" pitchFamily="2" charset="-122"/>
                          <a:ea typeface="黑体" pitchFamily="2" charset="-122"/>
                          <a:cs typeface="黑体" panose="02010609060101010101" pitchFamily="2" charset="-122"/>
                          <a:sym typeface="+mn-ea"/>
                        </a:rPr>
                        <m:t>，</m:t>
                      </m:r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𝑦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𝑗</m:t>
                          </m:r>
                        </m:e>
                      </m:acc>
                      <m:r>
                        <m:rPr>
                          <m:sty m:val="p"/>
                        </m:rPr>
                        <a:rPr lang="zh-CN" altLang="en-US" sz="2800">
                          <a:latin typeface="黑体" pitchFamily="2" charset="-122"/>
                          <a:ea typeface="黑体" pitchFamily="2" charset="-122"/>
                          <a:cs typeface="黑体" panose="02010609060101010101" pitchFamily="2" charset="-122"/>
                          <a:sym typeface="+mn-ea"/>
                        </a:rPr>
                        <m:t>，</m:t>
                      </m:r>
                      <m:r>
                        <a:rPr lang="en-US" altLang="zh-CN" sz="2800" i="1"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𝑧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r>
                  <a:rPr lang="zh-CN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分别为向量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r>
                  <a:rPr lang="zh-CN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在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𝑖</m:t>
                          </m:r>
                        </m:e>
                      </m:acc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schemeClr val="tx1"/>
                          </a:solidFill>
                          <a:latin typeface="黑体" pitchFamily="2" charset="-122"/>
                          <a:ea typeface="黑体" pitchFamily="2" charset="-122"/>
                          <a:cs typeface="黑体" panose="02010609060101010101" pitchFamily="2" charset="-122"/>
                          <a:sym typeface="+mn-ea"/>
                        </a:rPr>
                        <m:t>，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𝑗</m:t>
                          </m:r>
                        </m:e>
                      </m:acc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schemeClr val="tx1"/>
                          </a:solidFill>
                          <a:latin typeface="黑体" pitchFamily="2" charset="-122"/>
                          <a:ea typeface="黑体" pitchFamily="2" charset="-122"/>
                          <a:cs typeface="黑体" panose="02010609060101010101" pitchFamily="2" charset="-122"/>
                          <a:sym typeface="+mn-ea"/>
                        </a:rPr>
                        <m:t>，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r>
                  <a:rPr lang="zh-CN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上的分向量</a:t>
                </a:r>
                <a:r>
                  <a:rPr lang="en-US" altLang="zh-CN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.</a:t>
                </a:r>
                <a:endParaRPr lang="en-US" altLang="zh-CN" sz="2800"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  <a:sym typeface="+mn-ea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161925" y="803275"/>
                <a:ext cx="11901170" cy="2237740"/>
              </a:xfrm>
              <a:prstGeom prst="rect">
                <a:avLst/>
              </a:prstGeom>
              <a:blipFill rotWithShape="1">
                <a:blip r:embed="rId5"/>
                <a:stretch>
                  <a:fillRect r="-17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 title=""/>
          <p:cNvSpPr txBox="1"/>
          <p:nvPr>
            <p:custDataLst>
              <p:tags r:id="rId6"/>
            </p:custDataLst>
          </p:nvPr>
        </p:nvSpPr>
        <p:spPr>
          <a:xfrm>
            <a:off x="174625" y="2952115"/>
            <a:ext cx="4561205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30000"/>
              </a:lnSpc>
            </a:pPr>
            <a:r>
              <a:rPr lang="zh-CN" sz="2800">
                <a:solidFill>
                  <a:srgbClr val="5D5799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思考</a:t>
            </a:r>
            <a:r>
              <a:rPr lang="en-US" altLang="zh-CN" sz="2800">
                <a:solidFill>
                  <a:srgbClr val="5D5799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1</a:t>
            </a:r>
            <a:r>
              <a:rPr lang="zh-CN" sz="2800">
                <a:solidFill>
                  <a:srgbClr val="5D5799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：你能证明唯一性吗</a:t>
            </a:r>
            <a:r>
              <a:rPr lang="zh-CN" altLang="en-US" sz="2800">
                <a:solidFill>
                  <a:srgbClr val="5D5799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？</a:t>
            </a:r>
            <a:endParaRPr lang="zh-CN" altLang="en-US" sz="2800">
              <a:solidFill>
                <a:srgbClr val="5D5799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mc:AlternateContent>
        <mc:Choice Requires="a14">
          <p:sp>
            <p:nvSpPr>
              <p:cNvPr id="4" name="文本框 3" title="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156845" y="3429000"/>
                <a:ext cx="11901170" cy="310451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indent="0" fontAlgn="auto">
                  <a:lnSpc>
                    <a:spcPct val="135000"/>
                  </a:lnSpc>
                </a:pPr>
                <a:r>
                  <a:rPr lang="zh-CN" altLang="en-US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证明：</a:t>
                </a:r>
                <a:r>
                  <a:rPr lang="zh-CN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如果存在另一组有序实数组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’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srgbClr val="FF0000"/>
                          </a:solidFill>
                          <a:latin typeface="黑体" pitchFamily="2" charset="-122"/>
                          <a:ea typeface="黑体" pitchFamily="2" charset="-122"/>
                          <a:cs typeface="黑体" panose="02010609060101010101" pitchFamily="2" charset="-122"/>
                          <a:sym typeface="+mn-ea"/>
                        </a:rPr>
                        <m:t>，</m:t>
                      </m:r>
                      <m:sSup>
                        <m:sSupPr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’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srgbClr val="FF0000"/>
                          </a:solidFill>
                          <a:latin typeface="黑体" pitchFamily="2" charset="-122"/>
                          <a:ea typeface="黑体" pitchFamily="2" charset="-122"/>
                          <a:cs typeface="黑体" panose="02010609060101010101" pitchFamily="2" charset="-122"/>
                          <a:sym typeface="+mn-ea"/>
                        </a:rPr>
                        <m:t>，</m:t>
                      </m:r>
                      <m:sSup>
                        <m:sSupPr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𝑧</m:t>
                          </m:r>
                        </m:e>
                        <m:sup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’</m:t>
                          </m:r>
                        </m:sup>
                      </m:sSup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r>
                  <a:rPr lang="zh-CN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，使得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𝑝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’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𝑖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��</m:t>
                          </m:r>
                        </m:e>
                        <m:sup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’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𝑗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𝑧</m:t>
                          </m:r>
                        </m:e>
                        <m:sup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’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r>
                  <a:rPr lang="zh-CN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，</a:t>
                </a:r>
                <a:endParaRPr lang="zh-CN" sz="2800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  <a:sym typeface="+mn-ea"/>
                </a:endParaRPr>
              </a:p>
              <a:p>
                <a:pPr indent="0" fontAlgn="auto">
                  <a:lnSpc>
                    <a:spcPct val="135000"/>
                  </a:lnSpc>
                </a:pPr>
                <a:r>
                  <a:rPr lang="zh-CN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则</a:t>
                </a:r>
                <a14:m>
                  <m:oMathPara>
                    <m:oMathParaPr>
                      <m:jc/>
                    </m:oMathParaPr>
                    <m:oMath>
                      <m:sSup>
                        <m:sSupPr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’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𝑖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’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𝑗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𝑧</m:t>
                          </m:r>
                        </m:e>
                        <m:sup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’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𝑘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𝑥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𝑖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+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𝑦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𝑗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+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𝑧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r>
                  <a:rPr lang="zh-CN" altLang="en-US" sz="2800">
                    <a:solidFill>
                      <a:srgbClr val="FF0000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  <a:sym typeface="+mn-ea"/>
                  </a:rPr>
                  <a:t>，即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p"/>
                        </m:rPr>
                        <a:rPr lang="en-US" altLang="zh-CN" sz="2800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’</m:t>
                          </m:r>
                        </m:sup>
                      </m:sSup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−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𝑖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=(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𝑦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’</m:t>
                          </m:r>
                        </m:sup>
                      </m:sSup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𝑗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+(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𝑧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𝑧</m:t>
                          </m:r>
                        </m:e>
                        <m:sup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’</m:t>
                          </m:r>
                        </m:sup>
                      </m:sSup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r>
                  <a:rPr lang="zh-CN" altLang="en-US" sz="2800">
                    <a:solidFill>
                      <a:srgbClr val="FF0000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  <a:sym typeface="+mn-ea"/>
                  </a:rPr>
                  <a:t>，</a:t>
                </a:r>
                <a:endParaRPr lang="zh-CN" altLang="en-US" sz="2800">
                  <a:solidFill>
                    <a:srgbClr val="FF0000"/>
                  </a:solidFill>
                  <a:latin typeface="Cambria Math" panose="02040503050406030204" charset="0"/>
                  <a:ea typeface="黑体" panose="02010609060101010101" pitchFamily="2" charset="-122"/>
                  <a:cs typeface="Cambria Math" panose="02040503050406030204" charset="0"/>
                  <a:sym typeface="+mn-ea"/>
                </a:endParaRPr>
              </a:p>
              <a:p>
                <a:pPr indent="0" fontAlgn="auto">
                  <a:lnSpc>
                    <a:spcPct val="135000"/>
                  </a:lnSpc>
                </a:pPr>
                <a:r>
                  <a:rPr lang="zh-CN" altLang="en-US" sz="2800">
                    <a:solidFill>
                      <a:srgbClr val="FF0000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  <a:sym typeface="+mn-ea"/>
                  </a:rPr>
                  <a:t>不妨设</a:t>
                </a:r>
                <a14:m>
                  <m:oMathPara>
                    <m:oMathParaPr>
                      <m:jc/>
                    </m:oMathParaPr>
                    <m:oMath>
                      <m:sSup>
                        <m:sSupPr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’</m:t>
                          </m:r>
                        </m:sup>
                      </m:sSup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≠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𝑥</m:t>
                      </m:r>
                    </m:oMath>
                  </m:oMathPara>
                </a14:m>
                <a:r>
                  <a:rPr lang="zh-CN" altLang="en-US" sz="2800">
                    <a:solidFill>
                      <a:srgbClr val="FF0000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</a:rPr>
                  <a:t>，则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𝑖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𝑦</m:t>
                          </m:r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MS Mincho" panose="02020609040205080304" charset="-128"/>
                                  <a:cs typeface="Cambria Math" panose="02040503050406030204" charset="0"/>
                                </a:rPr>
                                <m:t>’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MS Mincho" panose="02020609040205080304" charset="-128"/>
                                  <a:cs typeface="Cambria Math" panose="02040503050406030204" charset="0"/>
                                </a:rPr>
                                <m:t>’</m:t>
                              </m:r>
                            </m:sup>
                          </m:sSup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−</m:t>
                          </m:r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𝑥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𝑗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+</m:t>
                      </m:r>
                      <m:f>
                        <m:fPr>
                          <m:type m:val="bar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𝑧</m:t>
                          </m:r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MS Mincho" panose="02020609040205080304" charset="-128"/>
                                  <a:cs typeface="Cambria Math" panose="02040503050406030204" charset="0"/>
                                </a:rPr>
                                <m:t>’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MS Mincho" panose="02020609040205080304" charset="-128"/>
                                  <a:cs typeface="Cambria Math" panose="02040503050406030204" charset="0"/>
                                </a:rPr>
                                <m:t>’</m:t>
                              </m:r>
                            </m:sup>
                          </m:sSup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−</m:t>
                          </m:r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𝑥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r>
                  <a:rPr lang="zh-CN" altLang="en-US" sz="2800">
                    <a:solidFill>
                      <a:srgbClr val="FF0000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  <a:sym typeface="+mn-ea"/>
                  </a:rPr>
                  <a:t>，所以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𝑖</m:t>
                          </m:r>
                        </m:e>
                      </m:acc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srgbClr val="FF0000"/>
                          </a:solidFill>
                          <a:latin typeface="黑体" pitchFamily="2" charset="-122"/>
                          <a:ea typeface="黑体" pitchFamily="2" charset="-122"/>
                          <a:cs typeface="黑体" panose="02010609060101010101" pitchFamily="2" charset="-122"/>
                          <a:sym typeface="+mn-ea"/>
                        </a:rPr>
                        <m:t>，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𝑗</m:t>
                          </m:r>
                        </m:e>
                      </m:acc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srgbClr val="FF0000"/>
                          </a:solidFill>
                          <a:latin typeface="黑体" pitchFamily="2" charset="-122"/>
                          <a:ea typeface="黑体" pitchFamily="2" charset="-122"/>
                          <a:cs typeface="黑体" panose="02010609060101010101" pitchFamily="2" charset="-122"/>
                          <a:sym typeface="+mn-ea"/>
                        </a:rPr>
                        <m:t>，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r>
                  <a:rPr lang="zh-CN" altLang="en-US" sz="2800">
                    <a:solidFill>
                      <a:srgbClr val="FF0000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  <a:sym typeface="+mn-ea"/>
                  </a:rPr>
                  <a:t>共面，这与已知矛盾，</a:t>
                </a:r>
                <a:endParaRPr lang="zh-CN" altLang="en-US" sz="2800">
                  <a:solidFill>
                    <a:srgbClr val="FF0000"/>
                  </a:solidFill>
                  <a:latin typeface="Cambria Math" panose="02040503050406030204" charset="0"/>
                  <a:ea typeface="黑体" panose="02010609060101010101" pitchFamily="2" charset="-122"/>
                  <a:cs typeface="Cambria Math" panose="02040503050406030204" charset="0"/>
                  <a:sym typeface="+mn-ea"/>
                </a:endParaRPr>
              </a:p>
              <a:p>
                <a:pPr indent="0" fontAlgn="auto">
                  <a:lnSpc>
                    <a:spcPct val="135000"/>
                  </a:lnSpc>
                </a:pPr>
                <a:r>
                  <a:rPr lang="zh-CN" altLang="en-US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则</a:t>
                </a:r>
                <a14:m>
                  <m:oMathPara>
                    <m:oMathParaPr>
                      <m:jc/>
                    </m:oMathParaPr>
                    <m:oMath>
                      <m:sSup>
                        <m:sSupPr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’</m:t>
                          </m:r>
                        </m:sup>
                      </m:sSup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𝑥</m:t>
                      </m:r>
                    </m:oMath>
                  </m:oMathPara>
                </a14:m>
                <a:r>
                  <a:rPr lang="zh-CN" altLang="en-US" sz="2800">
                    <a:solidFill>
                      <a:srgbClr val="FF0000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  <a:sym typeface="+mn-ea"/>
                  </a:rPr>
                  <a:t>，因此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𝑦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’</m:t>
                          </m:r>
                        </m:sup>
                      </m:sSup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𝑗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=(</m:t>
                      </m:r>
                      <m:sSup>
                        <m:sSupPr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𝑧</m:t>
                          </m:r>
                        </m:e>
                        <m:sup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’</m:t>
                          </m:r>
                        </m:sup>
                      </m:sSup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−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𝑧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r>
                  <a:rPr lang="zh-CN" altLang="en-US" sz="2800">
                    <a:solidFill>
                      <a:srgbClr val="FF0000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  <a:sym typeface="+mn-ea"/>
                  </a:rPr>
                  <a:t>，又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𝑗</m:t>
                          </m:r>
                        </m:e>
                      </m:acc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srgbClr val="FF0000"/>
                          </a:solidFill>
                          <a:latin typeface="黑体" pitchFamily="2" charset="-122"/>
                          <a:ea typeface="黑体" pitchFamily="2" charset="-122"/>
                          <a:cs typeface="黑体" panose="02010609060101010101" pitchFamily="2" charset="-122"/>
                          <a:sym typeface="+mn-ea"/>
                        </a:rPr>
                        <m:t>，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r>
                  <a:rPr lang="zh-CN" altLang="en-US" sz="2800">
                    <a:solidFill>
                      <a:srgbClr val="FF0000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  <a:sym typeface="+mn-ea"/>
                  </a:rPr>
                  <a:t>不共线，则</a:t>
                </a:r>
                <a14:m>
                  <m:oMathPara>
                    <m:oMathParaPr>
                      <m:jc/>
                    </m:oMathParaPr>
                    <m:oMath>
                      <m:sSup>
                        <m:sSupPr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’</m:t>
                          </m:r>
                        </m:sup>
                      </m:sSup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𝑦</m:t>
                      </m:r>
                    </m:oMath>
                  </m:oMathPara>
                </a14:m>
                <a:r>
                  <a:rPr lang="zh-CN" altLang="en-US" sz="2800">
                    <a:solidFill>
                      <a:srgbClr val="FF0000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  <a:sym typeface="+mn-ea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sSup>
                        <m:sSupPr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𝑧</m:t>
                          </m:r>
                        </m:e>
                        <m:sup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’</m:t>
                          </m:r>
                        </m:sup>
                      </m:sSup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𝑧</m:t>
                      </m:r>
                    </m:oMath>
                  </m:oMathPara>
                </a14:m>
                <a:r>
                  <a:rPr lang="en-US" altLang="zh-CN" sz="2800">
                    <a:solidFill>
                      <a:srgbClr val="FF0000"/>
                    </a:solidFill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.</a:t>
                </a:r>
                <a:endParaRPr lang="en-US" altLang="zh-CN" sz="2800">
                  <a:solidFill>
                    <a:srgbClr val="FF0000"/>
                  </a:solidFill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156845" y="3429000"/>
                <a:ext cx="11901170" cy="310451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文本框 1" title="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74625" y="2007235"/>
                <a:ext cx="12001500" cy="383413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indent="0" fontAlgn="auto">
                  <a:lnSpc>
                    <a:spcPct val="125000"/>
                  </a:lnSpc>
                </a:pPr>
                <a:r>
                  <a:rPr lang="en-US" altLang="zh-CN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   </a:t>
                </a:r>
                <a:r>
                  <a:rPr lang="zh-CN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过点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𝑂</m:t>
                      </m:r>
                    </m:oMath>
                  </m:oMathPara>
                </a14:m>
                <a:r>
                  <a:rPr lang="zh-CN" altLang="en-US" sz="2800">
                    <a:solidFill>
                      <a:schemeClr val="tx1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</a:rPr>
                  <a:t>作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𝑂𝐴</m:t>
                          </m:r>
                        </m:e>
                      </m:acc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  <a:sym typeface="+mn-ea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r>
                  <a:rPr lang="zh-CN" altLang="en-US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𝑂𝐵</m:t>
                          </m:r>
                        </m:e>
                      </m:acc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  <a:sym typeface="+mn-ea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r>
                  <a:rPr lang="zh-CN" altLang="en-US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𝑂𝐶</m:t>
                          </m:r>
                        </m:e>
                      </m:acc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  <a:sym typeface="+mn-ea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r>
                  <a:rPr lang="zh-CN" altLang="en-US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，</a:t>
                </a:r>
                <a:r>
                  <a:rPr lang="zh-CN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对于任一空间向量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r>
                  <a:rPr lang="zh-CN" altLang="en-US" sz="2800">
                    <a:solidFill>
                      <a:schemeClr val="tx1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</a:rPr>
                  <a:t>，作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𝑂𝑃</m:t>
                          </m:r>
                        </m:e>
                      </m:acc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r>
                  <a:rPr lang="zh-CN" altLang="en-US" sz="2800">
                    <a:solidFill>
                      <a:schemeClr val="tx1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</a:rPr>
                  <a:t>，</a:t>
                </a:r>
                <a:endParaRPr lang="en-US" altLang="zh-CN" sz="2800" i="1">
                  <a:solidFill>
                    <a:schemeClr val="tx1"/>
                  </a:solidFill>
                  <a:latin typeface="Cambria Math" panose="02040503050406030204" charset="0"/>
                  <a:ea typeface="MS Mincho" panose="02020609040205080304" charset="-128"/>
                  <a:cs typeface="Cambria Math" panose="02040503050406030204" charset="0"/>
                </a:endParaRPr>
              </a:p>
              <a:p>
                <a:pPr indent="0" fontAlgn="auto">
                  <a:lnSpc>
                    <a:spcPct val="125000"/>
                  </a:lnSpc>
                </a:pPr>
                <a:r>
                  <a:rPr lang="zh-CN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过点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𝑃</m:t>
                      </m:r>
                    </m:oMath>
                  </m:oMathPara>
                </a14:m>
                <a:r>
                  <a:rPr lang="zh-CN" altLang="en-US" sz="2800">
                    <a:solidFill>
                      <a:schemeClr val="tx1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</a:rPr>
                  <a:t>作直线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𝑃𝑄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//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𝑂𝐶</m:t>
                      </m:r>
                    </m:oMath>
                  </m:oMathPara>
                </a14:m>
                <a:r>
                  <a:rPr lang="zh-CN" altLang="en-US" sz="2800">
                    <a:solidFill>
                      <a:schemeClr val="tx1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</a:rPr>
                  <a:t>交平面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𝑂𝐴𝐵</m:t>
                      </m:r>
                    </m:oMath>
                  </m:oMathPara>
                </a14:m>
                <a:r>
                  <a:rPr lang="zh-CN" altLang="en-US" sz="2800">
                    <a:solidFill>
                      <a:schemeClr val="tx1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</a:rPr>
                  <a:t>于点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𝑄</m:t>
                      </m:r>
                    </m:oMath>
                  </m:oMathPara>
                </a14:m>
                <a:r>
                  <a:rPr lang="zh-CN" altLang="en-US" sz="2800">
                    <a:solidFill>
                      <a:schemeClr val="tx1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</a:rPr>
                  <a:t>，</a:t>
                </a:r>
                <a:r>
                  <a:rPr lang="zh-CN" altLang="en-US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则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𝑂𝑃</m:t>
                          </m:r>
                        </m:e>
                      </m:acc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𝑂𝑄</m:t>
                          </m:r>
                        </m:e>
                      </m:acc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𝑄𝑃</m:t>
                          </m:r>
                        </m:e>
                      </m:acc>
                    </m:oMath>
                  </m:oMathPara>
                </a14:m>
                <a:r>
                  <a:rPr lang="en-US" altLang="zh-CN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.</a:t>
                </a:r>
                <a:endParaRPr lang="en-US" altLang="zh-CN" sz="28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  <a:sym typeface="+mn-ea"/>
                </a:endParaRPr>
              </a:p>
              <a:p>
                <a:pPr indent="0" fontAlgn="auto">
                  <a:lnSpc>
                    <a:spcPct val="125000"/>
                  </a:lnSpc>
                </a:pPr>
                <a:r>
                  <a:rPr lang="zh-CN" altLang="en-US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又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𝑄𝑃</m:t>
                          </m:r>
                        </m:e>
                      </m:acc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，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r>
                  <a:rPr lang="zh-CN" altLang="en-US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共线，因此存在唯一的实数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𝑧</m:t>
                      </m:r>
                    </m:oMath>
                  </m:oMathPara>
                </a14:m>
                <a:r>
                  <a:rPr lang="zh-CN" altLang="en-US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，使得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𝑄𝑃</m:t>
                          </m:r>
                        </m:e>
                      </m:acc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𝑧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r>
                  <a:rPr lang="zh-CN" altLang="en-US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，</a:t>
                </a:r>
                <a:endParaRPr lang="zh-CN" altLang="en-US" sz="28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  <a:sym typeface="+mn-ea"/>
                </a:endParaRPr>
              </a:p>
              <a:p>
                <a:pPr indent="0" fontAlgn="auto">
                  <a:lnSpc>
                    <a:spcPct val="125000"/>
                  </a:lnSpc>
                </a:pPr>
                <a:r>
                  <a:rPr lang="zh-CN" altLang="en-US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从而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𝑂𝑃</m:t>
                          </m:r>
                        </m:e>
                      </m:acc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𝑂𝑄</m:t>
                          </m:r>
                        </m:e>
                      </m:acc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+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𝑧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r>
                  <a:rPr lang="zh-CN" altLang="en-US" sz="2800">
                    <a:solidFill>
                      <a:schemeClr val="tx1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  <a:sym typeface="+mn-ea"/>
                  </a:rPr>
                  <a:t>，</a:t>
                </a:r>
                <a:endParaRPr lang="zh-CN" altLang="en-US" sz="2800">
                  <a:solidFill>
                    <a:schemeClr val="tx1"/>
                  </a:solidFill>
                  <a:latin typeface="Cambria Math" panose="02040503050406030204" charset="0"/>
                  <a:ea typeface="黑体" panose="02010609060101010101" pitchFamily="2" charset="-122"/>
                  <a:cs typeface="Cambria Math" panose="02040503050406030204" charset="0"/>
                  <a:sym typeface="+mn-ea"/>
                </a:endParaRPr>
              </a:p>
              <a:p>
                <a:pPr indent="0" fontAlgn="auto">
                  <a:lnSpc>
                    <a:spcPct val="135000"/>
                  </a:lnSpc>
                </a:pPr>
                <a:r>
                  <a:rPr lang="zh-CN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由平面向量基本定理可知，存在唯一的有序数对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，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𝑦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r>
                  <a:rPr lang="zh-CN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，</a:t>
                </a:r>
                <a:endParaRPr lang="zh-CN" sz="28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  <a:sym typeface="+mn-ea"/>
                </a:endParaRPr>
              </a:p>
              <a:p>
                <a:pPr indent="0" fontAlgn="auto">
                  <a:lnSpc>
                    <a:spcPct val="135000"/>
                  </a:lnSpc>
                </a:pPr>
                <a:r>
                  <a:rPr lang="zh-CN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使得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𝑂𝑄</m:t>
                          </m:r>
                        </m:e>
                      </m:acc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𝑥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𝑎</m:t>
                          </m:r>
                        </m:e>
                      </m:acc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+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𝑦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r>
                  <a:rPr lang="zh-CN" altLang="en-US" sz="2800">
                    <a:solidFill>
                      <a:schemeClr val="tx1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  <a:sym typeface="+mn-ea"/>
                  </a:rPr>
                  <a:t>，</a:t>
                </a:r>
                <a:r>
                  <a:rPr lang="zh-CN" altLang="en-US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从而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𝑂𝑃</m:t>
                          </m:r>
                        </m:e>
                      </m:acc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𝑂𝑄</m:t>
                          </m:r>
                        </m:e>
                      </m:acc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+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𝑧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𝑘</m:t>
                          </m:r>
                        </m:e>
                      </m:acc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𝑥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𝑎</m:t>
                          </m:r>
                        </m:e>
                      </m:acc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+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𝑦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𝑏</m:t>
                          </m:r>
                        </m:e>
                      </m:acc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+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𝑧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r>
                  <a:rPr lang="zh-CN" altLang="en-US" sz="2800">
                    <a:solidFill>
                      <a:schemeClr val="tx1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  <a:sym typeface="+mn-ea"/>
                  </a:rPr>
                  <a:t>，</a:t>
                </a:r>
                <a:endParaRPr lang="zh-CN" altLang="en-US" sz="2800">
                  <a:solidFill>
                    <a:schemeClr val="tx1"/>
                  </a:solidFill>
                  <a:latin typeface="Cambria Math" panose="02040503050406030204" charset="0"/>
                  <a:ea typeface="黑体" panose="02010609060101010101" pitchFamily="2" charset="-122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174625" y="2007235"/>
                <a:ext cx="12001500" cy="383413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3" name="文本框 2" title="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185420" y="827405"/>
                <a:ext cx="11925300" cy="1378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 fontAlgn="auto">
                  <a:lnSpc>
                    <a:spcPct val="130000"/>
                  </a:lnSpc>
                </a:pPr>
                <a:r>
                  <a:rPr lang="zh-CN" sz="2800">
                    <a:solidFill>
                      <a:srgbClr val="5D5799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思考</a:t>
                </a:r>
                <a:r>
                  <a:rPr lang="en-US" altLang="zh-CN" sz="2800">
                    <a:solidFill>
                      <a:srgbClr val="5D5799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2</a:t>
                </a:r>
                <a:r>
                  <a:rPr lang="zh-CN" sz="2800">
                    <a:solidFill>
                      <a:srgbClr val="5D5799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：</a:t>
                </a:r>
                <a:r>
                  <a:rPr lang="zh-CN" altLang="en-US" sz="2800">
                    <a:solidFill>
                      <a:srgbClr val="5D5799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在空间中，</a:t>
                </a:r>
                <a:r>
                  <a:rPr lang="zh-CN" sz="2800">
                    <a:solidFill>
                      <a:srgbClr val="5D5799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如果用任意三个不共面的向量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rgbClr val="5D5799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5D5799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𝑎</m:t>
                          </m:r>
                        </m:e>
                      </m:acc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srgbClr val="5D5799"/>
                          </a:solidFill>
                          <a:latin typeface="黑体" pitchFamily="2" charset="-122"/>
                          <a:ea typeface="黑体" pitchFamily="2" charset="-122"/>
                          <a:cs typeface="黑体" panose="02010609060101010101" pitchFamily="2" charset="-122"/>
                          <a:sym typeface="+mn-ea"/>
                        </a:rPr>
                        <m:t>，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rgbClr val="5D5799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5D5799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𝑏</m:t>
                          </m:r>
                        </m:e>
                      </m:acc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srgbClr val="5D5799"/>
                          </a:solidFill>
                          <a:latin typeface="黑体" pitchFamily="2" charset="-122"/>
                          <a:ea typeface="黑体" pitchFamily="2" charset="-122"/>
                          <a:cs typeface="黑体" panose="02010609060101010101" pitchFamily="2" charset="-122"/>
                          <a:sym typeface="+mn-ea"/>
                        </a:rPr>
                        <m:t>，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rgbClr val="5D5799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5D5799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r>
                  <a:rPr lang="zh-CN" sz="2800">
                    <a:solidFill>
                      <a:srgbClr val="5D5799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代替两两垂直的向量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rgbClr val="5D5799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5D5799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𝑖</m:t>
                          </m:r>
                        </m:e>
                      </m:acc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srgbClr val="5D5799"/>
                          </a:solidFill>
                          <a:latin typeface="黑体" pitchFamily="2" charset="-122"/>
                          <a:ea typeface="黑体" pitchFamily="2" charset="-122"/>
                          <a:cs typeface="黑体" panose="02010609060101010101" pitchFamily="2" charset="-122"/>
                          <a:sym typeface="+mn-ea"/>
                        </a:rPr>
                        <m:t>，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rgbClr val="5D5799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5D5799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𝑗</m:t>
                          </m:r>
                        </m:e>
                      </m:acc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srgbClr val="5D5799"/>
                          </a:solidFill>
                          <a:latin typeface="黑体" pitchFamily="2" charset="-122"/>
                          <a:ea typeface="黑体" pitchFamily="2" charset="-122"/>
                          <a:cs typeface="黑体" panose="02010609060101010101" pitchFamily="2" charset="-122"/>
                          <a:sym typeface="+mn-ea"/>
                        </a:rPr>
                        <m:t>，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rgbClr val="5D5799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5D5799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r>
                  <a:rPr lang="zh-CN" sz="2800">
                    <a:solidFill>
                      <a:srgbClr val="5D5799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，你能得出类似的结论吗？</a:t>
                </a:r>
                <a:endParaRPr lang="zh-CN" altLang="en-US" sz="2800">
                  <a:solidFill>
                    <a:srgbClr val="5D5799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  <a:sym typeface="+mn-ea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185420" y="827405"/>
                <a:ext cx="11925300" cy="137858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13" name="文本框 12" title="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9751060" y="4386580"/>
                <a:ext cx="603250" cy="52197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𝑂</m:t>
                      </m:r>
                    </m:oMath>
                  </m:oMathPara>
                </a14:m>
                <a:endParaRPr lang="en-US" altLang="zh-CN" sz="2800" i="1">
                  <a:solidFill>
                    <a:schemeClr val="tx1"/>
                  </a:solidFill>
                  <a:latin typeface="Cambria Math" panose="02040503050406030204" charset="0"/>
                  <a:ea typeface="黑体" panose="02010609060101010101" pitchFamily="2" charset="-122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9751060" y="4386580"/>
                <a:ext cx="603250" cy="52197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组合 16" title=""/>
          <p:cNvGrpSpPr/>
          <p:nvPr>
            <p:custDataLst>
              <p:tags r:id="rId12"/>
            </p:custDataLst>
          </p:nvPr>
        </p:nvGrpSpPr>
        <p:grpSpPr>
          <a:xfrm>
            <a:off x="9070340" y="3611880"/>
            <a:ext cx="3044190" cy="1909445"/>
            <a:chOff x="9239" y="7378"/>
            <a:chExt cx="4794" cy="3007"/>
          </a:xfrm>
        </p:grpSpPr>
        <p:sp>
          <p:nvSpPr>
            <p:cNvPr id="9" name="平行四边形 8"/>
            <p:cNvSpPr/>
            <p:nvPr>
              <p:custDataLst>
                <p:tags r:id="rId13"/>
              </p:custDataLst>
            </p:nvPr>
          </p:nvSpPr>
          <p:spPr>
            <a:xfrm>
              <a:off x="9239" y="8585"/>
              <a:ext cx="4794" cy="1800"/>
            </a:xfrm>
            <a:prstGeom prst="parallelogram">
              <a:avLst>
                <a:gd name="adj" fmla="val 79000"/>
              </a:avLst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" name="直接箭头连接符 9"/>
            <p:cNvCxnSpPr>
              <a:endCxn id="9" idx="5"/>
            </p:cNvCxnSpPr>
            <p:nvPr>
              <p:custDataLst>
                <p:tags r:id="rId14"/>
              </p:custDataLst>
            </p:nvPr>
          </p:nvCxnSpPr>
          <p:spPr>
            <a:xfrm flipH="1">
              <a:off x="9950" y="8601"/>
              <a:ext cx="706" cy="88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1" name="直接箭头连接符 10"/>
            <p:cNvCxnSpPr/>
            <p:nvPr>
              <p:custDataLst>
                <p:tags r:id="rId15"/>
              </p:custDataLst>
            </p:nvPr>
          </p:nvCxnSpPr>
          <p:spPr>
            <a:xfrm>
              <a:off x="10656" y="8586"/>
              <a:ext cx="1355" cy="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2" name="直接箭头连接符 11"/>
            <p:cNvCxnSpPr/>
            <p:nvPr>
              <p:custDataLst>
                <p:tags r:id="rId16"/>
              </p:custDataLst>
            </p:nvPr>
          </p:nvCxnSpPr>
          <p:spPr>
            <a:xfrm flipH="1" flipV="1">
              <a:off x="10127" y="7378"/>
              <a:ext cx="529" cy="119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mc:AlternateContent>
          <mc:Choice Requires="a14">
            <p:sp>
              <p:nvSpPr>
                <p:cNvPr id="14" name="文本框 13"/>
                <p:cNvSpPr txBox="1"/>
                <p:nvPr>
                  <p:custDataLst>
                    <p:tags r:id="rId17"/>
                  </p:custDataLst>
                </p:nvPr>
              </p:nvSpPr>
              <p:spPr>
                <a:xfrm>
                  <a:off x="9888" y="8314"/>
                  <a:ext cx="441" cy="830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14:m>
                    <m:oMathPara>
                      <m:oMathParaPr>
                        <m:jc/>
                      </m:oMathParaPr>
                      <m:oMath>
                        <m:acc>
                          <m:accPr>
                            <m:chr m:val="⃗"/>
                            <m:ctrlPr>
                              <a:rPr lang="zh-CN" altLang="en-US" sz="2800" i="1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  <a:ea typeface="黑体" pitchFamily="2" charset="-122"/>
                                <a:cs typeface="Cambria Math" panose="02040503050406030204" charset="0"/>
                                <a:sym typeface="+mn-ea"/>
                              </a:rPr>
                            </m:ctrlPr>
                          </m:accPr>
                          <m:e>
                            <m:r>
                              <a:rPr lang="en-US" altLang="zh-CN" sz="2800" i="1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  <a:ea typeface="黑体" pitchFamily="2" charset="-122"/>
                                <a:cs typeface="Cambria Math" panose="02040503050406030204" charset="0"/>
                                <a:sym typeface="+mn-ea"/>
                              </a:rPr>
                              <m:t>𝑎</m:t>
                            </m:r>
                          </m:e>
                        </m:acc>
                      </m:oMath>
                    </m:oMathPara>
                  </a14:m>
                  <a:endParaRPr lang="en-US" altLang="zh-CN" sz="2800" i="1">
                    <a:solidFill>
                      <a:srgbClr val="FF0000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  <a:sym typeface="+mn-ea"/>
                  </a:endParaRPr>
                </a:p>
              </p:txBody>
            </p:sp>
          </mc:Choice>
          <mc:Fallback>
            <p:sp>
              <p:nvSpPr>
                <p:cNvPr id="14" name="文本框 13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8"/>
                  </p:custDataLst>
                </p:nvPr>
              </p:nvSpPr>
              <p:spPr>
                <a:xfrm>
                  <a:off x="9888" y="8314"/>
                  <a:ext cx="441" cy="830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>
          <mc:Choice Requires="a14">
            <p:sp>
              <p:nvSpPr>
                <p:cNvPr id="15" name="文本框 14"/>
                <p:cNvSpPr txBox="1"/>
                <p:nvPr>
                  <p:custDataLst>
                    <p:tags r:id="rId20"/>
                  </p:custDataLst>
                </p:nvPr>
              </p:nvSpPr>
              <p:spPr>
                <a:xfrm>
                  <a:off x="11147" y="7731"/>
                  <a:ext cx="441" cy="793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14:m>
                    <m:oMathPara>
                      <m:oMathParaPr>
                        <m:jc/>
                      </m:oMathParaPr>
                      <m:oMath>
                        <m:acc>
                          <m:accPr>
                            <m:chr m:val="⃗"/>
                            <m:ctrlPr>
                              <a:rPr lang="zh-CN" altLang="en-US" sz="2800" i="1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  <a:ea typeface="黑体" pitchFamily="2" charset="-122"/>
                                <a:cs typeface="Cambria Math" panose="02040503050406030204" charset="0"/>
                                <a:sym typeface="+mn-ea"/>
                              </a:rPr>
                            </m:ctrlPr>
                          </m:accPr>
                          <m:e>
                            <m:r>
                              <a:rPr lang="en-US" altLang="zh-CN" sz="2800" i="1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  <a:ea typeface="黑体" pitchFamily="2" charset="-122"/>
                                <a:cs typeface="Cambria Math" panose="02040503050406030204" charset="0"/>
                                <a:sym typeface="+mn-ea"/>
                              </a:rPr>
                              <m:t>𝑏</m:t>
                            </m:r>
                          </m:e>
                        </m:acc>
                      </m:oMath>
                    </m:oMathPara>
                  </a14:m>
                  <a:endParaRPr lang="en-US" altLang="zh-CN" sz="2800" i="1">
                    <a:solidFill>
                      <a:srgbClr val="FF0000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  <a:sym typeface="+mn-ea"/>
                  </a:endParaRPr>
                </a:p>
              </p:txBody>
            </p:sp>
          </mc:Choice>
          <mc:Fallback>
            <p:sp>
              <p:nvSpPr>
                <p:cNvPr id="15" name="文本框 14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21"/>
                  </p:custDataLst>
                </p:nvPr>
              </p:nvSpPr>
              <p:spPr>
                <a:xfrm>
                  <a:off x="11147" y="7731"/>
                  <a:ext cx="441" cy="793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>
          <mc:Choice Requires="a14">
            <p:sp>
              <p:nvSpPr>
                <p:cNvPr id="16" name="文本框 15"/>
                <p:cNvSpPr txBox="1"/>
                <p:nvPr>
                  <p:custDataLst>
                    <p:tags r:id="rId23"/>
                  </p:custDataLst>
                </p:nvPr>
              </p:nvSpPr>
              <p:spPr>
                <a:xfrm>
                  <a:off x="10273" y="7400"/>
                  <a:ext cx="441" cy="830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14:m>
                    <m:oMathPara>
                      <m:oMathParaPr>
                        <m:jc/>
                      </m:oMathParaPr>
                      <m:oMath>
                        <m:acc>
                          <m:accPr>
                            <m:chr m:val="⃗"/>
                            <m:ctrlPr>
                              <a:rPr lang="zh-CN" altLang="en-US" sz="2800" i="1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  <a:ea typeface="黑体" pitchFamily="2" charset="-122"/>
                                <a:cs typeface="Cambria Math" panose="02040503050406030204" charset="0"/>
                                <a:sym typeface="+mn-ea"/>
                              </a:rPr>
                            </m:ctrlPr>
                          </m:accPr>
                          <m:e>
                            <m:r>
                              <a:rPr lang="en-US" altLang="zh-CN" sz="2800" i="1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  <a:ea typeface="黑体" pitchFamily="2" charset="-122"/>
                                <a:cs typeface="Cambria Math" panose="02040503050406030204" charset="0"/>
                                <a:sym typeface="+mn-ea"/>
                              </a:rPr>
                              <m:t>𝑐</m:t>
                            </m:r>
                          </m:e>
                        </m:acc>
                      </m:oMath>
                    </m:oMathPara>
                  </a14:m>
                  <a:endParaRPr lang="en-US" altLang="zh-CN" sz="2800" i="1">
                    <a:solidFill>
                      <a:srgbClr val="FF0000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  <a:sym typeface="+mn-ea"/>
                  </a:endParaRPr>
                </a:p>
              </p:txBody>
            </p:sp>
          </mc:Choice>
          <mc:Fallback>
            <p:sp>
              <p:nvSpPr>
                <p:cNvPr id="16" name="文本框 15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24"/>
                  </p:custDataLst>
                </p:nvPr>
              </p:nvSpPr>
              <p:spPr>
                <a:xfrm>
                  <a:off x="10273" y="7400"/>
                  <a:ext cx="441" cy="830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8" name="直接箭头连接符 27" title=""/>
          <p:cNvCxnSpPr/>
          <p:nvPr>
            <p:custDataLst>
              <p:tags r:id="rId26"/>
            </p:custDataLst>
          </p:nvPr>
        </p:nvCxnSpPr>
        <p:spPr>
          <a:xfrm>
            <a:off x="9961880" y="4372610"/>
            <a:ext cx="1417320" cy="52324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mc:AlternateContent>
        <mc:Choice Requires="a14">
          <p:sp>
            <p:nvSpPr>
              <p:cNvPr id="29" name="文本框 28" title=""/>
              <p:cNvSpPr txBox="1"/>
              <p:nvPr>
                <p:custDataLst>
                  <p:tags r:id="rId27"/>
                </p:custDataLst>
              </p:nvPr>
            </p:nvSpPr>
            <p:spPr>
              <a:xfrm>
                <a:off x="10570210" y="2992755"/>
                <a:ext cx="444500" cy="52197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rgbClr val="EE4FB7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𝑃</m:t>
                      </m:r>
                    </m:oMath>
                  </m:oMathPara>
                </a14:m>
                <a:endParaRPr lang="en-US" altLang="zh-CN" sz="2800" i="1">
                  <a:solidFill>
                    <a:srgbClr val="EE4FB7"/>
                  </a:solidFill>
                  <a:latin typeface="Cambria Math" panose="02040503050406030204" charset="0"/>
                  <a:ea typeface="黑体" panose="02010609060101010101" pitchFamily="2" charset="-122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8"/>
                </p:custDataLst>
              </p:nvPr>
            </p:nvSpPr>
            <p:spPr>
              <a:xfrm>
                <a:off x="10570210" y="2992755"/>
                <a:ext cx="444500" cy="521970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组合 30" title=""/>
          <p:cNvGrpSpPr/>
          <p:nvPr>
            <p:custDataLst>
              <p:tags r:id="rId30"/>
            </p:custDataLst>
          </p:nvPr>
        </p:nvGrpSpPr>
        <p:grpSpPr>
          <a:xfrm>
            <a:off x="10709910" y="3371850"/>
            <a:ext cx="965835" cy="1744980"/>
            <a:chOff x="14901" y="6253"/>
            <a:chExt cx="1521" cy="2748"/>
          </a:xfrm>
        </p:grpSpPr>
        <p:cxnSp>
          <p:nvCxnSpPr>
            <p:cNvPr id="27" name="直接箭头连接符 26"/>
            <p:cNvCxnSpPr/>
            <p:nvPr>
              <p:custDataLst>
                <p:tags r:id="rId31"/>
              </p:custDataLst>
            </p:nvPr>
          </p:nvCxnSpPr>
          <p:spPr>
            <a:xfrm flipH="1" flipV="1">
              <a:off x="14901" y="6253"/>
              <a:ext cx="1003" cy="242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mc:AlternateContent>
          <mc:Choice Requires="a14">
            <p:sp>
              <p:nvSpPr>
                <p:cNvPr id="30" name="文本框 29"/>
                <p:cNvSpPr txBox="1"/>
                <p:nvPr>
                  <p:custDataLst>
                    <p:tags r:id="rId32"/>
                  </p:custDataLst>
                </p:nvPr>
              </p:nvSpPr>
              <p:spPr>
                <a:xfrm>
                  <a:off x="15833" y="8179"/>
                  <a:ext cx="589" cy="822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14:m>
                    <m:oMathPara>
                      <m:oMathParaPr>
                        <m:jc/>
                      </m:oMathParaPr>
                      <m:oMath>
                        <m:r>
                          <a:rPr lang="en-US" altLang="zh-CN" sz="2800" i="1">
                            <a:solidFill>
                              <a:srgbClr val="00B0F0"/>
                            </a:solidFill>
                            <a:latin typeface="Cambria Math" panose="02040503050406030204"/>
                            <a:ea typeface="黑体" pitchFamily="2" charset="-122"/>
                            <a:cs typeface="Cambria Math" panose="02040503050406030204" charset="0"/>
                          </a:rPr>
                          <m:t>𝑄</m:t>
                        </m:r>
                      </m:oMath>
                    </m:oMathPara>
                  </a14:m>
                  <a:endParaRPr lang="en-US" altLang="zh-CN" sz="2800" i="1">
                    <a:solidFill>
                      <a:srgbClr val="00B0F0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</a:endParaRPr>
                </a:p>
              </p:txBody>
            </p:sp>
          </mc:Choice>
          <mc:Fallback>
            <p:sp>
              <p:nvSpPr>
                <p:cNvPr id="30" name="文本框 29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33"/>
                  </p:custDataLst>
                </p:nvPr>
              </p:nvSpPr>
              <p:spPr>
                <a:xfrm>
                  <a:off x="15833" y="8179"/>
                  <a:ext cx="589" cy="822"/>
                </a:xfrm>
                <a:prstGeom prst="rect">
                  <a:avLst/>
                </a:prstGeom>
                <a:blipFill rotWithShape="1"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组合 19" title=""/>
          <p:cNvGrpSpPr/>
          <p:nvPr>
            <p:custDataLst>
              <p:tags r:id="rId35"/>
            </p:custDataLst>
          </p:nvPr>
        </p:nvGrpSpPr>
        <p:grpSpPr>
          <a:xfrm>
            <a:off x="9970135" y="3248660"/>
            <a:ext cx="739775" cy="1141095"/>
            <a:chOff x="11458" y="7399"/>
            <a:chExt cx="1165" cy="1797"/>
          </a:xfrm>
        </p:grpSpPr>
        <p:cxnSp>
          <p:nvCxnSpPr>
            <p:cNvPr id="18" name="直接箭头连接符 17"/>
            <p:cNvCxnSpPr/>
            <p:nvPr>
              <p:custDataLst>
                <p:tags r:id="rId36"/>
              </p:custDataLst>
            </p:nvPr>
          </p:nvCxnSpPr>
          <p:spPr>
            <a:xfrm flipV="1">
              <a:off x="11458" y="7608"/>
              <a:ext cx="1165" cy="1588"/>
            </a:xfrm>
            <a:prstGeom prst="straightConnector1">
              <a:avLst/>
            </a:prstGeom>
            <a:ln w="28575">
              <a:solidFill>
                <a:srgbClr val="EE4FB7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mc:AlternateContent>
          <mc:Choice Requires="a14">
            <p:sp>
              <p:nvSpPr>
                <p:cNvPr id="19" name="文本框 18"/>
                <p:cNvSpPr txBox="1"/>
                <p:nvPr>
                  <p:custDataLst>
                    <p:tags r:id="rId37"/>
                  </p:custDataLst>
                </p:nvPr>
              </p:nvSpPr>
              <p:spPr>
                <a:xfrm>
                  <a:off x="11762" y="7399"/>
                  <a:ext cx="600" cy="830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14:m>
                    <m:oMathPara>
                      <m:oMathParaPr>
                        <m:jc/>
                      </m:oMathParaPr>
                      <m:oMath>
                        <m:acc>
                          <m:accPr>
                            <m:chr m:val="⃗"/>
                            <m:ctrlPr>
                              <a:rPr lang="zh-CN" altLang="en-US" sz="2800" i="1">
                                <a:solidFill>
                                  <a:srgbClr val="EE4FB7"/>
                                </a:solidFill>
                                <a:latin typeface="Cambria Math" panose="02040503050406030204"/>
                                <a:ea typeface="黑体" pitchFamily="2" charset="-122"/>
                                <a:cs typeface="Cambria Math" panose="02040503050406030204" charset="0"/>
                                <a:sym typeface="+mn-ea"/>
                              </a:rPr>
                            </m:ctrlPr>
                          </m:accPr>
                          <m:e>
                            <m:r>
                              <a:rPr lang="en-US" altLang="zh-CN" sz="2800" i="1">
                                <a:solidFill>
                                  <a:srgbClr val="EE4FB7"/>
                                </a:solidFill>
                                <a:latin typeface="Cambria Math" panose="02040503050406030204"/>
                                <a:ea typeface="黑体" pitchFamily="2" charset="-122"/>
                                <a:cs typeface="Cambria Math" panose="02040503050406030204" charset="0"/>
                                <a:sym typeface="+mn-ea"/>
                              </a:rPr>
                              <m:t>𝑝</m:t>
                            </m:r>
                          </m:e>
                        </m:acc>
                      </m:oMath>
                    </m:oMathPara>
                  </a14:m>
                  <a:endParaRPr lang="en-US" altLang="zh-CN" sz="2800" i="1">
                    <a:solidFill>
                      <a:srgbClr val="EE4FB7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  <a:sym typeface="+mn-ea"/>
                  </a:endParaRPr>
                </a:p>
              </p:txBody>
            </p:sp>
          </mc:Choice>
          <mc:Fallback>
            <p:sp>
              <p:nvSpPr>
                <p:cNvPr id="19" name="文本框 18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38"/>
                  </p:custDataLst>
                </p:nvPr>
              </p:nvSpPr>
              <p:spPr>
                <a:xfrm>
                  <a:off x="11762" y="7399"/>
                  <a:ext cx="600" cy="830"/>
                </a:xfrm>
                <a:prstGeom prst="rect">
                  <a:avLst/>
                </a:prstGeom>
                <a:blipFill rotWithShape="1">
                  <a:blip r:embed="rId3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>
        <mc:Choice Requires="a14">
          <p:sp>
            <p:nvSpPr>
              <p:cNvPr id="4" name="文本框 3" title=""/>
              <p:cNvSpPr txBox="1"/>
              <p:nvPr>
                <p:custDataLst>
                  <p:tags r:id="rId40"/>
                </p:custDataLst>
              </p:nvPr>
            </p:nvSpPr>
            <p:spPr>
              <a:xfrm>
                <a:off x="9283065" y="4833620"/>
                <a:ext cx="603250" cy="52197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𝐴</m:t>
                      </m:r>
                    </m:oMath>
                  </m:oMathPara>
                </a14:m>
                <a:endParaRPr lang="en-US" altLang="zh-CN" sz="2800" i="1">
                  <a:solidFill>
                    <a:schemeClr val="tx1"/>
                  </a:solidFill>
                  <a:latin typeface="Cambria Math" panose="02040503050406030204" charset="0"/>
                  <a:ea typeface="黑体" panose="02010609060101010101" pitchFamily="2" charset="-122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1"/>
                </p:custDataLst>
              </p:nvPr>
            </p:nvSpPr>
            <p:spPr>
              <a:xfrm>
                <a:off x="9283065" y="4833620"/>
                <a:ext cx="603250" cy="521970"/>
              </a:xfrm>
              <a:prstGeom prst="rect">
                <a:avLst/>
              </a:prstGeom>
              <a:blipFill rotWithShape="1"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5" name="文本框 4" title=""/>
              <p:cNvSpPr txBox="1"/>
              <p:nvPr>
                <p:custDataLst>
                  <p:tags r:id="rId43"/>
                </p:custDataLst>
              </p:nvPr>
            </p:nvSpPr>
            <p:spPr>
              <a:xfrm>
                <a:off x="10598150" y="4140200"/>
                <a:ext cx="603250" cy="52197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𝐵</m:t>
                      </m:r>
                    </m:oMath>
                  </m:oMathPara>
                </a14:m>
                <a:endParaRPr lang="en-US" altLang="zh-CN" sz="2800" i="1">
                  <a:solidFill>
                    <a:schemeClr val="tx1"/>
                  </a:solidFill>
                  <a:latin typeface="Cambria Math" panose="02040503050406030204" charset="0"/>
                  <a:ea typeface="黑体" panose="02010609060101010101" pitchFamily="2" charset="-122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4"/>
                </p:custDataLst>
              </p:nvPr>
            </p:nvSpPr>
            <p:spPr>
              <a:xfrm>
                <a:off x="10598150" y="4140200"/>
                <a:ext cx="603250" cy="521970"/>
              </a:xfrm>
              <a:prstGeom prst="rect">
                <a:avLst/>
              </a:prstGeom>
              <a:blipFill rotWithShape="1"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6" name="文本框 5" title=""/>
              <p:cNvSpPr txBox="1"/>
              <p:nvPr>
                <p:custDataLst>
                  <p:tags r:id="rId46"/>
                </p:custDataLst>
              </p:nvPr>
            </p:nvSpPr>
            <p:spPr>
              <a:xfrm>
                <a:off x="9215755" y="3262630"/>
                <a:ext cx="603250" cy="52197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𝐶</m:t>
                      </m:r>
                    </m:oMath>
                  </m:oMathPara>
                </a14:m>
                <a:endParaRPr lang="en-US" altLang="zh-CN" sz="2800" i="1">
                  <a:solidFill>
                    <a:schemeClr val="tx1"/>
                  </a:solidFill>
                  <a:latin typeface="Cambria Math" panose="02040503050406030204" charset="0"/>
                  <a:ea typeface="黑体" panose="02010609060101010101" pitchFamily="2" charset="-122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7"/>
                </p:custDataLst>
              </p:nvPr>
            </p:nvSpPr>
            <p:spPr>
              <a:xfrm>
                <a:off x="9215755" y="3262630"/>
                <a:ext cx="603250" cy="521970"/>
              </a:xfrm>
              <a:prstGeom prst="rect">
                <a:avLst/>
              </a:prstGeom>
              <a:blipFill rotWithShape="1"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 title=""/>
          <p:cNvSpPr txBox="1"/>
          <p:nvPr>
            <p:custDataLst>
              <p:tags r:id="rId49"/>
            </p:custDataLst>
          </p:nvPr>
        </p:nvSpPr>
        <p:spPr>
          <a:xfrm>
            <a:off x="175260" y="5895340"/>
            <a:ext cx="5034915" cy="5219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zh-CN" altLang="en-US" sz="2800">
                <a:solidFill>
                  <a:schemeClr val="tx1"/>
                </a:solidFill>
                <a:latin typeface="Cambria Math" panose="02040503050406030204" charset="0"/>
                <a:ea typeface="黑体" panose="02010609060101010101" pitchFamily="2" charset="-122"/>
                <a:cs typeface="Cambria Math" panose="02040503050406030204" charset="0"/>
                <a:sym typeface="+mn-ea"/>
              </a:rPr>
              <a:t>又由思考</a:t>
            </a:r>
            <a:r>
              <a:rPr lang="en-US" altLang="zh-CN"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1</a:t>
            </a:r>
            <a:r>
              <a:rPr lang="zh-CN" altLang="en-US"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的方法</a:t>
            </a:r>
            <a:r>
              <a:rPr lang="zh-CN" altLang="en-US" sz="2800">
                <a:solidFill>
                  <a:schemeClr val="tx1"/>
                </a:solidFill>
                <a:latin typeface="Cambria Math" panose="02040503050406030204" charset="0"/>
                <a:ea typeface="黑体" panose="02010609060101010101" pitchFamily="2" charset="-122"/>
                <a:cs typeface="Cambria Math" panose="02040503050406030204" charset="0"/>
                <a:sym typeface="+mn-ea"/>
              </a:rPr>
              <a:t>可证明唯一性</a:t>
            </a:r>
            <a:endParaRPr lang="zh-CN" altLang="en-US" sz="2800">
              <a:solidFill>
                <a:schemeClr val="tx1"/>
              </a:solidFill>
              <a:latin typeface="Cambria Math" panose="02040503050406030204" charset="0"/>
              <a:ea typeface="黑体" panose="02010609060101010101" pitchFamily="2" charset="-122"/>
              <a:cs typeface="Cambria Math" panose="02040503050406030204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7" name="文本框 6" title="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79705" y="880745"/>
                <a:ext cx="11821160" cy="2063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 fontAlgn="auto">
                  <a:lnSpc>
                    <a:spcPct val="135000"/>
                  </a:lnSpc>
                </a:pPr>
                <a:r>
                  <a:rPr lang="zh-CN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一、空间向量基本定理</a:t>
                </a:r>
                <a:endParaRPr lang="zh-CN" sz="28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</a:endParaRPr>
              </a:p>
              <a:p>
                <a:pPr indent="0" fontAlgn="auto">
                  <a:lnSpc>
                    <a:spcPct val="135000"/>
                  </a:lnSpc>
                </a:pPr>
                <a:r>
                  <a:rPr lang="en-US" altLang="zh-CN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    </a:t>
                </a:r>
                <a:r>
                  <a:rPr lang="zh-CN" altLang="en-US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如果三个向量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𝑎</m:t>
                          </m:r>
                        </m:e>
                      </m:acc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schemeClr val="tx1"/>
                          </a:solidFill>
                          <a:latin typeface="黑体" pitchFamily="2" charset="-122"/>
                          <a:ea typeface="黑体" pitchFamily="2" charset="-122"/>
                          <a:cs typeface="黑体" panose="02010609060101010101" pitchFamily="2" charset="-122"/>
                          <a:sym typeface="+mn-ea"/>
                        </a:rPr>
                        <m:t>，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𝑏</m:t>
                          </m:r>
                        </m:e>
                      </m:acc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schemeClr val="tx1"/>
                          </a:solidFill>
                          <a:latin typeface="黑体" pitchFamily="2" charset="-122"/>
                          <a:ea typeface="黑体" pitchFamily="2" charset="-122"/>
                          <a:cs typeface="黑体" panose="02010609060101010101" pitchFamily="2" charset="-122"/>
                          <a:sym typeface="+mn-ea"/>
                        </a:rPr>
                        <m:t>，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r>
                  <a:rPr lang="zh-CN" altLang="en-US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不共面，那么对任意一个空间向量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r>
                  <a:rPr lang="zh-CN" altLang="en-US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，存在唯一的有序实数组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𝑦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𝑧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r>
                  <a:rPr lang="zh-CN" altLang="en-US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，使得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𝑝</m:t>
                          </m:r>
                        </m:e>
                      </m:acc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𝑥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𝑎</m:t>
                          </m:r>
                        </m:e>
                      </m:acc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+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𝑦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𝑏</m:t>
                          </m:r>
                        </m:e>
                      </m:acc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+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𝑧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r>
                  <a:rPr lang="en-US" altLang="zh-CN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.</a:t>
                </a:r>
                <a:endParaRPr lang="en-US" altLang="zh-CN" sz="28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179705" y="880745"/>
                <a:ext cx="11821160" cy="206375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2" name="文本框 1" title="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23495" y="2739390"/>
                <a:ext cx="12216130" cy="308737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indent="0" fontAlgn="auto">
                  <a:lnSpc>
                    <a:spcPct val="130000"/>
                  </a:lnSpc>
                </a:pPr>
                <a:r>
                  <a:rPr lang="zh-CN" altLang="en-US" sz="28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Cambria Math" panose="02040503050406030204" charset="0"/>
                    <a:sym typeface="+mn-ea"/>
                  </a:rPr>
                  <a:t>●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𝑎</m:t>
                          </m:r>
                        </m:e>
                      </m:acc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schemeClr val="tx1"/>
                          </a:solidFill>
                          <a:latin typeface="黑体" pitchFamily="2" charset="-122"/>
                          <a:ea typeface="黑体" pitchFamily="2" charset="-122"/>
                          <a:cs typeface="黑体" panose="02010609060101010101" pitchFamily="2" charset="-122"/>
                          <a:sym typeface="+mn-ea"/>
                        </a:rPr>
                        <m:t>，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𝑏</m:t>
                          </m:r>
                        </m:e>
                      </m:acc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schemeClr val="tx1"/>
                          </a:solidFill>
                          <a:latin typeface="黑体" pitchFamily="2" charset="-122"/>
                          <a:ea typeface="黑体" pitchFamily="2" charset="-122"/>
                          <a:cs typeface="黑体" panose="02010609060101010101" pitchFamily="2" charset="-122"/>
                          <a:sym typeface="+mn-ea"/>
                        </a:rPr>
                        <m:t>，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r>
                  <a:rPr lang="zh-CN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叫做</a:t>
                </a:r>
                <a:r>
                  <a:rPr lang="zh-CN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基向量</a:t>
                </a:r>
                <a:r>
                  <a:rPr lang="zh-CN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；</a:t>
                </a:r>
                <a:endParaRPr lang="zh-CN" sz="2800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  <a:sym typeface="+mn-ea"/>
                </a:endParaRPr>
              </a:p>
              <a:p>
                <a:pPr indent="0" fontAlgn="auto">
                  <a:lnSpc>
                    <a:spcPct val="110000"/>
                  </a:lnSpc>
                </a:pPr>
                <a:r>
                  <a:rPr lang="zh-CN" altLang="en-US" sz="2800">
                    <a:latin typeface="微软雅黑" panose="020b0503020204020204" charset="-122"/>
                    <a:ea typeface="微软雅黑" panose="020b0503020204020204" charset="-122"/>
                    <a:cs typeface="Cambria Math" panose="02040503050406030204" charset="0"/>
                    <a:sym typeface="+mn-ea"/>
                  </a:rPr>
                  <a:t>●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{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𝑎</m:t>
                          </m:r>
                        </m:e>
                      </m:acc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srgbClr val="FF0000"/>
                          </a:solidFill>
                          <a:latin typeface="黑体" pitchFamily="2" charset="-122"/>
                          <a:ea typeface="黑体" pitchFamily="2" charset="-122"/>
                          <a:cs typeface="黑体" panose="02010609060101010101" pitchFamily="2" charset="-122"/>
                          <a:sym typeface="+mn-ea"/>
                        </a:rPr>
                        <m:t>，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𝑏</m:t>
                          </m:r>
                        </m:e>
                      </m:acc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srgbClr val="FF0000"/>
                          </a:solidFill>
                          <a:latin typeface="黑体" pitchFamily="2" charset="-122"/>
                          <a:ea typeface="黑体" pitchFamily="2" charset="-122"/>
                          <a:cs typeface="黑体" panose="02010609060101010101" pitchFamily="2" charset="-122"/>
                          <a:sym typeface="+mn-ea"/>
                        </a:rPr>
                        <m:t>，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𝑐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}</m:t>
                      </m:r>
                    </m:oMath>
                  </m:oMathPara>
                </a14:m>
                <a:r>
                  <a:rPr lang="zh-CN" altLang="en-US" sz="28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叫做空间向量的</a:t>
                </a:r>
                <a:r>
                  <a:rPr lang="zh-CN" altLang="en-US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一个基底</a:t>
                </a:r>
                <a:r>
                  <a:rPr lang="zh-CN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；</a:t>
                </a:r>
                <a:endParaRPr lang="zh-CN" sz="2800"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  <a:sym typeface="+mn-ea"/>
                </a:endParaRPr>
              </a:p>
              <a:p>
                <a:pPr indent="0" fontAlgn="auto">
                  <a:lnSpc>
                    <a:spcPct val="130000"/>
                  </a:lnSpc>
                </a:pPr>
                <a:r>
                  <a:rPr lang="zh-CN" altLang="en-US" sz="2800">
                    <a:latin typeface="微软雅黑" panose="020b0503020204020204" charset="-122"/>
                    <a:ea typeface="微软雅黑" panose="020b0503020204020204" charset="-122"/>
                    <a:cs typeface="Cambria Math" panose="02040503050406030204" charset="0"/>
                    <a:sym typeface="+mn-ea"/>
                  </a:rPr>
                  <a:t>●</a:t>
                </a:r>
                <a:r>
                  <a:rPr lang="zh-CN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如果空间的一个基底中的三个基向量</a:t>
                </a:r>
                <a:r>
                  <a:rPr lang="zh-CN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两两垂直</a:t>
                </a:r>
                <a:r>
                  <a:rPr lang="zh-CN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，且</a:t>
                </a:r>
                <a:r>
                  <a:rPr lang="zh-CN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长度</a:t>
                </a:r>
                <a:r>
                  <a:rPr lang="zh-CN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都为</a:t>
                </a:r>
                <a:r>
                  <a:rPr lang="en-US" altLang="zh-CN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1</a:t>
                </a:r>
                <a:r>
                  <a:rPr lang="zh-CN" altLang="en-US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，那么这个基底叫做</a:t>
                </a:r>
                <a:r>
                  <a:rPr lang="zh-CN" altLang="en-US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单位正交基底</a:t>
                </a:r>
                <a:r>
                  <a:rPr lang="zh-CN" altLang="en-US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，常用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{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𝑖</m:t>
                          </m:r>
                        </m:e>
                      </m:acc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schemeClr val="tx1"/>
                          </a:solidFill>
                          <a:latin typeface="黑体" pitchFamily="2" charset="-122"/>
                          <a:ea typeface="黑体" pitchFamily="2" charset="-122"/>
                          <a:cs typeface="黑体" panose="02010609060101010101" pitchFamily="2" charset="-122"/>
                          <a:sym typeface="+mn-ea"/>
                        </a:rPr>
                        <m:t>，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𝑗</m:t>
                          </m:r>
                        </m:e>
                      </m:acc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schemeClr val="tx1"/>
                          </a:solidFill>
                          <a:latin typeface="黑体" pitchFamily="2" charset="-122"/>
                          <a:ea typeface="黑体" pitchFamily="2" charset="-122"/>
                          <a:cs typeface="黑体" panose="02010609060101010101" pitchFamily="2" charset="-122"/>
                          <a:sym typeface="+mn-ea"/>
                        </a:rPr>
                        <m:t>，</m:t>
                      </m:r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𝑘</m:t>
                          </m:r>
                        </m:e>
                      </m:acc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}</m:t>
                      </m:r>
                    </m:oMath>
                  </m:oMathPara>
                </a14:m>
                <a:r>
                  <a:rPr lang="zh-CN" altLang="en-US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表示，</a:t>
                </a:r>
                <a:endParaRPr lang="zh-CN" altLang="en-US" sz="2800"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  <a:sym typeface="+mn-ea"/>
                </a:endParaRPr>
              </a:p>
              <a:p>
                <a:pPr indent="0" fontAlgn="auto">
                  <a:lnSpc>
                    <a:spcPct val="130000"/>
                  </a:lnSpc>
                </a:pPr>
                <a:r>
                  <a:rPr lang="zh-CN" altLang="en-US" sz="2800">
                    <a:latin typeface="微软雅黑" panose="020b0503020204020204" charset="-122"/>
                    <a:ea typeface="微软雅黑" panose="020b0503020204020204" charset="-122"/>
                    <a:cs typeface="Cambria Math" panose="02040503050406030204" charset="0"/>
                    <a:sym typeface="+mn-ea"/>
                  </a:rPr>
                  <a:t>●</a:t>
                </a:r>
                <a:r>
                  <a:rPr lang="zh-CN" altLang="en-US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把一个空间向量分解为三个两两垂直的向量，叫做把空间向量进行</a:t>
                </a:r>
                <a:r>
                  <a:rPr lang="zh-CN" altLang="en-US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正交分解</a:t>
                </a:r>
                <a:r>
                  <a:rPr lang="en-US" altLang="zh-CN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.</a:t>
                </a:r>
                <a:endParaRPr lang="zh-CN" altLang="en-US" sz="2800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  <a:sym typeface="+mn-ea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23495" y="2739390"/>
                <a:ext cx="12216130" cy="3087370"/>
              </a:xfrm>
              <a:prstGeom prst="rect">
                <a:avLst/>
              </a:prstGeom>
              <a:blipFill rotWithShape="1">
                <a:blip r:embed="rId8"/>
                <a:stretch>
                  <a:fillRect r="-1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 title=""/>
          <p:cNvSpPr txBox="1"/>
          <p:nvPr>
            <p:custDataLst>
              <p:tags r:id="rId9"/>
            </p:custDataLst>
          </p:nvPr>
        </p:nvSpPr>
        <p:spPr>
          <a:xfrm>
            <a:off x="6079490" y="3505835"/>
            <a:ext cx="5399405" cy="5219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zh-CN"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思考：零向量可以作为基向量吗？</a:t>
            </a:r>
            <a:endParaRPr lang="zh-CN" sz="280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</p:txBody>
      </p:sp>
      <p:sp>
        <p:nvSpPr>
          <p:cNvPr id="14" name="文本框 13" title=""/>
          <p:cNvSpPr txBox="1"/>
          <p:nvPr>
            <p:custDataLst>
              <p:tags r:id="rId10"/>
            </p:custDataLst>
          </p:nvPr>
        </p:nvSpPr>
        <p:spPr>
          <a:xfrm>
            <a:off x="11448415" y="3401060"/>
            <a:ext cx="66548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×</a:t>
            </a:r>
            <a:endParaRPr lang="zh-CN" altLang="en-US" sz="40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圆角右箭头 3" title=""/>
          <p:cNvSpPr/>
          <p:nvPr>
            <p:custDataLst>
              <p:tags r:id="rId11"/>
            </p:custDataLst>
          </p:nvPr>
        </p:nvSpPr>
        <p:spPr>
          <a:xfrm>
            <a:off x="5026025" y="3043555"/>
            <a:ext cx="991235" cy="405130"/>
          </a:xfrm>
          <a:prstGeom prst="bentArrow">
            <a:avLst/>
          </a:prstGeom>
          <a:solidFill>
            <a:srgbClr val="C6CCE6"/>
          </a:solidFill>
          <a:ln>
            <a:solidFill>
              <a:srgbClr val="5D5799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12"/>
            </p:custDataLst>
          </p:nvPr>
        </p:nvSpPr>
        <p:spPr>
          <a:xfrm>
            <a:off x="6079490" y="2926715"/>
            <a:ext cx="3782060" cy="5219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zh-CN"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隐函了它们为非零向量</a:t>
            </a:r>
            <a:endParaRPr lang="zh-CN" sz="280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13"/>
            </p:custDataLst>
          </p:nvPr>
        </p:nvSpPr>
        <p:spPr>
          <a:xfrm>
            <a:off x="179705" y="5888990"/>
            <a:ext cx="5837555" cy="5219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2800" smtClean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思考：构成空间向量的基底唯一吗？</a:t>
            </a:r>
            <a:endParaRPr lang="zh-CN" altLang="en-US" sz="2800" smtClean="0"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8" name="文本框 7" title=""/>
          <p:cNvSpPr txBox="1"/>
          <p:nvPr>
            <p:custDataLst>
              <p:tags r:id="rId14"/>
            </p:custDataLst>
          </p:nvPr>
        </p:nvSpPr>
        <p:spPr>
          <a:xfrm>
            <a:off x="6141085" y="5798185"/>
            <a:ext cx="66548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×</a:t>
            </a:r>
            <a:endParaRPr lang="zh-CN" altLang="en-US" sz="40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6" name="文本框 5" title="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166370" y="782320"/>
                <a:ext cx="11780520" cy="13246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</a:extLst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2800" smtClean="0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</a:rPr>
                  <a:t>1</a:t>
                </a:r>
                <a:r>
                  <a:rPr lang="zh-CN" altLang="en-US" sz="2800" smtClean="0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</a:rPr>
                  <a:t>、已知</a:t>
                </a:r>
                <a:r>
                  <a:rPr lang="en-US" altLang="zh-CN" sz="2800" smtClean="0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</a:rPr>
                  <a:t>{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r>
                  <a:rPr lang="zh-CN" altLang="en-US" sz="2800">
                    <a:solidFill>
                      <a:schemeClr val="tx1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r>
                  <a:rPr lang="zh-CN" altLang="en-US" sz="2800">
                    <a:solidFill>
                      <a:schemeClr val="tx1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r>
                  <a:rPr lang="en-US" altLang="zh-CN" sz="2800" smtClean="0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</a:rPr>
                  <a:t>}</a:t>
                </a:r>
                <a:r>
                  <a:rPr lang="zh-CN" altLang="en-US" sz="2800" smtClean="0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</a:rPr>
                  <a:t>是空间的一个基底，从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</m:acc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，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</m:acc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，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r>
                  <a:rPr lang="zh-CN" altLang="en-US" sz="2800" smtClean="0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</a:rPr>
                  <a:t>中选哪一个向量，一定可以与向量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r>
                  <a:rPr lang="en-US" altLang="zh-CN" sz="2800" smtClean="0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</a:rPr>
                  <a:t>=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</m:acc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</m:acc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，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𝑞</m:t>
                          </m:r>
                        </m:e>
                      </m:acc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</m:acc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r>
                  <a:rPr lang="zh-CN" altLang="en-US" sz="2800" smtClean="0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</a:rPr>
                  <a:t>构成空间的另一个基底？</a:t>
                </a:r>
                <a:endParaRPr lang="zh-CN" altLang="en-US" sz="2800" smtClean="0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pitchFamily="2" charset="-122"/>
                  <a:cs typeface="Times New Roman" panose="02020603050405020304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166370" y="782320"/>
                <a:ext cx="11780520" cy="13246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本框 23" title=""/>
          <p:cNvSpPr txBox="1"/>
          <p:nvPr>
            <p:custDataLst>
              <p:tags r:id="rId7"/>
            </p:custDataLst>
          </p:nvPr>
        </p:nvSpPr>
        <p:spPr>
          <a:xfrm>
            <a:off x="10390505" y="264795"/>
            <a:ext cx="18205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教材</a:t>
            </a:r>
            <a:r>
              <a:rPr lang="en-US" altLang="zh-CN" sz="32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P12</a:t>
            </a:r>
            <a:endParaRPr lang="en-US" altLang="zh-CN" sz="32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grpSp>
        <p:nvGrpSpPr>
          <p:cNvPr id="18" name="组合 17" title=""/>
          <p:cNvGrpSpPr/>
          <p:nvPr>
            <p:custDataLst>
              <p:tags r:id="rId8"/>
            </p:custDataLst>
          </p:nvPr>
        </p:nvGrpSpPr>
        <p:grpSpPr>
          <a:xfrm>
            <a:off x="815340" y="210820"/>
            <a:ext cx="9265920" cy="582930"/>
            <a:chOff x="1284" y="332"/>
            <a:chExt cx="14592" cy="918"/>
          </a:xfrm>
        </p:grpSpPr>
        <p:pic>
          <p:nvPicPr>
            <p:cNvPr id="13" name="图片 12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9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t="10315" r="18558" b="11657"/>
            <a:stretch>
              <a:fillRect/>
            </a:stretch>
          </p:blipFill>
          <p:spPr>
            <a:xfrm>
              <a:off x="1284" y="332"/>
              <a:ext cx="14592" cy="919"/>
            </a:xfrm>
            <a:prstGeom prst="rect">
              <a:avLst/>
            </a:prstGeom>
          </p:spPr>
        </p:pic>
        <p:grpSp>
          <p:nvGrpSpPr>
            <p:cNvPr id="14" name="组合 17"/>
            <p:cNvGrpSpPr/>
            <p:nvPr>
              <p:custDataLst>
                <p:tags r:id="rId11"/>
              </p:custDataLst>
            </p:nvPr>
          </p:nvGrpSpPr>
          <p:grpSpPr>
            <a:xfrm>
              <a:off x="1408" y="413"/>
              <a:ext cx="7853" cy="800"/>
              <a:chOff x="1633928" y="990462"/>
              <a:chExt cx="4986297" cy="508501"/>
            </a:xfrm>
          </p:grpSpPr>
          <p:sp>
            <p:nvSpPr>
              <p:cNvPr id="15" name="五边形 13"/>
              <p:cNvSpPr/>
              <p:nvPr>
                <p:custDataLst>
                  <p:tags r:id="rId12"/>
                </p:custDataLst>
              </p:nvPr>
            </p:nvSpPr>
            <p:spPr>
              <a:xfrm>
                <a:off x="4876640" y="1004446"/>
                <a:ext cx="1743585" cy="494517"/>
              </a:xfrm>
              <a:prstGeom prst="homePlate">
                <a:avLst>
                  <a:gd name="adj" fmla="val 49985"/>
                </a:avLst>
              </a:prstGeom>
              <a:solidFill>
                <a:srgbClr val="D4E5F5"/>
              </a:solidFill>
              <a:ln w="12700">
                <a:noFill/>
                <a:round/>
              </a:ln>
            </p:spPr>
            <p:txBody>
              <a:bodyPr anchor="ctr" anchorCtr="0"/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5pPr>
              </a:lstStyle>
              <a:p>
                <a:pPr marL="0" marR="0" lvl="0" indent="0"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五边形 14"/>
              <p:cNvSpPr/>
              <p:nvPr>
                <p:custDataLst>
                  <p:tags r:id="rId13"/>
                </p:custDataLst>
              </p:nvPr>
            </p:nvSpPr>
            <p:spPr>
              <a:xfrm>
                <a:off x="3801027" y="999997"/>
                <a:ext cx="1972803" cy="494517"/>
              </a:xfrm>
              <a:prstGeom prst="homePlate">
                <a:avLst>
                  <a:gd name="adj" fmla="val 49985"/>
                </a:avLst>
              </a:prstGeom>
              <a:solidFill>
                <a:srgbClr val="C6CCE6"/>
              </a:solidFill>
              <a:ln w="12700">
                <a:noFill/>
                <a:round/>
              </a:ln>
            </p:spPr>
            <p:txBody>
              <a:bodyPr anchor="ctr" anchorCtr="0"/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5pPr>
              </a:lstStyle>
              <a:p>
                <a:pPr marL="0" marR="0" lvl="0" indent="0"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五边形 15"/>
              <p:cNvSpPr/>
              <p:nvPr>
                <p:custDataLst>
                  <p:tags r:id="rId14"/>
                </p:custDataLst>
              </p:nvPr>
            </p:nvSpPr>
            <p:spPr>
              <a:xfrm>
                <a:off x="2751448" y="996819"/>
                <a:ext cx="2028044" cy="494517"/>
              </a:xfrm>
              <a:prstGeom prst="homePlate">
                <a:avLst>
                  <a:gd name="adj" fmla="val 49994"/>
                </a:avLst>
              </a:prstGeom>
              <a:solidFill>
                <a:srgbClr val="9A9DC6"/>
              </a:solidFill>
              <a:ln w="12700">
                <a:noFill/>
                <a:round/>
              </a:ln>
            </p:spPr>
            <p:txBody>
              <a:bodyPr anchor="ctr" anchorCtr="0"/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5pPr>
              </a:lstStyle>
              <a:p>
                <a:pPr marL="0" marR="0" lvl="0" indent="0"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五边形 10"/>
              <p:cNvSpPr/>
              <p:nvPr>
                <p:custDataLst>
                  <p:tags r:id="rId15"/>
                </p:custDataLst>
              </p:nvPr>
            </p:nvSpPr>
            <p:spPr>
              <a:xfrm>
                <a:off x="1633928" y="990462"/>
                <a:ext cx="2166464" cy="508501"/>
              </a:xfrm>
              <a:prstGeom prst="homePlate">
                <a:avLst>
                  <a:gd name="adj" fmla="val 49997"/>
                </a:avLst>
              </a:prstGeom>
              <a:solidFill>
                <a:srgbClr val="5D5799"/>
              </a:solidFill>
              <a:ln w="12700">
                <a:noFill/>
                <a:round/>
              </a:ln>
            </p:spPr>
            <p:txBody>
              <a:bodyPr anchor="ctr" anchorCtr="0"/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5pPr>
              </a:lstStyle>
              <a:p>
                <a:pPr marL="0" marR="0" lvl="0" indent="0"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3200">
                    <a:solidFill>
                      <a:srgbClr val="FFFFFF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练习</a:t>
                </a:r>
                <a:endParaRPr lang="zh-CN" altLang="en-US" sz="3200">
                  <a:solidFill>
                    <a:srgbClr val="FFFFFF"/>
                  </a:solidFill>
                  <a:latin typeface="黑体" panose="02010609060101010101" pitchFamily="2" charset="-122"/>
                  <a:ea typeface="黑体" panose="02010609060101010101" pitchFamily="2" charset="-122"/>
                </a:endParaRPr>
              </a:p>
            </p:txBody>
          </p:sp>
        </p:grpSp>
        <p:grpSp>
          <p:nvGrpSpPr>
            <p:cNvPr id="20" name="组合 19"/>
            <p:cNvGrpSpPr/>
            <p:nvPr>
              <p:custDataLst>
                <p:tags r:id="rId16"/>
              </p:custDataLst>
            </p:nvPr>
          </p:nvGrpSpPr>
          <p:grpSpPr>
            <a:xfrm>
              <a:off x="9229" y="789"/>
              <a:ext cx="6541" cy="30"/>
              <a:chOff x="9229" y="789"/>
              <a:chExt cx="6541" cy="30"/>
            </a:xfrm>
          </p:grpSpPr>
          <p:cxnSp>
            <p:nvCxnSpPr>
              <p:cNvPr id="27" name="直接连接符 5"/>
              <p:cNvCxnSpPr/>
              <p:nvPr>
                <p:custDataLst>
                  <p:tags r:id="rId17"/>
                </p:custDataLst>
              </p:nvPr>
            </p:nvCxnSpPr>
            <p:spPr>
              <a:xfrm flipV="1">
                <a:off x="9229" y="816"/>
                <a:ext cx="373" cy="2"/>
              </a:xfrm>
              <a:prstGeom prst="line">
                <a:avLst/>
              </a:prstGeom>
              <a:ln w="28575">
                <a:solidFill>
                  <a:srgbClr val="6372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5"/>
              <p:cNvCxnSpPr/>
              <p:nvPr>
                <p:custDataLst>
                  <p:tags r:id="rId18"/>
                </p:custDataLst>
              </p:nvPr>
            </p:nvCxnSpPr>
            <p:spPr>
              <a:xfrm flipV="1">
                <a:off x="10024" y="805"/>
                <a:ext cx="458" cy="15"/>
              </a:xfrm>
              <a:prstGeom prst="line">
                <a:avLst/>
              </a:prstGeom>
              <a:ln w="28575">
                <a:solidFill>
                  <a:srgbClr val="6372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>
                <p:custDataLst>
                  <p:tags r:id="rId19"/>
                </p:custDataLst>
              </p:nvPr>
            </p:nvCxnSpPr>
            <p:spPr>
              <a:xfrm flipV="1">
                <a:off x="10870" y="801"/>
                <a:ext cx="458" cy="15"/>
              </a:xfrm>
              <a:prstGeom prst="line">
                <a:avLst/>
              </a:prstGeom>
              <a:ln w="28575">
                <a:solidFill>
                  <a:srgbClr val="6372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5"/>
              <p:cNvCxnSpPr/>
              <p:nvPr>
                <p:custDataLst>
                  <p:tags r:id="rId20"/>
                </p:custDataLst>
              </p:nvPr>
            </p:nvCxnSpPr>
            <p:spPr>
              <a:xfrm flipV="1">
                <a:off x="11788" y="801"/>
                <a:ext cx="458" cy="15"/>
              </a:xfrm>
              <a:prstGeom prst="line">
                <a:avLst/>
              </a:prstGeom>
              <a:ln w="28575">
                <a:solidFill>
                  <a:srgbClr val="6372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>
                <p:custDataLst>
                  <p:tags r:id="rId21"/>
                </p:custDataLst>
              </p:nvPr>
            </p:nvCxnSpPr>
            <p:spPr>
              <a:xfrm flipV="1">
                <a:off x="12651" y="797"/>
                <a:ext cx="458" cy="15"/>
              </a:xfrm>
              <a:prstGeom prst="line">
                <a:avLst/>
              </a:prstGeom>
              <a:ln w="28575">
                <a:solidFill>
                  <a:srgbClr val="6372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5"/>
              <p:cNvCxnSpPr/>
              <p:nvPr>
                <p:custDataLst>
                  <p:tags r:id="rId22"/>
                </p:custDataLst>
              </p:nvPr>
            </p:nvCxnSpPr>
            <p:spPr>
              <a:xfrm flipV="1">
                <a:off x="13535" y="797"/>
                <a:ext cx="458" cy="15"/>
              </a:xfrm>
              <a:prstGeom prst="line">
                <a:avLst/>
              </a:prstGeom>
              <a:ln w="28575">
                <a:solidFill>
                  <a:srgbClr val="6372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>
                <p:custDataLst>
                  <p:tags r:id="rId23"/>
                </p:custDataLst>
              </p:nvPr>
            </p:nvCxnSpPr>
            <p:spPr>
              <a:xfrm flipV="1">
                <a:off x="14432" y="793"/>
                <a:ext cx="458" cy="15"/>
              </a:xfrm>
              <a:prstGeom prst="line">
                <a:avLst/>
              </a:prstGeom>
              <a:ln w="28575">
                <a:solidFill>
                  <a:srgbClr val="6372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>
                <p:custDataLst>
                  <p:tags r:id="rId24"/>
                </p:custDataLst>
              </p:nvPr>
            </p:nvCxnSpPr>
            <p:spPr>
              <a:xfrm flipV="1">
                <a:off x="15312" y="789"/>
                <a:ext cx="458" cy="15"/>
              </a:xfrm>
              <a:prstGeom prst="line">
                <a:avLst/>
              </a:prstGeom>
              <a:ln w="28575">
                <a:solidFill>
                  <a:srgbClr val="6372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>
        <mc:Choice Requires="a14">
          <p:sp>
            <p:nvSpPr>
              <p:cNvPr id="2" name="文本框 1" title=""/>
              <p:cNvSpPr txBox="1"/>
              <p:nvPr>
                <p:custDataLst>
                  <p:tags r:id="rId25"/>
                </p:custDataLst>
              </p:nvPr>
            </p:nvSpPr>
            <p:spPr>
              <a:xfrm>
                <a:off x="166370" y="1895475"/>
                <a:ext cx="11780520" cy="18478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</a:extLst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sz="2800" smtClean="0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</a:rPr>
                  <a:t>解：</a:t>
                </a:r>
                <a:r>
                  <a:rPr lang="zh-CN" altLang="en-US" sz="2800" smtClean="0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</a:rPr>
                  <a:t>已知</a:t>
                </a:r>
                <a:r>
                  <a:rPr lang="en-US" altLang="zh-CN" sz="2800" smtClean="0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</a:rPr>
                  <a:t>{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r>
                  <a:rPr lang="zh-CN" altLang="en-US" sz="2800">
                    <a:solidFill>
                      <a:srgbClr val="FF0000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r>
                  <a:rPr lang="zh-CN" altLang="en-US" sz="2800">
                    <a:solidFill>
                      <a:srgbClr val="FF0000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r>
                  <a:rPr lang="en-US" altLang="zh-CN" sz="2800" smtClean="0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</a:rPr>
                  <a:t>}</a:t>
                </a:r>
                <a:r>
                  <a:rPr lang="zh-CN" altLang="en-US" sz="2800" smtClean="0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</a:rPr>
                  <a:t>是空间的一个基底，所以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，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，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r>
                  <a:rPr lang="zh-CN" altLang="en-US" sz="2800">
                    <a:solidFill>
                      <a:srgbClr val="FF0000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</a:rPr>
                  <a:t>不共面，</a:t>
                </a:r>
                <a:endParaRPr lang="zh-CN" altLang="en-US" sz="2800">
                  <a:solidFill>
                    <a:srgbClr val="FF0000"/>
                  </a:solidFill>
                  <a:latin typeface="Cambria Math" panose="02040503050406030204" charset="0"/>
                  <a:ea typeface="黑体" panose="02010609060101010101" pitchFamily="2" charset="-122"/>
                  <a:cs typeface="Cambria Math" panose="02040503050406030204" charset="0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zh-CN" altLang="en-US" sz="2800" smtClean="0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</a:rPr>
                  <a:t>由共面向量的充要条件可知，向量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r>
                  <a:rPr lang="en-US" altLang="zh-CN" sz="2800" smtClean="0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</a:rPr>
                  <a:t>=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，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𝑞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r>
                  <a:rPr lang="zh-CN" altLang="en-US" sz="2800" smtClean="0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</a:rPr>
                  <a:t>均与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，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r>
                  <a:rPr lang="zh-CN" altLang="en-US" sz="2800">
                    <a:solidFill>
                      <a:srgbClr val="FF0000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  <a:sym typeface="+mn-ea"/>
                  </a:rPr>
                  <a:t>共面，</a:t>
                </a:r>
                <a:endParaRPr lang="zh-CN" altLang="en-US" sz="2800">
                  <a:solidFill>
                    <a:srgbClr val="FF0000"/>
                  </a:solidFill>
                  <a:latin typeface="Cambria Math" panose="02040503050406030204" charset="0"/>
                  <a:ea typeface="黑体" panose="02010609060101010101" pitchFamily="2" charset="-122"/>
                  <a:cs typeface="Cambria Math" panose="02040503050406030204" charset="0"/>
                  <a:sym typeface="+mn-ea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zh-CN" altLang="en-US" sz="2800" smtClean="0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</a:rPr>
                  <a:t>所以应该选择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r>
                  <a:rPr lang="en-US" altLang="zh-CN" sz="2800" smtClean="0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</a:rPr>
                  <a:t>.</a:t>
                </a:r>
                <a:endParaRPr lang="en-US" altLang="zh-CN" sz="2800" smtClean="0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pitchFamily="2" charset="-122"/>
                  <a:cs typeface="Times New Roman" panose="02020603050405020304" charset="0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6"/>
                </p:custDataLst>
              </p:nvPr>
            </p:nvSpPr>
            <p:spPr>
              <a:xfrm>
                <a:off x="166370" y="1895475"/>
                <a:ext cx="11780520" cy="1847850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4" name="文本框 3" title=""/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166370" y="3419475"/>
                <a:ext cx="11780520" cy="127762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indent="0" fontAlgn="auto">
                  <a:lnSpc>
                    <a:spcPct val="130000"/>
                  </a:lnSpc>
                </a:pPr>
                <a:r>
                  <a:rPr lang="zh-CN" altLang="en-US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2、已知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  <a:sym typeface="+mn-ea"/>
                        </a:rPr>
                        <m:t>𝑂</m:t>
                      </m:r>
                    </m:oMath>
                  </m:oMathPara>
                </a14:m>
                <a:r>
                  <a:rPr lang="zh-CN" altLang="en-US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  <a:sym typeface="+mn-ea"/>
                        </a:rPr>
                        <m:t>𝐴</m:t>
                      </m:r>
                    </m:oMath>
                  </m:oMathPara>
                </a14:m>
                <a:r>
                  <a:rPr lang="zh-CN" altLang="en-US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  <a:sym typeface="+mn-ea"/>
                        </a:rPr>
                        <m:t>𝐵</m:t>
                      </m:r>
                    </m:oMath>
                  </m:oMathPara>
                </a14:m>
                <a:r>
                  <a:rPr lang="zh-CN" altLang="en-US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  <a:sym typeface="+mn-ea"/>
                        </a:rPr>
                        <m:t>𝐶</m:t>
                      </m:r>
                    </m:oMath>
                  </m:oMathPara>
                </a14:m>
                <a:r>
                  <a:rPr lang="zh-CN" altLang="en-US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为空间的四个点，且向量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𝑂𝐴</m:t>
                          </m:r>
                        </m:e>
                      </m:acc>
                    </m:oMath>
                  </m:oMathPara>
                </a14:m>
                <a:r>
                  <a:rPr lang="zh-CN" altLang="en-US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𝑂𝐵</m:t>
                          </m:r>
                        </m:e>
                      </m:acc>
                    </m:oMath>
                  </m:oMathPara>
                </a14:m>
                <a:r>
                  <a:rPr lang="zh-CN" altLang="en-US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𝑂𝐶</m:t>
                          </m:r>
                        </m:e>
                      </m:acc>
                    </m:oMath>
                  </m:oMathPara>
                </a14:m>
                <a:r>
                  <a:rPr lang="zh-CN" altLang="en-US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不构成空间的一个基底，那么点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  <a:sym typeface="+mn-ea"/>
                        </a:rPr>
                        <m:t>𝑂</m:t>
                      </m:r>
                    </m:oMath>
                  </m:oMathPara>
                </a14:m>
                <a:r>
                  <a:rPr lang="zh-CN" altLang="en-US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  <a:sym typeface="+mn-ea"/>
                        </a:rPr>
                        <m:t>𝐴</m:t>
                      </m:r>
                    </m:oMath>
                  </m:oMathPara>
                </a14:m>
                <a:r>
                  <a:rPr lang="zh-CN" altLang="en-US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  <a:sym typeface="+mn-ea"/>
                        </a:rPr>
                        <m:t>𝐵</m:t>
                      </m:r>
                    </m:oMath>
                  </m:oMathPara>
                </a14:m>
                <a:r>
                  <a:rPr lang="zh-CN" altLang="en-US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  <a:sym typeface="+mn-ea"/>
                        </a:rPr>
                        <m:t>𝐶</m:t>
                      </m:r>
                    </m:oMath>
                  </m:oMathPara>
                </a14:m>
                <a:r>
                  <a:rPr lang="zh-CN" altLang="en-US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是否共面?</a:t>
                </a:r>
                <a:endParaRPr lang="zh-CN" altLang="en-US" sz="2800"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9"/>
                </p:custDataLst>
              </p:nvPr>
            </p:nvSpPr>
            <p:spPr>
              <a:xfrm>
                <a:off x="166370" y="3419475"/>
                <a:ext cx="11780520" cy="1277620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5" name="文本框 4" title=""/>
              <p:cNvSpPr txBox="1"/>
              <p:nvPr>
                <p:custDataLst>
                  <p:tags r:id="rId31"/>
                </p:custDataLst>
              </p:nvPr>
            </p:nvSpPr>
            <p:spPr>
              <a:xfrm>
                <a:off x="137795" y="4449445"/>
                <a:ext cx="11781155" cy="127762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indent="0" fontAlgn="auto">
                  <a:lnSpc>
                    <a:spcPct val="130000"/>
                  </a:lnSpc>
                </a:pPr>
                <a:r>
                  <a:rPr lang="zh-CN" altLang="en-US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解：因为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𝑂𝐴</m:t>
                          </m:r>
                        </m:e>
                      </m:acc>
                    </m:oMath>
                  </m:oMathPara>
                </a14:m>
                <a:r>
                  <a:rPr lang="zh-CN" altLang="en-US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𝑂𝐵</m:t>
                          </m:r>
                        </m:e>
                      </m:acc>
                    </m:oMath>
                  </m:oMathPara>
                </a14:m>
                <a:r>
                  <a:rPr lang="zh-CN" altLang="en-US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𝑂𝐶</m:t>
                          </m:r>
                        </m:e>
                      </m:acc>
                    </m:oMath>
                  </m:oMathPara>
                </a14:m>
                <a:r>
                  <a:rPr lang="zh-CN" altLang="en-US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不构成空间的一个基底，所以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𝑂𝐴</m:t>
                          </m:r>
                        </m:e>
                      </m:acc>
                    </m:oMath>
                  </m:oMathPara>
                </a14:m>
                <a:r>
                  <a:rPr lang="zh-CN" altLang="en-US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𝑂𝐵</m:t>
                          </m:r>
                        </m:e>
                      </m:acc>
                    </m:oMath>
                  </m:oMathPara>
                </a14:m>
                <a:r>
                  <a:rPr lang="zh-CN" altLang="en-US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zh-CN" altLang="en-US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  <a:sym typeface="+mn-ea"/>
                            </a:rPr>
                            <m:t>𝑂𝐶</m:t>
                          </m:r>
                        </m:e>
                      </m:acc>
                    </m:oMath>
                  </m:oMathPara>
                </a14:m>
                <a:r>
                  <a:rPr lang="zh-CN" altLang="en-US" sz="2800">
                    <a:solidFill>
                      <a:srgbClr val="FF0000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  <a:sym typeface="+mn-ea"/>
                  </a:rPr>
                  <a:t>共面，</a:t>
                </a:r>
                <a:endParaRPr lang="zh-CN" altLang="en-US" sz="2800">
                  <a:solidFill>
                    <a:srgbClr val="FF0000"/>
                  </a:solidFill>
                  <a:latin typeface="Cambria Math" panose="02040503050406030204" charset="0"/>
                  <a:ea typeface="黑体" panose="02010609060101010101" pitchFamily="2" charset="-122"/>
                  <a:cs typeface="Cambria Math" panose="02040503050406030204" charset="0"/>
                  <a:sym typeface="+mn-ea"/>
                </a:endParaRPr>
              </a:p>
              <a:p>
                <a:pPr indent="0" fontAlgn="auto">
                  <a:lnSpc>
                    <a:spcPct val="130000"/>
                  </a:lnSpc>
                </a:pPr>
                <a:r>
                  <a:rPr lang="zh-CN" altLang="en-US" sz="2800">
                    <a:solidFill>
                      <a:srgbClr val="FF0000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  <a:sym typeface="+mn-ea"/>
                  </a:rPr>
                  <a:t>又有公共点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  <a:sym typeface="+mn-ea"/>
                        </a:rPr>
                        <m:t>𝑂</m:t>
                      </m:r>
                    </m:oMath>
                  </m:oMathPara>
                </a14:m>
                <a:r>
                  <a:rPr lang="zh-CN" altLang="en-US" sz="2800">
                    <a:solidFill>
                      <a:srgbClr val="FF0000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  <a:sym typeface="+mn-ea"/>
                  </a:rPr>
                  <a:t>，所以</a:t>
                </a:r>
                <a:r>
                  <a:rPr lang="zh-CN" altLang="en-US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点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  <a:sym typeface="+mn-ea"/>
                        </a:rPr>
                        <m:t>𝑂</m:t>
                      </m:r>
                    </m:oMath>
                  </m:oMathPara>
                </a14:m>
                <a:r>
                  <a:rPr lang="zh-CN" altLang="en-US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  <a:sym typeface="+mn-ea"/>
                        </a:rPr>
                        <m:t>𝐴</m:t>
                      </m:r>
                    </m:oMath>
                  </m:oMathPara>
                </a14:m>
                <a:r>
                  <a:rPr lang="zh-CN" altLang="en-US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  <a:sym typeface="+mn-ea"/>
                        </a:rPr>
                        <m:t>𝐵</m:t>
                      </m:r>
                    </m:oMath>
                  </m:oMathPara>
                </a14:m>
                <a:r>
                  <a:rPr lang="zh-CN" altLang="en-US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  <a:sym typeface="+mn-ea"/>
                        </a:rPr>
                        <m:t>𝐶</m:t>
                      </m:r>
                    </m:oMath>
                  </m:oMathPara>
                </a14:m>
                <a:r>
                  <a:rPr lang="zh-CN" altLang="en-US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共面</a:t>
                </a:r>
                <a:r>
                  <a:rPr lang="en-US" altLang="zh-CN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.</a:t>
                </a:r>
                <a:endParaRPr lang="en-US" altLang="zh-CN" sz="2800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  <a:sym typeface="+mn-ea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2"/>
                </p:custDataLst>
              </p:nvPr>
            </p:nvSpPr>
            <p:spPr>
              <a:xfrm>
                <a:off x="137795" y="4449445"/>
                <a:ext cx="11781155" cy="1277620"/>
              </a:xfrm>
              <a:prstGeom prst="rect">
                <a:avLst/>
              </a:prstGeom>
              <a:blipFill rotWithShape="1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 title=""/>
          <p:cNvPicPr>
            <a:picLocks noChangeAspect="1"/>
          </p:cNvPicPr>
          <p:nvPr>
            <p:custDataLst>
              <p:tags r:id="rId35"/>
            </p:custDataLst>
          </p:nvPr>
        </p:nvPicPr>
        <p:blipFill>
          <a:blip r:embed="rId34">
            <a:clrChange>
              <a:clrFrom>
                <a:srgbClr val="FDFEFE">
                  <a:alpha val="100000"/>
                </a:srgbClr>
              </a:clrFrom>
              <a:clrTo>
                <a:srgbClr val="FDFEFE">
                  <a:alpha val="100000"/>
                  <a:alpha val="0"/>
                </a:srgbClr>
              </a:clrTo>
            </a:clrChange>
          </a:blip>
          <a:srcRect t="10709" b="7166"/>
          <a:stretch>
            <a:fillRect/>
          </a:stretch>
        </p:blipFill>
        <p:spPr>
          <a:xfrm>
            <a:off x="215900" y="5603240"/>
            <a:ext cx="11041380" cy="603250"/>
          </a:xfrm>
          <a:prstGeom prst="rect">
            <a:avLst/>
          </a:prstGeom>
        </p:spPr>
      </p:pic>
      <mc:AlternateContent>
        <mc:Choice Requires="a14">
          <p:sp>
            <p:nvSpPr>
              <p:cNvPr id="8" name="文本框 7" title=""/>
              <p:cNvSpPr txBox="1"/>
              <p:nvPr>
                <p:custDataLst>
                  <p:tags r:id="rId36"/>
                </p:custDataLst>
              </p:nvPr>
            </p:nvSpPr>
            <p:spPr>
              <a:xfrm>
                <a:off x="73025" y="6154420"/>
                <a:ext cx="12237085" cy="91440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r>
                  <a:rPr lang="zh-CN" altLang="en-US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1、如果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r>
                  <a:rPr lang="zh-CN" altLang="en-US" sz="2800"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  <a:sym typeface="+mn-ea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r>
                  <a:rPr lang="zh-CN" altLang="en-US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与任何向量都不能构成空间的一个基底，那么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</m:acc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，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r>
                  <a:rPr lang="zh-CN" altLang="en-US" sz="2800"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</a:rPr>
                  <a:t>间有何关系?</a:t>
                </a:r>
                <a:endParaRPr lang="zh-CN" altLang="en-US" sz="2800"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7"/>
                </p:custDataLst>
              </p:nvPr>
            </p:nvSpPr>
            <p:spPr>
              <a:xfrm>
                <a:off x="73025" y="6154420"/>
                <a:ext cx="12237085" cy="914400"/>
              </a:xfrm>
              <a:prstGeom prst="rect">
                <a:avLst/>
              </a:prstGeom>
              <a:blipFill rotWithShape="1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 title=""/>
          <p:cNvSpPr txBox="1"/>
          <p:nvPr>
            <p:custDataLst>
              <p:tags r:id="rId39"/>
            </p:custDataLst>
          </p:nvPr>
        </p:nvSpPr>
        <p:spPr>
          <a:xfrm>
            <a:off x="11265535" y="5705475"/>
            <a:ext cx="9912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共线</a:t>
            </a:r>
            <a:endParaRPr lang="zh-CN" altLang="en-US" sz="28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3" name="图片 2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clrChange>
              <a:clrFrom>
                <a:srgbClr val="FDFEFE">
                  <a:alpha val="100000"/>
                </a:srgbClr>
              </a:clrFrom>
              <a:clrTo>
                <a:srgbClr val="FDFEFE">
                  <a:alpha val="100000"/>
                  <a:alpha val="0"/>
                </a:srgbClr>
              </a:clrTo>
            </a:clrChange>
          </a:blip>
          <a:srcRect t="10709" b="7166"/>
          <a:stretch>
            <a:fillRect/>
          </a:stretch>
        </p:blipFill>
        <p:spPr>
          <a:xfrm>
            <a:off x="829945" y="255270"/>
            <a:ext cx="11122025" cy="607695"/>
          </a:xfrm>
          <a:prstGeom prst="rect">
            <a:avLst/>
          </a:prstGeom>
        </p:spPr>
      </p:pic>
      <mc:AlternateContent>
        <mc:Choice Requires="a14">
          <p:sp>
            <p:nvSpPr>
              <p:cNvPr id="2" name="文本框 1" title="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86690" y="932815"/>
                <a:ext cx="10735945" cy="187071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indent="0" algn="just" fontAlgn="auto">
                  <a:lnSpc>
                    <a:spcPct val="130000"/>
                  </a:lnSpc>
                </a:pPr>
                <a:r>
                  <a:rPr lang="en-US" altLang="zh-CN" sz="2800" smtClean="0"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  <a:sym typeface="+mn-ea"/>
                  </a:rPr>
                  <a:t>2</a:t>
                </a:r>
                <a:r>
                  <a:rPr lang="zh-CN" altLang="en-US" sz="2800" smtClean="0"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  <a:sym typeface="+mn-ea"/>
                  </a:rPr>
                  <a:t>、</a:t>
                </a:r>
                <a:r>
                  <a:rPr lang="zh-CN" altLang="en-US" sz="2800" smtClean="0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  <a:sym typeface="+mn-ea"/>
                  </a:rPr>
                  <a:t>若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{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</m:acc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，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</m:acc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，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𝑐</m:t>
                          </m:r>
                        </m:e>
                      </m:acc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}</m:t>
                      </m:r>
                    </m:oMath>
                  </m:oMathPara>
                </a14:m>
                <a:r>
                  <a:rPr lang="zh-CN" altLang="en-US" sz="2800" smtClean="0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  <a:sym typeface="+mn-ea"/>
                  </a:rPr>
                  <a:t>构成空间的一个基底，则下列向量不共面的是</a:t>
                </a:r>
                <a:r>
                  <a:rPr lang="en-US" altLang="zh-CN" sz="2800" smtClean="0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  <a:sym typeface="+mn-ea"/>
                  </a:rPr>
                  <a:t>(   </a:t>
                </a:r>
                <a:r>
                  <a:rPr lang="en-US" altLang="zh-CN" sz="2800" smtClean="0"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  <a:sym typeface="+mn-ea"/>
                  </a:rPr>
                  <a:t>    )</a:t>
                </a:r>
                <a:endParaRPr lang="en-US" altLang="zh-CN" sz="2800" smtClean="0">
                  <a:solidFill>
                    <a:schemeClr val="tx1"/>
                  </a:solidFill>
                  <a:latin typeface="Times New Roman" panose="02020603050405020304" charset="0"/>
                  <a:ea typeface="黑体" panose="02010609060101010101" pitchFamily="2" charset="-122"/>
                  <a:cs typeface="Times New Roman" panose="02020603050405020304" charset="0"/>
                </a:endParaRPr>
              </a:p>
              <a:p>
                <a:pPr indent="0" algn="just" fontAlgn="auto">
                  <a:lnSpc>
                    <a:spcPct val="130000"/>
                  </a:lnSpc>
                </a:pPr>
                <a:r>
                  <a:rPr lang="en-US" altLang="zh-CN" sz="280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  <a:sym typeface="+mn-ea"/>
                  </a:rPr>
                  <a:t> A.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r>
                  <a:rPr lang="en-US" altLang="zh-CN" sz="280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  <a:sym typeface="+mn-ea"/>
                  </a:rPr>
                  <a:t>+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r>
                  <a:rPr lang="zh-CN" altLang="en-US" sz="28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  <a:sym typeface="+mn-ea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r>
                  <a:rPr lang="zh-CN" altLang="en-US" sz="28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  <a:sym typeface="+mn-ea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</m:acc>
                      <m:r>
                        <a:rPr lang="en-US" altLang="zh-CN" sz="28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r>
                  <a:rPr lang="en-US" altLang="zh-CN" sz="280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  <a:sym typeface="+mn-ea"/>
                  </a:rPr>
                  <a:t>                               </a:t>
                </a:r>
                <a:r>
                  <a:rPr lang="en-US" altLang="zh-CN" sz="280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  <a:sym typeface="+mn-ea"/>
                  </a:rPr>
                  <a:t>B.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r>
                  <a:rPr lang="zh-CN" altLang="en-US" sz="28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  <a:sym typeface="+mn-ea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r>
                  <a:rPr lang="en-US" altLang="zh-CN" sz="28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  <a:sym typeface="+mn-ea"/>
                  </a:rPr>
                  <a:t>+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r>
                  <a:rPr lang="zh-CN" altLang="en-US" sz="28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  <a:sym typeface="+mn-ea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</m:acc>
                      <m:r>
                        <a:rPr lang="en-US" altLang="zh-CN" sz="28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altLang="zh-CN" sz="2800" i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charset="0"/>
                  <a:ea typeface="黑体" panose="02010609060101010101" pitchFamily="2" charset="-122"/>
                  <a:cs typeface="Cambria Math" panose="02040503050406030204" charset="0"/>
                </a:endParaRPr>
              </a:p>
              <a:p>
                <a:pPr indent="0" algn="just" fontAlgn="auto">
                  <a:lnSpc>
                    <a:spcPct val="130000"/>
                  </a:lnSpc>
                </a:pPr>
                <a:r>
                  <a:rPr lang="en-US" altLang="zh-CN" sz="280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  <a:sym typeface="+mn-ea"/>
                  </a:rPr>
                  <a:t> C</a:t>
                </a:r>
                <a:r>
                  <a:rPr lang="en-US" altLang="zh-CN" sz="280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  <a:sym typeface="+mn-ea"/>
                  </a:rPr>
                  <a:t>.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r>
                  <a:rPr lang="en-US" altLang="zh-CN" sz="280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  <a:sym typeface="+mn-ea"/>
                  </a:rPr>
                  <a:t>+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r>
                  <a:rPr lang="zh-CN" altLang="en-US" sz="28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  <a:sym typeface="+mn-ea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</m:acc>
                      <m:r>
                        <a:rPr lang="en-US" altLang="zh-CN" sz="28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r>
                  <a:rPr lang="zh-CN" altLang="en-US" sz="28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  <a:sym typeface="+mn-ea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r>
                  <a:rPr lang="en-US" altLang="zh-CN" sz="280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  <a:sym typeface="+mn-ea"/>
                  </a:rPr>
                  <a:t>                              </a:t>
                </a:r>
                <a:r>
                  <a:rPr lang="en-US" altLang="zh-CN" sz="280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  <a:sym typeface="+mn-ea"/>
                  </a:rPr>
                  <a:t>D.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r>
                  <a:rPr lang="en-US" altLang="zh-CN" sz="280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  <a:sym typeface="+mn-ea"/>
                  </a:rPr>
                  <a:t>+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r>
                  <a:rPr lang="zh-CN" altLang="en-US" sz="28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  <a:sym typeface="+mn-ea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r>
                  <a:rPr lang="en-US" altLang="zh-CN" sz="28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  <a:sym typeface="+mn-ea"/>
                  </a:rPr>
                  <a:t>+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r>
                  <a:rPr lang="en-US" altLang="zh-CN" sz="28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  <a:sym typeface="+mn-ea"/>
                  </a:rPr>
                  <a:t>+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r>
                  <a:rPr lang="zh-CN" altLang="en-US" sz="28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  <a:sym typeface="+mn-ea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endParaRPr lang="en-US" altLang="zh-CN" sz="2800" i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charset="0"/>
                  <a:ea typeface="黑体" panose="02010609060101010101" pitchFamily="2" charset="-122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186690" y="932815"/>
                <a:ext cx="10735945" cy="18707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 title=""/>
          <p:cNvSpPr txBox="1"/>
          <p:nvPr>
            <p:custDataLst>
              <p:tags r:id="rId8"/>
            </p:custDataLst>
          </p:nvPr>
        </p:nvSpPr>
        <p:spPr>
          <a:xfrm>
            <a:off x="91440" y="2764790"/>
            <a:ext cx="12091035" cy="5651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sz="2800" b="1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rPr>
              <a:t>若三个向量中</a:t>
            </a:r>
            <a:r>
              <a:rPr lang="zh-CN" sz="2800" b="1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rPr>
              <a:t>存在一个向量可用另外两个表示</a:t>
            </a:r>
            <a:r>
              <a:rPr lang="zh-CN" sz="2800" b="1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rPr>
              <a:t>，则三向量共面，不能做基底</a:t>
            </a:r>
            <a:r>
              <a:rPr lang="en-US" altLang="zh-CN" sz="2800" b="1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rPr>
              <a:t>.</a:t>
            </a:r>
            <a:endParaRPr lang="en-US" altLang="zh-CN" sz="2800" b="1" smtClean="0">
              <a:solidFill>
                <a:schemeClr val="tx1"/>
              </a:solidFill>
              <a:latin typeface="Times New Roman" panose="02020603050405020304" charset="0"/>
              <a:ea typeface="黑体" panose="0201060906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 title=""/>
          <p:cNvSpPr txBox="1"/>
          <p:nvPr>
            <p:custDataLst>
              <p:tags r:id="rId9"/>
            </p:custDataLst>
          </p:nvPr>
        </p:nvSpPr>
        <p:spPr>
          <a:xfrm>
            <a:off x="10056495" y="955040"/>
            <a:ext cx="6178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>
                <a:solidFill>
                  <a:srgbClr val="FF0000"/>
                </a:solidFill>
              </a:rPr>
              <a:t>C</a:t>
            </a:r>
            <a:endParaRPr lang="en-US" altLang="zh-CN" sz="4400">
              <a:solidFill>
                <a:srgbClr val="FF0000"/>
              </a:solidFill>
            </a:endParaRPr>
          </a:p>
        </p:txBody>
      </p:sp>
      <mc:AlternateContent>
        <mc:Choice Requires="a14">
          <p:sp>
            <p:nvSpPr>
              <p:cNvPr id="5" name="文本框 4" title="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8368030" y="2134235"/>
                <a:ext cx="3771265" cy="58039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 anchor="t">
                <a:spAutoFit/>
              </a:bodyPr>
              <a:lstStyle/>
              <a:p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</m:acc>
                      <m:r>
                        <a:rPr lang="en-US" altLang="zh-CN" sz="28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</m:acc>
                      <m:r>
                        <a:rPr lang="en-US" altLang="zh-CN" sz="28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𝑐</m:t>
                          </m:r>
                        </m:e>
                      </m:acc>
                      <m:r>
                        <a:rPr lang="en-US" altLang="zh-CN" sz="28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=(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</m:acc>
                      <m:r>
                        <m:rPr>
                          <m:sty m:val="p"/>
                        </m:rPr>
                        <a:rPr lang="en-US" altLang="zh-CN" sz="28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charset="0"/>
                          <a:ea typeface="黑体" pitchFamily="2" charset="-122"/>
                          <a:cs typeface="Times New Roman" panose="02020603050405020304"/>
                          <a:sym typeface="+mn-ea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</m:acc>
                      <m:r>
                        <a:rPr lang="en-US" altLang="zh-CN" sz="28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)+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endParaRPr lang="en-US" altLang="zh-CN" sz="2800" i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charset="0"/>
                  <a:ea typeface="黑体" panose="02010609060101010101" pitchFamily="2" charset="-122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8368030" y="2134235"/>
                <a:ext cx="3771265" cy="58039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6" name="文本框 5" title="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165735" y="3230245"/>
                <a:ext cx="11877040" cy="130365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indent="0" algn="just" fontAlgn="auto">
                  <a:lnSpc>
                    <a:spcPct val="130000"/>
                  </a:lnSpc>
                </a:pPr>
                <a:r>
                  <a:rPr lang="zh-CN" altLang="en-US" sz="2800" smtClean="0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  <a:sym typeface="+mn-ea"/>
                  </a:rPr>
                  <a:t>变式：若</a:t>
                </a:r>
                <a:r>
                  <a:rPr lang="en-US" altLang="zh-CN" sz="2800" smtClean="0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  <a:sym typeface="+mn-ea"/>
                  </a:rPr>
                  <a:t>{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r>
                  <a:rPr lang="zh-CN" altLang="en-US" sz="2800">
                    <a:solidFill>
                      <a:schemeClr val="tx1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  <a:sym typeface="+mn-ea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r>
                  <a:rPr lang="zh-CN" altLang="en-US" sz="2800">
                    <a:solidFill>
                      <a:schemeClr val="tx1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  <a:sym typeface="+mn-ea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r>
                  <a:rPr lang="en-US" altLang="zh-CN" sz="2800" smtClean="0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  <a:sym typeface="+mn-ea"/>
                  </a:rPr>
                  <a:t>}</a:t>
                </a:r>
                <a:r>
                  <a:rPr lang="zh-CN" altLang="en-US" sz="2800" smtClean="0">
                    <a:solidFill>
                      <a:schemeClr val="tx1"/>
                    </a:solidFill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  <a:sym typeface="+mn-ea"/>
                  </a:rPr>
                  <a:t>构成空间的一个基底，则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</m:acc>
                      <m:r>
                        <m:rPr>
                          <m:sty m:val="p"/>
                        </m:rPr>
                        <a:rPr lang="en-US" altLang="zh-CN" sz="2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  <a:sym typeface="+mn-ea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</m:acc>
                      <m:r>
                        <m:rPr>
                          <m:sty m:val="p"/>
                        </m:rPr>
                        <a:rPr lang="zh-CN" altLang="en-US" sz="2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  <a:sym typeface="+mn-ea"/>
                        </a:rPr>
                        <m:t>，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</m:acc>
                      <m:r>
                        <a:rPr lang="en-US" altLang="zh-CN" sz="28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r>
                  <a:rPr lang="zh-CN" altLang="en-US" sz="28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  <a:sym typeface="+mn-ea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</m:acc>
                      <m:r>
                        <a:rPr lang="en-US" altLang="zh-CN" sz="28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r>
                  <a:rPr lang="zh-CN" altLang="en-US" sz="28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  <a:sym typeface="+mn-ea"/>
                  </a:rPr>
                  <a:t>能否构成空间中的一个基底？</a:t>
                </a:r>
                <a:endParaRPr lang="en-US" altLang="zh-CN" sz="2800" i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charset="0"/>
                  <a:ea typeface="黑体" panose="02010609060101010101" pitchFamily="2" charset="-122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165735" y="3230245"/>
                <a:ext cx="11877040" cy="130365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7" name="文本框 6" title="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139065" y="4396740"/>
                <a:ext cx="11812270" cy="23291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indent="0" fontAlgn="auto">
                  <a:lnSpc>
                    <a:spcPct val="100000"/>
                  </a:lnSpc>
                </a:pPr>
                <a:r>
                  <a:rPr lang="zh-CN" sz="2800" smtClean="0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pitchFamily="2" charset="-122"/>
                    <a:cs typeface="Times New Roman" panose="02020603050405020304" charset="0"/>
                    <a:sym typeface="+mn-ea"/>
                  </a:rPr>
                  <a:t>解：假设这三个向量共面，则</a:t>
                </a:r>
                <a:r>
                  <a:rPr lang="zh-CN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存在</a:t>
                </a:r>
                <a14:m>
                  <m:oMathPara>
                    <m:oMathParaPr>
                      <m:jc/>
                    </m:oMathParaPr>
                    <m:oMath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𝑥</m:t>
                      </m:r>
                      <m:r>
                        <m:rPr>
                          <m:sty m:val="p"/>
                        </m:rPr>
                        <a:rPr lang="zh-CN" sz="2800">
                          <a:solidFill>
                            <a:srgbClr val="FF0000"/>
                          </a:solidFill>
                          <a:latin typeface="黑体" pitchFamily="2" charset="-122"/>
                          <a:ea typeface="黑体" pitchFamily="2" charset="-122"/>
                          <a:cs typeface="黑体" panose="02010609060101010101" pitchFamily="2" charset="-122"/>
                          <a:sym typeface="+mn-ea"/>
                        </a:rPr>
                        <m:t>，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𝑦</m:t>
                      </m:r>
                    </m:oMath>
                  </m:oMathPara>
                </a14:m>
                <a:r>
                  <a:rPr lang="zh-CN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，使得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</m:acc>
                      <m:r>
                        <m:rPr>
                          <m:sty m:val="p"/>
                        </m:rPr>
                        <a:rPr lang="en-US" altLang="zh-CN" sz="2800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  <a:sym typeface="+mn-ea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𝑥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  <a:sym typeface="+mn-ea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𝑐</m:t>
                          </m:r>
                        </m:e>
                      </m:acc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  <a:sym typeface="+mn-ea"/>
                        </a:rPr>
                        <m:t>)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+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𝑦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  <a:sym typeface="+mn-ea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𝑐</m:t>
                          </m:r>
                        </m:e>
                      </m:acc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  <a:sym typeface="+mn-ea"/>
                        </a:rPr>
                        <m:t>)</m:t>
                      </m:r>
                    </m:oMath>
                  </m:oMathPara>
                </a14:m>
                <a:r>
                  <a:rPr lang="zh-CN" altLang="en-US" sz="2800">
                    <a:solidFill>
                      <a:srgbClr val="FF0000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  <a:sym typeface="+mn-ea"/>
                  </a:rPr>
                  <a:t>，</a:t>
                </a:r>
                <a:endParaRPr lang="zh-CN" altLang="en-US" sz="2800">
                  <a:solidFill>
                    <a:srgbClr val="FF0000"/>
                  </a:solidFill>
                  <a:latin typeface="Cambria Math" panose="02040503050406030204" charset="0"/>
                  <a:ea typeface="黑体" panose="02010609060101010101" pitchFamily="2" charset="-122"/>
                  <a:cs typeface="Cambria Math" panose="02040503050406030204" charset="0"/>
                  <a:sym typeface="+mn-ea"/>
                </a:endParaRPr>
              </a:p>
              <a:p>
                <a:pPr indent="0" fontAlgn="auto">
                  <a:lnSpc>
                    <a:spcPct val="100000"/>
                  </a:lnSpc>
                </a:pPr>
                <a:r>
                  <a:rPr lang="zh-CN" altLang="en-US" sz="280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黑体" panose="02010609060101010101" pitchFamily="2" charset="-122"/>
                    <a:sym typeface="+mn-ea"/>
                  </a:rPr>
                  <a:t>整理得</a:t>
                </a:r>
                <a14:m>
                  <m:oMathPara>
                    <m:oMathParaPr>
                      <m:jc/>
                    </m:oMathParaPr>
                    <m:oMath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</m:acc>
                      <m:r>
                        <m:rPr>
                          <m:sty m:val="p"/>
                        </m:rPr>
                        <a:rPr lang="en-US" altLang="zh-CN" sz="2800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  <a:sym typeface="+mn-ea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𝑦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+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𝑥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</m:acc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MS Mincho" panose="02020609040205080304" charset="-128"/>
                          <a:cs typeface="Cambria Math" panose="02040503050406030204" charset="0"/>
                        </a:rPr>
                        <m:t>+(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+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𝑦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/>
                          <a:ea typeface="黑体" pitchFamily="2" charset="-122"/>
                          <a:cs typeface="Cambria Math" panose="02040503050406030204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r>
                  <a:rPr lang="zh-CN" altLang="en-US" sz="2800">
                    <a:solidFill>
                      <a:srgbClr val="FF0000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</a:rPr>
                  <a:t>，</a:t>
                </a:r>
                <a:endParaRPr lang="zh-CN" altLang="en-US" sz="2800">
                  <a:solidFill>
                    <a:srgbClr val="FF0000"/>
                  </a:solidFill>
                  <a:latin typeface="Cambria Math" panose="02040503050406030204" charset="0"/>
                  <a:ea typeface="黑体" panose="02010609060101010101" pitchFamily="2" charset="-122"/>
                  <a:cs typeface="Cambria Math" panose="02040503050406030204" charset="0"/>
                </a:endParaRPr>
              </a:p>
              <a:p>
                <a:pPr indent="0" fontAlgn="auto">
                  <a:lnSpc>
                    <a:spcPct val="100000"/>
                  </a:lnSpc>
                </a:pPr>
                <a:r>
                  <a:rPr lang="zh-CN" altLang="en-US" sz="2800">
                    <a:solidFill>
                      <a:srgbClr val="FF0000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</a:rPr>
                  <a:t>则</a:t>
                </a:r>
                <a14:m>
                  <m:oMathPara>
                    <m:oMathParaPr>
                      <m:jc/>
                    </m:oMathParaPr>
                    <m:oMath>
                      <m:d>
                        <m:dPr>
                          <m:begChr m:val="{"/>
                          <m:sepChr m:val="|"/>
                          <m:endChr/>
                          <m:grow m:val="on"/>
                          <m:shp m:val="centered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/>
                              <a:ea typeface="黑体" pitchFamily="2" charset="-122"/>
                              <a:cs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maxDist m:val="off"/>
                              <m:objDist m:val="off"/>
                              <m:rSpRule m:val="0"/>
                              <m:rSp m:val="0"/>
                              <m:ctrlP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</m:ctrlPr>
                            </m:eqArrPr>
                            <m:e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+</m:t>
                              </m:r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/>
                                  <a:ea typeface="黑体" pitchFamily="2" charset="-122"/>
                                  <a:cs typeface="Cambria Math" panose="02040503050406030204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r>
                  <a:rPr lang="zh-CN" altLang="en-US" sz="2800">
                    <a:solidFill>
                      <a:srgbClr val="FF0000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</a:rPr>
                  <a:t>，假设不成立，则不共面，可作为基底</a:t>
                </a:r>
                <a:r>
                  <a:rPr lang="en-US" altLang="zh-CN" sz="2800">
                    <a:solidFill>
                      <a:srgbClr val="FF0000"/>
                    </a:solidFill>
                    <a:latin typeface="Cambria Math" panose="02040503050406030204" charset="0"/>
                    <a:ea typeface="黑体" panose="02010609060101010101" pitchFamily="2" charset="-122"/>
                    <a:cs typeface="Cambria Math" panose="02040503050406030204" charset="0"/>
                  </a:rPr>
                  <a:t>.</a:t>
                </a:r>
                <a:endParaRPr lang="en-US" altLang="zh-CN" sz="2800" smtClean="0">
                  <a:solidFill>
                    <a:srgbClr val="FF0000"/>
                  </a:solidFill>
                  <a:latin typeface="Cambria Math" panose="02040503050406030204" charset="0"/>
                  <a:ea typeface="黑体" panose="02010609060101010101" pitchFamily="2" charset="-122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7"/>
                </p:custDataLst>
              </p:nvPr>
            </p:nvSpPr>
            <p:spPr>
              <a:xfrm>
                <a:off x="139065" y="4396740"/>
                <a:ext cx="11812270" cy="2329180"/>
              </a:xfrm>
              <a:prstGeom prst="rect">
                <a:avLst/>
              </a:prstGeom>
              <a:blipFill rotWithShape="1">
                <a:blip r:embed="rId18"/>
                <a:stretch>
                  <a:fillRect r="-2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 title=""/>
          <p:cNvSpPr txBox="1"/>
          <p:nvPr>
            <p:custDataLst>
              <p:tags r:id="rId19"/>
            </p:custDataLst>
          </p:nvPr>
        </p:nvSpPr>
        <p:spPr>
          <a:xfrm>
            <a:off x="8368665" y="4963795"/>
            <a:ext cx="3766185" cy="17614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noAutofit/>
          </a:bodyPr>
          <a:lstStyle/>
          <a:p>
            <a:pPr indent="0" algn="l" fontAlgn="auto">
              <a:lnSpc>
                <a:spcPct val="100000"/>
              </a:lnSpc>
            </a:pPr>
            <a:r>
              <a:rPr lang="zh-CN" sz="2800" b="1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rPr>
              <a:t>假设三向量共面，建立</a:t>
            </a:r>
            <a:r>
              <a:rPr lang="en-US" altLang="zh-CN" sz="2800" b="1" i="1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rPr>
              <a:t>x</a:t>
            </a:r>
            <a:r>
              <a:rPr lang="en-US" altLang="zh-CN" sz="2800" b="1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rPr>
              <a:t>,</a:t>
            </a:r>
            <a:r>
              <a:rPr lang="en-US" altLang="zh-CN" sz="2800" b="1" i="1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rPr>
              <a:t>y</a:t>
            </a:r>
            <a:r>
              <a:rPr lang="zh-CN" altLang="en-US" sz="2800" b="1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rPr>
              <a:t>的方程组，若有解，则不可作基底；若无解，则</a:t>
            </a:r>
            <a:r>
              <a:rPr lang="zh-CN" altLang="en-US" sz="2800" b="1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  <a:sym typeface="+mn-ea"/>
              </a:rPr>
              <a:t>可作基底</a:t>
            </a:r>
            <a:r>
              <a:rPr lang="en-US" altLang="zh-CN" sz="2800" b="1" smtClean="0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  <a:sym typeface="+mn-ea"/>
              </a:rPr>
              <a:t>.</a:t>
            </a:r>
            <a:endParaRPr lang="en-US" altLang="zh-CN" sz="2800" b="1" smtClean="0">
              <a:solidFill>
                <a:schemeClr val="tx1"/>
              </a:solidFill>
              <a:latin typeface="Times New Roman" panose="02020603050405020304" charset="0"/>
              <a:ea typeface="黑体" panose="02010609060101010101" pitchFamily="2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 animBg="1"/>
      <p:bldP spid="4" grpId="0"/>
      <p:bldP spid="5" grpId="0" animBg="1"/>
    </p:bldLst>
  </p:timing>
</p:sld>
</file>

<file path=ppt/tags/tag1.xml><?xml version="1.0" encoding="utf-8"?>
<p:tagLst xmlns:p="http://schemas.openxmlformats.org/presentationml/2006/main">
  <p:tag name="AS_UNIQUEID" val="3560"/>
</p:tagLst>
</file>

<file path=ppt/tags/tag10.xml><?xml version="1.0" encoding="utf-8"?>
<p:tagLst xmlns:p="http://schemas.openxmlformats.org/presentationml/2006/main">
  <p:tag name="AS_UNIQUEID" val="3569"/>
</p:tagLst>
</file>

<file path=ppt/tags/tag100.xml><?xml version="1.0" encoding="utf-8"?>
<p:tagLst xmlns:p="http://schemas.openxmlformats.org/presentationml/2006/main">
  <p:tag name="AS_UNIQUEID" val="3655"/>
</p:tagLst>
</file>

<file path=ppt/tags/tag101.xml><?xml version="1.0" encoding="utf-8"?>
<p:tagLst xmlns:p="http://schemas.openxmlformats.org/presentationml/2006/main">
  <p:tag name="AS_UNIQUEID" val="3656"/>
</p:tagLst>
</file>

<file path=ppt/tags/tag102.xml><?xml version="1.0" encoding="utf-8"?>
<p:tagLst xmlns:p="http://schemas.openxmlformats.org/presentationml/2006/main">
  <p:tag name="AS_UNIQUEID" val="3657"/>
</p:tagLst>
</file>

<file path=ppt/tags/tag103.xml><?xml version="1.0" encoding="utf-8"?>
<p:tagLst xmlns:p="http://schemas.openxmlformats.org/presentationml/2006/main">
  <p:tag name="AS_UNIQUEID" val="3658"/>
  <p:tag name="KSO_WM_BEAUTIFY_FLAG" val=""/>
</p:tagLst>
</file>

<file path=ppt/tags/tag104.xml><?xml version="1.0" encoding="utf-8"?>
<p:tagLst xmlns:p="http://schemas.openxmlformats.org/presentationml/2006/main">
  <p:tag name="AS_UNIQUEID" val="3659"/>
</p:tagLst>
</file>

<file path=ppt/tags/tag105.xml><?xml version="1.0" encoding="utf-8"?>
<p:tagLst xmlns:p="http://schemas.openxmlformats.org/presentationml/2006/main">
  <p:tag name="AS_UNIQUEID" val="3660"/>
</p:tagLst>
</file>

<file path=ppt/tags/tag106.xml><?xml version="1.0" encoding="utf-8"?>
<p:tagLst xmlns:p="http://schemas.openxmlformats.org/presentationml/2006/main">
  <p:tag name="AS_UNIQUEID" val="3661"/>
</p:tagLst>
</file>

<file path=ppt/tags/tag107.xml><?xml version="1.0" encoding="utf-8"?>
<p:tagLst xmlns:p="http://schemas.openxmlformats.org/presentationml/2006/main">
  <p:tag name="AS_UNIQUEID" val="3662"/>
</p:tagLst>
</file>

<file path=ppt/tags/tag108.xml><?xml version="1.0" encoding="utf-8"?>
<p:tagLst xmlns:p="http://schemas.openxmlformats.org/presentationml/2006/main">
  <p:tag name="AS_UNIQUEID" val="3663"/>
</p:tagLst>
</file>

<file path=ppt/tags/tag109.xml><?xml version="1.0" encoding="utf-8"?>
<p:tagLst xmlns:p="http://schemas.openxmlformats.org/presentationml/2006/main">
  <p:tag name="AS_UNIQUEID" val="3664"/>
</p:tagLst>
</file>

<file path=ppt/tags/tag11.xml><?xml version="1.0" encoding="utf-8"?>
<p:tagLst xmlns:p="http://schemas.openxmlformats.org/presentationml/2006/main">
  <p:tag name="AS_UNIQUEID" val="3570"/>
</p:tagLst>
</file>

<file path=ppt/tags/tag110.xml><?xml version="1.0" encoding="utf-8"?>
<p:tagLst xmlns:p="http://schemas.openxmlformats.org/presentationml/2006/main">
  <p:tag name="AS_UNIQUEID" val="3665"/>
</p:tagLst>
</file>

<file path=ppt/tags/tag111.xml><?xml version="1.0" encoding="utf-8"?>
<p:tagLst xmlns:p="http://schemas.openxmlformats.org/presentationml/2006/main">
  <p:tag name="AS_UNIQUEID" val="3666"/>
</p:tagLst>
</file>

<file path=ppt/tags/tag112.xml><?xml version="1.0" encoding="utf-8"?>
<p:tagLst xmlns:p="http://schemas.openxmlformats.org/presentationml/2006/main">
  <p:tag name="AS_UNIQUEID" val="3667"/>
</p:tagLst>
</file>

<file path=ppt/tags/tag113.xml><?xml version="1.0" encoding="utf-8"?>
<p:tagLst xmlns:p="http://schemas.openxmlformats.org/presentationml/2006/main">
  <p:tag name="AS_UNIQUEID" val="3668"/>
</p:tagLst>
</file>

<file path=ppt/tags/tag114.xml><?xml version="1.0" encoding="utf-8"?>
<p:tagLst xmlns:p="http://schemas.openxmlformats.org/presentationml/2006/main">
  <p:tag name="AS_UNIQUEID" val="3669"/>
</p:tagLst>
</file>

<file path=ppt/tags/tag115.xml><?xml version="1.0" encoding="utf-8"?>
<p:tagLst xmlns:p="http://schemas.openxmlformats.org/presentationml/2006/main">
  <p:tag name="AS_UNIQUEID" val="3670"/>
</p:tagLst>
</file>

<file path=ppt/tags/tag116.xml><?xml version="1.0" encoding="utf-8"?>
<p:tagLst xmlns:p="http://schemas.openxmlformats.org/presentationml/2006/main">
  <p:tag name="AS_UNIQUEID" val="3671"/>
</p:tagLst>
</file>

<file path=ppt/tags/tag117.xml><?xml version="1.0" encoding="utf-8"?>
<p:tagLst xmlns:p="http://schemas.openxmlformats.org/presentationml/2006/main">
  <p:tag name="AS_UNIQUEID" val="3672"/>
</p:tagLst>
</file>

<file path=ppt/tags/tag118.xml><?xml version="1.0" encoding="utf-8"?>
<p:tagLst xmlns:p="http://schemas.openxmlformats.org/presentationml/2006/main">
  <p:tag name="AS_UNIQUEID" val="3673"/>
</p:tagLst>
</file>

<file path=ppt/tags/tag119.xml><?xml version="1.0" encoding="utf-8"?>
<p:tagLst xmlns:p="http://schemas.openxmlformats.org/presentationml/2006/main">
  <p:tag name="AS_UNIQUEID" val="3674"/>
</p:tagLst>
</file>

<file path=ppt/tags/tag12.xml><?xml version="1.0" encoding="utf-8"?>
<p:tagLst xmlns:p="http://schemas.openxmlformats.org/presentationml/2006/main">
  <p:tag name="AS_UNIQUEID" val="3571"/>
</p:tagLst>
</file>

<file path=ppt/tags/tag120.xml><?xml version="1.0" encoding="utf-8"?>
<p:tagLst xmlns:p="http://schemas.openxmlformats.org/presentationml/2006/main">
  <p:tag name="AS_UNIQUEID" val="3675"/>
</p:tagLst>
</file>

<file path=ppt/tags/tag121.xml><?xml version="1.0" encoding="utf-8"?>
<p:tagLst xmlns:p="http://schemas.openxmlformats.org/presentationml/2006/main">
  <p:tag name="AS_UNIQUEID" val="3676"/>
</p:tagLst>
</file>

<file path=ppt/tags/tag122.xml><?xml version="1.0" encoding="utf-8"?>
<p:tagLst xmlns:p="http://schemas.openxmlformats.org/presentationml/2006/main">
  <p:tag name="AS_UNIQUEID" val="3677"/>
</p:tagLst>
</file>

<file path=ppt/tags/tag123.xml><?xml version="1.0" encoding="utf-8"?>
<p:tagLst xmlns:p="http://schemas.openxmlformats.org/presentationml/2006/main">
  <p:tag name="AS_UNIQUEID" val="3678"/>
</p:tagLst>
</file>

<file path=ppt/tags/tag124.xml><?xml version="1.0" encoding="utf-8"?>
<p:tagLst xmlns:p="http://schemas.openxmlformats.org/presentationml/2006/main">
  <p:tag name="AS_UNIQUEID" val="3679"/>
</p:tagLst>
</file>

<file path=ppt/tags/tag125.xml><?xml version="1.0" encoding="utf-8"?>
<p:tagLst xmlns:p="http://schemas.openxmlformats.org/presentationml/2006/main">
  <p:tag name="AS_UNIQUEID" val="3680"/>
</p:tagLst>
</file>

<file path=ppt/tags/tag126.xml><?xml version="1.0" encoding="utf-8"?>
<p:tagLst xmlns:p="http://schemas.openxmlformats.org/presentationml/2006/main">
  <p:tag name="AS_UNIQUEID" val="3681"/>
</p:tagLst>
</file>

<file path=ppt/tags/tag127.xml><?xml version="1.0" encoding="utf-8"?>
<p:tagLst xmlns:p="http://schemas.openxmlformats.org/presentationml/2006/main">
  <p:tag name="AS_UNIQUEID" val="3682"/>
</p:tagLst>
</file>

<file path=ppt/tags/tag128.xml><?xml version="1.0" encoding="utf-8"?>
<p:tagLst xmlns:p="http://schemas.openxmlformats.org/presentationml/2006/main">
  <p:tag name="AS_UNIQUEID" val="3683"/>
</p:tagLst>
</file>

<file path=ppt/tags/tag129.xml><?xml version="1.0" encoding="utf-8"?>
<p:tagLst xmlns:p="http://schemas.openxmlformats.org/presentationml/2006/main">
  <p:tag name="AS_UNIQUEID" val="3684"/>
</p:tagLst>
</file>

<file path=ppt/tags/tag13.xml><?xml version="1.0" encoding="utf-8"?>
<p:tagLst xmlns:p="http://schemas.openxmlformats.org/presentationml/2006/main">
  <p:tag name="AS_UNIQUEID" val="3572"/>
</p:tagLst>
</file>

<file path=ppt/tags/tag130.xml><?xml version="1.0" encoding="utf-8"?>
<p:tagLst xmlns:p="http://schemas.openxmlformats.org/presentationml/2006/main">
  <p:tag name="AS_UNIQUEID" val="3685"/>
</p:tagLst>
</file>

<file path=ppt/tags/tag131.xml><?xml version="1.0" encoding="utf-8"?>
<p:tagLst xmlns:p="http://schemas.openxmlformats.org/presentationml/2006/main">
  <p:tag name="AS_UNIQUEID" val="3686"/>
</p:tagLst>
</file>

<file path=ppt/tags/tag132.xml><?xml version="1.0" encoding="utf-8"?>
<p:tagLst xmlns:p="http://schemas.openxmlformats.org/presentationml/2006/main">
  <p:tag name="AS_UNIQUEID" val="3687"/>
</p:tagLst>
</file>

<file path=ppt/tags/tag133.xml><?xml version="1.0" encoding="utf-8"?>
<p:tagLst xmlns:p="http://schemas.openxmlformats.org/presentationml/2006/main">
  <p:tag name="AS_UNIQUEID" val="3688"/>
</p:tagLst>
</file>

<file path=ppt/tags/tag134.xml><?xml version="1.0" encoding="utf-8"?>
<p:tagLst xmlns:p="http://schemas.openxmlformats.org/presentationml/2006/main">
  <p:tag name="AS_UNIQUEID" val="3689"/>
</p:tagLst>
</file>

<file path=ppt/tags/tag135.xml><?xml version="1.0" encoding="utf-8"?>
<p:tagLst xmlns:p="http://schemas.openxmlformats.org/presentationml/2006/main">
  <p:tag name="AS_UNIQUEID" val="3690"/>
</p:tagLst>
</file>

<file path=ppt/tags/tag136.xml><?xml version="1.0" encoding="utf-8"?>
<p:tagLst xmlns:p="http://schemas.openxmlformats.org/presentationml/2006/main">
  <p:tag name="AS_UNIQUEID" val="3691"/>
</p:tagLst>
</file>

<file path=ppt/tags/tag137.xml><?xml version="1.0" encoding="utf-8"?>
<p:tagLst xmlns:p="http://schemas.openxmlformats.org/presentationml/2006/main">
  <p:tag name="AS_UNIQUEID" val="3692"/>
</p:tagLst>
</file>

<file path=ppt/tags/tag138.xml><?xml version="1.0" encoding="utf-8"?>
<p:tagLst xmlns:p="http://schemas.openxmlformats.org/presentationml/2006/main">
  <p:tag name="AS_UNIQUEID" val="3693"/>
</p:tagLst>
</file>

<file path=ppt/tags/tag139.xml><?xml version="1.0" encoding="utf-8"?>
<p:tagLst xmlns:p="http://schemas.openxmlformats.org/presentationml/2006/main">
  <p:tag name="AS_UNIQUEID" val="3694"/>
</p:tagLst>
</file>

<file path=ppt/tags/tag14.xml><?xml version="1.0" encoding="utf-8"?>
<p:tagLst xmlns:p="http://schemas.openxmlformats.org/presentationml/2006/main">
  <p:tag name="AS_UNIQUEID" val="3573"/>
</p:tagLst>
</file>

<file path=ppt/tags/tag140.xml><?xml version="1.0" encoding="utf-8"?>
<p:tagLst xmlns:p="http://schemas.openxmlformats.org/presentationml/2006/main">
  <p:tag name="AS_UNIQUEID" val="3695"/>
</p:tagLst>
</file>

<file path=ppt/tags/tag141.xml><?xml version="1.0" encoding="utf-8"?>
<p:tagLst xmlns:p="http://schemas.openxmlformats.org/presentationml/2006/main">
  <p:tag name="AS_UNIQUEID" val="3696"/>
</p:tagLst>
</file>

<file path=ppt/tags/tag142.xml><?xml version="1.0" encoding="utf-8"?>
<p:tagLst xmlns:p="http://schemas.openxmlformats.org/presentationml/2006/main">
  <p:tag name="AS_UNIQUEID" val="3697"/>
</p:tagLst>
</file>

<file path=ppt/tags/tag143.xml><?xml version="1.0" encoding="utf-8"?>
<p:tagLst xmlns:p="http://schemas.openxmlformats.org/presentationml/2006/main">
  <p:tag name="AS_UNIQUEID" val="3698"/>
</p:tagLst>
</file>

<file path=ppt/tags/tag144.xml><?xml version="1.0" encoding="utf-8"?>
<p:tagLst xmlns:p="http://schemas.openxmlformats.org/presentationml/2006/main">
  <p:tag name="AS_UNIQUEID" val="3699"/>
</p:tagLst>
</file>

<file path=ppt/tags/tag145.xml><?xml version="1.0" encoding="utf-8"?>
<p:tagLst xmlns:p="http://schemas.openxmlformats.org/presentationml/2006/main">
  <p:tag name="AS_UNIQUEID" val="3700"/>
</p:tagLst>
</file>

<file path=ppt/tags/tag146.xml><?xml version="1.0" encoding="utf-8"?>
<p:tagLst xmlns:p="http://schemas.openxmlformats.org/presentationml/2006/main">
  <p:tag name="AS_UNIQUEID" val="3701"/>
</p:tagLst>
</file>

<file path=ppt/tags/tag147.xml><?xml version="1.0" encoding="utf-8"?>
<p:tagLst xmlns:p="http://schemas.openxmlformats.org/presentationml/2006/main">
  <p:tag name="AS_UNIQUEID" val="3702"/>
</p:tagLst>
</file>

<file path=ppt/tags/tag148.xml><?xml version="1.0" encoding="utf-8"?>
<p:tagLst xmlns:p="http://schemas.openxmlformats.org/presentationml/2006/main">
  <p:tag name="AS_UNIQUEID" val="3703"/>
</p:tagLst>
</file>

<file path=ppt/tags/tag149.xml><?xml version="1.0" encoding="utf-8"?>
<p:tagLst xmlns:p="http://schemas.openxmlformats.org/presentationml/2006/main">
  <p:tag name="AS_UNIQUEID" val="3704"/>
</p:tagLst>
</file>

<file path=ppt/tags/tag15.xml><?xml version="1.0" encoding="utf-8"?>
<p:tagLst xmlns:p="http://schemas.openxmlformats.org/presentationml/2006/main">
  <p:tag name="AS_UNIQUEID" val="3574"/>
</p:tagLst>
</file>

<file path=ppt/tags/tag150.xml><?xml version="1.0" encoding="utf-8"?>
<p:tagLst xmlns:p="http://schemas.openxmlformats.org/presentationml/2006/main">
  <p:tag name="AS_UNIQUEID" val="3705"/>
</p:tagLst>
</file>

<file path=ppt/tags/tag151.xml><?xml version="1.0" encoding="utf-8"?>
<p:tagLst xmlns:p="http://schemas.openxmlformats.org/presentationml/2006/main">
  <p:tag name="AS_UNIQUEID" val="3706"/>
</p:tagLst>
</file>

<file path=ppt/tags/tag152.xml><?xml version="1.0" encoding="utf-8"?>
<p:tagLst xmlns:p="http://schemas.openxmlformats.org/presentationml/2006/main">
  <p:tag name="AS_UNIQUEID" val="3707"/>
</p:tagLst>
</file>

<file path=ppt/tags/tag153.xml><?xml version="1.0" encoding="utf-8"?>
<p:tagLst xmlns:p="http://schemas.openxmlformats.org/presentationml/2006/main">
  <p:tag name="AS_UNIQUEID" val="3708"/>
</p:tagLst>
</file>

<file path=ppt/tags/tag154.xml><?xml version="1.0" encoding="utf-8"?>
<p:tagLst xmlns:p="http://schemas.openxmlformats.org/presentationml/2006/main">
  <p:tag name="AS_UNIQUEID" val="3709"/>
</p:tagLst>
</file>

<file path=ppt/tags/tag155.xml><?xml version="1.0" encoding="utf-8"?>
<p:tagLst xmlns:p="http://schemas.openxmlformats.org/presentationml/2006/main">
  <p:tag name="AS_UNIQUEID" val="3710"/>
</p:tagLst>
</file>

<file path=ppt/tags/tag156.xml><?xml version="1.0" encoding="utf-8"?>
<p:tagLst xmlns:p="http://schemas.openxmlformats.org/presentationml/2006/main">
  <p:tag name="AS_UNIQUEID" val="3711"/>
</p:tagLst>
</file>

<file path=ppt/tags/tag157.xml><?xml version="1.0" encoding="utf-8"?>
<p:tagLst xmlns:p="http://schemas.openxmlformats.org/presentationml/2006/main">
  <p:tag name="AS_UNIQUEID" val="3712"/>
</p:tagLst>
</file>

<file path=ppt/tags/tag158.xml><?xml version="1.0" encoding="utf-8"?>
<p:tagLst xmlns:p="http://schemas.openxmlformats.org/presentationml/2006/main">
  <p:tag name="AS_UNIQUEID" val="3713"/>
</p:tagLst>
</file>

<file path=ppt/tags/tag159.xml><?xml version="1.0" encoding="utf-8"?>
<p:tagLst xmlns:p="http://schemas.openxmlformats.org/presentationml/2006/main">
  <p:tag name="AS_UNIQUEID" val="3714"/>
</p:tagLst>
</file>

<file path=ppt/tags/tag16.xml><?xml version="1.0" encoding="utf-8"?>
<p:tagLst xmlns:p="http://schemas.openxmlformats.org/presentationml/2006/main">
  <p:tag name="AS_UNIQUEID" val="3575"/>
</p:tagLst>
</file>

<file path=ppt/tags/tag160.xml><?xml version="1.0" encoding="utf-8"?>
<p:tagLst xmlns:p="http://schemas.openxmlformats.org/presentationml/2006/main">
  <p:tag name="AS_UNIQUEID" val="3715"/>
</p:tagLst>
</file>

<file path=ppt/tags/tag161.xml><?xml version="1.0" encoding="utf-8"?>
<p:tagLst xmlns:p="http://schemas.openxmlformats.org/presentationml/2006/main">
  <p:tag name="AS_UNIQUEID" val="3716"/>
</p:tagLst>
</file>

<file path=ppt/tags/tag162.xml><?xml version="1.0" encoding="utf-8"?>
<p:tagLst xmlns:p="http://schemas.openxmlformats.org/presentationml/2006/main">
  <p:tag name="AS_UNIQUEID" val="3717"/>
</p:tagLst>
</file>

<file path=ppt/tags/tag163.xml><?xml version="1.0" encoding="utf-8"?>
<p:tagLst xmlns:p="http://schemas.openxmlformats.org/presentationml/2006/main">
  <p:tag name="AS_UNIQUEID" val="3718"/>
</p:tagLst>
</file>

<file path=ppt/tags/tag164.xml><?xml version="1.0" encoding="utf-8"?>
<p:tagLst xmlns:p="http://schemas.openxmlformats.org/presentationml/2006/main">
  <p:tag name="AS_UNIQUEID" val="3719"/>
</p:tagLst>
</file>

<file path=ppt/tags/tag165.xml><?xml version="1.0" encoding="utf-8"?>
<p:tagLst xmlns:p="http://schemas.openxmlformats.org/presentationml/2006/main">
  <p:tag name="AS_UNIQUEID" val="3720"/>
</p:tagLst>
</file>

<file path=ppt/tags/tag166.xml><?xml version="1.0" encoding="utf-8"?>
<p:tagLst xmlns:p="http://schemas.openxmlformats.org/presentationml/2006/main">
  <p:tag name="AS_UNIQUEID" val="3721"/>
</p:tagLst>
</file>

<file path=ppt/tags/tag167.xml><?xml version="1.0" encoding="utf-8"?>
<p:tagLst xmlns:p="http://schemas.openxmlformats.org/presentationml/2006/main">
  <p:tag name="AS_UNIQUEID" val="3722"/>
</p:tagLst>
</file>

<file path=ppt/tags/tag168.xml><?xml version="1.0" encoding="utf-8"?>
<p:tagLst xmlns:p="http://schemas.openxmlformats.org/presentationml/2006/main">
  <p:tag name="AS_UNIQUEID" val="3723"/>
</p:tagLst>
</file>

<file path=ppt/tags/tag169.xml><?xml version="1.0" encoding="utf-8"?>
<p:tagLst xmlns:p="http://schemas.openxmlformats.org/presentationml/2006/main">
  <p:tag name="AS_UNIQUEID" val="3724"/>
</p:tagLst>
</file>

<file path=ppt/tags/tag17.xml><?xml version="1.0" encoding="utf-8"?>
<p:tagLst xmlns:p="http://schemas.openxmlformats.org/presentationml/2006/main">
  <p:tag name="AS_UNIQUEID" val="3576"/>
</p:tagLst>
</file>

<file path=ppt/tags/tag170.xml><?xml version="1.0" encoding="utf-8"?>
<p:tagLst xmlns:p="http://schemas.openxmlformats.org/presentationml/2006/main">
  <p:tag name="AS_UNIQUEID" val="3725"/>
</p:tagLst>
</file>

<file path=ppt/tags/tag171.xml><?xml version="1.0" encoding="utf-8"?>
<p:tagLst xmlns:p="http://schemas.openxmlformats.org/presentationml/2006/main">
  <p:tag name="AS_UNIQUEID" val="3726"/>
</p:tagLst>
</file>

<file path=ppt/tags/tag172.xml><?xml version="1.0" encoding="utf-8"?>
<p:tagLst xmlns:p="http://schemas.openxmlformats.org/presentationml/2006/main">
  <p:tag name="AS_UNIQUEID" val="3727"/>
</p:tagLst>
</file>

<file path=ppt/tags/tag173.xml><?xml version="1.0" encoding="utf-8"?>
<p:tagLst xmlns:p="http://schemas.openxmlformats.org/presentationml/2006/main">
  <p:tag name="AS_UNIQUEID" val="3728"/>
</p:tagLst>
</file>

<file path=ppt/tags/tag174.xml><?xml version="1.0" encoding="utf-8"?>
<p:tagLst xmlns:p="http://schemas.openxmlformats.org/presentationml/2006/main">
  <p:tag name="AS_UNIQUEID" val="3729"/>
</p:tagLst>
</file>

<file path=ppt/tags/tag175.xml><?xml version="1.0" encoding="utf-8"?>
<p:tagLst xmlns:p="http://schemas.openxmlformats.org/presentationml/2006/main">
  <p:tag name="AS_UNIQUEID" val="3730"/>
</p:tagLst>
</file>

<file path=ppt/tags/tag176.xml><?xml version="1.0" encoding="utf-8"?>
<p:tagLst xmlns:p="http://schemas.openxmlformats.org/presentationml/2006/main">
  <p:tag name="AS_UNIQUEID" val="3731"/>
</p:tagLst>
</file>

<file path=ppt/tags/tag177.xml><?xml version="1.0" encoding="utf-8"?>
<p:tagLst xmlns:p="http://schemas.openxmlformats.org/presentationml/2006/main">
  <p:tag name="AS_UNIQUEID" val="3732"/>
</p:tagLst>
</file>

<file path=ppt/tags/tag178.xml><?xml version="1.0" encoding="utf-8"?>
<p:tagLst xmlns:p="http://schemas.openxmlformats.org/presentationml/2006/main">
  <p:tag name="AS_UNIQUEID" val="3733"/>
</p:tagLst>
</file>

<file path=ppt/tags/tag179.xml><?xml version="1.0" encoding="utf-8"?>
<p:tagLst xmlns:p="http://schemas.openxmlformats.org/presentationml/2006/main">
  <p:tag name="AS_UNIQUEID" val="3734"/>
</p:tagLst>
</file>

<file path=ppt/tags/tag18.xml><?xml version="1.0" encoding="utf-8"?>
<p:tagLst xmlns:p="http://schemas.openxmlformats.org/presentationml/2006/main">
  <p:tag name="AS_UNIQUEID" val="3577"/>
</p:tagLst>
</file>

<file path=ppt/tags/tag180.xml><?xml version="1.0" encoding="utf-8"?>
<p:tagLst xmlns:p="http://schemas.openxmlformats.org/presentationml/2006/main">
  <p:tag name="AS_UNIQUEID" val="3735"/>
</p:tagLst>
</file>

<file path=ppt/tags/tag181.xml><?xml version="1.0" encoding="utf-8"?>
<p:tagLst xmlns:p="http://schemas.openxmlformats.org/presentationml/2006/main">
  <p:tag name="AS_UNIQUEID" val="3736"/>
</p:tagLst>
</file>

<file path=ppt/tags/tag182.xml><?xml version="1.0" encoding="utf-8"?>
<p:tagLst xmlns:p="http://schemas.openxmlformats.org/presentationml/2006/main">
  <p:tag name="AS_UNIQUEID" val="3737"/>
</p:tagLst>
</file>

<file path=ppt/tags/tag183.xml><?xml version="1.0" encoding="utf-8"?>
<p:tagLst xmlns:p="http://schemas.openxmlformats.org/presentationml/2006/main">
  <p:tag name="AS_UNIQUEID" val="3738"/>
</p:tagLst>
</file>

<file path=ppt/tags/tag184.xml><?xml version="1.0" encoding="utf-8"?>
<p:tagLst xmlns:p="http://schemas.openxmlformats.org/presentationml/2006/main">
  <p:tag name="AS_UNIQUEID" val="3739"/>
</p:tagLst>
</file>

<file path=ppt/tags/tag185.xml><?xml version="1.0" encoding="utf-8"?>
<p:tagLst xmlns:p="http://schemas.openxmlformats.org/presentationml/2006/main">
  <p:tag name="AS_UNIQUEID" val="3740"/>
</p:tagLst>
</file>

<file path=ppt/tags/tag186.xml><?xml version="1.0" encoding="utf-8"?>
<p:tagLst xmlns:p="http://schemas.openxmlformats.org/presentationml/2006/main">
  <p:tag name="AS_UNIQUEID" val="3741"/>
</p:tagLst>
</file>

<file path=ppt/tags/tag187.xml><?xml version="1.0" encoding="utf-8"?>
<p:tagLst xmlns:p="http://schemas.openxmlformats.org/presentationml/2006/main">
  <p:tag name="AS_UNIQUEID" val="3742"/>
</p:tagLst>
</file>

<file path=ppt/tags/tag188.xml><?xml version="1.0" encoding="utf-8"?>
<p:tagLst xmlns:p="http://schemas.openxmlformats.org/presentationml/2006/main">
  <p:tag name="AS_UNIQUEID" val="3743"/>
</p:tagLst>
</file>

<file path=ppt/tags/tag189.xml><?xml version="1.0" encoding="utf-8"?>
<p:tagLst xmlns:p="http://schemas.openxmlformats.org/presentationml/2006/main">
  <p:tag name="AS_UNIQUEID" val="3744"/>
</p:tagLst>
</file>

<file path=ppt/tags/tag19.xml><?xml version="1.0" encoding="utf-8"?>
<p:tagLst xmlns:p="http://schemas.openxmlformats.org/presentationml/2006/main">
  <p:tag name="AS_UNIQUEID" val="3578"/>
</p:tagLst>
</file>

<file path=ppt/tags/tag190.xml><?xml version="1.0" encoding="utf-8"?>
<p:tagLst xmlns:p="http://schemas.openxmlformats.org/presentationml/2006/main">
  <p:tag name="AS_UNIQUEID" val="3745"/>
</p:tagLst>
</file>

<file path=ppt/tags/tag191.xml><?xml version="1.0" encoding="utf-8"?>
<p:tagLst xmlns:p="http://schemas.openxmlformats.org/presentationml/2006/main">
  <p:tag name="AS_UNIQUEID" val="3746"/>
  <p:tag name="KSO_WM_BEAUTIFY_FLAG" val=""/>
</p:tagLst>
</file>

<file path=ppt/tags/tag192.xml><?xml version="1.0" encoding="utf-8"?>
<p:tagLst xmlns:p="http://schemas.openxmlformats.org/presentationml/2006/main">
  <p:tag name="AS_UNIQUEID" val="3747"/>
</p:tagLst>
</file>

<file path=ppt/tags/tag193.xml><?xml version="1.0" encoding="utf-8"?>
<p:tagLst xmlns:p="http://schemas.openxmlformats.org/presentationml/2006/main">
  <p:tag name="AS_UNIQUEID" val="3748"/>
</p:tagLst>
</file>

<file path=ppt/tags/tag194.xml><?xml version="1.0" encoding="utf-8"?>
<p:tagLst xmlns:p="http://schemas.openxmlformats.org/presentationml/2006/main">
  <p:tag name="AS_UNIQUEID" val="3749"/>
</p:tagLst>
</file>

<file path=ppt/tags/tag195.xml><?xml version="1.0" encoding="utf-8"?>
<p:tagLst xmlns:p="http://schemas.openxmlformats.org/presentationml/2006/main">
  <p:tag name="AS_UNIQUEID" val="3750"/>
  <p:tag name="KSO_WM_BEAUTIFY_FLAG" val=""/>
</p:tagLst>
</file>

<file path=ppt/tags/tag196.xml><?xml version="1.0" encoding="utf-8"?>
<p:tagLst xmlns:p="http://schemas.openxmlformats.org/presentationml/2006/main">
  <p:tag name="AS_UNIQUEID" val="3751"/>
</p:tagLst>
</file>

<file path=ppt/tags/tag197.xml><?xml version="1.0" encoding="utf-8"?>
<p:tagLst xmlns:p="http://schemas.openxmlformats.org/presentationml/2006/main">
  <p:tag name="AS_UNIQUEID" val="3752"/>
</p:tagLst>
</file>

<file path=ppt/tags/tag198.xml><?xml version="1.0" encoding="utf-8"?>
<p:tagLst xmlns:p="http://schemas.openxmlformats.org/presentationml/2006/main">
  <p:tag name="AS_UNIQUEID" val="3753"/>
</p:tagLst>
</file>

<file path=ppt/tags/tag199.xml><?xml version="1.0" encoding="utf-8"?>
<p:tagLst xmlns:p="http://schemas.openxmlformats.org/presentationml/2006/main">
  <p:tag name="AS_UNIQUEID" val="3754"/>
</p:tagLst>
</file>

<file path=ppt/tags/tag2.xml><?xml version="1.0" encoding="utf-8"?>
<p:tagLst xmlns:p="http://schemas.openxmlformats.org/presentationml/2006/main">
  <p:tag name="AS_UNIQUEID" val="3561"/>
</p:tagLst>
</file>

<file path=ppt/tags/tag20.xml><?xml version="1.0" encoding="utf-8"?>
<p:tagLst xmlns:p="http://schemas.openxmlformats.org/presentationml/2006/main">
  <p:tag name="AS_UNIQUEID" val="3579"/>
</p:tagLst>
</file>

<file path=ppt/tags/tag200.xml><?xml version="1.0" encoding="utf-8"?>
<p:tagLst xmlns:p="http://schemas.openxmlformats.org/presentationml/2006/main">
  <p:tag name="AS_UNIQUEID" val="3755"/>
</p:tagLst>
</file>

<file path=ppt/tags/tag201.xml><?xml version="1.0" encoding="utf-8"?>
<p:tagLst xmlns:p="http://schemas.openxmlformats.org/presentationml/2006/main">
  <p:tag name="AS_UNIQUEID" val="3756"/>
</p:tagLst>
</file>

<file path=ppt/tags/tag202.xml><?xml version="1.0" encoding="utf-8"?>
<p:tagLst xmlns:p="http://schemas.openxmlformats.org/presentationml/2006/main">
  <p:tag name="AS_UNIQUEID" val="3757"/>
  <p:tag name="KSO_WM_BEAUTIFY_FLAG" val=""/>
</p:tagLst>
</file>

<file path=ppt/tags/tag203.xml><?xml version="1.0" encoding="utf-8"?>
<p:tagLst xmlns:p="http://schemas.openxmlformats.org/presentationml/2006/main">
  <p:tag name="AS_UNIQUEID" val="3758"/>
</p:tagLst>
</file>

<file path=ppt/tags/tag204.xml><?xml version="1.0" encoding="utf-8"?>
<p:tagLst xmlns:p="http://schemas.openxmlformats.org/presentationml/2006/main">
  <p:tag name="AS_UNIQUEID" val="3759"/>
  <p:tag name="KSO_WM_BEAUTIFY_FLAG" val=""/>
</p:tagLst>
</file>

<file path=ppt/tags/tag205.xml><?xml version="1.0" encoding="utf-8"?>
<p:tagLst xmlns:p="http://schemas.openxmlformats.org/presentationml/2006/main">
  <p:tag name="AS_UNIQUEID" val="3760"/>
</p:tagLst>
</file>

<file path=ppt/tags/tag206.xml><?xml version="1.0" encoding="utf-8"?>
<p:tagLst xmlns:p="http://schemas.openxmlformats.org/presentationml/2006/main">
  <p:tag name="AS_UNIQUEID" val="3761"/>
</p:tagLst>
</file>

<file path=ppt/tags/tag207.xml><?xml version="1.0" encoding="utf-8"?>
<p:tagLst xmlns:p="http://schemas.openxmlformats.org/presentationml/2006/main">
  <p:tag name="AS_UNIQUEID" val="3762"/>
</p:tagLst>
</file>

<file path=ppt/tags/tag208.xml><?xml version="1.0" encoding="utf-8"?>
<p:tagLst xmlns:p="http://schemas.openxmlformats.org/presentationml/2006/main">
  <p:tag name="AS_UNIQUEID" val="3763"/>
</p:tagLst>
</file>

<file path=ppt/tags/tag209.xml><?xml version="1.0" encoding="utf-8"?>
<p:tagLst xmlns:p="http://schemas.openxmlformats.org/presentationml/2006/main">
  <p:tag name="AS_UNIQUEID" val="3764"/>
</p:tagLst>
</file>

<file path=ppt/tags/tag21.xml><?xml version="1.0" encoding="utf-8"?>
<p:tagLst xmlns:p="http://schemas.openxmlformats.org/presentationml/2006/main">
  <p:tag name="AS_UNIQUEID" val="3580"/>
</p:tagLst>
</file>

<file path=ppt/tags/tag210.xml><?xml version="1.0" encoding="utf-8"?>
<p:tagLst xmlns:p="http://schemas.openxmlformats.org/presentationml/2006/main">
  <p:tag name="AS_UNIQUEID" val="3765"/>
</p:tagLst>
</file>

<file path=ppt/tags/tag211.xml><?xml version="1.0" encoding="utf-8"?>
<p:tagLst xmlns:p="http://schemas.openxmlformats.org/presentationml/2006/main">
  <p:tag name="AS_UNIQUEID" val="3766"/>
</p:tagLst>
</file>

<file path=ppt/tags/tag212.xml><?xml version="1.0" encoding="utf-8"?>
<p:tagLst xmlns:p="http://schemas.openxmlformats.org/presentationml/2006/main">
  <p:tag name="AS_UNIQUEID" val="3767"/>
</p:tagLst>
</file>

<file path=ppt/tags/tag213.xml><?xml version="1.0" encoding="utf-8"?>
<p:tagLst xmlns:p="http://schemas.openxmlformats.org/presentationml/2006/main">
  <p:tag name="AS_UNIQUEID" val="3768"/>
</p:tagLst>
</file>

<file path=ppt/tags/tag214.xml><?xml version="1.0" encoding="utf-8"?>
<p:tagLst xmlns:p="http://schemas.openxmlformats.org/presentationml/2006/main">
  <p:tag name="AS_UNIQUEID" val="3769"/>
</p:tagLst>
</file>

<file path=ppt/tags/tag215.xml><?xml version="1.0" encoding="utf-8"?>
<p:tagLst xmlns:p="http://schemas.openxmlformats.org/presentationml/2006/main">
  <p:tag name="AS_UNIQUEID" val="3770"/>
</p:tagLst>
</file>

<file path=ppt/tags/tag216.xml><?xml version="1.0" encoding="utf-8"?>
<p:tagLst xmlns:p="http://schemas.openxmlformats.org/presentationml/2006/main">
  <p:tag name="AS_UNIQUEID" val="3771"/>
</p:tagLst>
</file>

<file path=ppt/tags/tag217.xml><?xml version="1.0" encoding="utf-8"?>
<p:tagLst xmlns:p="http://schemas.openxmlformats.org/presentationml/2006/main">
  <p:tag name="AS_UNIQUEID" val="3772"/>
</p:tagLst>
</file>

<file path=ppt/tags/tag218.xml><?xml version="1.0" encoding="utf-8"?>
<p:tagLst xmlns:p="http://schemas.openxmlformats.org/presentationml/2006/main">
  <p:tag name="AS_UNIQUEID" val="3773"/>
</p:tagLst>
</file>

<file path=ppt/tags/tag219.xml><?xml version="1.0" encoding="utf-8"?>
<p:tagLst xmlns:p="http://schemas.openxmlformats.org/presentationml/2006/main">
  <p:tag name="AS_UNIQUEID" val="3774"/>
</p:tagLst>
</file>

<file path=ppt/tags/tag22.xml><?xml version="1.0" encoding="utf-8"?>
<p:tagLst xmlns:p="http://schemas.openxmlformats.org/presentationml/2006/main">
  <p:tag name="AS_UNIQUEID" val="3581"/>
</p:tagLst>
</file>

<file path=ppt/tags/tag220.xml><?xml version="1.0" encoding="utf-8"?>
<p:tagLst xmlns:p="http://schemas.openxmlformats.org/presentationml/2006/main">
  <p:tag name="AS_UNIQUEID" val="3775"/>
</p:tagLst>
</file>

<file path=ppt/tags/tag221.xml><?xml version="1.0" encoding="utf-8"?>
<p:tagLst xmlns:p="http://schemas.openxmlformats.org/presentationml/2006/main">
  <p:tag name="AS_UNIQUEID" val="3776"/>
</p:tagLst>
</file>

<file path=ppt/tags/tag222.xml><?xml version="1.0" encoding="utf-8"?>
<p:tagLst xmlns:p="http://schemas.openxmlformats.org/presentationml/2006/main">
  <p:tag name="AS_UNIQUEID" val="3777"/>
</p:tagLst>
</file>

<file path=ppt/tags/tag223.xml><?xml version="1.0" encoding="utf-8"?>
<p:tagLst xmlns:p="http://schemas.openxmlformats.org/presentationml/2006/main">
  <p:tag name="AS_UNIQUEID" val="3778"/>
</p:tagLst>
</file>

<file path=ppt/tags/tag224.xml><?xml version="1.0" encoding="utf-8"?>
<p:tagLst xmlns:p="http://schemas.openxmlformats.org/presentationml/2006/main">
  <p:tag name="AS_UNIQUEID" val="3779"/>
</p:tagLst>
</file>

<file path=ppt/tags/tag225.xml><?xml version="1.0" encoding="utf-8"?>
<p:tagLst xmlns:p="http://schemas.openxmlformats.org/presentationml/2006/main">
  <p:tag name="AS_UNIQUEID" val="3780"/>
</p:tagLst>
</file>

<file path=ppt/tags/tag226.xml><?xml version="1.0" encoding="utf-8"?>
<p:tagLst xmlns:p="http://schemas.openxmlformats.org/presentationml/2006/main">
  <p:tag name="AS_UNIQUEID" val="3781"/>
</p:tagLst>
</file>

<file path=ppt/tags/tag227.xml><?xml version="1.0" encoding="utf-8"?>
<p:tagLst xmlns:p="http://schemas.openxmlformats.org/presentationml/2006/main">
  <p:tag name="AS_UNIQUEID" val="3782"/>
</p:tagLst>
</file>

<file path=ppt/tags/tag228.xml><?xml version="1.0" encoding="utf-8"?>
<p:tagLst xmlns:p="http://schemas.openxmlformats.org/presentationml/2006/main">
  <p:tag name="AS_UNIQUEID" val="3783"/>
</p:tagLst>
</file>

<file path=ppt/tags/tag229.xml><?xml version="1.0" encoding="utf-8"?>
<p:tagLst xmlns:p="http://schemas.openxmlformats.org/presentationml/2006/main">
  <p:tag name="AS_UNIQUEID" val="3784"/>
</p:tagLst>
</file>

<file path=ppt/tags/tag23.xml><?xml version="1.0" encoding="utf-8"?>
<p:tagLst xmlns:p="http://schemas.openxmlformats.org/presentationml/2006/main">
  <p:tag name="AS_UNIQUEID" val="3582"/>
</p:tagLst>
</file>

<file path=ppt/tags/tag230.xml><?xml version="1.0" encoding="utf-8"?>
<p:tagLst xmlns:p="http://schemas.openxmlformats.org/presentationml/2006/main">
  <p:tag name="AS_UNIQUEID" val="3785"/>
</p:tagLst>
</file>

<file path=ppt/tags/tag231.xml><?xml version="1.0" encoding="utf-8"?>
<p:tagLst xmlns:p="http://schemas.openxmlformats.org/presentationml/2006/main">
  <p:tag name="AS_UNIQUEID" val="3786"/>
</p:tagLst>
</file>

<file path=ppt/tags/tag232.xml><?xml version="1.0" encoding="utf-8"?>
<p:tagLst xmlns:p="http://schemas.openxmlformats.org/presentationml/2006/main">
  <p:tag name="AS_UNIQUEID" val="3787"/>
</p:tagLst>
</file>

<file path=ppt/tags/tag233.xml><?xml version="1.0" encoding="utf-8"?>
<p:tagLst xmlns:p="http://schemas.openxmlformats.org/presentationml/2006/main">
  <p:tag name="AS_UNIQUEID" val="3788"/>
</p:tagLst>
</file>

<file path=ppt/tags/tag234.xml><?xml version="1.0" encoding="utf-8"?>
<p:tagLst xmlns:p="http://schemas.openxmlformats.org/presentationml/2006/main">
  <p:tag name="AS_UNIQUEID" val="3789"/>
</p:tagLst>
</file>

<file path=ppt/tags/tag235.xml><?xml version="1.0" encoding="utf-8"?>
<p:tagLst xmlns:p="http://schemas.openxmlformats.org/presentationml/2006/main">
  <p:tag name="AS_UNIQUEID" val="3790"/>
</p:tagLst>
</file>

<file path=ppt/tags/tag236.xml><?xml version="1.0" encoding="utf-8"?>
<p:tagLst xmlns:p="http://schemas.openxmlformats.org/presentationml/2006/main">
  <p:tag name="AS_UNIQUEID" val="3791"/>
</p:tagLst>
</file>

<file path=ppt/tags/tag237.xml><?xml version="1.0" encoding="utf-8"?>
<p:tagLst xmlns:p="http://schemas.openxmlformats.org/presentationml/2006/main">
  <p:tag name="AS_UNIQUEID" val="3792"/>
</p:tagLst>
</file>

<file path=ppt/tags/tag238.xml><?xml version="1.0" encoding="utf-8"?>
<p:tagLst xmlns:p="http://schemas.openxmlformats.org/presentationml/2006/main">
  <p:tag name="AS_UNIQUEID" val="3793"/>
</p:tagLst>
</file>

<file path=ppt/tags/tag239.xml><?xml version="1.0" encoding="utf-8"?>
<p:tagLst xmlns:p="http://schemas.openxmlformats.org/presentationml/2006/main">
  <p:tag name="AS_UNIQUEID" val="3794"/>
</p:tagLst>
</file>

<file path=ppt/tags/tag24.xml><?xml version="1.0" encoding="utf-8"?>
<p:tagLst xmlns:p="http://schemas.openxmlformats.org/presentationml/2006/main">
  <p:tag name="AS_UNIQUEID" val="3583"/>
</p:tagLst>
</file>

<file path=ppt/tags/tag240.xml><?xml version="1.0" encoding="utf-8"?>
<p:tagLst xmlns:p="http://schemas.openxmlformats.org/presentationml/2006/main">
  <p:tag name="AS_UNIQUEID" val="3795"/>
</p:tagLst>
</file>

<file path=ppt/tags/tag241.xml><?xml version="1.0" encoding="utf-8"?>
<p:tagLst xmlns:p="http://schemas.openxmlformats.org/presentationml/2006/main">
  <p:tag name="AS_UNIQUEID" val="3796"/>
</p:tagLst>
</file>

<file path=ppt/tags/tag242.xml><?xml version="1.0" encoding="utf-8"?>
<p:tagLst xmlns:p="http://schemas.openxmlformats.org/presentationml/2006/main">
  <p:tag name="AS_UNIQUEID" val="3797"/>
</p:tagLst>
</file>

<file path=ppt/tags/tag243.xml><?xml version="1.0" encoding="utf-8"?>
<p:tagLst xmlns:p="http://schemas.openxmlformats.org/presentationml/2006/main">
  <p:tag name="AS_UNIQUEID" val="3798"/>
</p:tagLst>
</file>

<file path=ppt/tags/tag244.xml><?xml version="1.0" encoding="utf-8"?>
<p:tagLst xmlns:p="http://schemas.openxmlformats.org/presentationml/2006/main">
  <p:tag name="AS_UNIQUEID" val="3799"/>
</p:tagLst>
</file>

<file path=ppt/tags/tag245.xml><?xml version="1.0" encoding="utf-8"?>
<p:tagLst xmlns:p="http://schemas.openxmlformats.org/presentationml/2006/main">
  <p:tag name="AS_UNIQUEID" val="3800"/>
</p:tagLst>
</file>

<file path=ppt/tags/tag246.xml><?xml version="1.0" encoding="utf-8"?>
<p:tagLst xmlns:p="http://schemas.openxmlformats.org/presentationml/2006/main">
  <p:tag name="AS_UNIQUEID" val="3801"/>
</p:tagLst>
</file>

<file path=ppt/tags/tag247.xml><?xml version="1.0" encoding="utf-8"?>
<p:tagLst xmlns:p="http://schemas.openxmlformats.org/presentationml/2006/main">
  <p:tag name="AS_UNIQUEID" val="3802"/>
</p:tagLst>
</file>

<file path=ppt/tags/tag248.xml><?xml version="1.0" encoding="utf-8"?>
<p:tagLst xmlns:p="http://schemas.openxmlformats.org/presentationml/2006/main">
  <p:tag name="AS_UNIQUEID" val="3803"/>
</p:tagLst>
</file>

<file path=ppt/tags/tag249.xml><?xml version="1.0" encoding="utf-8"?>
<p:tagLst xmlns:p="http://schemas.openxmlformats.org/presentationml/2006/main">
  <p:tag name="AS_UNIQUEID" val="3804"/>
</p:tagLst>
</file>

<file path=ppt/tags/tag25.xml><?xml version="1.0" encoding="utf-8"?>
<p:tagLst xmlns:p="http://schemas.openxmlformats.org/presentationml/2006/main">
  <p:tag name="AS_UNIQUEID" val="3584"/>
</p:tagLst>
</file>

<file path=ppt/tags/tag250.xml><?xml version="1.0" encoding="utf-8"?>
<p:tagLst xmlns:p="http://schemas.openxmlformats.org/presentationml/2006/main">
  <p:tag name="AS_UNIQUEID" val="3805"/>
</p:tagLst>
</file>

<file path=ppt/tags/tag251.xml><?xml version="1.0" encoding="utf-8"?>
<p:tagLst xmlns:p="http://schemas.openxmlformats.org/presentationml/2006/main">
  <p:tag name="AS_UNIQUEID" val="3806"/>
</p:tagLst>
</file>

<file path=ppt/tags/tag252.xml><?xml version="1.0" encoding="utf-8"?>
<p:tagLst xmlns:p="http://schemas.openxmlformats.org/presentationml/2006/main">
  <p:tag name="AS_UNIQUEID" val="3807"/>
</p:tagLst>
</file>

<file path=ppt/tags/tag253.xml><?xml version="1.0" encoding="utf-8"?>
<p:tagLst xmlns:p="http://schemas.openxmlformats.org/presentationml/2006/main">
  <p:tag name="AS_UNIQUEID" val="3808"/>
</p:tagLst>
</file>

<file path=ppt/tags/tag254.xml><?xml version="1.0" encoding="utf-8"?>
<p:tagLst xmlns:p="http://schemas.openxmlformats.org/presentationml/2006/main">
  <p:tag name="AS_UNIQUEID" val="3809"/>
</p:tagLst>
</file>

<file path=ppt/tags/tag255.xml><?xml version="1.0" encoding="utf-8"?>
<p:tagLst xmlns:p="http://schemas.openxmlformats.org/presentationml/2006/main">
  <p:tag name="AS_UNIQUEID" val="3810"/>
  <p:tag name="KSO_WM_BEAUTIFY_FLAG" val=""/>
</p:tagLst>
</file>

<file path=ppt/tags/tag256.xml><?xml version="1.0" encoding="utf-8"?>
<p:tagLst xmlns:p="http://schemas.openxmlformats.org/presentationml/2006/main">
  <p:tag name="AS_UNIQUEID" val="3811"/>
</p:tagLst>
</file>

<file path=ppt/tags/tag257.xml><?xml version="1.0" encoding="utf-8"?>
<p:tagLst xmlns:p="http://schemas.openxmlformats.org/presentationml/2006/main">
  <p:tag name="AS_UNIQUEID" val="3812"/>
  <p:tag name="KSO_WM_BEAUTIFY_FLAG" val=""/>
</p:tagLst>
</file>

<file path=ppt/tags/tag258.xml><?xml version="1.0" encoding="utf-8"?>
<p:tagLst xmlns:p="http://schemas.openxmlformats.org/presentationml/2006/main">
  <p:tag name="AS_UNIQUEID" val="3813"/>
</p:tagLst>
</file>

<file path=ppt/tags/tag259.xml><?xml version="1.0" encoding="utf-8"?>
<p:tagLst xmlns:p="http://schemas.openxmlformats.org/presentationml/2006/main">
  <p:tag name="AS_UNIQUEID" val="3814"/>
</p:tagLst>
</file>

<file path=ppt/tags/tag26.xml><?xml version="1.0" encoding="utf-8"?>
<p:tagLst xmlns:p="http://schemas.openxmlformats.org/presentationml/2006/main">
  <p:tag name="AS_UNIQUEID" val="3585"/>
</p:tagLst>
</file>

<file path=ppt/tags/tag260.xml><?xml version="1.0" encoding="utf-8"?>
<p:tagLst xmlns:p="http://schemas.openxmlformats.org/presentationml/2006/main">
  <p:tag name="AS_UNIQUEID" val="3815"/>
</p:tagLst>
</file>

<file path=ppt/tags/tag261.xml><?xml version="1.0" encoding="utf-8"?>
<p:tagLst xmlns:p="http://schemas.openxmlformats.org/presentationml/2006/main">
  <p:tag name="AS_UNIQUEID" val="3816"/>
</p:tagLst>
</file>

<file path=ppt/tags/tag262.xml><?xml version="1.0" encoding="utf-8"?>
<p:tagLst xmlns:p="http://schemas.openxmlformats.org/presentationml/2006/main">
  <p:tag name="AS_UNIQUEID" val="3817"/>
</p:tagLst>
</file>

<file path=ppt/tags/tag263.xml><?xml version="1.0" encoding="utf-8"?>
<p:tagLst xmlns:p="http://schemas.openxmlformats.org/presentationml/2006/main">
  <p:tag name="AS_UNIQUEID" val="3818"/>
</p:tagLst>
</file>

<file path=ppt/tags/tag264.xml><?xml version="1.0" encoding="utf-8"?>
<p:tagLst xmlns:p="http://schemas.openxmlformats.org/presentationml/2006/main">
  <p:tag name="AS_UNIQUEID" val="3819"/>
</p:tagLst>
</file>

<file path=ppt/tags/tag265.xml><?xml version="1.0" encoding="utf-8"?>
<p:tagLst xmlns:p="http://schemas.openxmlformats.org/presentationml/2006/main">
  <p:tag name="AS_UNIQUEID" val="3820"/>
</p:tagLst>
</file>

<file path=ppt/tags/tag266.xml><?xml version="1.0" encoding="utf-8"?>
<p:tagLst xmlns:p="http://schemas.openxmlformats.org/presentationml/2006/main">
  <p:tag name="AS_UNIQUEID" val="3821"/>
</p:tagLst>
</file>

<file path=ppt/tags/tag267.xml><?xml version="1.0" encoding="utf-8"?>
<p:tagLst xmlns:p="http://schemas.openxmlformats.org/presentationml/2006/main">
  <p:tag name="AS_UNIQUEID" val="3822"/>
</p:tagLst>
</file>

<file path=ppt/tags/tag268.xml><?xml version="1.0" encoding="utf-8"?>
<p:tagLst xmlns:p="http://schemas.openxmlformats.org/presentationml/2006/main">
  <p:tag name="AS_UNIQUEID" val="3823"/>
</p:tagLst>
</file>

<file path=ppt/tags/tag269.xml><?xml version="1.0" encoding="utf-8"?>
<p:tagLst xmlns:p="http://schemas.openxmlformats.org/presentationml/2006/main">
  <p:tag name="AS_UNIQUEID" val="3824"/>
</p:tagLst>
</file>

<file path=ppt/tags/tag27.xml><?xml version="1.0" encoding="utf-8"?>
<p:tagLst xmlns:p="http://schemas.openxmlformats.org/presentationml/2006/main">
  <p:tag name="AS_UNIQUEID" val="3586"/>
</p:tagLst>
</file>

<file path=ppt/tags/tag270.xml><?xml version="1.0" encoding="utf-8"?>
<p:tagLst xmlns:p="http://schemas.openxmlformats.org/presentationml/2006/main">
  <p:tag name="AS_UNIQUEID" val="3825"/>
</p:tagLst>
</file>

<file path=ppt/tags/tag271.xml><?xml version="1.0" encoding="utf-8"?>
<p:tagLst xmlns:p="http://schemas.openxmlformats.org/presentationml/2006/main">
  <p:tag name="AS_UNIQUEID" val="3826"/>
</p:tagLst>
</file>

<file path=ppt/tags/tag272.xml><?xml version="1.0" encoding="utf-8"?>
<p:tagLst xmlns:p="http://schemas.openxmlformats.org/presentationml/2006/main">
  <p:tag name="AS_UNIQUEID" val="3827"/>
</p:tagLst>
</file>

<file path=ppt/tags/tag273.xml><?xml version="1.0" encoding="utf-8"?>
<p:tagLst xmlns:p="http://schemas.openxmlformats.org/presentationml/2006/main">
  <p:tag name="AS_UNIQUEID" val="3828"/>
</p:tagLst>
</file>

<file path=ppt/tags/tag274.xml><?xml version="1.0" encoding="utf-8"?>
<p:tagLst xmlns:p="http://schemas.openxmlformats.org/presentationml/2006/main">
  <p:tag name="AS_UNIQUEID" val="3829"/>
</p:tagLst>
</file>

<file path=ppt/tags/tag275.xml><?xml version="1.0" encoding="utf-8"?>
<p:tagLst xmlns:p="http://schemas.openxmlformats.org/presentationml/2006/main">
  <p:tag name="AS_UNIQUEID" val="3830"/>
</p:tagLst>
</file>

<file path=ppt/tags/tag276.xml><?xml version="1.0" encoding="utf-8"?>
<p:tagLst xmlns:p="http://schemas.openxmlformats.org/presentationml/2006/main">
  <p:tag name="AS_UNIQUEID" val="3831"/>
</p:tagLst>
</file>

<file path=ppt/tags/tag277.xml><?xml version="1.0" encoding="utf-8"?>
<p:tagLst xmlns:p="http://schemas.openxmlformats.org/presentationml/2006/main">
  <p:tag name="AS_UNIQUEID" val="3832"/>
</p:tagLst>
</file>

<file path=ppt/tags/tag278.xml><?xml version="1.0" encoding="utf-8"?>
<p:tagLst xmlns:p="http://schemas.openxmlformats.org/presentationml/2006/main">
  <p:tag name="AS_UNIQUEID" val="3833"/>
</p:tagLst>
</file>

<file path=ppt/tags/tag279.xml><?xml version="1.0" encoding="utf-8"?>
<p:tagLst xmlns:p="http://schemas.openxmlformats.org/presentationml/2006/main">
  <p:tag name="AS_UNIQUEID" val="3834"/>
</p:tagLst>
</file>

<file path=ppt/tags/tag28.xml><?xml version="1.0" encoding="utf-8"?>
<p:tagLst xmlns:p="http://schemas.openxmlformats.org/presentationml/2006/main">
  <p:tag name="AS_UNIQUEID" val="358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0.xml><?xml version="1.0" encoding="utf-8"?>
<p:tagLst xmlns:p="http://schemas.openxmlformats.org/presentationml/2006/main">
  <p:tag name="AS_UNIQUEID" val="3835"/>
</p:tagLst>
</file>

<file path=ppt/tags/tag281.xml><?xml version="1.0" encoding="utf-8"?>
<p:tagLst xmlns:p="http://schemas.openxmlformats.org/presentationml/2006/main">
  <p:tag name="AS_UNIQUEID" val="3836"/>
</p:tagLst>
</file>

<file path=ppt/tags/tag282.xml><?xml version="1.0" encoding="utf-8"?>
<p:tagLst xmlns:p="http://schemas.openxmlformats.org/presentationml/2006/main">
  <p:tag name="AS_UNIQUEID" val="3837"/>
</p:tagLst>
</file>

<file path=ppt/tags/tag283.xml><?xml version="1.0" encoding="utf-8"?>
<p:tagLst xmlns:p="http://schemas.openxmlformats.org/presentationml/2006/main">
  <p:tag name="AS_UNIQUEID" val="3838"/>
</p:tagLst>
</file>

<file path=ppt/tags/tag284.xml><?xml version="1.0" encoding="utf-8"?>
<p:tagLst xmlns:p="http://schemas.openxmlformats.org/presentationml/2006/main">
  <p:tag name="AS_UNIQUEID" val="3839"/>
</p:tagLst>
</file>

<file path=ppt/tags/tag285.xml><?xml version="1.0" encoding="utf-8"?>
<p:tagLst xmlns:p="http://schemas.openxmlformats.org/presentationml/2006/main">
  <p:tag name="AS_UNIQUEID" val="3840"/>
</p:tagLst>
</file>

<file path=ppt/tags/tag286.xml><?xml version="1.0" encoding="utf-8"?>
<p:tagLst xmlns:p="http://schemas.openxmlformats.org/presentationml/2006/main">
  <p:tag name="AS_UNIQUEID" val="3841"/>
</p:tagLst>
</file>

<file path=ppt/tags/tag287.xml><?xml version="1.0" encoding="utf-8"?>
<p:tagLst xmlns:p="http://schemas.openxmlformats.org/presentationml/2006/main">
  <p:tag name="AS_UNIQUEID" val="3842"/>
</p:tagLst>
</file>

<file path=ppt/tags/tag288.xml><?xml version="1.0" encoding="utf-8"?>
<p:tagLst xmlns:p="http://schemas.openxmlformats.org/presentationml/2006/main">
  <p:tag name="AS_UNIQUEID" val="3843"/>
</p:tagLst>
</file>

<file path=ppt/tags/tag289.xml><?xml version="1.0" encoding="utf-8"?>
<p:tagLst xmlns:p="http://schemas.openxmlformats.org/presentationml/2006/main">
  <p:tag name="AS_UNIQUEID" val="3844"/>
</p:tagLst>
</file>

<file path=ppt/tags/tag29.xml><?xml version="1.0" encoding="utf-8"?>
<p:tagLst xmlns:p="http://schemas.openxmlformats.org/presentationml/2006/main">
  <p:tag name="AS_UNIQUEID" val="358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0.xml><?xml version="1.0" encoding="utf-8"?>
<p:tagLst xmlns:p="http://schemas.openxmlformats.org/presentationml/2006/main">
  <p:tag name="AS_UNIQUEID" val="3845"/>
  <p:tag name="KSO_WM_UNIT_PLACING_PICTURE_USER_VIEWPORT" val="{&quot;height&quot;:5040,&quot;width&quot;:5292}"/>
</p:tagLst>
</file>

<file path=ppt/tags/tag291.xml><?xml version="1.0" encoding="utf-8"?>
<p:tagLst xmlns:p="http://schemas.openxmlformats.org/presentationml/2006/main">
  <p:tag name="AS_UNIQUEID" val="3846"/>
</p:tagLst>
</file>

<file path=ppt/tags/tag292.xml><?xml version="1.0" encoding="utf-8"?>
<p:tagLst xmlns:p="http://schemas.openxmlformats.org/presentationml/2006/main">
  <p:tag name="AS_UNIQUEID" val="3847"/>
</p:tagLst>
</file>

<file path=ppt/tags/tag293.xml><?xml version="1.0" encoding="utf-8"?>
<p:tagLst xmlns:p="http://schemas.openxmlformats.org/presentationml/2006/main">
  <p:tag name="AS_UNIQUEID" val="3848"/>
</p:tagLst>
</file>

<file path=ppt/tags/tag294.xml><?xml version="1.0" encoding="utf-8"?>
<p:tagLst xmlns:p="http://schemas.openxmlformats.org/presentationml/2006/main">
  <p:tag name="AS_UNIQUEID" val="3849"/>
</p:tagLst>
</file>

<file path=ppt/tags/tag295.xml><?xml version="1.0" encoding="utf-8"?>
<p:tagLst xmlns:p="http://schemas.openxmlformats.org/presentationml/2006/main">
  <p:tag name="AS_UNIQUEID" val="3850"/>
</p:tagLst>
</file>

<file path=ppt/tags/tag296.xml><?xml version="1.0" encoding="utf-8"?>
<p:tagLst xmlns:p="http://schemas.openxmlformats.org/presentationml/2006/main">
  <p:tag name="AS_UNIQUEID" val="3851"/>
</p:tagLst>
</file>

<file path=ppt/tags/tag297.xml><?xml version="1.0" encoding="utf-8"?>
<p:tagLst xmlns:p="http://schemas.openxmlformats.org/presentationml/2006/main">
  <p:tag name="AS_UNIQUEID" val="3852"/>
</p:tagLst>
</file>

<file path=ppt/tags/tag298.xml><?xml version="1.0" encoding="utf-8"?>
<p:tagLst xmlns:p="http://schemas.openxmlformats.org/presentationml/2006/main">
  <p:tag name="AS_UNIQUEID" val="3853"/>
</p:tagLst>
</file>

<file path=ppt/tags/tag299.xml><?xml version="1.0" encoding="utf-8"?>
<p:tagLst xmlns:p="http://schemas.openxmlformats.org/presentationml/2006/main">
  <p:tag name="AS_UNIQUEID" val="3854"/>
</p:tagLst>
</file>

<file path=ppt/tags/tag3.xml><?xml version="1.0" encoding="utf-8"?>
<p:tagLst xmlns:p="http://schemas.openxmlformats.org/presentationml/2006/main">
  <p:tag name="AS_UNIQUEID" val="356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0.xml><?xml version="1.0" encoding="utf-8"?>
<p:tagLst xmlns:p="http://schemas.openxmlformats.org/presentationml/2006/main">
  <p:tag name="AS_UNIQUEID" val="358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00.xml><?xml version="1.0" encoding="utf-8"?>
<p:tagLst xmlns:p="http://schemas.openxmlformats.org/presentationml/2006/main">
  <p:tag name="AS_UNIQUEID" val="3855"/>
</p:tagLst>
</file>

<file path=ppt/tags/tag301.xml><?xml version="1.0" encoding="utf-8"?>
<p:tagLst xmlns:p="http://schemas.openxmlformats.org/presentationml/2006/main">
  <p:tag name="AS_UNIQUEID" val="3856"/>
</p:tagLst>
</file>

<file path=ppt/tags/tag302.xml><?xml version="1.0" encoding="utf-8"?>
<p:tagLst xmlns:p="http://schemas.openxmlformats.org/presentationml/2006/main">
  <p:tag name="AS_UNIQUEID" val="3857"/>
</p:tagLst>
</file>

<file path=ppt/tags/tag303.xml><?xml version="1.0" encoding="utf-8"?>
<p:tagLst xmlns:p="http://schemas.openxmlformats.org/presentationml/2006/main">
  <p:tag name="AS_UNIQUEID" val="3858"/>
</p:tagLst>
</file>

<file path=ppt/tags/tag304.xml><?xml version="1.0" encoding="utf-8"?>
<p:tagLst xmlns:p="http://schemas.openxmlformats.org/presentationml/2006/main">
  <p:tag name="AS_UNIQUEID" val="3859"/>
</p:tagLst>
</file>

<file path=ppt/tags/tag305.xml><?xml version="1.0" encoding="utf-8"?>
<p:tagLst xmlns:p="http://schemas.openxmlformats.org/presentationml/2006/main">
  <p:tag name="AS_UNIQUEID" val="3860"/>
</p:tagLst>
</file>

<file path=ppt/tags/tag306.xml><?xml version="1.0" encoding="utf-8"?>
<p:tagLst xmlns:p="http://schemas.openxmlformats.org/presentationml/2006/main">
  <p:tag name="AS_UNIQUEID" val="3861"/>
</p:tagLst>
</file>

<file path=ppt/tags/tag307.xml><?xml version="1.0" encoding="utf-8"?>
<p:tagLst xmlns:p="http://schemas.openxmlformats.org/presentationml/2006/main">
  <p:tag name="AS_UNIQUEID" val="3862"/>
</p:tagLst>
</file>

<file path=ppt/tags/tag308.xml><?xml version="1.0" encoding="utf-8"?>
<p:tagLst xmlns:p="http://schemas.openxmlformats.org/presentationml/2006/main">
  <p:tag name="AS_UNIQUEID" val="3863"/>
</p:tagLst>
</file>

<file path=ppt/tags/tag309.xml><?xml version="1.0" encoding="utf-8"?>
<p:tagLst xmlns:p="http://schemas.openxmlformats.org/presentationml/2006/main">
  <p:tag name="AS_UNIQUEID" val="3864"/>
</p:tagLst>
</file>

<file path=ppt/tags/tag31.xml><?xml version="1.0" encoding="utf-8"?>
<p:tagLst xmlns:p="http://schemas.openxmlformats.org/presentationml/2006/main">
  <p:tag name="AS_UNIQUEID" val="359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10.xml><?xml version="1.0" encoding="utf-8"?>
<p:tagLst xmlns:p="http://schemas.openxmlformats.org/presentationml/2006/main">
  <p:tag name="AS_UNIQUEID" val="3865"/>
</p:tagLst>
</file>

<file path=ppt/tags/tag311.xml><?xml version="1.0" encoding="utf-8"?>
<p:tagLst xmlns:p="http://schemas.openxmlformats.org/presentationml/2006/main">
  <p:tag name="AS_UNIQUEID" val="3866"/>
</p:tagLst>
</file>

<file path=ppt/tags/tag312.xml><?xml version="1.0" encoding="utf-8"?>
<p:tagLst xmlns:p="http://schemas.openxmlformats.org/presentationml/2006/main">
  <p:tag name="AS_UNIQUEID" val="3867"/>
</p:tagLst>
</file>

<file path=ppt/tags/tag313.xml><?xml version="1.0" encoding="utf-8"?>
<p:tagLst xmlns:p="http://schemas.openxmlformats.org/presentationml/2006/main">
  <p:tag name="AS_UNIQUEID" val="3868"/>
</p:tagLst>
</file>

<file path=ppt/tags/tag314.xml><?xml version="1.0" encoding="utf-8"?>
<p:tagLst xmlns:p="http://schemas.openxmlformats.org/presentationml/2006/main">
  <p:tag name="AS_UNIQUEID" val="3869"/>
</p:tagLst>
</file>

<file path=ppt/tags/tag315.xml><?xml version="1.0" encoding="utf-8"?>
<p:tagLst xmlns:p="http://schemas.openxmlformats.org/presentationml/2006/main">
  <p:tag name="AS_UNIQUEID" val="3870"/>
</p:tagLst>
</file>

<file path=ppt/tags/tag316.xml><?xml version="1.0" encoding="utf-8"?>
<p:tagLst xmlns:p="http://schemas.openxmlformats.org/presentationml/2006/main">
  <p:tag name="AS_UNIQUEID" val="3871"/>
</p:tagLst>
</file>

<file path=ppt/tags/tag317.xml><?xml version="1.0" encoding="utf-8"?>
<p:tagLst xmlns:p="http://schemas.openxmlformats.org/presentationml/2006/main">
  <p:tag name="AS_UNIQUEID" val="3872"/>
</p:tagLst>
</file>

<file path=ppt/tags/tag318.xml><?xml version="1.0" encoding="utf-8"?>
<p:tagLst xmlns:p="http://schemas.openxmlformats.org/presentationml/2006/main">
  <p:tag name="AS_UNIQUEID" val="3873"/>
</p:tagLst>
</file>

<file path=ppt/tags/tag319.xml><?xml version="1.0" encoding="utf-8"?>
<p:tagLst xmlns:p="http://schemas.openxmlformats.org/presentationml/2006/main">
  <p:tag name="AS_UNIQUEID" val="3874"/>
</p:tagLst>
</file>

<file path=ppt/tags/tag32.xml><?xml version="1.0" encoding="utf-8"?>
<p:tagLst xmlns:p="http://schemas.openxmlformats.org/presentationml/2006/main">
  <p:tag name="AS_UNIQUEID" val="359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20.xml><?xml version="1.0" encoding="utf-8"?>
<p:tagLst xmlns:p="http://schemas.openxmlformats.org/presentationml/2006/main">
  <p:tag name="AS_UNIQUEID" val="3875"/>
</p:tagLst>
</file>

<file path=ppt/tags/tag321.xml><?xml version="1.0" encoding="utf-8"?>
<p:tagLst xmlns:p="http://schemas.openxmlformats.org/presentationml/2006/main">
  <p:tag name="AS_UNIQUEID" val="3876"/>
</p:tagLst>
</file>

<file path=ppt/tags/tag322.xml><?xml version="1.0" encoding="utf-8"?>
<p:tagLst xmlns:p="http://schemas.openxmlformats.org/presentationml/2006/main">
  <p:tag name="AS_UNIQUEID" val="3877"/>
</p:tagLst>
</file>

<file path=ppt/tags/tag323.xml><?xml version="1.0" encoding="utf-8"?>
<p:tagLst xmlns:p="http://schemas.openxmlformats.org/presentationml/2006/main">
  <p:tag name="AS_UNIQUEID" val="3878"/>
</p:tagLst>
</file>

<file path=ppt/tags/tag324.xml><?xml version="1.0" encoding="utf-8"?>
<p:tagLst xmlns:p="http://schemas.openxmlformats.org/presentationml/2006/main">
  <p:tag name="AS_UNIQUEID" val="3879"/>
</p:tagLst>
</file>

<file path=ppt/tags/tag325.xml><?xml version="1.0" encoding="utf-8"?>
<p:tagLst xmlns:p="http://schemas.openxmlformats.org/presentationml/2006/main">
  <p:tag name="AS_UNIQUEID" val="3880"/>
</p:tagLst>
</file>

<file path=ppt/tags/tag326.xml><?xml version="1.0" encoding="utf-8"?>
<p:tagLst xmlns:p="http://schemas.openxmlformats.org/presentationml/2006/main">
  <p:tag name="AS_UNIQUEID" val="3881"/>
</p:tagLst>
</file>

<file path=ppt/tags/tag327.xml><?xml version="1.0" encoding="utf-8"?>
<p:tagLst xmlns:p="http://schemas.openxmlformats.org/presentationml/2006/main">
  <p:tag name="AS_UNIQUEID" val="3882"/>
</p:tagLst>
</file>

<file path=ppt/tags/tag328.xml><?xml version="1.0" encoding="utf-8"?>
<p:tagLst xmlns:p="http://schemas.openxmlformats.org/presentationml/2006/main">
  <p:tag name="AS_UNIQUEID" val="3883"/>
</p:tagLst>
</file>

<file path=ppt/tags/tag329.xml><?xml version="1.0" encoding="utf-8"?>
<p:tagLst xmlns:p="http://schemas.openxmlformats.org/presentationml/2006/main">
  <p:tag name="AS_UNIQUEID" val="3884"/>
</p:tagLst>
</file>

<file path=ppt/tags/tag33.xml><?xml version="1.0" encoding="utf-8"?>
<p:tagLst xmlns:p="http://schemas.openxmlformats.org/presentationml/2006/main">
  <p:tag name="AS_UNIQUEID" val="359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30.xml><?xml version="1.0" encoding="utf-8"?>
<p:tagLst xmlns:p="http://schemas.openxmlformats.org/presentationml/2006/main">
  <p:tag name="AS_UNIQUEID" val="3885"/>
</p:tagLst>
</file>

<file path=ppt/tags/tag331.xml><?xml version="1.0" encoding="utf-8"?>
<p:tagLst xmlns:p="http://schemas.openxmlformats.org/presentationml/2006/main">
  <p:tag name="AS_UNIQUEID" val="3886"/>
</p:tagLst>
</file>

<file path=ppt/tags/tag332.xml><?xml version="1.0" encoding="utf-8"?>
<p:tagLst xmlns:p="http://schemas.openxmlformats.org/presentationml/2006/main">
  <p:tag name="AS_UNIQUEID" val="3887"/>
</p:tagLst>
</file>

<file path=ppt/tags/tag333.xml><?xml version="1.0" encoding="utf-8"?>
<p:tagLst xmlns:p="http://schemas.openxmlformats.org/presentationml/2006/main">
  <p:tag name="AS_UNIQUEID" val="3888"/>
</p:tagLst>
</file>

<file path=ppt/tags/tag334.xml><?xml version="1.0" encoding="utf-8"?>
<p:tagLst xmlns:p="http://schemas.openxmlformats.org/presentationml/2006/main">
  <p:tag name="AS_UNIQUEID" val="3889"/>
</p:tagLst>
</file>

<file path=ppt/tags/tag335.xml><?xml version="1.0" encoding="utf-8"?>
<p:tagLst xmlns:p="http://schemas.openxmlformats.org/presentationml/2006/main">
  <p:tag name="AS_UNIQUEID" val="3890"/>
</p:tagLst>
</file>

<file path=ppt/tags/tag336.xml><?xml version="1.0" encoding="utf-8"?>
<p:tagLst xmlns:p="http://schemas.openxmlformats.org/presentationml/2006/main">
  <p:tag name="AS_UNIQUEID" val="3891"/>
</p:tagLst>
</file>

<file path=ppt/tags/tag337.xml><?xml version="1.0" encoding="utf-8"?>
<p:tagLst xmlns:p="http://schemas.openxmlformats.org/presentationml/2006/main">
  <p:tag name="AS_UNIQUEID" val="3892"/>
  <p:tag name="KSO_WM_BEAUTIFY_FLAG" val=""/>
</p:tagLst>
</file>

<file path=ppt/tags/tag338.xml><?xml version="1.0" encoding="utf-8"?>
<p:tagLst xmlns:p="http://schemas.openxmlformats.org/presentationml/2006/main">
  <p:tag name="AS_UNIQUEID" val="3893"/>
</p:tagLst>
</file>

<file path=ppt/tags/tag339.xml><?xml version="1.0" encoding="utf-8"?>
<p:tagLst xmlns:p="http://schemas.openxmlformats.org/presentationml/2006/main">
  <p:tag name="AS_UNIQUEID" val="3894"/>
  <p:tag name="KSO_WM_BEAUTIFY_FLAG" val=""/>
</p:tagLst>
</file>

<file path=ppt/tags/tag34.xml><?xml version="1.0" encoding="utf-8"?>
<p:tagLst xmlns:p="http://schemas.openxmlformats.org/presentationml/2006/main">
  <p:tag name="AS_UNIQUEID" val="359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40.xml><?xml version="1.0" encoding="utf-8"?>
<p:tagLst xmlns:p="http://schemas.openxmlformats.org/presentationml/2006/main">
  <p:tag name="AS_UNIQUEID" val="3895"/>
</p:tagLst>
</file>

<file path=ppt/tags/tag341.xml><?xml version="1.0" encoding="utf-8"?>
<p:tagLst xmlns:p="http://schemas.openxmlformats.org/presentationml/2006/main">
  <p:tag name="AS_UNIQUEID" val="3896"/>
</p:tagLst>
</file>

<file path=ppt/tags/tag342.xml><?xml version="1.0" encoding="utf-8"?>
<p:tagLst xmlns:p="http://schemas.openxmlformats.org/presentationml/2006/main">
  <p:tag name="AS_UNIQUEID" val="3897"/>
</p:tagLst>
</file>

<file path=ppt/tags/tag343.xml><?xml version="1.0" encoding="utf-8"?>
<p:tagLst xmlns:p="http://schemas.openxmlformats.org/presentationml/2006/main">
  <p:tag name="AS_UNIQUEID" val="3898"/>
</p:tagLst>
</file>

<file path=ppt/tags/tag344.xml><?xml version="1.0" encoding="utf-8"?>
<p:tagLst xmlns:p="http://schemas.openxmlformats.org/presentationml/2006/main">
  <p:tag name="AS_UNIQUEID" val="3899"/>
</p:tagLst>
</file>

<file path=ppt/tags/tag345.xml><?xml version="1.0" encoding="utf-8"?>
<p:tagLst xmlns:p="http://schemas.openxmlformats.org/presentationml/2006/main">
  <p:tag name="AS_UNIQUEID" val="3900"/>
</p:tagLst>
</file>

<file path=ppt/tags/tag346.xml><?xml version="1.0" encoding="utf-8"?>
<p:tagLst xmlns:p="http://schemas.openxmlformats.org/presentationml/2006/main">
  <p:tag name="AS_UNIQUEID" val="3901"/>
</p:tagLst>
</file>

<file path=ppt/tags/tag347.xml><?xml version="1.0" encoding="utf-8"?>
<p:tagLst xmlns:p="http://schemas.openxmlformats.org/presentationml/2006/main">
  <p:tag name="AS_UNIQUEID" val="3902"/>
</p:tagLst>
</file>

<file path=ppt/tags/tag348.xml><?xml version="1.0" encoding="utf-8"?>
<p:tagLst xmlns:p="http://schemas.openxmlformats.org/presentationml/2006/main">
  <p:tag name="AS_UNIQUEID" val="3903"/>
</p:tagLst>
</file>

<file path=ppt/tags/tag349.xml><?xml version="1.0" encoding="utf-8"?>
<p:tagLst xmlns:p="http://schemas.openxmlformats.org/presentationml/2006/main">
  <p:tag name="AS_UNIQUEID" val="3904"/>
</p:tagLst>
</file>

<file path=ppt/tags/tag35.xml><?xml version="1.0" encoding="utf-8"?>
<p:tagLst xmlns:p="http://schemas.openxmlformats.org/presentationml/2006/main">
  <p:tag name="AS_UNIQUEID" val="359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50.xml><?xml version="1.0" encoding="utf-8"?>
<p:tagLst xmlns:p="http://schemas.openxmlformats.org/presentationml/2006/main">
  <p:tag name="AS_UNIQUEID" val="3905"/>
</p:tagLst>
</file>

<file path=ppt/tags/tag351.xml><?xml version="1.0" encoding="utf-8"?>
<p:tagLst xmlns:p="http://schemas.openxmlformats.org/presentationml/2006/main">
  <p:tag name="AS_UNIQUEID" val="3906"/>
</p:tagLst>
</file>

<file path=ppt/tags/tag352.xml><?xml version="1.0" encoding="utf-8"?>
<p:tagLst xmlns:p="http://schemas.openxmlformats.org/presentationml/2006/main">
  <p:tag name="AS_UNIQUEID" val="3907"/>
</p:tagLst>
</file>

<file path=ppt/tags/tag353.xml><?xml version="1.0" encoding="utf-8"?>
<p:tagLst xmlns:p="http://schemas.openxmlformats.org/presentationml/2006/main">
  <p:tag name="AS_UNIQUEID" val="3908"/>
</p:tagLst>
</file>

<file path=ppt/tags/tag354.xml><?xml version="1.0" encoding="utf-8"?>
<p:tagLst xmlns:p="http://schemas.openxmlformats.org/presentationml/2006/main">
  <p:tag name="AS_UNIQUEID" val="3909"/>
</p:tagLst>
</file>

<file path=ppt/tags/tag355.xml><?xml version="1.0" encoding="utf-8"?>
<p:tagLst xmlns:p="http://schemas.openxmlformats.org/presentationml/2006/main">
  <p:tag name="AS_UNIQUEID" val="3910"/>
</p:tagLst>
</file>

<file path=ppt/tags/tag356.xml><?xml version="1.0" encoding="utf-8"?>
<p:tagLst xmlns:p="http://schemas.openxmlformats.org/presentationml/2006/main">
  <p:tag name="AS_UNIQUEID" val="3911"/>
</p:tagLst>
</file>

<file path=ppt/tags/tag357.xml><?xml version="1.0" encoding="utf-8"?>
<p:tagLst xmlns:p="http://schemas.openxmlformats.org/presentationml/2006/main">
  <p:tag name="AS_UNIQUEID" val="3912"/>
</p:tagLst>
</file>

<file path=ppt/tags/tag358.xml><?xml version="1.0" encoding="utf-8"?>
<p:tagLst xmlns:p="http://schemas.openxmlformats.org/presentationml/2006/main">
  <p:tag name="AS_UNIQUEID" val="3913"/>
</p:tagLst>
</file>

<file path=ppt/tags/tag359.xml><?xml version="1.0" encoding="utf-8"?>
<p:tagLst xmlns:p="http://schemas.openxmlformats.org/presentationml/2006/main">
  <p:tag name="AS_UNIQUEID" val="3555"/>
</p:tagLst>
</file>

<file path=ppt/tags/tag36.xml><?xml version="1.0" encoding="utf-8"?>
<p:tagLst xmlns:p="http://schemas.openxmlformats.org/presentationml/2006/main">
  <p:tag name="AS_UNIQUEID" val="3595"/>
</p:tagLst>
</file>

<file path=ppt/tags/tag360.xml><?xml version="1.0" encoding="utf-8"?>
<p:tagLst xmlns:p="http://schemas.openxmlformats.org/presentationml/2006/main">
  <p:tag name="AS_UNIQUEID" val="3556"/>
</p:tagLst>
</file>

<file path=ppt/tags/tag361.xml><?xml version="1.0" encoding="utf-8"?>
<p:tagLst xmlns:p="http://schemas.openxmlformats.org/presentationml/2006/main">
  <p:tag name="AS_UNIQUEID" val="3914"/>
</p:tagLst>
</file>

<file path=ppt/tags/tag362.xml><?xml version="1.0" encoding="utf-8"?>
<p:tagLst xmlns:p="http://schemas.openxmlformats.org/presentationml/2006/main">
  <p:tag name="AS_UNIQUEID" val="3915"/>
</p:tagLst>
</file>

<file path=ppt/tags/tag363.xml><?xml version="1.0" encoding="utf-8"?>
<p:tagLst xmlns:p="http://schemas.openxmlformats.org/presentationml/2006/main">
  <p:tag name="AS_UNIQUEID" val="3559"/>
</p:tagLst>
</file>

<file path=ppt/tags/tag364.xml><?xml version="1.0" encoding="utf-8"?>
<p:tagLst xmlns:p="http://schemas.openxmlformats.org/presentationml/2006/main">
  <p:tag name="AS_UNIQUEID" val="3557"/>
</p:tagLst>
</file>

<file path=ppt/tags/tag365.xml><?xml version="1.0" encoding="utf-8"?>
<p:tagLst xmlns:p="http://schemas.openxmlformats.org/presentationml/2006/main">
  <p:tag name="AS_UNIQUEID" val="3558"/>
</p:tagLst>
</file>

<file path=ppt/tags/tag366.xml><?xml version="1.0" encoding="utf-8"?>
<p:tagLst xmlns:p="http://schemas.openxmlformats.org/presentationml/2006/main">
  <p:tag name="AS_UNIQUEID" val="3916"/>
</p:tagLst>
</file>

<file path=ppt/tags/tag367.xml><?xml version="1.0" encoding="utf-8"?>
<p:tagLst xmlns:p="http://schemas.openxmlformats.org/presentationml/2006/main">
  <p:tag name="AS_UNIQUEID" val="3917"/>
</p:tagLst>
</file>

<file path=ppt/tags/tag368.xml><?xml version="1.0" encoding="utf-8"?>
<p:tagLst xmlns:p="http://schemas.openxmlformats.org/presentationml/2006/main">
  <p:tag name="AS_UNIQUEID" val="3918"/>
</p:tagLst>
</file>

<file path=ppt/tags/tag369.xml><?xml version="1.0" encoding="utf-8"?>
<p:tagLst xmlns:p="http://schemas.openxmlformats.org/presentationml/2006/main">
  <p:tag name="AS_UNIQUEID" val="3919"/>
</p:tagLst>
</file>

<file path=ppt/tags/tag37.xml><?xml version="1.0" encoding="utf-8"?>
<p:tagLst xmlns:p="http://schemas.openxmlformats.org/presentationml/2006/main">
  <p:tag name="AS_UNIQUEID" val="359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70.xml><?xml version="1.0" encoding="utf-8"?>
<p:tagLst xmlns:p="http://schemas.openxmlformats.org/presentationml/2006/main">
  <p:tag name="AS_UNIQUEID" val="3920"/>
</p:tagLst>
</file>

<file path=ppt/tags/tag371.xml><?xml version="1.0" encoding="utf-8"?>
<p:tagLst xmlns:p="http://schemas.openxmlformats.org/presentationml/2006/main">
  <p:tag name="AS_UNIQUEID" val="3921"/>
</p:tagLst>
</file>

<file path=ppt/tags/tag372.xml><?xml version="1.0" encoding="utf-8"?>
<p:tagLst xmlns:p="http://schemas.openxmlformats.org/presentationml/2006/main">
  <p:tag name="AS_UNIQUEID" val="3922"/>
</p:tagLst>
</file>

<file path=ppt/tags/tag373.xml><?xml version="1.0" encoding="utf-8"?>
<p:tagLst xmlns:p="http://schemas.openxmlformats.org/presentationml/2006/main">
  <p:tag name="AS_UNIQUEID" val="3923"/>
</p:tagLst>
</file>

<file path=ppt/tags/tag374.xml><?xml version="1.0" encoding="utf-8"?>
<p:tagLst xmlns:p="http://schemas.openxmlformats.org/presentationml/2006/main">
  <p:tag name="AS_UNIQUEID" val="3924"/>
</p:tagLst>
</file>

<file path=ppt/tags/tag375.xml><?xml version="1.0" encoding="utf-8"?>
<p:tagLst xmlns:p="http://schemas.openxmlformats.org/presentationml/2006/main">
  <p:tag name="AS_UNIQUEID" val="3925"/>
</p:tagLst>
</file>

<file path=ppt/tags/tag376.xml><?xml version="1.0" encoding="utf-8"?>
<p:tagLst xmlns:p="http://schemas.openxmlformats.org/presentationml/2006/main">
  <p:tag name="AS_UNIQUEID" val="3926"/>
</p:tagLst>
</file>

<file path=ppt/tags/tag377.xml><?xml version="1.0" encoding="utf-8"?>
<p:tagLst xmlns:p="http://schemas.openxmlformats.org/presentationml/2006/main">
  <p:tag name="AS_UNIQUEID" val="3927"/>
</p:tagLst>
</file>

<file path=ppt/tags/tag378.xml><?xml version="1.0" encoding="utf-8"?>
<p:tagLst xmlns:p="http://schemas.openxmlformats.org/presentationml/2006/main">
  <p:tag name="AS_UNIQUEID" val="3928"/>
</p:tagLst>
</file>

<file path=ppt/tags/tag379.xml><?xml version="1.0" encoding="utf-8"?>
<p:tagLst xmlns:p="http://schemas.openxmlformats.org/presentationml/2006/main">
  <p:tag name="AS_UNIQUEID" val="3929"/>
</p:tagLst>
</file>

<file path=ppt/tags/tag38.xml><?xml version="1.0" encoding="utf-8"?>
<p:tagLst xmlns:p="http://schemas.openxmlformats.org/presentationml/2006/main">
  <p:tag name="AS_UNIQUEID" val="359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0.xml><?xml version="1.0" encoding="utf-8"?>
<p:tagLst xmlns:p="http://schemas.openxmlformats.org/presentationml/2006/main">
  <p:tag name="AS_UNIQUEID" val="3930"/>
</p:tagLst>
</file>

<file path=ppt/tags/tag381.xml><?xml version="1.0" encoding="utf-8"?>
<p:tagLst xmlns:p="http://schemas.openxmlformats.org/presentationml/2006/main">
  <p:tag name="AS_UNIQUEID" val="3931"/>
</p:tagLst>
</file>

<file path=ppt/tags/tag382.xml><?xml version="1.0" encoding="utf-8"?>
<p:tagLst xmlns:p="http://schemas.openxmlformats.org/presentationml/2006/main">
  <p:tag name="AS_UNIQUEID" val="3932"/>
</p:tagLst>
</file>

<file path=ppt/tags/tag383.xml><?xml version="1.0" encoding="utf-8"?>
<p:tagLst xmlns:p="http://schemas.openxmlformats.org/presentationml/2006/main">
  <p:tag name="AS_UNIQUEID" val="3933"/>
</p:tagLst>
</file>

<file path=ppt/tags/tag384.xml><?xml version="1.0" encoding="utf-8"?>
<p:tagLst xmlns:p="http://schemas.openxmlformats.org/presentationml/2006/main">
  <p:tag name="AS_UNIQUEID" val="3934"/>
</p:tagLst>
</file>

<file path=ppt/tags/tag385.xml><?xml version="1.0" encoding="utf-8"?>
<p:tagLst xmlns:p="http://schemas.openxmlformats.org/presentationml/2006/main">
  <p:tag name="AS_UNIQUEID" val="3935"/>
</p:tagLst>
</file>

<file path=ppt/tags/tag386.xml><?xml version="1.0" encoding="utf-8"?>
<p:tagLst xmlns:p="http://schemas.openxmlformats.org/presentationml/2006/main">
  <p:tag name="AS_UNIQUEID" val="3936"/>
</p:tagLst>
</file>

<file path=ppt/tags/tag387.xml><?xml version="1.0" encoding="utf-8"?>
<p:tagLst xmlns:p="http://schemas.openxmlformats.org/presentationml/2006/main">
  <p:tag name="AS_UNIQUEID" val="3937"/>
</p:tagLst>
</file>

<file path=ppt/tags/tag388.xml><?xml version="1.0" encoding="utf-8"?>
<p:tagLst xmlns:p="http://schemas.openxmlformats.org/presentationml/2006/main">
  <p:tag name="AS_UNIQUEID" val="3938"/>
</p:tagLst>
</file>

<file path=ppt/tags/tag389.xml><?xml version="1.0" encoding="utf-8"?>
<p:tagLst xmlns:p="http://schemas.openxmlformats.org/presentationml/2006/main">
  <p:tag name="AS_UNIQUEID" val="3939"/>
</p:tagLst>
</file>

<file path=ppt/tags/tag39.xml><?xml version="1.0" encoding="utf-8"?>
<p:tagLst xmlns:p="http://schemas.openxmlformats.org/presentationml/2006/main">
  <p:tag name="AS_UNIQUEID" val="359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0.xml><?xml version="1.0" encoding="utf-8"?>
<p:tagLst xmlns:p="http://schemas.openxmlformats.org/presentationml/2006/main">
  <p:tag name="AS_UNIQUEID" val="3940"/>
</p:tagLst>
</file>

<file path=ppt/tags/tag391.xml><?xml version="1.0" encoding="utf-8"?>
<p:tagLst xmlns:p="http://schemas.openxmlformats.org/presentationml/2006/main">
  <p:tag name="AS_UNIQUEID" val="3941"/>
</p:tagLst>
</file>

<file path=ppt/tags/tag392.xml><?xml version="1.0" encoding="utf-8"?>
<p:tagLst xmlns:p="http://schemas.openxmlformats.org/presentationml/2006/main">
  <p:tag name="AS_UNIQUEID" val="3942"/>
</p:tagLst>
</file>

<file path=ppt/tags/tag393.xml><?xml version="1.0" encoding="utf-8"?>
<p:tagLst xmlns:p="http://schemas.openxmlformats.org/presentationml/2006/main">
  <p:tag name="AS_UNIQUEID" val="3943"/>
</p:tagLst>
</file>

<file path=ppt/tags/tag394.xml><?xml version="1.0" encoding="utf-8"?>
<p:tagLst xmlns:p="http://schemas.openxmlformats.org/presentationml/2006/main">
  <p:tag name="AS_UNIQUEID" val="3944"/>
</p:tagLst>
</file>

<file path=ppt/tags/tag395.xml><?xml version="1.0" encoding="utf-8"?>
<p:tagLst xmlns:p="http://schemas.openxmlformats.org/presentationml/2006/main">
  <p:tag name="AS_UNIQUEID" val="3945"/>
</p:tagLst>
</file>

<file path=ppt/tags/tag396.xml><?xml version="1.0" encoding="utf-8"?>
<p:tagLst xmlns:p="http://schemas.openxmlformats.org/presentationml/2006/main">
  <p:tag name="AS_UNIQUEID" val="3946"/>
</p:tagLst>
</file>

<file path=ppt/tags/tag397.xml><?xml version="1.0" encoding="utf-8"?>
<p:tagLst xmlns:p="http://schemas.openxmlformats.org/presentationml/2006/main">
  <p:tag name="AS_UNIQUEID" val="3947"/>
</p:tagLst>
</file>

<file path=ppt/tags/tag398.xml><?xml version="1.0" encoding="utf-8"?>
<p:tagLst xmlns:p="http://schemas.openxmlformats.org/presentationml/2006/main">
  <p:tag name="AS_UNIQUEID" val="3948"/>
</p:tagLst>
</file>

<file path=ppt/tags/tag399.xml><?xml version="1.0" encoding="utf-8"?>
<p:tagLst xmlns:p="http://schemas.openxmlformats.org/presentationml/2006/main">
  <p:tag name="AS_UNIQUEID" val="3949"/>
</p:tagLst>
</file>

<file path=ppt/tags/tag4.xml><?xml version="1.0" encoding="utf-8"?>
<p:tagLst xmlns:p="http://schemas.openxmlformats.org/presentationml/2006/main">
  <p:tag name="AS_UNIQUEID" val="3563"/>
</p:tagLst>
</file>

<file path=ppt/tags/tag40.xml><?xml version="1.0" encoding="utf-8"?>
<p:tagLst xmlns:p="http://schemas.openxmlformats.org/presentationml/2006/main">
  <p:tag name="AS_UNIQUEID" val="359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00.xml><?xml version="1.0" encoding="utf-8"?>
<p:tagLst xmlns:p="http://schemas.openxmlformats.org/presentationml/2006/main">
  <p:tag name="AS_UNIQUEID" val="3950"/>
</p:tagLst>
</file>

<file path=ppt/tags/tag401.xml><?xml version="1.0" encoding="utf-8"?>
<p:tagLst xmlns:p="http://schemas.openxmlformats.org/presentationml/2006/main">
  <p:tag name="AS_UNIQUEID" val="3951"/>
</p:tagLst>
</file>

<file path=ppt/tags/tag402.xml><?xml version="1.0" encoding="utf-8"?>
<p:tagLst xmlns:p="http://schemas.openxmlformats.org/presentationml/2006/main">
  <p:tag name="AS_UNIQUEID" val="3952"/>
</p:tagLst>
</file>

<file path=ppt/tags/tag403.xml><?xml version="1.0" encoding="utf-8"?>
<p:tagLst xmlns:p="http://schemas.openxmlformats.org/presentationml/2006/main">
  <p:tag name="AS_UNIQUEID" val="3953"/>
</p:tagLst>
</file>

<file path=ppt/tags/tag404.xml><?xml version="1.0" encoding="utf-8"?>
<p:tagLst xmlns:p="http://schemas.openxmlformats.org/presentationml/2006/main">
  <p:tag name="AS_UNIQUEID" val="3954"/>
</p:tagLst>
</file>

<file path=ppt/tags/tag405.xml><?xml version="1.0" encoding="utf-8"?>
<p:tagLst xmlns:p="http://schemas.openxmlformats.org/presentationml/2006/main">
  <p:tag name="AS_UNIQUEID" val="3955"/>
</p:tagLst>
</file>

<file path=ppt/tags/tag406.xml><?xml version="1.0" encoding="utf-8"?>
<p:tagLst xmlns:p="http://schemas.openxmlformats.org/presentationml/2006/main">
  <p:tag name="AS_UNIQUEID" val="3956"/>
</p:tagLst>
</file>

<file path=ppt/tags/tag407.xml><?xml version="1.0" encoding="utf-8"?>
<p:tagLst xmlns:p="http://schemas.openxmlformats.org/presentationml/2006/main">
  <p:tag name="AS_UNIQUEID" val="3957"/>
</p:tagLst>
</file>

<file path=ppt/tags/tag408.xml><?xml version="1.0" encoding="utf-8"?>
<p:tagLst xmlns:p="http://schemas.openxmlformats.org/presentationml/2006/main">
  <p:tag name="AS_UNIQUEID" val="3958"/>
</p:tagLst>
</file>

<file path=ppt/tags/tag409.xml><?xml version="1.0" encoding="utf-8"?>
<p:tagLst xmlns:p="http://schemas.openxmlformats.org/presentationml/2006/main">
  <p:tag name="AS_UNIQUEID" val="3959"/>
</p:tagLst>
</file>

<file path=ppt/tags/tag41.xml><?xml version="1.0" encoding="utf-8"?>
<p:tagLst xmlns:p="http://schemas.openxmlformats.org/presentationml/2006/main">
  <p:tag name="AS_UNIQUEID" val="360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0.xml><?xml version="1.0" encoding="utf-8"?>
<p:tagLst xmlns:p="http://schemas.openxmlformats.org/presentationml/2006/main">
  <p:tag name="AS_UNIQUEID" val="3960"/>
</p:tagLst>
</file>

<file path=ppt/tags/tag411.xml><?xml version="1.0" encoding="utf-8"?>
<p:tagLst xmlns:p="http://schemas.openxmlformats.org/presentationml/2006/main">
  <p:tag name="AS_UNIQUEID" val="3961"/>
</p:tagLst>
</file>

<file path=ppt/tags/tag412.xml><?xml version="1.0" encoding="utf-8"?>
<p:tagLst xmlns:p="http://schemas.openxmlformats.org/presentationml/2006/main">
  <p:tag name="AS_UNIQUEID" val="3962"/>
</p:tagLst>
</file>

<file path=ppt/tags/tag413.xml><?xml version="1.0" encoding="utf-8"?>
<p:tagLst xmlns:p="http://schemas.openxmlformats.org/presentationml/2006/main">
  <p:tag name="AS_UNIQUEID" val="3963"/>
</p:tagLst>
</file>

<file path=ppt/tags/tag414.xml><?xml version="1.0" encoding="utf-8"?>
<p:tagLst xmlns:p="http://schemas.openxmlformats.org/presentationml/2006/main">
  <p:tag name="AS_UNIQUEID" val="3964"/>
</p:tagLst>
</file>

<file path=ppt/tags/tag415.xml><?xml version="1.0" encoding="utf-8"?>
<p:tagLst xmlns:p="http://schemas.openxmlformats.org/presentationml/2006/main">
  <p:tag name="AS_UNIQUEID" val="3965"/>
</p:tagLst>
</file>

<file path=ppt/tags/tag416.xml><?xml version="1.0" encoding="utf-8"?>
<p:tagLst xmlns:p="http://schemas.openxmlformats.org/presentationml/2006/main">
  <p:tag name="AS_UNIQUEID" val="3966"/>
</p:tagLst>
</file>

<file path=ppt/tags/tag417.xml><?xml version="1.0" encoding="utf-8"?>
<p:tagLst xmlns:p="http://schemas.openxmlformats.org/presentationml/2006/main">
  <p:tag name="AS_UNIQUEID" val="3967"/>
</p:tagLst>
</file>

<file path=ppt/tags/tag418.xml><?xml version="1.0" encoding="utf-8"?>
<p:tagLst xmlns:p="http://schemas.openxmlformats.org/presentationml/2006/main">
  <p:tag name="AS_UNIQUEID" val="3968"/>
  <p:tag name="KSO_WM_BEAUTIFY_FLAG" val=""/>
</p:tagLst>
</file>

<file path=ppt/tags/tag419.xml><?xml version="1.0" encoding="utf-8"?>
<p:tagLst xmlns:p="http://schemas.openxmlformats.org/presentationml/2006/main">
  <p:tag name="AS_UNIQUEID" val="3969"/>
</p:tagLst>
</file>

<file path=ppt/tags/tag42.xml><?xml version="1.0" encoding="utf-8"?>
<p:tagLst xmlns:p="http://schemas.openxmlformats.org/presentationml/2006/main">
  <p:tag name="AS_UNIQUEID" val="360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0.xml><?xml version="1.0" encoding="utf-8"?>
<p:tagLst xmlns:p="http://schemas.openxmlformats.org/presentationml/2006/main">
  <p:tag name="AS_UNIQUEID" val="3970"/>
  <p:tag name="KSO_WM_BEAUTIFY_FLAG" val=""/>
</p:tagLst>
</file>

<file path=ppt/tags/tag421.xml><?xml version="1.0" encoding="utf-8"?>
<p:tagLst xmlns:p="http://schemas.openxmlformats.org/presentationml/2006/main">
  <p:tag name="AS_UNIQUEID" val="3971"/>
</p:tagLst>
</file>

<file path=ppt/tags/tag422.xml><?xml version="1.0" encoding="utf-8"?>
<p:tagLst xmlns:p="http://schemas.openxmlformats.org/presentationml/2006/main">
  <p:tag name="AS_UNIQUEID" val="3972"/>
</p:tagLst>
</file>

<file path=ppt/tags/tag423.xml><?xml version="1.0" encoding="utf-8"?>
<p:tagLst xmlns:p="http://schemas.openxmlformats.org/presentationml/2006/main">
  <p:tag name="AS_UNIQUEID" val="3973"/>
</p:tagLst>
</file>

<file path=ppt/tags/tag424.xml><?xml version="1.0" encoding="utf-8"?>
<p:tagLst xmlns:p="http://schemas.openxmlformats.org/presentationml/2006/main">
  <p:tag name="AS_UNIQUEID" val="3974"/>
</p:tagLst>
</file>

<file path=ppt/tags/tag425.xml><?xml version="1.0" encoding="utf-8"?>
<p:tagLst xmlns:p="http://schemas.openxmlformats.org/presentationml/2006/main">
  <p:tag name="AS_UNIQUEID" val="3975"/>
</p:tagLst>
</file>

<file path=ppt/tags/tag426.xml><?xml version="1.0" encoding="utf-8"?>
<p:tagLst xmlns:p="http://schemas.openxmlformats.org/presentationml/2006/main">
  <p:tag name="AS_UNIQUEID" val="3976"/>
</p:tagLst>
</file>

<file path=ppt/tags/tag427.xml><?xml version="1.0" encoding="utf-8"?>
<p:tagLst xmlns:p="http://schemas.openxmlformats.org/presentationml/2006/main">
  <p:tag name="AS_UNIQUEID" val="3977"/>
</p:tagLst>
</file>

<file path=ppt/tags/tag428.xml><?xml version="1.0" encoding="utf-8"?>
<p:tagLst xmlns:p="http://schemas.openxmlformats.org/presentationml/2006/main">
  <p:tag name="AS_UNIQUEID" val="3978"/>
</p:tagLst>
</file>

<file path=ppt/tags/tag429.xml><?xml version="1.0" encoding="utf-8"?>
<p:tagLst xmlns:p="http://schemas.openxmlformats.org/presentationml/2006/main">
  <p:tag name="AS_UNIQUEID" val="3979"/>
</p:tagLst>
</file>

<file path=ppt/tags/tag43.xml><?xml version="1.0" encoding="utf-8"?>
<p:tagLst xmlns:p="http://schemas.openxmlformats.org/presentationml/2006/main">
  <p:tag name="AS_UNIQUEID" val="3602"/>
</p:tagLst>
</file>

<file path=ppt/tags/tag430.xml><?xml version="1.0" encoding="utf-8"?>
<p:tagLst xmlns:p="http://schemas.openxmlformats.org/presentationml/2006/main">
  <p:tag name="AS_UNIQUEID" val="3980"/>
</p:tagLst>
</file>

<file path=ppt/tags/tag431.xml><?xml version="1.0" encoding="utf-8"?>
<p:tagLst xmlns:p="http://schemas.openxmlformats.org/presentationml/2006/main">
  <p:tag name="AS_UNIQUEID" val="3981"/>
</p:tagLst>
</file>

<file path=ppt/tags/tag432.xml><?xml version="1.0" encoding="utf-8"?>
<p:tagLst xmlns:p="http://schemas.openxmlformats.org/presentationml/2006/main">
  <p:tag name="AS_UNIQUEID" val="3982"/>
</p:tagLst>
</file>

<file path=ppt/tags/tag433.xml><?xml version="1.0" encoding="utf-8"?>
<p:tagLst xmlns:p="http://schemas.openxmlformats.org/presentationml/2006/main">
  <p:tag name="AS_UNIQUEID" val="3983"/>
</p:tagLst>
</file>

<file path=ppt/tags/tag434.xml><?xml version="1.0" encoding="utf-8"?>
<p:tagLst xmlns:p="http://schemas.openxmlformats.org/presentationml/2006/main">
  <p:tag name="AS_UNIQUEID" val="3984"/>
</p:tagLst>
</file>

<file path=ppt/tags/tag435.xml><?xml version="1.0" encoding="utf-8"?>
<p:tagLst xmlns:p="http://schemas.openxmlformats.org/presentationml/2006/main">
  <p:tag name="AS_UNIQUEID" val="3985"/>
</p:tagLst>
</file>

<file path=ppt/tags/tag436.xml><?xml version="1.0" encoding="utf-8"?>
<p:tagLst xmlns:p="http://schemas.openxmlformats.org/presentationml/2006/main">
  <p:tag name="AS_UNIQUEID" val="3986"/>
</p:tagLst>
</file>

<file path=ppt/tags/tag437.xml><?xml version="1.0" encoding="utf-8"?>
<p:tagLst xmlns:p="http://schemas.openxmlformats.org/presentationml/2006/main">
  <p:tag name="AS_UNIQUEID" val="3987"/>
</p:tagLst>
</file>

<file path=ppt/tags/tag438.xml><?xml version="1.0" encoding="utf-8"?>
<p:tagLst xmlns:p="http://schemas.openxmlformats.org/presentationml/2006/main">
  <p:tag name="AS_UNIQUEID" val="3988"/>
</p:tagLst>
</file>

<file path=ppt/tags/tag439.xml><?xml version="1.0" encoding="utf-8"?>
<p:tagLst xmlns:p="http://schemas.openxmlformats.org/presentationml/2006/main">
  <p:tag name="AS_UNIQUEID" val="3989"/>
</p:tagLst>
</file>

<file path=ppt/tags/tag44.xml><?xml version="1.0" encoding="utf-8"?>
<p:tagLst xmlns:p="http://schemas.openxmlformats.org/presentationml/2006/main">
  <p:tag name="AS_UNIQUEID" val="3603"/>
</p:tagLst>
</file>

<file path=ppt/tags/tag440.xml><?xml version="1.0" encoding="utf-8"?>
<p:tagLst xmlns:p="http://schemas.openxmlformats.org/presentationml/2006/main">
  <p:tag name="AS_UNIQUEID" val="3990"/>
</p:tagLst>
</file>

<file path=ppt/tags/tag441.xml><?xml version="1.0" encoding="utf-8"?>
<p:tagLst xmlns:p="http://schemas.openxmlformats.org/presentationml/2006/main">
  <p:tag name="AS_UNIQUEID" val="3991"/>
</p:tagLst>
</file>

<file path=ppt/tags/tag442.xml><?xml version="1.0" encoding="utf-8"?>
<p:tagLst xmlns:p="http://schemas.openxmlformats.org/presentationml/2006/main">
  <p:tag name="AS_UNIQUEID" val="3992"/>
</p:tagLst>
</file>

<file path=ppt/tags/tag443.xml><?xml version="1.0" encoding="utf-8"?>
<p:tagLst xmlns:p="http://schemas.openxmlformats.org/presentationml/2006/main">
  <p:tag name="AS_UNIQUEID" val="3993"/>
</p:tagLst>
</file>

<file path=ppt/tags/tag444.xml><?xml version="1.0" encoding="utf-8"?>
<p:tagLst xmlns:p="http://schemas.openxmlformats.org/presentationml/2006/main">
  <p:tag name="AS_UNIQUEID" val="3994"/>
</p:tagLst>
</file>

<file path=ppt/tags/tag445.xml><?xml version="1.0" encoding="utf-8"?>
<p:tagLst xmlns:p="http://schemas.openxmlformats.org/presentationml/2006/main">
  <p:tag name="AS_UNIQUEID" val="3995"/>
</p:tagLst>
</file>

<file path=ppt/tags/tag446.xml><?xml version="1.0" encoding="utf-8"?>
<p:tagLst xmlns:p="http://schemas.openxmlformats.org/presentationml/2006/main">
  <p:tag name="AS_UNIQUEID" val="3996"/>
</p:tagLst>
</file>

<file path=ppt/tags/tag447.xml><?xml version="1.0" encoding="utf-8"?>
<p:tagLst xmlns:p="http://schemas.openxmlformats.org/presentationml/2006/main">
  <p:tag name="AS_UNIQUEID" val="3997"/>
</p:tagLst>
</file>

<file path=ppt/tags/tag448.xml><?xml version="1.0" encoding="utf-8"?>
<p:tagLst xmlns:p="http://schemas.openxmlformats.org/presentationml/2006/main">
  <p:tag name="AS_UNIQUEID" val="3998"/>
</p:tagLst>
</file>

<file path=ppt/tags/tag449.xml><?xml version="1.0" encoding="utf-8"?>
<p:tagLst xmlns:p="http://schemas.openxmlformats.org/presentationml/2006/main">
  <p:tag name="AS_UNIQUEID" val="3999"/>
</p:tagLst>
</file>

<file path=ppt/tags/tag45.xml><?xml version="1.0" encoding="utf-8"?>
<p:tagLst xmlns:p="http://schemas.openxmlformats.org/presentationml/2006/main">
  <p:tag name="AS_UNIQUEID" val="3604"/>
</p:tagLst>
</file>

<file path=ppt/tags/tag450.xml><?xml version="1.0" encoding="utf-8"?>
<p:tagLst xmlns:p="http://schemas.openxmlformats.org/presentationml/2006/main">
  <p:tag name="AS_UNIQUEID" val="4000"/>
</p:tagLst>
</file>

<file path=ppt/tags/tag451.xml><?xml version="1.0" encoding="utf-8"?>
<p:tagLst xmlns:p="http://schemas.openxmlformats.org/presentationml/2006/main">
  <p:tag name="AS_UNIQUEID" val="4001"/>
</p:tagLst>
</file>

<file path=ppt/tags/tag452.xml><?xml version="1.0" encoding="utf-8"?>
<p:tagLst xmlns:p="http://schemas.openxmlformats.org/presentationml/2006/main">
  <p:tag name="AS_UNIQUEID" val="4002"/>
</p:tagLst>
</file>

<file path=ppt/tags/tag453.xml><?xml version="1.0" encoding="utf-8"?>
<p:tagLst xmlns:p="http://schemas.openxmlformats.org/presentationml/2006/main">
  <p:tag name="AS_UNIQUEID" val="4003"/>
</p:tagLst>
</file>

<file path=ppt/tags/tag454.xml><?xml version="1.0" encoding="utf-8"?>
<p:tagLst xmlns:p="http://schemas.openxmlformats.org/presentationml/2006/main">
  <p:tag name="AS_UNIQUEID" val="4004"/>
</p:tagLst>
</file>

<file path=ppt/tags/tag455.xml><?xml version="1.0" encoding="utf-8"?>
<p:tagLst xmlns:p="http://schemas.openxmlformats.org/presentationml/2006/main">
  <p:tag name="AS_UNIQUEID" val="4005"/>
</p:tagLst>
</file>

<file path=ppt/tags/tag456.xml><?xml version="1.0" encoding="utf-8"?>
<p:tagLst xmlns:p="http://schemas.openxmlformats.org/presentationml/2006/main">
  <p:tag name="AS_UNIQUEID" val="4006"/>
</p:tagLst>
</file>

<file path=ppt/tags/tag457.xml><?xml version="1.0" encoding="utf-8"?>
<p:tagLst xmlns:p="http://schemas.openxmlformats.org/presentationml/2006/main">
  <p:tag name="AS_UNIQUEID" val="4007"/>
</p:tagLst>
</file>

<file path=ppt/tags/tag458.xml><?xml version="1.0" encoding="utf-8"?>
<p:tagLst xmlns:p="http://schemas.openxmlformats.org/presentationml/2006/main">
  <p:tag name="AS_UNIQUEID" val="4008"/>
</p:tagLst>
</file>

<file path=ppt/tags/tag459.xml><?xml version="1.0" encoding="utf-8"?>
<p:tagLst xmlns:p="http://schemas.openxmlformats.org/presentationml/2006/main">
  <p:tag name="AS_UNIQUEID" val="4012"/>
</p:tagLst>
</file>

<file path=ppt/tags/tag46.xml><?xml version="1.0" encoding="utf-8"?>
<p:tagLst xmlns:p="http://schemas.openxmlformats.org/presentationml/2006/main">
  <p:tag name="AS_UNIQUEID" val="360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0.xml><?xml version="1.0" encoding="utf-8"?>
<p:tagLst xmlns:p="http://schemas.openxmlformats.org/presentationml/2006/main">
  <p:tag name="AS_UNIQUEID" val="4009"/>
</p:tagLst>
</file>

<file path=ppt/tags/tag461.xml><?xml version="1.0" encoding="utf-8"?>
<p:tagLst xmlns:p="http://schemas.openxmlformats.org/presentationml/2006/main">
  <p:tag name="AS_UNIQUEID" val="1643"/>
</p:tagLst>
</file>

<file path=ppt/tags/tag462.xml><?xml version="1.0" encoding="utf-8"?>
<p:tagLst xmlns:p="http://schemas.openxmlformats.org/presentationml/2006/main">
  <p:tag name="AS_UNIQUEID" val="4010"/>
</p:tagLst>
</file>

<file path=ppt/tags/tag463.xml><?xml version="1.0" encoding="utf-8"?>
<p:tagLst xmlns:p="http://schemas.openxmlformats.org/presentationml/2006/main">
  <p:tag name="AS_UNIQUEID" val="4011"/>
</p:tagLst>
</file>

<file path=ppt/tags/tag464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MGNjMjdlMmM4MTUwY2Q5YmE2NGU4YjhmMTdjOWQxOGQifQ=="/>
</p:tagLst>
</file>

<file path=ppt/tags/tag47.xml><?xml version="1.0" encoding="utf-8"?>
<p:tagLst xmlns:p="http://schemas.openxmlformats.org/presentationml/2006/main">
  <p:tag name="AS_UNIQUEID" val="360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AS_UNIQUEID" val="360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9.xml><?xml version="1.0" encoding="utf-8"?>
<p:tagLst xmlns:p="http://schemas.openxmlformats.org/presentationml/2006/main">
  <p:tag name="AS_UNIQUEID" val="360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.xml><?xml version="1.0" encoding="utf-8"?>
<p:tagLst xmlns:p="http://schemas.openxmlformats.org/presentationml/2006/main">
  <p:tag name="AS_UNIQUEID" val="3564"/>
</p:tagLst>
</file>

<file path=ppt/tags/tag50.xml><?xml version="1.0" encoding="utf-8"?>
<p:tagLst xmlns:p="http://schemas.openxmlformats.org/presentationml/2006/main">
  <p:tag name="AS_UNIQUEID" val="360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1.xml><?xml version="1.0" encoding="utf-8"?>
<p:tagLst xmlns:p="http://schemas.openxmlformats.org/presentationml/2006/main">
  <p:tag name="AS_UNIQUEID" val="3610"/>
</p:tagLst>
</file>

<file path=ppt/tags/tag52.xml><?xml version="1.0" encoding="utf-8"?>
<p:tagLst xmlns:p="http://schemas.openxmlformats.org/presentationml/2006/main">
  <p:tag name="AS_UNIQUEID" val="361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3.xml><?xml version="1.0" encoding="utf-8"?>
<p:tagLst xmlns:p="http://schemas.openxmlformats.org/presentationml/2006/main">
  <p:tag name="AS_UNIQUEID" val="3612"/>
</p:tagLst>
</file>

<file path=ppt/tags/tag54.xml><?xml version="1.0" encoding="utf-8"?>
<p:tagLst xmlns:p="http://schemas.openxmlformats.org/presentationml/2006/main">
  <p:tag name="AS_UNIQUEID" val="361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AS_UNIQUEID" val="361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AS_UNIQUEID" val="361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AS_UNIQUEID" val="361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8.xml><?xml version="1.0" encoding="utf-8"?>
<p:tagLst xmlns:p="http://schemas.openxmlformats.org/presentationml/2006/main">
  <p:tag name="AS_UNIQUEID" val="361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9.xml><?xml version="1.0" encoding="utf-8"?>
<p:tagLst xmlns:p="http://schemas.openxmlformats.org/presentationml/2006/main">
  <p:tag name="AS_UNIQUEID" val="3618"/>
</p:tagLst>
</file>

<file path=ppt/tags/tag6.xml><?xml version="1.0" encoding="utf-8"?>
<p:tagLst xmlns:p="http://schemas.openxmlformats.org/presentationml/2006/main">
  <p:tag name="AS_UNIQUEID" val="3565"/>
</p:tagLst>
</file>

<file path=ppt/tags/tag60.xml><?xml version="1.0" encoding="utf-8"?>
<p:tagLst xmlns:p="http://schemas.openxmlformats.org/presentationml/2006/main">
  <p:tag name="AS_UNIQUEID" val="3619"/>
</p:tagLst>
</file>

<file path=ppt/tags/tag61.xml><?xml version="1.0" encoding="utf-8"?>
<p:tagLst xmlns:p="http://schemas.openxmlformats.org/presentationml/2006/main">
  <p:tag name="AS_UNIQUEID" val="3620"/>
</p:tagLst>
</file>

<file path=ppt/tags/tag62.xml><?xml version="1.0" encoding="utf-8"?>
<p:tagLst xmlns:p="http://schemas.openxmlformats.org/presentationml/2006/main">
  <p:tag name="AS_UNIQUEID" val="3621"/>
</p:tagLst>
</file>

<file path=ppt/tags/tag63.xml><?xml version="1.0" encoding="utf-8"?>
<p:tagLst xmlns:p="http://schemas.openxmlformats.org/presentationml/2006/main">
  <p:tag name="AS_UNIQUEID" val="3622"/>
</p:tagLst>
</file>

<file path=ppt/tags/tag64.xml><?xml version="1.0" encoding="utf-8"?>
<p:tagLst xmlns:p="http://schemas.openxmlformats.org/presentationml/2006/main">
  <p:tag name="AS_UNIQUEID" val="3623"/>
</p:tagLst>
</file>

<file path=ppt/tags/tag65.xml><?xml version="1.0" encoding="utf-8"?>
<p:tagLst xmlns:p="http://schemas.openxmlformats.org/presentationml/2006/main">
  <p:tag name="AS_UNIQUEID" val="3624"/>
</p:tagLst>
</file>

<file path=ppt/tags/tag66.xml><?xml version="1.0" encoding="utf-8"?>
<p:tagLst xmlns:p="http://schemas.openxmlformats.org/presentationml/2006/main">
  <p:tag name="AS_UNIQUEID" val="3625"/>
</p:tagLst>
</file>

<file path=ppt/tags/tag67.xml><?xml version="1.0" encoding="utf-8"?>
<p:tagLst xmlns:p="http://schemas.openxmlformats.org/presentationml/2006/main">
  <p:tag name="AS_UNIQUEID" val="3626"/>
</p:tagLst>
</file>

<file path=ppt/tags/tag68.xml><?xml version="1.0" encoding="utf-8"?>
<p:tagLst xmlns:p="http://schemas.openxmlformats.org/presentationml/2006/main">
  <p:tag name="AS_UNIQUEID" val="3627"/>
</p:tagLst>
</file>

<file path=ppt/tags/tag69.xml><?xml version="1.0" encoding="utf-8"?>
<p:tagLst xmlns:p="http://schemas.openxmlformats.org/presentationml/2006/main">
  <p:tag name="AS_UNIQUEID" val="3628"/>
</p:tagLst>
</file>

<file path=ppt/tags/tag7.xml><?xml version="1.0" encoding="utf-8"?>
<p:tagLst xmlns:p="http://schemas.openxmlformats.org/presentationml/2006/main">
  <p:tag name="AS_UNIQUEID" val="3566"/>
</p:tagLst>
</file>

<file path=ppt/tags/tag70.xml><?xml version="1.0" encoding="utf-8"?>
<p:tagLst xmlns:p="http://schemas.openxmlformats.org/presentationml/2006/main">
  <p:tag name="AS_UNIQUEID" val="3629"/>
</p:tagLst>
</file>

<file path=ppt/tags/tag71.xml><?xml version="1.0" encoding="utf-8"?>
<p:tagLst xmlns:p="http://schemas.openxmlformats.org/presentationml/2006/main">
  <p:tag name="AS_UNIQUEID" val="3630"/>
</p:tagLst>
</file>

<file path=ppt/tags/tag72.xml><?xml version="1.0" encoding="utf-8"?>
<p:tagLst xmlns:p="http://schemas.openxmlformats.org/presentationml/2006/main">
  <p:tag name="AS_UNIQUEID" val="3631"/>
</p:tagLst>
</file>

<file path=ppt/tags/tag73.xml><?xml version="1.0" encoding="utf-8"?>
<p:tagLst xmlns:p="http://schemas.openxmlformats.org/presentationml/2006/main">
  <p:tag name="AS_UNIQUEID" val="3632"/>
</p:tagLst>
</file>

<file path=ppt/tags/tag74.xml><?xml version="1.0" encoding="utf-8"?>
<p:tagLst xmlns:p="http://schemas.openxmlformats.org/presentationml/2006/main">
  <p:tag name="AS_UNIQUEID" val="3633"/>
</p:tagLst>
</file>

<file path=ppt/tags/tag75.xml><?xml version="1.0" encoding="utf-8"?>
<p:tagLst xmlns:p="http://schemas.openxmlformats.org/presentationml/2006/main">
  <p:tag name="AS_UNIQUEID" val="3634"/>
</p:tagLst>
</file>

<file path=ppt/tags/tag76.xml><?xml version="1.0" encoding="utf-8"?>
<p:tagLst xmlns:p="http://schemas.openxmlformats.org/presentationml/2006/main">
  <p:tag name="AS_UNIQUEID" val="3635"/>
</p:tagLst>
</file>

<file path=ppt/tags/tag77.xml><?xml version="1.0" encoding="utf-8"?>
<p:tagLst xmlns:p="http://schemas.openxmlformats.org/presentationml/2006/main">
  <p:tag name="AS_UNIQUEID" val="3636"/>
</p:tagLst>
</file>

<file path=ppt/tags/tag78.xml><?xml version="1.0" encoding="utf-8"?>
<p:tagLst xmlns:p="http://schemas.openxmlformats.org/presentationml/2006/main">
  <p:tag name="AS_UNIQUEID" val="3637"/>
</p:tagLst>
</file>

<file path=ppt/tags/tag79.xml><?xml version="1.0" encoding="utf-8"?>
<p:tagLst xmlns:p="http://schemas.openxmlformats.org/presentationml/2006/main">
  <p:tag name="AS_UNIQUEID" val="3638"/>
</p:tagLst>
</file>

<file path=ppt/tags/tag8.xml><?xml version="1.0" encoding="utf-8"?>
<p:tagLst xmlns:p="http://schemas.openxmlformats.org/presentationml/2006/main">
  <p:tag name="AS_UNIQUEID" val="3567"/>
</p:tagLst>
</file>

<file path=ppt/tags/tag80.xml><?xml version="1.0" encoding="utf-8"?>
<p:tagLst xmlns:p="http://schemas.openxmlformats.org/presentationml/2006/main">
  <p:tag name="AS_UNIQUEID" val="3639"/>
</p:tagLst>
</file>

<file path=ppt/tags/tag81.xml><?xml version="1.0" encoding="utf-8"?>
<p:tagLst xmlns:p="http://schemas.openxmlformats.org/presentationml/2006/main">
  <p:tag name="AS_UNIQUEID" val="3640"/>
</p:tagLst>
</file>

<file path=ppt/tags/tag82.xml><?xml version="1.0" encoding="utf-8"?>
<p:tagLst xmlns:p="http://schemas.openxmlformats.org/presentationml/2006/main">
  <p:tag name="AS_UNIQUEID" val="3641"/>
  <p:tag name="KSO_WM_BEAUTIFY_FLAG" val=""/>
</p:tagLst>
</file>

<file path=ppt/tags/tag83.xml><?xml version="1.0" encoding="utf-8"?>
<p:tagLst xmlns:p="http://schemas.openxmlformats.org/presentationml/2006/main">
  <p:tag name="AS_UNIQUEID" val="3642"/>
  <p:tag name="KSO_WM_BEAUTIFY_FLAG" val=""/>
</p:tagLst>
</file>

<file path=ppt/tags/tag84.xml><?xml version="1.0" encoding="utf-8"?>
<p:tagLst xmlns:p="http://schemas.openxmlformats.org/presentationml/2006/main">
  <p:tag name="AS_UNIQUEID" val="3643"/>
  <p:tag name="KSO_WM_BEAUTIFY_FLAG" val=""/>
</p:tagLst>
</file>

<file path=ppt/tags/tag85.xml><?xml version="1.0" encoding="utf-8"?>
<p:tagLst xmlns:p="http://schemas.openxmlformats.org/presentationml/2006/main">
  <p:tag name="AS_UNIQUEID" val="3644"/>
</p:tagLst>
</file>

<file path=ppt/tags/tag86.xml><?xml version="1.0" encoding="utf-8"?>
<p:tagLst xmlns:p="http://schemas.openxmlformats.org/presentationml/2006/main">
  <p:tag name="AS_UNIQUEID" val="3645"/>
</p:tagLst>
</file>

<file path=ppt/tags/tag87.xml><?xml version="1.0" encoding="utf-8"?>
<p:tagLst xmlns:p="http://schemas.openxmlformats.org/presentationml/2006/main">
  <p:tag name="AS_UNIQUEID" val="3646"/>
</p:tagLst>
</file>

<file path=ppt/tags/tag88.xml><?xml version="1.0" encoding="utf-8"?>
<p:tagLst xmlns:p="http://schemas.openxmlformats.org/presentationml/2006/main">
  <p:tag name="AS_UNIQUEID" val="3647"/>
</p:tagLst>
</file>

<file path=ppt/tags/tag89.xml><?xml version="1.0" encoding="utf-8"?>
<p:tagLst xmlns:p="http://schemas.openxmlformats.org/presentationml/2006/main">
  <p:tag name="AS_UNIQUEID" val="3648"/>
</p:tagLst>
</file>

<file path=ppt/tags/tag9.xml><?xml version="1.0" encoding="utf-8"?>
<p:tagLst xmlns:p="http://schemas.openxmlformats.org/presentationml/2006/main">
  <p:tag name="AS_UNIQUEID" val="3568"/>
</p:tagLst>
</file>

<file path=ppt/tags/tag90.xml><?xml version="1.0" encoding="utf-8"?>
<p:tagLst xmlns:p="http://schemas.openxmlformats.org/presentationml/2006/main">
  <p:tag name="AS_UNIQUEID" val="3649"/>
</p:tagLst>
</file>

<file path=ppt/tags/tag91.xml><?xml version="1.0" encoding="utf-8"?>
<p:tagLst xmlns:p="http://schemas.openxmlformats.org/presentationml/2006/main">
  <p:tag name="AS_UNIQUEID" val="3650"/>
</p:tagLst>
</file>

<file path=ppt/tags/tag92.xml><?xml version="1.0" encoding="utf-8"?>
<p:tagLst xmlns:p="http://schemas.openxmlformats.org/presentationml/2006/main">
  <p:tag name="AS_UNIQUEID" val="3651"/>
</p:tagLst>
</file>

<file path=ppt/tags/tag93.xml><?xml version="1.0" encoding="utf-8"?>
<p:tagLst xmlns:p="http://schemas.openxmlformats.org/presentationml/2006/main">
  <p:tag name="AS_UNIQUEID" val="3652"/>
</p:tagLst>
</file>

<file path=ppt/tags/tag94.xml><?xml version="1.0" encoding="utf-8"?>
<p:tagLst xmlns:p="http://schemas.openxmlformats.org/presentationml/2006/main">
  <p:tag name="AS_UNIQUEID" val="1783"/>
</p:tagLst>
</file>

<file path=ppt/tags/tag95.xml><?xml version="1.0" encoding="utf-8"?>
<p:tagLst xmlns:p="http://schemas.openxmlformats.org/presentationml/2006/main">
  <p:tag name="AS_UNIQUEID" val="1784"/>
</p:tagLst>
</file>

<file path=ppt/tags/tag96.xml><?xml version="1.0" encoding="utf-8"?>
<p:tagLst xmlns:p="http://schemas.openxmlformats.org/presentationml/2006/main">
  <p:tag name="AS_UNIQUEID" val="1785"/>
</p:tagLst>
</file>

<file path=ppt/tags/tag97.xml><?xml version="1.0" encoding="utf-8"?>
<p:tagLst xmlns:p="http://schemas.openxmlformats.org/presentationml/2006/main">
  <p:tag name="AS_UNIQUEID" val="3653"/>
</p:tagLst>
</file>

<file path=ppt/tags/tag98.xml><?xml version="1.0" encoding="utf-8"?>
<p:tagLst xmlns:p="http://schemas.openxmlformats.org/presentationml/2006/main">
  <p:tag name="AS_UNIQUEID" val="1643"/>
</p:tagLst>
</file>

<file path=ppt/tags/tag99.xml><?xml version="1.0" encoding="utf-8"?>
<p:tagLst xmlns:p="http://schemas.openxmlformats.org/presentationml/2006/main">
  <p:tag name="AS_UNIQUEID" val="3654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203</Paragraphs>
  <Slides>25</Slides>
  <Notes>3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37">
      <vt:lpstr>Arial</vt:lpstr>
      <vt:lpstr>Calibri</vt:lpstr>
      <vt:lpstr>宋体</vt:lpstr>
      <vt:lpstr>黑体</vt:lpstr>
      <vt:lpstr>等线 Light</vt:lpstr>
      <vt:lpstr>等线</vt:lpstr>
      <vt:lpstr>微软雅黑</vt:lpstr>
      <vt:lpstr>Cambria Math</vt:lpstr>
      <vt:lpstr>MS Mincho</vt:lpstr>
      <vt:lpstr>Times New Roman</vt:lpstr>
      <vt:lpstr>Wingdings</vt:lpstr>
      <vt:lpstr>Office 主题​​</vt:lpstr>
      <vt:lpstr>1.2 空间向量基本定理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谢 谢 观 看 ！</vt:lpstr>
    </vt:vector>
  </TitlesOfParts>
  <LinksUpToDate>0</LinksUpToDate>
  <SharedDoc>0</SharedDoc>
  <HyperlinksChanged>0</HyperlinksChanged>
  <Application>Aspose.Slides for Java</Application>
  <AppVersion>23.0300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2024-07-10T10:44:59.813</cp:lastPrinted>
  <dcterms:created xsi:type="dcterms:W3CDTF">2024-07-10T10:44:59Z</dcterms:created>
  <dcterms:modified xsi:type="dcterms:W3CDTF">2024-07-10T02:44:59Z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