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heme/theme4.xml" ContentType="application/vnd.openxmlformats-officedocument.theme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notesSlides/notesSlide1.xml" ContentType="application/vnd.openxmlformats-officedocument.presentationml.notesSlide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tags/tag314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9" r:id="rId3"/>
  </p:sldMasterIdLst>
  <p:notesMasterIdLst>
    <p:notesMasterId r:id="rId20"/>
  </p:notesMasterIdLst>
  <p:sldIdLst>
    <p:sldId id="256" r:id="rId4"/>
    <p:sldId id="257" r:id="rId5"/>
    <p:sldId id="349" r:id="rId6"/>
    <p:sldId id="400" r:id="rId7"/>
    <p:sldId id="390" r:id="rId8"/>
    <p:sldId id="391" r:id="rId9"/>
    <p:sldId id="392" r:id="rId10"/>
    <p:sldId id="396" r:id="rId11"/>
    <p:sldId id="404" r:id="rId12"/>
    <p:sldId id="394" r:id="rId13"/>
    <p:sldId id="356" r:id="rId14"/>
    <p:sldId id="393" r:id="rId15"/>
    <p:sldId id="401" r:id="rId16"/>
    <p:sldId id="402" r:id="rId17"/>
    <p:sldId id="403" r:id="rId18"/>
    <p:sldId id="411" r:id="rId19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32" y="108"/>
      </p:cViewPr>
      <p:guideLst>
        <p:guide orient="horz" pos="214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2025/7/4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FB64B-7DF2-4350-9648-541C90CEE2F1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3" Type="http://schemas.openxmlformats.org/officeDocument/2006/relationships/tags" Target="../tags/tag14.xml"/><Relationship Id="rId7" Type="http://schemas.openxmlformats.org/officeDocument/2006/relationships/tags" Target="../tags/tag18.xml"/><Relationship Id="rId12" Type="http://schemas.openxmlformats.org/officeDocument/2006/relationships/slideMaster" Target="../slideMasters/slideMaster2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tags" Target="../tags/tag22.xml"/><Relationship Id="rId5" Type="http://schemas.openxmlformats.org/officeDocument/2006/relationships/tags" Target="../tags/tag16.xml"/><Relationship Id="rId10" Type="http://schemas.openxmlformats.org/officeDocument/2006/relationships/tags" Target="../tags/tag21.xml"/><Relationship Id="rId4" Type="http://schemas.openxmlformats.org/officeDocument/2006/relationships/tags" Target="../tags/tag15.xml"/><Relationship Id="rId9" Type="http://schemas.openxmlformats.org/officeDocument/2006/relationships/tags" Target="../tags/tag20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12" Type="http://schemas.openxmlformats.org/officeDocument/2006/relationships/slideMaster" Target="../slideMasters/slideMaster2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11" Type="http://schemas.openxmlformats.org/officeDocument/2006/relationships/tags" Target="../tags/tag38.xml"/><Relationship Id="rId5" Type="http://schemas.openxmlformats.org/officeDocument/2006/relationships/tags" Target="../tags/tag32.xml"/><Relationship Id="rId10" Type="http://schemas.openxmlformats.org/officeDocument/2006/relationships/tags" Target="../tags/tag37.xml"/><Relationship Id="rId4" Type="http://schemas.openxmlformats.org/officeDocument/2006/relationships/tags" Target="../tags/tag31.xml"/><Relationship Id="rId9" Type="http://schemas.openxmlformats.org/officeDocument/2006/relationships/tags" Target="../tags/tag36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52.xml"/><Relationship Id="rId3" Type="http://schemas.openxmlformats.org/officeDocument/2006/relationships/tags" Target="../tags/tag47.xml"/><Relationship Id="rId7" Type="http://schemas.openxmlformats.org/officeDocument/2006/relationships/tags" Target="../tags/tag51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5" Type="http://schemas.openxmlformats.org/officeDocument/2006/relationships/tags" Target="../tags/tag49.xml"/><Relationship Id="rId4" Type="http://schemas.openxmlformats.org/officeDocument/2006/relationships/tags" Target="../tags/tag48.xml"/><Relationship Id="rId9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56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5" Type="http://schemas.openxmlformats.org/officeDocument/2006/relationships/tags" Target="../tags/tag64.xml"/><Relationship Id="rId4" Type="http://schemas.openxmlformats.org/officeDocument/2006/relationships/tags" Target="../tags/tag6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70.xml"/><Relationship Id="rId4" Type="http://schemas.openxmlformats.org/officeDocument/2006/relationships/tags" Target="../tags/tag69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74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82.xml"/><Relationship Id="rId3" Type="http://schemas.openxmlformats.org/officeDocument/2006/relationships/tags" Target="../tags/tag77.xml"/><Relationship Id="rId7" Type="http://schemas.openxmlformats.org/officeDocument/2006/relationships/tags" Target="../tags/tag81.xml"/><Relationship Id="rId12" Type="http://schemas.openxmlformats.org/officeDocument/2006/relationships/slideMaster" Target="../slideMasters/slideMaster2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tags" Target="../tags/tag80.xml"/><Relationship Id="rId11" Type="http://schemas.openxmlformats.org/officeDocument/2006/relationships/tags" Target="../tags/tag85.xml"/><Relationship Id="rId5" Type="http://schemas.openxmlformats.org/officeDocument/2006/relationships/tags" Target="../tags/tag79.xml"/><Relationship Id="rId10" Type="http://schemas.openxmlformats.org/officeDocument/2006/relationships/tags" Target="../tags/tag84.xml"/><Relationship Id="rId4" Type="http://schemas.openxmlformats.org/officeDocument/2006/relationships/tags" Target="../tags/tag78.xml"/><Relationship Id="rId9" Type="http://schemas.openxmlformats.org/officeDocument/2006/relationships/tags" Target="../tags/tag8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89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tags" Target="../tags/tag95.xml"/><Relationship Id="rId5" Type="http://schemas.openxmlformats.org/officeDocument/2006/relationships/tags" Target="../tags/tag94.xml"/><Relationship Id="rId4" Type="http://schemas.openxmlformats.org/officeDocument/2006/relationships/tags" Target="../tags/tag93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tags" Target="../tags/tag103.xml"/><Relationship Id="rId3" Type="http://schemas.openxmlformats.org/officeDocument/2006/relationships/tags" Target="../tags/tag98.xml"/><Relationship Id="rId7" Type="http://schemas.openxmlformats.org/officeDocument/2006/relationships/tags" Target="../tags/tag102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tags" Target="../tags/tag101.xml"/><Relationship Id="rId5" Type="http://schemas.openxmlformats.org/officeDocument/2006/relationships/tags" Target="../tags/tag100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99.xml"/><Relationship Id="rId9" Type="http://schemas.openxmlformats.org/officeDocument/2006/relationships/tags" Target="../tags/tag104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tags" Target="../tags/tag112.xml"/><Relationship Id="rId3" Type="http://schemas.openxmlformats.org/officeDocument/2006/relationships/tags" Target="../tags/tag107.xml"/><Relationship Id="rId7" Type="http://schemas.openxmlformats.org/officeDocument/2006/relationships/tags" Target="../tags/tag111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6" Type="http://schemas.openxmlformats.org/officeDocument/2006/relationships/tags" Target="../tags/tag110.xml"/><Relationship Id="rId5" Type="http://schemas.openxmlformats.org/officeDocument/2006/relationships/tags" Target="../tags/tag109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08.xml"/><Relationship Id="rId9" Type="http://schemas.openxmlformats.org/officeDocument/2006/relationships/tags" Target="../tags/tag113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16.xml"/><Relationship Id="rId7" Type="http://schemas.openxmlformats.org/officeDocument/2006/relationships/tags" Target="../tags/tag120.xml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6" Type="http://schemas.openxmlformats.org/officeDocument/2006/relationships/tags" Target="../tags/tag119.xml"/><Relationship Id="rId5" Type="http://schemas.openxmlformats.org/officeDocument/2006/relationships/tags" Target="../tags/tag118.xml"/><Relationship Id="rId4" Type="http://schemas.openxmlformats.org/officeDocument/2006/relationships/tags" Target="../tags/tag117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tags" Target="../tags/tag128.xml"/><Relationship Id="rId3" Type="http://schemas.openxmlformats.org/officeDocument/2006/relationships/tags" Target="../tags/tag123.xml"/><Relationship Id="rId7" Type="http://schemas.openxmlformats.org/officeDocument/2006/relationships/tags" Target="../tags/tag127.xml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6" Type="http://schemas.openxmlformats.org/officeDocument/2006/relationships/tags" Target="../tags/tag126.xml"/><Relationship Id="rId5" Type="http://schemas.openxmlformats.org/officeDocument/2006/relationships/tags" Target="../tags/tag12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24.xml"/><Relationship Id="rId9" Type="http://schemas.openxmlformats.org/officeDocument/2006/relationships/tags" Target="../tags/tag129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132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31.xml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5" Type="http://schemas.openxmlformats.org/officeDocument/2006/relationships/tags" Target="../tags/tag134.xml"/><Relationship Id="rId4" Type="http://schemas.openxmlformats.org/officeDocument/2006/relationships/tags" Target="../tags/tag13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tags" Target="../tags/tag151.xml"/><Relationship Id="rId3" Type="http://schemas.openxmlformats.org/officeDocument/2006/relationships/tags" Target="../tags/tag146.xml"/><Relationship Id="rId7" Type="http://schemas.openxmlformats.org/officeDocument/2006/relationships/tags" Target="../tags/tag150.xml"/><Relationship Id="rId12" Type="http://schemas.openxmlformats.org/officeDocument/2006/relationships/image" Target="../media/image2.jpeg"/><Relationship Id="rId2" Type="http://schemas.openxmlformats.org/officeDocument/2006/relationships/tags" Target="../tags/tag145.xml"/><Relationship Id="rId1" Type="http://schemas.openxmlformats.org/officeDocument/2006/relationships/tags" Target="../tags/tag144.xml"/><Relationship Id="rId6" Type="http://schemas.openxmlformats.org/officeDocument/2006/relationships/tags" Target="../tags/tag149.xml"/><Relationship Id="rId11" Type="http://schemas.openxmlformats.org/officeDocument/2006/relationships/slideMaster" Target="../slideMasters/slideMaster3.xml"/><Relationship Id="rId5" Type="http://schemas.openxmlformats.org/officeDocument/2006/relationships/tags" Target="../tags/tag148.xml"/><Relationship Id="rId10" Type="http://schemas.openxmlformats.org/officeDocument/2006/relationships/tags" Target="../tags/tag153.xml"/><Relationship Id="rId4" Type="http://schemas.openxmlformats.org/officeDocument/2006/relationships/tags" Target="../tags/tag147.xml"/><Relationship Id="rId9" Type="http://schemas.openxmlformats.org/officeDocument/2006/relationships/tags" Target="../tags/tag15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156.xml"/><Relationship Id="rId2" Type="http://schemas.openxmlformats.org/officeDocument/2006/relationships/tags" Target="../tags/tag155.xml"/><Relationship Id="rId1" Type="http://schemas.openxmlformats.org/officeDocument/2006/relationships/tags" Target="../tags/tag154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58.xml"/><Relationship Id="rId4" Type="http://schemas.openxmlformats.org/officeDocument/2006/relationships/tags" Target="../tags/tag157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161.xml"/><Relationship Id="rId2" Type="http://schemas.openxmlformats.org/officeDocument/2006/relationships/tags" Target="../tags/tag160.xml"/><Relationship Id="rId1" Type="http://schemas.openxmlformats.org/officeDocument/2006/relationships/tags" Target="../tags/tag159.xml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16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tags" Target="../tags/tag165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164.xml"/><Relationship Id="rId1" Type="http://schemas.openxmlformats.org/officeDocument/2006/relationships/tags" Target="../tags/tag163.xml"/><Relationship Id="rId6" Type="http://schemas.openxmlformats.org/officeDocument/2006/relationships/tags" Target="../tags/tag168.xml"/><Relationship Id="rId5" Type="http://schemas.openxmlformats.org/officeDocument/2006/relationships/tags" Target="../tags/tag167.xml"/><Relationship Id="rId4" Type="http://schemas.openxmlformats.org/officeDocument/2006/relationships/tags" Target="../tags/tag166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tags" Target="../tags/tag171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170.xml"/><Relationship Id="rId1" Type="http://schemas.openxmlformats.org/officeDocument/2006/relationships/tags" Target="../tags/tag169.xml"/><Relationship Id="rId6" Type="http://schemas.openxmlformats.org/officeDocument/2006/relationships/tags" Target="../tags/tag174.xml"/><Relationship Id="rId5" Type="http://schemas.openxmlformats.org/officeDocument/2006/relationships/tags" Target="../tags/tag173.xml"/><Relationship Id="rId4" Type="http://schemas.openxmlformats.org/officeDocument/2006/relationships/tags" Target="../tags/tag172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tags" Target="../tags/tag182.xml"/><Relationship Id="rId3" Type="http://schemas.openxmlformats.org/officeDocument/2006/relationships/tags" Target="../tags/tag177.xml"/><Relationship Id="rId7" Type="http://schemas.openxmlformats.org/officeDocument/2006/relationships/tags" Target="../tags/tag181.xml"/><Relationship Id="rId2" Type="http://schemas.openxmlformats.org/officeDocument/2006/relationships/tags" Target="../tags/tag176.xml"/><Relationship Id="rId1" Type="http://schemas.openxmlformats.org/officeDocument/2006/relationships/tags" Target="../tags/tag175.xml"/><Relationship Id="rId6" Type="http://schemas.openxmlformats.org/officeDocument/2006/relationships/tags" Target="../tags/tag180.xml"/><Relationship Id="rId5" Type="http://schemas.openxmlformats.org/officeDocument/2006/relationships/tags" Target="../tags/tag179.xml"/><Relationship Id="rId4" Type="http://schemas.openxmlformats.org/officeDocument/2006/relationships/tags" Target="../tags/tag178.xml"/><Relationship Id="rId9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tags" Target="../tags/tag185.xml"/><Relationship Id="rId2" Type="http://schemas.openxmlformats.org/officeDocument/2006/relationships/tags" Target="../tags/tag184.xml"/><Relationship Id="rId1" Type="http://schemas.openxmlformats.org/officeDocument/2006/relationships/tags" Target="../tags/tag183.xml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186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tags" Target="../tags/tag189.xml"/><Relationship Id="rId2" Type="http://schemas.openxmlformats.org/officeDocument/2006/relationships/tags" Target="../tags/tag188.xml"/><Relationship Id="rId1" Type="http://schemas.openxmlformats.org/officeDocument/2006/relationships/tags" Target="../tags/tag187.xml"/><Relationship Id="rId4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tags" Target="../tags/tag192.xml"/><Relationship Id="rId2" Type="http://schemas.openxmlformats.org/officeDocument/2006/relationships/tags" Target="../tags/tag191.xml"/><Relationship Id="rId1" Type="http://schemas.openxmlformats.org/officeDocument/2006/relationships/tags" Target="../tags/tag190.xml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19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tags" Target="../tags/tag196.xml"/><Relationship Id="rId2" Type="http://schemas.openxmlformats.org/officeDocument/2006/relationships/tags" Target="../tags/tag195.xml"/><Relationship Id="rId1" Type="http://schemas.openxmlformats.org/officeDocument/2006/relationships/tags" Target="../tags/tag194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98.xml"/><Relationship Id="rId4" Type="http://schemas.openxmlformats.org/officeDocument/2006/relationships/tags" Target="../tags/tag19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tags" Target="../tags/tag206.xml"/><Relationship Id="rId3" Type="http://schemas.openxmlformats.org/officeDocument/2006/relationships/tags" Target="../tags/tag201.xml"/><Relationship Id="rId7" Type="http://schemas.openxmlformats.org/officeDocument/2006/relationships/tags" Target="../tags/tag205.xml"/><Relationship Id="rId2" Type="http://schemas.openxmlformats.org/officeDocument/2006/relationships/tags" Target="../tags/tag200.xml"/><Relationship Id="rId1" Type="http://schemas.openxmlformats.org/officeDocument/2006/relationships/tags" Target="../tags/tag199.xml"/><Relationship Id="rId6" Type="http://schemas.openxmlformats.org/officeDocument/2006/relationships/tags" Target="../tags/tag204.xml"/><Relationship Id="rId11" Type="http://schemas.openxmlformats.org/officeDocument/2006/relationships/image" Target="../media/image2.jpeg"/><Relationship Id="rId5" Type="http://schemas.openxmlformats.org/officeDocument/2006/relationships/tags" Target="../tags/tag203.xml"/><Relationship Id="rId10" Type="http://schemas.openxmlformats.org/officeDocument/2006/relationships/slideMaster" Target="../slideMasters/slideMaster3.xml"/><Relationship Id="rId4" Type="http://schemas.openxmlformats.org/officeDocument/2006/relationships/tags" Target="../tags/tag202.xml"/><Relationship Id="rId9" Type="http://schemas.openxmlformats.org/officeDocument/2006/relationships/tags" Target="../tags/tag20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2025/7/4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2025/7/4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2025/7/4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>
            <p:custDataLst>
              <p:tags r:id="rId1"/>
            </p:custDataLst>
          </p:nvPr>
        </p:nvGrpSpPr>
        <p:grpSpPr>
          <a:xfrm>
            <a:off x="220531" y="0"/>
            <a:ext cx="11118029" cy="6858000"/>
            <a:chOff x="220531" y="0"/>
            <a:chExt cx="11118029" cy="6858000"/>
          </a:xfrm>
        </p:grpSpPr>
        <p:grpSp>
          <p:nvGrpSpPr>
            <p:cNvPr id="8" name="组合 7"/>
            <p:cNvGrpSpPr/>
            <p:nvPr/>
          </p:nvGrpSpPr>
          <p:grpSpPr>
            <a:xfrm>
              <a:off x="8564880" y="5384482"/>
              <a:ext cx="2773680" cy="1473518"/>
              <a:chOff x="8564880" y="5384482"/>
              <a:chExt cx="2773680" cy="1473518"/>
            </a:xfrm>
          </p:grpSpPr>
          <p:sp>
            <p:nvSpPr>
              <p:cNvPr id="12" name="任意多边形 11"/>
              <p:cNvSpPr/>
              <p:nvPr>
                <p:custDataLst>
                  <p:tags r:id="rId10"/>
                </p:custDataLst>
              </p:nvPr>
            </p:nvSpPr>
            <p:spPr>
              <a:xfrm>
                <a:off x="8564880" y="5384482"/>
                <a:ext cx="2773680" cy="1473518"/>
              </a:xfrm>
              <a:custGeom>
                <a:avLst/>
                <a:gdLst>
                  <a:gd name="connsiteX0" fmla="*/ 2763520 w 5527040"/>
                  <a:gd name="connsiteY0" fmla="*/ 0 h 2936240"/>
                  <a:gd name="connsiteX1" fmla="*/ 5527040 w 5527040"/>
                  <a:gd name="connsiteY1" fmla="*/ 2936240 h 2936240"/>
                  <a:gd name="connsiteX2" fmla="*/ 4828988 w 5527040"/>
                  <a:gd name="connsiteY2" fmla="*/ 2936240 h 2936240"/>
                  <a:gd name="connsiteX3" fmla="*/ 2763520 w 5527040"/>
                  <a:gd name="connsiteY3" fmla="*/ 741680 h 2936240"/>
                  <a:gd name="connsiteX4" fmla="*/ 698052 w 5527040"/>
                  <a:gd name="connsiteY4" fmla="*/ 2936240 h 2936240"/>
                  <a:gd name="connsiteX5" fmla="*/ 0 w 5527040"/>
                  <a:gd name="connsiteY5" fmla="*/ 2936240 h 2936240"/>
                  <a:gd name="connsiteX6" fmla="*/ 2763520 w 5527040"/>
                  <a:gd name="connsiteY6" fmla="*/ 0 h 2936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527040" h="2936240">
                    <a:moveTo>
                      <a:pt x="2763520" y="0"/>
                    </a:moveTo>
                    <a:lnTo>
                      <a:pt x="5527040" y="2936240"/>
                    </a:lnTo>
                    <a:lnTo>
                      <a:pt x="4828988" y="2936240"/>
                    </a:lnTo>
                    <a:lnTo>
                      <a:pt x="2763520" y="741680"/>
                    </a:lnTo>
                    <a:lnTo>
                      <a:pt x="698052" y="2936240"/>
                    </a:lnTo>
                    <a:lnTo>
                      <a:pt x="0" y="2936240"/>
                    </a:lnTo>
                    <a:lnTo>
                      <a:pt x="2763520" y="0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任意多边形 12"/>
              <p:cNvSpPr/>
              <p:nvPr>
                <p:custDataLst>
                  <p:tags r:id="rId11"/>
                </p:custDataLst>
              </p:nvPr>
            </p:nvSpPr>
            <p:spPr>
              <a:xfrm>
                <a:off x="9497658" y="6375559"/>
                <a:ext cx="908124" cy="482441"/>
              </a:xfrm>
              <a:custGeom>
                <a:avLst/>
                <a:gdLst>
                  <a:gd name="connsiteX0" fmla="*/ 2065468 w 4130936"/>
                  <a:gd name="connsiteY0" fmla="*/ 0 h 2194560"/>
                  <a:gd name="connsiteX1" fmla="*/ 4130936 w 4130936"/>
                  <a:gd name="connsiteY1" fmla="*/ 2194560 h 2194560"/>
                  <a:gd name="connsiteX2" fmla="*/ 0 w 4130936"/>
                  <a:gd name="connsiteY2" fmla="*/ 2194560 h 2194560"/>
                  <a:gd name="connsiteX3" fmla="*/ 2065468 w 4130936"/>
                  <a:gd name="connsiteY3" fmla="*/ 0 h 2194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30936" h="2194560">
                    <a:moveTo>
                      <a:pt x="2065468" y="0"/>
                    </a:moveTo>
                    <a:lnTo>
                      <a:pt x="4130936" y="2194560"/>
                    </a:lnTo>
                    <a:lnTo>
                      <a:pt x="0" y="2194560"/>
                    </a:lnTo>
                    <a:lnTo>
                      <a:pt x="206546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220531" y="0"/>
              <a:ext cx="5463811" cy="2534822"/>
              <a:chOff x="220531" y="0"/>
              <a:chExt cx="5463811" cy="2534822"/>
            </a:xfrm>
          </p:grpSpPr>
          <p:sp>
            <p:nvSpPr>
              <p:cNvPr id="10" name="任意多边形 9"/>
              <p:cNvSpPr/>
              <p:nvPr>
                <p:custDataLst>
                  <p:tags r:id="rId8"/>
                </p:custDataLst>
              </p:nvPr>
            </p:nvSpPr>
            <p:spPr>
              <a:xfrm flipV="1">
                <a:off x="220531" y="0"/>
                <a:ext cx="4219389" cy="2241551"/>
              </a:xfrm>
              <a:custGeom>
                <a:avLst/>
                <a:gdLst>
                  <a:gd name="connsiteX0" fmla="*/ 2065468 w 4130936"/>
                  <a:gd name="connsiteY0" fmla="*/ 0 h 2194560"/>
                  <a:gd name="connsiteX1" fmla="*/ 4130936 w 4130936"/>
                  <a:gd name="connsiteY1" fmla="*/ 2194560 h 2194560"/>
                  <a:gd name="connsiteX2" fmla="*/ 0 w 4130936"/>
                  <a:gd name="connsiteY2" fmla="*/ 2194560 h 2194560"/>
                  <a:gd name="connsiteX3" fmla="*/ 2065468 w 4130936"/>
                  <a:gd name="connsiteY3" fmla="*/ 0 h 2194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30936" h="2194560">
                    <a:moveTo>
                      <a:pt x="2065468" y="0"/>
                    </a:moveTo>
                    <a:lnTo>
                      <a:pt x="4130936" y="2194560"/>
                    </a:lnTo>
                    <a:lnTo>
                      <a:pt x="0" y="2194560"/>
                    </a:lnTo>
                    <a:lnTo>
                      <a:pt x="206546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任意多边形 10"/>
              <p:cNvSpPr/>
              <p:nvPr>
                <p:custDataLst>
                  <p:tags r:id="rId9"/>
                </p:custDataLst>
              </p:nvPr>
            </p:nvSpPr>
            <p:spPr>
              <a:xfrm flipV="1">
                <a:off x="912913" y="0"/>
                <a:ext cx="4771429" cy="2534822"/>
              </a:xfrm>
              <a:custGeom>
                <a:avLst/>
                <a:gdLst>
                  <a:gd name="connsiteX0" fmla="*/ 0 w 4130936"/>
                  <a:gd name="connsiteY0" fmla="*/ 2194560 h 2194560"/>
                  <a:gd name="connsiteX1" fmla="*/ 225015 w 4130936"/>
                  <a:gd name="connsiteY1" fmla="*/ 2194560 h 2194560"/>
                  <a:gd name="connsiteX2" fmla="*/ 2065468 w 4130936"/>
                  <a:gd name="connsiteY2" fmla="*/ 239078 h 2194560"/>
                  <a:gd name="connsiteX3" fmla="*/ 3905922 w 4130936"/>
                  <a:gd name="connsiteY3" fmla="*/ 2194560 h 2194560"/>
                  <a:gd name="connsiteX4" fmla="*/ 4130936 w 4130936"/>
                  <a:gd name="connsiteY4" fmla="*/ 2194560 h 2194560"/>
                  <a:gd name="connsiteX5" fmla="*/ 2065468 w 4130936"/>
                  <a:gd name="connsiteY5" fmla="*/ 0 h 2194560"/>
                  <a:gd name="connsiteX6" fmla="*/ 0 w 4130936"/>
                  <a:gd name="connsiteY6" fmla="*/ 2194560 h 2194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30936" h="2194560">
                    <a:moveTo>
                      <a:pt x="0" y="2194560"/>
                    </a:moveTo>
                    <a:lnTo>
                      <a:pt x="225015" y="2194560"/>
                    </a:lnTo>
                    <a:lnTo>
                      <a:pt x="2065468" y="239078"/>
                    </a:lnTo>
                    <a:lnTo>
                      <a:pt x="3905922" y="2194560"/>
                    </a:lnTo>
                    <a:lnTo>
                      <a:pt x="4130936" y="2194560"/>
                    </a:lnTo>
                    <a:lnTo>
                      <a:pt x="2065468" y="0"/>
                    </a:lnTo>
                    <a:lnTo>
                      <a:pt x="0" y="2194560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524000" y="2173190"/>
            <a:ext cx="9144000" cy="1510869"/>
          </a:xfrm>
        </p:spPr>
        <p:txBody>
          <a:bodyPr anchor="b">
            <a:normAutofit/>
          </a:bodyPr>
          <a:lstStyle>
            <a:lvl1pPr algn="ctr">
              <a:defRPr sz="6600" b="1"/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524000" y="3863103"/>
            <a:ext cx="9144000" cy="88760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2FC065D4-CBD7-445F-A06F-1CCB0E898049}" type="datetimeFigureOut">
              <a:rPr lang="zh-CN" altLang="en-US" smtClean="0"/>
              <a:t>2025/7/4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3E535D71-414D-4238-A4A5-26B94121C8B8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4" name="直接连接符 13"/>
          <p:cNvCxnSpPr/>
          <p:nvPr>
            <p:custDataLst>
              <p:tags r:id="rId7"/>
            </p:custDataLst>
          </p:nvPr>
        </p:nvCxnSpPr>
        <p:spPr>
          <a:xfrm>
            <a:off x="5968738" y="3778836"/>
            <a:ext cx="254524" cy="0"/>
          </a:xfrm>
          <a:prstGeom prst="line">
            <a:avLst/>
          </a:prstGeom>
          <a:ln w="22225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2FC065D4-CBD7-445F-A06F-1CCB0E898049}" type="datetimeFigureOut">
              <a:rPr lang="zh-CN" altLang="en-US" smtClean="0"/>
              <a:t>2025/7/4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3E535D71-414D-4238-A4A5-26B94121C8B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>
            <p:custDataLst>
              <p:tags r:id="rId1"/>
            </p:custDataLst>
          </p:nvPr>
        </p:nvGrpSpPr>
        <p:grpSpPr>
          <a:xfrm>
            <a:off x="1730671" y="0"/>
            <a:ext cx="9800929" cy="6858000"/>
            <a:chOff x="1730671" y="0"/>
            <a:chExt cx="9800929" cy="6858000"/>
          </a:xfrm>
        </p:grpSpPr>
        <p:grpSp>
          <p:nvGrpSpPr>
            <p:cNvPr id="8" name="组合 7"/>
            <p:cNvGrpSpPr/>
            <p:nvPr/>
          </p:nvGrpSpPr>
          <p:grpSpPr>
            <a:xfrm>
              <a:off x="1730671" y="0"/>
              <a:ext cx="4492591" cy="2386690"/>
              <a:chOff x="1730671" y="0"/>
              <a:chExt cx="4492591" cy="2386690"/>
            </a:xfrm>
          </p:grpSpPr>
          <p:sp>
            <p:nvSpPr>
              <p:cNvPr id="12" name="任意多边形 11"/>
              <p:cNvSpPr/>
              <p:nvPr>
                <p:custDataLst>
                  <p:tags r:id="rId10"/>
                </p:custDataLst>
              </p:nvPr>
            </p:nvSpPr>
            <p:spPr>
              <a:xfrm flipV="1">
                <a:off x="1730671" y="0"/>
                <a:ext cx="4492591" cy="2386690"/>
              </a:xfrm>
              <a:custGeom>
                <a:avLst/>
                <a:gdLst>
                  <a:gd name="connsiteX0" fmla="*/ 2763520 w 5527040"/>
                  <a:gd name="connsiteY0" fmla="*/ 0 h 2936240"/>
                  <a:gd name="connsiteX1" fmla="*/ 5527040 w 5527040"/>
                  <a:gd name="connsiteY1" fmla="*/ 2936240 h 2936240"/>
                  <a:gd name="connsiteX2" fmla="*/ 4828988 w 5527040"/>
                  <a:gd name="connsiteY2" fmla="*/ 2936240 h 2936240"/>
                  <a:gd name="connsiteX3" fmla="*/ 2763520 w 5527040"/>
                  <a:gd name="connsiteY3" fmla="*/ 741680 h 2936240"/>
                  <a:gd name="connsiteX4" fmla="*/ 698052 w 5527040"/>
                  <a:gd name="connsiteY4" fmla="*/ 2936240 h 2936240"/>
                  <a:gd name="connsiteX5" fmla="*/ 0 w 5527040"/>
                  <a:gd name="connsiteY5" fmla="*/ 2936240 h 2936240"/>
                  <a:gd name="connsiteX6" fmla="*/ 2763520 w 5527040"/>
                  <a:gd name="connsiteY6" fmla="*/ 0 h 2936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527040" h="2936240">
                    <a:moveTo>
                      <a:pt x="2763520" y="0"/>
                    </a:moveTo>
                    <a:lnTo>
                      <a:pt x="5527040" y="2936240"/>
                    </a:lnTo>
                    <a:lnTo>
                      <a:pt x="4828988" y="2936240"/>
                    </a:lnTo>
                    <a:lnTo>
                      <a:pt x="2763520" y="741680"/>
                    </a:lnTo>
                    <a:lnTo>
                      <a:pt x="698052" y="2936240"/>
                    </a:lnTo>
                    <a:lnTo>
                      <a:pt x="0" y="2936240"/>
                    </a:lnTo>
                    <a:lnTo>
                      <a:pt x="276352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任意多边形 12"/>
              <p:cNvSpPr/>
              <p:nvPr>
                <p:custDataLst>
                  <p:tags r:id="rId11"/>
                </p:custDataLst>
              </p:nvPr>
            </p:nvSpPr>
            <p:spPr>
              <a:xfrm flipV="1">
                <a:off x="3241512" y="0"/>
                <a:ext cx="1470909" cy="781420"/>
              </a:xfrm>
              <a:custGeom>
                <a:avLst/>
                <a:gdLst>
                  <a:gd name="connsiteX0" fmla="*/ 2065468 w 4130936"/>
                  <a:gd name="connsiteY0" fmla="*/ 0 h 2194560"/>
                  <a:gd name="connsiteX1" fmla="*/ 4130936 w 4130936"/>
                  <a:gd name="connsiteY1" fmla="*/ 2194560 h 2194560"/>
                  <a:gd name="connsiteX2" fmla="*/ 0 w 4130936"/>
                  <a:gd name="connsiteY2" fmla="*/ 2194560 h 2194560"/>
                  <a:gd name="connsiteX3" fmla="*/ 2065468 w 4130936"/>
                  <a:gd name="connsiteY3" fmla="*/ 0 h 2194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30936" h="2194560">
                    <a:moveTo>
                      <a:pt x="2065468" y="0"/>
                    </a:moveTo>
                    <a:lnTo>
                      <a:pt x="4130936" y="2194560"/>
                    </a:lnTo>
                    <a:lnTo>
                      <a:pt x="0" y="2194560"/>
                    </a:lnTo>
                    <a:lnTo>
                      <a:pt x="2065468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6096000" y="4288790"/>
              <a:ext cx="5435600" cy="2569210"/>
              <a:chOff x="6096000" y="4288790"/>
              <a:chExt cx="5435600" cy="2569210"/>
            </a:xfrm>
          </p:grpSpPr>
          <p:sp>
            <p:nvSpPr>
              <p:cNvPr id="10" name="任意多边形 9"/>
              <p:cNvSpPr/>
              <p:nvPr>
                <p:custDataLst>
                  <p:tags r:id="rId8"/>
                </p:custDataLst>
              </p:nvPr>
            </p:nvSpPr>
            <p:spPr>
              <a:xfrm>
                <a:off x="6096000" y="4663440"/>
                <a:ext cx="4130936" cy="2194560"/>
              </a:xfrm>
              <a:custGeom>
                <a:avLst/>
                <a:gdLst>
                  <a:gd name="connsiteX0" fmla="*/ 2065468 w 4130936"/>
                  <a:gd name="connsiteY0" fmla="*/ 0 h 2194560"/>
                  <a:gd name="connsiteX1" fmla="*/ 4130936 w 4130936"/>
                  <a:gd name="connsiteY1" fmla="*/ 2194560 h 2194560"/>
                  <a:gd name="connsiteX2" fmla="*/ 0 w 4130936"/>
                  <a:gd name="connsiteY2" fmla="*/ 2194560 h 2194560"/>
                  <a:gd name="connsiteX3" fmla="*/ 2065468 w 4130936"/>
                  <a:gd name="connsiteY3" fmla="*/ 0 h 2194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30936" h="2194560">
                    <a:moveTo>
                      <a:pt x="2065468" y="0"/>
                    </a:moveTo>
                    <a:lnTo>
                      <a:pt x="4130936" y="2194560"/>
                    </a:lnTo>
                    <a:lnTo>
                      <a:pt x="0" y="2194560"/>
                    </a:lnTo>
                    <a:lnTo>
                      <a:pt x="206546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任意多边形 10"/>
              <p:cNvSpPr/>
              <p:nvPr>
                <p:custDataLst>
                  <p:tags r:id="rId9"/>
                </p:custDataLst>
              </p:nvPr>
            </p:nvSpPr>
            <p:spPr>
              <a:xfrm>
                <a:off x="6695440" y="4288790"/>
                <a:ext cx="4836160" cy="2569210"/>
              </a:xfrm>
              <a:custGeom>
                <a:avLst/>
                <a:gdLst>
                  <a:gd name="connsiteX0" fmla="*/ 0 w 4130936"/>
                  <a:gd name="connsiteY0" fmla="*/ 2194560 h 2194560"/>
                  <a:gd name="connsiteX1" fmla="*/ 225015 w 4130936"/>
                  <a:gd name="connsiteY1" fmla="*/ 2194560 h 2194560"/>
                  <a:gd name="connsiteX2" fmla="*/ 2065468 w 4130936"/>
                  <a:gd name="connsiteY2" fmla="*/ 239078 h 2194560"/>
                  <a:gd name="connsiteX3" fmla="*/ 3905922 w 4130936"/>
                  <a:gd name="connsiteY3" fmla="*/ 2194560 h 2194560"/>
                  <a:gd name="connsiteX4" fmla="*/ 4130936 w 4130936"/>
                  <a:gd name="connsiteY4" fmla="*/ 2194560 h 2194560"/>
                  <a:gd name="connsiteX5" fmla="*/ 2065468 w 4130936"/>
                  <a:gd name="connsiteY5" fmla="*/ 0 h 2194560"/>
                  <a:gd name="connsiteX6" fmla="*/ 0 w 4130936"/>
                  <a:gd name="connsiteY6" fmla="*/ 2194560 h 2194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30936" h="2194560">
                    <a:moveTo>
                      <a:pt x="0" y="2194560"/>
                    </a:moveTo>
                    <a:lnTo>
                      <a:pt x="225015" y="2194560"/>
                    </a:lnTo>
                    <a:lnTo>
                      <a:pt x="2065468" y="239078"/>
                    </a:lnTo>
                    <a:lnTo>
                      <a:pt x="3905922" y="2194560"/>
                    </a:lnTo>
                    <a:lnTo>
                      <a:pt x="4130936" y="2194560"/>
                    </a:lnTo>
                    <a:lnTo>
                      <a:pt x="2065468" y="0"/>
                    </a:lnTo>
                    <a:lnTo>
                      <a:pt x="0" y="2194560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2512739" y="2351187"/>
            <a:ext cx="7166522" cy="1578282"/>
          </a:xfrm>
        </p:spPr>
        <p:txBody>
          <a:bodyPr anchor="b">
            <a:normAutofit/>
          </a:bodyPr>
          <a:lstStyle>
            <a:lvl1pPr algn="ctr">
              <a:defRPr sz="5400" b="1"/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2512739" y="4102137"/>
            <a:ext cx="7166522" cy="1316027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2FC065D4-CBD7-445F-A06F-1CCB0E898049}" type="datetimeFigureOut">
              <a:rPr lang="zh-CN" altLang="en-US" smtClean="0"/>
              <a:t>2025/7/4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3E535D71-414D-4238-A4A5-26B94121C8B8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4" name="直接连接符 13"/>
          <p:cNvCxnSpPr/>
          <p:nvPr>
            <p:custDataLst>
              <p:tags r:id="rId7"/>
            </p:custDataLst>
          </p:nvPr>
        </p:nvCxnSpPr>
        <p:spPr>
          <a:xfrm>
            <a:off x="5968738" y="3992529"/>
            <a:ext cx="254524" cy="0"/>
          </a:xfrm>
          <a:prstGeom prst="line">
            <a:avLst/>
          </a:prstGeom>
          <a:ln w="22225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2FC065D4-CBD7-445F-A06F-1CCB0E898049}" type="datetimeFigureOut">
              <a:rPr lang="zh-CN" altLang="en-US" smtClean="0"/>
              <a:t>2025/7/4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3E535D71-414D-4238-A4A5-26B94121C8B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839788" y="1779885"/>
            <a:ext cx="5157787" cy="6477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172200" y="1779885"/>
            <a:ext cx="5183188" cy="6477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2FC065D4-CBD7-445F-A06F-1CCB0E898049}" type="datetimeFigureOut">
              <a:rPr lang="zh-CN" altLang="en-US" smtClean="0"/>
              <a:t>2025/7/4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3E535D71-414D-4238-A4A5-26B94121C8B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+mj-lt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2025/7/4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2FC065D4-CBD7-445F-A06F-1CCB0E898049}" type="datetimeFigureOut">
              <a:rPr lang="zh-CN" altLang="en-US" smtClean="0"/>
              <a:t>2025/7/4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3E535D71-414D-4238-A4A5-26B94121C8B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787" y="457200"/>
            <a:ext cx="4165200" cy="1600200"/>
          </a:xfrm>
        </p:spPr>
        <p:txBody>
          <a:bodyPr anchor="t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  <p:custDataLst>
              <p:tags r:id="rId2"/>
            </p:custDataLst>
          </p:nvPr>
        </p:nvSpPr>
        <p:spPr>
          <a:xfrm>
            <a:off x="5184000" y="457200"/>
            <a:ext cx="6170400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839787" y="2125482"/>
            <a:ext cx="4165200" cy="373531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2025/7/4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2025/7/4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2025/7/4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2025/7/4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2FC065D4-CBD7-445F-A06F-1CCB0E898049}" type="datetimeFigureOut">
              <a:rPr lang="zh-CN" altLang="en-US" smtClean="0"/>
              <a:t>2025/7/4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3E535D71-414D-4238-A4A5-26B94121C8B8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6" name="组合 5"/>
          <p:cNvGrpSpPr/>
          <p:nvPr>
            <p:custDataLst>
              <p:tags r:id="rId4"/>
            </p:custDataLst>
          </p:nvPr>
        </p:nvGrpSpPr>
        <p:grpSpPr>
          <a:xfrm>
            <a:off x="220531" y="0"/>
            <a:ext cx="11118029" cy="6858000"/>
            <a:chOff x="220531" y="0"/>
            <a:chExt cx="11118029" cy="6858000"/>
          </a:xfrm>
        </p:grpSpPr>
        <p:grpSp>
          <p:nvGrpSpPr>
            <p:cNvPr id="7" name="组合 6"/>
            <p:cNvGrpSpPr/>
            <p:nvPr/>
          </p:nvGrpSpPr>
          <p:grpSpPr>
            <a:xfrm>
              <a:off x="8564880" y="5384482"/>
              <a:ext cx="2773680" cy="1473518"/>
              <a:chOff x="8564880" y="5384482"/>
              <a:chExt cx="2773680" cy="1473518"/>
            </a:xfrm>
          </p:grpSpPr>
          <p:sp>
            <p:nvSpPr>
              <p:cNvPr id="11" name="任意多边形 10"/>
              <p:cNvSpPr/>
              <p:nvPr>
                <p:custDataLst>
                  <p:tags r:id="rId10"/>
                </p:custDataLst>
              </p:nvPr>
            </p:nvSpPr>
            <p:spPr>
              <a:xfrm>
                <a:off x="8564880" y="5384482"/>
                <a:ext cx="2773680" cy="1473518"/>
              </a:xfrm>
              <a:custGeom>
                <a:avLst/>
                <a:gdLst>
                  <a:gd name="connsiteX0" fmla="*/ 2763520 w 5527040"/>
                  <a:gd name="connsiteY0" fmla="*/ 0 h 2936240"/>
                  <a:gd name="connsiteX1" fmla="*/ 5527040 w 5527040"/>
                  <a:gd name="connsiteY1" fmla="*/ 2936240 h 2936240"/>
                  <a:gd name="connsiteX2" fmla="*/ 4828988 w 5527040"/>
                  <a:gd name="connsiteY2" fmla="*/ 2936240 h 2936240"/>
                  <a:gd name="connsiteX3" fmla="*/ 2763520 w 5527040"/>
                  <a:gd name="connsiteY3" fmla="*/ 741680 h 2936240"/>
                  <a:gd name="connsiteX4" fmla="*/ 698052 w 5527040"/>
                  <a:gd name="connsiteY4" fmla="*/ 2936240 h 2936240"/>
                  <a:gd name="connsiteX5" fmla="*/ 0 w 5527040"/>
                  <a:gd name="connsiteY5" fmla="*/ 2936240 h 2936240"/>
                  <a:gd name="connsiteX6" fmla="*/ 2763520 w 5527040"/>
                  <a:gd name="connsiteY6" fmla="*/ 0 h 2936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527040" h="2936240">
                    <a:moveTo>
                      <a:pt x="2763520" y="0"/>
                    </a:moveTo>
                    <a:lnTo>
                      <a:pt x="5527040" y="2936240"/>
                    </a:lnTo>
                    <a:lnTo>
                      <a:pt x="4828988" y="2936240"/>
                    </a:lnTo>
                    <a:lnTo>
                      <a:pt x="2763520" y="741680"/>
                    </a:lnTo>
                    <a:lnTo>
                      <a:pt x="698052" y="2936240"/>
                    </a:lnTo>
                    <a:lnTo>
                      <a:pt x="0" y="2936240"/>
                    </a:lnTo>
                    <a:lnTo>
                      <a:pt x="2763520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任意多边形 11"/>
              <p:cNvSpPr/>
              <p:nvPr>
                <p:custDataLst>
                  <p:tags r:id="rId11"/>
                </p:custDataLst>
              </p:nvPr>
            </p:nvSpPr>
            <p:spPr>
              <a:xfrm>
                <a:off x="9497658" y="6375559"/>
                <a:ext cx="908124" cy="482441"/>
              </a:xfrm>
              <a:custGeom>
                <a:avLst/>
                <a:gdLst>
                  <a:gd name="connsiteX0" fmla="*/ 2065468 w 4130936"/>
                  <a:gd name="connsiteY0" fmla="*/ 0 h 2194560"/>
                  <a:gd name="connsiteX1" fmla="*/ 4130936 w 4130936"/>
                  <a:gd name="connsiteY1" fmla="*/ 2194560 h 2194560"/>
                  <a:gd name="connsiteX2" fmla="*/ 0 w 4130936"/>
                  <a:gd name="connsiteY2" fmla="*/ 2194560 h 2194560"/>
                  <a:gd name="connsiteX3" fmla="*/ 2065468 w 4130936"/>
                  <a:gd name="connsiteY3" fmla="*/ 0 h 2194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30936" h="2194560">
                    <a:moveTo>
                      <a:pt x="2065468" y="0"/>
                    </a:moveTo>
                    <a:lnTo>
                      <a:pt x="4130936" y="2194560"/>
                    </a:lnTo>
                    <a:lnTo>
                      <a:pt x="0" y="2194560"/>
                    </a:lnTo>
                    <a:lnTo>
                      <a:pt x="206546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220531" y="0"/>
              <a:ext cx="5463811" cy="2534822"/>
              <a:chOff x="220531" y="0"/>
              <a:chExt cx="5463811" cy="2534822"/>
            </a:xfrm>
          </p:grpSpPr>
          <p:sp>
            <p:nvSpPr>
              <p:cNvPr id="9" name="任意多边形 8"/>
              <p:cNvSpPr/>
              <p:nvPr>
                <p:custDataLst>
                  <p:tags r:id="rId8"/>
                </p:custDataLst>
              </p:nvPr>
            </p:nvSpPr>
            <p:spPr>
              <a:xfrm flipV="1">
                <a:off x="220531" y="0"/>
                <a:ext cx="4219389" cy="2241551"/>
              </a:xfrm>
              <a:custGeom>
                <a:avLst/>
                <a:gdLst>
                  <a:gd name="connsiteX0" fmla="*/ 2065468 w 4130936"/>
                  <a:gd name="connsiteY0" fmla="*/ 0 h 2194560"/>
                  <a:gd name="connsiteX1" fmla="*/ 4130936 w 4130936"/>
                  <a:gd name="connsiteY1" fmla="*/ 2194560 h 2194560"/>
                  <a:gd name="connsiteX2" fmla="*/ 0 w 4130936"/>
                  <a:gd name="connsiteY2" fmla="*/ 2194560 h 2194560"/>
                  <a:gd name="connsiteX3" fmla="*/ 2065468 w 4130936"/>
                  <a:gd name="connsiteY3" fmla="*/ 0 h 2194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30936" h="2194560">
                    <a:moveTo>
                      <a:pt x="2065468" y="0"/>
                    </a:moveTo>
                    <a:lnTo>
                      <a:pt x="4130936" y="2194560"/>
                    </a:lnTo>
                    <a:lnTo>
                      <a:pt x="0" y="2194560"/>
                    </a:lnTo>
                    <a:lnTo>
                      <a:pt x="206546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任意多边形 9"/>
              <p:cNvSpPr/>
              <p:nvPr>
                <p:custDataLst>
                  <p:tags r:id="rId9"/>
                </p:custDataLst>
              </p:nvPr>
            </p:nvSpPr>
            <p:spPr>
              <a:xfrm flipV="1">
                <a:off x="912913" y="0"/>
                <a:ext cx="4771429" cy="2534822"/>
              </a:xfrm>
              <a:custGeom>
                <a:avLst/>
                <a:gdLst>
                  <a:gd name="connsiteX0" fmla="*/ 0 w 4130936"/>
                  <a:gd name="connsiteY0" fmla="*/ 2194560 h 2194560"/>
                  <a:gd name="connsiteX1" fmla="*/ 225015 w 4130936"/>
                  <a:gd name="connsiteY1" fmla="*/ 2194560 h 2194560"/>
                  <a:gd name="connsiteX2" fmla="*/ 2065468 w 4130936"/>
                  <a:gd name="connsiteY2" fmla="*/ 239078 h 2194560"/>
                  <a:gd name="connsiteX3" fmla="*/ 3905922 w 4130936"/>
                  <a:gd name="connsiteY3" fmla="*/ 2194560 h 2194560"/>
                  <a:gd name="connsiteX4" fmla="*/ 4130936 w 4130936"/>
                  <a:gd name="connsiteY4" fmla="*/ 2194560 h 2194560"/>
                  <a:gd name="connsiteX5" fmla="*/ 2065468 w 4130936"/>
                  <a:gd name="connsiteY5" fmla="*/ 0 h 2194560"/>
                  <a:gd name="connsiteX6" fmla="*/ 0 w 4130936"/>
                  <a:gd name="connsiteY6" fmla="*/ 2194560 h 2194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30936" h="2194560">
                    <a:moveTo>
                      <a:pt x="0" y="2194560"/>
                    </a:moveTo>
                    <a:lnTo>
                      <a:pt x="225015" y="2194560"/>
                    </a:lnTo>
                    <a:lnTo>
                      <a:pt x="2065468" y="239078"/>
                    </a:lnTo>
                    <a:lnTo>
                      <a:pt x="3905922" y="2194560"/>
                    </a:lnTo>
                    <a:lnTo>
                      <a:pt x="4130936" y="2194560"/>
                    </a:lnTo>
                    <a:lnTo>
                      <a:pt x="2065468" y="0"/>
                    </a:lnTo>
                    <a:lnTo>
                      <a:pt x="0" y="2194560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3" name="副标题 2"/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1524000" y="4138875"/>
            <a:ext cx="9144000" cy="88760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cxnSp>
        <p:nvCxnSpPr>
          <p:cNvPr id="14" name="直接连接符 13"/>
          <p:cNvCxnSpPr/>
          <p:nvPr>
            <p:custDataLst>
              <p:tags r:id="rId6"/>
            </p:custDataLst>
          </p:nvPr>
        </p:nvCxnSpPr>
        <p:spPr>
          <a:xfrm>
            <a:off x="5968738" y="4054608"/>
            <a:ext cx="254524" cy="0"/>
          </a:xfrm>
          <a:prstGeom prst="line">
            <a:avLst/>
          </a:prstGeom>
          <a:ln w="22225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1524000" y="2438453"/>
            <a:ext cx="9144000" cy="1530739"/>
          </a:xfrm>
        </p:spPr>
        <p:txBody>
          <a:bodyPr anchor="b">
            <a:normAutofit/>
          </a:bodyPr>
          <a:lstStyle>
            <a:lvl1pPr algn="ctr">
              <a:defRPr sz="6600" b="1"/>
            </a:lvl1pPr>
          </a:lstStyle>
          <a:p>
            <a:r>
              <a:rPr lang="zh-CN" altLang="en-US"/>
              <a:t>单击此处编辑标题</a:t>
            </a: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lvl1pPr>
              <a:defRPr baseline="0">
                <a:latin typeface="+mj-lt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2025/7/4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1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tx1"/>
                </a:solidFill>
                <a:latin typeface="+mj-lt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3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+mn-lt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+mn-lt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+mn-lt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+mn-lt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+mn-lt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2025/7/4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6" name="任意多边形 5"/>
          <p:cNvSpPr/>
          <p:nvPr userDrawn="1">
            <p:custDataLst>
              <p:tags r:id="rId2"/>
            </p:custDataLst>
          </p:nvPr>
        </p:nvSpPr>
        <p:spPr>
          <a:xfrm flipV="1">
            <a:off x="220345" y="0"/>
            <a:ext cx="1753235" cy="931545"/>
          </a:xfrm>
          <a:custGeom>
            <a:avLst/>
            <a:gdLst>
              <a:gd name="connsiteX0" fmla="*/ 2065468 w 4130936"/>
              <a:gd name="connsiteY0" fmla="*/ 0 h 2194560"/>
              <a:gd name="connsiteX1" fmla="*/ 4130936 w 4130936"/>
              <a:gd name="connsiteY1" fmla="*/ 2194560 h 2194560"/>
              <a:gd name="connsiteX2" fmla="*/ 0 w 4130936"/>
              <a:gd name="connsiteY2" fmla="*/ 2194560 h 2194560"/>
              <a:gd name="connsiteX3" fmla="*/ 2065468 w 4130936"/>
              <a:gd name="connsiteY3" fmla="*/ 0 h 219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30936" h="2194560">
                <a:moveTo>
                  <a:pt x="2065468" y="0"/>
                </a:moveTo>
                <a:lnTo>
                  <a:pt x="4130936" y="2194560"/>
                </a:lnTo>
                <a:lnTo>
                  <a:pt x="0" y="2194560"/>
                </a:lnTo>
                <a:lnTo>
                  <a:pt x="206546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 userDrawn="1">
            <p:custDataLst>
              <p:tags r:id="rId3"/>
            </p:custDataLst>
          </p:nvPr>
        </p:nvSpPr>
        <p:spPr>
          <a:xfrm flipV="1">
            <a:off x="582930" y="0"/>
            <a:ext cx="1981200" cy="1052830"/>
          </a:xfrm>
          <a:custGeom>
            <a:avLst/>
            <a:gdLst>
              <a:gd name="connsiteX0" fmla="*/ 0 w 4130936"/>
              <a:gd name="connsiteY0" fmla="*/ 2194560 h 2194560"/>
              <a:gd name="connsiteX1" fmla="*/ 225015 w 4130936"/>
              <a:gd name="connsiteY1" fmla="*/ 2194560 h 2194560"/>
              <a:gd name="connsiteX2" fmla="*/ 2065468 w 4130936"/>
              <a:gd name="connsiteY2" fmla="*/ 239078 h 2194560"/>
              <a:gd name="connsiteX3" fmla="*/ 3905922 w 4130936"/>
              <a:gd name="connsiteY3" fmla="*/ 2194560 h 2194560"/>
              <a:gd name="connsiteX4" fmla="*/ 4130936 w 4130936"/>
              <a:gd name="connsiteY4" fmla="*/ 2194560 h 2194560"/>
              <a:gd name="connsiteX5" fmla="*/ 2065468 w 4130936"/>
              <a:gd name="connsiteY5" fmla="*/ 0 h 2194560"/>
              <a:gd name="connsiteX6" fmla="*/ 0 w 4130936"/>
              <a:gd name="connsiteY6" fmla="*/ 2194560 h 219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30936" h="2194560">
                <a:moveTo>
                  <a:pt x="0" y="2194560"/>
                </a:moveTo>
                <a:lnTo>
                  <a:pt x="225015" y="2194560"/>
                </a:lnTo>
                <a:lnTo>
                  <a:pt x="2065468" y="239078"/>
                </a:lnTo>
                <a:lnTo>
                  <a:pt x="3905922" y="2194560"/>
                </a:lnTo>
                <a:lnTo>
                  <a:pt x="4130936" y="2194560"/>
                </a:lnTo>
                <a:lnTo>
                  <a:pt x="2065468" y="0"/>
                </a:lnTo>
                <a:lnTo>
                  <a:pt x="0" y="219456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/>
          <a:lstStyle>
            <a:lvl1pPr>
              <a:defRPr sz="3600" baseline="0">
                <a:solidFill>
                  <a:schemeClr val="tx1"/>
                </a:solidFill>
                <a:latin typeface="+mj-lt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2025/7/4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+mn-lt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+mn-lt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+mn-lt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+mn-lt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+mn-lt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+mn-lt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+mn-lt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+mn-lt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+mn-lt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+mn-lt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6" name="任意多边形 5"/>
          <p:cNvSpPr/>
          <p:nvPr userDrawn="1">
            <p:custDataLst>
              <p:tags r:id="rId2"/>
            </p:custDataLst>
          </p:nvPr>
        </p:nvSpPr>
        <p:spPr>
          <a:xfrm flipV="1">
            <a:off x="220345" y="0"/>
            <a:ext cx="1991995" cy="1058545"/>
          </a:xfrm>
          <a:custGeom>
            <a:avLst/>
            <a:gdLst>
              <a:gd name="connsiteX0" fmla="*/ 2065468 w 4130936"/>
              <a:gd name="connsiteY0" fmla="*/ 0 h 2194560"/>
              <a:gd name="connsiteX1" fmla="*/ 4130936 w 4130936"/>
              <a:gd name="connsiteY1" fmla="*/ 2194560 h 2194560"/>
              <a:gd name="connsiteX2" fmla="*/ 0 w 4130936"/>
              <a:gd name="connsiteY2" fmla="*/ 2194560 h 2194560"/>
              <a:gd name="connsiteX3" fmla="*/ 2065468 w 4130936"/>
              <a:gd name="connsiteY3" fmla="*/ 0 h 219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30936" h="2194560">
                <a:moveTo>
                  <a:pt x="2065468" y="0"/>
                </a:moveTo>
                <a:lnTo>
                  <a:pt x="4130936" y="2194560"/>
                </a:lnTo>
                <a:lnTo>
                  <a:pt x="0" y="2194560"/>
                </a:lnTo>
                <a:lnTo>
                  <a:pt x="206546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 7"/>
          <p:cNvSpPr/>
          <p:nvPr userDrawn="1">
            <p:custDataLst>
              <p:tags r:id="rId3"/>
            </p:custDataLst>
          </p:nvPr>
        </p:nvSpPr>
        <p:spPr>
          <a:xfrm flipV="1">
            <a:off x="461645" y="0"/>
            <a:ext cx="2253615" cy="1197610"/>
          </a:xfrm>
          <a:custGeom>
            <a:avLst/>
            <a:gdLst>
              <a:gd name="connsiteX0" fmla="*/ 0 w 4130936"/>
              <a:gd name="connsiteY0" fmla="*/ 2194560 h 2194560"/>
              <a:gd name="connsiteX1" fmla="*/ 225015 w 4130936"/>
              <a:gd name="connsiteY1" fmla="*/ 2194560 h 2194560"/>
              <a:gd name="connsiteX2" fmla="*/ 2065468 w 4130936"/>
              <a:gd name="connsiteY2" fmla="*/ 239078 h 2194560"/>
              <a:gd name="connsiteX3" fmla="*/ 3905922 w 4130936"/>
              <a:gd name="connsiteY3" fmla="*/ 2194560 h 2194560"/>
              <a:gd name="connsiteX4" fmla="*/ 4130936 w 4130936"/>
              <a:gd name="connsiteY4" fmla="*/ 2194560 h 2194560"/>
              <a:gd name="connsiteX5" fmla="*/ 2065468 w 4130936"/>
              <a:gd name="connsiteY5" fmla="*/ 0 h 2194560"/>
              <a:gd name="connsiteX6" fmla="*/ 0 w 4130936"/>
              <a:gd name="connsiteY6" fmla="*/ 2194560 h 219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30936" h="2194560">
                <a:moveTo>
                  <a:pt x="0" y="2194560"/>
                </a:moveTo>
                <a:lnTo>
                  <a:pt x="225015" y="2194560"/>
                </a:lnTo>
                <a:lnTo>
                  <a:pt x="2065468" y="239078"/>
                </a:lnTo>
                <a:lnTo>
                  <a:pt x="3905922" y="2194560"/>
                </a:lnTo>
                <a:lnTo>
                  <a:pt x="4130936" y="2194560"/>
                </a:lnTo>
                <a:lnTo>
                  <a:pt x="2065468" y="0"/>
                </a:lnTo>
                <a:lnTo>
                  <a:pt x="0" y="219456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/>
                </a:solidFill>
                <a:latin typeface="+mj-lt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2025/7/4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+mn-lt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+mn-lt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+mn-lt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+mn-lt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+mn-lt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+mn-lt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1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/>
          <a:lstStyle>
            <a:lvl1pPr algn="ctr">
              <a:defRPr sz="3200" baseline="0">
                <a:solidFill>
                  <a:schemeClr val="tx1"/>
                </a:solidFill>
                <a:latin typeface="+mj-lt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2025/7/4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+mn-lt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+mn-lt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+mn-lt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+mn-lt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+mn-lt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7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+mn-lt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+mj-lt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2025/7/4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+mn-lt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+mn-lt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+mn-lt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+mn-lt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+mn-lt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7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+mn-lt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+mn-lt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+mn-lt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+mn-lt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+mn-lt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8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+mn-lt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9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+mn-lt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tx1"/>
                </a:solidFill>
                <a:latin typeface="+mj-lt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2025/7/4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+mn-lt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2025/7/4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箭头: 五边形 15"/>
          <p:cNvSpPr/>
          <p:nvPr>
            <p:custDataLst>
              <p:tags r:id="rId1"/>
            </p:custDataLst>
          </p:nvPr>
        </p:nvSpPr>
        <p:spPr>
          <a:xfrm>
            <a:off x="7625" y="2049172"/>
            <a:ext cx="1109065" cy="1688400"/>
          </a:xfrm>
          <a:prstGeom prst="homePlat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0" y="0"/>
            <a:ext cx="10273284" cy="6858000"/>
          </a:xfrm>
          <a:prstGeom prst="rect">
            <a:avLst/>
          </a:prstGeom>
        </p:spPr>
      </p:pic>
      <p:sp>
        <p:nvSpPr>
          <p:cNvPr id="12" name="流程图: 准备 11"/>
          <p:cNvSpPr/>
          <p:nvPr>
            <p:custDataLst>
              <p:tags r:id="rId3"/>
            </p:custDataLst>
          </p:nvPr>
        </p:nvSpPr>
        <p:spPr>
          <a:xfrm>
            <a:off x="2783632" y="1288"/>
            <a:ext cx="9415993" cy="6869859"/>
          </a:xfrm>
          <a:prstGeom prst="flowChartPreparati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>
            <p:custDataLst>
              <p:tags r:id="rId4"/>
            </p:custDataLst>
          </p:nvPr>
        </p:nvSpPr>
        <p:spPr>
          <a:xfrm rot="1721875">
            <a:off x="3651250" y="-234315"/>
            <a:ext cx="71755" cy="3924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等腰三角形 16"/>
          <p:cNvSpPr/>
          <p:nvPr>
            <p:custDataLst>
              <p:tags r:id="rId5"/>
            </p:custDataLst>
          </p:nvPr>
        </p:nvSpPr>
        <p:spPr>
          <a:xfrm rot="18061926">
            <a:off x="4550410" y="-8255"/>
            <a:ext cx="140335" cy="71755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>
            <p:custDataLst>
              <p:tags r:id="rId6"/>
            </p:custDataLst>
          </p:nvPr>
        </p:nvSpPr>
        <p:spPr>
          <a:xfrm rot="1721875" flipV="1">
            <a:off x="3677920" y="3183890"/>
            <a:ext cx="71755" cy="3924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等腰三角形 20"/>
          <p:cNvSpPr/>
          <p:nvPr>
            <p:custDataLst>
              <p:tags r:id="rId7"/>
            </p:custDataLst>
          </p:nvPr>
        </p:nvSpPr>
        <p:spPr>
          <a:xfrm rot="18061926" flipV="1">
            <a:off x="4576445" y="6810375"/>
            <a:ext cx="140335" cy="71755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8"/>
            </p:custDataLst>
          </p:nvPr>
        </p:nvSpPr>
        <p:spPr>
          <a:xfrm>
            <a:off x="9382545" y="4178547"/>
            <a:ext cx="2340000" cy="468000"/>
          </a:xfrm>
          <a:prstGeom prst="roundRect">
            <a:avLst>
              <a:gd name="adj" fmla="val 50000"/>
            </a:avLst>
          </a:prstGeom>
          <a:ln w="12700">
            <a:solidFill>
              <a:schemeClr val="lt1">
                <a:lumMod val="10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71755" tIns="18000" rIns="71755" bIns="1800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marR="0" algn="ct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1800" b="1" i="0" u="none" strike="noStrike" kern="1200" cap="none" spc="0" normalizeH="0" baseline="0" noProof="1" dirty="0">
                <a:solidFill>
                  <a:schemeClr val="lt1"/>
                </a:solidFill>
                <a:latin typeface="+mn-ea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署名</a:t>
            </a:r>
          </a:p>
        </p:txBody>
      </p:sp>
      <p:sp>
        <p:nvSpPr>
          <p:cNvPr id="9" name="副标题 2"/>
          <p:cNvSpPr txBox="1">
            <a:spLocks noGrp="1"/>
          </p:cNvSpPr>
          <p:nvPr>
            <p:ph type="body" idx="1" hasCustomPrompt="1"/>
            <p:custDataLst>
              <p:tags r:id="rId9"/>
            </p:custDataLst>
          </p:nvPr>
        </p:nvSpPr>
        <p:spPr>
          <a:xfrm>
            <a:off x="5546090" y="3370898"/>
            <a:ext cx="6176645" cy="450215"/>
          </a:xfrm>
          <a:noFill/>
        </p:spPr>
        <p:txBody>
          <a:bodyPr wrap="square" rtlCol="0" anchor="ctr" anchorCtr="0">
            <a:normAutofit/>
          </a:bodyPr>
          <a:lstStyle>
            <a:defPPr>
              <a:defRPr lang="zh-CN"/>
            </a:defPPr>
            <a:lvl1pPr marL="0" marR="0" algn="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2400" b="1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单击此处编辑副标题</a:t>
            </a:r>
          </a:p>
        </p:txBody>
      </p:sp>
      <p:sp>
        <p:nvSpPr>
          <p:cNvPr id="8" name="标题 1"/>
          <p:cNvSpPr txBox="1">
            <a:spLocks noGrp="1"/>
          </p:cNvSpPr>
          <p:nvPr>
            <p:ph type="ctrTitle" hasCustomPrompt="1"/>
            <p:custDataLst>
              <p:tags r:id="rId10"/>
            </p:custDataLst>
          </p:nvPr>
        </p:nvSpPr>
        <p:spPr>
          <a:xfrm>
            <a:off x="5546090" y="2212023"/>
            <a:ext cx="6176645" cy="1035050"/>
          </a:xfrm>
          <a:noFill/>
        </p:spPr>
        <p:txBody>
          <a:bodyPr wrap="square" rtlCol="0" anchor="ctr" anchorCtr="0">
            <a:normAutofit/>
          </a:bodyPr>
          <a:lstStyle>
            <a:defPPr>
              <a:defRPr lang="zh-CN"/>
            </a:defPPr>
            <a:lvl1pPr marL="0" marR="0" algn="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5400" b="1" i="0" u="none" strike="noStrike" kern="1200" cap="none" spc="0" normalizeH="0" baseline="0" noProof="1" dirty="0">
                <a:solidFill>
                  <a:schemeClr val="tx1"/>
                </a:solidFill>
                <a:latin typeface="+mj-lt"/>
                <a:ea typeface="+mj-ea"/>
                <a:cs typeface="Times New Roman" panose="0202060305040502030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dirty="0">
                <a:sym typeface="+mn-ea"/>
              </a:rPr>
              <a:t>单击编辑母版标题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695960" y="1301749"/>
            <a:ext cx="10800000" cy="48736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2025/7/4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5132070" y="654685"/>
            <a:ext cx="1978025" cy="890905"/>
          </a:xfrm>
        </p:spPr>
        <p:txBody>
          <a:bodyPr wrap="square" anchor="b">
            <a:normAutofit/>
          </a:bodyPr>
          <a:lstStyle>
            <a:lvl1pPr algn="ctr">
              <a:defRPr kumimoji="0" lang="zh-CN" altLang="en-US" sz="5000" b="1" i="0" u="none" strike="noStrike" kern="1200" cap="none" spc="0" normalizeH="0" baseline="0" noProof="1">
                <a:solidFill>
                  <a:schemeClr val="accent2">
                    <a:lumMod val="49105"/>
                  </a:schemeClr>
                </a:solidFill>
                <a:latin typeface="+mj-lt"/>
                <a:ea typeface="+mj-ea"/>
                <a:cs typeface="+mn-cs"/>
              </a:defRPr>
            </a:lvl1pPr>
          </a:lstStyle>
          <a:p>
            <a:r>
              <a:rPr lang="zh-CN" altLang="en-US" dirty="0"/>
              <a:t>标题</a:t>
            </a: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  <a:t>2025/7/4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灯片编号占位符 6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页脚占位符 5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  <a:t>2025/7/4</a:t>
            </a:fld>
            <a:endParaRPr lang="zh-CN" altLang="en-US"/>
          </a:p>
        </p:txBody>
      </p:sp>
      <p:sp>
        <p:nvSpPr>
          <p:cNvPr id="9" name="节编号 3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3104662" y="2877658"/>
            <a:ext cx="1008000" cy="1008000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txBody>
          <a:bodyPr wrap="none" anchor="ctr">
            <a:normAutofit/>
          </a:bodyPr>
          <a:lstStyle>
            <a:lvl1pPr marL="0" indent="0" algn="ctr"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dirty="0"/>
              <a:t>节编号</a:t>
            </a:r>
          </a:p>
        </p:txBody>
      </p:sp>
      <p:sp>
        <p:nvSpPr>
          <p:cNvPr id="8" name="文本占位符 2"/>
          <p:cNvSpPr>
            <a:spLocks noGrp="1"/>
          </p:cNvSpPr>
          <p:nvPr>
            <p:ph type="body" idx="1" hasCustomPrompt="1"/>
            <p:custDataLst>
              <p:tags r:id="rId5"/>
            </p:custDataLst>
          </p:nvPr>
        </p:nvSpPr>
        <p:spPr>
          <a:xfrm>
            <a:off x="4523063" y="3925258"/>
            <a:ext cx="4564800" cy="561600"/>
          </a:xfrm>
        </p:spPr>
        <p:txBody>
          <a:bodyPr wrap="square">
            <a:normAutofit/>
          </a:bodyPr>
          <a:lstStyle>
            <a:lvl1pPr marL="0" indent="0" algn="l"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单击此处编辑副标题</a:t>
            </a:r>
          </a:p>
        </p:txBody>
      </p:sp>
      <p:sp>
        <p:nvSpPr>
          <p:cNvPr id="7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4472663" y="2434857"/>
            <a:ext cx="4604400" cy="1375200"/>
          </a:xfrm>
        </p:spPr>
        <p:txBody>
          <a:bodyPr wrap="square" anchor="b">
            <a:normAutofit/>
          </a:bodyPr>
          <a:lstStyle>
            <a:lvl1pPr algn="l">
              <a:defRPr kumimoji="0" lang="zh-CN" altLang="en-US" sz="5400" b="1" i="0" u="none" strike="noStrike" kern="1200" cap="none" spc="0" normalizeH="0" baseline="0" noProof="1">
                <a:solidFill>
                  <a:schemeClr val="accent2">
                    <a:lumMod val="49105"/>
                  </a:schemeClr>
                </a:solidFill>
                <a:latin typeface="+mj-lt"/>
                <a:ea typeface="+mj-ea"/>
                <a:cs typeface="+mn-cs"/>
              </a:defRPr>
            </a:lvl1pPr>
          </a:lstStyle>
          <a:p>
            <a:r>
              <a:rPr lang="zh-CN" altLang="en-US" dirty="0"/>
              <a:t>编辑母版标题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1"/>
            </p:custDataLst>
          </p:nvPr>
        </p:nvSpPr>
        <p:spPr>
          <a:xfrm>
            <a:off x="695960" y="1301750"/>
            <a:ext cx="5323840" cy="487585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2"/>
            </p:custDataLst>
          </p:nvPr>
        </p:nvSpPr>
        <p:spPr>
          <a:xfrm>
            <a:off x="6172200" y="1301750"/>
            <a:ext cx="5323840" cy="487585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2025/7/4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695960" y="1301750"/>
            <a:ext cx="5323840" cy="411303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2"/>
            </p:custDataLst>
          </p:nvPr>
        </p:nvSpPr>
        <p:spPr>
          <a:xfrm>
            <a:off x="695960" y="1875099"/>
            <a:ext cx="5323840" cy="430027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3"/>
            </p:custDataLst>
          </p:nvPr>
        </p:nvSpPr>
        <p:spPr>
          <a:xfrm>
            <a:off x="6172200" y="1301750"/>
            <a:ext cx="5323840" cy="411303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4"/>
            </p:custDataLst>
          </p:nvPr>
        </p:nvSpPr>
        <p:spPr>
          <a:xfrm>
            <a:off x="6172200" y="1875099"/>
            <a:ext cx="5323840" cy="430027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2025/7/4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2025/7/4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2025/7/4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695960" y="360045"/>
            <a:ext cx="10801985" cy="581787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2025/7/4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2025/7/4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3" hasCustomPrompt="1"/>
            <p:custDataLst>
              <p:tags r:id="rId4"/>
            </p:custDataLst>
          </p:nvPr>
        </p:nvSpPr>
        <p:spPr>
          <a:xfrm>
            <a:off x="695960" y="1301750"/>
            <a:ext cx="10799088" cy="405553"/>
          </a:xfrm>
        </p:spPr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zh-CN" altLang="en-US"/>
              <a:t>单击此处编辑副标题</a:t>
            </a:r>
          </a:p>
        </p:txBody>
      </p:sp>
      <p:sp>
        <p:nvSpPr>
          <p:cNvPr id="7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2025/7/4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箭头: 五边形 15"/>
          <p:cNvSpPr/>
          <p:nvPr>
            <p:custDataLst>
              <p:tags r:id="rId1"/>
            </p:custDataLst>
          </p:nvPr>
        </p:nvSpPr>
        <p:spPr>
          <a:xfrm>
            <a:off x="7625" y="2049172"/>
            <a:ext cx="1109065" cy="1688400"/>
          </a:xfrm>
          <a:prstGeom prst="homePlat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0" y="0"/>
            <a:ext cx="10273284" cy="6858000"/>
          </a:xfrm>
          <a:prstGeom prst="rect">
            <a:avLst/>
          </a:prstGeom>
        </p:spPr>
      </p:pic>
      <p:sp>
        <p:nvSpPr>
          <p:cNvPr id="12" name="流程图: 准备 11"/>
          <p:cNvSpPr/>
          <p:nvPr>
            <p:custDataLst>
              <p:tags r:id="rId3"/>
            </p:custDataLst>
          </p:nvPr>
        </p:nvSpPr>
        <p:spPr>
          <a:xfrm>
            <a:off x="2783632" y="1288"/>
            <a:ext cx="9415993" cy="6869859"/>
          </a:xfrm>
          <a:prstGeom prst="flowChartPreparati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>
            <p:custDataLst>
              <p:tags r:id="rId4"/>
            </p:custDataLst>
          </p:nvPr>
        </p:nvSpPr>
        <p:spPr>
          <a:xfrm rot="1721875">
            <a:off x="3651250" y="-234315"/>
            <a:ext cx="71755" cy="3924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等腰三角形 16"/>
          <p:cNvSpPr/>
          <p:nvPr>
            <p:custDataLst>
              <p:tags r:id="rId5"/>
            </p:custDataLst>
          </p:nvPr>
        </p:nvSpPr>
        <p:spPr>
          <a:xfrm rot="18061926">
            <a:off x="4550410" y="-8255"/>
            <a:ext cx="140335" cy="71755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>
            <p:custDataLst>
              <p:tags r:id="rId6"/>
            </p:custDataLst>
          </p:nvPr>
        </p:nvSpPr>
        <p:spPr>
          <a:xfrm rot="1721875" flipV="1">
            <a:off x="3677920" y="3183890"/>
            <a:ext cx="71755" cy="3924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等腰三角形 20"/>
          <p:cNvSpPr/>
          <p:nvPr>
            <p:custDataLst>
              <p:tags r:id="rId7"/>
            </p:custDataLst>
          </p:nvPr>
        </p:nvSpPr>
        <p:spPr>
          <a:xfrm rot="18061926" flipV="1">
            <a:off x="4576445" y="6810375"/>
            <a:ext cx="140335" cy="71755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署名占位符 10"/>
          <p:cNvSpPr>
            <a:spLocks noGrp="1"/>
          </p:cNvSpPr>
          <p:nvPr>
            <p:ph type="body" sz="quarter" idx="17" hasCustomPrompt="1"/>
            <p:custDataLst>
              <p:tags r:id="rId8"/>
            </p:custDataLst>
          </p:nvPr>
        </p:nvSpPr>
        <p:spPr>
          <a:xfrm>
            <a:off x="9299360" y="4119810"/>
            <a:ext cx="2340000" cy="468000"/>
          </a:xfrm>
          <a:prstGeom prst="roundRect">
            <a:avLst>
              <a:gd name="adj" fmla="val 50000"/>
            </a:avLst>
          </a:prstGeom>
          <a:ln w="12700">
            <a:solidFill>
              <a:schemeClr val="lt1">
                <a:lumMod val="10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71755" tIns="18000" rIns="71755" bIns="1800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marR="0" algn="ct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1800" b="1" i="0" u="none" strike="noStrike" kern="1200" cap="none" spc="0" normalizeH="0" baseline="0" noProof="1" dirty="0">
                <a:solidFill>
                  <a:schemeClr val="lt1"/>
                </a:solidFill>
                <a:latin typeface="+mn-ea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署名</a:t>
            </a:r>
          </a:p>
        </p:txBody>
      </p:sp>
      <p:sp>
        <p:nvSpPr>
          <p:cNvPr id="6" name="标题 6"/>
          <p:cNvSpPr txBox="1">
            <a:spLocks noGrp="1"/>
          </p:cNvSpPr>
          <p:nvPr>
            <p:ph type="ctrTitle" hasCustomPrompt="1"/>
            <p:custDataLst>
              <p:tags r:id="rId9"/>
            </p:custDataLst>
          </p:nvPr>
        </p:nvSpPr>
        <p:spPr>
          <a:xfrm>
            <a:off x="6061710" y="2270760"/>
            <a:ext cx="5661025" cy="1454785"/>
          </a:xfrm>
          <a:noFill/>
        </p:spPr>
        <p:txBody>
          <a:bodyPr wrap="square" rtlCol="0" anchor="ctr" anchorCtr="0">
            <a:normAutofit/>
          </a:bodyPr>
          <a:lstStyle>
            <a:defPPr>
              <a:defRPr lang="zh-CN"/>
            </a:defPPr>
            <a:lvl1pPr marL="0" marR="0" algn="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8800" b="1" i="0" u="none" strike="noStrike" kern="1200" cap="none" spc="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Times New Roman" panose="0202060305040502030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dirty="0">
                <a:sym typeface="+mn-ea"/>
              </a:rPr>
              <a:t>编辑标题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2025/7/4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2025/7/4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2025/7/4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2025/7/4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2025/7/4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file:///D:\qq&#25991;&#20214;\712321467\Image\C2C\Image2\%7b75232B38-A165-1FB7-499C-2E1C792CACB5%7d.png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tags" Target="../tags/tag8.xml"/><Relationship Id="rId3" Type="http://schemas.openxmlformats.org/officeDocument/2006/relationships/slideLayout" Target="../slideLayouts/slideLayout14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tags" Target="../tags/tag7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ags" Target="../tags/tag2.xml"/><Relationship Id="rId29" Type="http://schemas.openxmlformats.org/officeDocument/2006/relationships/tags" Target="../tags/tag1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tags" Target="../tags/tag6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tags" Target="../tags/tag5.xml"/><Relationship Id="rId28" Type="http://schemas.openxmlformats.org/officeDocument/2006/relationships/tags" Target="../tags/tag10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31" Type="http://schemas.openxmlformats.org/officeDocument/2006/relationships/image" Target="file:///D:\qq&#25991;&#20214;\712321467\Image\C2C\Image2\%7b75232B38-A165-1FB7-499C-2E1C792CACB5%7d.png" TargetMode="Externa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tags" Target="../tags/tag4.xml"/><Relationship Id="rId27" Type="http://schemas.openxmlformats.org/officeDocument/2006/relationships/tags" Target="../tags/tag9.xml"/><Relationship Id="rId30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ags" Target="../tags/tag136.xml"/><Relationship Id="rId18" Type="http://schemas.openxmlformats.org/officeDocument/2006/relationships/tags" Target="../tags/tag141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17" Type="http://schemas.openxmlformats.org/officeDocument/2006/relationships/tags" Target="../tags/tag140.xml"/><Relationship Id="rId2" Type="http://schemas.openxmlformats.org/officeDocument/2006/relationships/slideLayout" Target="../slideLayouts/slideLayout31.xml"/><Relationship Id="rId16" Type="http://schemas.openxmlformats.org/officeDocument/2006/relationships/tags" Target="../tags/tag139.xml"/><Relationship Id="rId20" Type="http://schemas.openxmlformats.org/officeDocument/2006/relationships/tags" Target="../tags/tag143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tags" Target="../tags/tag138.xml"/><Relationship Id="rId10" Type="http://schemas.openxmlformats.org/officeDocument/2006/relationships/slideLayout" Target="../slideLayouts/slideLayout39.xml"/><Relationship Id="rId19" Type="http://schemas.openxmlformats.org/officeDocument/2006/relationships/tags" Target="../tags/tag142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tags" Target="../tags/tag1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2025/7/4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1073743875" descr="学科网 zxxk.com"/>
          <p:cNvPicPr>
            <a:picLocks noChangeAspect="1"/>
          </p:cNvPicPr>
          <p:nvPr/>
        </p:nvPicPr>
        <p:blipFill>
          <a:blip r:embed="rId13" r:link="rId14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>
            <p:custDataLst>
              <p:tags r:id="rId20"/>
            </p:custDataLst>
          </p:nvPr>
        </p:nvGrpSpPr>
        <p:grpSpPr>
          <a:xfrm>
            <a:off x="0" y="-1"/>
            <a:ext cx="12192000" cy="6858001"/>
            <a:chOff x="0" y="-1"/>
            <a:chExt cx="12192000" cy="6858001"/>
          </a:xfrm>
        </p:grpSpPr>
        <p:grpSp>
          <p:nvGrpSpPr>
            <p:cNvPr id="8" name="组合 7"/>
            <p:cNvGrpSpPr/>
            <p:nvPr/>
          </p:nvGrpSpPr>
          <p:grpSpPr>
            <a:xfrm flipV="1">
              <a:off x="0" y="-1"/>
              <a:ext cx="1249680" cy="663893"/>
              <a:chOff x="8564880" y="5384482"/>
              <a:chExt cx="2773680" cy="1473519"/>
            </a:xfrm>
          </p:grpSpPr>
          <p:sp>
            <p:nvSpPr>
              <p:cNvPr id="12" name="任意多边形 11"/>
              <p:cNvSpPr/>
              <p:nvPr>
                <p:custDataLst>
                  <p:tags r:id="rId28"/>
                </p:custDataLst>
              </p:nvPr>
            </p:nvSpPr>
            <p:spPr>
              <a:xfrm>
                <a:off x="8564880" y="5384482"/>
                <a:ext cx="2773680" cy="1473518"/>
              </a:xfrm>
              <a:custGeom>
                <a:avLst/>
                <a:gdLst>
                  <a:gd name="connsiteX0" fmla="*/ 2763520 w 5527040"/>
                  <a:gd name="connsiteY0" fmla="*/ 0 h 2936240"/>
                  <a:gd name="connsiteX1" fmla="*/ 5527040 w 5527040"/>
                  <a:gd name="connsiteY1" fmla="*/ 2936240 h 2936240"/>
                  <a:gd name="connsiteX2" fmla="*/ 4828988 w 5527040"/>
                  <a:gd name="connsiteY2" fmla="*/ 2936240 h 2936240"/>
                  <a:gd name="connsiteX3" fmla="*/ 2763520 w 5527040"/>
                  <a:gd name="connsiteY3" fmla="*/ 741680 h 2936240"/>
                  <a:gd name="connsiteX4" fmla="*/ 698052 w 5527040"/>
                  <a:gd name="connsiteY4" fmla="*/ 2936240 h 2936240"/>
                  <a:gd name="connsiteX5" fmla="*/ 0 w 5527040"/>
                  <a:gd name="connsiteY5" fmla="*/ 2936240 h 2936240"/>
                  <a:gd name="connsiteX6" fmla="*/ 2763520 w 5527040"/>
                  <a:gd name="connsiteY6" fmla="*/ 0 h 2936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527040" h="2936240">
                    <a:moveTo>
                      <a:pt x="2763520" y="0"/>
                    </a:moveTo>
                    <a:lnTo>
                      <a:pt x="5527040" y="2936240"/>
                    </a:lnTo>
                    <a:lnTo>
                      <a:pt x="4828988" y="2936240"/>
                    </a:lnTo>
                    <a:lnTo>
                      <a:pt x="2763520" y="741680"/>
                    </a:lnTo>
                    <a:lnTo>
                      <a:pt x="698052" y="2936240"/>
                    </a:lnTo>
                    <a:lnTo>
                      <a:pt x="0" y="2936240"/>
                    </a:lnTo>
                    <a:lnTo>
                      <a:pt x="276352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任意多边形 12"/>
              <p:cNvSpPr/>
              <p:nvPr>
                <p:custDataLst>
                  <p:tags r:id="rId29"/>
                </p:custDataLst>
              </p:nvPr>
            </p:nvSpPr>
            <p:spPr>
              <a:xfrm>
                <a:off x="8564880" y="5867137"/>
                <a:ext cx="1865155" cy="990864"/>
              </a:xfrm>
              <a:custGeom>
                <a:avLst/>
                <a:gdLst>
                  <a:gd name="connsiteX0" fmla="*/ 2065468 w 4130936"/>
                  <a:gd name="connsiteY0" fmla="*/ 0 h 2194560"/>
                  <a:gd name="connsiteX1" fmla="*/ 4130936 w 4130936"/>
                  <a:gd name="connsiteY1" fmla="*/ 2194560 h 2194560"/>
                  <a:gd name="connsiteX2" fmla="*/ 0 w 4130936"/>
                  <a:gd name="connsiteY2" fmla="*/ 2194560 h 2194560"/>
                  <a:gd name="connsiteX3" fmla="*/ 2065468 w 4130936"/>
                  <a:gd name="connsiteY3" fmla="*/ 0 h 2194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30936" h="2194560">
                    <a:moveTo>
                      <a:pt x="2065468" y="0"/>
                    </a:moveTo>
                    <a:lnTo>
                      <a:pt x="4130936" y="2194560"/>
                    </a:lnTo>
                    <a:lnTo>
                      <a:pt x="0" y="2194560"/>
                    </a:lnTo>
                    <a:lnTo>
                      <a:pt x="2065468" y="0"/>
                    </a:lnTo>
                    <a:close/>
                  </a:path>
                </a:pathLst>
              </a:custGeom>
              <a:solidFill>
                <a:schemeClr val="tx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 flipH="1" flipV="1">
              <a:off x="10908532" y="6248400"/>
              <a:ext cx="1283468" cy="609600"/>
              <a:chOff x="220532" y="0"/>
              <a:chExt cx="5657734" cy="2687216"/>
            </a:xfrm>
          </p:grpSpPr>
          <p:sp>
            <p:nvSpPr>
              <p:cNvPr id="10" name="任意多边形 9"/>
              <p:cNvSpPr/>
              <p:nvPr>
                <p:custDataLst>
                  <p:tags r:id="rId26"/>
                </p:custDataLst>
              </p:nvPr>
            </p:nvSpPr>
            <p:spPr>
              <a:xfrm flipV="1">
                <a:off x="220532" y="0"/>
                <a:ext cx="4130936" cy="2194560"/>
              </a:xfrm>
              <a:custGeom>
                <a:avLst/>
                <a:gdLst>
                  <a:gd name="connsiteX0" fmla="*/ 2065468 w 4130936"/>
                  <a:gd name="connsiteY0" fmla="*/ 0 h 2194560"/>
                  <a:gd name="connsiteX1" fmla="*/ 4130936 w 4130936"/>
                  <a:gd name="connsiteY1" fmla="*/ 2194560 h 2194560"/>
                  <a:gd name="connsiteX2" fmla="*/ 0 w 4130936"/>
                  <a:gd name="connsiteY2" fmla="*/ 2194560 h 2194560"/>
                  <a:gd name="connsiteX3" fmla="*/ 2065468 w 4130936"/>
                  <a:gd name="connsiteY3" fmla="*/ 0 h 2194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30936" h="2194560">
                    <a:moveTo>
                      <a:pt x="2065468" y="0"/>
                    </a:moveTo>
                    <a:lnTo>
                      <a:pt x="4130936" y="2194560"/>
                    </a:lnTo>
                    <a:lnTo>
                      <a:pt x="0" y="2194560"/>
                    </a:lnTo>
                    <a:lnTo>
                      <a:pt x="206546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任意多边形 10"/>
              <p:cNvSpPr/>
              <p:nvPr>
                <p:custDataLst>
                  <p:tags r:id="rId27"/>
                </p:custDataLst>
              </p:nvPr>
            </p:nvSpPr>
            <p:spPr>
              <a:xfrm flipV="1">
                <a:off x="819976" y="0"/>
                <a:ext cx="5058290" cy="2687216"/>
              </a:xfrm>
              <a:custGeom>
                <a:avLst/>
                <a:gdLst>
                  <a:gd name="connsiteX0" fmla="*/ 0 w 4130936"/>
                  <a:gd name="connsiteY0" fmla="*/ 2194560 h 2194560"/>
                  <a:gd name="connsiteX1" fmla="*/ 225015 w 4130936"/>
                  <a:gd name="connsiteY1" fmla="*/ 2194560 h 2194560"/>
                  <a:gd name="connsiteX2" fmla="*/ 2065468 w 4130936"/>
                  <a:gd name="connsiteY2" fmla="*/ 239078 h 2194560"/>
                  <a:gd name="connsiteX3" fmla="*/ 3905922 w 4130936"/>
                  <a:gd name="connsiteY3" fmla="*/ 2194560 h 2194560"/>
                  <a:gd name="connsiteX4" fmla="*/ 4130936 w 4130936"/>
                  <a:gd name="connsiteY4" fmla="*/ 2194560 h 2194560"/>
                  <a:gd name="connsiteX5" fmla="*/ 2065468 w 4130936"/>
                  <a:gd name="connsiteY5" fmla="*/ 0 h 2194560"/>
                  <a:gd name="connsiteX6" fmla="*/ 0 w 4130936"/>
                  <a:gd name="connsiteY6" fmla="*/ 2194560 h 2194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30936" h="2194560">
                    <a:moveTo>
                      <a:pt x="0" y="2194560"/>
                    </a:moveTo>
                    <a:lnTo>
                      <a:pt x="225015" y="2194560"/>
                    </a:lnTo>
                    <a:lnTo>
                      <a:pt x="2065468" y="239078"/>
                    </a:lnTo>
                    <a:lnTo>
                      <a:pt x="3905922" y="2194560"/>
                    </a:lnTo>
                    <a:lnTo>
                      <a:pt x="4130936" y="2194560"/>
                    </a:lnTo>
                    <a:lnTo>
                      <a:pt x="2065468" y="0"/>
                    </a:lnTo>
                    <a:lnTo>
                      <a:pt x="0" y="2194560"/>
                    </a:lnTo>
                    <a:close/>
                  </a:path>
                </a:pathLst>
              </a:custGeom>
              <a:solidFill>
                <a:schemeClr val="tx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bg1">
                    <a:lumMod val="60000"/>
                    <a:lumOff val="40000"/>
                  </a:schemeClr>
                </a:solidFill>
              </a:defRPr>
            </a:lvl1pPr>
          </a:lstStyle>
          <a:p>
            <a:fld id="{2FC065D4-CBD7-445F-A06F-1CCB0E898049}" type="datetimeFigureOut">
              <a:rPr lang="zh-CN" altLang="en-US" smtClean="0"/>
              <a:t>2025/7/4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60000"/>
                    <a:lumOff val="4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bg1">
                    <a:lumMod val="60000"/>
                    <a:lumOff val="40000"/>
                  </a:schemeClr>
                </a:solidFill>
              </a:defRPr>
            </a:lvl1pPr>
          </a:lstStyle>
          <a:p>
            <a:fld id="{3E535D71-414D-4238-A4A5-26B94121C8B8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5" name="图片 1073743875" descr="学科网 zxxk.com"/>
          <p:cNvPicPr>
            <a:picLocks noChangeAspect="1"/>
          </p:cNvPicPr>
          <p:nvPr/>
        </p:nvPicPr>
        <p:blipFill>
          <a:blip r:embed="rId30" r:link="rId31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2"/>
          <p:cNvSpPr/>
          <p:nvPr>
            <p:custDataLst>
              <p:tags r:id="rId13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: 圆角 3"/>
          <p:cNvSpPr/>
          <p:nvPr>
            <p:custDataLst>
              <p:tags r:id="rId14"/>
            </p:custDataLst>
          </p:nvPr>
        </p:nvSpPr>
        <p:spPr>
          <a:xfrm>
            <a:off x="263525" y="506730"/>
            <a:ext cx="11665585" cy="5546725"/>
          </a:xfrm>
          <a:prstGeom prst="roundRect">
            <a:avLst>
              <a:gd name="adj" fmla="val 259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4"/>
          <p:cNvSpPr/>
          <p:nvPr>
            <p:custDataLst>
              <p:tags r:id="rId15"/>
            </p:custDataLst>
          </p:nvPr>
        </p:nvSpPr>
        <p:spPr>
          <a:xfrm>
            <a:off x="263525" y="4181475"/>
            <a:ext cx="11665585" cy="237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8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760FBDFE-C587-4B4C-A407-44438C67B59E}" type="datetimeFigureOut">
              <a:rPr lang="zh-CN" altLang="en-US" smtClean="0"/>
              <a:t>2025/7/4</a:t>
            </a:fld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9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u="none" kern="1200" spc="0">
          <a:solidFill>
            <a:schemeClr val="accent2">
              <a:lumMod val="49105"/>
            </a:schemeClr>
          </a:solidFill>
          <a:effectLst>
            <a:outerShdw>
              <a:srgbClr val="FFFFFF"/>
            </a:outerShdw>
          </a:effectLst>
          <a:uFill>
            <a:solidFill>
              <a:srgbClr val="376589"/>
            </a:solidFill>
          </a:uFill>
          <a:latin typeface="+mj-lt"/>
          <a:ea typeface="+mj-ea"/>
          <a:cs typeface="+mj-cs"/>
        </a:defRPr>
      </a:lvl1pPr>
    </p:titleStyle>
    <p:bodyStyle>
      <a:lvl1pPr marL="228600" indent="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 spc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2000" kern="1200" spc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800" kern="1200" spc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800" kern="1200" spc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800" kern="1200" spc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tags" Target="../tags/tag209.xml"/><Relationship Id="rId1" Type="http://schemas.openxmlformats.org/officeDocument/2006/relationships/tags" Target="../tags/tag208.xm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284.xml"/><Relationship Id="rId2" Type="http://schemas.openxmlformats.org/officeDocument/2006/relationships/tags" Target="../tags/tag283.xml"/><Relationship Id="rId1" Type="http://schemas.openxmlformats.org/officeDocument/2006/relationships/tags" Target="../tags/tag282.xml"/><Relationship Id="rId6" Type="http://schemas.openxmlformats.org/officeDocument/2006/relationships/image" Target="../media/image31.emf"/><Relationship Id="rId5" Type="http://schemas.openxmlformats.org/officeDocument/2006/relationships/package" Target="../embeddings/Microsoft_Word_Document2.docx"/><Relationship Id="rId4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287.xml"/><Relationship Id="rId2" Type="http://schemas.openxmlformats.org/officeDocument/2006/relationships/tags" Target="../tags/tag286.xml"/><Relationship Id="rId1" Type="http://schemas.openxmlformats.org/officeDocument/2006/relationships/tags" Target="../tags/tag285.xml"/><Relationship Id="rId6" Type="http://schemas.openxmlformats.org/officeDocument/2006/relationships/image" Target="../media/image32.png"/><Relationship Id="rId5" Type="http://schemas.openxmlformats.org/officeDocument/2006/relationships/slideLayout" Target="../slideLayouts/slideLayout36.xml"/><Relationship Id="rId4" Type="http://schemas.openxmlformats.org/officeDocument/2006/relationships/tags" Target="../tags/tag28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291.xml"/><Relationship Id="rId7" Type="http://schemas.openxmlformats.org/officeDocument/2006/relationships/image" Target="../media/image33.emf"/><Relationship Id="rId2" Type="http://schemas.openxmlformats.org/officeDocument/2006/relationships/tags" Target="../tags/tag290.xml"/><Relationship Id="rId1" Type="http://schemas.openxmlformats.org/officeDocument/2006/relationships/tags" Target="../tags/tag289.xml"/><Relationship Id="rId6" Type="http://schemas.openxmlformats.org/officeDocument/2006/relationships/package" Target="../embeddings/Microsoft_Word_Document3.docx"/><Relationship Id="rId5" Type="http://schemas.openxmlformats.org/officeDocument/2006/relationships/slideLayout" Target="../slideLayouts/slideLayout31.xml"/><Relationship Id="rId4" Type="http://schemas.openxmlformats.org/officeDocument/2006/relationships/tags" Target="../tags/tag29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300.xml"/><Relationship Id="rId13" Type="http://schemas.openxmlformats.org/officeDocument/2006/relationships/tags" Target="../tags/tag305.xml"/><Relationship Id="rId18" Type="http://schemas.openxmlformats.org/officeDocument/2006/relationships/slideLayout" Target="../slideLayouts/slideLayout31.xml"/><Relationship Id="rId3" Type="http://schemas.openxmlformats.org/officeDocument/2006/relationships/tags" Target="../tags/tag295.xml"/><Relationship Id="rId21" Type="http://schemas.openxmlformats.org/officeDocument/2006/relationships/image" Target="../media/image36.png"/><Relationship Id="rId7" Type="http://schemas.openxmlformats.org/officeDocument/2006/relationships/tags" Target="../tags/tag299.xml"/><Relationship Id="rId12" Type="http://schemas.openxmlformats.org/officeDocument/2006/relationships/tags" Target="../tags/tag304.xml"/><Relationship Id="rId17" Type="http://schemas.openxmlformats.org/officeDocument/2006/relationships/tags" Target="../tags/tag309.xml"/><Relationship Id="rId2" Type="http://schemas.openxmlformats.org/officeDocument/2006/relationships/tags" Target="../tags/tag294.xml"/><Relationship Id="rId16" Type="http://schemas.openxmlformats.org/officeDocument/2006/relationships/tags" Target="../tags/tag308.xml"/><Relationship Id="rId20" Type="http://schemas.openxmlformats.org/officeDocument/2006/relationships/image" Target="../media/image35.png"/><Relationship Id="rId1" Type="http://schemas.openxmlformats.org/officeDocument/2006/relationships/tags" Target="../tags/tag293.xml"/><Relationship Id="rId6" Type="http://schemas.openxmlformats.org/officeDocument/2006/relationships/tags" Target="../tags/tag298.xml"/><Relationship Id="rId11" Type="http://schemas.openxmlformats.org/officeDocument/2006/relationships/tags" Target="../tags/tag303.xml"/><Relationship Id="rId5" Type="http://schemas.openxmlformats.org/officeDocument/2006/relationships/tags" Target="../tags/tag297.xml"/><Relationship Id="rId15" Type="http://schemas.openxmlformats.org/officeDocument/2006/relationships/tags" Target="../tags/tag307.xml"/><Relationship Id="rId10" Type="http://schemas.openxmlformats.org/officeDocument/2006/relationships/tags" Target="../tags/tag302.xml"/><Relationship Id="rId19" Type="http://schemas.openxmlformats.org/officeDocument/2006/relationships/image" Target="../media/image34.png"/><Relationship Id="rId4" Type="http://schemas.openxmlformats.org/officeDocument/2006/relationships/tags" Target="../tags/tag296.xml"/><Relationship Id="rId9" Type="http://schemas.openxmlformats.org/officeDocument/2006/relationships/tags" Target="../tags/tag301.xml"/><Relationship Id="rId14" Type="http://schemas.openxmlformats.org/officeDocument/2006/relationships/tags" Target="../tags/tag30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312.xml"/><Relationship Id="rId2" Type="http://schemas.openxmlformats.org/officeDocument/2006/relationships/tags" Target="../tags/tag311.xml"/><Relationship Id="rId1" Type="http://schemas.openxmlformats.org/officeDocument/2006/relationships/tags" Target="../tags/tag310.xml"/><Relationship Id="rId4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315.xml"/><Relationship Id="rId2" Type="http://schemas.openxmlformats.org/officeDocument/2006/relationships/tags" Target="../tags/tag314.xml"/><Relationship Id="rId1" Type="http://schemas.openxmlformats.org/officeDocument/2006/relationships/tags" Target="../tags/tag313.xml"/><Relationship Id="rId6" Type="http://schemas.openxmlformats.org/officeDocument/2006/relationships/image" Target="../media/image38.png"/><Relationship Id="rId5" Type="http://schemas.openxmlformats.org/officeDocument/2006/relationships/tags" Target="../tags/tag3140.xml"/><Relationship Id="rId4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318.xml"/><Relationship Id="rId2" Type="http://schemas.openxmlformats.org/officeDocument/2006/relationships/tags" Target="../tags/tag317.xml"/><Relationship Id="rId1" Type="http://schemas.openxmlformats.org/officeDocument/2006/relationships/tags" Target="../tags/tag316.xml"/><Relationship Id="rId6" Type="http://schemas.openxmlformats.org/officeDocument/2006/relationships/image" Target="../media/image37.png"/><Relationship Id="rId5" Type="http://schemas.openxmlformats.org/officeDocument/2006/relationships/slideLayout" Target="../slideLayouts/slideLayout31.xml"/><Relationship Id="rId4" Type="http://schemas.openxmlformats.org/officeDocument/2006/relationships/tags" Target="../tags/tag3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tags" Target="../tags/tag212.xml"/><Relationship Id="rId7" Type="http://schemas.openxmlformats.org/officeDocument/2006/relationships/tags" Target="../tags/tag216.xml"/><Relationship Id="rId2" Type="http://schemas.openxmlformats.org/officeDocument/2006/relationships/tags" Target="../tags/tag211.xml"/><Relationship Id="rId1" Type="http://schemas.openxmlformats.org/officeDocument/2006/relationships/tags" Target="../tags/tag210.xml"/><Relationship Id="rId6" Type="http://schemas.openxmlformats.org/officeDocument/2006/relationships/tags" Target="../tags/tag215.xml"/><Relationship Id="rId5" Type="http://schemas.openxmlformats.org/officeDocument/2006/relationships/tags" Target="../tags/tag214.xml"/><Relationship Id="rId10" Type="http://schemas.openxmlformats.org/officeDocument/2006/relationships/image" Target="NULL" TargetMode="External"/><Relationship Id="rId4" Type="http://schemas.openxmlformats.org/officeDocument/2006/relationships/tags" Target="../tags/tag213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24.xml"/><Relationship Id="rId13" Type="http://schemas.openxmlformats.org/officeDocument/2006/relationships/tags" Target="../tags/tag229.xml"/><Relationship Id="rId18" Type="http://schemas.openxmlformats.org/officeDocument/2006/relationships/tags" Target="../tags/tag234.xml"/><Relationship Id="rId26" Type="http://schemas.openxmlformats.org/officeDocument/2006/relationships/image" Target="../media/image7.wmf"/><Relationship Id="rId3" Type="http://schemas.openxmlformats.org/officeDocument/2006/relationships/tags" Target="../tags/tag219.xml"/><Relationship Id="rId21" Type="http://schemas.openxmlformats.org/officeDocument/2006/relationships/oleObject" Target="../embeddings/oleObject1.bin"/><Relationship Id="rId7" Type="http://schemas.openxmlformats.org/officeDocument/2006/relationships/tags" Target="../tags/tag223.xml"/><Relationship Id="rId12" Type="http://schemas.openxmlformats.org/officeDocument/2006/relationships/tags" Target="../tags/tag228.xml"/><Relationship Id="rId17" Type="http://schemas.openxmlformats.org/officeDocument/2006/relationships/tags" Target="../tags/tag233.xml"/><Relationship Id="rId25" Type="http://schemas.openxmlformats.org/officeDocument/2006/relationships/oleObject" Target="../embeddings/oleObject3.bin"/><Relationship Id="rId2" Type="http://schemas.openxmlformats.org/officeDocument/2006/relationships/tags" Target="../tags/tag218.xml"/><Relationship Id="rId16" Type="http://schemas.openxmlformats.org/officeDocument/2006/relationships/tags" Target="../tags/tag232.xml"/><Relationship Id="rId20" Type="http://schemas.openxmlformats.org/officeDocument/2006/relationships/slideLayout" Target="../slideLayouts/slideLayout31.xml"/><Relationship Id="rId29" Type="http://schemas.openxmlformats.org/officeDocument/2006/relationships/oleObject" Target="../embeddings/oleObject5.bin"/><Relationship Id="rId1" Type="http://schemas.openxmlformats.org/officeDocument/2006/relationships/tags" Target="../tags/tag217.xml"/><Relationship Id="rId6" Type="http://schemas.openxmlformats.org/officeDocument/2006/relationships/tags" Target="../tags/tag222.xml"/><Relationship Id="rId11" Type="http://schemas.openxmlformats.org/officeDocument/2006/relationships/tags" Target="../tags/tag227.xml"/><Relationship Id="rId24" Type="http://schemas.openxmlformats.org/officeDocument/2006/relationships/image" Target="../media/image6.wmf"/><Relationship Id="rId32" Type="http://schemas.openxmlformats.org/officeDocument/2006/relationships/image" Target="../media/image10.wmf"/><Relationship Id="rId5" Type="http://schemas.openxmlformats.org/officeDocument/2006/relationships/tags" Target="../tags/tag221.xml"/><Relationship Id="rId15" Type="http://schemas.openxmlformats.org/officeDocument/2006/relationships/tags" Target="../tags/tag231.xml"/><Relationship Id="rId23" Type="http://schemas.openxmlformats.org/officeDocument/2006/relationships/oleObject" Target="../embeddings/oleObject2.bin"/><Relationship Id="rId28" Type="http://schemas.openxmlformats.org/officeDocument/2006/relationships/image" Target="../media/image8.wmf"/><Relationship Id="rId10" Type="http://schemas.openxmlformats.org/officeDocument/2006/relationships/tags" Target="../tags/tag226.xml"/><Relationship Id="rId19" Type="http://schemas.openxmlformats.org/officeDocument/2006/relationships/tags" Target="../tags/tag235.xml"/><Relationship Id="rId31" Type="http://schemas.openxmlformats.org/officeDocument/2006/relationships/oleObject" Target="../embeddings/oleObject6.bin"/><Relationship Id="rId4" Type="http://schemas.openxmlformats.org/officeDocument/2006/relationships/tags" Target="../tags/tag220.xml"/><Relationship Id="rId9" Type="http://schemas.openxmlformats.org/officeDocument/2006/relationships/tags" Target="../tags/tag225.xml"/><Relationship Id="rId14" Type="http://schemas.openxmlformats.org/officeDocument/2006/relationships/tags" Target="../tags/tag230.xml"/><Relationship Id="rId22" Type="http://schemas.openxmlformats.org/officeDocument/2006/relationships/image" Target="../media/image5.wmf"/><Relationship Id="rId27" Type="http://schemas.openxmlformats.org/officeDocument/2006/relationships/oleObject" Target="../embeddings/oleObject4.bin"/><Relationship Id="rId30" Type="http://schemas.openxmlformats.org/officeDocument/2006/relationships/image" Target="../media/image9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43.xml"/><Relationship Id="rId13" Type="http://schemas.openxmlformats.org/officeDocument/2006/relationships/image" Target="../media/image13.png"/><Relationship Id="rId3" Type="http://schemas.openxmlformats.org/officeDocument/2006/relationships/tags" Target="../tags/tag238.xml"/><Relationship Id="rId7" Type="http://schemas.openxmlformats.org/officeDocument/2006/relationships/tags" Target="../tags/tag242.xml"/><Relationship Id="rId12" Type="http://schemas.openxmlformats.org/officeDocument/2006/relationships/image" Target="../media/image12.png"/><Relationship Id="rId2" Type="http://schemas.openxmlformats.org/officeDocument/2006/relationships/tags" Target="../tags/tag237.xml"/><Relationship Id="rId1" Type="http://schemas.openxmlformats.org/officeDocument/2006/relationships/tags" Target="../tags/tag236.xml"/><Relationship Id="rId6" Type="http://schemas.openxmlformats.org/officeDocument/2006/relationships/tags" Target="../tags/tag241.xml"/><Relationship Id="rId11" Type="http://schemas.openxmlformats.org/officeDocument/2006/relationships/image" Target="../media/image11.png"/><Relationship Id="rId5" Type="http://schemas.openxmlformats.org/officeDocument/2006/relationships/tags" Target="../tags/tag240.xml"/><Relationship Id="rId10" Type="http://schemas.openxmlformats.org/officeDocument/2006/relationships/slideLayout" Target="../slideLayouts/slideLayout36.xml"/><Relationship Id="rId4" Type="http://schemas.openxmlformats.org/officeDocument/2006/relationships/tags" Target="../tags/tag239.xml"/><Relationship Id="rId9" Type="http://schemas.openxmlformats.org/officeDocument/2006/relationships/tags" Target="../tags/tag244.xml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52.xml"/><Relationship Id="rId13" Type="http://schemas.openxmlformats.org/officeDocument/2006/relationships/oleObject" Target="../embeddings/oleObject8.bin"/><Relationship Id="rId18" Type="http://schemas.openxmlformats.org/officeDocument/2006/relationships/oleObject" Target="../embeddings/oleObject10.bin"/><Relationship Id="rId3" Type="http://schemas.openxmlformats.org/officeDocument/2006/relationships/tags" Target="../tags/tag247.xml"/><Relationship Id="rId21" Type="http://schemas.openxmlformats.org/officeDocument/2006/relationships/image" Target="../media/image20.wmf"/><Relationship Id="rId7" Type="http://schemas.openxmlformats.org/officeDocument/2006/relationships/tags" Target="../tags/tag251.xml"/><Relationship Id="rId12" Type="http://schemas.openxmlformats.org/officeDocument/2006/relationships/image" Target="../media/image15.wmf"/><Relationship Id="rId17" Type="http://schemas.openxmlformats.org/officeDocument/2006/relationships/image" Target="../media/image18.emf"/><Relationship Id="rId2" Type="http://schemas.openxmlformats.org/officeDocument/2006/relationships/tags" Target="../tags/tag246.xml"/><Relationship Id="rId16" Type="http://schemas.openxmlformats.org/officeDocument/2006/relationships/image" Target="../media/image17.wmf"/><Relationship Id="rId20" Type="http://schemas.openxmlformats.org/officeDocument/2006/relationships/oleObject" Target="../embeddings/oleObject11.bin"/><Relationship Id="rId1" Type="http://schemas.openxmlformats.org/officeDocument/2006/relationships/tags" Target="../tags/tag245.xml"/><Relationship Id="rId6" Type="http://schemas.openxmlformats.org/officeDocument/2006/relationships/tags" Target="../tags/tag250.xml"/><Relationship Id="rId11" Type="http://schemas.openxmlformats.org/officeDocument/2006/relationships/oleObject" Target="../embeddings/oleObject7.bin"/><Relationship Id="rId5" Type="http://schemas.openxmlformats.org/officeDocument/2006/relationships/tags" Target="../tags/tag249.xml"/><Relationship Id="rId15" Type="http://schemas.openxmlformats.org/officeDocument/2006/relationships/oleObject" Target="../embeddings/oleObject9.bin"/><Relationship Id="rId10" Type="http://schemas.openxmlformats.org/officeDocument/2006/relationships/slideLayout" Target="../slideLayouts/slideLayout36.xml"/><Relationship Id="rId19" Type="http://schemas.openxmlformats.org/officeDocument/2006/relationships/image" Target="../media/image19.wmf"/><Relationship Id="rId4" Type="http://schemas.openxmlformats.org/officeDocument/2006/relationships/tags" Target="../tags/tag248.xml"/><Relationship Id="rId9" Type="http://schemas.openxmlformats.org/officeDocument/2006/relationships/tags" Target="../tags/tag253.xml"/><Relationship Id="rId14" Type="http://schemas.openxmlformats.org/officeDocument/2006/relationships/image" Target="../media/image1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56.xml"/><Relationship Id="rId2" Type="http://schemas.openxmlformats.org/officeDocument/2006/relationships/tags" Target="../tags/tag255.xml"/><Relationship Id="rId1" Type="http://schemas.openxmlformats.org/officeDocument/2006/relationships/tags" Target="../tags/tag254.xml"/><Relationship Id="rId6" Type="http://schemas.openxmlformats.org/officeDocument/2006/relationships/image" Target="../media/image21.emf"/><Relationship Id="rId5" Type="http://schemas.openxmlformats.org/officeDocument/2006/relationships/package" Target="../embeddings/Microsoft_Word_Document.docx"/><Relationship Id="rId4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259.xml"/><Relationship Id="rId7" Type="http://schemas.openxmlformats.org/officeDocument/2006/relationships/image" Target="../media/image22.emf"/><Relationship Id="rId2" Type="http://schemas.openxmlformats.org/officeDocument/2006/relationships/tags" Target="../tags/tag258.xml"/><Relationship Id="rId1" Type="http://schemas.openxmlformats.org/officeDocument/2006/relationships/tags" Target="../tags/tag257.xml"/><Relationship Id="rId6" Type="http://schemas.openxmlformats.org/officeDocument/2006/relationships/package" Target="../embeddings/Microsoft_Word_Document1.docx"/><Relationship Id="rId5" Type="http://schemas.openxmlformats.org/officeDocument/2006/relationships/slideLayout" Target="../slideLayouts/slideLayout31.xml"/><Relationship Id="rId4" Type="http://schemas.openxmlformats.org/officeDocument/2006/relationships/tags" Target="../tags/tag26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268.xml"/><Relationship Id="rId13" Type="http://schemas.openxmlformats.org/officeDocument/2006/relationships/image" Target="../media/image25.wmf"/><Relationship Id="rId3" Type="http://schemas.openxmlformats.org/officeDocument/2006/relationships/tags" Target="../tags/tag263.xml"/><Relationship Id="rId7" Type="http://schemas.openxmlformats.org/officeDocument/2006/relationships/tags" Target="../tags/tag267.xml"/><Relationship Id="rId12" Type="http://schemas.openxmlformats.org/officeDocument/2006/relationships/oleObject" Target="../embeddings/oleObject12.bin"/><Relationship Id="rId2" Type="http://schemas.openxmlformats.org/officeDocument/2006/relationships/tags" Target="../tags/tag262.xml"/><Relationship Id="rId1" Type="http://schemas.openxmlformats.org/officeDocument/2006/relationships/tags" Target="../tags/tag261.xml"/><Relationship Id="rId6" Type="http://schemas.openxmlformats.org/officeDocument/2006/relationships/tags" Target="../tags/tag266.xml"/><Relationship Id="rId11" Type="http://schemas.openxmlformats.org/officeDocument/2006/relationships/image" Target="../media/image24.png"/><Relationship Id="rId5" Type="http://schemas.openxmlformats.org/officeDocument/2006/relationships/tags" Target="../tags/tag265.xml"/><Relationship Id="rId15" Type="http://schemas.openxmlformats.org/officeDocument/2006/relationships/image" Target="../media/image26.wmf"/><Relationship Id="rId10" Type="http://schemas.openxmlformats.org/officeDocument/2006/relationships/slideLayout" Target="../slideLayouts/slideLayout31.xml"/><Relationship Id="rId4" Type="http://schemas.openxmlformats.org/officeDocument/2006/relationships/tags" Target="../tags/tag264.xml"/><Relationship Id="rId9" Type="http://schemas.openxmlformats.org/officeDocument/2006/relationships/tags" Target="../tags/tag269.xml"/><Relationship Id="rId14" Type="http://schemas.openxmlformats.org/officeDocument/2006/relationships/oleObject" Target="../embeddings/oleObject13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277.xml"/><Relationship Id="rId13" Type="http://schemas.openxmlformats.org/officeDocument/2006/relationships/slideLayout" Target="../slideLayouts/slideLayout31.xml"/><Relationship Id="rId3" Type="http://schemas.openxmlformats.org/officeDocument/2006/relationships/tags" Target="../tags/tag272.xml"/><Relationship Id="rId7" Type="http://schemas.openxmlformats.org/officeDocument/2006/relationships/tags" Target="../tags/tag276.xml"/><Relationship Id="rId12" Type="http://schemas.openxmlformats.org/officeDocument/2006/relationships/tags" Target="../tags/tag281.xml"/><Relationship Id="rId17" Type="http://schemas.openxmlformats.org/officeDocument/2006/relationships/image" Target="../media/image30.emf"/><Relationship Id="rId2" Type="http://schemas.openxmlformats.org/officeDocument/2006/relationships/tags" Target="../tags/tag271.xml"/><Relationship Id="rId16" Type="http://schemas.openxmlformats.org/officeDocument/2006/relationships/image" Target="../media/image29.png"/><Relationship Id="rId1" Type="http://schemas.openxmlformats.org/officeDocument/2006/relationships/tags" Target="../tags/tag270.xml"/><Relationship Id="rId6" Type="http://schemas.openxmlformats.org/officeDocument/2006/relationships/tags" Target="../tags/tag275.xml"/><Relationship Id="rId11" Type="http://schemas.openxmlformats.org/officeDocument/2006/relationships/tags" Target="../tags/tag280.xml"/><Relationship Id="rId5" Type="http://schemas.openxmlformats.org/officeDocument/2006/relationships/tags" Target="../tags/tag274.xml"/><Relationship Id="rId15" Type="http://schemas.openxmlformats.org/officeDocument/2006/relationships/image" Target="../media/image28.emf"/><Relationship Id="rId10" Type="http://schemas.openxmlformats.org/officeDocument/2006/relationships/tags" Target="../tags/tag279.xml"/><Relationship Id="rId4" Type="http://schemas.openxmlformats.org/officeDocument/2006/relationships/tags" Target="../tags/tag273.xml"/><Relationship Id="rId9" Type="http://schemas.openxmlformats.org/officeDocument/2006/relationships/tags" Target="../tags/tag278.xml"/><Relationship Id="rId1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35" y="0"/>
            <a:ext cx="12192635" cy="6896735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3799840" y="2789555"/>
            <a:ext cx="7901305" cy="1035050"/>
          </a:xfrm>
        </p:spPr>
        <p:txBody>
          <a:bodyPr>
            <a:noAutofit/>
          </a:bodyPr>
          <a:lstStyle/>
          <a:p>
            <a: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8000"/>
              <a:t>直线的方程（二）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877412" y="1330891"/>
          <a:ext cx="9602646" cy="39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档" r:id="rId5" imgW="11178540" imgH="4610100" progId="Word.Document.12">
                  <p:embed/>
                </p:oleObj>
              </mc:Choice>
              <mc:Fallback>
                <p:oleObj name="文档" r:id="rId5" imgW="11178540" imgH="461010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77412" y="1330891"/>
                        <a:ext cx="9602646" cy="396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标题 3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95960" y="692105"/>
            <a:ext cx="10800000" cy="720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>
                <a:sym typeface="+mn-ea"/>
              </a:rPr>
              <a:t>知识梳理——6.距离公式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9205" y="2298700"/>
            <a:ext cx="8658860" cy="254190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603250" y="1672590"/>
            <a:ext cx="6096000" cy="460375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lstStyle/>
          <a:p>
            <a:r>
              <a:rPr lang="zh-CN" altLang="en-US" sz="2400">
                <a:solidFill>
                  <a:schemeClr val="tx1"/>
                </a:solidFill>
              </a:rPr>
              <a:t>用斜率公式解决三点共线问题的方法</a:t>
            </a:r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94995" y="1030560"/>
            <a:ext cx="10800000" cy="720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>
                <a:sym typeface="+mn-ea"/>
              </a:rPr>
              <a:t>方法归纳——1.三点共线问题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574040" y="1731010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lstStyle/>
          <a:p>
            <a:r>
              <a:rPr lang="zh-CN" altLang="en-US" sz="2800">
                <a:solidFill>
                  <a:schemeClr val="tx1"/>
                </a:solidFill>
              </a:rPr>
              <a:t>求两直线的交点的方法：</a:t>
            </a: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696004" y="2429541"/>
          <a:ext cx="10331056" cy="345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档" r:id="rId6" imgW="11178540" imgH="3741420" progId="Word.Document.12">
                  <p:embed/>
                </p:oleObj>
              </mc:Choice>
              <mc:Fallback>
                <p:oleObj name="文档" r:id="rId6" imgW="11178540" imgH="374142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96004" y="2429541"/>
                        <a:ext cx="10331056" cy="345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标题 6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95960" y="713695"/>
            <a:ext cx="10800000" cy="720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>
                <a:sym typeface="+mn-ea"/>
              </a:rPr>
              <a:t>方法归纳——2.两直线交点问题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图片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/>
          <a:srcRect b="9469"/>
          <a:stretch>
            <a:fillRect/>
          </a:stretch>
        </p:blipFill>
        <p:spPr>
          <a:xfrm>
            <a:off x="4839335" y="1536700"/>
            <a:ext cx="2518410" cy="19062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5" name="图片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840105" y="1609725"/>
            <a:ext cx="2324735" cy="19443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5" name="图片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8839835" y="1582420"/>
            <a:ext cx="2585085" cy="18624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圆角矩形 7"/>
          <p:cNvSpPr/>
          <p:nvPr>
            <p:custDataLst>
              <p:tags r:id="rId5"/>
            </p:custDataLst>
          </p:nvPr>
        </p:nvSpPr>
        <p:spPr>
          <a:xfrm>
            <a:off x="763270" y="3676015"/>
            <a:ext cx="1125220" cy="422910"/>
          </a:xfrm>
          <a:prstGeom prst="roundRect">
            <a:avLst/>
          </a:prstGeom>
          <a:noFill/>
          <a:ln>
            <a:noFill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2400" b="1" i="0" u="none" strike="noStrike" cap="none" normalizeH="0" baseline="0" noProof="1">
                <a:ln>
                  <a:noFill/>
                </a:ln>
                <a:solidFill>
                  <a:schemeClr val="tx1"/>
                </a:solidFill>
                <a:effectLst/>
              </a:rPr>
              <a:t>求</a:t>
            </a:r>
            <a:r>
              <a:rPr kumimoji="0" lang="en-US" altLang="zh-CN" sz="2400" b="1" i="0" u="none" strike="noStrike" cap="none" normalizeH="0" baseline="0" noProof="1">
                <a:ln>
                  <a:noFill/>
                </a:ln>
                <a:solidFill>
                  <a:schemeClr val="tx1"/>
                </a:solidFill>
                <a:effectLst/>
              </a:rPr>
              <a:t>|</a:t>
            </a:r>
            <a:r>
              <a:rPr kumimoji="0" lang="en-US" altLang="zh-CN" sz="2400" b="1" i="1" u="none" strike="noStrike" cap="none" normalizeH="0" baseline="0" noProof="1">
                <a:ln>
                  <a:noFill/>
                </a:ln>
                <a:solidFill>
                  <a:schemeClr val="tx1"/>
                </a:solidFill>
                <a:effectLst/>
              </a:rPr>
              <a:t>AB</a:t>
            </a:r>
            <a:r>
              <a:rPr kumimoji="0" lang="en-US" altLang="zh-CN" sz="2400" b="1" i="0" u="none" strike="noStrike" cap="none" normalizeH="0" baseline="0" noProof="1">
                <a:ln>
                  <a:noFill/>
                </a:ln>
                <a:solidFill>
                  <a:schemeClr val="tx1"/>
                </a:solidFill>
                <a:effectLst/>
              </a:rPr>
              <a:t>|</a:t>
            </a:r>
          </a:p>
        </p:txBody>
      </p:sp>
      <p:sp>
        <p:nvSpPr>
          <p:cNvPr id="9" name="圆角矩形 8"/>
          <p:cNvSpPr/>
          <p:nvPr>
            <p:custDataLst>
              <p:tags r:id="rId6"/>
            </p:custDataLst>
          </p:nvPr>
        </p:nvSpPr>
        <p:spPr>
          <a:xfrm>
            <a:off x="763270" y="4167505"/>
            <a:ext cx="2592070" cy="422910"/>
          </a:xfrm>
          <a:prstGeom prst="roundRect">
            <a:avLst/>
          </a:prstGeom>
          <a:noFill/>
          <a:ln>
            <a:noFill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2400" b="1" i="0" u="none" strike="noStrike" cap="none" normalizeH="0" baseline="0" noProof="1">
                <a:ln>
                  <a:noFill/>
                </a:ln>
                <a:solidFill>
                  <a:schemeClr val="tx1"/>
                </a:solidFill>
                <a:effectLst/>
              </a:rPr>
              <a:t>求直线</a:t>
            </a:r>
            <a:r>
              <a:rPr kumimoji="0" lang="en-US" altLang="zh-CN" sz="2400" b="1" i="1" u="none" strike="noStrike" cap="none" normalizeH="0" baseline="0" noProof="1">
                <a:ln>
                  <a:noFill/>
                </a:ln>
                <a:solidFill>
                  <a:schemeClr val="tx1"/>
                </a:solidFill>
                <a:effectLst/>
              </a:rPr>
              <a:t>AB</a:t>
            </a:r>
            <a:r>
              <a:rPr kumimoji="0" lang="zh-CN" altLang="en-US" sz="2400" b="1" i="0" u="none" strike="noStrike" cap="none" normalizeH="0" baseline="0" noProof="1">
                <a:ln>
                  <a:noFill/>
                </a:ln>
                <a:solidFill>
                  <a:schemeClr val="tx1"/>
                </a:solidFill>
                <a:effectLst/>
              </a:rPr>
              <a:t>的方程</a:t>
            </a:r>
          </a:p>
        </p:txBody>
      </p:sp>
      <p:sp>
        <p:nvSpPr>
          <p:cNvPr id="12" name="圆角矩形 11"/>
          <p:cNvSpPr/>
          <p:nvPr>
            <p:custDataLst>
              <p:tags r:id="rId7"/>
            </p:custDataLst>
          </p:nvPr>
        </p:nvSpPr>
        <p:spPr>
          <a:xfrm>
            <a:off x="763270" y="4657725"/>
            <a:ext cx="3508375" cy="422910"/>
          </a:xfrm>
          <a:prstGeom prst="roundRect">
            <a:avLst/>
          </a:prstGeom>
          <a:noFill/>
          <a:ln>
            <a:noFill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2400" b="1" i="0" u="none" strike="noStrike" cap="none" normalizeH="0" baseline="0" noProof="1">
                <a:ln>
                  <a:noFill/>
                </a:ln>
                <a:solidFill>
                  <a:schemeClr val="tx1"/>
                </a:solidFill>
                <a:effectLst/>
              </a:rPr>
              <a:t>求点</a:t>
            </a:r>
            <a:r>
              <a:rPr kumimoji="0" lang="en-US" altLang="zh-CN" sz="2400" b="1" i="1" u="none" strike="noStrike" cap="none" normalizeH="0" baseline="0" noProof="1">
                <a:ln>
                  <a:noFill/>
                </a:ln>
                <a:solidFill>
                  <a:schemeClr val="tx1"/>
                </a:solidFill>
                <a:effectLst/>
              </a:rPr>
              <a:t>C</a:t>
            </a:r>
            <a:r>
              <a:rPr kumimoji="0" lang="zh-CN" altLang="en-US" sz="2400" b="1" i="0" u="none" strike="noStrike" cap="none" normalizeH="0" baseline="0" noProof="1">
                <a:ln>
                  <a:noFill/>
                </a:ln>
                <a:solidFill>
                  <a:schemeClr val="tx1"/>
                </a:solidFill>
                <a:effectLst/>
              </a:rPr>
              <a:t>到</a:t>
            </a:r>
            <a:r>
              <a:rPr kumimoji="0" lang="zh-CN" altLang="zh-CN" sz="2400" b="1" i="0" u="none" strike="noStrike" cap="none" normalizeH="0" baseline="0" noProof="1">
                <a:ln>
                  <a:noFill/>
                </a:ln>
                <a:solidFill>
                  <a:schemeClr val="tx1"/>
                </a:solidFill>
                <a:effectLst/>
              </a:rPr>
              <a:t>直线</a:t>
            </a:r>
            <a:r>
              <a:rPr kumimoji="0" lang="en-US" altLang="zh-CN" sz="2400" b="1" i="1" u="none" strike="noStrike" cap="none" normalizeH="0" baseline="0" noProof="1">
                <a:ln>
                  <a:noFill/>
                </a:ln>
                <a:solidFill>
                  <a:schemeClr val="tx1"/>
                </a:solidFill>
                <a:effectLst/>
              </a:rPr>
              <a:t>AB</a:t>
            </a:r>
            <a:r>
              <a:rPr kumimoji="0" lang="zh-CN" altLang="en-US" sz="2400" b="1" i="0" u="none" strike="noStrike" cap="none" normalizeH="0" baseline="0" noProof="1">
                <a:ln>
                  <a:noFill/>
                </a:ln>
                <a:solidFill>
                  <a:schemeClr val="tx1"/>
                </a:solidFill>
                <a:effectLst/>
              </a:rPr>
              <a:t>的距离</a:t>
            </a:r>
            <a:r>
              <a:rPr kumimoji="0" lang="en-US" altLang="zh-CN" sz="2400" b="1" i="1" u="none" strike="noStrike" cap="none" normalizeH="0" baseline="0" noProof="1">
                <a:ln>
                  <a:noFill/>
                </a:ln>
                <a:solidFill>
                  <a:schemeClr val="tx1"/>
                </a:solidFill>
                <a:effectLst/>
              </a:rPr>
              <a:t>h</a:t>
            </a:r>
          </a:p>
        </p:txBody>
      </p:sp>
      <p:sp>
        <p:nvSpPr>
          <p:cNvPr id="13" name="圆角矩形 12"/>
          <p:cNvSpPr/>
          <p:nvPr>
            <p:custDataLst>
              <p:tags r:id="rId8"/>
            </p:custDataLst>
          </p:nvPr>
        </p:nvSpPr>
        <p:spPr>
          <a:xfrm>
            <a:off x="763270" y="5147945"/>
            <a:ext cx="2209165" cy="422910"/>
          </a:xfrm>
          <a:prstGeom prst="roundRect">
            <a:avLst/>
          </a:prstGeom>
          <a:noFill/>
          <a:ln>
            <a:noFill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400" b="1" u="none" strike="noStrike" cap="none" normalizeH="0" baseline="0" noProof="1">
                <a:ln>
                  <a:noFill/>
                </a:ln>
                <a:solidFill>
                  <a:schemeClr val="tx1"/>
                </a:solidFill>
                <a:effectLst/>
              </a:rPr>
              <a:t>求三角形面积</a:t>
            </a:r>
          </a:p>
        </p:txBody>
      </p:sp>
      <p:sp>
        <p:nvSpPr>
          <p:cNvPr id="17" name="圆角矩形 16"/>
          <p:cNvSpPr/>
          <p:nvPr>
            <p:custDataLst>
              <p:tags r:id="rId9"/>
            </p:custDataLst>
          </p:nvPr>
        </p:nvSpPr>
        <p:spPr>
          <a:xfrm>
            <a:off x="4686935" y="3639185"/>
            <a:ext cx="2953385" cy="422910"/>
          </a:xfrm>
          <a:prstGeom prst="roundRect">
            <a:avLst/>
          </a:prstGeom>
          <a:noFill/>
          <a:ln>
            <a:noFill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2400" b="1" i="0" u="none" strike="noStrike" cap="none" normalizeH="0" baseline="0" noProof="1">
                <a:ln>
                  <a:noFill/>
                </a:ln>
                <a:solidFill>
                  <a:schemeClr val="tx1"/>
                </a:solidFill>
                <a:effectLst/>
              </a:rPr>
              <a:t>求</a:t>
            </a:r>
            <a:r>
              <a:rPr kumimoji="0" lang="en-US" altLang="zh-CN" sz="2400" b="1" i="0" u="none" strike="noStrike" cap="none" normalizeH="0" baseline="0" noProof="1">
                <a:ln>
                  <a:noFill/>
                </a:ln>
                <a:solidFill>
                  <a:schemeClr val="tx1"/>
                </a:solidFill>
                <a:effectLst/>
              </a:rPr>
              <a:t>|</a:t>
            </a:r>
            <a:r>
              <a:rPr kumimoji="0" lang="en-US" altLang="zh-CN" sz="2400" b="1" i="1" u="none" strike="noStrike" cap="none" normalizeH="0" baseline="0" noProof="1">
                <a:ln>
                  <a:noFill/>
                </a:ln>
                <a:solidFill>
                  <a:schemeClr val="tx1"/>
                </a:solidFill>
                <a:effectLst/>
              </a:rPr>
              <a:t>AB</a:t>
            </a:r>
            <a:r>
              <a:rPr kumimoji="0" lang="en-US" altLang="zh-CN" sz="2400" b="1" i="0" u="none" strike="noStrike" cap="none" normalizeH="0" baseline="0" noProof="1">
                <a:ln>
                  <a:noFill/>
                </a:ln>
                <a:solidFill>
                  <a:schemeClr val="tx1"/>
                </a:solidFill>
                <a:effectLst/>
              </a:rPr>
              <a:t>|</a:t>
            </a:r>
            <a:r>
              <a:rPr kumimoji="0" lang="zh-CN" altLang="en-US" sz="2400" b="1" i="0" u="none" strike="noStrike" cap="none" normalizeH="0" baseline="0" noProof="1">
                <a:ln>
                  <a:noFill/>
                </a:ln>
                <a:solidFill>
                  <a:schemeClr val="tx1"/>
                </a:solidFill>
                <a:effectLst/>
              </a:rPr>
              <a:t>，</a:t>
            </a:r>
            <a:r>
              <a:rPr lang="en-US" altLang="zh-CN" sz="2400" b="1">
                <a:ln>
                  <a:noFill/>
                </a:ln>
                <a:solidFill>
                  <a:schemeClr val="tx1"/>
                </a:solidFill>
                <a:effectLst/>
                <a:sym typeface="+mn-ea"/>
              </a:rPr>
              <a:t>|</a:t>
            </a:r>
            <a:r>
              <a:rPr lang="en-US" altLang="zh-CN" sz="2400" b="1" i="1">
                <a:ln>
                  <a:noFill/>
                </a:ln>
                <a:solidFill>
                  <a:schemeClr val="tx1"/>
                </a:solidFill>
                <a:effectLst/>
                <a:sym typeface="+mn-ea"/>
              </a:rPr>
              <a:t>AC</a:t>
            </a:r>
            <a:r>
              <a:rPr lang="en-US" altLang="zh-CN" sz="2400" b="1">
                <a:ln>
                  <a:noFill/>
                </a:ln>
                <a:solidFill>
                  <a:schemeClr val="tx1"/>
                </a:solidFill>
                <a:effectLst/>
                <a:sym typeface="+mn-ea"/>
              </a:rPr>
              <a:t>|</a:t>
            </a:r>
            <a:r>
              <a:rPr lang="zh-CN" altLang="en-US" sz="2400" b="1">
                <a:ln>
                  <a:noFill/>
                </a:ln>
                <a:solidFill>
                  <a:schemeClr val="tx1"/>
                </a:solidFill>
                <a:effectLst/>
                <a:sym typeface="+mn-ea"/>
              </a:rPr>
              <a:t>，</a:t>
            </a:r>
            <a:r>
              <a:rPr lang="en-US" altLang="zh-CN" sz="2400" b="1">
                <a:ln>
                  <a:noFill/>
                </a:ln>
                <a:solidFill>
                  <a:schemeClr val="tx1"/>
                </a:solidFill>
                <a:effectLst/>
                <a:sym typeface="+mn-ea"/>
              </a:rPr>
              <a:t>|</a:t>
            </a:r>
            <a:r>
              <a:rPr lang="en-US" altLang="zh-CN" sz="2400" b="1" i="1">
                <a:ln>
                  <a:noFill/>
                </a:ln>
                <a:solidFill>
                  <a:schemeClr val="tx1"/>
                </a:solidFill>
                <a:effectLst/>
                <a:sym typeface="+mn-ea"/>
              </a:rPr>
              <a:t>BC</a:t>
            </a:r>
            <a:r>
              <a:rPr lang="en-US" altLang="zh-CN" sz="2400" b="1">
                <a:ln>
                  <a:noFill/>
                </a:ln>
                <a:solidFill>
                  <a:schemeClr val="tx1"/>
                </a:solidFill>
                <a:effectLst/>
                <a:sym typeface="+mn-ea"/>
              </a:rPr>
              <a:t>|</a:t>
            </a:r>
            <a:endParaRPr kumimoji="0" lang="en-US" altLang="zh-CN" sz="2400" b="1" i="0" u="none" strike="noStrike" cap="none" normalizeH="0" baseline="0" noProof="1">
              <a:ln>
                <a:noFill/>
              </a:ln>
              <a:solidFill>
                <a:schemeClr val="tx1"/>
              </a:solidFill>
              <a:effectLst/>
              <a:sym typeface="+mn-ea"/>
            </a:endParaRPr>
          </a:p>
        </p:txBody>
      </p:sp>
      <p:sp>
        <p:nvSpPr>
          <p:cNvPr id="18" name="圆角矩形 17"/>
          <p:cNvSpPr/>
          <p:nvPr>
            <p:custDataLst>
              <p:tags r:id="rId10"/>
            </p:custDataLst>
          </p:nvPr>
        </p:nvSpPr>
        <p:spPr>
          <a:xfrm>
            <a:off x="4686935" y="4143375"/>
            <a:ext cx="2432685" cy="422910"/>
          </a:xfrm>
          <a:prstGeom prst="roundRect">
            <a:avLst/>
          </a:prstGeom>
          <a:noFill/>
          <a:ln>
            <a:noFill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2400" b="1" i="0" u="none" strike="noStrike" cap="none" normalizeH="0" baseline="0" noProof="1">
                <a:ln>
                  <a:noFill/>
                </a:ln>
                <a:solidFill>
                  <a:schemeClr val="tx1"/>
                </a:solidFill>
                <a:effectLst/>
              </a:rPr>
              <a:t>余弦定理求</a:t>
            </a:r>
            <a:r>
              <a:rPr kumimoji="0" lang="en-US" altLang="zh-CN" sz="2400" b="1" i="0" u="none" strike="noStrike" cap="none" normalizeH="0" baseline="0" noProof="1">
                <a:ln>
                  <a:noFill/>
                </a:ln>
                <a:solidFill>
                  <a:schemeClr val="tx1"/>
                </a:solidFill>
                <a:effectLst/>
              </a:rPr>
              <a:t>cos</a:t>
            </a:r>
            <a:r>
              <a:rPr kumimoji="0" lang="en-US" altLang="zh-CN" sz="2400" b="1" i="1" u="none" strike="noStrike" cap="none" normalizeH="0" baseline="0" noProof="1">
                <a:ln>
                  <a:noFill/>
                </a:ln>
                <a:solidFill>
                  <a:schemeClr val="tx1"/>
                </a:solidFill>
                <a:effectLst/>
              </a:rPr>
              <a:t>A</a:t>
            </a:r>
            <a:endParaRPr kumimoji="0" lang="en-US" altLang="zh-CN" sz="2400" b="1" i="1" u="none" strike="noStrike" cap="none" normalizeH="0" baseline="0" noProof="1">
              <a:ln>
                <a:noFill/>
              </a:ln>
              <a:solidFill>
                <a:schemeClr val="tx1"/>
              </a:solidFill>
              <a:effectLst/>
              <a:sym typeface="+mn-ea"/>
            </a:endParaRPr>
          </a:p>
        </p:txBody>
      </p:sp>
      <p:sp>
        <p:nvSpPr>
          <p:cNvPr id="19" name="圆角矩形 18"/>
          <p:cNvSpPr/>
          <p:nvPr>
            <p:custDataLst>
              <p:tags r:id="rId11"/>
            </p:custDataLst>
          </p:nvPr>
        </p:nvSpPr>
        <p:spPr>
          <a:xfrm>
            <a:off x="4686935" y="4647565"/>
            <a:ext cx="1236980" cy="422910"/>
          </a:xfrm>
          <a:prstGeom prst="roundRect">
            <a:avLst/>
          </a:prstGeom>
          <a:noFill/>
          <a:ln>
            <a:noFill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2400" b="1" i="0" u="none" strike="noStrike" cap="none" normalizeH="0" baseline="0" noProof="1">
                <a:ln>
                  <a:noFill/>
                </a:ln>
                <a:solidFill>
                  <a:schemeClr val="tx1"/>
                </a:solidFill>
                <a:effectLst/>
              </a:rPr>
              <a:t>求</a:t>
            </a:r>
            <a:r>
              <a:rPr kumimoji="0" lang="en-US" altLang="zh-CN" sz="2400" b="1" i="0" u="none" strike="noStrike" cap="none" normalizeH="0" baseline="0" noProof="1">
                <a:ln>
                  <a:noFill/>
                </a:ln>
                <a:solidFill>
                  <a:schemeClr val="tx1"/>
                </a:solidFill>
                <a:effectLst/>
              </a:rPr>
              <a:t>sin</a:t>
            </a:r>
            <a:r>
              <a:rPr kumimoji="0" lang="en-US" altLang="zh-CN" sz="2400" b="1" i="1" u="none" strike="noStrike" cap="none" normalizeH="0" baseline="0" noProof="1">
                <a:ln>
                  <a:noFill/>
                </a:ln>
                <a:solidFill>
                  <a:schemeClr val="tx1"/>
                </a:solidFill>
                <a:effectLst/>
              </a:rPr>
              <a:t>A</a:t>
            </a:r>
            <a:endParaRPr kumimoji="0" lang="en-US" altLang="zh-CN" sz="2400" b="1" i="1" u="none" strike="noStrike" cap="none" normalizeH="0" baseline="0" noProof="1">
              <a:ln>
                <a:noFill/>
              </a:ln>
              <a:solidFill>
                <a:schemeClr val="tx1"/>
              </a:solidFill>
              <a:effectLst/>
              <a:sym typeface="+mn-ea"/>
            </a:endParaRPr>
          </a:p>
        </p:txBody>
      </p:sp>
      <p:sp>
        <p:nvSpPr>
          <p:cNvPr id="20" name="圆角矩形 19"/>
          <p:cNvSpPr/>
          <p:nvPr>
            <p:custDataLst>
              <p:tags r:id="rId12"/>
            </p:custDataLst>
          </p:nvPr>
        </p:nvSpPr>
        <p:spPr>
          <a:xfrm>
            <a:off x="4686935" y="5151755"/>
            <a:ext cx="2209165" cy="422910"/>
          </a:xfrm>
          <a:prstGeom prst="roundRect">
            <a:avLst/>
          </a:prstGeom>
          <a:noFill/>
          <a:ln>
            <a:noFill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400" b="1" u="none" strike="noStrike" cap="none" normalizeH="0" baseline="0" noProof="1">
                <a:ln>
                  <a:noFill/>
                </a:ln>
                <a:solidFill>
                  <a:schemeClr val="tx1"/>
                </a:solidFill>
                <a:effectLst/>
              </a:rPr>
              <a:t>求三角形面积</a:t>
            </a:r>
          </a:p>
        </p:txBody>
      </p:sp>
      <p:sp>
        <p:nvSpPr>
          <p:cNvPr id="22" name="圆角矩形 21"/>
          <p:cNvSpPr/>
          <p:nvPr>
            <p:custDataLst>
              <p:tags r:id="rId13"/>
            </p:custDataLst>
          </p:nvPr>
        </p:nvSpPr>
        <p:spPr>
          <a:xfrm>
            <a:off x="8688705" y="3639185"/>
            <a:ext cx="2592070" cy="422910"/>
          </a:xfrm>
          <a:prstGeom prst="roundRect">
            <a:avLst/>
          </a:prstGeom>
          <a:noFill/>
          <a:ln>
            <a:noFill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2400" b="1" i="0" u="none" strike="noStrike" cap="none" normalizeH="0" baseline="0" noProof="1">
                <a:ln>
                  <a:noFill/>
                </a:ln>
                <a:solidFill>
                  <a:schemeClr val="tx1"/>
                </a:solidFill>
                <a:effectLst/>
              </a:rPr>
              <a:t>求</a:t>
            </a:r>
            <a:r>
              <a:rPr lang="zh-CN" altLang="zh-CN" sz="2400" b="1">
                <a:ln>
                  <a:noFill/>
                </a:ln>
                <a:solidFill>
                  <a:schemeClr val="tx1"/>
                </a:solidFill>
                <a:effectLst/>
                <a:sym typeface="+mn-ea"/>
              </a:rPr>
              <a:t>直线</a:t>
            </a:r>
            <a:r>
              <a:rPr lang="en-US" altLang="zh-CN" sz="2400" b="1" i="1">
                <a:ln>
                  <a:noFill/>
                </a:ln>
                <a:solidFill>
                  <a:schemeClr val="tx1"/>
                </a:solidFill>
                <a:effectLst/>
                <a:sym typeface="+mn-ea"/>
              </a:rPr>
              <a:t>AB</a:t>
            </a:r>
            <a:r>
              <a:rPr lang="zh-CN" altLang="en-US" sz="2400" b="1">
                <a:ln>
                  <a:noFill/>
                </a:ln>
                <a:solidFill>
                  <a:schemeClr val="tx1"/>
                </a:solidFill>
                <a:effectLst/>
                <a:sym typeface="+mn-ea"/>
              </a:rPr>
              <a:t>的方程</a:t>
            </a:r>
            <a:endParaRPr kumimoji="0" lang="zh-CN" altLang="en-US" sz="2400" b="1" i="0" u="none" strike="noStrike" cap="none" normalizeH="0" baseline="0" noProof="1">
              <a:ln>
                <a:noFill/>
              </a:ln>
              <a:solidFill>
                <a:schemeClr val="tx1"/>
              </a:solidFill>
              <a:effectLst/>
              <a:sym typeface="+mn-ea"/>
            </a:endParaRPr>
          </a:p>
        </p:txBody>
      </p:sp>
      <p:sp>
        <p:nvSpPr>
          <p:cNvPr id="23" name="圆角矩形 22"/>
          <p:cNvSpPr/>
          <p:nvPr>
            <p:custDataLst>
              <p:tags r:id="rId14"/>
            </p:custDataLst>
          </p:nvPr>
        </p:nvSpPr>
        <p:spPr>
          <a:xfrm>
            <a:off x="8688705" y="4130675"/>
            <a:ext cx="2915920" cy="422910"/>
          </a:xfrm>
          <a:prstGeom prst="roundRect">
            <a:avLst/>
          </a:prstGeom>
          <a:noFill/>
          <a:ln>
            <a:noFill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2400" b="1" i="0" u="none" strike="noStrike" cap="none" normalizeH="0" baseline="0" noProof="1">
                <a:ln>
                  <a:noFill/>
                </a:ln>
                <a:solidFill>
                  <a:schemeClr val="tx1"/>
                </a:solidFill>
                <a:effectLst/>
              </a:rPr>
              <a:t>求</a:t>
            </a:r>
            <a:r>
              <a:rPr kumimoji="0" lang="en-US" altLang="zh-CN" sz="2400" b="1" i="1" u="none" strike="noStrike" cap="none" normalizeH="0" baseline="0" noProof="1">
                <a:ln>
                  <a:noFill/>
                </a:ln>
                <a:solidFill>
                  <a:schemeClr val="tx1"/>
                </a:solidFill>
                <a:effectLst/>
              </a:rPr>
              <a:t>l</a:t>
            </a:r>
            <a:r>
              <a:rPr kumimoji="0" lang="en-US" altLang="zh-CN" sz="2400" b="1" i="1" u="none" strike="noStrike" cap="none" normalizeH="0" baseline="-25000" noProof="1">
                <a:ln>
                  <a:noFill/>
                </a:ln>
                <a:solidFill>
                  <a:schemeClr val="tx1"/>
                </a:solidFill>
                <a:effectLst/>
              </a:rPr>
              <a:t>AB</a:t>
            </a:r>
            <a:r>
              <a:rPr kumimoji="0" lang="zh-CN" altLang="en-US" sz="2400" b="1" i="0" u="none" strike="noStrike" cap="none" normalizeH="0" baseline="0" noProof="1">
                <a:ln>
                  <a:noFill/>
                </a:ln>
                <a:solidFill>
                  <a:schemeClr val="tx1"/>
                </a:solidFill>
                <a:effectLst/>
              </a:rPr>
              <a:t>的与</a:t>
            </a:r>
            <a:r>
              <a:rPr kumimoji="0" lang="en-US" altLang="zh-CN" sz="2400" b="1" i="1" u="none" strike="noStrike" cap="none" normalizeH="0" baseline="0" noProof="1">
                <a:ln>
                  <a:noFill/>
                </a:ln>
                <a:solidFill>
                  <a:schemeClr val="tx1"/>
                </a:solidFill>
                <a:effectLst/>
              </a:rPr>
              <a:t>x</a:t>
            </a:r>
            <a:r>
              <a:rPr kumimoji="0" lang="zh-CN" altLang="en-US" sz="2400" b="1" i="0" u="none" strike="noStrike" cap="none" normalizeH="0" baseline="0" noProof="1">
                <a:ln>
                  <a:noFill/>
                </a:ln>
                <a:solidFill>
                  <a:schemeClr val="tx1"/>
                </a:solidFill>
                <a:effectLst/>
              </a:rPr>
              <a:t>轴交点</a:t>
            </a:r>
            <a:r>
              <a:rPr kumimoji="0" lang="en-US" altLang="zh-CN" sz="2400" b="1" i="1" u="none" strike="noStrike" cap="none" normalizeH="0" baseline="0" noProof="1">
                <a:ln>
                  <a:noFill/>
                </a:ln>
                <a:solidFill>
                  <a:schemeClr val="tx1"/>
                </a:solidFill>
                <a:effectLst/>
              </a:rPr>
              <a:t>D</a:t>
            </a:r>
          </a:p>
        </p:txBody>
      </p:sp>
      <p:sp>
        <p:nvSpPr>
          <p:cNvPr id="24" name="圆角矩形 23"/>
          <p:cNvSpPr/>
          <p:nvPr>
            <p:custDataLst>
              <p:tags r:id="rId15"/>
            </p:custDataLst>
          </p:nvPr>
        </p:nvSpPr>
        <p:spPr>
          <a:xfrm>
            <a:off x="8688705" y="4620895"/>
            <a:ext cx="1233170" cy="422910"/>
          </a:xfrm>
          <a:prstGeom prst="roundRect">
            <a:avLst/>
          </a:prstGeom>
          <a:noFill/>
          <a:ln>
            <a:noFill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2400" b="1" i="0" u="none" strike="noStrike" cap="none" normalizeH="0" baseline="0" noProof="1">
                <a:ln>
                  <a:noFill/>
                </a:ln>
                <a:solidFill>
                  <a:schemeClr val="tx1"/>
                </a:solidFill>
                <a:effectLst/>
              </a:rPr>
              <a:t>求</a:t>
            </a:r>
            <a:r>
              <a:rPr lang="en-US" altLang="zh-CN" sz="2400" b="1">
                <a:ln>
                  <a:noFill/>
                </a:ln>
                <a:solidFill>
                  <a:schemeClr val="tx1"/>
                </a:solidFill>
                <a:effectLst/>
                <a:sym typeface="+mn-ea"/>
              </a:rPr>
              <a:t>|</a:t>
            </a:r>
            <a:r>
              <a:rPr lang="en-US" altLang="zh-CN" sz="2400" b="1" i="1">
                <a:ln>
                  <a:noFill/>
                </a:ln>
                <a:solidFill>
                  <a:schemeClr val="tx1"/>
                </a:solidFill>
                <a:effectLst/>
                <a:sym typeface="+mn-ea"/>
              </a:rPr>
              <a:t>CD</a:t>
            </a:r>
            <a:r>
              <a:rPr lang="en-US" altLang="zh-CN" sz="2400" b="1">
                <a:ln>
                  <a:noFill/>
                </a:ln>
                <a:solidFill>
                  <a:schemeClr val="tx1"/>
                </a:solidFill>
                <a:effectLst/>
                <a:sym typeface="+mn-ea"/>
              </a:rPr>
              <a:t>|</a:t>
            </a:r>
            <a:endParaRPr kumimoji="0" lang="en-US" altLang="zh-CN" sz="2400" b="1" i="1" u="none" strike="noStrike" cap="none" normalizeH="0" baseline="0" noProof="1">
              <a:ln>
                <a:noFill/>
              </a:ln>
              <a:solidFill>
                <a:schemeClr val="tx1"/>
              </a:solidFill>
              <a:effectLst/>
              <a:sym typeface="+mn-ea"/>
            </a:endParaRPr>
          </a:p>
        </p:txBody>
      </p:sp>
      <p:sp>
        <p:nvSpPr>
          <p:cNvPr id="25" name="圆角矩形 24"/>
          <p:cNvSpPr/>
          <p:nvPr>
            <p:custDataLst>
              <p:tags r:id="rId16"/>
            </p:custDataLst>
          </p:nvPr>
        </p:nvSpPr>
        <p:spPr>
          <a:xfrm>
            <a:off x="8688705" y="5111115"/>
            <a:ext cx="2484755" cy="422910"/>
          </a:xfrm>
          <a:prstGeom prst="roundRect">
            <a:avLst/>
          </a:prstGeom>
          <a:noFill/>
          <a:ln>
            <a:noFill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400" b="1" u="none" strike="noStrike" cap="none" normalizeH="0" baseline="0" noProof="1">
                <a:ln>
                  <a:noFill/>
                </a:ln>
                <a:solidFill>
                  <a:schemeClr val="tx1"/>
                </a:solidFill>
                <a:effectLst/>
              </a:rPr>
              <a:t>三角形面积作差</a:t>
            </a:r>
          </a:p>
        </p:txBody>
      </p:sp>
      <p:sp>
        <p:nvSpPr>
          <p:cNvPr id="5" name="标题 4"/>
          <p:cNvSpPr>
            <a:spLocks noGrp="1"/>
          </p:cNvSpPr>
          <p:nvPr>
            <p:ph type="title"/>
            <p:custDataLst>
              <p:tags r:id="rId17"/>
            </p:custDataLst>
          </p:nvPr>
        </p:nvSpPr>
        <p:spPr>
          <a:xfrm>
            <a:off x="695960" y="782910"/>
            <a:ext cx="10800000" cy="720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>
                <a:sym typeface="+mn-ea"/>
              </a:rPr>
              <a:t>方法归纳——3.求知顶点坐标的三角形面积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2" grpId="0" bldLvl="0" animBg="1"/>
      <p:bldP spid="13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2" grpId="0" bldLvl="0" animBg="1"/>
      <p:bldP spid="23" grpId="0" bldLvl="0" animBg="1"/>
      <p:bldP spid="24" grpId="0" bldLvl="0" animBg="1"/>
      <p:bldP spid="25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95960" y="513670"/>
            <a:ext cx="10800000" cy="720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>
                <a:sym typeface="+mn-ea"/>
              </a:rPr>
              <a:t>方法归纳——4.“截距”的理解</a:t>
            </a:r>
          </a:p>
        </p:txBody>
      </p:sp>
      <p:sp>
        <p:nvSpPr>
          <p:cNvPr id="3" name="内容占位符 1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695960" y="1455419"/>
            <a:ext cx="10800000" cy="4873625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50000"/>
              </a:lnSpc>
              <a:buNone/>
              <a:tabLst>
                <a:tab pos="5671185" algn="l"/>
              </a:tabLst>
            </a:pPr>
            <a:r>
              <a:rPr lang="en-US" altLang="zh-CN" kern="100">
                <a:solidFill>
                  <a:schemeClr val="tx1"/>
                </a:solidFill>
                <a:cs typeface="Times New Roman" panose="02020603050405020304" charset="0"/>
                <a:sym typeface="+mn-ea"/>
              </a:rPr>
              <a:t>(1)</a:t>
            </a:r>
            <a:r>
              <a:rPr lang="zh-CN" altLang="zh-CN" kern="100">
                <a:solidFill>
                  <a:schemeClr val="tx1"/>
                </a:solidFill>
                <a:cs typeface="Times New Roman" panose="02020603050405020304" charset="0"/>
                <a:sym typeface="+mn-ea"/>
              </a:rPr>
              <a:t>直线的斜截式方程是由点斜式推导而来的．直线与</a:t>
            </a:r>
            <a:r>
              <a:rPr lang="en-US" altLang="zh-CN" i="1" kern="100">
                <a:solidFill>
                  <a:schemeClr val="tx1"/>
                </a:solidFill>
                <a:cs typeface="Times New Roman" panose="02020603050405020304" charset="0"/>
                <a:sym typeface="+mn-ea"/>
              </a:rPr>
              <a:t>y</a:t>
            </a:r>
            <a:r>
              <a:rPr lang="zh-CN" altLang="zh-CN" kern="100">
                <a:solidFill>
                  <a:schemeClr val="tx1"/>
                </a:solidFill>
                <a:cs typeface="Times New Roman" panose="02020603050405020304" charset="0"/>
                <a:sym typeface="+mn-ea"/>
              </a:rPr>
              <a:t>轴的交点</a:t>
            </a:r>
          </a:p>
          <a:p>
            <a:pPr indent="0">
              <a:lnSpc>
                <a:spcPct val="150000"/>
              </a:lnSpc>
              <a:buNone/>
              <a:tabLst>
                <a:tab pos="5671185" algn="l"/>
              </a:tabLst>
            </a:pPr>
            <a:r>
              <a:rPr lang="en-US" altLang="zh-CN" kern="100">
                <a:solidFill>
                  <a:schemeClr val="tx1"/>
                </a:solidFill>
                <a:cs typeface="Times New Roman" panose="02020603050405020304" charset="0"/>
                <a:sym typeface="+mn-ea"/>
              </a:rPr>
              <a:t>(0</a:t>
            </a:r>
            <a:r>
              <a:rPr lang="zh-CN" altLang="zh-CN" kern="100">
                <a:solidFill>
                  <a:schemeClr val="tx1"/>
                </a:solidFill>
                <a:cs typeface="Times New Roman" panose="02020603050405020304" charset="0"/>
                <a:sym typeface="+mn-ea"/>
              </a:rPr>
              <a:t>，</a:t>
            </a:r>
            <a:r>
              <a:rPr lang="en-US" altLang="zh-CN" i="1" kern="100">
                <a:solidFill>
                  <a:schemeClr val="tx1"/>
                </a:solidFill>
                <a:cs typeface="Times New Roman" panose="02020603050405020304" charset="0"/>
                <a:sym typeface="+mn-ea"/>
              </a:rPr>
              <a:t>b</a:t>
            </a:r>
            <a:r>
              <a:rPr lang="en-US" altLang="zh-CN" kern="100">
                <a:solidFill>
                  <a:schemeClr val="tx1"/>
                </a:solidFill>
                <a:cs typeface="Times New Roman" panose="02020603050405020304" charset="0"/>
                <a:sym typeface="+mn-ea"/>
              </a:rPr>
              <a:t>)</a:t>
            </a:r>
            <a:r>
              <a:rPr lang="zh-CN" altLang="zh-CN" kern="100">
                <a:solidFill>
                  <a:schemeClr val="tx1"/>
                </a:solidFill>
                <a:cs typeface="Times New Roman" panose="02020603050405020304" charset="0"/>
                <a:sym typeface="+mn-ea"/>
              </a:rPr>
              <a:t>的纵坐标</a:t>
            </a:r>
            <a:r>
              <a:rPr lang="en-US" altLang="zh-CN" i="1" kern="100">
                <a:solidFill>
                  <a:schemeClr val="tx1"/>
                </a:solidFill>
                <a:cs typeface="Times New Roman" panose="02020603050405020304" charset="0"/>
                <a:sym typeface="+mn-ea"/>
              </a:rPr>
              <a:t>b</a:t>
            </a:r>
            <a:r>
              <a:rPr lang="zh-CN" altLang="zh-CN" kern="100">
                <a:solidFill>
                  <a:schemeClr val="tx1"/>
                </a:solidFill>
                <a:cs typeface="Times New Roman" panose="02020603050405020304" charset="0"/>
                <a:sym typeface="+mn-ea"/>
              </a:rPr>
              <a:t>称为此直线的纵截距，值得强调的是，截距是坐标，它</a:t>
            </a:r>
            <a:r>
              <a:rPr lang="zh-CN" altLang="zh-CN" u="sng" kern="100">
                <a:solidFill>
                  <a:schemeClr val="tx1"/>
                </a:solidFill>
                <a:cs typeface="Times New Roman" panose="02020603050405020304" charset="0"/>
                <a:sym typeface="+mn-ea"/>
              </a:rPr>
              <a:t>可能是正数，也可能是负数，还可能是</a:t>
            </a:r>
            <a:r>
              <a:rPr lang="en-US" altLang="zh-CN" u="sng" kern="100">
                <a:solidFill>
                  <a:schemeClr val="tx1"/>
                </a:solidFill>
                <a:cs typeface="Times New Roman" panose="02020603050405020304" charset="0"/>
                <a:sym typeface="+mn-ea"/>
              </a:rPr>
              <a:t>0</a:t>
            </a:r>
            <a:r>
              <a:rPr lang="zh-CN" altLang="zh-CN" kern="100">
                <a:solidFill>
                  <a:schemeClr val="tx1"/>
                </a:solidFill>
                <a:cs typeface="Times New Roman" panose="02020603050405020304" charset="0"/>
                <a:sym typeface="+mn-ea"/>
              </a:rPr>
              <a:t>，不能将其理解为</a:t>
            </a:r>
            <a:r>
              <a:rPr lang="en-US" altLang="zh-CN" kern="100">
                <a:solidFill>
                  <a:schemeClr val="tx1"/>
                </a:solidFill>
                <a:cs typeface="Times New Roman" panose="02020603050405020304" charset="0"/>
                <a:sym typeface="+mn-ea"/>
              </a:rPr>
              <a:t>“</a:t>
            </a:r>
            <a:r>
              <a:rPr lang="zh-CN" altLang="zh-CN" kern="100">
                <a:solidFill>
                  <a:schemeClr val="tx1"/>
                </a:solidFill>
                <a:cs typeface="Times New Roman" panose="02020603050405020304" charset="0"/>
                <a:sym typeface="+mn-ea"/>
              </a:rPr>
              <a:t>距离</a:t>
            </a:r>
            <a:r>
              <a:rPr lang="en-US" altLang="zh-CN" kern="100">
                <a:solidFill>
                  <a:schemeClr val="tx1"/>
                </a:solidFill>
                <a:cs typeface="Times New Roman" panose="02020603050405020304" charset="0"/>
                <a:sym typeface="+mn-ea"/>
              </a:rPr>
              <a:t>”</a:t>
            </a:r>
            <a:r>
              <a:rPr lang="zh-CN" altLang="zh-CN" kern="100">
                <a:solidFill>
                  <a:schemeClr val="tx1"/>
                </a:solidFill>
                <a:cs typeface="Times New Roman" panose="02020603050405020304" charset="0"/>
                <a:sym typeface="+mn-ea"/>
              </a:rPr>
              <a:t>而恒为非负数．</a:t>
            </a:r>
            <a:endParaRPr lang="zh-CN" altLang="zh-CN" kern="100">
              <a:solidFill>
                <a:schemeClr val="tx1"/>
              </a:solidFill>
              <a:cs typeface="Times New Roman" panose="02020603050405020304" charset="0"/>
            </a:endParaRPr>
          </a:p>
          <a:p>
            <a:pPr indent="0">
              <a:lnSpc>
                <a:spcPct val="150000"/>
              </a:lnSpc>
              <a:buNone/>
              <a:tabLst>
                <a:tab pos="5671185" algn="l"/>
              </a:tabLst>
            </a:pPr>
            <a:r>
              <a:rPr lang="en-US" altLang="zh-CN" kern="100">
                <a:solidFill>
                  <a:schemeClr val="tx1"/>
                </a:solidFill>
                <a:cs typeface="Times New Roman" panose="02020603050405020304" charset="0"/>
                <a:sym typeface="+mn-ea"/>
              </a:rPr>
              <a:t>(2)</a:t>
            </a:r>
            <a:r>
              <a:rPr lang="zh-CN" altLang="zh-CN" kern="100">
                <a:solidFill>
                  <a:schemeClr val="tx1"/>
                </a:solidFill>
                <a:cs typeface="Times New Roman" panose="02020603050405020304" charset="0"/>
                <a:sym typeface="+mn-ea"/>
              </a:rPr>
              <a:t>直线与</a:t>
            </a:r>
            <a:r>
              <a:rPr lang="en-US" altLang="zh-CN" i="1" kern="100">
                <a:solidFill>
                  <a:schemeClr val="tx1"/>
                </a:solidFill>
                <a:cs typeface="Times New Roman" panose="02020603050405020304" charset="0"/>
                <a:sym typeface="+mn-ea"/>
              </a:rPr>
              <a:t>x</a:t>
            </a:r>
            <a:r>
              <a:rPr lang="zh-CN" altLang="zh-CN" kern="100">
                <a:solidFill>
                  <a:schemeClr val="tx1"/>
                </a:solidFill>
                <a:cs typeface="Times New Roman" panose="02020603050405020304" charset="0"/>
                <a:sym typeface="+mn-ea"/>
              </a:rPr>
              <a:t>轴的交点</a:t>
            </a:r>
            <a:r>
              <a:rPr lang="en-US" altLang="zh-CN" kern="100">
                <a:solidFill>
                  <a:schemeClr val="tx1"/>
                </a:solidFill>
                <a:cs typeface="Times New Roman" panose="02020603050405020304" charset="0"/>
                <a:sym typeface="+mn-ea"/>
              </a:rPr>
              <a:t>(</a:t>
            </a:r>
            <a:r>
              <a:rPr lang="en-US" altLang="zh-CN" i="1" kern="100">
                <a:solidFill>
                  <a:schemeClr val="tx1"/>
                </a:solidFill>
                <a:cs typeface="Times New Roman" panose="02020603050405020304" charset="0"/>
                <a:sym typeface="+mn-ea"/>
              </a:rPr>
              <a:t>a,</a:t>
            </a:r>
            <a:r>
              <a:rPr lang="en-US" altLang="zh-CN" kern="100">
                <a:solidFill>
                  <a:schemeClr val="tx1"/>
                </a:solidFill>
                <a:cs typeface="Times New Roman" panose="02020603050405020304" charset="0"/>
                <a:sym typeface="+mn-ea"/>
              </a:rPr>
              <a:t>0)</a:t>
            </a:r>
            <a:r>
              <a:rPr lang="zh-CN" altLang="zh-CN" kern="100">
                <a:solidFill>
                  <a:schemeClr val="tx1"/>
                </a:solidFill>
                <a:cs typeface="Times New Roman" panose="02020603050405020304" charset="0"/>
                <a:sym typeface="+mn-ea"/>
              </a:rPr>
              <a:t>的横坐标</a:t>
            </a:r>
            <a:r>
              <a:rPr lang="en-US" altLang="zh-CN" i="1" kern="100">
                <a:solidFill>
                  <a:schemeClr val="tx1"/>
                </a:solidFill>
                <a:cs typeface="Times New Roman" panose="02020603050405020304" charset="0"/>
                <a:sym typeface="+mn-ea"/>
              </a:rPr>
              <a:t>a</a:t>
            </a:r>
            <a:r>
              <a:rPr lang="zh-CN" altLang="zh-CN" kern="100">
                <a:solidFill>
                  <a:schemeClr val="tx1"/>
                </a:solidFill>
                <a:cs typeface="Times New Roman" panose="02020603050405020304" charset="0"/>
                <a:sym typeface="+mn-ea"/>
              </a:rPr>
              <a:t>称为此直线的横截距．并不是每条直线都有横截距和纵截距，如直线</a:t>
            </a:r>
            <a:r>
              <a:rPr lang="en-US" altLang="zh-CN" i="1" kern="100">
                <a:solidFill>
                  <a:schemeClr val="tx1"/>
                </a:solidFill>
                <a:cs typeface="Times New Roman" panose="02020603050405020304" charset="0"/>
                <a:sym typeface="+mn-ea"/>
              </a:rPr>
              <a:t>x</a:t>
            </a:r>
            <a:r>
              <a:rPr lang="zh-CN" altLang="zh-CN" kern="100">
                <a:solidFill>
                  <a:schemeClr val="tx1"/>
                </a:solidFill>
                <a:cs typeface="Times New Roman" panose="02020603050405020304" charset="0"/>
                <a:sym typeface="+mn-ea"/>
              </a:rPr>
              <a:t>＝</a:t>
            </a:r>
            <a:r>
              <a:rPr lang="en-US" altLang="zh-CN" kern="100">
                <a:solidFill>
                  <a:schemeClr val="tx1"/>
                </a:solidFill>
                <a:cs typeface="Times New Roman" panose="02020603050405020304" charset="0"/>
                <a:sym typeface="+mn-ea"/>
              </a:rPr>
              <a:t>1</a:t>
            </a:r>
            <a:r>
              <a:rPr lang="zh-CN" altLang="zh-CN" kern="100">
                <a:solidFill>
                  <a:schemeClr val="tx1"/>
                </a:solidFill>
                <a:cs typeface="Times New Roman" panose="02020603050405020304" charset="0"/>
                <a:sym typeface="+mn-ea"/>
              </a:rPr>
              <a:t>没有纵截距，直线</a:t>
            </a:r>
            <a:r>
              <a:rPr lang="en-US" altLang="zh-CN" i="1" kern="100">
                <a:solidFill>
                  <a:schemeClr val="tx1"/>
                </a:solidFill>
                <a:cs typeface="Times New Roman" panose="02020603050405020304" charset="0"/>
                <a:sym typeface="+mn-ea"/>
              </a:rPr>
              <a:t>y</a:t>
            </a:r>
            <a:r>
              <a:rPr lang="zh-CN" altLang="zh-CN" kern="100">
                <a:solidFill>
                  <a:schemeClr val="tx1"/>
                </a:solidFill>
                <a:cs typeface="Times New Roman" panose="02020603050405020304" charset="0"/>
                <a:sym typeface="+mn-ea"/>
              </a:rPr>
              <a:t>＝</a:t>
            </a:r>
            <a:r>
              <a:rPr lang="en-US" altLang="zh-CN" kern="100">
                <a:solidFill>
                  <a:schemeClr val="tx1"/>
                </a:solidFill>
                <a:cs typeface="Times New Roman" panose="02020603050405020304" charset="0"/>
                <a:sym typeface="+mn-ea"/>
              </a:rPr>
              <a:t>2</a:t>
            </a:r>
            <a:r>
              <a:rPr lang="zh-CN" altLang="zh-CN" kern="100">
                <a:solidFill>
                  <a:schemeClr val="tx1"/>
                </a:solidFill>
                <a:cs typeface="Times New Roman" panose="02020603050405020304" charset="0"/>
                <a:sym typeface="+mn-ea"/>
              </a:rPr>
              <a:t>没有横截距．</a:t>
            </a:r>
          </a:p>
          <a:p>
            <a:pPr indent="0">
              <a:lnSpc>
                <a:spcPct val="150000"/>
              </a:lnSpc>
              <a:buNone/>
              <a:tabLst>
                <a:tab pos="5671185" algn="l"/>
              </a:tabLst>
            </a:pPr>
            <a:r>
              <a:rPr lang="en-US" altLang="zh-CN" kern="100">
                <a:solidFill>
                  <a:schemeClr val="tx1"/>
                </a:solidFill>
                <a:cs typeface="Times New Roman" panose="02020603050405020304" charset="0"/>
              </a:rPr>
              <a:t>(3)</a:t>
            </a:r>
            <a:r>
              <a:rPr lang="zh-CN" altLang="en-US" kern="100">
                <a:solidFill>
                  <a:schemeClr val="tx1"/>
                </a:solidFill>
                <a:cs typeface="Times New Roman" panose="02020603050405020304" charset="0"/>
              </a:rPr>
              <a:t>横纵截距相等的直线：倾斜角为</a:t>
            </a:r>
            <a:r>
              <a:rPr lang="en-US" altLang="zh-CN" kern="100">
                <a:solidFill>
                  <a:schemeClr val="tx1"/>
                </a:solidFill>
                <a:cs typeface="Times New Roman" panose="02020603050405020304" charset="0"/>
              </a:rPr>
              <a:t>135</a:t>
            </a:r>
            <a:r>
              <a:rPr lang="zh-CN" altLang="en-US" kern="100">
                <a:solidFill>
                  <a:schemeClr val="tx1"/>
                </a:solidFill>
                <a:cs typeface="Times New Roman" panose="02020603050405020304" charset="0"/>
              </a:rPr>
              <a:t>°或过原点</a:t>
            </a:r>
          </a:p>
          <a:p>
            <a:pPr indent="0">
              <a:lnSpc>
                <a:spcPct val="150000"/>
              </a:lnSpc>
              <a:buNone/>
              <a:tabLst>
                <a:tab pos="5671185" algn="l"/>
              </a:tabLst>
            </a:pPr>
            <a:r>
              <a:rPr lang="en-US" altLang="zh-CN" kern="100">
                <a:solidFill>
                  <a:schemeClr val="tx1"/>
                </a:solidFill>
                <a:cs typeface="Times New Roman" panose="02020603050405020304" charset="0"/>
              </a:rPr>
              <a:t>    </a:t>
            </a:r>
            <a:r>
              <a:rPr lang="zh-CN" altLang="en-US" kern="100">
                <a:solidFill>
                  <a:schemeClr val="tx1"/>
                </a:solidFill>
                <a:cs typeface="Times New Roman" panose="02020603050405020304" charset="0"/>
              </a:rPr>
              <a:t>横纵截距互为相反数的直线：倾斜角为</a:t>
            </a:r>
            <a:r>
              <a:rPr lang="en-US" altLang="zh-CN" kern="100">
                <a:solidFill>
                  <a:schemeClr val="tx1"/>
                </a:solidFill>
                <a:cs typeface="Times New Roman" panose="02020603050405020304" charset="0"/>
              </a:rPr>
              <a:t>45</a:t>
            </a:r>
            <a:r>
              <a:rPr lang="zh-CN" altLang="en-US" kern="100">
                <a:solidFill>
                  <a:schemeClr val="tx1"/>
                </a:solidFill>
                <a:cs typeface="Times New Roman" panose="02020603050405020304" charset="0"/>
              </a:rPr>
              <a:t>°或过原点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95960" y="639400"/>
            <a:ext cx="10800000" cy="720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>
                <a:sym typeface="+mn-ea"/>
              </a:rPr>
              <a:t>方法归纳——4.“截距”的理解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1"/>
              <p:cNvSpPr>
                <a:spLocks noGrp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695960" y="1581149"/>
                <a:ext cx="10800000" cy="4873625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>
                  <a:lnSpc>
                    <a:spcPct val="150000"/>
                  </a:lnSpc>
                  <a:buNone/>
                  <a:tabLst>
                    <a:tab pos="5671185" algn="l"/>
                  </a:tabLst>
                </a:pPr>
                <a:r>
                  <a:rPr altLang="zh-CN" kern="100">
                    <a:solidFill>
                      <a:schemeClr val="tx1"/>
                    </a:solidFill>
                    <a:cs typeface="Times New Roman" panose="02020603050405020304" charset="0"/>
                    <a:sym typeface="+mn-ea"/>
                  </a:rPr>
                  <a:t>(</a:t>
                </a:r>
                <a:r>
                  <a:rPr lang="en-US" kern="100">
                    <a:solidFill>
                      <a:schemeClr val="tx1"/>
                    </a:solidFill>
                    <a:cs typeface="Times New Roman" panose="02020603050405020304" charset="0"/>
                    <a:sym typeface="+mn-ea"/>
                  </a:rPr>
                  <a:t>4</a:t>
                </a:r>
                <a:r>
                  <a:rPr altLang="zh-CN" kern="100">
                    <a:solidFill>
                      <a:schemeClr val="tx1"/>
                    </a:solidFill>
                    <a:cs typeface="Times New Roman" panose="02020603050405020304" charset="0"/>
                    <a:sym typeface="+mn-ea"/>
                  </a:rPr>
                  <a:t>)在解决与截距有关或直线与坐标轴围成的三角形面积、周长等问题时，经常使用截距式；若设直线在</a:t>
                </a:r>
                <a:r>
                  <a:rPr altLang="zh-CN" i="1" kern="100">
                    <a:solidFill>
                      <a:schemeClr val="tx1"/>
                    </a:solidFill>
                    <a:cs typeface="Times New Roman" panose="02020603050405020304" charset="0"/>
                    <a:sym typeface="+mn-ea"/>
                  </a:rPr>
                  <a:t>x</a:t>
                </a:r>
                <a:r>
                  <a:rPr altLang="zh-CN" kern="100">
                    <a:solidFill>
                      <a:schemeClr val="tx1"/>
                    </a:solidFill>
                    <a:cs typeface="Times New Roman" panose="02020603050405020304" charset="0"/>
                    <a:sym typeface="+mn-ea"/>
                  </a:rPr>
                  <a:t>轴、</a:t>
                </a:r>
                <a:r>
                  <a:rPr altLang="zh-CN" i="1" kern="100">
                    <a:solidFill>
                      <a:schemeClr val="tx1"/>
                    </a:solidFill>
                    <a:cs typeface="Times New Roman" panose="02020603050405020304" charset="0"/>
                    <a:sym typeface="+mn-ea"/>
                  </a:rPr>
                  <a:t>y</a:t>
                </a:r>
                <a:r>
                  <a:rPr altLang="zh-CN" kern="100">
                    <a:solidFill>
                      <a:schemeClr val="tx1"/>
                    </a:solidFill>
                    <a:cs typeface="Times New Roman" panose="02020603050405020304" charset="0"/>
                    <a:sym typeface="+mn-ea"/>
                  </a:rPr>
                  <a:t>轴上的截距分别为</a:t>
                </a:r>
                <a:r>
                  <a:rPr altLang="zh-CN" i="1" kern="100">
                    <a:solidFill>
                      <a:schemeClr val="tx1"/>
                    </a:solidFill>
                    <a:cs typeface="Times New Roman" panose="02020603050405020304" charset="0"/>
                    <a:sym typeface="+mn-ea"/>
                  </a:rPr>
                  <a:t>a</a:t>
                </a:r>
                <a:r>
                  <a:rPr altLang="zh-CN" kern="100">
                    <a:solidFill>
                      <a:schemeClr val="tx1"/>
                    </a:solidFill>
                    <a:cs typeface="Times New Roman" panose="02020603050405020304" charset="0"/>
                    <a:sym typeface="+mn-ea"/>
                  </a:rPr>
                  <a:t>，</a:t>
                </a:r>
                <a:r>
                  <a:rPr altLang="zh-CN" i="1" kern="100">
                    <a:solidFill>
                      <a:schemeClr val="tx1"/>
                    </a:solidFill>
                    <a:cs typeface="Times New Roman" panose="02020603050405020304" charset="0"/>
                    <a:sym typeface="+mn-ea"/>
                  </a:rPr>
                  <a:t>b</a:t>
                </a:r>
                <a:r>
                  <a:rPr altLang="zh-CN" kern="100">
                    <a:solidFill>
                      <a:schemeClr val="tx1"/>
                    </a:solidFill>
                    <a:cs typeface="Times New Roman" panose="02020603050405020304" charset="0"/>
                    <a:sym typeface="+mn-ea"/>
                  </a:rPr>
                  <a:t>，则直线与坐标轴所围成的三角形面积为</a:t>
                </a:r>
                <a:r>
                  <a:rPr altLang="zh-CN" i="1" kern="100">
                    <a:solidFill>
                      <a:schemeClr val="tx1"/>
                    </a:solidFill>
                    <a:cs typeface="Times New Roman" panose="02020603050405020304" charset="0"/>
                    <a:sym typeface="+mn-ea"/>
                  </a:rPr>
                  <a:t>S</a:t>
                </a:r>
                <a:r>
                  <a:rPr altLang="zh-CN" kern="100">
                    <a:solidFill>
                      <a:schemeClr val="tx1"/>
                    </a:solidFill>
                    <a:cs typeface="Times New Roman" panose="02020603050405020304" charset="0"/>
                    <a:sym typeface="+mn-ea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charset="0"/>
                            <a:sym typeface="+mn-ea"/>
                          </a:rPr>
                        </m:ctrlPr>
                      </m:fPr>
                      <m:num>
                        <m:r>
                          <a:rPr lang="en-US" altLang="zh-CN" i="1" kern="10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  <a:sym typeface="+mn-ea"/>
                          </a:rPr>
                          <m:t>1</m:t>
                        </m:r>
                      </m:num>
                      <m:den>
                        <m:r>
                          <a:rPr lang="en-US" altLang="zh-CN" i="1" kern="10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  <a:sym typeface="+mn-ea"/>
                          </a:rPr>
                          <m:t>2</m:t>
                        </m:r>
                      </m:den>
                    </m:f>
                  </m:oMath>
                </a14:m>
                <a:r>
                  <a:rPr altLang="zh-CN" kern="100">
                    <a:solidFill>
                      <a:schemeClr val="tx1"/>
                    </a:solidFill>
                    <a:cs typeface="Times New Roman" panose="02020603050405020304" charset="0"/>
                    <a:sym typeface="+mn-ea"/>
                  </a:rPr>
                  <a:t>|</a:t>
                </a:r>
                <a:r>
                  <a:rPr altLang="zh-CN" i="1" kern="100">
                    <a:solidFill>
                      <a:schemeClr val="tx1"/>
                    </a:solidFill>
                    <a:cs typeface="Times New Roman" panose="02020603050405020304" charset="0"/>
                    <a:sym typeface="+mn-ea"/>
                  </a:rPr>
                  <a:t>a</a:t>
                </a:r>
                <a:r>
                  <a:rPr altLang="zh-CN" kern="100">
                    <a:solidFill>
                      <a:schemeClr val="tx1"/>
                    </a:solidFill>
                    <a:cs typeface="Times New Roman" panose="02020603050405020304" charset="0"/>
                    <a:sym typeface="+mn-ea"/>
                  </a:rPr>
                  <a:t>||</a:t>
                </a:r>
                <a:r>
                  <a:rPr altLang="zh-CN" i="1" kern="100">
                    <a:solidFill>
                      <a:schemeClr val="tx1"/>
                    </a:solidFill>
                    <a:cs typeface="Times New Roman" panose="02020603050405020304" charset="0"/>
                    <a:sym typeface="+mn-ea"/>
                  </a:rPr>
                  <a:t>b</a:t>
                </a:r>
                <a:r>
                  <a:rPr altLang="zh-CN" kern="100">
                    <a:solidFill>
                      <a:schemeClr val="tx1"/>
                    </a:solidFill>
                    <a:cs typeface="Times New Roman" panose="02020603050405020304" charset="0"/>
                    <a:sym typeface="+mn-ea"/>
                  </a:rPr>
                  <a:t>|，周长</a:t>
                </a:r>
                <a:r>
                  <a:rPr lang="en-US" i="1" kern="100">
                    <a:solidFill>
                      <a:schemeClr val="tx1"/>
                    </a:solidFill>
                    <a:cs typeface="Times New Roman" panose="02020603050405020304" charset="0"/>
                    <a:sym typeface="+mn-ea"/>
                  </a:rPr>
                  <a:t>C</a:t>
                </a:r>
                <a:r>
                  <a:rPr altLang="zh-CN" kern="100">
                    <a:solidFill>
                      <a:schemeClr val="tx1"/>
                    </a:solidFill>
                    <a:cs typeface="Times New Roman" panose="02020603050405020304" charset="0"/>
                    <a:sym typeface="+mn-ea"/>
                  </a:rPr>
                  <a:t>＝|</a:t>
                </a:r>
                <a:r>
                  <a:rPr altLang="zh-CN" i="1" kern="100">
                    <a:solidFill>
                      <a:schemeClr val="tx1"/>
                    </a:solidFill>
                    <a:cs typeface="Times New Roman" panose="02020603050405020304" charset="0"/>
                    <a:sym typeface="+mn-ea"/>
                  </a:rPr>
                  <a:t>a</a:t>
                </a:r>
                <a:r>
                  <a:rPr altLang="zh-CN" kern="100">
                    <a:solidFill>
                      <a:schemeClr val="tx1"/>
                    </a:solidFill>
                    <a:cs typeface="Times New Roman" panose="02020603050405020304" charset="0"/>
                    <a:sym typeface="+mn-ea"/>
                  </a:rPr>
                  <a:t>|＋|</a:t>
                </a:r>
                <a:r>
                  <a:rPr altLang="zh-CN" i="1" kern="100">
                    <a:solidFill>
                      <a:schemeClr val="tx1"/>
                    </a:solidFill>
                    <a:cs typeface="Times New Roman" panose="02020603050405020304" charset="0"/>
                    <a:sym typeface="+mn-ea"/>
                  </a:rPr>
                  <a:t>b</a:t>
                </a:r>
                <a:r>
                  <a:rPr altLang="zh-CN" kern="100">
                    <a:solidFill>
                      <a:schemeClr val="tx1"/>
                    </a:solidFill>
                    <a:cs typeface="Times New Roman" panose="02020603050405020304" charset="0"/>
                    <a:sym typeface="+mn-ea"/>
                  </a:rPr>
                  <a:t>|＋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charset="0"/>
                            <a:sym typeface="+mn-ea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zh-CN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charset="0"/>
                                <a:sym typeface="+mn-ea"/>
                              </a:rPr>
                            </m:ctrlPr>
                          </m:sSupPr>
                          <m:e>
                            <m:r>
                              <a:rPr lang="en-US" altLang="zh-CN" i="1" kern="100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zh-CN" i="1" kern="100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ea typeface="MS Mincho" charset="0"/>
                                <a:cs typeface="Cambria Math" panose="02040503050406030204" charset="0"/>
                                <a:sym typeface="+mn-ea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i="1" kern="10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  <a:sym typeface="+mn-ea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CN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charset="0"/>
                                <a:sym typeface="+mn-ea"/>
                              </a:rPr>
                            </m:ctrlPr>
                          </m:sSupPr>
                          <m:e>
                            <m:r>
                              <a:rPr lang="en-US" altLang="zh-CN" i="1" kern="100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𝑏</m:t>
                            </m:r>
                          </m:e>
                          <m:sup>
                            <m:r>
                              <a:rPr lang="en-US" altLang="zh-CN" i="1" kern="100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ea typeface="MS Mincho" charset="0"/>
                                <a:cs typeface="Cambria Math" panose="02040503050406030204" charset="0"/>
                                <a:sym typeface="+mn-ea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altLang="zh-CN" kern="100">
                    <a:solidFill>
                      <a:schemeClr val="tx1"/>
                    </a:solidFill>
                    <a:cs typeface="Times New Roman" panose="02020603050405020304" charset="0"/>
                    <a:sym typeface="+mn-ea"/>
                  </a:rPr>
                  <a:t>．</a:t>
                </a:r>
              </a:p>
              <a:p>
                <a:pPr indent="0">
                  <a:lnSpc>
                    <a:spcPct val="150000"/>
                  </a:lnSpc>
                  <a:buNone/>
                  <a:tabLst>
                    <a:tab pos="5671185" algn="l"/>
                  </a:tabLst>
                </a:pPr>
                <a:r>
                  <a:rPr altLang="zh-CN" kern="100">
                    <a:solidFill>
                      <a:schemeClr val="tx1"/>
                    </a:solidFill>
                    <a:cs typeface="Times New Roman" panose="02020603050405020304" charset="0"/>
                    <a:sym typeface="+mn-ea"/>
                  </a:rPr>
                  <a:t>(</a:t>
                </a:r>
                <a:r>
                  <a:rPr lang="en-US" kern="100">
                    <a:solidFill>
                      <a:schemeClr val="tx1"/>
                    </a:solidFill>
                    <a:cs typeface="Times New Roman" panose="02020603050405020304" charset="0"/>
                    <a:sym typeface="+mn-ea"/>
                  </a:rPr>
                  <a:t>5</a:t>
                </a:r>
                <a:r>
                  <a:rPr altLang="zh-CN" kern="100">
                    <a:solidFill>
                      <a:schemeClr val="tx1"/>
                    </a:solidFill>
                    <a:cs typeface="Times New Roman" panose="02020603050405020304" charset="0"/>
                    <a:sym typeface="+mn-ea"/>
                  </a:rPr>
                  <a:t>)注意分类讨论：当直线与坐标轴平行时，有一个截距不存在；</a:t>
                </a:r>
              </a:p>
              <a:p>
                <a:pPr indent="0">
                  <a:lnSpc>
                    <a:spcPct val="150000"/>
                  </a:lnSpc>
                  <a:buNone/>
                  <a:tabLst>
                    <a:tab pos="5671185" algn="l"/>
                  </a:tabLst>
                </a:pPr>
                <a:r>
                  <a:rPr altLang="zh-CN" kern="100">
                    <a:solidFill>
                      <a:schemeClr val="tx1"/>
                    </a:solidFill>
                    <a:cs typeface="Times New Roman" panose="02020603050405020304" charset="0"/>
                    <a:sym typeface="+mn-ea"/>
                  </a:rPr>
                  <a:t>当直线通过原点时，两个截距均为零．在这两种情况下都不能用截距式．</a:t>
                </a:r>
              </a:p>
            </p:txBody>
          </p:sp>
        </mc:Choice>
        <mc:Fallback xmlns="">
          <p:sp>
            <p:nvSpPr>
              <p:cNvPr id="3" name="内容占位符 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695960" y="1581149"/>
                <a:ext cx="10800000" cy="4873625"/>
              </a:xfrm>
              <a:prstGeom prst="rect">
                <a:avLst/>
              </a:prstGeom>
              <a:blipFill rotWithShape="1">
                <a:blip r:embed="rId6"/>
                <a:stretch>
                  <a:fillRect t="-13" r="5" b="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0355" y="1800225"/>
            <a:ext cx="6511925" cy="469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704215" y="1141730"/>
            <a:ext cx="10509885" cy="521970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lstStyle/>
          <a:p>
            <a:r>
              <a:rPr lang="zh-CN" altLang="zh-CN" sz="2800" kern="100">
                <a:solidFill>
                  <a:schemeClr val="tx1"/>
                </a:solidFill>
                <a:cs typeface="Times New Roman" panose="02020603050405020304" charset="0"/>
                <a:sym typeface="+mn-ea"/>
              </a:rPr>
              <a:t>已知含参的直线的一般式方程求参数的值或取值范围的步骤</a:t>
            </a:r>
            <a:r>
              <a:rPr lang="zh-CN" altLang="en-US" sz="2800">
                <a:solidFill>
                  <a:schemeClr val="tx1"/>
                </a:solidFill>
              </a:rPr>
              <a:t>：</a:t>
            </a:r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95960" y="499700"/>
            <a:ext cx="10800000" cy="720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>
                <a:sym typeface="+mn-ea"/>
              </a:rPr>
              <a:t>方法归纳——5.直线的含参一般式方程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16739"/>
          <p:cNvSpPr/>
          <p:nvPr>
            <p:custDataLst>
              <p:tags r:id="rId2"/>
            </p:custDataLst>
          </p:nvPr>
        </p:nvSpPr>
        <p:spPr>
          <a:xfrm>
            <a:off x="695960" y="1435100"/>
            <a:ext cx="10385425" cy="9772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chemeClr val="tx1"/>
                </a:solidFill>
              </a:rPr>
              <a:t>①定义：当直线</a:t>
            </a:r>
            <a:r>
              <a:rPr lang="zh-CN" altLang="en-US" sz="2800" b="1" i="1">
                <a:solidFill>
                  <a:schemeClr val="tx1"/>
                </a:solidFill>
              </a:rPr>
              <a:t>l</a:t>
            </a:r>
            <a:r>
              <a:rPr lang="zh-CN" altLang="en-US" sz="2800" b="1">
                <a:solidFill>
                  <a:schemeClr val="tx1"/>
                </a:solidFill>
              </a:rPr>
              <a:t>与</a:t>
            </a:r>
            <a:r>
              <a:rPr lang="zh-CN" altLang="en-US" sz="2800" b="1" i="1">
                <a:solidFill>
                  <a:schemeClr val="tx1"/>
                </a:solidFill>
              </a:rPr>
              <a:t>x</a:t>
            </a:r>
            <a:r>
              <a:rPr lang="zh-CN" altLang="en-US" sz="2800" b="1">
                <a:solidFill>
                  <a:schemeClr val="tx1"/>
                </a:solidFill>
              </a:rPr>
              <a:t>轴相交时，以</a:t>
            </a:r>
            <a:r>
              <a:rPr lang="zh-CN" altLang="en-US" sz="2800" b="1" i="1">
                <a:solidFill>
                  <a:schemeClr val="tx1"/>
                </a:solidFill>
              </a:rPr>
              <a:t>x</a:t>
            </a:r>
            <a:r>
              <a:rPr lang="zh-CN" altLang="en-US" sz="2800" b="1">
                <a:solidFill>
                  <a:schemeClr val="tx1"/>
                </a:solidFill>
              </a:rPr>
              <a:t>轴作为基准，</a:t>
            </a:r>
            <a:r>
              <a:rPr lang="zh-CN" altLang="en-US" sz="2800" b="1" i="1">
                <a:solidFill>
                  <a:schemeClr val="tx1"/>
                </a:solidFill>
              </a:rPr>
              <a:t>x</a:t>
            </a:r>
            <a:r>
              <a:rPr lang="zh-CN" altLang="en-US" sz="2800" b="1">
                <a:solidFill>
                  <a:schemeClr val="tx1"/>
                </a:solidFill>
              </a:rPr>
              <a:t>轴正向与直线</a:t>
            </a:r>
            <a:r>
              <a:rPr lang="zh-CN" altLang="en-US" sz="2800" b="1" i="1">
                <a:solidFill>
                  <a:schemeClr val="tx1"/>
                </a:solidFill>
              </a:rPr>
              <a:t>l</a:t>
            </a:r>
            <a:r>
              <a:rPr lang="zh-CN" altLang="en-US" sz="2800" b="1">
                <a:solidFill>
                  <a:schemeClr val="tx1"/>
                </a:solidFill>
              </a:rPr>
              <a:t>向上的方向之间所成的角α叫做直线</a:t>
            </a:r>
            <a:r>
              <a:rPr lang="zh-CN" altLang="en-US" sz="2800" b="1" i="1">
                <a:solidFill>
                  <a:schemeClr val="tx1"/>
                </a:solidFill>
              </a:rPr>
              <a:t>l</a:t>
            </a:r>
            <a:r>
              <a:rPr lang="zh-CN" altLang="en-US" sz="2800" b="1">
                <a:solidFill>
                  <a:schemeClr val="tx1"/>
                </a:solidFill>
              </a:rPr>
              <a:t>的倾斜角。</a:t>
            </a:r>
          </a:p>
        </p:txBody>
      </p:sp>
      <p:sp>
        <p:nvSpPr>
          <p:cNvPr id="3" name="矩形 116739"/>
          <p:cNvSpPr/>
          <p:nvPr>
            <p:custDataLst>
              <p:tags r:id="rId3"/>
            </p:custDataLst>
          </p:nvPr>
        </p:nvSpPr>
        <p:spPr>
          <a:xfrm>
            <a:off x="695960" y="2447925"/>
            <a:ext cx="10026650" cy="53403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chemeClr val="tx1"/>
                </a:solidFill>
              </a:rPr>
              <a:t>②范围：</a:t>
            </a:r>
            <a:r>
              <a:rPr lang="en-US" altLang="zh-CN" sz="2800" b="1">
                <a:solidFill>
                  <a:schemeClr val="tx1"/>
                </a:solidFill>
              </a:rPr>
              <a:t>0</a:t>
            </a:r>
            <a:r>
              <a:rPr lang="zh-CN" altLang="en-US" sz="2800" b="1">
                <a:solidFill>
                  <a:schemeClr val="tx1"/>
                </a:solidFill>
              </a:rPr>
              <a:t>°</a:t>
            </a:r>
            <a:r>
              <a:rPr lang="en-US" altLang="zh-CN" sz="2800" b="1">
                <a:solidFill>
                  <a:schemeClr val="tx1"/>
                </a:solidFill>
              </a:rPr>
              <a:t>≤</a:t>
            </a:r>
            <a:r>
              <a:rPr lang="zh-CN" altLang="en-US" sz="2800" b="1">
                <a:solidFill>
                  <a:schemeClr val="tx1"/>
                </a:solidFill>
              </a:rPr>
              <a:t>α</a:t>
            </a:r>
            <a:r>
              <a:rPr lang="en-US" altLang="zh-CN" sz="2800" b="1" i="1">
                <a:solidFill>
                  <a:schemeClr val="tx1"/>
                </a:solidFill>
              </a:rPr>
              <a:t>&lt;</a:t>
            </a:r>
            <a:r>
              <a:rPr lang="en-US" altLang="zh-CN" sz="2800" b="1">
                <a:solidFill>
                  <a:schemeClr val="tx1"/>
                </a:solidFill>
              </a:rPr>
              <a:t>180</a:t>
            </a:r>
            <a:r>
              <a:rPr lang="zh-CN" altLang="en-US" sz="2800" b="1">
                <a:solidFill>
                  <a:schemeClr val="tx1"/>
                </a:solidFill>
              </a:rPr>
              <a:t>°</a:t>
            </a:r>
          </a:p>
        </p:txBody>
      </p:sp>
      <p:sp>
        <p:nvSpPr>
          <p:cNvPr id="5" name="矩形 116739"/>
          <p:cNvSpPr/>
          <p:nvPr>
            <p:custDataLst>
              <p:tags r:id="rId4"/>
            </p:custDataLst>
          </p:nvPr>
        </p:nvSpPr>
        <p:spPr>
          <a:xfrm>
            <a:off x="695960" y="2974975"/>
            <a:ext cx="10026650" cy="53403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chemeClr val="tx1"/>
                </a:solidFill>
              </a:rPr>
              <a:t>当直线</a:t>
            </a:r>
            <a:r>
              <a:rPr lang="en-US" altLang="zh-CN" sz="2800" b="1" i="1">
                <a:solidFill>
                  <a:schemeClr val="tx1"/>
                </a:solidFill>
              </a:rPr>
              <a:t>l</a:t>
            </a:r>
            <a:r>
              <a:rPr lang="zh-CN" altLang="en-US" sz="2800" b="1">
                <a:solidFill>
                  <a:schemeClr val="tx1"/>
                </a:solidFill>
              </a:rPr>
              <a:t>与</a:t>
            </a:r>
            <a:r>
              <a:rPr lang="zh-CN" altLang="en-US" sz="2800" b="1" i="1">
                <a:solidFill>
                  <a:schemeClr val="tx1"/>
                </a:solidFill>
              </a:rPr>
              <a:t>x</a:t>
            </a:r>
            <a:r>
              <a:rPr lang="zh-CN" altLang="en-US" sz="2800" b="1">
                <a:solidFill>
                  <a:schemeClr val="tx1"/>
                </a:solidFill>
              </a:rPr>
              <a:t>轴平行或重合时，规定其倾斜角</a:t>
            </a:r>
            <a:r>
              <a:rPr lang="zh-CN" altLang="en-US" sz="2800" b="1">
                <a:solidFill>
                  <a:schemeClr val="tx1"/>
                </a:solidFill>
                <a:sym typeface="宋体" panose="02010600030101010101" pitchFamily="2" charset="-122"/>
              </a:rPr>
              <a:t>α</a:t>
            </a:r>
            <a:r>
              <a:rPr lang="en-US" altLang="zh-CN" sz="2800" b="1">
                <a:solidFill>
                  <a:schemeClr val="tx1"/>
                </a:solidFill>
                <a:sym typeface="宋体" panose="02010600030101010101" pitchFamily="2" charset="-122"/>
              </a:rPr>
              <a:t>=</a:t>
            </a:r>
            <a:r>
              <a:rPr lang="en-US" altLang="zh-CN" sz="2800" b="1">
                <a:solidFill>
                  <a:schemeClr val="tx1"/>
                </a:solidFill>
              </a:rPr>
              <a:t>0</a:t>
            </a:r>
            <a:r>
              <a:rPr lang="zh-CN" altLang="en-US" sz="2800" b="1">
                <a:solidFill>
                  <a:schemeClr val="tx1"/>
                </a:solidFill>
              </a:rPr>
              <a:t>°</a:t>
            </a:r>
          </a:p>
        </p:txBody>
      </p:sp>
      <p:sp>
        <p:nvSpPr>
          <p:cNvPr id="6" name="矩形 116739"/>
          <p:cNvSpPr/>
          <p:nvPr>
            <p:custDataLst>
              <p:tags r:id="rId5"/>
            </p:custDataLst>
          </p:nvPr>
        </p:nvSpPr>
        <p:spPr>
          <a:xfrm>
            <a:off x="695960" y="3530600"/>
            <a:ext cx="10026650" cy="53403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chemeClr val="tx1"/>
                </a:solidFill>
              </a:rPr>
              <a:t>③方向相同的直线，倾斜角相同</a:t>
            </a:r>
          </a:p>
        </p:txBody>
      </p:sp>
      <p:pic>
        <p:nvPicPr>
          <p:cNvPr id="28" name="图片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 r:link="rId10"/>
          <a:stretch>
            <a:fillRect/>
          </a:stretch>
        </p:blipFill>
        <p:spPr>
          <a:xfrm>
            <a:off x="8329295" y="2158048"/>
            <a:ext cx="2689225" cy="19065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标题 7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766445" y="769575"/>
            <a:ext cx="10800000" cy="720000"/>
          </a:xfrm>
        </p:spPr>
        <p:txBody>
          <a:bodyPr vert="horz" lIns="91440" tIns="45720" rIns="91440" bIns="45720" rtlCol="0" anchor="ctr"/>
          <a:lstStyle/>
          <a:p>
            <a:pPr lvl="0" algn="l">
              <a:buClrTx/>
              <a:buSzTx/>
              <a:buFontTx/>
            </a:pPr>
            <a:r>
              <a:rPr lang="zh-CN" altLang="en-US" sz="3600">
                <a:sym typeface="+mn-ea"/>
              </a:rPr>
              <a:t>知识梳理——1.直线的倾斜角和斜率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116739"/>
          <p:cNvSpPr/>
          <p:nvPr>
            <p:custDataLst>
              <p:tags r:id="rId2"/>
            </p:custDataLst>
          </p:nvPr>
        </p:nvSpPr>
        <p:spPr>
          <a:xfrm>
            <a:off x="838835" y="1356995"/>
            <a:ext cx="10385425" cy="53403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>
                <a:solidFill>
                  <a:schemeClr val="tx1"/>
                </a:solidFill>
              </a:rPr>
              <a:t>把一条直线的倾斜角</a:t>
            </a:r>
            <a:r>
              <a:rPr lang="zh-CN" altLang="en-US" sz="2400" b="1" i="1">
                <a:solidFill>
                  <a:schemeClr val="tx1"/>
                </a:solidFill>
                <a:cs typeface="Times New Roman" panose="02020603050405020304" charset="0"/>
                <a:sym typeface="+mn-ea"/>
              </a:rPr>
              <a:t>α</a:t>
            </a:r>
            <a:r>
              <a:rPr lang="zh-CN" altLang="en-US" sz="2400" b="1">
                <a:solidFill>
                  <a:schemeClr val="tx1"/>
                </a:solidFill>
              </a:rPr>
              <a:t>的正切值</a:t>
            </a:r>
            <a:r>
              <a:rPr lang="en-US" altLang="zh-CN" sz="2400" b="1">
                <a:solidFill>
                  <a:schemeClr val="tx1"/>
                </a:solidFill>
              </a:rPr>
              <a:t>tan </a:t>
            </a:r>
            <a:r>
              <a:rPr lang="zh-CN" altLang="en-US" sz="2400" b="1" i="1">
                <a:solidFill>
                  <a:schemeClr val="tx1"/>
                </a:solidFill>
                <a:cs typeface="Times New Roman" panose="02020603050405020304" charset="0"/>
                <a:sym typeface="+mn-ea"/>
              </a:rPr>
              <a:t>α</a:t>
            </a:r>
            <a:r>
              <a:rPr lang="zh-CN" altLang="en-US" sz="2400" b="1">
                <a:solidFill>
                  <a:schemeClr val="tx1"/>
                </a:solidFill>
              </a:rPr>
              <a:t>叫做这条直线的斜率，常用</a:t>
            </a:r>
            <a:r>
              <a:rPr lang="en-US" altLang="zh-CN" sz="2400" b="1" i="1">
                <a:solidFill>
                  <a:schemeClr val="tx1"/>
                </a:solidFill>
              </a:rPr>
              <a:t>k</a:t>
            </a:r>
            <a:r>
              <a:rPr lang="zh-CN" altLang="en-US" sz="2400" b="1">
                <a:solidFill>
                  <a:schemeClr val="tx1"/>
                </a:solidFill>
              </a:rPr>
              <a:t>表示</a:t>
            </a:r>
            <a:r>
              <a:rPr lang="en-US" altLang="zh-CN" sz="2400" b="1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9" name="对象 8">
            <a:hlinkClick r:id="" action="ppaction://ole?verb=0"/>
          </p:cNvPr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4151630" y="2005013"/>
          <a:ext cx="130365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1" imgW="596900" imgH="177165" progId="Equation.KSEE3">
                  <p:embed/>
                </p:oleObj>
              </mc:Choice>
              <mc:Fallback>
                <p:oleObj r:id="rId21" imgW="596900" imgH="177165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4151630" y="2005013"/>
                        <a:ext cx="1303655" cy="38735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>
            <a:hlinkClick r:id="" action="ppaction://ole?verb=0"/>
          </p:cNvPr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5455285" y="2005013"/>
          <a:ext cx="133159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3" imgW="609600" imgH="203200" progId="Equation.KSEE3">
                  <p:embed/>
                </p:oleObj>
              </mc:Choice>
              <mc:Fallback>
                <p:oleObj r:id="rId23" imgW="609600" imgH="2032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5455285" y="2005013"/>
                        <a:ext cx="1331595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表格 16"/>
          <p:cNvGraphicFramePr>
            <a:graphicFrameLocks noGrp="1"/>
          </p:cNvGraphicFramePr>
          <p:nvPr>
            <p:custDataLst>
              <p:tags r:id="rId5"/>
            </p:custDataLst>
          </p:nvPr>
        </p:nvGraphicFramePr>
        <p:xfrm>
          <a:off x="911225" y="2653665"/>
          <a:ext cx="9243694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9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84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84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384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384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i="1">
                          <a:solidFill>
                            <a:srgbClr val="FF0000"/>
                          </a:solidFill>
                          <a:cs typeface="Times New Roman" panose="02020603050405020304" charset="0"/>
                          <a:sym typeface="+mn-ea"/>
                        </a:rPr>
                        <a:t>α</a:t>
                      </a:r>
                      <a:r>
                        <a:rPr lang="zh-CN" altLang="en-US" sz="2400">
                          <a:solidFill>
                            <a:srgbClr val="222324"/>
                          </a:solidFill>
                          <a:sym typeface="+mn-ea"/>
                        </a:rPr>
                        <a:t>的范围</a:t>
                      </a:r>
                    </a:p>
                  </a:txBody>
                  <a:tcPr anchor="ctr">
                    <a:lnL w="19050">
                      <a:solidFill>
                        <a:schemeClr val="tx1"/>
                      </a:solidFill>
                      <a:prstDash val="solid"/>
                    </a:lnL>
                    <a:lnR w="19050">
                      <a:solidFill>
                        <a:schemeClr val="tx1"/>
                      </a:solidFill>
                      <a:prstDash val="solid"/>
                    </a:lnR>
                    <a:lnT w="19050">
                      <a:solidFill>
                        <a:schemeClr val="tx1"/>
                      </a:solidFill>
                      <a:prstDash val="solid"/>
                    </a:lnT>
                    <a:lnB w="1905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 i="1">
                        <a:solidFill>
                          <a:srgbClr val="FF0000"/>
                        </a:solidFill>
                        <a:latin typeface="Times New Roman" panose="02020603050405020304" charset="0"/>
                        <a:cs typeface="Times New Roman" panose="02020603050405020304" charset="0"/>
                        <a:sym typeface="+mn-ea"/>
                      </a:endParaRPr>
                    </a:p>
                  </a:txBody>
                  <a:tcPr anchor="ctr">
                    <a:lnL w="19050">
                      <a:solidFill>
                        <a:schemeClr val="tx1"/>
                      </a:solidFill>
                      <a:prstDash val="solid"/>
                    </a:lnL>
                    <a:lnR w="19050">
                      <a:solidFill>
                        <a:schemeClr val="tx1"/>
                      </a:solidFill>
                      <a:prstDash val="solid"/>
                    </a:lnR>
                    <a:lnT w="19050">
                      <a:solidFill>
                        <a:schemeClr val="tx1"/>
                      </a:solidFill>
                      <a:prstDash val="solid"/>
                    </a:lnT>
                    <a:lnB w="1905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 sz="2400"/>
                    </a:p>
                  </a:txBody>
                  <a:tcPr anchor="ctr">
                    <a:lnL w="19050">
                      <a:solidFill>
                        <a:schemeClr val="tx1"/>
                      </a:solidFill>
                      <a:prstDash val="solid"/>
                    </a:lnL>
                    <a:lnR w="19050">
                      <a:solidFill>
                        <a:schemeClr val="tx1"/>
                      </a:solidFill>
                      <a:prstDash val="solid"/>
                    </a:lnR>
                    <a:lnT w="19050">
                      <a:solidFill>
                        <a:schemeClr val="tx1"/>
                      </a:solidFill>
                      <a:prstDash val="solid"/>
                    </a:lnT>
                    <a:lnB w="1905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/>
                    </a:p>
                  </a:txBody>
                  <a:tcPr anchor="ctr">
                    <a:lnL w="19050">
                      <a:solidFill>
                        <a:schemeClr val="tx1"/>
                      </a:solidFill>
                      <a:prstDash val="solid"/>
                    </a:lnL>
                    <a:lnR w="19050">
                      <a:solidFill>
                        <a:schemeClr val="tx1"/>
                      </a:solidFill>
                      <a:prstDash val="solid"/>
                    </a:lnR>
                    <a:lnT w="19050">
                      <a:solidFill>
                        <a:schemeClr val="tx1"/>
                      </a:solidFill>
                      <a:prstDash val="solid"/>
                    </a:lnT>
                    <a:lnB w="1905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/>
                    </a:p>
                  </a:txBody>
                  <a:tcPr anchor="ctr">
                    <a:lnL w="19050">
                      <a:solidFill>
                        <a:schemeClr val="tx1"/>
                      </a:solidFill>
                      <a:prstDash val="solid"/>
                    </a:lnL>
                    <a:lnR w="19050">
                      <a:solidFill>
                        <a:schemeClr val="tx1"/>
                      </a:solidFill>
                      <a:prstDash val="solid"/>
                    </a:lnR>
                    <a:lnT w="19050">
                      <a:solidFill>
                        <a:schemeClr val="tx1"/>
                      </a:solidFill>
                      <a:prstDash val="solid"/>
                    </a:lnT>
                    <a:lnB w="1905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 b="1" i="1">
                          <a:solidFill>
                            <a:srgbClr val="FF0000"/>
                          </a:solidFill>
                          <a:cs typeface="Times New Roman" panose="02020603050405020304" charset="0"/>
                          <a:sym typeface="+mn-ea"/>
                        </a:rPr>
                        <a:t>k</a:t>
                      </a:r>
                      <a:r>
                        <a:rPr lang="zh-CN" altLang="en-US" sz="2400" b="1">
                          <a:solidFill>
                            <a:srgbClr val="222324"/>
                          </a:solidFill>
                          <a:sym typeface="+mn-ea"/>
                        </a:rPr>
                        <a:t>的</a:t>
                      </a:r>
                      <a:r>
                        <a:rPr lang="zh-CN" altLang="en-US" sz="2400">
                          <a:solidFill>
                            <a:srgbClr val="222324"/>
                          </a:solidFill>
                          <a:sym typeface="+mn-ea"/>
                        </a:rPr>
                        <a:t>范围</a:t>
                      </a:r>
                    </a:p>
                  </a:txBody>
                  <a:tcPr anchor="ctr">
                    <a:lnL w="19050">
                      <a:solidFill>
                        <a:schemeClr val="tx1"/>
                      </a:solidFill>
                      <a:prstDash val="solid"/>
                    </a:lnL>
                    <a:lnR w="19050">
                      <a:solidFill>
                        <a:schemeClr val="tx1"/>
                      </a:solidFill>
                      <a:prstDash val="solid"/>
                    </a:lnR>
                    <a:lnT w="19050">
                      <a:solidFill>
                        <a:schemeClr val="tx1"/>
                      </a:solidFill>
                      <a:prstDash val="solid"/>
                    </a:lnT>
                    <a:lnB w="1905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 b="1" i="1">
                          <a:solidFill>
                            <a:srgbClr val="FF0000"/>
                          </a:solidFill>
                          <a:cs typeface="Times New Roman" panose="02020603050405020304" charset="0"/>
                        </a:rPr>
                        <a:t>k</a:t>
                      </a:r>
                      <a:r>
                        <a:rPr lang="en-US" altLang="zh-CN" sz="2400" b="1">
                          <a:solidFill>
                            <a:srgbClr val="FF0000"/>
                          </a:solidFill>
                          <a:cs typeface="Times New Roman" panose="02020603050405020304" charset="0"/>
                        </a:rPr>
                        <a:t>=0</a:t>
                      </a:r>
                    </a:p>
                  </a:txBody>
                  <a:tcPr anchor="ctr">
                    <a:lnL w="19050">
                      <a:solidFill>
                        <a:schemeClr val="tx1"/>
                      </a:solidFill>
                      <a:prstDash val="solid"/>
                    </a:lnL>
                    <a:lnR w="19050">
                      <a:solidFill>
                        <a:schemeClr val="tx1"/>
                      </a:solidFill>
                      <a:prstDash val="solid"/>
                    </a:lnR>
                    <a:lnT w="19050">
                      <a:solidFill>
                        <a:schemeClr val="tx1"/>
                      </a:solidFill>
                      <a:prstDash val="solid"/>
                    </a:lnT>
                    <a:lnB w="1905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/>
                    </a:p>
                  </a:txBody>
                  <a:tcPr anchor="ctr">
                    <a:lnL w="19050">
                      <a:solidFill>
                        <a:schemeClr val="tx1"/>
                      </a:solidFill>
                      <a:prstDash val="solid"/>
                    </a:lnL>
                    <a:lnR w="19050">
                      <a:solidFill>
                        <a:schemeClr val="tx1"/>
                      </a:solidFill>
                      <a:prstDash val="solid"/>
                    </a:lnR>
                    <a:lnT w="19050">
                      <a:solidFill>
                        <a:schemeClr val="tx1"/>
                      </a:solidFill>
                      <a:prstDash val="solid"/>
                    </a:lnT>
                    <a:lnB w="1905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/>
                    </a:p>
                  </a:txBody>
                  <a:tcPr anchor="ctr">
                    <a:lnL w="19050">
                      <a:solidFill>
                        <a:schemeClr val="tx1"/>
                      </a:solidFill>
                      <a:prstDash val="solid"/>
                    </a:lnL>
                    <a:lnR w="19050">
                      <a:solidFill>
                        <a:schemeClr val="tx1"/>
                      </a:solidFill>
                      <a:prstDash val="solid"/>
                    </a:lnR>
                    <a:lnT w="19050">
                      <a:solidFill>
                        <a:schemeClr val="tx1"/>
                      </a:solidFill>
                      <a:prstDash val="solid"/>
                    </a:lnT>
                    <a:lnB w="1905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/>
                    </a:p>
                  </a:txBody>
                  <a:tcPr anchor="ctr">
                    <a:lnL w="19050">
                      <a:solidFill>
                        <a:schemeClr val="tx1"/>
                      </a:solidFill>
                      <a:prstDash val="solid"/>
                    </a:lnL>
                    <a:lnR w="19050">
                      <a:solidFill>
                        <a:schemeClr val="tx1"/>
                      </a:solidFill>
                      <a:prstDash val="solid"/>
                    </a:lnR>
                    <a:lnT w="19050">
                      <a:solidFill>
                        <a:schemeClr val="tx1"/>
                      </a:solidFill>
                      <a:prstDash val="solid"/>
                    </a:lnT>
                    <a:lnB w="1905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9" name="对象 18">
            <a:hlinkClick r:id="" action="ppaction://ole?verb=0"/>
          </p:cNvPr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2966491" y="2782253"/>
          <a:ext cx="824052" cy="3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5" imgW="431800" imgH="177165" progId="Equation.KSEE3">
                  <p:embed/>
                </p:oleObj>
              </mc:Choice>
              <mc:Fallback>
                <p:oleObj r:id="rId25" imgW="431800" imgH="177165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2966491" y="2782253"/>
                        <a:ext cx="824052" cy="3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对象 20">
            <a:hlinkClick r:id="" action="ppaction://ole?verb=0"/>
          </p:cNvPr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4580256" y="2782253"/>
          <a:ext cx="1502808" cy="3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7" imgW="787400" imgH="177165" progId="Equation.KSEE3">
                  <p:embed/>
                </p:oleObj>
              </mc:Choice>
              <mc:Fallback>
                <p:oleObj r:id="rId27" imgW="787400" imgH="177165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4580256" y="2782253"/>
                        <a:ext cx="1502808" cy="3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对象 33">
            <a:hlinkClick r:id="" action="ppaction://ole?verb=0"/>
          </p:cNvPr>
          <p:cNvGraphicFramePr>
            <a:graphicFrameLocks noChangeAspect="1"/>
          </p:cNvGraphicFramePr>
          <p:nvPr>
            <p:custDataLst>
              <p:tags r:id="rId8"/>
            </p:custDataLst>
          </p:nvPr>
        </p:nvGraphicFramePr>
        <p:xfrm>
          <a:off x="6811557" y="2788043"/>
          <a:ext cx="97028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9" imgW="508000" imgH="177165" progId="Equation.KSEE3">
                  <p:embed/>
                </p:oleObj>
              </mc:Choice>
              <mc:Fallback>
                <p:oleObj r:id="rId29" imgW="508000" imgH="177165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6811557" y="2788043"/>
                        <a:ext cx="970280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文本框 35"/>
          <p:cNvSpPr txBox="1"/>
          <p:nvPr>
            <p:custDataLst>
              <p:tags r:id="rId9"/>
            </p:custDataLst>
          </p:nvPr>
        </p:nvSpPr>
        <p:spPr>
          <a:xfrm>
            <a:off x="5012690" y="3301365"/>
            <a:ext cx="661670" cy="460375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lstStyle/>
          <a:p>
            <a:pPr algn="ctr"/>
            <a:r>
              <a:rPr lang="en-US" altLang="zh-CN" sz="2400" b="1" i="1">
                <a:solidFill>
                  <a:schemeClr val="tx1"/>
                </a:solidFill>
                <a:ea typeface="+mn-ea"/>
                <a:cs typeface="Times New Roman" panose="02020603050405020304" charset="0"/>
                <a:sym typeface="+mn-ea"/>
              </a:rPr>
              <a:t>k</a:t>
            </a:r>
            <a:r>
              <a:rPr lang="en-US" altLang="zh-CN" sz="2400" b="1">
                <a:solidFill>
                  <a:schemeClr val="tx1"/>
                </a:solidFill>
                <a:ea typeface="+mn-ea"/>
                <a:cs typeface="Times New Roman" panose="02020603050405020304" charset="0"/>
                <a:sym typeface="+mn-ea"/>
              </a:rPr>
              <a:t>&gt;0</a:t>
            </a:r>
          </a:p>
        </p:txBody>
      </p:sp>
      <p:graphicFrame>
        <p:nvGraphicFramePr>
          <p:cNvPr id="37" name="对象 36">
            <a:hlinkClick r:id="" action="ppaction://ole?verb=0"/>
          </p:cNvPr>
          <p:cNvGraphicFramePr>
            <a:graphicFrameLocks noChangeAspect="1"/>
          </p:cNvGraphicFramePr>
          <p:nvPr>
            <p:custDataLst>
              <p:tags r:id="rId10"/>
            </p:custDataLst>
          </p:nvPr>
        </p:nvGraphicFramePr>
        <p:xfrm>
          <a:off x="8313303" y="2782328"/>
          <a:ext cx="176974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1" imgW="927100" imgH="177165" progId="Equation.KSEE3">
                  <p:embed/>
                </p:oleObj>
              </mc:Choice>
              <mc:Fallback>
                <p:oleObj r:id="rId31" imgW="927100" imgH="177165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8313303" y="2782328"/>
                        <a:ext cx="1769745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文本框 38"/>
          <p:cNvSpPr txBox="1"/>
          <p:nvPr>
            <p:custDataLst>
              <p:tags r:id="rId11"/>
            </p:custDataLst>
          </p:nvPr>
        </p:nvSpPr>
        <p:spPr>
          <a:xfrm>
            <a:off x="6739890" y="3301365"/>
            <a:ext cx="1253490" cy="460375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lstStyle/>
          <a:p>
            <a:pPr algn="ctr"/>
            <a:r>
              <a:rPr lang="en-US" altLang="zh-CN" sz="2400" b="1" i="1">
                <a:solidFill>
                  <a:schemeClr val="tx1"/>
                </a:solidFill>
                <a:ea typeface="+mn-ea"/>
                <a:cs typeface="Times New Roman" panose="02020603050405020304" charset="0"/>
                <a:sym typeface="+mn-ea"/>
              </a:rPr>
              <a:t>k</a:t>
            </a:r>
            <a:r>
              <a:rPr lang="zh-CN" altLang="en-US" sz="2400" b="1">
                <a:solidFill>
                  <a:schemeClr val="tx1"/>
                </a:solidFill>
                <a:ea typeface="+mn-ea"/>
                <a:cs typeface="Times New Roman" panose="02020603050405020304" charset="0"/>
                <a:sym typeface="+mn-ea"/>
              </a:rPr>
              <a:t>不存在</a:t>
            </a:r>
          </a:p>
        </p:txBody>
      </p:sp>
      <p:sp>
        <p:nvSpPr>
          <p:cNvPr id="40" name="文本框 39"/>
          <p:cNvSpPr txBox="1"/>
          <p:nvPr>
            <p:custDataLst>
              <p:tags r:id="rId12"/>
            </p:custDataLst>
          </p:nvPr>
        </p:nvSpPr>
        <p:spPr>
          <a:xfrm>
            <a:off x="8867775" y="3295650"/>
            <a:ext cx="661670" cy="460375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lstStyle/>
          <a:p>
            <a:pPr algn="ctr"/>
            <a:r>
              <a:rPr lang="en-US" altLang="zh-CN" sz="2400" b="1" i="1">
                <a:solidFill>
                  <a:schemeClr val="tx1"/>
                </a:solidFill>
                <a:ea typeface="+mn-ea"/>
                <a:cs typeface="Times New Roman" panose="02020603050405020304" charset="0"/>
                <a:sym typeface="+mn-ea"/>
              </a:rPr>
              <a:t>k</a:t>
            </a:r>
            <a:r>
              <a:rPr lang="en-US" altLang="zh-CN" sz="2400" b="1">
                <a:solidFill>
                  <a:schemeClr val="tx1"/>
                </a:solidFill>
                <a:ea typeface="+mn-ea"/>
                <a:cs typeface="Times New Roman" panose="02020603050405020304" charset="0"/>
                <a:sym typeface="+mn-ea"/>
              </a:rPr>
              <a:t>&lt;0</a:t>
            </a:r>
          </a:p>
        </p:txBody>
      </p:sp>
      <p:sp>
        <p:nvSpPr>
          <p:cNvPr id="41" name="矩形 116739"/>
          <p:cNvSpPr/>
          <p:nvPr>
            <p:custDataLst>
              <p:tags r:id="rId13"/>
            </p:custDataLst>
          </p:nvPr>
        </p:nvSpPr>
        <p:spPr>
          <a:xfrm>
            <a:off x="6651625" y="3877310"/>
            <a:ext cx="145669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sz="2000" b="1">
                <a:solidFill>
                  <a:schemeClr val="tx1"/>
                </a:solidFill>
              </a:rPr>
              <a:t>与</a:t>
            </a:r>
            <a:r>
              <a:rPr lang="en-US" altLang="zh-CN" sz="2000" b="1" i="1">
                <a:solidFill>
                  <a:schemeClr val="tx1"/>
                </a:solidFill>
              </a:rPr>
              <a:t>x</a:t>
            </a:r>
            <a:r>
              <a:rPr lang="zh-CN" altLang="en-US" sz="2000" b="1">
                <a:solidFill>
                  <a:schemeClr val="tx1"/>
                </a:solidFill>
              </a:rPr>
              <a:t>轴垂直</a:t>
            </a:r>
          </a:p>
        </p:txBody>
      </p:sp>
      <p:sp>
        <p:nvSpPr>
          <p:cNvPr id="42" name="矩形 116739"/>
          <p:cNvSpPr/>
          <p:nvPr>
            <p:custDataLst>
              <p:tags r:id="rId14"/>
            </p:custDataLst>
          </p:nvPr>
        </p:nvSpPr>
        <p:spPr>
          <a:xfrm>
            <a:off x="2134870" y="3877310"/>
            <a:ext cx="248729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sz="2000" b="1">
                <a:solidFill>
                  <a:schemeClr val="tx1"/>
                </a:solidFill>
              </a:rPr>
              <a:t>与</a:t>
            </a:r>
            <a:r>
              <a:rPr lang="en-US" altLang="zh-CN" sz="2000" b="1" i="1">
                <a:solidFill>
                  <a:schemeClr val="tx1"/>
                </a:solidFill>
              </a:rPr>
              <a:t>x</a:t>
            </a:r>
            <a:r>
              <a:rPr lang="zh-CN" altLang="en-US" sz="2000" b="1">
                <a:solidFill>
                  <a:schemeClr val="tx1"/>
                </a:solidFill>
              </a:rPr>
              <a:t>轴平行或重合</a:t>
            </a:r>
          </a:p>
        </p:txBody>
      </p:sp>
      <p:sp>
        <p:nvSpPr>
          <p:cNvPr id="43" name="矩形 116739"/>
          <p:cNvSpPr/>
          <p:nvPr>
            <p:custDataLst>
              <p:tags r:id="rId15"/>
            </p:custDataLst>
          </p:nvPr>
        </p:nvSpPr>
        <p:spPr>
          <a:xfrm>
            <a:off x="1127760" y="4557395"/>
            <a:ext cx="7379970" cy="53403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>
                <a:solidFill>
                  <a:schemeClr val="tx1"/>
                </a:solidFill>
              </a:rPr>
              <a:t>直线的倾斜角</a:t>
            </a:r>
            <a:r>
              <a:rPr lang="zh-CN" altLang="en-US" sz="2400" b="1">
                <a:solidFill>
                  <a:schemeClr val="tx1"/>
                </a:solidFill>
                <a:sym typeface="+mn-ea"/>
              </a:rPr>
              <a:t>越大，斜率越大(    </a:t>
            </a:r>
            <a:r>
              <a:rPr lang="en-US" altLang="zh-CN" sz="2400" b="1">
                <a:solidFill>
                  <a:schemeClr val="tx1"/>
                </a:solidFill>
                <a:sym typeface="+mn-ea"/>
              </a:rPr>
              <a:t>   </a:t>
            </a:r>
            <a:r>
              <a:rPr lang="zh-CN" altLang="en-US" sz="2400" b="1">
                <a:solidFill>
                  <a:schemeClr val="tx1"/>
                </a:solidFill>
                <a:sym typeface="+mn-ea"/>
              </a:rPr>
              <a:t> )</a:t>
            </a:r>
          </a:p>
        </p:txBody>
      </p:sp>
      <p:sp useBgFill="1">
        <p:nvSpPr>
          <p:cNvPr id="44" name="矩形 116739"/>
          <p:cNvSpPr/>
          <p:nvPr>
            <p:custDataLst>
              <p:tags r:id="rId16"/>
            </p:custDataLst>
          </p:nvPr>
        </p:nvSpPr>
        <p:spPr>
          <a:xfrm>
            <a:off x="1127125" y="4472305"/>
            <a:ext cx="6543040" cy="534035"/>
          </a:xfrm>
          <a:prstGeom prst="rect">
            <a:avLst/>
          </a:prstGeom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i="1">
                <a:solidFill>
                  <a:schemeClr val="tx1"/>
                </a:solidFill>
                <a:cs typeface="Times New Roman" panose="02020603050405020304" charset="0"/>
                <a:sym typeface="+mn-ea"/>
              </a:rPr>
              <a:t>α</a:t>
            </a:r>
            <a:r>
              <a:rPr lang="zh-CN" altLang="en-US" sz="2400" b="1">
                <a:solidFill>
                  <a:schemeClr val="tx1"/>
                </a:solidFill>
                <a:sym typeface="+mn-ea"/>
              </a:rPr>
              <a:t>为锐角时，</a:t>
            </a:r>
            <a:r>
              <a:rPr lang="zh-CN" altLang="en-US" sz="2400" b="1" i="1">
                <a:solidFill>
                  <a:schemeClr val="tx1"/>
                </a:solidFill>
                <a:cs typeface="Times New Roman" panose="02020603050405020304" charset="0"/>
                <a:sym typeface="+mn-ea"/>
              </a:rPr>
              <a:t>α</a:t>
            </a:r>
            <a:r>
              <a:rPr lang="zh-CN" altLang="en-US" sz="2400" b="1">
                <a:solidFill>
                  <a:schemeClr val="tx1"/>
                </a:solidFill>
                <a:sym typeface="+mn-ea"/>
              </a:rPr>
              <a:t>越大，斜率越大，</a:t>
            </a:r>
            <a:r>
              <a:rPr lang="en-US" altLang="zh-CN" sz="2400" b="1" i="1">
                <a:solidFill>
                  <a:schemeClr val="tx1"/>
                </a:solidFill>
                <a:sym typeface="+mn-ea"/>
              </a:rPr>
              <a:t>k</a:t>
            </a:r>
            <a:r>
              <a:rPr lang="zh-CN" altLang="en-US" sz="2400" b="1">
                <a:solidFill>
                  <a:schemeClr val="tx1"/>
                </a:solidFill>
                <a:sym typeface="+mn-ea"/>
              </a:rPr>
              <a:t>由</a:t>
            </a:r>
            <a:r>
              <a:rPr lang="en-US" altLang="zh-CN" sz="2400" b="1">
                <a:solidFill>
                  <a:schemeClr val="tx1"/>
                </a:solidFill>
                <a:sym typeface="+mn-ea"/>
              </a:rPr>
              <a:t>0</a:t>
            </a:r>
            <a:r>
              <a:rPr lang="zh-CN" altLang="en-US" sz="2400" b="1">
                <a:solidFill>
                  <a:schemeClr val="tx1"/>
                </a:solidFill>
                <a:sym typeface="+mn-ea"/>
              </a:rPr>
              <a:t>变化到</a:t>
            </a:r>
            <a:r>
              <a:rPr lang="en-US" altLang="zh-CN" sz="2400" b="1">
                <a:solidFill>
                  <a:schemeClr val="tx1"/>
                </a:solidFill>
                <a:sym typeface="+mn-ea"/>
              </a:rPr>
              <a:t>+∞</a:t>
            </a:r>
            <a:r>
              <a:rPr lang="zh-CN" altLang="en-US" sz="2400" b="1">
                <a:solidFill>
                  <a:schemeClr val="tx1"/>
                </a:solidFill>
                <a:sym typeface="+mn-ea"/>
              </a:rPr>
              <a:t>；</a:t>
            </a:r>
          </a:p>
        </p:txBody>
      </p:sp>
      <p:sp useBgFill="1">
        <p:nvSpPr>
          <p:cNvPr id="45" name="矩形 116739"/>
          <p:cNvSpPr/>
          <p:nvPr>
            <p:custDataLst>
              <p:tags r:id="rId17"/>
            </p:custDataLst>
          </p:nvPr>
        </p:nvSpPr>
        <p:spPr>
          <a:xfrm>
            <a:off x="1127125" y="5030470"/>
            <a:ext cx="6543040" cy="534035"/>
          </a:xfrm>
          <a:prstGeom prst="rect">
            <a:avLst/>
          </a:prstGeom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i="1">
                <a:solidFill>
                  <a:schemeClr val="tx1"/>
                </a:solidFill>
                <a:cs typeface="Times New Roman" panose="02020603050405020304" charset="0"/>
                <a:sym typeface="+mn-ea"/>
              </a:rPr>
              <a:t>α</a:t>
            </a:r>
            <a:r>
              <a:rPr lang="zh-CN" altLang="en-US" sz="2400" b="1">
                <a:solidFill>
                  <a:schemeClr val="tx1"/>
                </a:solidFill>
                <a:sym typeface="+mn-ea"/>
              </a:rPr>
              <a:t>为钝角时，</a:t>
            </a:r>
            <a:r>
              <a:rPr lang="zh-CN" altLang="en-US" sz="2400" b="1" i="1">
                <a:solidFill>
                  <a:schemeClr val="tx1"/>
                </a:solidFill>
                <a:cs typeface="Times New Roman" panose="02020603050405020304" charset="0"/>
                <a:sym typeface="+mn-ea"/>
              </a:rPr>
              <a:t>α</a:t>
            </a:r>
            <a:r>
              <a:rPr lang="zh-CN" altLang="en-US" sz="2400" b="1">
                <a:solidFill>
                  <a:schemeClr val="tx1"/>
                </a:solidFill>
                <a:sym typeface="+mn-ea"/>
              </a:rPr>
              <a:t>越大，斜率越大，</a:t>
            </a:r>
            <a:r>
              <a:rPr lang="en-US" altLang="zh-CN" sz="2400" b="1" i="1">
                <a:solidFill>
                  <a:schemeClr val="tx1"/>
                </a:solidFill>
                <a:sym typeface="+mn-ea"/>
              </a:rPr>
              <a:t>k</a:t>
            </a:r>
            <a:r>
              <a:rPr lang="zh-CN" altLang="en-US" sz="2400" b="1">
                <a:solidFill>
                  <a:schemeClr val="tx1"/>
                </a:solidFill>
                <a:sym typeface="+mn-ea"/>
              </a:rPr>
              <a:t>由</a:t>
            </a:r>
            <a:r>
              <a:rPr lang="en-US" altLang="zh-CN" sz="2400" b="1">
                <a:solidFill>
                  <a:schemeClr val="tx1"/>
                </a:solidFill>
                <a:sym typeface="+mn-ea"/>
              </a:rPr>
              <a:t>-∞</a:t>
            </a:r>
            <a:r>
              <a:rPr lang="zh-CN" altLang="en-US" sz="2400" b="1">
                <a:solidFill>
                  <a:schemeClr val="tx1"/>
                </a:solidFill>
                <a:sym typeface="+mn-ea"/>
              </a:rPr>
              <a:t>变化到</a:t>
            </a:r>
            <a:r>
              <a:rPr lang="en-US" altLang="zh-CN" sz="2400" b="1">
                <a:solidFill>
                  <a:schemeClr val="tx1"/>
                </a:solidFill>
                <a:sym typeface="+mn-ea"/>
              </a:rPr>
              <a:t>0</a:t>
            </a:r>
            <a:r>
              <a:rPr lang="zh-CN" altLang="en-US" sz="2400" b="1">
                <a:solidFill>
                  <a:schemeClr val="tx1"/>
                </a:solidFill>
                <a:sym typeface="+mn-ea"/>
              </a:rPr>
              <a:t>；</a:t>
            </a:r>
          </a:p>
        </p:txBody>
      </p:sp>
      <p:sp>
        <p:nvSpPr>
          <p:cNvPr id="46" name="文本框 45"/>
          <p:cNvSpPr txBox="1"/>
          <p:nvPr>
            <p:custDataLst>
              <p:tags r:id="rId18"/>
            </p:custDataLst>
          </p:nvPr>
        </p:nvSpPr>
        <p:spPr>
          <a:xfrm>
            <a:off x="1127760" y="5606415"/>
            <a:ext cx="7515860" cy="460375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t">
            <a:normAutofit/>
          </a:bodyPr>
          <a:lstStyle/>
          <a:p>
            <a:r>
              <a:rPr lang="zh-CN" altLang="en-US" sz="2400" b="1">
                <a:solidFill>
                  <a:schemeClr val="tx1"/>
                </a:solidFill>
                <a:sym typeface="+mn-ea"/>
              </a:rPr>
              <a:t>所有的直线都有倾斜角；但不是所有直线都有斜率。</a:t>
            </a:r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95960" y="681945"/>
            <a:ext cx="10800000" cy="720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>
                <a:sym typeface="+mn-ea"/>
              </a:rPr>
              <a:t>知识梳理——1.直线的倾斜角和斜率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6" grpId="0"/>
      <p:bldP spid="39" grpId="0"/>
      <p:bldP spid="40" grpId="0"/>
      <p:bldP spid="41" grpId="0"/>
      <p:bldP spid="42" grpId="0"/>
      <p:bldP spid="43" grpId="0"/>
      <p:bldP spid="44" grpId="0" animBg="1"/>
      <p:bldP spid="45" grpId="0" animBg="1"/>
      <p:bldP spid="4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表格 25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626110" y="1129030"/>
          <a:ext cx="9130665" cy="5434838"/>
        </p:xfrm>
        <a:graphic>
          <a:graphicData uri="http://schemas.openxmlformats.org/drawingml/2006/table">
            <a:tbl>
              <a:tblPr/>
              <a:tblGrid>
                <a:gridCol w="1423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58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317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1810"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ct val="0"/>
                        </a:spcAft>
                        <a:tabLst>
                          <a:tab pos="2790825" algn="l"/>
                          <a:tab pos="5671185" algn="l"/>
                        </a:tabLst>
                      </a:pPr>
                      <a:r>
                        <a:rPr lang="zh-CN" sz="2400" kern="100">
                          <a:effectLst/>
                          <a:cs typeface="Times New Roman" panose="02020603050405020304" charset="0"/>
                        </a:rPr>
                        <a:t>类型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ct val="0"/>
                        </a:spcAft>
                        <a:tabLst>
                          <a:tab pos="2790825" algn="l"/>
                          <a:tab pos="5671185" algn="l"/>
                        </a:tabLst>
                      </a:pPr>
                      <a:r>
                        <a:rPr lang="zh-CN" sz="2400" kern="100">
                          <a:effectLst/>
                          <a:cs typeface="Times New Roman" panose="02020603050405020304" charset="0"/>
                        </a:rPr>
                        <a:t>斜率存在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ct val="0"/>
                        </a:spcAft>
                        <a:tabLst>
                          <a:tab pos="2790825" algn="l"/>
                          <a:tab pos="5671185" algn="l"/>
                        </a:tabLst>
                      </a:pPr>
                      <a:r>
                        <a:rPr lang="zh-CN" sz="2400" kern="100">
                          <a:effectLst/>
                          <a:cs typeface="Times New Roman" panose="02020603050405020304" charset="0"/>
                        </a:rPr>
                        <a:t>斜率不存在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7375"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ct val="0"/>
                        </a:spcAft>
                        <a:tabLst>
                          <a:tab pos="2790825" algn="l"/>
                          <a:tab pos="5671185" algn="l"/>
                        </a:tabLst>
                      </a:pPr>
                      <a:r>
                        <a:rPr lang="zh-CN" sz="2400" kern="100">
                          <a:effectLst/>
                          <a:cs typeface="Times New Roman" panose="02020603050405020304" charset="0"/>
                        </a:rPr>
                        <a:t>条件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  <a:tabLst>
                          <a:tab pos="2790825" algn="l"/>
                          <a:tab pos="5671185" algn="l"/>
                        </a:tabLst>
                      </a:pPr>
                      <a:r>
                        <a:rPr lang="en-US" sz="2400" i="1" kern="100">
                          <a:effectLst/>
                          <a:cs typeface="Courier New" panose="02070309020205020404"/>
                        </a:rPr>
                        <a:t>α</a:t>
                      </a:r>
                      <a:r>
                        <a:rPr lang="en-US" sz="2400" kern="100" baseline="-25000">
                          <a:effectLst/>
                          <a:cs typeface="Courier New" panose="02070309020205020404"/>
                        </a:rPr>
                        <a:t>1</a:t>
                      </a:r>
                      <a:r>
                        <a:rPr lang="zh-CN" sz="2400" kern="100">
                          <a:effectLst/>
                          <a:cs typeface="Times New Roman" panose="02020603050405020304" charset="0"/>
                        </a:rPr>
                        <a:t>＝</a:t>
                      </a:r>
                      <a:r>
                        <a:rPr lang="en-US" sz="2400" i="1" kern="100">
                          <a:effectLst/>
                          <a:cs typeface="Courier New" panose="02070309020205020404"/>
                        </a:rPr>
                        <a:t>α</a:t>
                      </a:r>
                      <a:r>
                        <a:rPr lang="en-US" sz="2400" kern="100" baseline="-25000">
                          <a:effectLst/>
                          <a:cs typeface="Courier New" panose="02070309020205020404"/>
                        </a:rPr>
                        <a:t>2</a:t>
                      </a:r>
                      <a:r>
                        <a:rPr lang="en-US" sz="2400" kern="100">
                          <a:effectLst/>
                          <a:cs typeface="Times New Roman" panose="02020603050405020304" charset="0"/>
                        </a:rPr>
                        <a:t>≠</a:t>
                      </a:r>
                      <a:r>
                        <a:rPr lang="en-US" sz="2400" kern="100">
                          <a:effectLst/>
                          <a:cs typeface="Courier New" panose="02070309020205020404"/>
                        </a:rPr>
                        <a:t>90</a:t>
                      </a:r>
                      <a:r>
                        <a:rPr lang="zh-CN" altLang="en-US" sz="2400" kern="100">
                          <a:effectLst/>
                          <a:cs typeface="Courier New" panose="02070309020205020404"/>
                        </a:rPr>
                        <a:t>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  <a:tabLst>
                          <a:tab pos="2790825" algn="l"/>
                          <a:tab pos="5671185" algn="l"/>
                        </a:tabLst>
                      </a:pPr>
                      <a:r>
                        <a:rPr lang="en-US" sz="2400" i="1" kern="100">
                          <a:effectLst/>
                          <a:cs typeface="Courier New" panose="02070309020205020404"/>
                        </a:rPr>
                        <a:t>α</a:t>
                      </a:r>
                      <a:r>
                        <a:rPr lang="en-US" sz="2400" kern="100" baseline="-25000">
                          <a:effectLst/>
                          <a:cs typeface="Courier New" panose="02070309020205020404"/>
                        </a:rPr>
                        <a:t>1</a:t>
                      </a:r>
                      <a:r>
                        <a:rPr lang="zh-CN" sz="2400" kern="100">
                          <a:effectLst/>
                          <a:cs typeface="Times New Roman" panose="02020603050405020304" charset="0"/>
                        </a:rPr>
                        <a:t>＝</a:t>
                      </a:r>
                      <a:r>
                        <a:rPr lang="en-US" sz="2400" i="1" kern="100">
                          <a:effectLst/>
                          <a:cs typeface="Courier New" panose="02070309020205020404"/>
                        </a:rPr>
                        <a:t>α</a:t>
                      </a:r>
                      <a:r>
                        <a:rPr lang="en-US" sz="2400" kern="100" baseline="-25000">
                          <a:effectLst/>
                          <a:cs typeface="Courier New" panose="02070309020205020404"/>
                        </a:rPr>
                        <a:t>2</a:t>
                      </a:r>
                      <a:r>
                        <a:rPr lang="zh-CN" sz="2400" kern="100">
                          <a:effectLst/>
                          <a:cs typeface="Times New Roman" panose="02020603050405020304" charset="0"/>
                        </a:rPr>
                        <a:t>＝</a:t>
                      </a:r>
                      <a:r>
                        <a:rPr lang="en-US" sz="2400" kern="100">
                          <a:effectLst/>
                          <a:cs typeface="Courier New" panose="02070309020205020404"/>
                          <a:sym typeface="+mn-ea"/>
                        </a:rPr>
                        <a:t>90</a:t>
                      </a:r>
                      <a:r>
                        <a:rPr lang="zh-CN" altLang="en-US" sz="2400" kern="100">
                          <a:effectLst/>
                          <a:cs typeface="Courier New" panose="02070309020205020404"/>
                          <a:sym typeface="+mn-ea"/>
                        </a:rPr>
                        <a:t>°</a:t>
                      </a:r>
                      <a:endParaRPr lang="en-US" sz="2400" kern="100">
                        <a:effectLst/>
                        <a:cs typeface="Courier New" panose="020703090202050204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ct val="0"/>
                        </a:spcAft>
                        <a:tabLst>
                          <a:tab pos="2790825" algn="l"/>
                          <a:tab pos="5671185" algn="l"/>
                        </a:tabLst>
                      </a:pPr>
                      <a:r>
                        <a:rPr lang="zh-CN" sz="2400" kern="100">
                          <a:effectLst/>
                          <a:cs typeface="Times New Roman" panose="02020603050405020304" charset="0"/>
                        </a:rPr>
                        <a:t>对应关系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  <a:tabLst>
                          <a:tab pos="2790825" algn="l"/>
                          <a:tab pos="5671185" algn="l"/>
                        </a:tabLst>
                      </a:pPr>
                      <a:r>
                        <a:rPr lang="en-US" sz="2400" i="1" kern="100">
                          <a:effectLst/>
                          <a:cs typeface="Courier New" panose="02070309020205020404"/>
                        </a:rPr>
                        <a:t>l</a:t>
                      </a:r>
                      <a:r>
                        <a:rPr lang="en-US" sz="2400" kern="100" baseline="-25000">
                          <a:effectLst/>
                          <a:cs typeface="Courier New" panose="02070309020205020404"/>
                        </a:rPr>
                        <a:t>1</a:t>
                      </a:r>
                      <a:r>
                        <a:rPr lang="zh-CN" sz="2400" kern="100">
                          <a:effectLst/>
                          <a:cs typeface="宋体" panose="02010600030101010101" pitchFamily="2" charset="-122"/>
                        </a:rPr>
                        <a:t>∥</a:t>
                      </a:r>
                      <a:r>
                        <a:rPr lang="en-US" sz="2400" i="1" kern="100">
                          <a:effectLst/>
                          <a:cs typeface="Courier New" panose="02070309020205020404"/>
                        </a:rPr>
                        <a:t>l</a:t>
                      </a:r>
                      <a:r>
                        <a:rPr lang="en-US" sz="2400" kern="100" baseline="-25000">
                          <a:effectLst/>
                          <a:cs typeface="Courier New" panose="02070309020205020404"/>
                        </a:rPr>
                        <a:t>2</a:t>
                      </a:r>
                      <a:r>
                        <a:rPr lang="zh-CN" sz="2400" kern="100">
                          <a:effectLst/>
                          <a:cs typeface="MS Mincho" panose="02020609040205080304" charset="-128"/>
                        </a:rPr>
                        <a:t>⇔</a:t>
                      </a:r>
                      <a:r>
                        <a:rPr lang="en-US" altLang="zh-CN" sz="2400" i="1" kern="100">
                          <a:solidFill>
                            <a:srgbClr val="FF0000"/>
                          </a:solidFill>
                          <a:effectLst/>
                          <a:cs typeface="Times New Roman" panose="02020603050405020304" charset="0"/>
                        </a:rPr>
                        <a:t>k</a:t>
                      </a:r>
                      <a:r>
                        <a:rPr lang="en-US" sz="2400" kern="100" baseline="-25000">
                          <a:solidFill>
                            <a:srgbClr val="FF0000"/>
                          </a:solidFill>
                          <a:effectLst/>
                          <a:cs typeface="Courier New" panose="02070309020205020404"/>
                          <a:sym typeface="+mn-ea"/>
                        </a:rPr>
                        <a:t>1</a:t>
                      </a:r>
                      <a:r>
                        <a:rPr lang="en-US" sz="2400" kern="100">
                          <a:solidFill>
                            <a:srgbClr val="FF0000"/>
                          </a:solidFill>
                          <a:effectLst/>
                          <a:cs typeface="宋体" panose="02010600030101010101" pitchFamily="2" charset="-122"/>
                          <a:sym typeface="+mn-ea"/>
                        </a:rPr>
                        <a:t>=</a:t>
                      </a:r>
                      <a:r>
                        <a:rPr lang="en-US" altLang="zh-CN" sz="2400" i="1" kern="100">
                          <a:solidFill>
                            <a:srgbClr val="FF0000"/>
                          </a:solidFill>
                          <a:effectLst/>
                          <a:cs typeface="Times New Roman" panose="02020603050405020304" charset="0"/>
                          <a:sym typeface="+mn-ea"/>
                        </a:rPr>
                        <a:t>k</a:t>
                      </a:r>
                      <a:r>
                        <a:rPr lang="en-US" sz="2400" kern="100" baseline="-25000">
                          <a:solidFill>
                            <a:srgbClr val="FF0000"/>
                          </a:solidFill>
                          <a:effectLst/>
                          <a:cs typeface="Courier New" panose="02070309020205020404"/>
                          <a:sym typeface="+mn-ea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  <a:tabLst>
                          <a:tab pos="2790825" algn="l"/>
                          <a:tab pos="5671185" algn="l"/>
                        </a:tabLst>
                      </a:pPr>
                      <a:r>
                        <a:rPr lang="en-US" sz="2400" i="1" kern="100">
                          <a:effectLst/>
                          <a:cs typeface="Courier New" panose="02070309020205020404"/>
                        </a:rPr>
                        <a:t>l</a:t>
                      </a:r>
                      <a:r>
                        <a:rPr lang="en-US" sz="2400" kern="100" baseline="-25000">
                          <a:effectLst/>
                          <a:cs typeface="Courier New" panose="02070309020205020404"/>
                        </a:rPr>
                        <a:t>1</a:t>
                      </a:r>
                      <a:r>
                        <a:rPr lang="zh-CN" sz="2400" kern="100">
                          <a:effectLst/>
                          <a:cs typeface="宋体" panose="02010600030101010101" pitchFamily="2" charset="-122"/>
                        </a:rPr>
                        <a:t>∥</a:t>
                      </a:r>
                      <a:r>
                        <a:rPr lang="en-US" sz="2400" i="1" kern="100">
                          <a:effectLst/>
                          <a:cs typeface="Courier New" panose="02070309020205020404"/>
                        </a:rPr>
                        <a:t>l</a:t>
                      </a:r>
                      <a:r>
                        <a:rPr lang="en-US" sz="2400" kern="100" baseline="-25000">
                          <a:effectLst/>
                          <a:cs typeface="Courier New" panose="02070309020205020404"/>
                        </a:rPr>
                        <a:t>2</a:t>
                      </a:r>
                      <a:r>
                        <a:rPr lang="zh-CN" sz="2400" kern="100">
                          <a:effectLst/>
                          <a:cs typeface="MS Mincho" panose="02020609040205080304" charset="-128"/>
                        </a:rPr>
                        <a:t>⇔</a:t>
                      </a:r>
                      <a:r>
                        <a:rPr lang="zh-CN" sz="2400" kern="100">
                          <a:solidFill>
                            <a:srgbClr val="FF0000"/>
                          </a:solidFill>
                          <a:effectLst/>
                          <a:cs typeface="Times New Roman" panose="02020603050405020304" charset="0"/>
                        </a:rPr>
                        <a:t>两条直线斜率都不存在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41475"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ct val="0"/>
                        </a:spcAft>
                        <a:tabLst>
                          <a:tab pos="2790825" algn="l"/>
                          <a:tab pos="5671185" algn="l"/>
                        </a:tabLst>
                      </a:pPr>
                      <a:r>
                        <a:rPr lang="zh-CN" sz="2400" kern="100">
                          <a:effectLst/>
                          <a:cs typeface="Times New Roman" panose="02020603050405020304" charset="0"/>
                        </a:rPr>
                        <a:t>图示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  <a:tabLst>
                          <a:tab pos="2790825" algn="l"/>
                          <a:tab pos="5671185" algn="l"/>
                        </a:tabLst>
                      </a:pPr>
                      <a:endParaRPr lang="en-US" sz="2400" kern="100">
                        <a:effectLst/>
                        <a:latin typeface="Times New Roman" panose="02020603050405020304" charset="0"/>
                        <a:cs typeface="Courier New" panose="020703090202050204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  <a:tabLst>
                          <a:tab pos="2790825" algn="l"/>
                          <a:tab pos="5671185" algn="l"/>
                        </a:tabLst>
                      </a:pPr>
                      <a:endParaRPr lang="en-US" sz="2400" kern="100">
                        <a:effectLst/>
                        <a:latin typeface="Times New Roman" panose="02020603050405020304" charset="0"/>
                        <a:cs typeface="Courier New" panose="020703090202050204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0385"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ct val="0"/>
                        </a:spcAft>
                        <a:tabLst>
                          <a:tab pos="2790825" algn="l"/>
                          <a:tab pos="5671185" algn="l"/>
                        </a:tabLst>
                      </a:pPr>
                      <a:r>
                        <a:rPr lang="zh-CN" sz="2400" kern="100">
                          <a:effectLst/>
                          <a:cs typeface="Times New Roman" panose="02020603050405020304" charset="0"/>
                        </a:rPr>
                        <a:t>对应关系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  <a:buNone/>
                        <a:tabLst>
                          <a:tab pos="2790825" algn="l"/>
                          <a:tab pos="5671185" algn="l"/>
                        </a:tabLst>
                      </a:pPr>
                      <a:r>
                        <a:rPr lang="en-US" sz="2400" i="1" kern="100">
                          <a:effectLst/>
                          <a:cs typeface="Courier New" panose="02070309020205020404"/>
                          <a:sym typeface="+mn-ea"/>
                        </a:rPr>
                        <a:t>l</a:t>
                      </a:r>
                      <a:r>
                        <a:rPr lang="en-US" sz="2400" kern="100" baseline="-25000">
                          <a:effectLst/>
                          <a:cs typeface="Courier New" panose="02070309020205020404"/>
                          <a:sym typeface="+mn-ea"/>
                        </a:rPr>
                        <a:t>1</a:t>
                      </a:r>
                      <a:r>
                        <a:rPr lang="zh-CN" sz="2400" kern="100">
                          <a:effectLst/>
                          <a:cs typeface="宋体" panose="02010600030101010101" pitchFamily="2" charset="-122"/>
                          <a:sym typeface="+mn-ea"/>
                        </a:rPr>
                        <a:t>⊥</a:t>
                      </a:r>
                      <a:r>
                        <a:rPr lang="en-US" sz="2400" i="1" kern="100">
                          <a:effectLst/>
                          <a:cs typeface="Courier New" panose="02070309020205020404"/>
                          <a:sym typeface="+mn-ea"/>
                        </a:rPr>
                        <a:t>l</a:t>
                      </a:r>
                      <a:r>
                        <a:rPr lang="en-US" sz="2400" kern="100" baseline="-25000">
                          <a:effectLst/>
                          <a:cs typeface="Courier New" panose="02070309020205020404"/>
                          <a:sym typeface="+mn-ea"/>
                        </a:rPr>
                        <a:t>2</a:t>
                      </a:r>
                      <a:r>
                        <a:rPr lang="zh-CN" sz="2400" kern="100">
                          <a:effectLst/>
                          <a:cs typeface="MS Mincho" panose="02020609040205080304" charset="-128"/>
                          <a:sym typeface="+mn-ea"/>
                        </a:rPr>
                        <a:t>⇔</a:t>
                      </a:r>
                      <a:r>
                        <a:rPr lang="en-US" altLang="zh-CN" sz="2400" i="1" kern="100">
                          <a:solidFill>
                            <a:srgbClr val="FF0000"/>
                          </a:solidFill>
                          <a:cs typeface="Times New Roman" panose="02020603050405020304" charset="0"/>
                          <a:sym typeface="+mn-ea"/>
                        </a:rPr>
                        <a:t>k</a:t>
                      </a:r>
                      <a:r>
                        <a:rPr lang="en-US" altLang="zh-CN" sz="2400" kern="100" baseline="-25000">
                          <a:solidFill>
                            <a:srgbClr val="FF0000"/>
                          </a:solidFill>
                          <a:cs typeface="Times New Roman" panose="02020603050405020304" charset="0"/>
                          <a:sym typeface="+mn-ea"/>
                        </a:rPr>
                        <a:t>1</a:t>
                      </a:r>
                      <a:r>
                        <a:rPr lang="en-US" altLang="zh-CN" sz="2400" kern="100">
                          <a:solidFill>
                            <a:srgbClr val="FF0000"/>
                          </a:solidFill>
                          <a:cs typeface="Times New Roman" panose="02020603050405020304" charset="0"/>
                          <a:sym typeface="+mn-ea"/>
                        </a:rPr>
                        <a:t>·</a:t>
                      </a:r>
                      <a:r>
                        <a:rPr lang="en-US" altLang="zh-CN" sz="2400" i="1" kern="100">
                          <a:solidFill>
                            <a:srgbClr val="FF0000"/>
                          </a:solidFill>
                          <a:cs typeface="Times New Roman" panose="02020603050405020304" charset="0"/>
                          <a:sym typeface="+mn-ea"/>
                        </a:rPr>
                        <a:t>k</a:t>
                      </a:r>
                      <a:r>
                        <a:rPr lang="en-US" altLang="zh-CN" sz="2400" kern="100" baseline="-25000">
                          <a:solidFill>
                            <a:srgbClr val="FF0000"/>
                          </a:solidFill>
                          <a:cs typeface="Times New Roman" panose="02020603050405020304" charset="0"/>
                          <a:sym typeface="+mn-ea"/>
                        </a:rPr>
                        <a:t>2</a:t>
                      </a:r>
                      <a:r>
                        <a:rPr lang="zh-CN" altLang="zh-CN" sz="2400" kern="100">
                          <a:solidFill>
                            <a:srgbClr val="FF0000"/>
                          </a:solidFill>
                          <a:cs typeface="Times New Roman" panose="02020603050405020304" charset="0"/>
                          <a:sym typeface="+mn-ea"/>
                        </a:rPr>
                        <a:t>＝－</a:t>
                      </a:r>
                      <a:r>
                        <a:rPr lang="en-US" altLang="zh-CN" sz="2400" kern="100">
                          <a:solidFill>
                            <a:srgbClr val="FF0000"/>
                          </a:solidFill>
                          <a:cs typeface="Times New Roman" panose="02020603050405020304" charset="0"/>
                          <a:sym typeface="+mn-ea"/>
                        </a:rPr>
                        <a:t>1</a:t>
                      </a:r>
                      <a:endParaRPr lang="en-US" altLang="en-US" sz="2400" kern="100">
                        <a:effectLst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  <a:buNone/>
                        <a:tabLst>
                          <a:tab pos="2790825" algn="l"/>
                          <a:tab pos="5671185" algn="l"/>
                        </a:tabLst>
                      </a:pPr>
                      <a:r>
                        <a:rPr lang="en-US" sz="2400" i="1" kern="100">
                          <a:solidFill>
                            <a:srgbClr val="FF0000"/>
                          </a:solidFill>
                          <a:effectLst/>
                          <a:cs typeface="Courier New" panose="02070309020205020404"/>
                          <a:sym typeface="+mn-ea"/>
                        </a:rPr>
                        <a:t>l</a:t>
                      </a:r>
                      <a:r>
                        <a:rPr lang="en-US" sz="2400" kern="100" baseline="-25000">
                          <a:solidFill>
                            <a:srgbClr val="FF0000"/>
                          </a:solidFill>
                          <a:effectLst/>
                          <a:cs typeface="Courier New" panose="02070309020205020404"/>
                          <a:sym typeface="+mn-ea"/>
                        </a:rPr>
                        <a:t>1</a:t>
                      </a:r>
                      <a:r>
                        <a:rPr lang="zh-CN" sz="2400" kern="100">
                          <a:solidFill>
                            <a:srgbClr val="FF0000"/>
                          </a:solidFill>
                          <a:effectLst/>
                          <a:cs typeface="Times New Roman" panose="02020603050405020304" charset="0"/>
                          <a:sym typeface="+mn-ea"/>
                        </a:rPr>
                        <a:t>的斜率不存在，</a:t>
                      </a:r>
                      <a:r>
                        <a:rPr lang="en-US" sz="2400" i="1" kern="100">
                          <a:solidFill>
                            <a:srgbClr val="FF0000"/>
                          </a:solidFill>
                          <a:effectLst/>
                          <a:cs typeface="Courier New" panose="02070309020205020404"/>
                          <a:sym typeface="+mn-ea"/>
                        </a:rPr>
                        <a:t>l</a:t>
                      </a:r>
                      <a:r>
                        <a:rPr lang="en-US" sz="2400" kern="100" baseline="-25000">
                          <a:solidFill>
                            <a:srgbClr val="FF0000"/>
                          </a:solidFill>
                          <a:effectLst/>
                          <a:cs typeface="Courier New" panose="02070309020205020404"/>
                          <a:sym typeface="+mn-ea"/>
                        </a:rPr>
                        <a:t>2</a:t>
                      </a:r>
                      <a:r>
                        <a:rPr lang="zh-CN" sz="2400" kern="100">
                          <a:solidFill>
                            <a:srgbClr val="FF0000"/>
                          </a:solidFill>
                          <a:effectLst/>
                          <a:cs typeface="Times New Roman" panose="02020603050405020304" charset="0"/>
                          <a:sym typeface="+mn-ea"/>
                        </a:rPr>
                        <a:t>的斜率为</a:t>
                      </a:r>
                      <a:r>
                        <a:rPr lang="en-US" sz="2400" kern="100">
                          <a:solidFill>
                            <a:srgbClr val="FF0000"/>
                          </a:solidFill>
                          <a:effectLst/>
                          <a:cs typeface="Courier New" panose="02070309020205020404"/>
                          <a:sym typeface="+mn-ea"/>
                        </a:rPr>
                        <a:t>0</a:t>
                      </a:r>
                      <a:r>
                        <a:rPr lang="zh-CN" sz="2400" kern="100">
                          <a:effectLst/>
                          <a:cs typeface="MS Mincho" panose="02020609040205080304" charset="-128"/>
                          <a:sym typeface="+mn-ea"/>
                        </a:rPr>
                        <a:t>⇒</a:t>
                      </a:r>
                      <a:r>
                        <a:rPr lang="en-US" altLang="zh-CN" sz="2400" i="1" kern="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cs typeface="Times New Roman" panose="02020603050405020304" charset="0"/>
                          <a:sym typeface="+mn-ea"/>
                        </a:rPr>
                        <a:t>l</a:t>
                      </a:r>
                      <a:r>
                        <a:rPr lang="en-US" altLang="zh-CN" sz="2400" kern="100" baseline="-25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cs typeface="Times New Roman" panose="02020603050405020304" charset="0"/>
                          <a:sym typeface="+mn-ea"/>
                        </a:rPr>
                        <a:t>1</a:t>
                      </a:r>
                      <a:r>
                        <a:rPr lang="zh-CN" altLang="zh-CN" sz="2400" kern="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cs typeface="Times New Roman" panose="02020603050405020304" charset="0"/>
                          <a:sym typeface="+mn-ea"/>
                        </a:rPr>
                        <a:t>⊥</a:t>
                      </a:r>
                      <a:r>
                        <a:rPr lang="en-US" altLang="zh-CN" sz="2400" i="1" kern="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cs typeface="Times New Roman" panose="02020603050405020304" charset="0"/>
                          <a:sym typeface="+mn-ea"/>
                        </a:rPr>
                        <a:t>l</a:t>
                      </a:r>
                      <a:r>
                        <a:rPr lang="en-US" altLang="zh-CN" sz="2400" kern="100" baseline="-25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cs typeface="Times New Roman" panose="02020603050405020304" charset="0"/>
                          <a:sym typeface="+mn-ea"/>
                        </a:rPr>
                        <a:t>2</a:t>
                      </a:r>
                      <a:endParaRPr lang="en-US" altLang="zh-CN" sz="2400" kern="100" baseline="-250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cs typeface="Times New Roman" panose="02020603050405020304" charset="0"/>
                        <a:sym typeface="+mn-e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41475"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ct val="0"/>
                        </a:spcAft>
                        <a:tabLst>
                          <a:tab pos="2790825" algn="l"/>
                          <a:tab pos="5671185" algn="l"/>
                        </a:tabLst>
                      </a:pPr>
                      <a:r>
                        <a:rPr lang="zh-CN" sz="2400" kern="100">
                          <a:effectLst/>
                          <a:cs typeface="Times New Roman" panose="02020603050405020304" charset="0"/>
                        </a:rPr>
                        <a:t>图示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  <a:buNone/>
                        <a:tabLst>
                          <a:tab pos="2790825" algn="l"/>
                          <a:tab pos="5671185" algn="l"/>
                        </a:tabLst>
                      </a:pPr>
                      <a:endParaRPr lang="en-US" altLang="en-US" sz="2400" kern="100">
                        <a:effectLst/>
                        <a:latin typeface="Times New Roman" panose="02020603050405020304" charset="0"/>
                        <a:cs typeface="Courier New" panose="020703090202050204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  <a:buNone/>
                        <a:tabLst>
                          <a:tab pos="2790825" algn="l"/>
                          <a:tab pos="5671185" algn="l"/>
                        </a:tabLst>
                      </a:pPr>
                      <a:endParaRPr lang="en-US" altLang="en-US" sz="2400" kern="100">
                        <a:effectLst/>
                        <a:latin typeface="Times New Roman" panose="02020603050405020304" charset="0"/>
                        <a:cs typeface="Courier New" panose="020703090202050204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026" name="图片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8250" y="2911475"/>
            <a:ext cx="1381125" cy="143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图片 420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27090" y="2911475"/>
            <a:ext cx="1288415" cy="133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图片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8250" y="4978400"/>
            <a:ext cx="1623060" cy="1503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图片 421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46470" y="4978400"/>
            <a:ext cx="1422400" cy="1503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111750" y="5121910"/>
            <a:ext cx="1403985" cy="386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FB56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noAutofit/>
          </a:bodyPr>
          <a:lstStyle/>
          <a:p>
            <a:pPr algn="just">
              <a:spcAft>
                <a:spcPct val="0"/>
              </a:spcAft>
            </a:pPr>
            <a:r>
              <a:rPr lang="zh-CN" altLang="zh-CN" sz="2400" kern="100">
                <a:solidFill>
                  <a:srgbClr val="FF0000"/>
                </a:solidFill>
                <a:cs typeface="Times New Roman" panose="02020603050405020304" charset="0"/>
              </a:rPr>
              <a:t>　</a:t>
            </a:r>
            <a:endParaRPr lang="zh-CN" altLang="zh-CN" sz="2400" kern="100"/>
          </a:p>
        </p:txBody>
      </p:sp>
      <p:sp>
        <p:nvSpPr>
          <p:cNvPr id="3" name="Rectangle 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323580" y="5774055"/>
            <a:ext cx="852170" cy="386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FB56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noAutofit/>
          </a:bodyPr>
          <a:lstStyle/>
          <a:p>
            <a:pPr algn="just"/>
            <a:r>
              <a:rPr lang="zh-CN" altLang="zh-CN" sz="2400" kern="100">
                <a:solidFill>
                  <a:srgbClr val="FF0000"/>
                </a:solidFill>
              </a:rPr>
              <a:t>　</a:t>
            </a:r>
            <a:endParaRPr lang="zh-CN" altLang="zh-CN" sz="2400" kern="100"/>
          </a:p>
        </p:txBody>
      </p:sp>
      <p:sp>
        <p:nvSpPr>
          <p:cNvPr id="5" name="标题 4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61035" y="583520"/>
            <a:ext cx="10800000" cy="720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>
                <a:sym typeface="+mn-ea"/>
              </a:rPr>
              <a:t>知识梳理——1.直线的倾斜角和斜率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对象 12">
            <a:hlinkClick r:id="" action="ppaction://ole?verb=0"/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576263" y="1304925"/>
          <a:ext cx="6540500" cy="4718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1" imgW="2920365" imgH="215900" progId="Equation.KSEE3">
                  <p:embed/>
                </p:oleObj>
              </mc:Choice>
              <mc:Fallback>
                <p:oleObj r:id="rId11" imgW="2920365" imgH="2159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76263" y="1304925"/>
                        <a:ext cx="6540500" cy="471805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>
            <a:hlinkClick r:id="" action="ppaction://ole?verb=0"/>
          </p:cNvPr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7117080" y="1061085"/>
          <a:ext cx="1580515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3" imgW="723900" imgH="431800" progId="Equation.KSEE3">
                  <p:embed/>
                </p:oleObj>
              </mc:Choice>
              <mc:Fallback>
                <p:oleObj r:id="rId13" imgW="723900" imgH="4318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117080" y="1061085"/>
                        <a:ext cx="1580515" cy="942975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对象 1">
            <a:hlinkClick r:id="" action="ppaction://ole?verb=0"/>
          </p:cNvPr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8697595" y="1069340"/>
          <a:ext cx="1913255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5" imgW="876300" imgH="431800" progId="Equation.KSEE3">
                  <p:embed/>
                </p:oleObj>
              </mc:Choice>
              <mc:Fallback>
                <p:oleObj r:id="rId15" imgW="876300" imgH="4318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8697595" y="1069340"/>
                        <a:ext cx="1913255" cy="942975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图片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8697595" y="2190115"/>
            <a:ext cx="2844165" cy="2964815"/>
          </a:xfrm>
          <a:prstGeom prst="rect">
            <a:avLst/>
          </a:prstGeom>
        </p:spPr>
      </p:pic>
      <p:graphicFrame>
        <p:nvGraphicFramePr>
          <p:cNvPr id="22" name="对象 21">
            <a:hlinkClick r:id="" action="ppaction://ole?verb=0"/>
          </p:cNvPr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558800" y="1837373"/>
          <a:ext cx="6051185" cy="8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8" imgW="2691765" imgH="393700" progId="Equation.KSEE3">
                  <p:embed/>
                </p:oleObj>
              </mc:Choice>
              <mc:Fallback>
                <p:oleObj r:id="rId18" imgW="2691765" imgH="3937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58800" y="1837373"/>
                        <a:ext cx="6051185" cy="8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圆角矩形 47"/>
          <p:cNvSpPr/>
          <p:nvPr>
            <p:custDataLst>
              <p:tags r:id="rId7"/>
            </p:custDataLst>
          </p:nvPr>
        </p:nvSpPr>
        <p:spPr>
          <a:xfrm>
            <a:off x="5680710" y="1283970"/>
            <a:ext cx="929005" cy="517525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8" name="对象 7">
            <a:hlinkClick r:id="" action="ppaction://ole?verb=0"/>
          </p:cNvPr>
          <p:cNvGraphicFramePr>
            <a:graphicFrameLocks noChangeAspect="1"/>
          </p:cNvGraphicFramePr>
          <p:nvPr>
            <p:custDataLst>
              <p:tags r:id="rId8"/>
            </p:custDataLst>
          </p:nvPr>
        </p:nvGraphicFramePr>
        <p:xfrm>
          <a:off x="597218" y="2701926"/>
          <a:ext cx="5608268" cy="50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0" imgW="2349500" imgH="215900" progId="Equation.KSEE3">
                  <p:embed/>
                </p:oleObj>
              </mc:Choice>
              <mc:Fallback>
                <p:oleObj r:id="rId20" imgW="2349500" imgH="2159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97218" y="2701926"/>
                        <a:ext cx="5608268" cy="50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标题 6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457835" y="605110"/>
            <a:ext cx="10800000" cy="720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>
                <a:sym typeface="+mn-ea"/>
              </a:rPr>
              <a:t>知识梳理——1.直线的倾斜角和斜率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对象 7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403225" y="1212850"/>
          <a:ext cx="12472670" cy="55587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档" r:id="rId5" imgW="12534900" imgH="5585460" progId="Word.Document.12">
                  <p:embed/>
                </p:oleObj>
              </mc:Choice>
              <mc:Fallback>
                <p:oleObj name="文档" r:id="rId5" imgW="12534900" imgH="558546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3225" y="1212850"/>
                        <a:ext cx="12472670" cy="55587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标题 2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23570" y="561930"/>
            <a:ext cx="10800000" cy="720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>
                <a:sym typeface="+mn-ea"/>
              </a:rPr>
              <a:t>知识梳理——2.直线的方程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-79216" y="1387475"/>
          <a:ext cx="13001625" cy="36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档" r:id="rId6" imgW="12031980" imgH="3398520" progId="Word.Document.12">
                  <p:embed/>
                </p:oleObj>
              </mc:Choice>
              <mc:Fallback>
                <p:oleObj name="文档" r:id="rId6" imgW="12031980" imgH="339852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-79216" y="1387475"/>
                        <a:ext cx="13001625" cy="36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619760" y="4880610"/>
            <a:ext cx="10005060" cy="1343660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lstStyle/>
          <a:p>
            <a:pPr indent="711200">
              <a:lnSpc>
                <a:spcPct val="140000"/>
              </a:lnSpc>
              <a:tabLst>
                <a:tab pos="5581015" algn="l"/>
              </a:tabLst>
            </a:pPr>
            <a:r>
              <a:rPr lang="zh-CN" altLang="zh-CN" sz="2400" kern="100">
                <a:solidFill>
                  <a:schemeClr val="tx1"/>
                </a:solidFill>
                <a:cs typeface="Times New Roman" panose="02020603050405020304" charset="0"/>
                <a:sym typeface="+mn-ea"/>
              </a:rPr>
              <a:t>与直线</a:t>
            </a:r>
            <a:r>
              <a:rPr lang="en-US" altLang="zh-CN" sz="2400" i="1" kern="100">
                <a:solidFill>
                  <a:schemeClr val="tx1"/>
                </a:solidFill>
                <a:cs typeface="Times New Roman" panose="02020603050405020304" charset="0"/>
                <a:sym typeface="+mn-ea"/>
              </a:rPr>
              <a:t>Ax</a:t>
            </a:r>
            <a:r>
              <a:rPr lang="zh-CN" altLang="zh-CN" sz="2400" kern="100">
                <a:solidFill>
                  <a:schemeClr val="tx1"/>
                </a:solidFill>
                <a:cs typeface="Times New Roman" panose="02020603050405020304" charset="0"/>
                <a:sym typeface="+mn-ea"/>
              </a:rPr>
              <a:t>＋</a:t>
            </a:r>
            <a:r>
              <a:rPr lang="en-US" altLang="zh-CN" sz="2400" i="1" kern="100">
                <a:solidFill>
                  <a:schemeClr val="tx1"/>
                </a:solidFill>
                <a:cs typeface="Times New Roman" panose="02020603050405020304" charset="0"/>
                <a:sym typeface="+mn-ea"/>
              </a:rPr>
              <a:t>By</a:t>
            </a:r>
            <a:r>
              <a:rPr lang="zh-CN" altLang="zh-CN" sz="2400" kern="100">
                <a:solidFill>
                  <a:schemeClr val="tx1"/>
                </a:solidFill>
                <a:cs typeface="Times New Roman" panose="02020603050405020304" charset="0"/>
                <a:sym typeface="+mn-ea"/>
              </a:rPr>
              <a:t>＋</a:t>
            </a:r>
            <a:r>
              <a:rPr lang="en-US" altLang="zh-CN" sz="2400" i="1" kern="100">
                <a:solidFill>
                  <a:schemeClr val="tx1"/>
                </a:solidFill>
                <a:cs typeface="Times New Roman" panose="02020603050405020304" charset="0"/>
                <a:sym typeface="+mn-ea"/>
              </a:rPr>
              <a:t>C</a:t>
            </a:r>
            <a:r>
              <a:rPr lang="zh-CN" altLang="zh-CN" sz="2400" kern="100">
                <a:solidFill>
                  <a:schemeClr val="tx1"/>
                </a:solidFill>
                <a:cs typeface="Times New Roman" panose="02020603050405020304" charset="0"/>
                <a:sym typeface="+mn-ea"/>
              </a:rPr>
              <a:t>＝</a:t>
            </a:r>
            <a:r>
              <a:rPr lang="en-US" altLang="zh-CN" sz="2400" kern="100">
                <a:solidFill>
                  <a:schemeClr val="tx1"/>
                </a:solidFill>
                <a:cs typeface="Times New Roman" panose="02020603050405020304" charset="0"/>
                <a:sym typeface="+mn-ea"/>
              </a:rPr>
              <a:t>0</a:t>
            </a:r>
            <a:r>
              <a:rPr lang="zh-CN" altLang="zh-CN" sz="2400" kern="100">
                <a:solidFill>
                  <a:schemeClr val="tx1"/>
                </a:solidFill>
                <a:cs typeface="Times New Roman" panose="02020603050405020304" charset="0"/>
                <a:sym typeface="+mn-ea"/>
              </a:rPr>
              <a:t>平行的直线方程可设为</a:t>
            </a:r>
            <a:r>
              <a:rPr lang="en-US" altLang="zh-CN" sz="2400" i="1" kern="100">
                <a:solidFill>
                  <a:schemeClr val="tx1"/>
                </a:solidFill>
                <a:cs typeface="Times New Roman" panose="02020603050405020304" charset="0"/>
                <a:sym typeface="+mn-ea"/>
              </a:rPr>
              <a:t>Ax</a:t>
            </a:r>
            <a:r>
              <a:rPr lang="zh-CN" altLang="zh-CN" sz="2400" kern="100">
                <a:solidFill>
                  <a:schemeClr val="tx1"/>
                </a:solidFill>
                <a:cs typeface="Times New Roman" panose="02020603050405020304" charset="0"/>
                <a:sym typeface="+mn-ea"/>
              </a:rPr>
              <a:t>＋</a:t>
            </a:r>
            <a:r>
              <a:rPr lang="en-US" altLang="zh-CN" sz="2400" i="1" kern="100">
                <a:solidFill>
                  <a:schemeClr val="tx1"/>
                </a:solidFill>
                <a:cs typeface="Times New Roman" panose="02020603050405020304" charset="0"/>
                <a:sym typeface="+mn-ea"/>
              </a:rPr>
              <a:t>By</a:t>
            </a:r>
            <a:r>
              <a:rPr lang="zh-CN" altLang="zh-CN" sz="2400" kern="100">
                <a:solidFill>
                  <a:schemeClr val="tx1"/>
                </a:solidFill>
                <a:cs typeface="Times New Roman" panose="02020603050405020304" charset="0"/>
                <a:sym typeface="+mn-ea"/>
              </a:rPr>
              <a:t>＋</a:t>
            </a:r>
            <a:r>
              <a:rPr lang="en-US" altLang="zh-CN" sz="2400" i="1" kern="100">
                <a:solidFill>
                  <a:schemeClr val="tx1"/>
                </a:solidFill>
                <a:cs typeface="Times New Roman" panose="02020603050405020304" charset="0"/>
                <a:sym typeface="+mn-ea"/>
              </a:rPr>
              <a:t>m</a:t>
            </a:r>
            <a:r>
              <a:rPr lang="zh-CN" altLang="zh-CN" sz="2400" kern="100">
                <a:solidFill>
                  <a:schemeClr val="tx1"/>
                </a:solidFill>
                <a:cs typeface="Times New Roman" panose="02020603050405020304" charset="0"/>
                <a:sym typeface="+mn-ea"/>
              </a:rPr>
              <a:t>＝</a:t>
            </a:r>
            <a:r>
              <a:rPr lang="en-US" altLang="zh-CN" sz="2400" kern="100">
                <a:solidFill>
                  <a:schemeClr val="tx1"/>
                </a:solidFill>
                <a:cs typeface="Times New Roman" panose="02020603050405020304" charset="0"/>
                <a:sym typeface="+mn-ea"/>
              </a:rPr>
              <a:t>0 (</a:t>
            </a:r>
            <a:r>
              <a:rPr lang="en-US" altLang="zh-CN" sz="2400" i="1" kern="100" err="1">
                <a:solidFill>
                  <a:schemeClr val="tx1"/>
                </a:solidFill>
                <a:cs typeface="Times New Roman" panose="02020603050405020304" charset="0"/>
                <a:sym typeface="+mn-ea"/>
              </a:rPr>
              <a:t>m</a:t>
            </a:r>
            <a:r>
              <a:rPr lang="en-US" altLang="zh-CN" sz="2400" kern="100" err="1">
                <a:solidFill>
                  <a:schemeClr val="tx1"/>
                </a:solidFill>
                <a:cs typeface="Times New Roman" panose="02020603050405020304" charset="0"/>
                <a:sym typeface="+mn-ea"/>
              </a:rPr>
              <a:t>≠</a:t>
            </a:r>
            <a:r>
              <a:rPr lang="en-US" altLang="zh-CN" sz="2400" i="1" kern="100" err="1">
                <a:solidFill>
                  <a:schemeClr val="tx1"/>
                </a:solidFill>
                <a:cs typeface="Times New Roman" panose="02020603050405020304" charset="0"/>
                <a:sym typeface="+mn-ea"/>
              </a:rPr>
              <a:t>C</a:t>
            </a:r>
            <a:r>
              <a:rPr lang="en-US" altLang="zh-CN" sz="2400" kern="100">
                <a:solidFill>
                  <a:schemeClr val="tx1"/>
                </a:solidFill>
                <a:cs typeface="Times New Roman" panose="02020603050405020304" charset="0"/>
                <a:sym typeface="+mn-ea"/>
              </a:rPr>
              <a:t>)</a:t>
            </a:r>
            <a:r>
              <a:rPr lang="zh-CN" altLang="zh-CN" sz="2400" kern="100">
                <a:solidFill>
                  <a:schemeClr val="tx1"/>
                </a:solidFill>
                <a:cs typeface="Times New Roman" panose="02020603050405020304" charset="0"/>
                <a:sym typeface="+mn-ea"/>
              </a:rPr>
              <a:t>，</a:t>
            </a:r>
            <a:r>
              <a:rPr lang="en-US" altLang="zh-CN" sz="2400" kern="100">
                <a:solidFill>
                  <a:schemeClr val="tx1"/>
                </a:solidFill>
                <a:cs typeface="Times New Roman" panose="02020603050405020304" charset="0"/>
                <a:sym typeface="+mn-ea"/>
              </a:rPr>
              <a:t>   </a:t>
            </a:r>
          </a:p>
          <a:p>
            <a:pPr indent="711200">
              <a:lnSpc>
                <a:spcPct val="140000"/>
              </a:lnSpc>
              <a:tabLst>
                <a:tab pos="5581015" algn="l"/>
              </a:tabLst>
            </a:pPr>
            <a:r>
              <a:rPr lang="zh-CN" altLang="zh-CN" sz="2400" kern="100">
                <a:solidFill>
                  <a:schemeClr val="tx1"/>
                </a:solidFill>
                <a:cs typeface="Times New Roman" panose="02020603050405020304" charset="0"/>
                <a:sym typeface="+mn-ea"/>
              </a:rPr>
              <a:t>与直线</a:t>
            </a:r>
            <a:r>
              <a:rPr lang="en-US" altLang="zh-CN" sz="2400" i="1" kern="100">
                <a:solidFill>
                  <a:schemeClr val="tx1"/>
                </a:solidFill>
                <a:cs typeface="Times New Roman" panose="02020603050405020304" charset="0"/>
                <a:sym typeface="+mn-ea"/>
              </a:rPr>
              <a:t>Ax</a:t>
            </a:r>
            <a:r>
              <a:rPr lang="zh-CN" altLang="zh-CN" sz="2400" kern="100">
                <a:solidFill>
                  <a:schemeClr val="tx1"/>
                </a:solidFill>
                <a:cs typeface="Times New Roman" panose="02020603050405020304" charset="0"/>
                <a:sym typeface="+mn-ea"/>
              </a:rPr>
              <a:t>＋</a:t>
            </a:r>
            <a:r>
              <a:rPr lang="en-US" altLang="zh-CN" sz="2400" i="1" kern="100">
                <a:solidFill>
                  <a:schemeClr val="tx1"/>
                </a:solidFill>
                <a:cs typeface="Times New Roman" panose="02020603050405020304" charset="0"/>
                <a:sym typeface="+mn-ea"/>
              </a:rPr>
              <a:t>By</a:t>
            </a:r>
            <a:r>
              <a:rPr lang="zh-CN" altLang="zh-CN" sz="2400" kern="100">
                <a:solidFill>
                  <a:schemeClr val="tx1"/>
                </a:solidFill>
                <a:cs typeface="Times New Roman" panose="02020603050405020304" charset="0"/>
                <a:sym typeface="+mn-ea"/>
              </a:rPr>
              <a:t>＋</a:t>
            </a:r>
            <a:r>
              <a:rPr lang="en-US" altLang="zh-CN" sz="2400" i="1" kern="100">
                <a:solidFill>
                  <a:schemeClr val="tx1"/>
                </a:solidFill>
                <a:cs typeface="Times New Roman" panose="02020603050405020304" charset="0"/>
                <a:sym typeface="+mn-ea"/>
              </a:rPr>
              <a:t>C</a:t>
            </a:r>
            <a:r>
              <a:rPr lang="zh-CN" altLang="zh-CN" sz="2400" kern="100">
                <a:solidFill>
                  <a:schemeClr val="tx1"/>
                </a:solidFill>
                <a:cs typeface="Times New Roman" panose="02020603050405020304" charset="0"/>
                <a:sym typeface="+mn-ea"/>
              </a:rPr>
              <a:t>＝</a:t>
            </a:r>
            <a:r>
              <a:rPr lang="en-US" altLang="zh-CN" sz="2400" kern="100">
                <a:solidFill>
                  <a:schemeClr val="tx1"/>
                </a:solidFill>
                <a:cs typeface="Times New Roman" panose="02020603050405020304" charset="0"/>
                <a:sym typeface="+mn-ea"/>
              </a:rPr>
              <a:t>0</a:t>
            </a:r>
            <a:r>
              <a:rPr lang="zh-CN" altLang="zh-CN" sz="2400" kern="100">
                <a:solidFill>
                  <a:schemeClr val="tx1"/>
                </a:solidFill>
                <a:cs typeface="Times New Roman" panose="02020603050405020304" charset="0"/>
                <a:sym typeface="+mn-ea"/>
              </a:rPr>
              <a:t>垂直的直线方程可设为</a:t>
            </a:r>
            <a:r>
              <a:rPr lang="en-US" altLang="zh-CN" sz="2400" i="1" kern="100" err="1">
                <a:solidFill>
                  <a:schemeClr val="tx1"/>
                </a:solidFill>
                <a:cs typeface="Times New Roman" panose="02020603050405020304" charset="0"/>
                <a:sym typeface="+mn-ea"/>
              </a:rPr>
              <a:t>Bx</a:t>
            </a:r>
            <a:r>
              <a:rPr lang="zh-CN" altLang="zh-CN" sz="2400" kern="100">
                <a:solidFill>
                  <a:schemeClr val="tx1"/>
                </a:solidFill>
                <a:cs typeface="Times New Roman" panose="02020603050405020304" charset="0"/>
                <a:sym typeface="+mn-ea"/>
              </a:rPr>
              <a:t>－</a:t>
            </a:r>
            <a:r>
              <a:rPr lang="en-US" altLang="zh-CN" sz="2400" i="1" kern="100">
                <a:solidFill>
                  <a:schemeClr val="tx1"/>
                </a:solidFill>
                <a:cs typeface="Times New Roman" panose="02020603050405020304" charset="0"/>
                <a:sym typeface="+mn-ea"/>
              </a:rPr>
              <a:t>Ay</a:t>
            </a:r>
            <a:r>
              <a:rPr lang="zh-CN" altLang="zh-CN" sz="2400" kern="100">
                <a:solidFill>
                  <a:schemeClr val="tx1"/>
                </a:solidFill>
                <a:cs typeface="Times New Roman" panose="02020603050405020304" charset="0"/>
                <a:sym typeface="+mn-ea"/>
              </a:rPr>
              <a:t>＋</a:t>
            </a:r>
            <a:r>
              <a:rPr lang="en-US" altLang="zh-CN" sz="2400" i="1" kern="100">
                <a:solidFill>
                  <a:schemeClr val="tx1"/>
                </a:solidFill>
                <a:cs typeface="Times New Roman" panose="02020603050405020304" charset="0"/>
                <a:sym typeface="+mn-ea"/>
              </a:rPr>
              <a:t>m</a:t>
            </a:r>
            <a:r>
              <a:rPr lang="zh-CN" altLang="zh-CN" sz="2400" kern="100">
                <a:solidFill>
                  <a:schemeClr val="tx1"/>
                </a:solidFill>
                <a:cs typeface="Times New Roman" panose="02020603050405020304" charset="0"/>
                <a:sym typeface="+mn-ea"/>
              </a:rPr>
              <a:t>＝</a:t>
            </a:r>
            <a:r>
              <a:rPr lang="en-US" altLang="zh-CN" sz="2400" kern="100">
                <a:solidFill>
                  <a:schemeClr val="tx1"/>
                </a:solidFill>
                <a:cs typeface="Times New Roman" panose="02020603050405020304" charset="0"/>
                <a:sym typeface="+mn-ea"/>
              </a:rPr>
              <a:t>0</a:t>
            </a:r>
            <a:r>
              <a:rPr lang="zh-CN" altLang="zh-CN" sz="2400" kern="100">
                <a:solidFill>
                  <a:schemeClr val="tx1"/>
                </a:solidFill>
                <a:cs typeface="Times New Roman" panose="02020603050405020304" charset="0"/>
                <a:sym typeface="+mn-ea"/>
              </a:rPr>
              <a:t>．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10198100" y="12369800"/>
            <a:ext cx="0" cy="0"/>
          </a:xfrm>
          <a:prstGeom prst="rect">
            <a:avLst/>
          </a:prstGeom>
          <a:ln>
            <a:noFill/>
          </a:ln>
        </p:spPr>
      </p:pic>
      <p:sp>
        <p:nvSpPr>
          <p:cNvPr id="7" name="标题 6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95960" y="568915"/>
            <a:ext cx="10800000" cy="720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>
                <a:sym typeface="+mn-ea"/>
              </a:rPr>
              <a:t>知识梳理——3.直线的位置关系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8801100" y="3489960"/>
            <a:ext cx="2927985" cy="2527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4" name="文本框 1"/>
          <p:cNvSpPr txBox="1"/>
          <p:nvPr>
            <p:custDataLst>
              <p:tags r:id="rId3"/>
            </p:custDataLst>
          </p:nvPr>
        </p:nvSpPr>
        <p:spPr>
          <a:xfrm>
            <a:off x="3173095" y="2204720"/>
            <a:ext cx="7960995" cy="5651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rmAutofit/>
          </a:bodyPr>
          <a:lstStyle/>
          <a:p>
            <a:pPr>
              <a:lnSpc>
                <a:spcPct val="110000"/>
              </a:lnSpc>
            </a:pPr>
            <a:r>
              <a:rPr lang="zh-CN" altLang="en-US" sz="2800" b="1">
                <a:solidFill>
                  <a:schemeClr val="tx1"/>
                </a:solidFill>
              </a:rPr>
              <a:t>解方程组得唯一的</a:t>
            </a:r>
            <a:r>
              <a:rPr lang="en-US" altLang="zh-CN" sz="2800" b="1" i="1">
                <a:solidFill>
                  <a:schemeClr val="tx1"/>
                </a:solidFill>
              </a:rPr>
              <a:t>x</a:t>
            </a:r>
            <a:r>
              <a:rPr lang="en-US" altLang="zh-CN" sz="2800" b="1">
                <a:solidFill>
                  <a:schemeClr val="tx1"/>
                </a:solidFill>
              </a:rPr>
              <a:t>, </a:t>
            </a:r>
            <a:r>
              <a:rPr lang="en-US" altLang="zh-CN" sz="2800" b="1" i="1">
                <a:solidFill>
                  <a:schemeClr val="tx1"/>
                </a:solidFill>
              </a:rPr>
              <a:t>y</a:t>
            </a:r>
            <a:r>
              <a:rPr lang="zh-CN" altLang="en-US" sz="2800" b="1">
                <a:solidFill>
                  <a:schemeClr val="tx1"/>
                </a:solidFill>
              </a:rPr>
              <a:t>的值；则交点坐标为</a:t>
            </a:r>
            <a:r>
              <a:rPr lang="en-US" altLang="zh-CN" sz="2800" b="1">
                <a:solidFill>
                  <a:schemeClr val="tx1"/>
                </a:solidFill>
              </a:rPr>
              <a:t>(</a:t>
            </a:r>
            <a:r>
              <a:rPr lang="en-US" altLang="zh-CN" sz="2800" b="1" i="1">
                <a:solidFill>
                  <a:schemeClr val="tx1"/>
                </a:solidFill>
              </a:rPr>
              <a:t>x</a:t>
            </a:r>
            <a:r>
              <a:rPr lang="en-US" altLang="zh-CN" sz="2800" b="1">
                <a:solidFill>
                  <a:schemeClr val="tx1"/>
                </a:solidFill>
              </a:rPr>
              <a:t>,</a:t>
            </a:r>
            <a:r>
              <a:rPr lang="en-US" altLang="zh-CN" sz="2800" b="1" i="1">
                <a:solidFill>
                  <a:schemeClr val="tx1"/>
                </a:solidFill>
              </a:rPr>
              <a:t>y</a:t>
            </a:r>
            <a:r>
              <a:rPr lang="en-US" altLang="zh-CN" sz="2800" b="1">
                <a:solidFill>
                  <a:schemeClr val="tx1"/>
                </a:solidFill>
              </a:rPr>
              <a:t>).</a:t>
            </a:r>
          </a:p>
        </p:txBody>
      </p:sp>
      <p:graphicFrame>
        <p:nvGraphicFramePr>
          <p:cNvPr id="18435" name="对象 13315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5807075" y="1051878"/>
          <a:ext cx="2938549" cy="11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2" imgW="1270000" imgH="482600" progId="Equation.3">
                  <p:embed/>
                </p:oleObj>
              </mc:Choice>
              <mc:Fallback>
                <p:oleObj r:id="rId12" imgW="1270000" imgH="4826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807075" y="1051878"/>
                        <a:ext cx="2938549" cy="1116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6" name="对象 2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8745782" y="1052031"/>
          <a:ext cx="2261870" cy="1115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4" imgW="977900" imgH="482600" progId="Equation.3">
                  <p:embed/>
                </p:oleObj>
              </mc:Choice>
              <mc:Fallback>
                <p:oleObj r:id="rId14" imgW="977900" imgH="4826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8745782" y="1052031"/>
                        <a:ext cx="2261870" cy="111569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5" name="文本框 5"/>
          <p:cNvSpPr txBox="1"/>
          <p:nvPr>
            <p:custDataLst>
              <p:tags r:id="rId6"/>
            </p:custDataLst>
          </p:nvPr>
        </p:nvSpPr>
        <p:spPr>
          <a:xfrm>
            <a:off x="643573" y="1268730"/>
            <a:ext cx="5244465" cy="5651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rmAutofit/>
          </a:bodyPr>
          <a:lstStyle/>
          <a:p>
            <a:pPr defTabSz="685800">
              <a:lnSpc>
                <a:spcPct val="110000"/>
              </a:lnSpc>
            </a:pPr>
            <a:r>
              <a:rPr lang="en-US" altLang="zh-CN" sz="2800" b="1">
                <a:solidFill>
                  <a:schemeClr val="tx1"/>
                </a:solidFill>
              </a:rPr>
              <a:t>(1)</a:t>
            </a:r>
            <a:r>
              <a:rPr lang="zh-CN" altLang="en-US" sz="2800" b="1">
                <a:solidFill>
                  <a:schemeClr val="tx1"/>
                </a:solidFill>
              </a:rPr>
              <a:t>求交点坐标：联立两直线方程</a:t>
            </a: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custDataLst>
              <p:tags r:id="rId7"/>
            </p:custDataLst>
          </p:nvPr>
        </p:nvGraphicFramePr>
        <p:xfrm>
          <a:off x="1195705" y="3572510"/>
          <a:ext cx="7440930" cy="25412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09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52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00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57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4709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cs typeface="微软雅黑" panose="020B0503020204020204" charset="-122"/>
                        </a:rPr>
                        <a:t>方程组的解</a:t>
                      </a:r>
                      <a:endParaRPr lang="en-US" altLang="en-US" sz="2400" b="1">
                        <a:cs typeface="微软雅黑" panose="020B0503020204020204" charset="-122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400" b="1">
                          <a:cs typeface="Times New Roman" panose="02020603050405020304" charset="0"/>
                        </a:rPr>
                        <a:t>唯一解</a:t>
                      </a: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cs typeface="Times New Roman" panose="02020603050405020304" charset="0"/>
                        </a:rPr>
                        <a:t>无数</a:t>
                      </a:r>
                      <a:r>
                        <a:rPr lang="zh-CN" altLang="en-US" sz="2400" b="1">
                          <a:cs typeface="Times New Roman" panose="02020603050405020304" charset="0"/>
                        </a:rPr>
                        <a:t>个解</a:t>
                      </a: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cs typeface="Times New Roman" panose="02020603050405020304" charset="0"/>
                        </a:rPr>
                        <a:t>无解</a:t>
                      </a:r>
                      <a:endParaRPr lang="en-US" altLang="en-US" sz="2400" b="1"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709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cs typeface="Times New Roman" panose="02020603050405020304" charset="0"/>
                        </a:rPr>
                        <a:t>直线</a:t>
                      </a:r>
                      <a:r>
                        <a:rPr lang="en-US" sz="2400" b="1" i="1">
                          <a:cs typeface="Times New Roman" panose="02020603050405020304" charset="0"/>
                        </a:rPr>
                        <a:t>l</a:t>
                      </a:r>
                      <a:r>
                        <a:rPr lang="en-US" sz="2400" b="1" baseline="-25000">
                          <a:cs typeface="Times New Roman" panose="02020603050405020304" charset="0"/>
                        </a:rPr>
                        <a:t>1</a:t>
                      </a:r>
                      <a:r>
                        <a:rPr lang="en-US" sz="2400" b="1">
                          <a:cs typeface="Times New Roman" panose="02020603050405020304" charset="0"/>
                        </a:rPr>
                        <a:t>和</a:t>
                      </a:r>
                      <a:r>
                        <a:rPr lang="en-US" sz="2400" b="1" i="1">
                          <a:cs typeface="Times New Roman" panose="02020603050405020304" charset="0"/>
                        </a:rPr>
                        <a:t>l</a:t>
                      </a:r>
                      <a:r>
                        <a:rPr lang="en-US" sz="2400" b="1" baseline="-25000">
                          <a:cs typeface="Times New Roman" panose="02020603050405020304" charset="0"/>
                        </a:rPr>
                        <a:t>2</a:t>
                      </a:r>
                      <a:r>
                        <a:rPr lang="zh-CN" altLang="en-US" sz="2400" b="1">
                          <a:cs typeface="Times New Roman" panose="02020603050405020304" charset="0"/>
                        </a:rPr>
                        <a:t>交点</a:t>
                      </a:r>
                      <a:r>
                        <a:rPr lang="en-US" sz="2400" b="1">
                          <a:cs typeface="Times New Roman" panose="02020603050405020304" charset="0"/>
                        </a:rPr>
                        <a:t>个数</a:t>
                      </a:r>
                      <a:endParaRPr lang="en-US" altLang="en-US" sz="2400" b="1"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cs typeface="Times New Roman" panose="02020603050405020304" charset="0"/>
                        </a:rPr>
                        <a:t>1个</a:t>
                      </a:r>
                      <a:endParaRPr lang="en-US" altLang="en-US" sz="2400" b="1"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cs typeface="Times New Roman" panose="02020603050405020304" charset="0"/>
                        </a:rPr>
                        <a:t>无数个</a:t>
                      </a:r>
                      <a:endParaRPr lang="en-US" altLang="en-US" sz="2400" b="1"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cs typeface="Times New Roman" panose="02020603050405020304" charset="0"/>
                        </a:rPr>
                        <a:t>0个</a:t>
                      </a:r>
                      <a:endParaRPr lang="en-US" altLang="en-US" sz="2400" b="1"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709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cs typeface="Times New Roman" panose="02020603050405020304" charset="0"/>
                        </a:rPr>
                        <a:t>直线</a:t>
                      </a:r>
                      <a:r>
                        <a:rPr lang="en-US" sz="2400" b="1" i="1">
                          <a:cs typeface="Times New Roman" panose="02020603050405020304" charset="0"/>
                        </a:rPr>
                        <a:t>l</a:t>
                      </a:r>
                      <a:r>
                        <a:rPr lang="en-US" sz="2400" b="1" baseline="-25000">
                          <a:cs typeface="Times New Roman" panose="02020603050405020304" charset="0"/>
                        </a:rPr>
                        <a:t>1</a:t>
                      </a:r>
                      <a:r>
                        <a:rPr lang="en-US" sz="2400" b="1">
                          <a:cs typeface="Times New Roman" panose="02020603050405020304" charset="0"/>
                        </a:rPr>
                        <a:t>和</a:t>
                      </a:r>
                      <a:r>
                        <a:rPr lang="en-US" sz="2400" b="1" i="1">
                          <a:cs typeface="Times New Roman" panose="02020603050405020304" charset="0"/>
                        </a:rPr>
                        <a:t>l</a:t>
                      </a:r>
                      <a:r>
                        <a:rPr lang="en-US" sz="2400" b="1" baseline="-25000">
                          <a:cs typeface="Times New Roman" panose="02020603050405020304" charset="0"/>
                        </a:rPr>
                        <a:t>2</a:t>
                      </a:r>
                      <a:r>
                        <a:rPr lang="en-US" sz="2400" b="1">
                          <a:cs typeface="Times New Roman" panose="02020603050405020304" charset="0"/>
                        </a:rPr>
                        <a:t>的位置关系</a:t>
                      </a:r>
                      <a:endParaRPr lang="en-US" altLang="en-US" sz="2400" b="1"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C00000"/>
                          </a:solidFill>
                          <a:cs typeface="Times New Roman" panose="02020603050405020304" charset="0"/>
                        </a:rPr>
                        <a:t>相交</a:t>
                      </a:r>
                      <a:endParaRPr lang="en-US" altLang="en-US" sz="2400" b="1">
                        <a:solidFill>
                          <a:srgbClr val="C00000"/>
                        </a:solidFill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C00000"/>
                          </a:solidFill>
                          <a:cs typeface="Times New Roman" panose="02020603050405020304" charset="0"/>
                        </a:rPr>
                        <a:t>重合</a:t>
                      </a:r>
                      <a:endParaRPr lang="en-US" altLang="en-US" sz="2400" b="1">
                        <a:solidFill>
                          <a:srgbClr val="C00000"/>
                        </a:solidFill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C00000"/>
                          </a:solidFill>
                          <a:cs typeface="Times New Roman" panose="02020603050405020304" charset="0"/>
                        </a:rPr>
                        <a:t>平行</a:t>
                      </a:r>
                      <a:endParaRPr lang="en-US" altLang="en-US" sz="2400" b="1">
                        <a:solidFill>
                          <a:srgbClr val="C00000"/>
                        </a:solidFill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文本框 5"/>
          <p:cNvSpPr txBox="1"/>
          <p:nvPr>
            <p:custDataLst>
              <p:tags r:id="rId8"/>
            </p:custDataLst>
          </p:nvPr>
        </p:nvSpPr>
        <p:spPr>
          <a:xfrm>
            <a:off x="643573" y="2924810"/>
            <a:ext cx="4886960" cy="5651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rmAutofit/>
          </a:bodyPr>
          <a:lstStyle/>
          <a:p>
            <a:pPr defTabSz="685800">
              <a:lnSpc>
                <a:spcPct val="110000"/>
              </a:lnSpc>
            </a:pPr>
            <a:r>
              <a:rPr lang="en-US" altLang="zh-CN" sz="2800" b="1">
                <a:solidFill>
                  <a:schemeClr val="tx1"/>
                </a:solidFill>
              </a:rPr>
              <a:t>(2)</a:t>
            </a:r>
            <a:r>
              <a:rPr lang="zh-CN" altLang="en-US" sz="2800" b="1">
                <a:solidFill>
                  <a:schemeClr val="tx1"/>
                </a:solidFill>
              </a:rPr>
              <a:t>交点个数与直线位置关系：</a:t>
            </a:r>
          </a:p>
        </p:txBody>
      </p:sp>
      <p:sp>
        <p:nvSpPr>
          <p:cNvPr id="4" name="标题 3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207645" y="548595"/>
            <a:ext cx="10800000" cy="720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>
                <a:sym typeface="+mn-ea"/>
              </a:rPr>
              <a:t>知识梳理——4.两直线的交点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766763" y="1165860"/>
            <a:ext cx="4487862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rmAutofit/>
          </a:bodyPr>
          <a:lstStyle/>
          <a:p>
            <a:r>
              <a:rPr lang="en-US" altLang="zh-CN" sz="2400" b="1">
                <a:solidFill>
                  <a:schemeClr val="tx1"/>
                </a:solidFill>
              </a:rPr>
              <a:t>(1)</a:t>
            </a:r>
            <a:r>
              <a:rPr lang="zh-CN" altLang="en-US" sz="2400" b="1">
                <a:solidFill>
                  <a:schemeClr val="tx1"/>
                </a:solidFill>
              </a:rPr>
              <a:t>点关于点的对称：中点公式</a:t>
            </a: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767715" y="1807845"/>
            <a:ext cx="836358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rmAutofit/>
          </a:bodyPr>
          <a:lstStyle/>
          <a:p>
            <a:r>
              <a:rPr lang="en-US" altLang="zh-CN" sz="2400" b="1">
                <a:solidFill>
                  <a:schemeClr val="tx1"/>
                </a:solidFill>
              </a:rPr>
              <a:t>(2)</a:t>
            </a:r>
            <a:r>
              <a:rPr lang="zh-CN" altLang="en-US" sz="2400" b="1">
                <a:solidFill>
                  <a:schemeClr val="tx1"/>
                </a:solidFill>
              </a:rPr>
              <a:t>点关于直线的对称：</a:t>
            </a:r>
            <a:r>
              <a:rPr lang="en-US" altLang="zh-CN" sz="2400" b="1" i="1">
                <a:solidFill>
                  <a:schemeClr val="tx1"/>
                </a:solidFill>
                <a:sym typeface="+mn-ea"/>
              </a:rPr>
              <a:t>AA</a:t>
            </a:r>
            <a:r>
              <a:rPr lang="en-US" altLang="zh-CN" sz="2400" b="1">
                <a:solidFill>
                  <a:schemeClr val="tx1"/>
                </a:solidFill>
                <a:sym typeface="+mn-ea"/>
              </a:rPr>
              <a:t>'⊥</a:t>
            </a:r>
            <a:r>
              <a:rPr lang="en-US" altLang="zh-CN" sz="2400" b="1" i="1">
                <a:solidFill>
                  <a:schemeClr val="tx1"/>
                </a:solidFill>
                <a:sym typeface="+mn-ea"/>
              </a:rPr>
              <a:t>l</a:t>
            </a:r>
            <a:r>
              <a:rPr lang="zh-CN" altLang="en-US" sz="2400" b="1" i="1">
                <a:solidFill>
                  <a:schemeClr val="tx1"/>
                </a:solidFill>
                <a:sym typeface="+mn-ea"/>
              </a:rPr>
              <a:t>，</a:t>
            </a:r>
            <a:r>
              <a:rPr lang="en-US" altLang="zh-CN" sz="2400" b="1" i="1">
                <a:solidFill>
                  <a:schemeClr val="tx1"/>
                </a:solidFill>
                <a:sym typeface="+mn-ea"/>
              </a:rPr>
              <a:t>AA</a:t>
            </a:r>
            <a:r>
              <a:rPr lang="en-US" altLang="zh-CN" sz="2400" b="1">
                <a:solidFill>
                  <a:schemeClr val="tx1"/>
                </a:solidFill>
                <a:sym typeface="+mn-ea"/>
              </a:rPr>
              <a:t>'</a:t>
            </a:r>
            <a:r>
              <a:rPr lang="zh-CN" altLang="en-US" sz="2400" b="1">
                <a:solidFill>
                  <a:schemeClr val="tx1"/>
                </a:solidFill>
                <a:sym typeface="+mn-ea"/>
              </a:rPr>
              <a:t>的中点在</a:t>
            </a:r>
            <a:r>
              <a:rPr lang="en-US" altLang="zh-CN" sz="2400" b="1" i="1">
                <a:solidFill>
                  <a:schemeClr val="tx1"/>
                </a:solidFill>
                <a:sym typeface="+mn-ea"/>
              </a:rPr>
              <a:t>l</a:t>
            </a:r>
            <a:r>
              <a:rPr lang="zh-CN" altLang="en-US" sz="2400" b="1">
                <a:solidFill>
                  <a:schemeClr val="tx1"/>
                </a:solidFill>
                <a:sym typeface="+mn-ea"/>
              </a:rPr>
              <a:t>上</a:t>
            </a:r>
          </a:p>
        </p:txBody>
      </p: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767080" y="2845435"/>
            <a:ext cx="778891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rmAutofit/>
          </a:bodyPr>
          <a:lstStyle/>
          <a:p>
            <a:r>
              <a:rPr lang="en-US" altLang="zh-CN" sz="2400" b="1">
                <a:solidFill>
                  <a:schemeClr val="tx1"/>
                </a:solidFill>
              </a:rPr>
              <a:t>(3)</a:t>
            </a:r>
            <a:r>
              <a:rPr lang="zh-CN" altLang="en-US" sz="2400" b="1">
                <a:solidFill>
                  <a:schemeClr val="tx1"/>
                </a:solidFill>
              </a:rPr>
              <a:t>线关于点的对称：</a:t>
            </a:r>
            <a:r>
              <a:rPr lang="zh-CN" altLang="en-US" sz="2400" b="1">
                <a:solidFill>
                  <a:schemeClr val="tx1"/>
                </a:solidFill>
                <a:sym typeface="+mn-ea"/>
              </a:rPr>
              <a:t>斜率相等，求</a:t>
            </a:r>
            <a:r>
              <a:rPr lang="en-US" altLang="zh-CN" sz="2400" b="1">
                <a:solidFill>
                  <a:schemeClr val="tx1"/>
                </a:solidFill>
                <a:sym typeface="+mn-ea"/>
              </a:rPr>
              <a:t>(1)</a:t>
            </a:r>
            <a:r>
              <a:rPr lang="zh-CN" altLang="en-US" sz="2400" b="1">
                <a:solidFill>
                  <a:schemeClr val="tx1"/>
                </a:solidFill>
                <a:sym typeface="+mn-ea"/>
              </a:rPr>
              <a:t>型对称点</a:t>
            </a:r>
          </a:p>
        </p:txBody>
      </p:sp>
      <p:sp>
        <p:nvSpPr>
          <p:cNvPr id="13" name="文本框 12"/>
          <p:cNvSpPr txBox="1"/>
          <p:nvPr>
            <p:custDataLst>
              <p:tags r:id="rId5"/>
            </p:custDataLst>
          </p:nvPr>
        </p:nvSpPr>
        <p:spPr>
          <a:xfrm>
            <a:off x="767715" y="3506470"/>
            <a:ext cx="721931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rmAutofit/>
          </a:bodyPr>
          <a:lstStyle/>
          <a:p>
            <a:r>
              <a:rPr lang="en-US" altLang="zh-CN" sz="2400" b="1">
                <a:solidFill>
                  <a:schemeClr val="tx1"/>
                </a:solidFill>
              </a:rPr>
              <a:t>(4)</a:t>
            </a:r>
            <a:r>
              <a:rPr lang="zh-CN" altLang="en-US" sz="2400" b="1">
                <a:solidFill>
                  <a:schemeClr val="tx1"/>
                </a:solidFill>
              </a:rPr>
              <a:t>线关于</a:t>
            </a:r>
            <a:r>
              <a:rPr lang="zh-CN" altLang="en-US" sz="2400" b="1">
                <a:solidFill>
                  <a:schemeClr val="tx1"/>
                </a:solidFill>
                <a:sym typeface="+mn-ea"/>
              </a:rPr>
              <a:t>线</a:t>
            </a:r>
            <a:r>
              <a:rPr lang="zh-CN" altLang="en-US" sz="2400" b="1">
                <a:solidFill>
                  <a:schemeClr val="tx1"/>
                </a:solidFill>
              </a:rPr>
              <a:t>的对称：</a:t>
            </a:r>
            <a:r>
              <a:rPr lang="zh-CN" altLang="en-US" sz="2400" b="1">
                <a:solidFill>
                  <a:schemeClr val="tx1"/>
                </a:solidFill>
                <a:sym typeface="+mn-ea"/>
              </a:rPr>
              <a:t>求交点</a:t>
            </a:r>
            <a:r>
              <a:rPr lang="en-US" altLang="zh-CN" sz="2400" b="1" i="1">
                <a:solidFill>
                  <a:schemeClr val="tx1"/>
                </a:solidFill>
                <a:sym typeface="+mn-ea"/>
              </a:rPr>
              <a:t>P</a:t>
            </a:r>
            <a:r>
              <a:rPr lang="zh-CN" altLang="en-US" sz="2400" b="1">
                <a:solidFill>
                  <a:schemeClr val="tx1"/>
                </a:solidFill>
                <a:sym typeface="+mn-ea"/>
              </a:rPr>
              <a:t>，求</a:t>
            </a:r>
            <a:r>
              <a:rPr lang="en-US" altLang="zh-CN" sz="2400" b="1">
                <a:solidFill>
                  <a:schemeClr val="tx1"/>
                </a:solidFill>
                <a:sym typeface="+mn-ea"/>
              </a:rPr>
              <a:t>(2)</a:t>
            </a:r>
            <a:r>
              <a:rPr lang="zh-CN" altLang="en-US" sz="2400" b="1">
                <a:solidFill>
                  <a:schemeClr val="tx1"/>
                </a:solidFill>
                <a:sym typeface="+mn-ea"/>
              </a:rPr>
              <a:t>型对称点</a:t>
            </a:r>
          </a:p>
        </p:txBody>
      </p:sp>
      <p:pic>
        <p:nvPicPr>
          <p:cNvPr id="17" name="图片 1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631825" y="4279900"/>
            <a:ext cx="1880870" cy="1768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图片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3070860" y="4095750"/>
            <a:ext cx="2331720" cy="22091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250" name="图片 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5960745" y="4148455"/>
            <a:ext cx="2930525" cy="17799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9531985" y="4148455"/>
            <a:ext cx="2291715" cy="19754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7574280" y="1033145"/>
            <a:ext cx="4409440" cy="20974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indent="711200">
              <a:lnSpc>
                <a:spcPct val="110000"/>
              </a:lnSpc>
              <a:tabLst>
                <a:tab pos="5671185" algn="l"/>
              </a:tabLst>
            </a:pPr>
            <a:endParaRPr lang="zh-CN" altLang="zh-CN" sz="2400" kern="100">
              <a:cs typeface="Times New Roman" panose="02020603050405020304" charset="0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10"/>
            </p:custDataLst>
          </p:nvPr>
        </p:nvSpPr>
        <p:spPr>
          <a:xfrm>
            <a:off x="8146415" y="1033145"/>
            <a:ext cx="3677285" cy="209169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 anchor="t">
            <a:norm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>
                <a:solidFill>
                  <a:schemeClr val="tx1"/>
                </a:solidFill>
              </a:rPr>
              <a:t>光线的反射问题是直线部分常考的题型之一，此类问题可借助光学性质：入射角等于反射角，或使用对称思想(一般找对称点)解决．</a:t>
            </a:r>
          </a:p>
        </p:txBody>
      </p:sp>
      <p:sp>
        <p:nvSpPr>
          <p:cNvPr id="22" name="文本框 21"/>
          <p:cNvSpPr txBox="1"/>
          <p:nvPr>
            <p:custDataLst>
              <p:tags r:id="rId11"/>
            </p:custDataLst>
          </p:nvPr>
        </p:nvSpPr>
        <p:spPr>
          <a:xfrm>
            <a:off x="1172210" y="2268220"/>
            <a:ext cx="8610600" cy="497205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en-US" altLang="zh-CN" sz="2400" b="1">
                <a:solidFill>
                  <a:schemeClr val="tx1"/>
                </a:solidFill>
                <a:sym typeface="+mn-ea"/>
              </a:rPr>
              <a:t>[</a:t>
            </a:r>
            <a:r>
              <a:rPr lang="zh-CN" altLang="en-US" sz="2400" b="1">
                <a:solidFill>
                  <a:schemeClr val="tx1"/>
                </a:solidFill>
                <a:sym typeface="+mn-ea"/>
              </a:rPr>
              <a:t>注</a:t>
            </a:r>
            <a:r>
              <a:rPr lang="en-US" altLang="zh-CN" sz="2400" b="1">
                <a:solidFill>
                  <a:schemeClr val="tx1"/>
                </a:solidFill>
                <a:sym typeface="+mn-ea"/>
              </a:rPr>
              <a:t>]</a:t>
            </a:r>
            <a:r>
              <a:rPr lang="zh-CN" altLang="en-US" sz="2400" b="1">
                <a:solidFill>
                  <a:schemeClr val="tx1"/>
                </a:solidFill>
                <a:sym typeface="+mn-ea"/>
              </a:rPr>
              <a:t>点</a:t>
            </a:r>
            <a:r>
              <a:rPr lang="en-US" altLang="zh-CN" sz="2400" b="1">
                <a:solidFill>
                  <a:schemeClr val="tx1"/>
                </a:solidFill>
                <a:sym typeface="+mn-ea"/>
              </a:rPr>
              <a:t>(</a:t>
            </a:r>
            <a:r>
              <a:rPr lang="en-US" altLang="zh-CN" sz="2400" b="1" i="1">
                <a:solidFill>
                  <a:schemeClr val="tx1"/>
                </a:solidFill>
                <a:sym typeface="+mn-ea"/>
              </a:rPr>
              <a:t>a</a:t>
            </a:r>
            <a:r>
              <a:rPr lang="en-US" altLang="zh-CN" sz="2400" b="1">
                <a:solidFill>
                  <a:schemeClr val="tx1"/>
                </a:solidFill>
                <a:sym typeface="+mn-ea"/>
              </a:rPr>
              <a:t>,</a:t>
            </a:r>
            <a:r>
              <a:rPr lang="en-US" altLang="zh-CN" sz="2400" b="1" i="1">
                <a:solidFill>
                  <a:schemeClr val="tx1"/>
                </a:solidFill>
                <a:sym typeface="+mn-ea"/>
              </a:rPr>
              <a:t>b</a:t>
            </a:r>
            <a:r>
              <a:rPr lang="en-US" altLang="zh-CN" sz="2400" b="1">
                <a:solidFill>
                  <a:schemeClr val="tx1"/>
                </a:solidFill>
                <a:sym typeface="+mn-ea"/>
              </a:rPr>
              <a:t>)</a:t>
            </a:r>
            <a:r>
              <a:rPr lang="zh-CN" altLang="en-US" sz="2400" b="1">
                <a:solidFill>
                  <a:schemeClr val="tx1"/>
                </a:solidFill>
                <a:sym typeface="+mn-ea"/>
              </a:rPr>
              <a:t>关于直线</a:t>
            </a:r>
            <a:r>
              <a:rPr lang="en-US" altLang="zh-CN" sz="2400" b="1" i="1">
                <a:solidFill>
                  <a:schemeClr val="tx1"/>
                </a:solidFill>
                <a:sym typeface="+mn-ea"/>
              </a:rPr>
              <a:t>y</a:t>
            </a:r>
            <a:r>
              <a:rPr lang="en-US" altLang="zh-CN" sz="2400" b="1">
                <a:solidFill>
                  <a:schemeClr val="tx1"/>
                </a:solidFill>
                <a:sym typeface="+mn-ea"/>
              </a:rPr>
              <a:t>=</a:t>
            </a:r>
            <a:r>
              <a:rPr lang="en-US" altLang="zh-CN" sz="2400" b="1" i="1">
                <a:solidFill>
                  <a:schemeClr val="tx1"/>
                </a:solidFill>
                <a:sym typeface="+mn-ea"/>
              </a:rPr>
              <a:t>x</a:t>
            </a:r>
            <a:r>
              <a:rPr lang="zh-CN" altLang="en-US" sz="2400" b="1">
                <a:solidFill>
                  <a:schemeClr val="tx1"/>
                </a:solidFill>
                <a:sym typeface="+mn-ea"/>
              </a:rPr>
              <a:t>的对称点为</a:t>
            </a:r>
            <a:r>
              <a:rPr lang="en-US" altLang="zh-CN" sz="2400" b="1">
                <a:solidFill>
                  <a:schemeClr val="tx1"/>
                </a:solidFill>
                <a:sym typeface="+mn-ea"/>
              </a:rPr>
              <a:t>(</a:t>
            </a:r>
            <a:r>
              <a:rPr lang="en-US" altLang="zh-CN" sz="2400" b="1" i="1">
                <a:solidFill>
                  <a:schemeClr val="tx1"/>
                </a:solidFill>
                <a:sym typeface="+mn-ea"/>
              </a:rPr>
              <a:t>b</a:t>
            </a:r>
            <a:r>
              <a:rPr lang="en-US" altLang="zh-CN" sz="2400" b="1">
                <a:solidFill>
                  <a:schemeClr val="tx1"/>
                </a:solidFill>
                <a:sym typeface="+mn-ea"/>
              </a:rPr>
              <a:t>,</a:t>
            </a:r>
            <a:r>
              <a:rPr lang="en-US" altLang="zh-CN" sz="2400" b="1" i="1">
                <a:solidFill>
                  <a:schemeClr val="tx1"/>
                </a:solidFill>
                <a:sym typeface="+mn-ea"/>
              </a:rPr>
              <a:t>a</a:t>
            </a:r>
            <a:r>
              <a:rPr lang="en-US" altLang="zh-CN" sz="2400" b="1">
                <a:solidFill>
                  <a:schemeClr val="tx1"/>
                </a:solidFill>
                <a:sym typeface="+mn-ea"/>
              </a:rPr>
              <a:t>)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335280" y="510495"/>
            <a:ext cx="10800000" cy="720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>
                <a:sym typeface="+mn-ea"/>
              </a:rPr>
              <a:t>知识梳理——5.点与直线的对称问题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KSO_WPP_MARK_KEY" val="9975a1d2-fd09-4ac3-9a75-faec1ceab06e"/>
  <p:tag name="COMMONDATA" val="eyJoZGlkIjoiYTBmODg4MDE1MDYwOTUxZTJiYjllMGI4MzIwMWRkNTc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5*i*1"/>
  <p:tag name="KSO_WM_UNIT_INDEX" val="1"/>
  <p:tag name="KSO_WM_UNIT_LAYERLEVEL" val="1"/>
  <p:tag name="KSO_WM_UNIT_SUBTYPE" val="h"/>
  <p:tag name="KSO_WM_UNIT_TYPE" val="i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6*i*1"/>
  <p:tag name="KSO_WM_UNIT_INDEX" val="1"/>
  <p:tag name="KSO_WM_UNIT_LAYERLEVEL" val="1"/>
  <p:tag name="KSO_WM_UNIT_SUBTYPE" val="h"/>
  <p:tag name="KSO_WM_UNIT_TYPE" val="i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7*i*1"/>
  <p:tag name="KSO_WM_UNIT_INDEX" val="1"/>
  <p:tag name="KSO_WM_UNIT_LAYERLEVEL" val="1"/>
  <p:tag name="KSO_WM_UNIT_SUBTYPE" val="h"/>
  <p:tag name="KSO_WM_UNIT_TYPE" val="i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8*i*1"/>
  <p:tag name="KSO_WM_UNIT_INDEX" val="1"/>
  <p:tag name="KSO_WM_UNIT_LAYERLEVEL" val="1"/>
  <p:tag name="KSO_WM_UNIT_SUBTYPE" val="h"/>
  <p:tag name="KSO_WM_UNIT_TYPE" val="i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ZORDER" val="1"/>
  <p:tag name="KSO_WM_UNIT_TYPE" val="i"/>
  <p:tag name="KSO_WM_UNIT_INDEX" val="1"/>
  <p:tag name="KSO_WM_UNIT_ID" val="_0*i*1"/>
  <p:tag name="KSO_WM_BEAUTIFY_FLAG" val="#wm#"/>
  <p:tag name="KSO_WM_TAG_VERSION" val="3.0"/>
  <p:tag name="KSO_WM_UNIT_LAYERLEVEL" val="1"/>
  <p:tag name="KSO_WM_TEMPLATE_CATEGORY" val="custom"/>
  <p:tag name="KSO_WM_TEMPLATE_USER_THEME" val="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ZORDER" val="2"/>
  <p:tag name="KSO_WM_UNIT_TYPE" val="i"/>
  <p:tag name="KSO_WM_UNIT_INDEX" val="2"/>
  <p:tag name="KSO_WM_UNIT_ID" val="_0*i*2"/>
  <p:tag name="KSO_WM_BEAUTIFY_FLAG" val="#wm#"/>
  <p:tag name="KSO_WM_TAG_VERSION" val="3.0"/>
  <p:tag name="KSO_WM_UNIT_LAYERLEVEL" val="1"/>
  <p:tag name="KSO_WM_TEMPLATE_CATEGORY" val="custom"/>
  <p:tag name="KSO_WM_TEMPLATE_USER_THEME" val="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ZORDER" val="3"/>
  <p:tag name="KSO_WM_UNIT_TYPE" val="i"/>
  <p:tag name="KSO_WM_UNIT_INDEX" val="3"/>
  <p:tag name="KSO_WM_UNIT_ID" val="_0*i*3"/>
  <p:tag name="KSO_WM_BEAUTIFY_FLAG" val="#wm#"/>
  <p:tag name="KSO_WM_TAG_VERSION" val="3.0"/>
  <p:tag name="KSO_WM_UNIT_LAYERLEVEL" val="1"/>
  <p:tag name="KSO_WM_TEMPLATE_CATEGORY" val="custom"/>
  <p:tag name="KSO_WM_TEMPLATE_USER_THEME" val="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0**"/>
  <p:tag name="KSO_WM_BEAUTIFY_FLAG" val="#wm#"/>
  <p:tag name="KSO_WM_TAG_VERSION" val="3.0"/>
  <p:tag name="KSO_WM_UNIT_LAYERLEVEL" val="1"/>
  <p:tag name="KSO_WM_TEMPLATE_CATEGORY" val="custom"/>
  <p:tag name="KSO_WM_TEMPLATE_USER_THEME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0**"/>
  <p:tag name="KSO_WM_BEAUTIFY_FLAG" val="#wm#"/>
  <p:tag name="KSO_WM_TAG_VERSION" val="3.0"/>
  <p:tag name="KSO_WM_UNIT_LAYERLEVEL" val="1"/>
  <p:tag name="KSO_WM_TEMPLATE_CATEGORY" val="custom"/>
  <p:tag name="KSO_WM_TEMPLATE_USER_THEME" val="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0**"/>
  <p:tag name="KSO_WM_BEAUTIFY_FLAG" val="#wm#"/>
  <p:tag name="KSO_WM_TAG_VERSION" val="3.0"/>
  <p:tag name="KSO_WM_UNIT_LAYERLEVEL" val="1"/>
  <p:tag name="KSO_WM_TEMPLATE_CATEGORY" val="custom"/>
  <p:tag name="KSO_WM_TEMPLATE_USER_THEME" val="1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f"/>
  <p:tag name="KSO_WM_UNIT_INDEX" val="1"/>
  <p:tag name="KSO_WM_UNIT_ID" val="_0*f*1"/>
  <p:tag name="KSO_WM_BEAUTIFY_FLAG" val="#wm#"/>
  <p:tag name="KSO_WM_TAG_VERSION" val="3.0"/>
  <p:tag name="KSO_WM_UNIT_LAYERLEVEL" val="1"/>
  <p:tag name="KSO_WM_TEMPLATE_CATEGORY" val="custom"/>
  <p:tag name="KSO_WM_TEMPLATE_USER_THEME" val="1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a"/>
  <p:tag name="KSO_WM_UNIT_INDEX" val="1"/>
  <p:tag name="KSO_WM_UNIT_ID" val="_0*a*1"/>
  <p:tag name="KSO_WM_BEAUTIFY_FLAG" val="#wm#"/>
  <p:tag name="KSO_WM_TAG_VERSION" val="3.0"/>
  <p:tag name="KSO_WM_UNIT_LAYERLEVEL" val="1"/>
  <p:tag name="KSO_WM_TEMPLATE_CATEGORY" val="custom"/>
  <p:tag name="KSO_WM_TEMPLATE_USER_THEME" val="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ZORDER" val="2"/>
  <p:tag name="KSO_WM_UNIT_ID" val="_1**"/>
  <p:tag name="KSO_WM_BEAUTIFY_FLAG" val="#wm#"/>
  <p:tag name="KSO_WM_TAG_VERSION" val="3.0"/>
  <p:tag name="KSO_WM_UNIT_LAYERLEVEL" val="1"/>
  <p:tag name="KSO_WM_TEMPLATE_CATEGORY" val="custom"/>
  <p:tag name="KSO_WM_TEMPLATE_USER_THEME" val="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ZORDER" val="3"/>
  <p:tag name="KSO_WM_UNIT_ID" val="_1**"/>
  <p:tag name="KSO_WM_BEAUTIFY_FLAG" val="#wm#"/>
  <p:tag name="KSO_WM_TAG_VERSION" val="3.0"/>
  <p:tag name="KSO_WM_UNIT_LAYERLEVEL" val="1"/>
  <p:tag name="KSO_WM_TEMPLATE_CATEGORY" val="custom"/>
  <p:tag name="KSO_WM_TEMPLATE_USER_THEME" val="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ZORDER" val="4"/>
  <p:tag name="KSO_WM_UNIT_ID" val="_1**"/>
  <p:tag name="KSO_WM_BEAUTIFY_FLAG" val="#wm#"/>
  <p:tag name="KSO_WM_TAG_VERSION" val="3.0"/>
  <p:tag name="KSO_WM_UNIT_LAYERLEVEL" val="1"/>
  <p:tag name="KSO_WM_TEMPLATE_CATEGORY" val="custom"/>
  <p:tag name="KSO_WM_TEMPLATE_USER_THEME" val="1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ZORDER" val="5"/>
  <p:tag name="KSO_WM_UNIT_ID" val="_1**"/>
  <p:tag name="KSO_WM_BEAUTIFY_FLAG" val="#wm#"/>
  <p:tag name="KSO_WM_TAG_VERSION" val="3.0"/>
  <p:tag name="KSO_WM_UNIT_LAYERLEVEL" val="1"/>
  <p:tag name="KSO_WM_TEMPLATE_CATEGORY" val="custom"/>
  <p:tag name="KSO_WM_TEMPLATE_USER_THEME" val="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ZORDER" val="6"/>
  <p:tag name="KSO_WM_UNIT_ID" val="_1**"/>
  <p:tag name="KSO_WM_BEAUTIFY_FLAG" val="#wm#"/>
  <p:tag name="KSO_WM_TAG_VERSION" val="3.0"/>
  <p:tag name="KSO_WM_UNIT_LAYERLEVEL" val="1"/>
  <p:tag name="KSO_WM_TEMPLATE_CATEGORY" val="custom"/>
  <p:tag name="KSO_WM_TEMPLATE_USER_THEME" val="1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ZORDER" val="7"/>
  <p:tag name="KSO_WM_UNIT_ID" val="_1**"/>
  <p:tag name="KSO_WM_BEAUTIFY_FLAG" val="#wm#"/>
  <p:tag name="KSO_WM_TAG_VERSION" val="3.0"/>
  <p:tag name="KSO_WM_UNIT_LAYERLEVEL" val="1"/>
  <p:tag name="KSO_WM_TEMPLATE_CATEGORY" val="custom"/>
  <p:tag name="KSO_WM_TEMPLATE_USER_THEME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ZORDER" val="8"/>
  <p:tag name="KSO_WM_UNIT_ID" val="_1**"/>
  <p:tag name="KSO_WM_BEAUTIFY_FLAG" val="#wm#"/>
  <p:tag name="KSO_WM_TAG_VERSION" val="3.0"/>
  <p:tag name="KSO_WM_UNIT_LAYERLEVEL" val="1"/>
  <p:tag name="KSO_WM_TEMPLATE_CATEGORY" val="custom"/>
  <p:tag name="KSO_WM_TEMPLATE_USER_THEME" val="1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SUBTYPE" val="b"/>
  <p:tag name="KSO_WM_UNIT_PRESET_TEXT" val="署名占位符"/>
  <p:tag name="KSO_WM_UNIT_NOCLEAR" val="0"/>
  <p:tag name="KSO_WM_UNIT_VALUE" val="8"/>
  <p:tag name="KSO_WM_UNIT_TYPE" val="f"/>
  <p:tag name="KSO_WM_UNIT_INDEX" val="4"/>
  <p:tag name="KSO_WM_TEMPLATE_CATEGORY" val="custom"/>
  <p:tag name="KSO_WM_TEMPLATE_USER_THEME" val="1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副标题样式"/>
  <p:tag name="KSO_WM_UNIT_NOCLEAR" val="0"/>
  <p:tag name="KSO_WM_UNIT_VALUE" val="80"/>
  <p:tag name="KSO_WM_UNIT_TYPE" val="b"/>
  <p:tag name="KSO_WM_UNIT_INDEX" val="1"/>
  <p:tag name="KSO_WM_TEMPLATE_CATEGORY" val="custom"/>
  <p:tag name="KSO_WM_TEMPLATE_USER_THEME" val="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TYPE" val="a"/>
  <p:tag name="KSO_WM_UNIT_INDEX" val="1"/>
  <p:tag name="KSO_WM_TEMPLATE_CATEGORY" val="custom"/>
  <p:tag name="KSO_WM_TEMPLATE_USER_THEME" val="1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f"/>
  <p:tag name="KSO_WM_UNIT_INDEX" val="1"/>
  <p:tag name="KSO_WM_UNIT_ID" val="_2*f*1"/>
  <p:tag name="KSO_WM_BEAUTIFY_FLAG" val="#wm#"/>
  <p:tag name="KSO_WM_TAG_VERSION" val="3.0"/>
  <p:tag name="KSO_WM_UNIT_LAYERLEVEL" val="1"/>
  <p:tag name="KSO_WM_TEMPLATE_CATEGORY" val="custom"/>
  <p:tag name="KSO_WM_TEMPLATE_USER_THEME" val="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2**"/>
  <p:tag name="KSO_WM_BEAUTIFY_FLAG" val="#wm#"/>
  <p:tag name="KSO_WM_TAG_VERSION" val="3.0"/>
  <p:tag name="KSO_WM_UNIT_LAYERLEVEL" val="1"/>
  <p:tag name="KSO_WM_TEMPLATE_CATEGORY" val="custom"/>
  <p:tag name="KSO_WM_TEMPLATE_USER_THEME" val="1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2**"/>
  <p:tag name="KSO_WM_BEAUTIFY_FLAG" val="#wm#"/>
  <p:tag name="KSO_WM_TAG_VERSION" val="3.0"/>
  <p:tag name="KSO_WM_UNIT_LAYERLEVEL" val="1"/>
  <p:tag name="KSO_WM_TEMPLATE_CATEGORY" val="custom"/>
  <p:tag name="KSO_WM_TEMPLATE_USER_THEME" val="1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2**"/>
  <p:tag name="KSO_WM_BEAUTIFY_FLAG" val="#wm#"/>
  <p:tag name="KSO_WM_TAG_VERSION" val="3.0"/>
  <p:tag name="KSO_WM_UNIT_LAYERLEVEL" val="1"/>
  <p:tag name="KSO_WM_TEMPLATE_CATEGORY" val="custom"/>
  <p:tag name="KSO_WM_TEMPLATE_USER_THEME" val="1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a"/>
  <p:tag name="KSO_WM_UNIT_INDEX" val="1"/>
  <p:tag name="KSO_WM_UNIT_ID" val="_2*a*1"/>
  <p:tag name="KSO_WM_BEAUTIFY_FLAG" val="#wm#"/>
  <p:tag name="KSO_WM_TAG_VERSION" val="3.0"/>
  <p:tag name="KSO_WM_UNIT_LAYERLEVEL" val="1"/>
  <p:tag name="KSO_WM_TEMPLATE_CATEGORY" val="custom"/>
  <p:tag name="KSO_WM_TEMPLATE_USER_THEME" val="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  <p:tag name="KSO_WM_UNIT_ISCONTENTSTITLE" val="1"/>
  <p:tag name="KSO_WM_UNIT_ISNUMDGMTITLE" val="0"/>
  <p:tag name="KSO_WM_UNIT_PRESET_TEXT" val="标题"/>
  <p:tag name="KSO_WM_UNIT_NOCLEAR" val="0"/>
  <p:tag name="KSO_WM_UNIT_VALUE" val="3"/>
  <p:tag name="KSO_WM_UNIT_TYPE" val="a"/>
  <p:tag name="KSO_WM_UNIT_INDEX" val="1"/>
  <p:tag name="KSO_WM_TEMPLATE_CATEGORY" val="custom"/>
  <p:tag name="KSO_WM_TEMPLATE_USER_THEME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  <p:tag name="KSO_WM_TEMPLATE_CATEGORY" val="custom"/>
  <p:tag name="KSO_WM_TEMPLATE_USER_THEME" val="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  <p:tag name="KSO_WM_TEMPLATE_CATEGORY" val="custom"/>
  <p:tag name="KSO_WM_TEMPLATE_USER_THEME" val="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  <p:tag name="KSO_WM_TEMPLATE_CATEGORY" val="custom"/>
  <p:tag name="KSO_WM_TEMPLATE_USER_THEME" val="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  <p:tag name="KSO_WM_TEMPLATE_CATEGORY" val="custom"/>
  <p:tag name="KSO_WM_TEMPLATE_USER_THEME" val="1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  <p:tag name="KSO_WM_TEMPLATE_CATEGORY" val="custom"/>
  <p:tag name="KSO_WM_TEMPLATE_USER_THEME" val="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  <p:tag name="KSO_WM_TEMPLATE_CATEGORY" val="custom"/>
  <p:tag name="KSO_WM_TEMPLATE_USER_THEME" val="1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  <p:tag name="KSO_WM_UNIT_PRESET_TEXT" val="节编号"/>
  <p:tag name="KSO_WM_UNIT_NOCLEAR" val="0"/>
  <p:tag name="KSO_WM_UNIT_VALUE" val="13"/>
  <p:tag name="KSO_WM_UNIT_TYPE" val="e"/>
  <p:tag name="KSO_WM_UNIT_INDEX" val="1"/>
  <p:tag name="KSO_WM_TEMPLATE_CATEGORY" val="custom"/>
  <p:tag name="KSO_WM_TEMPLATE_USER_THEME" val="1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  <p:tag name="KSO_WM_UNIT_PRESET_TEXT" val="单击此处编辑副标题"/>
  <p:tag name="KSO_WM_UNIT_NOCLEAR" val="0"/>
  <p:tag name="KSO_WM_UNIT_TYPE" val="b"/>
  <p:tag name="KSO_WM_UNIT_INDEX" val="1"/>
  <p:tag name="KSO_WM_UNIT_ISCONTENTSTITLE" val="0"/>
  <p:tag name="KSO_WM_UNIT_ISNUMDGMTITLE" val="0"/>
  <p:tag name="KSO_WM_TEMPLATE_CATEGORY" val="custom"/>
  <p:tag name="KSO_WM_TEMPLATE_USER_THEME" val="1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14"/>
  <p:tag name="KSO_WM_UNIT_TYPE" val="a"/>
  <p:tag name="KSO_WM_UNIT_INDEX" val="1"/>
  <p:tag name="KSO_WM_TEMPLATE_CATEGORY" val="custom"/>
  <p:tag name="KSO_WM_TEMPLATE_USER_THEME" val="1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f"/>
  <p:tag name="KSO_WM_UNIT_INDEX" val="1"/>
  <p:tag name="KSO_WM_UNIT_ID" val="_5*f*1"/>
  <p:tag name="KSO_WM_BEAUTIFY_FLAG" val="#wm#"/>
  <p:tag name="KSO_WM_TAG_VERSION" val="3.0"/>
  <p:tag name="KSO_WM_UNIT_LAYERLEVEL" val="1"/>
  <p:tag name="KSO_WM_TEMPLATE_CATEGORY" val="custom"/>
  <p:tag name="KSO_WM_TEMPLATE_USER_THEME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f"/>
  <p:tag name="KSO_WM_UNIT_INDEX" val="2"/>
  <p:tag name="KSO_WM_UNIT_ID" val="_5*f*2"/>
  <p:tag name="KSO_WM_BEAUTIFY_FLAG" val="#wm#"/>
  <p:tag name="KSO_WM_TAG_VERSION" val="3.0"/>
  <p:tag name="KSO_WM_UNIT_LAYERLEVEL" val="1"/>
  <p:tag name="KSO_WM_TEMPLATE_CATEGORY" val="custom"/>
  <p:tag name="KSO_WM_TEMPLATE_USER_THEME" val="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5**"/>
  <p:tag name="KSO_WM_BEAUTIFY_FLAG" val="#wm#"/>
  <p:tag name="KSO_WM_TAG_VERSION" val="3.0"/>
  <p:tag name="KSO_WM_UNIT_LAYERLEVEL" val="1"/>
  <p:tag name="KSO_WM_TEMPLATE_CATEGORY" val="custom"/>
  <p:tag name="KSO_WM_TEMPLATE_USER_THEME" val="1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5**"/>
  <p:tag name="KSO_WM_BEAUTIFY_FLAG" val="#wm#"/>
  <p:tag name="KSO_WM_TAG_VERSION" val="3.0"/>
  <p:tag name="KSO_WM_UNIT_LAYERLEVEL" val="1"/>
  <p:tag name="KSO_WM_TEMPLATE_CATEGORY" val="custom"/>
  <p:tag name="KSO_WM_TEMPLATE_USER_THEME" val="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5**"/>
  <p:tag name="KSO_WM_BEAUTIFY_FLAG" val="#wm#"/>
  <p:tag name="KSO_WM_TAG_VERSION" val="3.0"/>
  <p:tag name="KSO_WM_UNIT_LAYERLEVEL" val="1"/>
  <p:tag name="KSO_WM_TEMPLATE_CATEGORY" val="custom"/>
  <p:tag name="KSO_WM_TEMPLATE_USER_THEME" val="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a"/>
  <p:tag name="KSO_WM_UNIT_INDEX" val="1"/>
  <p:tag name="KSO_WM_UNIT_ID" val="_5*a*1"/>
  <p:tag name="KSO_WM_BEAUTIFY_FLAG" val="#wm#"/>
  <p:tag name="KSO_WM_TAG_VERSION" val="3.0"/>
  <p:tag name="KSO_WM_UNIT_LAYERLEVEL" val="1"/>
  <p:tag name="KSO_WM_TEMPLATE_CATEGORY" val="custom"/>
  <p:tag name="KSO_WM_TEMPLATE_USER_THEME" val="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f"/>
  <p:tag name="KSO_WM_UNIT_INDEX" val="1"/>
  <p:tag name="KSO_WM_UNIT_ID" val="_6*f*1"/>
  <p:tag name="KSO_WM_BEAUTIFY_FLAG" val="#wm#"/>
  <p:tag name="KSO_WM_TAG_VERSION" val="3.0"/>
  <p:tag name="KSO_WM_UNIT_LAYERLEVEL" val="1"/>
  <p:tag name="KSO_WM_TEMPLATE_CATEGORY" val="custom"/>
  <p:tag name="KSO_WM_TEMPLATE_USER_THEME" val="1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f"/>
  <p:tag name="KSO_WM_UNIT_INDEX" val="2"/>
  <p:tag name="KSO_WM_UNIT_ID" val="_6*f*2"/>
  <p:tag name="KSO_WM_BEAUTIFY_FLAG" val="#wm#"/>
  <p:tag name="KSO_WM_TAG_VERSION" val="3.0"/>
  <p:tag name="KSO_WM_UNIT_LAYERLEVEL" val="1"/>
  <p:tag name="KSO_WM_TEMPLATE_CATEGORY" val="custom"/>
  <p:tag name="KSO_WM_TEMPLATE_USER_THEME" val="1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f"/>
  <p:tag name="KSO_WM_UNIT_INDEX" val="3"/>
  <p:tag name="KSO_WM_UNIT_ID" val="_6*f*3"/>
  <p:tag name="KSO_WM_BEAUTIFY_FLAG" val="#wm#"/>
  <p:tag name="KSO_WM_TAG_VERSION" val="3.0"/>
  <p:tag name="KSO_WM_UNIT_LAYERLEVEL" val="1"/>
  <p:tag name="KSO_WM_TEMPLATE_CATEGORY" val="custom"/>
  <p:tag name="KSO_WM_TEMPLATE_USER_THEME" val="1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f"/>
  <p:tag name="KSO_WM_UNIT_INDEX" val="4"/>
  <p:tag name="KSO_WM_UNIT_ID" val="_6*f*4"/>
  <p:tag name="KSO_WM_BEAUTIFY_FLAG" val="#wm#"/>
  <p:tag name="KSO_WM_TAG_VERSION" val="3.0"/>
  <p:tag name="KSO_WM_UNIT_LAYERLEVEL" val="1"/>
  <p:tag name="KSO_WM_TEMPLATE_CATEGORY" val="custom"/>
  <p:tag name="KSO_WM_TEMPLATE_USER_THEME" val="1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6**"/>
  <p:tag name="KSO_WM_BEAUTIFY_FLAG" val="#wm#"/>
  <p:tag name="KSO_WM_TAG_VERSION" val="3.0"/>
  <p:tag name="KSO_WM_UNIT_LAYERLEVEL" val="1"/>
  <p:tag name="KSO_WM_TEMPLATE_CATEGORY" val="custom"/>
  <p:tag name="KSO_WM_TEMPLATE_USER_THEME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6**"/>
  <p:tag name="KSO_WM_BEAUTIFY_FLAG" val="#wm#"/>
  <p:tag name="KSO_WM_TAG_VERSION" val="3.0"/>
  <p:tag name="KSO_WM_UNIT_LAYERLEVEL" val="1"/>
  <p:tag name="KSO_WM_TEMPLATE_CATEGORY" val="custom"/>
  <p:tag name="KSO_WM_TEMPLATE_USER_THEME" val="1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6**"/>
  <p:tag name="KSO_WM_BEAUTIFY_FLAG" val="#wm#"/>
  <p:tag name="KSO_WM_TAG_VERSION" val="3.0"/>
  <p:tag name="KSO_WM_UNIT_LAYERLEVEL" val="1"/>
  <p:tag name="KSO_WM_TEMPLATE_CATEGORY" val="custom"/>
  <p:tag name="KSO_WM_TEMPLATE_USER_THEME" val="1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a"/>
  <p:tag name="KSO_WM_UNIT_INDEX" val="1"/>
  <p:tag name="KSO_WM_UNIT_ID" val="_6*a*1"/>
  <p:tag name="KSO_WM_BEAUTIFY_FLAG" val="#wm#"/>
  <p:tag name="KSO_WM_TAG_VERSION" val="3.0"/>
  <p:tag name="KSO_WM_UNIT_LAYERLEVEL" val="1"/>
  <p:tag name="KSO_WM_TEMPLATE_CATEGORY" val="custom"/>
  <p:tag name="KSO_WM_TEMPLATE_USER_THEME" val="1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7**"/>
  <p:tag name="KSO_WM_BEAUTIFY_FLAG" val="#wm#"/>
  <p:tag name="KSO_WM_TAG_VERSION" val="3.0"/>
  <p:tag name="KSO_WM_UNIT_LAYERLEVEL" val="1"/>
  <p:tag name="KSO_WM_TEMPLATE_CATEGORY" val="custom"/>
  <p:tag name="KSO_WM_TEMPLATE_USER_THEME" val="1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7**"/>
  <p:tag name="KSO_WM_BEAUTIFY_FLAG" val="#wm#"/>
  <p:tag name="KSO_WM_TAG_VERSION" val="3.0"/>
  <p:tag name="KSO_WM_UNIT_LAYERLEVEL" val="1"/>
  <p:tag name="KSO_WM_TEMPLATE_CATEGORY" val="custom"/>
  <p:tag name="KSO_WM_TEMPLATE_USER_THEME" val="1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7**"/>
  <p:tag name="KSO_WM_BEAUTIFY_FLAG" val="#wm#"/>
  <p:tag name="KSO_WM_TAG_VERSION" val="3.0"/>
  <p:tag name="KSO_WM_UNIT_LAYERLEVEL" val="1"/>
  <p:tag name="KSO_WM_TEMPLATE_CATEGORY" val="custom"/>
  <p:tag name="KSO_WM_TEMPLATE_USER_THEME" val="1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a"/>
  <p:tag name="KSO_WM_UNIT_INDEX" val="1"/>
  <p:tag name="KSO_WM_UNIT_ID" val="_7*a*1"/>
  <p:tag name="KSO_WM_BEAUTIFY_FLAG" val="#wm#"/>
  <p:tag name="KSO_WM_TAG_VERSION" val="3.0"/>
  <p:tag name="KSO_WM_UNIT_LAYERLEVEL" val="1"/>
  <p:tag name="KSO_WM_TEMPLATE_CATEGORY" val="custom"/>
  <p:tag name="KSO_WM_TEMPLATE_USER_THEME" val="1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8**"/>
  <p:tag name="KSO_WM_BEAUTIFY_FLAG" val="#wm#"/>
  <p:tag name="KSO_WM_TAG_VERSION" val="3.0"/>
  <p:tag name="KSO_WM_UNIT_LAYERLEVEL" val="1"/>
  <p:tag name="KSO_WM_TEMPLATE_CATEGORY" val="custom"/>
  <p:tag name="KSO_WM_TEMPLATE_USER_THEME" val="1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8**"/>
  <p:tag name="KSO_WM_BEAUTIFY_FLAG" val="#wm#"/>
  <p:tag name="KSO_WM_TAG_VERSION" val="3.0"/>
  <p:tag name="KSO_WM_UNIT_LAYERLEVEL" val="1"/>
  <p:tag name="KSO_WM_TEMPLATE_CATEGORY" val="custom"/>
  <p:tag name="KSO_WM_TEMPLATE_USER_THEME" val="1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8**"/>
  <p:tag name="KSO_WM_BEAUTIFY_FLAG" val="#wm#"/>
  <p:tag name="KSO_WM_TAG_VERSION" val="3.0"/>
  <p:tag name="KSO_WM_UNIT_LAYERLEVEL" val="1"/>
  <p:tag name="KSO_WM_TEMPLATE_CATEGORY" val="custom"/>
  <p:tag name="KSO_WM_TEMPLATE_USER_THEME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f"/>
  <p:tag name="KSO_WM_UNIT_INDEX" val="1"/>
  <p:tag name="KSO_WM_UNIT_ID" val="_9*f*1"/>
  <p:tag name="KSO_WM_BEAUTIFY_FLAG" val="#wm#"/>
  <p:tag name="KSO_WM_TAG_VERSION" val="3.0"/>
  <p:tag name="KSO_WM_UNIT_LAYERLEVEL" val="1"/>
  <p:tag name="KSO_WM_TEMPLATE_CATEGORY" val="custom"/>
  <p:tag name="KSO_WM_TEMPLATE_USER_THEME" val="1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9**"/>
  <p:tag name="KSO_WM_BEAUTIFY_FLAG" val="#wm#"/>
  <p:tag name="KSO_WM_TAG_VERSION" val="3.0"/>
  <p:tag name="KSO_WM_UNIT_LAYERLEVEL" val="1"/>
  <p:tag name="KSO_WM_TEMPLATE_CATEGORY" val="custom"/>
  <p:tag name="KSO_WM_TEMPLATE_USER_THEME" val="1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9**"/>
  <p:tag name="KSO_WM_BEAUTIFY_FLAG" val="#wm#"/>
  <p:tag name="KSO_WM_TAG_VERSION" val="3.0"/>
  <p:tag name="KSO_WM_UNIT_LAYERLEVEL" val="1"/>
  <p:tag name="KSO_WM_TEMPLATE_CATEGORY" val="custom"/>
  <p:tag name="KSO_WM_TEMPLATE_USER_THEME" val="1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9**"/>
  <p:tag name="KSO_WM_BEAUTIFY_FLAG" val="#wm#"/>
  <p:tag name="KSO_WM_TAG_VERSION" val="3.0"/>
  <p:tag name="KSO_WM_UNIT_LAYERLEVEL" val="1"/>
  <p:tag name="KSO_WM_TEMPLATE_CATEGORY" val="custom"/>
  <p:tag name="KSO_WM_TEMPLATE_USER_THEME" val="1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10**"/>
  <p:tag name="KSO_WM_BEAUTIFY_FLAG" val="#wm#"/>
  <p:tag name="KSO_WM_TAG_VERSION" val="3.0"/>
  <p:tag name="KSO_WM_UNIT_LAYERLEVEL" val="1"/>
  <p:tag name="KSO_WM_TEMPLATE_CATEGORY" val="custom"/>
  <p:tag name="KSO_WM_TEMPLATE_USER_THEME" val="1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10**"/>
  <p:tag name="KSO_WM_BEAUTIFY_FLAG" val="#wm#"/>
  <p:tag name="KSO_WM_TAG_VERSION" val="3.0"/>
  <p:tag name="KSO_WM_UNIT_LAYERLEVEL" val="1"/>
  <p:tag name="KSO_WM_TEMPLATE_CATEGORY" val="custom"/>
  <p:tag name="KSO_WM_TEMPLATE_USER_THEME" val="1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10**"/>
  <p:tag name="KSO_WM_BEAUTIFY_FLAG" val="#wm#"/>
  <p:tag name="KSO_WM_TAG_VERSION" val="3.0"/>
  <p:tag name="KSO_WM_UNIT_LAYERLEVEL" val="1"/>
  <p:tag name="KSO_WM_TEMPLATE_CATEGORY" val="custom"/>
  <p:tag name="KSO_WM_TEMPLATE_USER_THEME" val="1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f"/>
  <p:tag name="KSO_WM_UNIT_INDEX" val="1"/>
  <p:tag name="KSO_WM_UNIT_ID" val="_10*f*1"/>
  <p:tag name="KSO_WM_BEAUTIFY_FLAG" val="#wm#"/>
  <p:tag name="KSO_WM_TAG_VERSION" val="3.0"/>
  <p:tag name="KSO_WM_UNIT_LAYERLEVEL" val="1"/>
  <p:tag name="KSO_WM_TEMPLATE_CATEGORY" val="custom"/>
  <p:tag name="KSO_WM_TEMPLATE_USER_THEME" val="1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a"/>
  <p:tag name="KSO_WM_UNIT_INDEX" val="1"/>
  <p:tag name="KSO_WM_UNIT_ID" val="_10*a*1"/>
  <p:tag name="KSO_WM_BEAUTIFY_FLAG" val="#wm#"/>
  <p:tag name="KSO_WM_TAG_VERSION" val="3.0"/>
  <p:tag name="KSO_WM_UNIT_LAYERLEVEL" val="1"/>
  <p:tag name="KSO_WM_TEMPLATE_CATEGORY" val="custom"/>
  <p:tag name="KSO_WM_TEMPLATE_USER_THEME" val="1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ZORDER" val="2"/>
  <p:tag name="KSO_WM_UNIT_ID" val="_11**"/>
  <p:tag name="KSO_WM_BEAUTIFY_FLAG" val="#wm#"/>
  <p:tag name="KSO_WM_TAG_VERSION" val="3.0"/>
  <p:tag name="KSO_WM_UNIT_LAYERLEVEL" val="1"/>
  <p:tag name="KSO_WM_TEMPLATE_CATEGORY" val="custom"/>
  <p:tag name="KSO_WM_TEMPLATE_USER_THEM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ZORDER" val="3"/>
  <p:tag name="KSO_WM_UNIT_ID" val="_11**"/>
  <p:tag name="KSO_WM_BEAUTIFY_FLAG" val="#wm#"/>
  <p:tag name="KSO_WM_TAG_VERSION" val="3.0"/>
  <p:tag name="KSO_WM_UNIT_LAYERLEVEL" val="1"/>
  <p:tag name="KSO_WM_TEMPLATE_CATEGORY" val="custom"/>
  <p:tag name="KSO_WM_TEMPLATE_USER_THEME" val="1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ZORDER" val="4"/>
  <p:tag name="KSO_WM_UNIT_ID" val="_11**"/>
  <p:tag name="KSO_WM_BEAUTIFY_FLAG" val="#wm#"/>
  <p:tag name="KSO_WM_TAG_VERSION" val="3.0"/>
  <p:tag name="KSO_WM_UNIT_LAYERLEVEL" val="1"/>
  <p:tag name="KSO_WM_TEMPLATE_CATEGORY" val="custom"/>
  <p:tag name="KSO_WM_TEMPLATE_USER_THEME" val="1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ZORDER" val="5"/>
  <p:tag name="KSO_WM_UNIT_ID" val="_11**"/>
  <p:tag name="KSO_WM_BEAUTIFY_FLAG" val="#wm#"/>
  <p:tag name="KSO_WM_TAG_VERSION" val="3.0"/>
  <p:tag name="KSO_WM_UNIT_LAYERLEVEL" val="1"/>
  <p:tag name="KSO_WM_TEMPLATE_CATEGORY" val="custom"/>
  <p:tag name="KSO_WM_TEMPLATE_USER_THEME" val="1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ZORDER" val="6"/>
  <p:tag name="KSO_WM_UNIT_ID" val="_11**"/>
  <p:tag name="KSO_WM_BEAUTIFY_FLAG" val="#wm#"/>
  <p:tag name="KSO_WM_TAG_VERSION" val="3.0"/>
  <p:tag name="KSO_WM_UNIT_LAYERLEVEL" val="1"/>
  <p:tag name="KSO_WM_TEMPLATE_CATEGORY" val="custom"/>
  <p:tag name="KSO_WM_TEMPLATE_USER_THEME" val="1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ZORDER" val="7"/>
  <p:tag name="KSO_WM_UNIT_ID" val="_11**"/>
  <p:tag name="KSO_WM_BEAUTIFY_FLAG" val="#wm#"/>
  <p:tag name="KSO_WM_TAG_VERSION" val="3.0"/>
  <p:tag name="KSO_WM_UNIT_LAYERLEVEL" val="1"/>
  <p:tag name="KSO_WM_TEMPLATE_CATEGORY" val="custom"/>
  <p:tag name="KSO_WM_TEMPLATE_USER_THEME" val="1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ZORDER" val="8"/>
  <p:tag name="KSO_WM_UNIT_ID" val="_11**"/>
  <p:tag name="KSO_WM_BEAUTIFY_FLAG" val="#wm#"/>
  <p:tag name="KSO_WM_TAG_VERSION" val="3.0"/>
  <p:tag name="KSO_WM_UNIT_LAYERLEVEL" val="1"/>
  <p:tag name="KSO_WM_TEMPLATE_CATEGORY" val="custom"/>
  <p:tag name="KSO_WM_TEMPLATE_USER_THEME" val="1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  <p:tag name="KSO_WM_UNIT_SUBTYPE" val="b"/>
  <p:tag name="KSO_WM_UNIT_PRESET_TEXT" val="署名占位符"/>
  <p:tag name="KSO_WM_UNIT_NOCLEAR" val="0"/>
  <p:tag name="KSO_WM_UNIT_VALUE" val="8"/>
  <p:tag name="KSO_WM_UNIT_TYPE" val="f"/>
  <p:tag name="KSO_WM_UNIT_INDEX" val="4"/>
  <p:tag name="KSO_WM_TEMPLATE_CATEGORY" val="custom"/>
  <p:tag name="KSO_WM_TEMPLATE_USER_THEME" val="1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TYPE" val="a"/>
  <p:tag name="KSO_WM_UNIT_INDEX" val="1"/>
  <p:tag name="KSO_WM_TEMPLATE_CATEGORY" val="custom"/>
  <p:tag name="KSO_WM_TEMPLATE_USER_THEME" val="1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TYPE" val="title"/>
  <p:tag name="KSO_WM_TEMPLATE_THUMBS_INDEX" val="1、9"/>
  <p:tag name="KSO_WM_BEAUTIFY_FLAG" val="#wm#"/>
  <p:tag name="KSO_WM_TEMPLATE_CATEGORY" val="custom"/>
  <p:tag name="KSO_WM_TEMPLATE_USER_THEME" val="1"/>
  <p:tag name="KSO_WM_SLIDE_INDEX" val="1"/>
  <p:tag name="KSO_WM_SLIDE_ID" val="custom_1"/>
  <p:tag name="KSO_WM_SLIDE_LAYOUT" val="a_b_f"/>
  <p:tag name="KSO_WM_SLIDE_LAYOUT_CNT" val="1_1_1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a"/>
  <p:tag name="KSO_WM_UNIT_INDEX" val="1"/>
  <p:tag name="KSO_WM_UNIT_SUBTYPE" val=""/>
  <p:tag name="KSO_WM_UNIT_PRESET_TEXT" val="单击添加文档标题"/>
  <p:tag name="KSO_WM_UNIT_ID" val="custom_1*a*1"/>
  <p:tag name="KSO_WM_BEAUTIFY_FLAG" val="#wm#"/>
  <p:tag name="KSO_WM_TAG_VERSION" val="3.0"/>
  <p:tag name="KSO_WM_UNIT_LAYERLEVEL" val="1"/>
  <p:tag name="KSO_WM_TEMPLATE_CATEGORY" val="custom"/>
  <p:tag name="KSO_WM_TEMPLATE_USER_THEME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0665"/>
  <p:tag name="KSO_WM_SLIDE_TYPE" val="text"/>
  <p:tag name="KSO_WM_TEMPLATE_USER_THEME" val="1"/>
  <p:tag name="KSO_WM_SLIDE_INDEX" val="8"/>
  <p:tag name="KSO_WM_SLIDE_ID" val="custom_8"/>
  <p:tag name="KSO_WM_SLIDE_LAYOUT" val="a_f"/>
  <p:tag name="KSO_WM_SLIDE_LAYOUT_CNT" val="1_1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INDEX" val="2"/>
  <p:tag name="KSO_WM_UNIT_TEXT_SUBTYPE" val="a"/>
  <p:tag name="KSO_WM_UNIT_SUBTYPE" val="a"/>
  <p:tag name="KSO_WM_UNIT_TYPE" val="f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INDEX" val="3"/>
  <p:tag name="KSO_WM_UNIT_TEXT_SUBTYPE" val="a"/>
  <p:tag name="KSO_WM_UNIT_SUBTYPE" val="a"/>
  <p:tag name="KSO_WM_UNIT_TYPE" val="f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INDEX" val="4"/>
  <p:tag name="KSO_WM_UNIT_TEXT_SUBTYPE" val="a"/>
  <p:tag name="KSO_WM_UNIT_SUBTYPE" val="a"/>
  <p:tag name="KSO_WM_UNIT_TYPE" val="f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INDEX" val="5"/>
  <p:tag name="KSO_WM_UNIT_TEXT_SUBTYPE" val="a"/>
  <p:tag name="KSO_WM_UNIT_SUBTYPE" val="a"/>
  <p:tag name="KSO_WM_UNIT_TYPE" val="f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INDEX" val="6"/>
  <p:tag name="KSO_WM_UNIT_TYPE" val="d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1"/>
  <p:tag name="KSO_WM_UNIT_TYPE" val="a"/>
  <p:tag name="KSO_WM_BEAUTIFY_FLAG" val="#wm#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0665"/>
  <p:tag name="KSO_WM_SLIDE_TYPE" val="text"/>
  <p:tag name="KSO_WM_TEMPLATE_USER_THEME" val="1"/>
  <p:tag name="KSO_WM_SLIDE_INDEX" val="8"/>
  <p:tag name="KSO_WM_SLIDE_ID" val="custom_8"/>
  <p:tag name="KSO_WM_SLIDE_LAYOUT" val="a_f"/>
  <p:tag name="KSO_WM_SLIDE_LAYOUT_CNT" val="1_1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INDEX" val="2"/>
  <p:tag name="KSO_WM_UNIT_TEXT_SUBTYPE" val="a"/>
  <p:tag name="KSO_WM_UNIT_SUBTYPE" val="a"/>
  <p:tag name="KSO_WM_UNIT_TYPE" val="f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TABLE_BEAUTIFY" val="smartTable{87d1cf6c-ed7b-473e-8d8e-c826ba4f8243}"/>
  <p:tag name="TABLE_ENDDRAG_ORIGIN_RECT" val="703*91"/>
  <p:tag name="TABLE_ENDDRAG_RECT" val="105*355*703*91"/>
  <p:tag name="KSO_WM_UNIT_INDEX" val="3"/>
  <p:tag name="KSO_WM_UNIT_TYPE" val="β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INDEX" val="4"/>
  <p:tag name="KSO_WM_UNIT_TEXT_SUBTYPE" val="a"/>
  <p:tag name="KSO_WM_UNIT_SUBTYPE" val="a"/>
  <p:tag name="KSO_WM_UNIT_TYPE" val="f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INDEX" val="5"/>
  <p:tag name="KSO_WM_UNIT_TEXT_SUBTYPE" val="a"/>
  <p:tag name="KSO_WM_UNIT_SUBTYPE" val="a"/>
  <p:tag name="KSO_WM_UNIT_TYPE" val="f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INDEX" val="6"/>
  <p:tag name="KSO_WM_UNIT_TEXT_SUBTYPE" val="a"/>
  <p:tag name="KSO_WM_UNIT_SUBTYPE" val="a"/>
  <p:tag name="KSO_WM_UNIT_TYPE" val="f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INDEX" val="7"/>
  <p:tag name="KSO_WM_UNIT_TEXT_SUBTYPE" val="a"/>
  <p:tag name="KSO_WM_UNIT_SUBTYPE" val="a"/>
  <p:tag name="KSO_WM_UNIT_TYPE" val="f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INDEX" val="8"/>
  <p:tag name="KSO_WM_UNIT_TEXT_SUBTYPE" val="a"/>
  <p:tag name="KSO_WM_UNIT_SUBTYPE" val="a"/>
  <p:tag name="KSO_WM_UNIT_TYPE" val="f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INDEX" val="9"/>
  <p:tag name="KSO_WM_UNIT_TEXT_SUBTYPE" val="a"/>
  <p:tag name="KSO_WM_UNIT_SUBTYPE" val="a"/>
  <p:tag name="KSO_WM_UNIT_TYPE" val="f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INDEX" val="10"/>
  <p:tag name="KSO_WM_UNIT_TEXT_SUBTYPE" val="a"/>
  <p:tag name="KSO_WM_UNIT_SUBTYPE" val="a"/>
  <p:tag name="KSO_WM_UNIT_TYPE" val="f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INDEX" val="11"/>
  <p:tag name="KSO_WM_UNIT_TEXT_SUBTYPE" val="a"/>
  <p:tag name="KSO_WM_UNIT_SUBTYPE" val="a"/>
  <p:tag name="KSO_WM_UNIT_TYPE" val="f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INDEX" val="12"/>
  <p:tag name="KSO_WM_UNIT_TEXT_SUBTYPE" val="a"/>
  <p:tag name="KSO_WM_UNIT_SUBTYPE" val="a"/>
  <p:tag name="KSO_WM_UNIT_TYPE" val="f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1"/>
  <p:tag name="KSO_WM_UNIT_TYPE" val="a"/>
  <p:tag name="KSO_WM_BEAUTIFY_FLAG" val="#wm#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0665"/>
  <p:tag name="KSO_WM_SLIDE_TYPE" val="text"/>
  <p:tag name="KSO_WM_TEMPLATE_USER_THEME" val="1"/>
  <p:tag name="KSO_WM_SLIDE_INDEX" val="8"/>
  <p:tag name="KSO_WM_SLIDE_ID" val="custom_8"/>
  <p:tag name="KSO_WM_SLIDE_LAYOUT" val="a_f"/>
  <p:tag name="KSO_WM_SLIDE_LAYOUT_CNT" val="1_1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TABLE_ENDDRAG_ORIGIN_RECT" val="623*303"/>
  <p:tag name="TABLE_ENDDRAG_RECT" val="26*228*623*303"/>
  <p:tag name="KSO_WM_UNIT_INDEX" val="2"/>
  <p:tag name="KSO_WM_UNIT_TYPE" val="β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INDEX" val="3"/>
  <p:tag name="KSO_WM_UNIT_TYPE" val="d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INDEX" val="4"/>
  <p:tag name="KSO_WM_UNIT_TYPE" val="d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INDEX" val="5"/>
  <p:tag name="KSO_WM_UNIT_TYPE" val="d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INDEX" val="6"/>
  <p:tag name="KSO_WM_UNIT_TYPE" val="d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INDEX" val="7"/>
  <p:tag name="KSO_WM_UNIT_TYPE" val="i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INDEX" val="8"/>
  <p:tag name="KSO_WM_UNIT_TYPE" val="i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1"/>
  <p:tag name="KSO_WM_UNIT_TYPE" val="a"/>
  <p:tag name="KSO_WM_BEAUTIFY_FLAG" val="#wm#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0665"/>
  <p:tag name="KSO_WM_SLIDE_TYPE" val="text"/>
  <p:tag name="KSO_WM_TEMPLATE_USER_THEME" val="1"/>
  <p:tag name="KSO_WM_SLIDE_INDEX" val="8"/>
  <p:tag name="KSO_WM_SLIDE_ID" val="custom_8"/>
  <p:tag name="KSO_WM_SLIDE_LAYOUT" val="a_f"/>
  <p:tag name="KSO_WM_SLIDE_LAYOUT_CNT" val="1_1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PLACING_PICTURE_USER_VIEWPORT" val="{&quot;height&quot;:4817,&quot;width&quot;:4622}"/>
  <p:tag name="KSO_WM_UNIT_INDEX" val="2"/>
  <p:tag name="KSO_WM_UNIT_TYPE" val="d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1"/>
  <p:tag name="KSO_WM_UNIT_TYPE" val="a"/>
  <p:tag name="KSO_WM_BEAUTIFY_FLAG" val="#wm#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0665"/>
  <p:tag name="KSO_WM_SLIDE_TYPE" val="text"/>
  <p:tag name="KSO_WM_TEMPLATE_USER_THEME" val="1"/>
  <p:tag name="KSO_WM_SLIDE_INDEX" val="8"/>
  <p:tag name="KSO_WM_SLIDE_ID" val="custom_8"/>
  <p:tag name="KSO_WM_SLIDE_LAYOUT" val="a_f"/>
  <p:tag name="KSO_WM_SLIDE_LAYOUT_CNT" val="1_1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INDEX" val="1"/>
  <p:tag name="KSO_WM_UNIT_TYPE" val="a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0665"/>
  <p:tag name="KSO_WM_SLIDE_TYPE" val="text"/>
  <p:tag name="KSO_WM_TEMPLATE_USER_THEME" val="1"/>
  <p:tag name="KSO_WM_SLIDE_INDEX" val="8"/>
  <p:tag name="KSO_WM_SLIDE_ID" val="custom_8"/>
  <p:tag name="KSO_WM_SLIDE_LAYOUT" val="a_f"/>
  <p:tag name="KSO_WM_SLIDE_LAYOUT_CNT" val="1_1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2"/>
  <p:tag name="KSO_WM_UNIT_TEXT_SUBTYPE" val="a"/>
  <p:tag name="KSO_WM_UNIT_SUBTYPE" val="a"/>
  <p:tag name="KSO_WM_UNIT_TYPE" val="f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INDEX" val="1"/>
  <p:tag name="KSO_WM_UNIT_TYPE" val="a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0665"/>
  <p:tag name="KSO_WM_SLIDE_TYPE" val="text"/>
  <p:tag name="KSO_WM_TEMPLATE_USER_THEME" val="1"/>
  <p:tag name="KSO_WM_SLIDE_INDEX" val="8"/>
  <p:tag name="KSO_WM_SLIDE_ID" val="custom_8"/>
  <p:tag name="KSO_WM_SLIDE_LAYOUT" val="a_f"/>
  <p:tag name="KSO_WM_SLIDE_LAYOUT_CNT" val="1_1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PLACING_PICTURE_USER_VIEWPORT" val="{&quot;height&quot;:3980,&quot;width&quot;:4611}"/>
  <p:tag name="KSO_WM_UNIT_INDEX" val="1"/>
  <p:tag name="KSO_WM_UNIT_TYPE" val="d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INDEX" val="2"/>
  <p:tag name="KSO_WM_UNIT_TEXT_SUBTYPE" val="a"/>
  <p:tag name="KSO_WM_UNIT_SUBTYPE" val="a"/>
  <p:tag name="KSO_WM_UNIT_TYPE" val="f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INDEX" val="3"/>
  <p:tag name="KSO_WM_UNIT_TEXT_SUBTYPE" val="a"/>
  <p:tag name="KSO_WM_UNIT_SUBTYPE" val="a"/>
  <p:tag name="KSO_WM_UNIT_TYPE" val="f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TABLE_BEAUTIFY" val="smartTable{45a20563-68c2-4386-afd6-356a8ce17601}"/>
  <p:tag name="TABLE_ENDDRAG_ORIGIN_RECT" val="534*135"/>
  <p:tag name="TABLE_ENDDRAG_RECT" val="92*154*534*135"/>
  <p:tag name="KSO_WM_UNIT_INDEX" val="4"/>
  <p:tag name="KSO_WM_UNIT_TYPE" val="β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INDEX" val="5"/>
  <p:tag name="KSO_WM_UNIT_TEXT_SUBTYPE" val="a"/>
  <p:tag name="KSO_WM_UNIT_SUBTYPE" val="a"/>
  <p:tag name="KSO_WM_UNIT_TYPE" val="f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INDEX" val="6"/>
  <p:tag name="KSO_WM_UNIT_TYPE" val="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0665"/>
  <p:tag name="KSO_WM_SLIDE_TYPE" val="text"/>
  <p:tag name="KSO_WM_TEMPLATE_USER_THEME" val="1"/>
  <p:tag name="KSO_WM_SLIDE_INDEX" val="8"/>
  <p:tag name="KSO_WM_SLIDE_ID" val="custom_8"/>
  <p:tag name="KSO_WM_SLIDE_LAYOUT" val="a_f"/>
  <p:tag name="KSO_WM_SLIDE_LAYOUT_CNT" val="1_1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INDEX" val="2"/>
  <p:tag name="KSO_WM_UNIT_TEXT_SUBTYPE" val="a"/>
  <p:tag name="KSO_WM_UNIT_SUBTYPE" val="a"/>
  <p:tag name="KSO_WM_UNIT_TYPE" val="f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INDEX" val="3"/>
  <p:tag name="KSO_WM_UNIT_TEXT_SUBTYPE" val="a"/>
  <p:tag name="KSO_WM_UNIT_SUBTYPE" val="a"/>
  <p:tag name="KSO_WM_UNIT_TYPE" val="f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INDEX" val="4"/>
  <p:tag name="KSO_WM_UNIT_TEXT_SUBTYPE" val="a"/>
  <p:tag name="KSO_WM_UNIT_SUBTYPE" val="a"/>
  <p:tag name="KSO_WM_UNIT_TYPE" val="f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INDEX" val="5"/>
  <p:tag name="KSO_WM_UNIT_TEXT_SUBTYPE" val="a"/>
  <p:tag name="KSO_WM_UNIT_SUBTYPE" val="a"/>
  <p:tag name="KSO_WM_UNIT_TYPE" val="f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INDEX" val="6"/>
  <p:tag name="KSO_WM_UNIT_TYPE" val="d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INDEX" val="7"/>
  <p:tag name="KSO_WM_UNIT_TYPE" val="d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INDEX" val="8"/>
  <p:tag name="KSO_WM_UNIT_TYPE" val="d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INDEX" val="9"/>
  <p:tag name="KSO_WM_UNIT_TYPE" val="d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10"/>
  <p:tag name="KSO_WM_UNIT_TEXT_SUBTYPE" val="a"/>
  <p:tag name="KSO_WM_UNIT_SUBTYPE" val="a"/>
  <p:tag name="KSO_WM_UNIT_TYPE" val="f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INDEX" val="11"/>
  <p:tag name="KSO_WM_UNIT_TEXT_SUBTYPE" val="a"/>
  <p:tag name="KSO_WM_UNIT_SUBTYPE" val="a"/>
  <p:tag name="KSO_WM_UNIT_TYPE" val="f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INDEX" val="1"/>
  <p:tag name="KSO_WM_UNIT_TYPE" val="a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0665"/>
  <p:tag name="KSO_WM_SLIDE_TYPE" val="text"/>
  <p:tag name="KSO_WM_TEMPLATE_USER_THEME" val="1"/>
  <p:tag name="KSO_WM_SLIDE_INDEX" val="8"/>
  <p:tag name="KSO_WM_SLIDE_ID" val="custom_8"/>
  <p:tag name="KSO_WM_SLIDE_LAYOUT" val="a_f"/>
  <p:tag name="KSO_WM_SLIDE_LAYOUT_CNT" val="1_1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INDEX" val="1"/>
  <p:tag name="KSO_WM_UNIT_TYPE" val="a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0665"/>
  <p:tag name="KSO_WM_SLIDE_TYPE" val="text"/>
  <p:tag name="KSO_WM_TEMPLATE_USER_THEME" val="1"/>
  <p:tag name="KSO_WM_SLIDE_INDEX" val="8"/>
  <p:tag name="KSO_WM_SLIDE_ID" val="custom_8"/>
  <p:tag name="KSO_WM_SLIDE_LAYOUT" val="a_f"/>
  <p:tag name="KSO_WM_SLIDE_LAYOUT_CNT" val="1_1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INDEX" val="2"/>
  <p:tag name="KSO_WM_UNIT_TYPE" val="d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3"/>
  <p:tag name="KSO_WM_UNIT_TEXT_SUBTYPE" val="a"/>
  <p:tag name="KSO_WM_UNIT_SUBTYPE" val="a"/>
  <p:tag name="KSO_WM_UNIT_TYPE" val="f"/>
  <p:tag name="KSO_WM_BEAUTIFY_FLAG" val="#wm#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1"/>
  <p:tag name="KSO_WM_UNIT_TYPE" val="a"/>
  <p:tag name="KSO_WM_BEAUTIFY_FLAG" val="#wm#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0665"/>
  <p:tag name="KSO_WM_SLIDE_TYPE" val="text"/>
  <p:tag name="KSO_WM_TEMPLATE_USER_THEME" val="1"/>
  <p:tag name="KSO_WM_SLIDE_INDEX" val="8"/>
  <p:tag name="KSO_WM_SLIDE_ID" val="custom_8"/>
  <p:tag name="KSO_WM_SLIDE_LAYOUT" val="a_f"/>
  <p:tag name="KSO_WM_SLIDE_LAYOUT_CNT" val="1_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2"/>
  <p:tag name="KSO_WM_UNIT_TEXT_SUBTYPE" val="a"/>
  <p:tag name="KSO_WM_UNIT_SUBTYPE" val="a"/>
  <p:tag name="KSO_WM_UNIT_TYPE" val="f"/>
  <p:tag name="KSO_WM_BEAUTIFY_FLAG" val="#wm#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1"/>
  <p:tag name="KSO_WM_UNIT_TYPE" val="a"/>
  <p:tag name="KSO_WM_BEAUTIFY_FLAG" val="#wm#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0665"/>
  <p:tag name="KSO_WM_SLIDE_TYPE" val="text"/>
  <p:tag name="KSO_WM_TEMPLATE_USER_THEME" val="1"/>
  <p:tag name="KSO_WM_SLIDE_INDEX" val="8"/>
  <p:tag name="KSO_WM_SLIDE_ID" val="custom_8"/>
  <p:tag name="KSO_WM_SLIDE_LAYOUT" val="a_f"/>
  <p:tag name="KSO_WM_SLIDE_LAYOUT_CNT" val="1_1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PLACING_PICTURE_USER_VIEWPORT" val="{&quot;height&quot;:5472.499212598425,&quot;width&quot;:6545}"/>
  <p:tag name="KSO_WM_UNIT_INDEX" val="2"/>
  <p:tag name="KSO_WM_UNIT_TYPE" val="d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INDEX" val="3"/>
  <p:tag name="KSO_WM_UNIT_TYPE" val="d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INDEX" val="4"/>
  <p:tag name="KSO_WM_UNIT_TYPE" val="d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INDEX" val="5"/>
  <p:tag name="KSO_WM_UNIT_TEXT_SUBTYPE" val="a"/>
  <p:tag name="KSO_WM_UNIT_SUBTYPE" val="a"/>
  <p:tag name="KSO_WM_UNIT_TYPE" val="f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INDEX" val="6"/>
  <p:tag name="KSO_WM_UNIT_TEXT_SUBTYPE" val="a"/>
  <p:tag name="KSO_WM_UNIT_SUBTYPE" val="a"/>
  <p:tag name="KSO_WM_UNIT_TYPE" val="f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INDEX" val="7"/>
  <p:tag name="KSO_WM_UNIT_TEXT_SUBTYPE" val="a"/>
  <p:tag name="KSO_WM_UNIT_SUBTYPE" val="a"/>
  <p:tag name="KSO_WM_UNIT_TYPE" val="f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180665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INDEX" val="8"/>
  <p:tag name="KSO_WM_UNIT_TEXT_SUBTYPE" val="a"/>
  <p:tag name="KSO_WM_UNIT_SUBTYPE" val="a"/>
  <p:tag name="KSO_WM_UNIT_TYPE" val="f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INDEX" val="9"/>
  <p:tag name="KSO_WM_UNIT_TEXT_SUBTYPE" val="a"/>
  <p:tag name="KSO_WM_UNIT_SUBTYPE" val="a"/>
  <p:tag name="KSO_WM_UNIT_TYPE" val="f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INDEX" val="10"/>
  <p:tag name="KSO_WM_UNIT_TEXT_SUBTYPE" val="a"/>
  <p:tag name="KSO_WM_UNIT_SUBTYPE" val="a"/>
  <p:tag name="KSO_WM_UNIT_TYPE" val="f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INDEX" val="11"/>
  <p:tag name="KSO_WM_UNIT_TEXT_SUBTYPE" val="a"/>
  <p:tag name="KSO_WM_UNIT_SUBTYPE" val="a"/>
  <p:tag name="KSO_WM_UNIT_TYPE" val="f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INDEX" val="12"/>
  <p:tag name="KSO_WM_UNIT_TEXT_SUBTYPE" val="a"/>
  <p:tag name="KSO_WM_UNIT_SUBTYPE" val="a"/>
  <p:tag name="KSO_WM_UNIT_TYPE" val="f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INDEX" val="13"/>
  <p:tag name="KSO_WM_UNIT_TEXT_SUBTYPE" val="a"/>
  <p:tag name="KSO_WM_UNIT_SUBTYPE" val="a"/>
  <p:tag name="KSO_WM_UNIT_TYPE" val="f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INDEX" val="14"/>
  <p:tag name="KSO_WM_UNIT_TEXT_SUBTYPE" val="a"/>
  <p:tag name="KSO_WM_UNIT_SUBTYPE" val="a"/>
  <p:tag name="KSO_WM_UNIT_TYPE" val="f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INDEX" val="15"/>
  <p:tag name="KSO_WM_UNIT_TEXT_SUBTYPE" val="a"/>
  <p:tag name="KSO_WM_UNIT_SUBTYPE" val="a"/>
  <p:tag name="KSO_WM_UNIT_TYPE" val="f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INDEX" val="16"/>
  <p:tag name="KSO_WM_UNIT_TEXT_SUBTYPE" val="a"/>
  <p:tag name="KSO_WM_UNIT_SUBTYPE" val="a"/>
  <p:tag name="KSO_WM_UNIT_TYPE" val="f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1"/>
  <p:tag name="KSO_WM_UNIT_TYPE" val="a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0665"/>
  <p:tag name="KSO_WM_SLIDE_TYPE" val="text"/>
  <p:tag name="KSO_WM_TEMPLATE_USER_THEME" val="1"/>
  <p:tag name="KSO_WM_SLIDE_INDEX" val="8"/>
  <p:tag name="KSO_WM_SLIDE_ID" val="custom_8"/>
  <p:tag name="KSO_WM_SLIDE_LAYOUT" val="a_f"/>
  <p:tag name="KSO_WM_SLIDE_LAYOUT_CNT" val="1_1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1"/>
  <p:tag name="KSO_WM_UNIT_TYPE" val="a"/>
  <p:tag name="KSO_WM_BEAUTIFY_FLAG" val="#wm#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INDEX" val="2"/>
  <p:tag name="KSO_WM_UNIT_TEXT_SUBTYPE" val="a"/>
  <p:tag name="KSO_WM_UNIT_SUBTYPE" val="a"/>
  <p:tag name="KSO_WM_UNIT_TYPE" val="f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0665"/>
  <p:tag name="KSO_WM_SLIDE_TYPE" val="text"/>
  <p:tag name="KSO_WM_TEMPLATE_USER_THEME" val="1"/>
  <p:tag name="KSO_WM_SLIDE_INDEX" val="8"/>
  <p:tag name="KSO_WM_SLIDE_ID" val="custom_8"/>
  <p:tag name="KSO_WM_SLIDE_LAYOUT" val="a_f"/>
  <p:tag name="KSO_WM_SLIDE_LAYOUT_CNT" val="1_1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1"/>
  <p:tag name="KSO_WM_UNIT_TYPE" val="a"/>
  <p:tag name="KSO_WM_BEAUTIFY_FLAG" val="#wm#"/>
</p:tagLst>
</file>

<file path=ppt/tags/tag3140.xml><?xml version="1.0" encoding="utf-8"?>
<p:tagLst xmlns:p="http://schemas.openxmlformats.org/presentationml/2006/main">
  <p:tag name="KSO_WM_BEAUTIFY_FLAG" val="#wm#"/>
  <p:tag name="KSO_WM_UNIT_INDEX" val="2"/>
  <p:tag name="KSO_WM_UNIT_TEXT_SUBTYPE" val="a"/>
  <p:tag name="KSO_WM_UNIT_SUBTYPE" val="a"/>
  <p:tag name="KSO_WM_UNIT_TYPE" val="f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INDEX" val="2"/>
  <p:tag name="KSO_WM_UNIT_TEXT_SUBTYPE" val="a"/>
  <p:tag name="KSO_WM_UNIT_SUBTYPE" val="a"/>
  <p:tag name="KSO_WM_UNIT_TYPE" val="f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0665"/>
  <p:tag name="KSO_WM_SLIDE_TYPE" val="text"/>
  <p:tag name="KSO_WM_TEMPLATE_USER_THEME" val="1"/>
  <p:tag name="KSO_WM_SLIDE_INDEX" val="8"/>
  <p:tag name="KSO_WM_SLIDE_ID" val="custom_8"/>
  <p:tag name="KSO_WM_SLIDE_LAYOUT" val="a_f"/>
  <p:tag name="KSO_WM_SLIDE_LAYOUT_CNT" val="1_1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INDEX" val="2"/>
  <p:tag name="KSO_WM_UNIT_TYPE" val="d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INDEX" val="3"/>
  <p:tag name="KSO_WM_UNIT_TEXT_SUBTYPE" val="a"/>
  <p:tag name="KSO_WM_UNIT_SUBTYPE" val="a"/>
  <p:tag name="KSO_WM_UNIT_TYPE" val="f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1"/>
  <p:tag name="KSO_WM_UNIT_TYPE" val="a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180665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3*i*1"/>
  <p:tag name="KSO_WM_UNIT_INDEX" val="1"/>
  <p:tag name="KSO_WM_UNIT_LAYERLEVEL" val="1"/>
  <p:tag name="KSO_WM_UNIT_SUBTYPE" val="h"/>
  <p:tag name="KSO_WM_UNIT_TYPE" val="i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4*i*1"/>
  <p:tag name="KSO_WM_UNIT_INDEX" val="1"/>
  <p:tag name="KSO_WM_UNIT_LAYERLEVEL" val="1"/>
  <p:tag name="KSO_WM_UNIT_SUBTYPE" val="h"/>
  <p:tag name="KSO_WM_UNIT_TYPE" val="i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heme/theme1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微软雅黑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20180665">
      <a:dk1>
        <a:srgbClr val="000000"/>
      </a:dk1>
      <a:lt1>
        <a:srgbClr val="FFFFFF"/>
      </a:lt1>
      <a:dk2>
        <a:srgbClr val="F4F5F7"/>
      </a:dk2>
      <a:lt2>
        <a:srgbClr val="FFFFFF"/>
      </a:lt2>
      <a:accent1>
        <a:srgbClr val="DE4B5D"/>
      </a:accent1>
      <a:accent2>
        <a:srgbClr val="BF5372"/>
      </a:accent2>
      <a:accent3>
        <a:srgbClr val="A05B86"/>
      </a:accent3>
      <a:accent4>
        <a:srgbClr val="82629B"/>
      </a:accent4>
      <a:accent5>
        <a:srgbClr val="636AAF"/>
      </a:accent5>
      <a:accent6>
        <a:srgbClr val="4472C4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191F2D"/>
      </a:dk2>
      <a:lt2>
        <a:srgbClr val="F7F8FA"/>
      </a:lt2>
      <a:accent1>
        <a:srgbClr val="E6E9F1"/>
      </a:accent1>
      <a:accent2>
        <a:srgbClr val="A8C8DF"/>
      </a:accent2>
      <a:accent3>
        <a:srgbClr val="A4742F"/>
      </a:accent3>
      <a:accent4>
        <a:srgbClr val="19253B"/>
      </a:accent4>
      <a:accent5>
        <a:srgbClr val="7A5228"/>
      </a:accent5>
      <a:accent6>
        <a:srgbClr val="818288"/>
      </a:accent6>
      <a:hlink>
        <a:srgbClr val="0026E5"/>
      </a:hlink>
      <a:folHlink>
        <a:srgbClr val="7E1FAD"/>
      </a:folHlink>
    </a:clrScheme>
    <a:fontScheme name="2_自定义设计方案">
      <a:majorFont>
        <a:latin typeface="Times New Roman"/>
        <a:ea typeface="黑体"/>
        <a:cs typeface="Arial"/>
      </a:majorFont>
      <a:minorFont>
        <a:latin typeface="Times New Roman"/>
        <a:ea typeface="楷体"/>
        <a:cs typeface="Arial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977</Words>
  <Application>Microsoft Office PowerPoint</Application>
  <PresentationFormat>宽屏</PresentationFormat>
  <Paragraphs>96</Paragraphs>
  <Slides>16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16</vt:i4>
      </vt:variant>
    </vt:vector>
  </HeadingPairs>
  <TitlesOfParts>
    <vt:vector size="30" baseType="lpstr">
      <vt:lpstr>MS Mincho</vt:lpstr>
      <vt:lpstr>宋体</vt:lpstr>
      <vt:lpstr>微软雅黑</vt:lpstr>
      <vt:lpstr>Arial</vt:lpstr>
      <vt:lpstr>Calibri</vt:lpstr>
      <vt:lpstr>Cambria Math</vt:lpstr>
      <vt:lpstr>Courier New</vt:lpstr>
      <vt:lpstr>Times New Roman</vt:lpstr>
      <vt:lpstr>2_Office 主题</vt:lpstr>
      <vt:lpstr>1_Office 主题</vt:lpstr>
      <vt:lpstr>Office 主题​​</vt:lpstr>
      <vt:lpstr>Equation.KSEE3</vt:lpstr>
      <vt:lpstr>文档</vt:lpstr>
      <vt:lpstr>Equation.3</vt:lpstr>
      <vt:lpstr>直线的方程（二）</vt:lpstr>
      <vt:lpstr>知识梳理——1.直线的倾斜角和斜率</vt:lpstr>
      <vt:lpstr>知识梳理——1.直线的倾斜角和斜率</vt:lpstr>
      <vt:lpstr>知识梳理——1.直线的倾斜角和斜率</vt:lpstr>
      <vt:lpstr>知识梳理——1.直线的倾斜角和斜率</vt:lpstr>
      <vt:lpstr>知识梳理——2.直线的方程</vt:lpstr>
      <vt:lpstr>知识梳理——3.直线的位置关系</vt:lpstr>
      <vt:lpstr>知识梳理——4.两直线的交点</vt:lpstr>
      <vt:lpstr>知识梳理——5.点与直线的对称问题</vt:lpstr>
      <vt:lpstr>知识梳理——6.距离公式</vt:lpstr>
      <vt:lpstr>方法归纳——1.三点共线问题</vt:lpstr>
      <vt:lpstr>方法归纳——2.两直线交点问题</vt:lpstr>
      <vt:lpstr>方法归纳——3.求知顶点坐标的三角形面积</vt:lpstr>
      <vt:lpstr>方法归纳——4.“截距”的理解</vt:lpstr>
      <vt:lpstr>方法归纳——4.“截距”的理解</vt:lpstr>
      <vt:lpstr>方法归纳——5.直线的含参一般式方程</vt:lpstr>
    </vt:vector>
  </TitlesOfParts>
  <Company>二一教育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21cnjy.com</dc:creator>
  <cp:keywords>21</cp:keywords>
  <cp:lastModifiedBy>H</cp:lastModifiedBy>
  <cp:revision>3</cp:revision>
  <cp:lastPrinted>2023-10-13T10:04:00Z</cp:lastPrinted>
  <dcterms:created xsi:type="dcterms:W3CDTF">2023-10-13T10:04:00Z</dcterms:created>
  <dcterms:modified xsi:type="dcterms:W3CDTF">2025-07-04T07:11:41Z</dcterms:modified>
  <cp:version>451436612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2052-12.1.0.18912</vt:lpwstr>
  </property>
  <property fmtid="{D5CDD505-2E9C-101B-9397-08002B2CF9AE}" pid="3" name="KSOTemplateUUID">
    <vt:lpwstr>v1.0_mb_8y7IMpQ5wEdXBHGiexHR3w==</vt:lpwstr>
  </property>
  <property fmtid="{D5CDD505-2E9C-101B-9397-08002B2CF9AE}" pid="4" name="ICV">
    <vt:lpwstr>9F0812A7CFF84F7C87733A910BB52DC2_11</vt:lpwstr>
  </property>
</Properties>
</file>