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7" r:id="rId3"/>
    <p:sldId id="299" r:id="rId4"/>
    <p:sldId id="300" r:id="rId5"/>
    <p:sldId id="302" r:id="rId6"/>
    <p:sldId id="310" r:id="rId7"/>
    <p:sldId id="305" r:id="rId8"/>
    <p:sldId id="303" r:id="rId9"/>
    <p:sldId id="316" r:id="rId10"/>
    <p:sldId id="317" r:id="rId11"/>
    <p:sldId id="318" r:id="rId12"/>
    <p:sldId id="309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834" y="72"/>
      </p:cViewPr>
      <p:guideLst>
        <p:guide orient="horz" pos="2171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2.png"/><Relationship Id="rId2" Type="http://schemas.openxmlformats.org/officeDocument/2006/relationships/tags" Target="../tags/tag13.xml"/><Relationship Id="rId16" Type="http://schemas.openxmlformats.org/officeDocument/2006/relationships/image" Target="../media/image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4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image" Target="../media/image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3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0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3725863"/>
            <a:ext cx="2498725" cy="313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278938" y="4259263"/>
            <a:ext cx="2935287" cy="262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grpSp>
        <p:nvGrpSpPr>
          <p:cNvPr id="3078" name="组合 40"/>
          <p:cNvGrpSpPr/>
          <p:nvPr userDrawn="1"/>
        </p:nvGrpSpPr>
        <p:grpSpPr>
          <a:xfrm rot="-6919667">
            <a:off x="10252075" y="392113"/>
            <a:ext cx="1538288" cy="1481137"/>
            <a:chOff x="3464771" y="1644163"/>
            <a:chExt cx="206269" cy="198616"/>
          </a:xfrm>
        </p:grpSpPr>
        <p:sp>
          <p:nvSpPr>
            <p:cNvPr id="42" name="任意多边形: 形状 41"/>
            <p:cNvSpPr/>
            <p:nvPr>
              <p:custDataLst>
                <p:tags r:id="rId10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11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2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3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4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grpSp>
        <p:nvGrpSpPr>
          <p:cNvPr id="3084" name="组合 46"/>
          <p:cNvGrpSpPr/>
          <p:nvPr userDrawn="1"/>
        </p:nvGrpSpPr>
        <p:grpSpPr>
          <a:xfrm rot="1202429">
            <a:off x="10139363" y="290513"/>
            <a:ext cx="1785937" cy="1892300"/>
            <a:chOff x="4159239" y="1559399"/>
            <a:chExt cx="266873" cy="282805"/>
          </a:xfrm>
        </p:grpSpPr>
        <p:sp>
          <p:nvSpPr>
            <p:cNvPr id="48" name="任意多边形: 形状 47"/>
            <p:cNvSpPr/>
            <p:nvPr>
              <p:custDataLst>
                <p:tags r:id="rId7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8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9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ctrTitle"/>
          </p:nvPr>
        </p:nvSpPr>
        <p:spPr>
          <a:xfrm>
            <a:off x="2288471" y="2141466"/>
            <a:ext cx="7562259" cy="138932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latin typeface="Arial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/>
          </p:nvPr>
        </p:nvSpPr>
        <p:spPr>
          <a:xfrm>
            <a:off x="2288472" y="3577014"/>
            <a:ext cx="7562258" cy="119312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3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3400" y="4092575"/>
            <a:ext cx="2730500" cy="2238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组合 24"/>
          <p:cNvGrpSpPr/>
          <p:nvPr userDrawn="1"/>
        </p:nvGrpSpPr>
        <p:grpSpPr>
          <a:xfrm>
            <a:off x="9437688" y="295275"/>
            <a:ext cx="2084387" cy="2386013"/>
            <a:chOff x="9278257" y="343273"/>
            <a:chExt cx="2084524" cy="2386580"/>
          </a:xfrm>
        </p:grpSpPr>
        <p:grpSp>
          <p:nvGrpSpPr>
            <p:cNvPr id="5125" name="组合 25"/>
            <p:cNvGrpSpPr/>
            <p:nvPr/>
          </p:nvGrpSpPr>
          <p:grpSpPr>
            <a:xfrm rot="-7465542">
              <a:off x="9244087" y="377443"/>
              <a:ext cx="1841834" cy="1773494"/>
              <a:chOff x="3464771" y="1644163"/>
              <a:chExt cx="206269" cy="198616"/>
            </a:xfrm>
          </p:grpSpPr>
          <p:sp>
            <p:nvSpPr>
              <p:cNvPr id="31" name="任意多边形: 形状 30"/>
              <p:cNvSpPr/>
              <p:nvPr>
                <p:custDataLst>
                  <p:tags r:id="rId9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1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3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</p:grpSp>
        <p:grpSp>
          <p:nvGrpSpPr>
            <p:cNvPr id="5131" name="组合 26"/>
            <p:cNvGrpSpPr/>
            <p:nvPr/>
          </p:nvGrpSpPr>
          <p:grpSpPr>
            <a:xfrm rot="1187154">
              <a:off x="9363540" y="611264"/>
              <a:ext cx="1999241" cy="2118589"/>
              <a:chOff x="4159239" y="1559399"/>
              <a:chExt cx="266873" cy="282805"/>
            </a:xfrm>
          </p:grpSpPr>
          <p:sp>
            <p:nvSpPr>
              <p:cNvPr id="28" name="任意多边形: 形状 2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8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微软雅黑" charset="-122"/>
                  <a:cs typeface="+mn-cs"/>
                </a:endParaRPr>
              </a:p>
            </p:txBody>
          </p:sp>
        </p:grpSp>
      </p:grp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439863" y="976313"/>
            <a:ext cx="9312275" cy="49053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2111" y="3514508"/>
            <a:ext cx="6367780" cy="1011555"/>
          </a:xfrm>
        </p:spPr>
        <p:txBody>
          <a:bodyPr lIns="90000" tIns="0" rIns="90000" bIns="46800" anchor="t" anchorCtr="0">
            <a:normAutofit/>
          </a:bodyPr>
          <a:lstStyle>
            <a:lvl1pPr algn="ctr">
              <a:defRPr sz="2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2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2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1328738" y="1081088"/>
            <a:ext cx="3302000" cy="46958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grpSp>
        <p:nvGrpSpPr>
          <p:cNvPr id="8197" name="组合 9"/>
          <p:cNvGrpSpPr/>
          <p:nvPr userDrawn="1"/>
        </p:nvGrpSpPr>
        <p:grpSpPr>
          <a:xfrm rot="302429">
            <a:off x="3657600" y="4095750"/>
            <a:ext cx="2152650" cy="2281238"/>
            <a:chOff x="4159239" y="1559399"/>
            <a:chExt cx="266873" cy="282805"/>
          </a:xfrm>
        </p:grpSpPr>
        <p:sp>
          <p:nvSpPr>
            <p:cNvPr id="11" name="任意多边形: 形状 51"/>
            <p:cNvSpPr/>
            <p:nvPr>
              <p:custDataLst>
                <p:tags r:id="rId26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12" name="任意多边形: 形状 52"/>
            <p:cNvSpPr/>
            <p:nvPr>
              <p:custDataLst>
                <p:tags r:id="rId27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13" name="任意多边形: 形状 53"/>
            <p:cNvSpPr/>
            <p:nvPr>
              <p:custDataLst>
                <p:tags r:id="rId28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grpSp>
        <p:nvGrpSpPr>
          <p:cNvPr id="8201" name="组合 13"/>
          <p:cNvGrpSpPr/>
          <p:nvPr userDrawn="1"/>
        </p:nvGrpSpPr>
        <p:grpSpPr>
          <a:xfrm>
            <a:off x="4630738" y="4651375"/>
            <a:ext cx="792162" cy="1273175"/>
            <a:chOff x="4515453" y="2474469"/>
            <a:chExt cx="68557" cy="110251"/>
          </a:xfrm>
        </p:grpSpPr>
        <p:sp>
          <p:nvSpPr>
            <p:cNvPr id="15" name="矩形 14"/>
            <p:cNvSpPr/>
            <p:nvPr>
              <p:custDataLst>
                <p:tags r:id="rId23"/>
              </p:custDataLst>
            </p:nvPr>
          </p:nvSpPr>
          <p:spPr>
            <a:xfrm>
              <a:off x="4525258" y="2474469"/>
              <a:ext cx="48097" cy="259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charset="0"/>
                <a:ea typeface="幼圆" pitchFamily="49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24"/>
              </p:custDataLst>
            </p:nvPr>
          </p:nvSpPr>
          <p:spPr>
            <a:xfrm>
              <a:off x="4516303" y="2500006"/>
              <a:ext cx="67706" cy="84714"/>
            </a:xfrm>
            <a:custGeom>
              <a:avLst/>
              <a:gdLst/>
              <a:ahLst/>
              <a:cxnLst/>
              <a:rect l="0" t="0" r="0" b="0"/>
              <a:pathLst>
                <a:path w="343790" h="430150">
                  <a:moveTo>
                    <a:pt x="0" y="67056"/>
                  </a:moveTo>
                  <a:cubicBezTo>
                    <a:pt x="24256" y="54102"/>
                    <a:pt x="58928" y="25654"/>
                    <a:pt x="75692" y="0"/>
                  </a:cubicBezTo>
                  <a:lnTo>
                    <a:pt x="259969" y="0"/>
                  </a:lnTo>
                  <a:cubicBezTo>
                    <a:pt x="278638" y="29464"/>
                    <a:pt x="316738" y="53467"/>
                    <a:pt x="343789" y="67056"/>
                  </a:cubicBezTo>
                  <a:lnTo>
                    <a:pt x="343789" y="389128"/>
                  </a:lnTo>
                  <a:cubicBezTo>
                    <a:pt x="334518" y="414528"/>
                    <a:pt x="326517" y="424307"/>
                    <a:pt x="302768" y="430149"/>
                  </a:cubicBezTo>
                  <a:lnTo>
                    <a:pt x="33528" y="430149"/>
                  </a:lnTo>
                  <a:cubicBezTo>
                    <a:pt x="17018" y="427101"/>
                    <a:pt x="5969" y="415417"/>
                    <a:pt x="0" y="395605"/>
                  </a:cubicBezTo>
                  <a:cubicBezTo>
                    <a:pt x="0" y="281051"/>
                    <a:pt x="0" y="120015"/>
                    <a:pt x="0" y="670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charset="0"/>
                <a:ea typeface="幼圆" pitchFamily="49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25"/>
              </p:custDataLst>
            </p:nvPr>
          </p:nvSpPr>
          <p:spPr>
            <a:xfrm>
              <a:off x="4515453" y="2531395"/>
              <a:ext cx="68557" cy="24286"/>
            </a:xfrm>
            <a:custGeom>
              <a:avLst/>
              <a:gdLst/>
              <a:ahLst/>
              <a:cxnLst/>
              <a:rect l="0" t="0" r="0" b="0"/>
              <a:pathLst>
                <a:path w="348108" h="123318">
                  <a:moveTo>
                    <a:pt x="0" y="0"/>
                  </a:moveTo>
                  <a:lnTo>
                    <a:pt x="348107" y="0"/>
                  </a:lnTo>
                  <a:lnTo>
                    <a:pt x="348107" y="123317"/>
                  </a:lnTo>
                  <a:lnTo>
                    <a:pt x="0" y="108712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charset="0"/>
                <a:ea typeface="幼圆" pitchFamily="49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3"/>
            </p:custDataLst>
          </p:nvPr>
        </p:nvSpPr>
        <p:spPr>
          <a:xfrm>
            <a:off x="1954213" y="3819525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>
            <a:off x="1952625" y="4310063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1" name="矩形 20"/>
          <p:cNvSpPr/>
          <p:nvPr userDrawn="1">
            <p:custDataLst>
              <p:tags r:id="rId5"/>
            </p:custDataLst>
          </p:nvPr>
        </p:nvSpPr>
        <p:spPr>
          <a:xfrm>
            <a:off x="1949450" y="4800600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2" name="矩形 21"/>
          <p:cNvSpPr/>
          <p:nvPr userDrawn="1">
            <p:custDataLst>
              <p:tags r:id="rId6"/>
            </p:custDataLst>
          </p:nvPr>
        </p:nvSpPr>
        <p:spPr>
          <a:xfrm>
            <a:off x="1949450" y="5291138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3" name="矩形 22"/>
          <p:cNvSpPr/>
          <p:nvPr userDrawn="1">
            <p:custDataLst>
              <p:tags r:id="rId7"/>
            </p:custDataLst>
          </p:nvPr>
        </p:nvSpPr>
        <p:spPr>
          <a:xfrm>
            <a:off x="1952625" y="2844800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4" name="矩形 23"/>
          <p:cNvSpPr/>
          <p:nvPr userDrawn="1">
            <p:custDataLst>
              <p:tags r:id="rId8"/>
            </p:custDataLst>
          </p:nvPr>
        </p:nvSpPr>
        <p:spPr>
          <a:xfrm>
            <a:off x="1951038" y="3335338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sp>
        <p:nvSpPr>
          <p:cNvPr id="25" name="矩形 24"/>
          <p:cNvSpPr/>
          <p:nvPr userDrawn="1">
            <p:custDataLst>
              <p:tags r:id="rId9"/>
            </p:custDataLst>
          </p:nvPr>
        </p:nvSpPr>
        <p:spPr>
          <a:xfrm>
            <a:off x="3836988" y="2740025"/>
            <a:ext cx="241300" cy="241300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43" name="矩形 42"/>
          <p:cNvSpPr/>
          <p:nvPr userDrawn="1">
            <p:custDataLst>
              <p:tags r:id="rId10"/>
            </p:custDataLst>
          </p:nvPr>
        </p:nvSpPr>
        <p:spPr>
          <a:xfrm>
            <a:off x="3836988" y="3227388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44" name="矩形 43"/>
          <p:cNvSpPr/>
          <p:nvPr userDrawn="1">
            <p:custDataLst>
              <p:tags r:id="rId11"/>
            </p:custDataLst>
          </p:nvPr>
        </p:nvSpPr>
        <p:spPr>
          <a:xfrm>
            <a:off x="3836988" y="3714750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45" name="矩形 44"/>
          <p:cNvSpPr/>
          <p:nvPr userDrawn="1">
            <p:custDataLst>
              <p:tags r:id="rId12"/>
            </p:custDataLst>
          </p:nvPr>
        </p:nvSpPr>
        <p:spPr>
          <a:xfrm>
            <a:off x="3836988" y="4202113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46" name="矩形 45"/>
          <p:cNvSpPr/>
          <p:nvPr userDrawn="1">
            <p:custDataLst>
              <p:tags r:id="rId13"/>
            </p:custDataLst>
          </p:nvPr>
        </p:nvSpPr>
        <p:spPr>
          <a:xfrm>
            <a:off x="3836988" y="4689475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47" name="矩形 46"/>
          <p:cNvSpPr/>
          <p:nvPr userDrawn="1">
            <p:custDataLst>
              <p:tags r:id="rId14"/>
            </p:custDataLst>
          </p:nvPr>
        </p:nvSpPr>
        <p:spPr>
          <a:xfrm>
            <a:off x="3836988" y="5176838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charset="0"/>
              <a:ea typeface="幼圆" pitchFamily="49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15"/>
            </p:custDataLst>
          </p:nvPr>
        </p:nvSpPr>
        <p:spPr>
          <a:xfrm>
            <a:off x="3770415" y="2603802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charset="0"/>
                <a:ea typeface="幼圆" pitchFamily="49" charset="-122"/>
                <a:cs typeface="Arial" charset="0"/>
              </a:rPr>
              <a:t>√</a:t>
            </a:r>
          </a:p>
        </p:txBody>
      </p:sp>
      <p:sp>
        <p:nvSpPr>
          <p:cNvPr id="48" name="文本框 47"/>
          <p:cNvSpPr txBox="1"/>
          <p:nvPr userDrawn="1">
            <p:custDataLst>
              <p:tags r:id="rId16"/>
            </p:custDataLst>
          </p:nvPr>
        </p:nvSpPr>
        <p:spPr>
          <a:xfrm>
            <a:off x="3770415" y="3093876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charset="0"/>
                <a:ea typeface="幼圆" pitchFamily="49" charset="-122"/>
                <a:cs typeface="Arial" charset="0"/>
              </a:rPr>
              <a:t>√</a:t>
            </a:r>
          </a:p>
        </p:txBody>
      </p:sp>
      <p:sp>
        <p:nvSpPr>
          <p:cNvPr id="50" name="文本框 49"/>
          <p:cNvSpPr txBox="1"/>
          <p:nvPr userDrawn="1">
            <p:custDataLst>
              <p:tags r:id="rId17"/>
            </p:custDataLst>
          </p:nvPr>
        </p:nvSpPr>
        <p:spPr>
          <a:xfrm>
            <a:off x="3770415" y="4074024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charset="0"/>
                <a:ea typeface="幼圆" pitchFamily="49" charset="-122"/>
                <a:cs typeface="Arial" charset="0"/>
              </a:rPr>
              <a:t>√</a:t>
            </a:r>
          </a:p>
        </p:txBody>
      </p:sp>
      <p:sp>
        <p:nvSpPr>
          <p:cNvPr id="52" name="文本框 51"/>
          <p:cNvSpPr txBox="1"/>
          <p:nvPr userDrawn="1">
            <p:custDataLst>
              <p:tags r:id="rId18"/>
            </p:custDataLst>
          </p:nvPr>
        </p:nvSpPr>
        <p:spPr>
          <a:xfrm>
            <a:off x="3770415" y="5054170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charset="0"/>
                <a:ea typeface="幼圆" pitchFamily="49" charset="-122"/>
                <a:cs typeface="Arial" charset="0"/>
              </a:rPr>
              <a:t>√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grpSp>
        <p:nvGrpSpPr>
          <p:cNvPr id="6" name="组合 5"/>
          <p:cNvGrpSpPr/>
          <p:nvPr userDrawn="1">
            <p:custDataLst>
              <p:tags r:id="rId19"/>
            </p:custDataLst>
          </p:nvPr>
        </p:nvGrpSpPr>
        <p:grpSpPr>
          <a:xfrm flipH="1">
            <a:off x="772423" y="1301077"/>
            <a:ext cx="1189352" cy="155434"/>
            <a:chOff x="2224544" y="3400956"/>
            <a:chExt cx="1206600" cy="1576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任意多边形: 形状 6"/>
            <p:cNvSpPr/>
            <p:nvPr/>
          </p:nvSpPr>
          <p:spPr>
            <a:xfrm>
              <a:off x="2224544" y="3400956"/>
              <a:ext cx="911049" cy="157689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278281" y="3405782"/>
              <a:ext cx="152863" cy="1528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2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幼圆" pitchFamily="49" charset="-122"/>
              <a:cs typeface="+mn-cs"/>
            </a:endParaRPr>
          </a:p>
        </p:txBody>
      </p:sp>
      <p:pic>
        <p:nvPicPr>
          <p:cNvPr id="13316" name="图片 5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34925" y="3940175"/>
            <a:ext cx="2901950" cy="313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7" name="组合 27"/>
          <p:cNvGrpSpPr/>
          <p:nvPr userDrawn="1"/>
        </p:nvGrpSpPr>
        <p:grpSpPr>
          <a:xfrm rot="420000">
            <a:off x="9607550" y="3908425"/>
            <a:ext cx="2836863" cy="2928938"/>
            <a:chOff x="-798" y="6266"/>
            <a:chExt cx="4468" cy="4614"/>
          </a:xfrm>
        </p:grpSpPr>
        <p:grpSp>
          <p:nvGrpSpPr>
            <p:cNvPr id="13318" name="组合 28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3" name="矩形 3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grpSp>
            <p:nvGrpSpPr>
              <p:cNvPr id="13320" name="组合 3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35" name="任意多边形: 形状 3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幼圆" pitchFamily="49" charset="-122"/>
                    <a:cs typeface="+mn-cs"/>
                  </a:endParaRPr>
                </a:p>
              </p:txBody>
            </p:sp>
            <p:sp>
              <p:nvSpPr>
                <p:cNvPr id="36" name="任意多边形: 形状 35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7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幼圆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3323" name="组合 29"/>
            <p:cNvGrpSpPr/>
            <p:nvPr/>
          </p:nvGrpSpPr>
          <p:grpSpPr>
            <a:xfrm rot="-529612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1" name="任意多边形: 形状 3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32" name="PA_ImportSvg_637165986937551442"/>
              <p:cNvSpPr/>
              <p:nvPr>
                <p:custDataLst>
                  <p:tags r:id="rId15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</p:grpSp>
      <p:grpSp>
        <p:nvGrpSpPr>
          <p:cNvPr id="13326" name="组合 37"/>
          <p:cNvGrpSpPr/>
          <p:nvPr/>
        </p:nvGrpSpPr>
        <p:grpSpPr>
          <a:xfrm rot="6919667" flipH="1">
            <a:off x="182563" y="404813"/>
            <a:ext cx="1536700" cy="1479550"/>
            <a:chOff x="3464771" y="1644163"/>
            <a:chExt cx="206269" cy="198616"/>
          </a:xfrm>
        </p:grpSpPr>
        <p:sp>
          <p:nvSpPr>
            <p:cNvPr id="43" name="任意多边形: 形状 42"/>
            <p:cNvSpPr/>
            <p:nvPr>
              <p:custDataLst>
                <p:tags r:id="rId9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0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1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2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13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grpSp>
        <p:nvGrpSpPr>
          <p:cNvPr id="13332" name="组合 38"/>
          <p:cNvGrpSpPr/>
          <p:nvPr/>
        </p:nvGrpSpPr>
        <p:grpSpPr>
          <a:xfrm rot="-1202429" flipH="1">
            <a:off x="47625" y="303213"/>
            <a:ext cx="1784350" cy="1890712"/>
            <a:chOff x="4159239" y="1559399"/>
            <a:chExt cx="266873" cy="282805"/>
          </a:xfrm>
        </p:grpSpPr>
        <p:sp>
          <p:nvSpPr>
            <p:cNvPr id="40" name="任意多边形: 形状 39"/>
            <p:cNvSpPr/>
            <p:nvPr>
              <p:custDataLst>
                <p:tags r:id="rId6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7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8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幼圆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2311246" y="2153955"/>
            <a:ext cx="7561907" cy="136008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52" name="文本占位符 51"/>
          <p:cNvSpPr>
            <a:spLocks noGrp="1"/>
          </p:cNvSpPr>
          <p:nvPr userDrawn="1">
            <p:ph type="body" sz="quarter" idx="13"/>
          </p:nvPr>
        </p:nvSpPr>
        <p:spPr>
          <a:xfrm>
            <a:off x="2298400" y="3605466"/>
            <a:ext cx="7506161" cy="1192557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800" baseline="0"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 userDrawn="1"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14340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7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9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14346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4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6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baseline="0" noProof="1">
              <a:latin typeface="Arial" charset="0"/>
              <a:ea typeface="幼圆" pitchFamily="49" charset="-122"/>
            </a:endParaRPr>
          </a:p>
        </p:txBody>
      </p:sp>
      <p:pic>
        <p:nvPicPr>
          <p:cNvPr id="15364" name="图片 2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charset="0"/>
              <a:ea typeface="幼圆" pitchFamily="49" charset="-122"/>
              <a:sym typeface="+mn-ea"/>
            </a:endParaRPr>
          </a:p>
        </p:txBody>
      </p:sp>
      <p:grpSp>
        <p:nvGrpSpPr>
          <p:cNvPr id="16388" name="组合 25"/>
          <p:cNvGrpSpPr/>
          <p:nvPr userDrawn="1"/>
        </p:nvGrpSpPr>
        <p:grpSpPr>
          <a:xfrm flipH="1">
            <a:off x="390525" y="5475288"/>
            <a:ext cx="990600" cy="1125537"/>
            <a:chOff x="17016" y="8842"/>
            <a:chExt cx="1559" cy="1771"/>
          </a:xfrm>
        </p:grpSpPr>
        <p:grpSp>
          <p:nvGrpSpPr>
            <p:cNvPr id="1638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8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9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1639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7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charset="0"/>
              <a:ea typeface="幼圆" pitchFamily="49" charset="-122"/>
              <a:sym typeface="+mn-ea"/>
            </a:endParaRPr>
          </a:p>
        </p:txBody>
      </p:sp>
      <p:pic>
        <p:nvPicPr>
          <p:cNvPr id="17412" name="图片 2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47313" y="61913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charset="0"/>
              <a:ea typeface="幼圆" pitchFamily="49" charset="-122"/>
              <a:sym typeface="+mn-ea"/>
            </a:endParaRPr>
          </a:p>
        </p:txBody>
      </p:sp>
      <p:grpSp>
        <p:nvGrpSpPr>
          <p:cNvPr id="18436" name="组合 5"/>
          <p:cNvGrpSpPr/>
          <p:nvPr userDrawn="1"/>
        </p:nvGrpSpPr>
        <p:grpSpPr>
          <a:xfrm>
            <a:off x="574675" y="31750"/>
            <a:ext cx="1460500" cy="1549400"/>
            <a:chOff x="5760" y="6449"/>
            <a:chExt cx="3390" cy="3592"/>
          </a:xfrm>
        </p:grpSpPr>
        <p:grpSp>
          <p:nvGrpSpPr>
            <p:cNvPr id="18437" name="组合 9"/>
            <p:cNvGrpSpPr/>
            <p:nvPr/>
          </p:nvGrpSpPr>
          <p:grpSpPr>
            <a:xfrm rot="302429">
              <a:off x="5760" y="6449"/>
              <a:ext cx="3390" cy="3593"/>
              <a:chOff x="4159239" y="1559399"/>
              <a:chExt cx="266873" cy="282805"/>
            </a:xfrm>
          </p:grpSpPr>
          <p:sp>
            <p:nvSpPr>
              <p:cNvPr id="11" name="任意多边形: 形状 5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12" name="任意多边形: 形状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18" name="任意多边形: 形状 53"/>
              <p:cNvSpPr/>
              <p:nvPr>
                <p:custDataLst>
                  <p:tags r:id="rId10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18441" name="组合 32"/>
            <p:cNvGrpSpPr/>
            <p:nvPr/>
          </p:nvGrpSpPr>
          <p:grpSpPr>
            <a:xfrm>
              <a:off x="7292" y="7326"/>
              <a:ext cx="1247" cy="2005"/>
              <a:chOff x="4515453" y="2474469"/>
              <a:chExt cx="68557" cy="110251"/>
            </a:xfrm>
          </p:grpSpPr>
          <p:sp>
            <p:nvSpPr>
              <p:cNvPr id="30" name="矩形 29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5258" y="2474469"/>
                <a:ext cx="48097" cy="259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charset="0"/>
                  <a:ea typeface="幼圆" pitchFamily="49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6"/>
                </p:custDataLst>
              </p:nvPr>
            </p:nvSpPr>
            <p:spPr>
              <a:xfrm>
                <a:off x="4516303" y="2500006"/>
                <a:ext cx="67706" cy="84714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charset="0"/>
                  <a:ea typeface="幼圆" pitchFamily="49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7"/>
                </p:custDataLst>
              </p:nvPr>
            </p:nvSpPr>
            <p:spPr>
              <a:xfrm>
                <a:off x="4515453" y="2531395"/>
                <a:ext cx="68557" cy="24286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charset="0"/>
                  <a:ea typeface="幼圆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charset="0"/>
              <a:ea typeface="幼圆" pitchFamily="49" charset="-122"/>
              <a:sym typeface="+mn-ea"/>
            </a:endParaRPr>
          </a:p>
        </p:txBody>
      </p:sp>
      <p:pic>
        <p:nvPicPr>
          <p:cNvPr id="19460" name="图片 3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48975" y="5435600"/>
            <a:ext cx="1109663" cy="107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charset="0"/>
              <a:ea typeface="幼圆" pitchFamily="49" charset="-122"/>
              <a:sym typeface="+mn-ea"/>
            </a:endParaRPr>
          </a:p>
        </p:txBody>
      </p:sp>
      <p:grpSp>
        <p:nvGrpSpPr>
          <p:cNvPr id="20484" name="组合 28"/>
          <p:cNvGrpSpPr/>
          <p:nvPr userDrawn="1"/>
        </p:nvGrpSpPr>
        <p:grpSpPr>
          <a:xfrm rot="-1680000">
            <a:off x="-174625" y="-576262"/>
            <a:ext cx="2838450" cy="2928937"/>
            <a:chOff x="-798" y="6266"/>
            <a:chExt cx="4468" cy="4614"/>
          </a:xfrm>
        </p:grpSpPr>
        <p:grpSp>
          <p:nvGrpSpPr>
            <p:cNvPr id="20485" name="组合 32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2" name="矩形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grpSp>
            <p:nvGrpSpPr>
              <p:cNvPr id="20487" name="组合 2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25" name="任意多边形: 形状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chemeClr val="bg2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幼圆" pitchFamily="49" charset="-122"/>
                    <a:cs typeface="+mn-cs"/>
                  </a:endParaRPr>
                </a:p>
              </p:txBody>
            </p:sp>
            <p:sp>
              <p:nvSpPr>
                <p:cNvPr id="26" name="任意多边形: 形状 25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7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幼圆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20490" name="组合 37"/>
            <p:cNvGrpSpPr/>
            <p:nvPr/>
          </p:nvGrpSpPr>
          <p:grpSpPr>
            <a:xfrm rot="-529612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7" name="任意多边形: 形状 36"/>
              <p:cNvSpPr/>
              <p:nvPr>
                <p:custDataLst>
                  <p:tags r:id="rId13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31" name="PA_ImportSvg_637165986937551442"/>
              <p:cNvSpPr/>
              <p:nvPr>
                <p:custDataLst>
                  <p:tags r:id="rId14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</p:grpSp>
      <p:grpSp>
        <p:nvGrpSpPr>
          <p:cNvPr id="20493" name="组合 5"/>
          <p:cNvGrpSpPr/>
          <p:nvPr userDrawn="1"/>
        </p:nvGrpSpPr>
        <p:grpSpPr>
          <a:xfrm>
            <a:off x="9993313" y="4527550"/>
            <a:ext cx="2198687" cy="2330450"/>
            <a:chOff x="15968" y="458"/>
            <a:chExt cx="2810" cy="2978"/>
          </a:xfrm>
        </p:grpSpPr>
        <p:grpSp>
          <p:nvGrpSpPr>
            <p:cNvPr id="20494" name="组合 49"/>
            <p:cNvGrpSpPr/>
            <p:nvPr/>
          </p:nvGrpSpPr>
          <p:grpSpPr>
            <a:xfrm rot="-6919667">
              <a:off x="16144" y="616"/>
              <a:ext cx="2421" cy="2332"/>
              <a:chOff x="3464771" y="1644163"/>
              <a:chExt cx="206269" cy="198616"/>
            </a:xfrm>
          </p:grpSpPr>
          <p:sp>
            <p:nvSpPr>
              <p:cNvPr id="55" name="任意多边形: 形状 54"/>
              <p:cNvSpPr/>
              <p:nvPr>
                <p:custDataLst>
                  <p:tags r:id="rId8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0500" name="组合 7"/>
            <p:cNvGrpSpPr/>
            <p:nvPr/>
          </p:nvGrpSpPr>
          <p:grpSpPr>
            <a:xfrm rot="1202429">
              <a:off x="15968" y="458"/>
              <a:ext cx="2811" cy="2979"/>
              <a:chOff x="4159239" y="1559399"/>
              <a:chExt cx="266873" cy="282805"/>
            </a:xfrm>
          </p:grpSpPr>
          <p:sp>
            <p:nvSpPr>
              <p:cNvPr id="9" name="任意多边形: 形状 51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11" name="任意多边形: 形状 52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12" name="任意多边形: 形状 53"/>
              <p:cNvSpPr/>
              <p:nvPr>
                <p:custDataLst>
                  <p:tags r:id="rId7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幼圆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1188" y="6315075"/>
            <a:ext cx="27019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charset="0"/>
                <a:ea typeface="微软雅黑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charset="0"/>
          <a:ea typeface="微软雅黑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charset="0"/>
          <a:ea typeface="微软雅黑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charset="0"/>
          <a:ea typeface="微软雅黑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charset="0"/>
          <a:ea typeface="微软雅黑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charset="0"/>
          <a:ea typeface="微软雅黑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16.png"/><Relationship Id="rId5" Type="http://schemas.openxmlformats.org/officeDocument/2006/relationships/tags" Target="../tags/tag255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8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7.png"/><Relationship Id="rId5" Type="http://schemas.openxmlformats.org/officeDocument/2006/relationships/tags" Target="../tags/tag183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9.png"/><Relationship Id="rId5" Type="http://schemas.openxmlformats.org/officeDocument/2006/relationships/tags" Target="../tags/tag192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10.png"/><Relationship Id="rId5" Type="http://schemas.openxmlformats.org/officeDocument/2006/relationships/tags" Target="../tags/tag20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1.png"/><Relationship Id="rId5" Type="http://schemas.openxmlformats.org/officeDocument/2006/relationships/tags" Target="../tags/tag210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09.xml"/><Relationship Id="rId9" Type="http://schemas.openxmlformats.org/officeDocument/2006/relationships/tags" Target="../tags/tag2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12.png"/><Relationship Id="rId5" Type="http://schemas.openxmlformats.org/officeDocument/2006/relationships/tags" Target="../tags/tag219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image" Target="../media/image13.png"/><Relationship Id="rId5" Type="http://schemas.openxmlformats.org/officeDocument/2006/relationships/tags" Target="../tags/tag228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27.xml"/><Relationship Id="rId9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14.png"/><Relationship Id="rId5" Type="http://schemas.openxmlformats.org/officeDocument/2006/relationships/tags" Target="../tags/tag237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36.xml"/><Relationship Id="rId9" Type="http://schemas.openxmlformats.org/officeDocument/2006/relationships/tags" Target="../tags/tag2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15.png"/><Relationship Id="rId5" Type="http://schemas.openxmlformats.org/officeDocument/2006/relationships/tags" Target="../tags/tag246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438400" y="1524000"/>
            <a:ext cx="7562850" cy="1026160"/>
          </a:xfrm>
        </p:spPr>
        <p:txBody>
          <a:bodyPr vert="horz" lIns="90000" tIns="46800" rIns="90000" bIns="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/>
              <a:t>圆的方程（二）</a:t>
            </a:r>
            <a:r>
              <a:rPr kumimoji="0" lang="zh-CN" altLang="en-US" sz="60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charset="0"/>
                <a:ea typeface="汉仪乐喵体W" pitchFamily="18" charset="-122"/>
                <a:cs typeface="+mj-cs"/>
                <a:sym typeface="微软雅黑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765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765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pic>
        <p:nvPicPr>
          <p:cNvPr id="3" name="图片 2" descr="2025-01-11 14:52:40.008000"/>
          <p:cNvPicPr>
            <a:picLocks noChangeAspect="1"/>
          </p:cNvPicPr>
          <p:nvPr/>
        </p:nvPicPr>
        <p:blipFill>
          <a:blip r:embed="rId11"/>
          <a:srcRect l="1142" t="13176" r="2728" b="7658"/>
          <a:stretch>
            <a:fillRect/>
          </a:stretch>
        </p:blipFill>
        <p:spPr>
          <a:xfrm>
            <a:off x="43180" y="278765"/>
            <a:ext cx="11700510" cy="5429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9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62200" y="1218883"/>
            <a:ext cx="7561263" cy="1360488"/>
          </a:xfrm>
        </p:spPr>
        <p:txBody>
          <a:bodyPr lIns="90000" tIns="46800" rIns="90000" bIns="0" rtlCol="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7200" b="0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charset="0"/>
                <a:ea typeface="微软雅黑" charset="-122"/>
                <a:cs typeface="+mj-cs"/>
                <a:sym typeface="微软雅黑" charset="-122"/>
              </a:rPr>
              <a:t>谢谢！</a:t>
            </a:r>
            <a:r>
              <a:rPr kumimoji="0" lang="en-US" altLang="zh-CN" sz="7200" b="0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charset="0"/>
                <a:ea typeface="微软雅黑" charset="-122"/>
                <a:cs typeface="+mj-cs"/>
                <a:sym typeface="微软雅黑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3555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3561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圆的标准方程</a:t>
            </a:r>
          </a:p>
        </p:txBody>
      </p:sp>
      <p:pic>
        <p:nvPicPr>
          <p:cNvPr id="3" name="图片 2" descr="c4130f44905451693d644e5a2ad245e"/>
          <p:cNvPicPr>
            <a:picLocks noChangeAspect="1"/>
          </p:cNvPicPr>
          <p:nvPr/>
        </p:nvPicPr>
        <p:blipFill>
          <a:blip r:embed="rId11"/>
          <a:srcRect l="30380" t="25556" r="16855" b="36676"/>
          <a:stretch>
            <a:fillRect/>
          </a:stretch>
        </p:blipFill>
        <p:spPr>
          <a:xfrm>
            <a:off x="1000760" y="2212975"/>
            <a:ext cx="3818890" cy="3933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5475" y="1518285"/>
            <a:ext cx="45250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宋体" charset="-122"/>
                <a:ea typeface="华文宋体" charset="-122"/>
                <a:cs typeface="华文宋体" charset="-122"/>
              </a:rPr>
              <a:t>以</a:t>
            </a:r>
            <a:r>
              <a:rPr lang="en-US" altLang="zh-CN" sz="2000">
                <a:latin typeface="华文宋体" charset="-122"/>
                <a:ea typeface="华文宋体" charset="-122"/>
                <a:cs typeface="华文宋体" charset="-122"/>
              </a:rPr>
              <a:t>A</a:t>
            </a:r>
            <a:r>
              <a:rPr lang="zh-CN" altLang="en-US" sz="2000">
                <a:latin typeface="华文宋体" charset="-122"/>
                <a:ea typeface="华文宋体" charset="-122"/>
                <a:cs typeface="华文宋体" charset="-122"/>
              </a:rPr>
              <a:t>（</a:t>
            </a:r>
            <a:r>
              <a:rPr lang="en-US" altLang="zh-CN" sz="2000">
                <a:latin typeface="华文宋体" charset="-122"/>
                <a:ea typeface="华文宋体" charset="-122"/>
                <a:cs typeface="华文宋体" charset="-122"/>
              </a:rPr>
              <a:t>a,b</a:t>
            </a:r>
            <a:r>
              <a:rPr lang="zh-CN" altLang="en-US" sz="2000">
                <a:latin typeface="华文宋体" charset="-122"/>
                <a:ea typeface="华文宋体" charset="-122"/>
                <a:cs typeface="华文宋体" charset="-122"/>
              </a:rPr>
              <a:t>）为圆心，</a:t>
            </a:r>
            <a:r>
              <a:rPr lang="en-US" altLang="zh-CN" sz="2000">
                <a:latin typeface="华文宋体" charset="-122"/>
                <a:ea typeface="华文宋体" charset="-122"/>
                <a:cs typeface="华文宋体" charset="-122"/>
              </a:rPr>
              <a:t>r</a:t>
            </a:r>
            <a:r>
              <a:rPr lang="zh-CN" altLang="en-US" sz="2000">
                <a:latin typeface="华文宋体" charset="-122"/>
                <a:ea typeface="华文宋体" charset="-122"/>
                <a:cs typeface="华文宋体" charset="-122"/>
              </a:rPr>
              <a:t>为半径的圆</a:t>
            </a:r>
            <a:r>
              <a:rPr lang="en-US" altLang="zh-CN" sz="2000">
                <a:latin typeface="华文宋体" charset="-122"/>
                <a:ea typeface="华文宋体" charset="-122"/>
                <a:cs typeface="华文宋体" charset="-122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8315" y="304800"/>
            <a:ext cx="28746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</a:t>
            </a:r>
            <a:r>
              <a:rPr lang="en-US" altLang="zh-CN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一般</a:t>
            </a:r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方程</a:t>
            </a:r>
          </a:p>
        </p:txBody>
      </p:sp>
      <p:pic>
        <p:nvPicPr>
          <p:cNvPr id="7" name="图片 6" descr="2025-01-11 14:02:52.430000"/>
          <p:cNvPicPr>
            <a:picLocks noChangeAspect="1"/>
          </p:cNvPicPr>
          <p:nvPr/>
        </p:nvPicPr>
        <p:blipFill>
          <a:blip r:embed="rId12"/>
          <a:srcRect l="2672" t="41447" r="6944" b="37939"/>
          <a:stretch>
            <a:fillRect/>
          </a:stretch>
        </p:blipFill>
        <p:spPr>
          <a:xfrm>
            <a:off x="6771640" y="1360805"/>
            <a:ext cx="4486275" cy="713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457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458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57200" y="304800"/>
            <a:ext cx="28746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</a:t>
            </a:r>
            <a:r>
              <a:rPr lang="en-US" altLang="zh-CN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一般</a:t>
            </a:r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方程</a:t>
            </a:r>
          </a:p>
        </p:txBody>
      </p:sp>
      <p:pic>
        <p:nvPicPr>
          <p:cNvPr id="5" name="图片 4" descr="2025-01-11 14:04:03.777000"/>
          <p:cNvPicPr>
            <a:picLocks noChangeAspect="1"/>
          </p:cNvPicPr>
          <p:nvPr/>
        </p:nvPicPr>
        <p:blipFill>
          <a:blip r:embed="rId11"/>
          <a:srcRect l="1527" t="25219" r="1493" b="10727"/>
          <a:stretch>
            <a:fillRect/>
          </a:stretch>
        </p:blipFill>
        <p:spPr>
          <a:xfrm>
            <a:off x="457200" y="1438910"/>
            <a:ext cx="10106660" cy="4517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6627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6633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57200" y="304800"/>
            <a:ext cx="28746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</a:t>
            </a:r>
            <a:r>
              <a:rPr lang="en-US" altLang="zh-CN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一般</a:t>
            </a:r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方程</a:t>
            </a:r>
          </a:p>
        </p:txBody>
      </p:sp>
      <p:pic>
        <p:nvPicPr>
          <p:cNvPr id="4" name="图片 3" descr="2025-01-11 14:04:50.208000"/>
          <p:cNvPicPr>
            <a:picLocks noChangeAspect="1"/>
          </p:cNvPicPr>
          <p:nvPr/>
        </p:nvPicPr>
        <p:blipFill>
          <a:blip r:embed="rId11"/>
          <a:srcRect l="687" t="30263" r="-687" b="56031"/>
          <a:stretch>
            <a:fillRect/>
          </a:stretch>
        </p:blipFill>
        <p:spPr>
          <a:xfrm>
            <a:off x="779145" y="1200150"/>
            <a:ext cx="9859645" cy="941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6627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6633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圆的标准方程</a:t>
            </a:r>
          </a:p>
        </p:txBody>
      </p:sp>
      <p:pic>
        <p:nvPicPr>
          <p:cNvPr id="2" name="图片 1" descr="2025-01-11 14:05:23.591000"/>
          <p:cNvPicPr>
            <a:picLocks noChangeAspect="1"/>
          </p:cNvPicPr>
          <p:nvPr/>
        </p:nvPicPr>
        <p:blipFill>
          <a:blip r:embed="rId11"/>
          <a:srcRect l="2137" t="21930" r="-2137" b="64803"/>
          <a:stretch>
            <a:fillRect/>
          </a:stretch>
        </p:blipFill>
        <p:spPr>
          <a:xfrm>
            <a:off x="974725" y="1090930"/>
            <a:ext cx="9859645" cy="911225"/>
          </a:xfrm>
          <a:prstGeom prst="rect">
            <a:avLst/>
          </a:prstGeom>
        </p:spPr>
      </p:pic>
      <p:pic>
        <p:nvPicPr>
          <p:cNvPr id="5" name="图片 4" descr="2025-01-11 14:05:45.321000"/>
          <p:cNvPicPr>
            <a:picLocks noChangeAspect="1"/>
          </p:cNvPicPr>
          <p:nvPr/>
        </p:nvPicPr>
        <p:blipFill>
          <a:blip r:embed="rId11"/>
          <a:srcRect l="66183" t="34457" r="4427" b="26522"/>
          <a:stretch>
            <a:fillRect/>
          </a:stretch>
        </p:blipFill>
        <p:spPr>
          <a:xfrm>
            <a:off x="7683500" y="2077720"/>
            <a:ext cx="2898140" cy="2702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969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970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810000" y="381000"/>
            <a:ext cx="39090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圆的</a:t>
            </a:r>
            <a:r>
              <a:rPr lang="en-US" altLang="zh-CN" sz="3200">
                <a:highlight>
                  <a:srgbClr val="FFFF00"/>
                </a:highlight>
                <a:latin typeface="华文宋体" charset="-122"/>
                <a:ea typeface="华文宋体" charset="-122"/>
              </a:rPr>
              <a:t>方程综合应用</a:t>
            </a:r>
          </a:p>
        </p:txBody>
      </p:sp>
      <p:pic>
        <p:nvPicPr>
          <p:cNvPr id="6" name="图片 5" descr="2025-01-11 14:43:53.726000"/>
          <p:cNvPicPr>
            <a:picLocks noChangeAspect="1"/>
          </p:cNvPicPr>
          <p:nvPr/>
        </p:nvPicPr>
        <p:blipFill>
          <a:blip r:embed="rId11"/>
          <a:srcRect l="2847" t="20285" r="4517" b="59320"/>
          <a:stretch>
            <a:fillRect/>
          </a:stretch>
        </p:blipFill>
        <p:spPr>
          <a:xfrm>
            <a:off x="39370" y="1108710"/>
            <a:ext cx="12119610" cy="1506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765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765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pic>
        <p:nvPicPr>
          <p:cNvPr id="4" name="图片 3" descr="2025-01-11 14:44:49.724000"/>
          <p:cNvPicPr>
            <a:picLocks noChangeAspect="1"/>
          </p:cNvPicPr>
          <p:nvPr/>
        </p:nvPicPr>
        <p:blipFill>
          <a:blip r:embed="rId11"/>
          <a:srcRect l="1899" t="18652" r="26456" b="70562"/>
          <a:stretch>
            <a:fillRect/>
          </a:stretch>
        </p:blipFill>
        <p:spPr>
          <a:xfrm>
            <a:off x="15240" y="417195"/>
            <a:ext cx="10119995" cy="858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765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765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pic>
        <p:nvPicPr>
          <p:cNvPr id="2" name="图片 1" descr="2025-01-11 14:51:21.899000"/>
          <p:cNvPicPr>
            <a:picLocks noChangeAspect="1"/>
          </p:cNvPicPr>
          <p:nvPr/>
        </p:nvPicPr>
        <p:blipFill>
          <a:blip r:embed="rId11"/>
          <a:srcRect l="761" t="11905" r="9772" b="15873"/>
          <a:stretch>
            <a:fillRect/>
          </a:stretch>
        </p:blipFill>
        <p:spPr>
          <a:xfrm>
            <a:off x="-55245" y="99695"/>
            <a:ext cx="10889615" cy="4920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765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  <p:grpSp>
          <p:nvGrpSpPr>
            <p:cNvPr id="2765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itchFamily="49" charset="-122"/>
                  <a:ea typeface="幼圆" pitchFamily="49" charset="-122"/>
                  <a:cs typeface="+mn-cs"/>
                </a:endParaRPr>
              </a:p>
            </p:txBody>
          </p:sp>
        </p:grpSp>
      </p:grpSp>
      <p:pic>
        <p:nvPicPr>
          <p:cNvPr id="2" name="图片 1" descr="2025-01-11 14:52:01.796000"/>
          <p:cNvPicPr>
            <a:picLocks noChangeAspect="1"/>
          </p:cNvPicPr>
          <p:nvPr/>
        </p:nvPicPr>
        <p:blipFill>
          <a:blip r:embed="rId11"/>
          <a:srcRect l="127" t="11937" r="2157" b="22297"/>
          <a:stretch>
            <a:fillRect/>
          </a:stretch>
        </p:blipFill>
        <p:spPr>
          <a:xfrm>
            <a:off x="116840" y="431800"/>
            <a:ext cx="11893550" cy="4511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59"/>
  <p:tag name="KSO_WM_TEMPLATE_THUMBS_INDEX" val="1、4、7、12、16、18、19、20、21、22、23、24、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5259"/>
  <p:tag name="KSO_WM_SLIDE_ID" val="custom20205259_1"/>
  <p:tag name="KSO_WM_TEMPLATE_MASTER_THUMB_INDEX" val="12"/>
  <p:tag name="KSO_WM_TEMPLATE_THUMBS_INDEX" val="1、4、7、12、16、18、19、20、21、22、23、24、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绿色卡通艺术培训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9_1*a*1"/>
  <p:tag name="KSO_WM_TEMPLATE_CATEGORY" val="custom"/>
  <p:tag name="KSO_WM_TEMPLATE_INDEX" val="20205259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25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5259"/>
  <p:tag name="KSO_WM_SLIDE_ID" val="custom20205259_25"/>
  <p:tag name="KSO_WM_TEMPLATE_MASTER_THUMB_INDEX" val="12"/>
  <p:tag name="KSO_WM_TEMPLATE_THUMBS_INDEX" val="1、4、7、9、11、12、14、15、16、18、21、25、28、29、3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59_25*a*1"/>
  <p:tag name="KSO_WM_TEMPLATE_CATEGORY" val="custom"/>
  <p:tag name="KSO_WM_TEMPLATE_INDEX" val="202052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VALUE" val="8"/>
  <p:tag name="KSO_WM_UNIT_TYPE" val="a"/>
  <p:tag name="KSO_WM_UNIT_INDEX" val="1"/>
  <p:tag name="KSO_WM_UNIT_PRESET_TEXT" val="谢谢观看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50A6A4"/>
      </a:accent1>
      <a:accent2>
        <a:srgbClr val="6293A6"/>
      </a:accent2>
      <a:accent3>
        <a:srgbClr val="7481A8"/>
      </a:accent3>
      <a:accent4>
        <a:srgbClr val="876EA9"/>
      </a:accent4>
      <a:accent5>
        <a:srgbClr val="995CAB"/>
      </a:accent5>
      <a:accent6>
        <a:srgbClr val="AB49A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宽屏</PresentationFormat>
  <Paragraphs>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华文宋体</vt:lpstr>
      <vt:lpstr>幼圆</vt:lpstr>
      <vt:lpstr>Arial</vt:lpstr>
      <vt:lpstr>Wingdings</vt:lpstr>
      <vt:lpstr>1_自定义设计方案</vt:lpstr>
      <vt:lpstr>3_Office 主题​​</vt:lpstr>
      <vt:lpstr>圆的方程（二）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</cp:lastModifiedBy>
  <cp:revision>7</cp:revision>
  <dcterms:created xsi:type="dcterms:W3CDTF">1900-01-01T00:00:00Z</dcterms:created>
  <dcterms:modified xsi:type="dcterms:W3CDTF">2025-07-04T07:13:35Z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2052-12.20.0</vt:lpwstr>
  </property>
  <property fmtid="{D5CDD505-2E9C-101B-9397-08002B2CF9AE}" pid="3" name="KSOTemplateUUID">
    <vt:lpwstr>v1.0_mb_abYTsncksaCnVBj0sd55qw==</vt:lpwstr>
  </property>
  <property fmtid="{D5CDD505-2E9C-101B-9397-08002B2CF9AE}" pid="4" name="ICV">
    <vt:lpwstr>086834B654D54877A79B9507D651CC37_11</vt:lpwstr>
  </property>
</Properties>
</file>