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97" r:id="rId3"/>
    <p:sldId id="298" r:id="rId4"/>
    <p:sldId id="299" r:id="rId5"/>
    <p:sldId id="300" r:id="rId6"/>
    <p:sldId id="302" r:id="rId7"/>
    <p:sldId id="310" r:id="rId8"/>
    <p:sldId id="305" r:id="rId9"/>
    <p:sldId id="303" r:id="rId10"/>
    <p:sldId id="304" r:id="rId11"/>
    <p:sldId id="309" r:id="rId1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834" y="114"/>
      </p:cViewPr>
      <p:guideLst>
        <p:guide orient="horz" pos="2171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2.png"/><Relationship Id="rId2" Type="http://schemas.openxmlformats.org/officeDocument/2006/relationships/tags" Target="../tags/tag14.xml"/><Relationship Id="rId16" Type="http://schemas.openxmlformats.org/officeDocument/2006/relationships/image" Target="../media/image1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0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image" Target="../media/image4.png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tags" Target="../tags/tag77.xml"/><Relationship Id="rId3" Type="http://schemas.openxmlformats.org/officeDocument/2006/relationships/tags" Target="../tags/tag54.xml"/><Relationship Id="rId21" Type="http://schemas.openxmlformats.org/officeDocument/2006/relationships/tags" Target="../tags/tag72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tags" Target="../tags/tag76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29" Type="http://schemas.openxmlformats.org/officeDocument/2006/relationships/slideMaster" Target="../slideMasters/slideMaster2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tags" Target="../tags/tag75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tags" Target="../tags/tag74.xml"/><Relationship Id="rId28" Type="http://schemas.openxmlformats.org/officeDocument/2006/relationships/tags" Target="../tags/tag79.xml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tags" Target="../tags/tag73.xml"/><Relationship Id="rId27" Type="http://schemas.openxmlformats.org/officeDocument/2006/relationships/tags" Target="../tags/tag7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image" Target="../media/image5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10" Type="http://schemas.openxmlformats.org/officeDocument/2006/relationships/tags" Target="../tags/tag104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3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3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50.xml"/><Relationship Id="rId10" Type="http://schemas.openxmlformats.org/officeDocument/2006/relationships/tags" Target="../tags/tag155.xml"/><Relationship Id="rId4" Type="http://schemas.openxmlformats.org/officeDocument/2006/relationships/tags" Target="../tags/tag149.xml"/><Relationship Id="rId9" Type="http://schemas.openxmlformats.org/officeDocument/2006/relationships/tags" Target="../tags/tag15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6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0.xml"/><Relationship Id="rId4" Type="http://schemas.openxmlformats.org/officeDocument/2006/relationships/tags" Target="../tags/tag159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slideMaster" Target="../slideMasters/slideMaster2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10" Type="http://schemas.openxmlformats.org/officeDocument/2006/relationships/tags" Target="../tags/tag170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10" descr="图片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0" y="3725863"/>
            <a:ext cx="2498725" cy="3132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278938" y="4259263"/>
            <a:ext cx="2935287" cy="262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>
            <a:off x="439738" y="449263"/>
            <a:ext cx="11312525" cy="5959475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3078" name="组合 40"/>
          <p:cNvGrpSpPr/>
          <p:nvPr userDrawn="1"/>
        </p:nvGrpSpPr>
        <p:grpSpPr>
          <a:xfrm rot="-6919667">
            <a:off x="10252075" y="392113"/>
            <a:ext cx="1538288" cy="1481137"/>
            <a:chOff x="3464771" y="1644163"/>
            <a:chExt cx="206269" cy="198616"/>
          </a:xfrm>
        </p:grpSpPr>
        <p:sp>
          <p:nvSpPr>
            <p:cNvPr id="42" name="任意多边形: 形状 41"/>
            <p:cNvSpPr/>
            <p:nvPr>
              <p:custDataLst>
                <p:tags r:id="rId10"/>
              </p:custDataLst>
            </p:nvPr>
          </p:nvSpPr>
          <p:spPr>
            <a:xfrm>
              <a:off x="3527149" y="1691234"/>
              <a:ext cx="20209" cy="20434"/>
            </a:xfrm>
            <a:custGeom>
              <a:avLst/>
              <a:gdLst>
                <a:gd name="connsiteX0" fmla="*/ 0 w 102616"/>
                <a:gd name="connsiteY0" fmla="*/ 61595 h 103759"/>
                <a:gd name="connsiteX1" fmla="*/ 61595 w 102616"/>
                <a:gd name="connsiteY1" fmla="*/ 0 h 103759"/>
                <a:gd name="connsiteX2" fmla="*/ 102616 w 102616"/>
                <a:gd name="connsiteY2" fmla="*/ 40005 h 103759"/>
                <a:gd name="connsiteX3" fmla="*/ 39878 w 102616"/>
                <a:gd name="connsiteY3" fmla="*/ 103759 h 103759"/>
                <a:gd name="connsiteX4" fmla="*/ 0 w 102616"/>
                <a:gd name="connsiteY4" fmla="*/ 61595 h 10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6" h="103759">
                  <a:moveTo>
                    <a:pt x="0" y="61595"/>
                  </a:moveTo>
                  <a:lnTo>
                    <a:pt x="61595" y="0"/>
                  </a:lnTo>
                  <a:lnTo>
                    <a:pt x="102616" y="40005"/>
                  </a:lnTo>
                  <a:lnTo>
                    <a:pt x="39878" y="103759"/>
                  </a:lnTo>
                  <a:lnTo>
                    <a:pt x="0" y="61595"/>
                  </a:lnTo>
                </a:path>
              </a:pathLst>
            </a:custGeom>
            <a:solidFill>
              <a:schemeClr val="tx2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3" name="任意多边形: 形状 42"/>
            <p:cNvSpPr/>
            <p:nvPr>
              <p:custDataLst>
                <p:tags r:id="rId11"/>
              </p:custDataLst>
            </p:nvPr>
          </p:nvSpPr>
          <p:spPr>
            <a:xfrm>
              <a:off x="3535003" y="1699738"/>
              <a:ext cx="130285" cy="136663"/>
            </a:xfrm>
            <a:custGeom>
              <a:avLst/>
              <a:gdLst>
                <a:gd name="connsiteX0" fmla="*/ 11430 w 661543"/>
                <a:gd name="connsiteY0" fmla="*/ 181610 h 693928"/>
                <a:gd name="connsiteX1" fmla="*/ 0 w 661543"/>
                <a:gd name="connsiteY1" fmla="*/ 60579 h 693928"/>
                <a:gd name="connsiteX2" fmla="*/ 57404 w 661543"/>
                <a:gd name="connsiteY2" fmla="*/ 0 h 693928"/>
                <a:gd name="connsiteX3" fmla="*/ 168656 w 661543"/>
                <a:gd name="connsiteY3" fmla="*/ 8636 h 693928"/>
                <a:gd name="connsiteX4" fmla="*/ 661543 w 661543"/>
                <a:gd name="connsiteY4" fmla="*/ 445389 h 693928"/>
                <a:gd name="connsiteX5" fmla="*/ 421640 w 661543"/>
                <a:gd name="connsiteY5" fmla="*/ 693928 h 693928"/>
                <a:gd name="connsiteX6" fmla="*/ 11430 w 661543"/>
                <a:gd name="connsiteY6" fmla="*/ 181610 h 69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543" h="693928">
                  <a:moveTo>
                    <a:pt x="11430" y="181610"/>
                  </a:moveTo>
                  <a:lnTo>
                    <a:pt x="0" y="60579"/>
                  </a:lnTo>
                  <a:lnTo>
                    <a:pt x="57404" y="0"/>
                  </a:lnTo>
                  <a:lnTo>
                    <a:pt x="168656" y="8636"/>
                  </a:lnTo>
                  <a:lnTo>
                    <a:pt x="661543" y="445389"/>
                  </a:lnTo>
                  <a:lnTo>
                    <a:pt x="421640" y="693928"/>
                  </a:lnTo>
                  <a:lnTo>
                    <a:pt x="11430" y="18161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4" name="任意多边形: 形状 43"/>
            <p:cNvSpPr/>
            <p:nvPr>
              <p:custDataLst>
                <p:tags r:id="rId12"/>
              </p:custDataLst>
            </p:nvPr>
          </p:nvSpPr>
          <p:spPr>
            <a:xfrm>
              <a:off x="3618041" y="1788504"/>
              <a:ext cx="52999" cy="54275"/>
            </a:xfrm>
            <a:custGeom>
              <a:avLst/>
              <a:gdLst>
                <a:gd name="connsiteX0" fmla="*/ 269113 w 269113"/>
                <a:gd name="connsiteY0" fmla="*/ 32512 h 275590"/>
                <a:gd name="connsiteX1" fmla="*/ 239903 w 269113"/>
                <a:gd name="connsiteY1" fmla="*/ 0 h 275590"/>
                <a:gd name="connsiteX2" fmla="*/ 0 w 269113"/>
                <a:gd name="connsiteY2" fmla="*/ 243205 h 275590"/>
                <a:gd name="connsiteX3" fmla="*/ 32385 w 269113"/>
                <a:gd name="connsiteY3" fmla="*/ 275590 h 275590"/>
                <a:gd name="connsiteX4" fmla="*/ 269113 w 269113"/>
                <a:gd name="connsiteY4" fmla="*/ 32512 h 27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13" h="275590">
                  <a:moveTo>
                    <a:pt x="269113" y="32512"/>
                  </a:moveTo>
                  <a:lnTo>
                    <a:pt x="239903" y="0"/>
                  </a:lnTo>
                  <a:lnTo>
                    <a:pt x="0" y="243205"/>
                  </a:lnTo>
                  <a:lnTo>
                    <a:pt x="32385" y="275590"/>
                  </a:lnTo>
                  <a:lnTo>
                    <a:pt x="269113" y="32512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5" name="任意多边形: 形状 44"/>
            <p:cNvSpPr/>
            <p:nvPr>
              <p:custDataLst>
                <p:tags r:id="rId13"/>
              </p:custDataLst>
            </p:nvPr>
          </p:nvSpPr>
          <p:spPr>
            <a:xfrm>
              <a:off x="3537254" y="1702515"/>
              <a:ext cx="71633" cy="75985"/>
            </a:xfrm>
            <a:custGeom>
              <a:avLst/>
              <a:gdLst>
                <a:gd name="connsiteX0" fmla="*/ 363728 w 363728"/>
                <a:gd name="connsiteY0" fmla="*/ 182626 h 385826"/>
                <a:gd name="connsiteX1" fmla="*/ 171323 w 363728"/>
                <a:gd name="connsiteY1" fmla="*/ 385826 h 385826"/>
                <a:gd name="connsiteX2" fmla="*/ 0 w 363728"/>
                <a:gd name="connsiteY2" fmla="*/ 172974 h 385826"/>
                <a:gd name="connsiteX3" fmla="*/ 161544 w 363728"/>
                <a:gd name="connsiteY3" fmla="*/ 0 h 385826"/>
                <a:gd name="connsiteX4" fmla="*/ 363728 w 363728"/>
                <a:gd name="connsiteY4" fmla="*/ 182626 h 3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728" h="385826">
                  <a:moveTo>
                    <a:pt x="363728" y="182626"/>
                  </a:moveTo>
                  <a:lnTo>
                    <a:pt x="171323" y="385826"/>
                  </a:lnTo>
                  <a:lnTo>
                    <a:pt x="0" y="172974"/>
                  </a:lnTo>
                  <a:lnTo>
                    <a:pt x="161544" y="0"/>
                  </a:lnTo>
                  <a:lnTo>
                    <a:pt x="363728" y="182626"/>
                  </a:lnTo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6" name="任意多边形: 形状 45"/>
            <p:cNvSpPr/>
            <p:nvPr>
              <p:custDataLst>
                <p:tags r:id="rId14"/>
              </p:custDataLst>
            </p:nvPr>
          </p:nvSpPr>
          <p:spPr>
            <a:xfrm>
              <a:off x="3464771" y="1644163"/>
              <a:ext cx="77261" cy="55526"/>
            </a:xfrm>
            <a:custGeom>
              <a:avLst/>
              <a:gdLst/>
              <a:ahLst/>
              <a:cxnLst/>
              <a:rect l="0" t="0" r="0" b="0"/>
              <a:pathLst>
                <a:path w="392304" h="281941">
                  <a:moveTo>
                    <a:pt x="93980" y="68199"/>
                  </a:moveTo>
                  <a:cubicBezTo>
                    <a:pt x="117475" y="53594"/>
                    <a:pt x="140970" y="76327"/>
                    <a:pt x="119380" y="98933"/>
                  </a:cubicBezTo>
                  <a:lnTo>
                    <a:pt x="76708" y="143764"/>
                  </a:lnTo>
                  <a:cubicBezTo>
                    <a:pt x="62357" y="178308"/>
                    <a:pt x="94869" y="198628"/>
                    <a:pt x="117729" y="182626"/>
                  </a:cubicBezTo>
                  <a:lnTo>
                    <a:pt x="291338" y="16129"/>
                  </a:lnTo>
                  <a:cubicBezTo>
                    <a:pt x="356616" y="0"/>
                    <a:pt x="392303" y="33909"/>
                    <a:pt x="381508" y="99314"/>
                  </a:cubicBezTo>
                  <a:cubicBezTo>
                    <a:pt x="372110" y="128778"/>
                    <a:pt x="356616" y="136017"/>
                    <a:pt x="330708" y="163068"/>
                  </a:cubicBezTo>
                  <a:cubicBezTo>
                    <a:pt x="308229" y="187452"/>
                    <a:pt x="315468" y="204978"/>
                    <a:pt x="332867" y="220345"/>
                  </a:cubicBezTo>
                  <a:lnTo>
                    <a:pt x="364871" y="252095"/>
                  </a:lnTo>
                  <a:lnTo>
                    <a:pt x="335026" y="281940"/>
                  </a:lnTo>
                  <a:lnTo>
                    <a:pt x="292862" y="239014"/>
                  </a:lnTo>
                  <a:cubicBezTo>
                    <a:pt x="261747" y="206883"/>
                    <a:pt x="271526" y="172847"/>
                    <a:pt x="300482" y="142875"/>
                  </a:cubicBezTo>
                  <a:lnTo>
                    <a:pt x="341503" y="100711"/>
                  </a:lnTo>
                  <a:cubicBezTo>
                    <a:pt x="356616" y="73914"/>
                    <a:pt x="338836" y="41529"/>
                    <a:pt x="296164" y="58547"/>
                  </a:cubicBezTo>
                  <a:lnTo>
                    <a:pt x="149098" y="217424"/>
                  </a:lnTo>
                  <a:cubicBezTo>
                    <a:pt x="82677" y="262763"/>
                    <a:pt x="0" y="217424"/>
                    <a:pt x="44196" y="12230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</p:grpSp>
      <p:grpSp>
        <p:nvGrpSpPr>
          <p:cNvPr id="3084" name="组合 46"/>
          <p:cNvGrpSpPr/>
          <p:nvPr userDrawn="1"/>
        </p:nvGrpSpPr>
        <p:grpSpPr>
          <a:xfrm rot="1202429">
            <a:off x="10139363" y="290513"/>
            <a:ext cx="1785937" cy="1892300"/>
            <a:chOff x="4159239" y="1559399"/>
            <a:chExt cx="266873" cy="282805"/>
          </a:xfrm>
        </p:grpSpPr>
        <p:sp>
          <p:nvSpPr>
            <p:cNvPr id="48" name="任意多边形: 形状 47"/>
            <p:cNvSpPr/>
            <p:nvPr>
              <p:custDataLst>
                <p:tags r:id="rId7"/>
              </p:custDataLst>
            </p:nvPr>
          </p:nvSpPr>
          <p:spPr>
            <a:xfrm>
              <a:off x="4219467" y="1559399"/>
              <a:ext cx="206645" cy="207245"/>
            </a:xfrm>
            <a:custGeom>
              <a:avLst/>
              <a:gdLst/>
              <a:ahLst/>
              <a:cxnLst/>
              <a:rect l="0" t="0" r="0" b="0"/>
              <a:pathLst>
                <a:path w="1049275" h="1052323">
                  <a:moveTo>
                    <a:pt x="993648" y="16510"/>
                  </a:moveTo>
                  <a:cubicBezTo>
                    <a:pt x="1039622" y="0"/>
                    <a:pt x="1049274" y="26289"/>
                    <a:pt x="1045591" y="68453"/>
                  </a:cubicBezTo>
                  <a:cubicBezTo>
                    <a:pt x="726059" y="414782"/>
                    <a:pt x="205740" y="1052322"/>
                    <a:pt x="137668" y="1045591"/>
                  </a:cubicBezTo>
                  <a:cubicBezTo>
                    <a:pt x="119762" y="1046861"/>
                    <a:pt x="81662" y="1002157"/>
                    <a:pt x="63374" y="981456"/>
                  </a:cubicBezTo>
                  <a:cubicBezTo>
                    <a:pt x="0" y="941832"/>
                    <a:pt x="652653" y="362331"/>
                    <a:pt x="993648" y="165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9" name="任意多边形: 形状 48"/>
            <p:cNvSpPr/>
            <p:nvPr>
              <p:custDataLst>
                <p:tags r:id="rId8"/>
              </p:custDataLst>
            </p:nvPr>
          </p:nvSpPr>
          <p:spPr>
            <a:xfrm>
              <a:off x="4213989" y="1754038"/>
              <a:ext cx="29864" cy="29514"/>
            </a:xfrm>
            <a:custGeom>
              <a:avLst/>
              <a:gdLst>
                <a:gd name="connsiteX0" fmla="*/ 0 w 151638"/>
                <a:gd name="connsiteY0" fmla="*/ 101219 h 149860"/>
                <a:gd name="connsiteX1" fmla="*/ 46990 w 151638"/>
                <a:gd name="connsiteY1" fmla="*/ 149860 h 149860"/>
                <a:gd name="connsiteX2" fmla="*/ 151638 w 151638"/>
                <a:gd name="connsiteY2" fmla="*/ 46990 h 149860"/>
                <a:gd name="connsiteX3" fmla="*/ 102235 w 151638"/>
                <a:gd name="connsiteY3" fmla="*/ 0 h 149860"/>
                <a:gd name="connsiteX4" fmla="*/ 0 w 151638"/>
                <a:gd name="connsiteY4" fmla="*/ 101219 h 14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38" h="149860">
                  <a:moveTo>
                    <a:pt x="0" y="101219"/>
                  </a:moveTo>
                  <a:lnTo>
                    <a:pt x="46990" y="149860"/>
                  </a:lnTo>
                  <a:lnTo>
                    <a:pt x="151638" y="46990"/>
                  </a:lnTo>
                  <a:lnTo>
                    <a:pt x="102235" y="0"/>
                  </a:lnTo>
                  <a:lnTo>
                    <a:pt x="0" y="10121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50" name="任意多边形: 形状 49"/>
            <p:cNvSpPr/>
            <p:nvPr>
              <p:custDataLst>
                <p:tags r:id="rId9"/>
              </p:custDataLst>
            </p:nvPr>
          </p:nvSpPr>
          <p:spPr>
            <a:xfrm>
              <a:off x="4159239" y="1771071"/>
              <a:ext cx="66231" cy="71133"/>
            </a:xfrm>
            <a:custGeom>
              <a:avLst/>
              <a:gdLst/>
              <a:ahLst/>
              <a:cxnLst/>
              <a:rect l="0" t="0" r="0" b="0"/>
              <a:pathLst>
                <a:path w="336297" h="361189">
                  <a:moveTo>
                    <a:pt x="0" y="345567"/>
                  </a:moveTo>
                  <a:lnTo>
                    <a:pt x="160782" y="46736"/>
                  </a:lnTo>
                  <a:cubicBezTo>
                    <a:pt x="196723" y="5969"/>
                    <a:pt x="229489" y="0"/>
                    <a:pt x="278003" y="14859"/>
                  </a:cubicBezTo>
                  <a:lnTo>
                    <a:pt x="324993" y="63500"/>
                  </a:lnTo>
                  <a:cubicBezTo>
                    <a:pt x="336296" y="118110"/>
                    <a:pt x="331089" y="161290"/>
                    <a:pt x="302260" y="188341"/>
                  </a:cubicBezTo>
                  <a:lnTo>
                    <a:pt x="17780" y="359283"/>
                  </a:lnTo>
                  <a:cubicBezTo>
                    <a:pt x="8128" y="361188"/>
                    <a:pt x="1651" y="357378"/>
                    <a:pt x="0" y="345567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2288471" y="2141466"/>
            <a:ext cx="7562259" cy="1389323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000" spc="600" baseline="0">
                <a:solidFill>
                  <a:schemeClr val="accent1"/>
                </a:solidFill>
                <a:latin typeface="Arial" panose="020B0604020202020204" pitchFamily="34" charset="0"/>
                <a:ea typeface="汉仪乐喵体W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288472" y="3577014"/>
            <a:ext cx="7562258" cy="1193124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2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36163" y="4764088"/>
            <a:ext cx="194468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3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33400" y="4092575"/>
            <a:ext cx="2730500" cy="2238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4" name="组合 24"/>
          <p:cNvGrpSpPr/>
          <p:nvPr userDrawn="1"/>
        </p:nvGrpSpPr>
        <p:grpSpPr>
          <a:xfrm>
            <a:off x="9437688" y="295275"/>
            <a:ext cx="2084387" cy="2386013"/>
            <a:chOff x="9278257" y="343273"/>
            <a:chExt cx="2084524" cy="2386580"/>
          </a:xfrm>
        </p:grpSpPr>
        <p:grpSp>
          <p:nvGrpSpPr>
            <p:cNvPr id="5125" name="组合 25"/>
            <p:cNvGrpSpPr/>
            <p:nvPr/>
          </p:nvGrpSpPr>
          <p:grpSpPr>
            <a:xfrm rot="-7465542">
              <a:off x="9244087" y="377443"/>
              <a:ext cx="1841834" cy="1773494"/>
              <a:chOff x="3464771" y="1644163"/>
              <a:chExt cx="206269" cy="198616"/>
            </a:xfrm>
          </p:grpSpPr>
          <p:sp>
            <p:nvSpPr>
              <p:cNvPr id="31" name="任意多边形: 形状 30"/>
              <p:cNvSpPr/>
              <p:nvPr>
                <p:custDataLst>
                  <p:tags r:id="rId9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0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1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" name="任意多边形: 形状 33"/>
              <p:cNvSpPr/>
              <p:nvPr>
                <p:custDataLst>
                  <p:tags r:id="rId12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13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5131" name="组合 26"/>
            <p:cNvGrpSpPr/>
            <p:nvPr/>
          </p:nvGrpSpPr>
          <p:grpSpPr>
            <a:xfrm rot="1187154">
              <a:off x="9363540" y="611264"/>
              <a:ext cx="1999241" cy="2118589"/>
              <a:chOff x="4159239" y="1559399"/>
              <a:chExt cx="266873" cy="282805"/>
            </a:xfrm>
          </p:grpSpPr>
          <p:sp>
            <p:nvSpPr>
              <p:cNvPr id="28" name="任意多边形: 形状 27"/>
              <p:cNvSpPr/>
              <p:nvPr>
                <p:custDataLst>
                  <p:tags r:id="rId6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" name="任意多边形: 形状 28"/>
              <p:cNvSpPr/>
              <p:nvPr>
                <p:custDataLst>
                  <p:tags r:id="rId7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" name="任意多边形: 形状 29"/>
              <p:cNvSpPr/>
              <p:nvPr>
                <p:custDataLst>
                  <p:tags r:id="rId8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1439863" y="976313"/>
            <a:ext cx="9312275" cy="4905375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2111" y="3514508"/>
            <a:ext cx="6367780" cy="1011555"/>
          </a:xfrm>
        </p:spPr>
        <p:txBody>
          <a:bodyPr lIns="90000" tIns="0" rIns="90000" bIns="46800" anchor="t" anchorCtr="0">
            <a:normAutofit/>
          </a:bodyPr>
          <a:lstStyle>
            <a:lvl1pPr algn="ctr">
              <a:defRPr sz="24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2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36163" y="4764088"/>
            <a:ext cx="194468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2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36163" y="4764088"/>
            <a:ext cx="194468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1328738" y="1081088"/>
            <a:ext cx="3302000" cy="46958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439738" y="449263"/>
            <a:ext cx="11312525" cy="5959475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8197" name="组合 9"/>
          <p:cNvGrpSpPr/>
          <p:nvPr userDrawn="1"/>
        </p:nvGrpSpPr>
        <p:grpSpPr>
          <a:xfrm rot="302429">
            <a:off x="3657600" y="4095750"/>
            <a:ext cx="2152650" cy="2281238"/>
            <a:chOff x="4159239" y="1559399"/>
            <a:chExt cx="266873" cy="282805"/>
          </a:xfrm>
        </p:grpSpPr>
        <p:sp>
          <p:nvSpPr>
            <p:cNvPr id="11" name="任意多边形: 形状 51"/>
            <p:cNvSpPr/>
            <p:nvPr>
              <p:custDataLst>
                <p:tags r:id="rId26"/>
              </p:custDataLst>
            </p:nvPr>
          </p:nvSpPr>
          <p:spPr>
            <a:xfrm>
              <a:off x="4219467" y="1559399"/>
              <a:ext cx="206645" cy="207245"/>
            </a:xfrm>
            <a:custGeom>
              <a:avLst/>
              <a:gdLst/>
              <a:ahLst/>
              <a:cxnLst/>
              <a:rect l="0" t="0" r="0" b="0"/>
              <a:pathLst>
                <a:path w="1049275" h="1052323">
                  <a:moveTo>
                    <a:pt x="993648" y="16510"/>
                  </a:moveTo>
                  <a:cubicBezTo>
                    <a:pt x="1039622" y="0"/>
                    <a:pt x="1049274" y="26289"/>
                    <a:pt x="1045591" y="68453"/>
                  </a:cubicBezTo>
                  <a:cubicBezTo>
                    <a:pt x="726059" y="414782"/>
                    <a:pt x="205740" y="1052322"/>
                    <a:pt x="137668" y="1045591"/>
                  </a:cubicBezTo>
                  <a:cubicBezTo>
                    <a:pt x="119762" y="1046861"/>
                    <a:pt x="81662" y="1002157"/>
                    <a:pt x="63374" y="981456"/>
                  </a:cubicBezTo>
                  <a:cubicBezTo>
                    <a:pt x="0" y="941832"/>
                    <a:pt x="652653" y="362331"/>
                    <a:pt x="993648" y="165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2" name="任意多边形: 形状 52"/>
            <p:cNvSpPr/>
            <p:nvPr>
              <p:custDataLst>
                <p:tags r:id="rId27"/>
              </p:custDataLst>
            </p:nvPr>
          </p:nvSpPr>
          <p:spPr>
            <a:xfrm>
              <a:off x="4213989" y="1754038"/>
              <a:ext cx="29864" cy="29514"/>
            </a:xfrm>
            <a:custGeom>
              <a:avLst/>
              <a:gdLst>
                <a:gd name="connsiteX0" fmla="*/ 0 w 151638"/>
                <a:gd name="connsiteY0" fmla="*/ 101219 h 149860"/>
                <a:gd name="connsiteX1" fmla="*/ 46990 w 151638"/>
                <a:gd name="connsiteY1" fmla="*/ 149860 h 149860"/>
                <a:gd name="connsiteX2" fmla="*/ 151638 w 151638"/>
                <a:gd name="connsiteY2" fmla="*/ 46990 h 149860"/>
                <a:gd name="connsiteX3" fmla="*/ 102235 w 151638"/>
                <a:gd name="connsiteY3" fmla="*/ 0 h 149860"/>
                <a:gd name="connsiteX4" fmla="*/ 0 w 151638"/>
                <a:gd name="connsiteY4" fmla="*/ 101219 h 14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38" h="149860">
                  <a:moveTo>
                    <a:pt x="0" y="101219"/>
                  </a:moveTo>
                  <a:lnTo>
                    <a:pt x="46990" y="149860"/>
                  </a:lnTo>
                  <a:lnTo>
                    <a:pt x="151638" y="46990"/>
                  </a:lnTo>
                  <a:lnTo>
                    <a:pt x="102235" y="0"/>
                  </a:lnTo>
                  <a:lnTo>
                    <a:pt x="0" y="10121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3" name="任意多边形: 形状 53"/>
            <p:cNvSpPr/>
            <p:nvPr>
              <p:custDataLst>
                <p:tags r:id="rId28"/>
              </p:custDataLst>
            </p:nvPr>
          </p:nvSpPr>
          <p:spPr>
            <a:xfrm>
              <a:off x="4159239" y="1771071"/>
              <a:ext cx="66231" cy="71133"/>
            </a:xfrm>
            <a:custGeom>
              <a:avLst/>
              <a:gdLst/>
              <a:ahLst/>
              <a:cxnLst/>
              <a:rect l="0" t="0" r="0" b="0"/>
              <a:pathLst>
                <a:path w="336297" h="361189">
                  <a:moveTo>
                    <a:pt x="0" y="345567"/>
                  </a:moveTo>
                  <a:lnTo>
                    <a:pt x="160782" y="46736"/>
                  </a:lnTo>
                  <a:cubicBezTo>
                    <a:pt x="196723" y="5969"/>
                    <a:pt x="229489" y="0"/>
                    <a:pt x="278003" y="14859"/>
                  </a:cubicBezTo>
                  <a:lnTo>
                    <a:pt x="324993" y="63500"/>
                  </a:lnTo>
                  <a:cubicBezTo>
                    <a:pt x="336296" y="118110"/>
                    <a:pt x="331089" y="161290"/>
                    <a:pt x="302260" y="188341"/>
                  </a:cubicBezTo>
                  <a:lnTo>
                    <a:pt x="17780" y="359283"/>
                  </a:lnTo>
                  <a:cubicBezTo>
                    <a:pt x="8128" y="361188"/>
                    <a:pt x="1651" y="357378"/>
                    <a:pt x="0" y="345567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</p:grpSp>
      <p:grpSp>
        <p:nvGrpSpPr>
          <p:cNvPr id="8201" name="组合 13"/>
          <p:cNvGrpSpPr/>
          <p:nvPr userDrawn="1"/>
        </p:nvGrpSpPr>
        <p:grpSpPr>
          <a:xfrm>
            <a:off x="4630738" y="4651375"/>
            <a:ext cx="792162" cy="1273175"/>
            <a:chOff x="4515453" y="2474469"/>
            <a:chExt cx="68557" cy="110251"/>
          </a:xfrm>
        </p:grpSpPr>
        <p:sp>
          <p:nvSpPr>
            <p:cNvPr id="15" name="矩形 14"/>
            <p:cNvSpPr/>
            <p:nvPr>
              <p:custDataLst>
                <p:tags r:id="rId23"/>
              </p:custDataLst>
            </p:nvPr>
          </p:nvSpPr>
          <p:spPr>
            <a:xfrm>
              <a:off x="4525258" y="2474469"/>
              <a:ext cx="48097" cy="2596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24"/>
              </p:custDataLst>
            </p:nvPr>
          </p:nvSpPr>
          <p:spPr>
            <a:xfrm>
              <a:off x="4516303" y="2500006"/>
              <a:ext cx="67706" cy="84714"/>
            </a:xfrm>
            <a:custGeom>
              <a:avLst/>
              <a:gdLst/>
              <a:ahLst/>
              <a:cxnLst/>
              <a:rect l="0" t="0" r="0" b="0"/>
              <a:pathLst>
                <a:path w="343790" h="430150">
                  <a:moveTo>
                    <a:pt x="0" y="67056"/>
                  </a:moveTo>
                  <a:cubicBezTo>
                    <a:pt x="24256" y="54102"/>
                    <a:pt x="58928" y="25654"/>
                    <a:pt x="75692" y="0"/>
                  </a:cubicBezTo>
                  <a:lnTo>
                    <a:pt x="259969" y="0"/>
                  </a:lnTo>
                  <a:cubicBezTo>
                    <a:pt x="278638" y="29464"/>
                    <a:pt x="316738" y="53467"/>
                    <a:pt x="343789" y="67056"/>
                  </a:cubicBezTo>
                  <a:lnTo>
                    <a:pt x="343789" y="389128"/>
                  </a:lnTo>
                  <a:cubicBezTo>
                    <a:pt x="334518" y="414528"/>
                    <a:pt x="326517" y="424307"/>
                    <a:pt x="302768" y="430149"/>
                  </a:cubicBezTo>
                  <a:lnTo>
                    <a:pt x="33528" y="430149"/>
                  </a:lnTo>
                  <a:cubicBezTo>
                    <a:pt x="17018" y="427101"/>
                    <a:pt x="5969" y="415417"/>
                    <a:pt x="0" y="395605"/>
                  </a:cubicBezTo>
                  <a:cubicBezTo>
                    <a:pt x="0" y="281051"/>
                    <a:pt x="0" y="120015"/>
                    <a:pt x="0" y="6705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25"/>
              </p:custDataLst>
            </p:nvPr>
          </p:nvSpPr>
          <p:spPr>
            <a:xfrm>
              <a:off x="4515453" y="2531395"/>
              <a:ext cx="68557" cy="24286"/>
            </a:xfrm>
            <a:custGeom>
              <a:avLst/>
              <a:gdLst/>
              <a:ahLst/>
              <a:cxnLst/>
              <a:rect l="0" t="0" r="0" b="0"/>
              <a:pathLst>
                <a:path w="348108" h="123318">
                  <a:moveTo>
                    <a:pt x="0" y="0"/>
                  </a:moveTo>
                  <a:lnTo>
                    <a:pt x="348107" y="0"/>
                  </a:lnTo>
                  <a:lnTo>
                    <a:pt x="348107" y="123317"/>
                  </a:lnTo>
                  <a:lnTo>
                    <a:pt x="0" y="108712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19" name="矩形 18"/>
          <p:cNvSpPr/>
          <p:nvPr userDrawn="1">
            <p:custDataLst>
              <p:tags r:id="rId3"/>
            </p:custDataLst>
          </p:nvPr>
        </p:nvSpPr>
        <p:spPr>
          <a:xfrm>
            <a:off x="1954213" y="3819525"/>
            <a:ext cx="1538288" cy="174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0" name="矩形 19"/>
          <p:cNvSpPr/>
          <p:nvPr userDrawn="1">
            <p:custDataLst>
              <p:tags r:id="rId4"/>
            </p:custDataLst>
          </p:nvPr>
        </p:nvSpPr>
        <p:spPr>
          <a:xfrm>
            <a:off x="1952625" y="4310063"/>
            <a:ext cx="1538288" cy="174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1" name="矩形 20"/>
          <p:cNvSpPr/>
          <p:nvPr userDrawn="1">
            <p:custDataLst>
              <p:tags r:id="rId5"/>
            </p:custDataLst>
          </p:nvPr>
        </p:nvSpPr>
        <p:spPr>
          <a:xfrm>
            <a:off x="1949450" y="4800600"/>
            <a:ext cx="1538288" cy="174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2" name="矩形 21"/>
          <p:cNvSpPr/>
          <p:nvPr userDrawn="1">
            <p:custDataLst>
              <p:tags r:id="rId6"/>
            </p:custDataLst>
          </p:nvPr>
        </p:nvSpPr>
        <p:spPr>
          <a:xfrm>
            <a:off x="1949450" y="5291138"/>
            <a:ext cx="1538288" cy="174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3" name="矩形 22"/>
          <p:cNvSpPr/>
          <p:nvPr userDrawn="1">
            <p:custDataLst>
              <p:tags r:id="rId7"/>
            </p:custDataLst>
          </p:nvPr>
        </p:nvSpPr>
        <p:spPr>
          <a:xfrm>
            <a:off x="1952625" y="2844800"/>
            <a:ext cx="1538288" cy="174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4" name="矩形 23"/>
          <p:cNvSpPr/>
          <p:nvPr userDrawn="1">
            <p:custDataLst>
              <p:tags r:id="rId8"/>
            </p:custDataLst>
          </p:nvPr>
        </p:nvSpPr>
        <p:spPr>
          <a:xfrm>
            <a:off x="1951038" y="3335338"/>
            <a:ext cx="1538288" cy="174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矩形 24"/>
          <p:cNvSpPr/>
          <p:nvPr userDrawn="1">
            <p:custDataLst>
              <p:tags r:id="rId9"/>
            </p:custDataLst>
          </p:nvPr>
        </p:nvSpPr>
        <p:spPr>
          <a:xfrm>
            <a:off x="3836988" y="2740025"/>
            <a:ext cx="241300" cy="241300"/>
          </a:xfrm>
          <a:prstGeom prst="rect">
            <a:avLst/>
          </a:prstGeom>
          <a:noFill/>
          <a:ln w="1905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3" name="矩形 42"/>
          <p:cNvSpPr/>
          <p:nvPr userDrawn="1">
            <p:custDataLst>
              <p:tags r:id="rId10"/>
            </p:custDataLst>
          </p:nvPr>
        </p:nvSpPr>
        <p:spPr>
          <a:xfrm>
            <a:off x="3836988" y="3227388"/>
            <a:ext cx="241300" cy="239713"/>
          </a:xfrm>
          <a:prstGeom prst="rect">
            <a:avLst/>
          </a:prstGeom>
          <a:noFill/>
          <a:ln w="1905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4" name="矩形 43"/>
          <p:cNvSpPr/>
          <p:nvPr userDrawn="1">
            <p:custDataLst>
              <p:tags r:id="rId11"/>
            </p:custDataLst>
          </p:nvPr>
        </p:nvSpPr>
        <p:spPr>
          <a:xfrm>
            <a:off x="3836988" y="3714750"/>
            <a:ext cx="241300" cy="239713"/>
          </a:xfrm>
          <a:prstGeom prst="rect">
            <a:avLst/>
          </a:prstGeom>
          <a:noFill/>
          <a:ln w="1905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5" name="矩形 44"/>
          <p:cNvSpPr/>
          <p:nvPr userDrawn="1">
            <p:custDataLst>
              <p:tags r:id="rId12"/>
            </p:custDataLst>
          </p:nvPr>
        </p:nvSpPr>
        <p:spPr>
          <a:xfrm>
            <a:off x="3836988" y="4202113"/>
            <a:ext cx="241300" cy="239713"/>
          </a:xfrm>
          <a:prstGeom prst="rect">
            <a:avLst/>
          </a:prstGeom>
          <a:noFill/>
          <a:ln w="1905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6" name="矩形 45"/>
          <p:cNvSpPr/>
          <p:nvPr userDrawn="1">
            <p:custDataLst>
              <p:tags r:id="rId13"/>
            </p:custDataLst>
          </p:nvPr>
        </p:nvSpPr>
        <p:spPr>
          <a:xfrm>
            <a:off x="3836988" y="4689475"/>
            <a:ext cx="241300" cy="239713"/>
          </a:xfrm>
          <a:prstGeom prst="rect">
            <a:avLst/>
          </a:prstGeom>
          <a:noFill/>
          <a:ln w="1905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7" name="矩形 46"/>
          <p:cNvSpPr/>
          <p:nvPr userDrawn="1">
            <p:custDataLst>
              <p:tags r:id="rId14"/>
            </p:custDataLst>
          </p:nvPr>
        </p:nvSpPr>
        <p:spPr>
          <a:xfrm>
            <a:off x="3836988" y="5176838"/>
            <a:ext cx="241300" cy="239713"/>
          </a:xfrm>
          <a:prstGeom prst="rect">
            <a:avLst/>
          </a:prstGeom>
          <a:noFill/>
          <a:ln w="1905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6" name="文本框 25"/>
          <p:cNvSpPr txBox="1"/>
          <p:nvPr userDrawn="1">
            <p:custDataLst>
              <p:tags r:id="rId15"/>
            </p:custDataLst>
          </p:nvPr>
        </p:nvSpPr>
        <p:spPr>
          <a:xfrm>
            <a:off x="3770415" y="2603802"/>
            <a:ext cx="387661" cy="413109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pPr fontAlgn="base"/>
            <a:r>
              <a:rPr lang="zh-CN" altLang="en-US" sz="3600" strike="noStrike" noProof="1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8" name="文本框 47"/>
          <p:cNvSpPr txBox="1"/>
          <p:nvPr userDrawn="1">
            <p:custDataLst>
              <p:tags r:id="rId16"/>
            </p:custDataLst>
          </p:nvPr>
        </p:nvSpPr>
        <p:spPr>
          <a:xfrm>
            <a:off x="3770415" y="3093876"/>
            <a:ext cx="387661" cy="413109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pPr fontAlgn="base"/>
            <a:r>
              <a:rPr lang="zh-CN" altLang="en-US" sz="3600" strike="noStrike" noProof="1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50" name="文本框 49"/>
          <p:cNvSpPr txBox="1"/>
          <p:nvPr userDrawn="1">
            <p:custDataLst>
              <p:tags r:id="rId17"/>
            </p:custDataLst>
          </p:nvPr>
        </p:nvSpPr>
        <p:spPr>
          <a:xfrm>
            <a:off x="3770415" y="4074024"/>
            <a:ext cx="387661" cy="413109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pPr fontAlgn="base"/>
            <a:r>
              <a:rPr lang="zh-CN" altLang="en-US" sz="3600" strike="noStrike" noProof="1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52" name="文本框 51"/>
          <p:cNvSpPr txBox="1"/>
          <p:nvPr userDrawn="1">
            <p:custDataLst>
              <p:tags r:id="rId18"/>
            </p:custDataLst>
          </p:nvPr>
        </p:nvSpPr>
        <p:spPr>
          <a:xfrm>
            <a:off x="3770415" y="5054170"/>
            <a:ext cx="387661" cy="413109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pPr fontAlgn="base"/>
            <a:r>
              <a:rPr lang="zh-CN" altLang="en-US" sz="3600" strike="noStrike" noProof="1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grpSp>
        <p:nvGrpSpPr>
          <p:cNvPr id="6" name="组合 5"/>
          <p:cNvGrpSpPr/>
          <p:nvPr userDrawn="1">
            <p:custDataLst>
              <p:tags r:id="rId19"/>
            </p:custDataLst>
          </p:nvPr>
        </p:nvGrpSpPr>
        <p:grpSpPr>
          <a:xfrm flipH="1">
            <a:off x="772423" y="1301077"/>
            <a:ext cx="1189352" cy="155434"/>
            <a:chOff x="2224544" y="3400956"/>
            <a:chExt cx="1206600" cy="15768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任意多边形: 形状 6"/>
            <p:cNvSpPr/>
            <p:nvPr/>
          </p:nvSpPr>
          <p:spPr>
            <a:xfrm>
              <a:off x="2224544" y="3400956"/>
              <a:ext cx="911049" cy="157689"/>
            </a:xfrm>
            <a:custGeom>
              <a:avLst/>
              <a:gdLst/>
              <a:ahLst/>
              <a:cxnLst/>
              <a:rect l="0" t="0" r="0" b="0"/>
              <a:pathLst>
                <a:path w="887096" h="153544">
                  <a:moveTo>
                    <a:pt x="813562" y="153543"/>
                  </a:moveTo>
                  <a:lnTo>
                    <a:pt x="57023" y="153543"/>
                  </a:lnTo>
                  <a:cubicBezTo>
                    <a:pt x="20701" y="116205"/>
                    <a:pt x="0" y="50419"/>
                    <a:pt x="57023" y="0"/>
                  </a:cubicBezTo>
                  <a:lnTo>
                    <a:pt x="813562" y="0"/>
                  </a:lnTo>
                  <a:cubicBezTo>
                    <a:pt x="884936" y="36830"/>
                    <a:pt x="887095" y="112395"/>
                    <a:pt x="813562" y="15354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278281" y="3405782"/>
              <a:ext cx="152863" cy="15286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2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36163" y="4764088"/>
            <a:ext cx="194468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sz="135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z="105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05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2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36163" y="4764088"/>
            <a:ext cx="194468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2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36163" y="4764088"/>
            <a:ext cx="194468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439738" y="449263"/>
            <a:ext cx="11312525" cy="5959475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13316" name="图片 5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-34925" y="3940175"/>
            <a:ext cx="2901950" cy="3133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7" name="组合 27"/>
          <p:cNvGrpSpPr/>
          <p:nvPr userDrawn="1"/>
        </p:nvGrpSpPr>
        <p:grpSpPr>
          <a:xfrm rot="420000">
            <a:off x="9607550" y="3908425"/>
            <a:ext cx="2836863" cy="2928938"/>
            <a:chOff x="-798" y="6266"/>
            <a:chExt cx="4468" cy="4614"/>
          </a:xfrm>
        </p:grpSpPr>
        <p:grpSp>
          <p:nvGrpSpPr>
            <p:cNvPr id="13318" name="组合 28"/>
            <p:cNvGrpSpPr/>
            <p:nvPr/>
          </p:nvGrpSpPr>
          <p:grpSpPr>
            <a:xfrm rot="1090597">
              <a:off x="552" y="6266"/>
              <a:ext cx="991" cy="4615"/>
              <a:chOff x="2331447" y="1718543"/>
              <a:chExt cx="961966" cy="4478496"/>
            </a:xfrm>
          </p:grpSpPr>
          <p:sp>
            <p:nvSpPr>
              <p:cNvPr id="33" name="矩形 32"/>
              <p:cNvSpPr/>
              <p:nvPr>
                <p:custDataLst>
                  <p:tags r:id="rId16"/>
                </p:custDataLst>
              </p:nvPr>
            </p:nvSpPr>
            <p:spPr>
              <a:xfrm>
                <a:off x="2380582" y="1721796"/>
                <a:ext cx="895054" cy="44752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grpSp>
            <p:nvGrpSpPr>
              <p:cNvPr id="13320" name="组合 33"/>
              <p:cNvGrpSpPr/>
              <p:nvPr/>
            </p:nvGrpSpPr>
            <p:grpSpPr>
              <a:xfrm>
                <a:off x="2331447" y="1718543"/>
                <a:ext cx="961966" cy="4478496"/>
                <a:chOff x="3604032" y="4221154"/>
                <a:chExt cx="124048" cy="577515"/>
              </a:xfrm>
            </p:grpSpPr>
            <p:sp>
              <p:nvSpPr>
                <p:cNvPr id="35" name="任意多边形: 形状 34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3605177" y="4221154"/>
                  <a:ext cx="122903" cy="5774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18716" h="13714101">
                      <a:moveTo>
                        <a:pt x="0" y="464057"/>
                      </a:moveTo>
                      <a:lnTo>
                        <a:pt x="0" y="1700784"/>
                      </a:lnTo>
                      <a:lnTo>
                        <a:pt x="816229" y="1700784"/>
                      </a:lnTo>
                      <a:cubicBezTo>
                        <a:pt x="919481" y="1700784"/>
                        <a:pt x="919353" y="1860930"/>
                        <a:pt x="816229" y="1860930"/>
                      </a:cubicBezTo>
                      <a:lnTo>
                        <a:pt x="0" y="1860930"/>
                      </a:lnTo>
                      <a:lnTo>
                        <a:pt x="0" y="3330447"/>
                      </a:lnTo>
                      <a:lnTo>
                        <a:pt x="816229" y="3330447"/>
                      </a:lnTo>
                      <a:cubicBezTo>
                        <a:pt x="919481" y="3330447"/>
                        <a:pt x="919353" y="3490594"/>
                        <a:pt x="816229" y="3490594"/>
                      </a:cubicBezTo>
                      <a:lnTo>
                        <a:pt x="0" y="3490594"/>
                      </a:lnTo>
                      <a:lnTo>
                        <a:pt x="0" y="4893562"/>
                      </a:lnTo>
                      <a:lnTo>
                        <a:pt x="849503" y="4893562"/>
                      </a:lnTo>
                      <a:cubicBezTo>
                        <a:pt x="952754" y="4893562"/>
                        <a:pt x="952627" y="5053709"/>
                        <a:pt x="849503" y="5053709"/>
                      </a:cubicBezTo>
                      <a:lnTo>
                        <a:pt x="0" y="5053709"/>
                      </a:lnTo>
                      <a:lnTo>
                        <a:pt x="0" y="6589775"/>
                      </a:lnTo>
                      <a:lnTo>
                        <a:pt x="749682" y="6589775"/>
                      </a:lnTo>
                      <a:cubicBezTo>
                        <a:pt x="852933" y="6589775"/>
                        <a:pt x="852806" y="6749923"/>
                        <a:pt x="749682" y="6749923"/>
                      </a:cubicBezTo>
                      <a:lnTo>
                        <a:pt x="0" y="6749923"/>
                      </a:lnTo>
                      <a:lnTo>
                        <a:pt x="0" y="8019923"/>
                      </a:lnTo>
                      <a:lnTo>
                        <a:pt x="816229" y="8019923"/>
                      </a:lnTo>
                      <a:cubicBezTo>
                        <a:pt x="919481" y="8019923"/>
                        <a:pt x="919353" y="8180072"/>
                        <a:pt x="816229" y="8180072"/>
                      </a:cubicBezTo>
                      <a:lnTo>
                        <a:pt x="0" y="8180072"/>
                      </a:lnTo>
                      <a:lnTo>
                        <a:pt x="0" y="9749412"/>
                      </a:lnTo>
                      <a:lnTo>
                        <a:pt x="816229" y="9749412"/>
                      </a:lnTo>
                      <a:cubicBezTo>
                        <a:pt x="919481" y="9749412"/>
                        <a:pt x="919353" y="9909560"/>
                        <a:pt x="816229" y="9909560"/>
                      </a:cubicBezTo>
                      <a:lnTo>
                        <a:pt x="0" y="9909560"/>
                      </a:lnTo>
                      <a:lnTo>
                        <a:pt x="0" y="11312529"/>
                      </a:lnTo>
                      <a:lnTo>
                        <a:pt x="816229" y="11312529"/>
                      </a:lnTo>
                      <a:cubicBezTo>
                        <a:pt x="919481" y="11312529"/>
                        <a:pt x="919353" y="11472677"/>
                        <a:pt x="816229" y="11472677"/>
                      </a:cubicBezTo>
                      <a:lnTo>
                        <a:pt x="0" y="11472677"/>
                      </a:lnTo>
                      <a:lnTo>
                        <a:pt x="0" y="13008741"/>
                      </a:lnTo>
                      <a:lnTo>
                        <a:pt x="849503" y="13008741"/>
                      </a:lnTo>
                      <a:cubicBezTo>
                        <a:pt x="952754" y="13008741"/>
                        <a:pt x="952627" y="13168890"/>
                        <a:pt x="849503" y="13168890"/>
                      </a:cubicBezTo>
                      <a:lnTo>
                        <a:pt x="0" y="13168890"/>
                      </a:lnTo>
                      <a:lnTo>
                        <a:pt x="0" y="13714100"/>
                      </a:lnTo>
                      <a:lnTo>
                        <a:pt x="2918715" y="13714100"/>
                      </a:lnTo>
                      <a:lnTo>
                        <a:pt x="2918715" y="0"/>
                      </a:lnTo>
                      <a:lnTo>
                        <a:pt x="0" y="0"/>
                      </a:lnTo>
                      <a:lnTo>
                        <a:pt x="0" y="303785"/>
                      </a:ln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accent1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幼圆" panose="02010509060101010101" pitchFamily="49" charset="-122"/>
                    <a:cs typeface="+mn-cs"/>
                  </a:endParaRPr>
                </a:p>
              </p:txBody>
            </p:sp>
            <p:sp>
              <p:nvSpPr>
                <p:cNvPr id="36" name="任意多边形: 形状 35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3604032" y="4221170"/>
                  <a:ext cx="122903" cy="5774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18714" h="13714477">
                      <a:moveTo>
                        <a:pt x="2918586" y="13250040"/>
                      </a:moveTo>
                      <a:lnTo>
                        <a:pt x="2918586" y="12013315"/>
                      </a:lnTo>
                      <a:lnTo>
                        <a:pt x="2102357" y="12013315"/>
                      </a:lnTo>
                      <a:cubicBezTo>
                        <a:pt x="1999106" y="12013315"/>
                        <a:pt x="1999233" y="11853167"/>
                        <a:pt x="2102357" y="11853167"/>
                      </a:cubicBezTo>
                      <a:lnTo>
                        <a:pt x="2918586" y="11853167"/>
                      </a:lnTo>
                      <a:lnTo>
                        <a:pt x="2918586" y="10383650"/>
                      </a:lnTo>
                      <a:lnTo>
                        <a:pt x="2102357" y="10383650"/>
                      </a:lnTo>
                      <a:cubicBezTo>
                        <a:pt x="1999106" y="10383650"/>
                        <a:pt x="1999233" y="10223502"/>
                        <a:pt x="2102357" y="10223502"/>
                      </a:cubicBezTo>
                      <a:lnTo>
                        <a:pt x="2918586" y="10223502"/>
                      </a:lnTo>
                      <a:lnTo>
                        <a:pt x="2918586" y="8820533"/>
                      </a:lnTo>
                      <a:lnTo>
                        <a:pt x="2069083" y="8820533"/>
                      </a:lnTo>
                      <a:cubicBezTo>
                        <a:pt x="1965832" y="8820533"/>
                        <a:pt x="1965959" y="8660385"/>
                        <a:pt x="2069083" y="8660385"/>
                      </a:cubicBezTo>
                      <a:lnTo>
                        <a:pt x="2918586" y="8660385"/>
                      </a:lnTo>
                      <a:lnTo>
                        <a:pt x="2918586" y="7124320"/>
                      </a:lnTo>
                      <a:lnTo>
                        <a:pt x="2168905" y="7124320"/>
                      </a:lnTo>
                      <a:cubicBezTo>
                        <a:pt x="2065654" y="7124320"/>
                        <a:pt x="2065781" y="6964172"/>
                        <a:pt x="2168905" y="6964172"/>
                      </a:cubicBezTo>
                      <a:lnTo>
                        <a:pt x="2918586" y="6964172"/>
                      </a:lnTo>
                      <a:lnTo>
                        <a:pt x="2918586" y="5694172"/>
                      </a:lnTo>
                      <a:lnTo>
                        <a:pt x="2102357" y="5694172"/>
                      </a:lnTo>
                      <a:cubicBezTo>
                        <a:pt x="1999106" y="5694172"/>
                        <a:pt x="1999233" y="5534024"/>
                        <a:pt x="2102357" y="5534024"/>
                      </a:cubicBezTo>
                      <a:lnTo>
                        <a:pt x="2918586" y="5534024"/>
                      </a:lnTo>
                      <a:lnTo>
                        <a:pt x="2918586" y="3964685"/>
                      </a:lnTo>
                      <a:lnTo>
                        <a:pt x="2102357" y="3964685"/>
                      </a:lnTo>
                      <a:cubicBezTo>
                        <a:pt x="1999106" y="3964685"/>
                        <a:pt x="1999233" y="3804539"/>
                        <a:pt x="2102357" y="3804539"/>
                      </a:cubicBezTo>
                      <a:lnTo>
                        <a:pt x="2918586" y="3804539"/>
                      </a:lnTo>
                      <a:lnTo>
                        <a:pt x="2918586" y="2401570"/>
                      </a:lnTo>
                      <a:lnTo>
                        <a:pt x="2102357" y="2401570"/>
                      </a:lnTo>
                      <a:cubicBezTo>
                        <a:pt x="1999106" y="2401570"/>
                        <a:pt x="1999233" y="2241423"/>
                        <a:pt x="2102357" y="2241423"/>
                      </a:cubicBezTo>
                      <a:lnTo>
                        <a:pt x="2918586" y="2241423"/>
                      </a:lnTo>
                      <a:lnTo>
                        <a:pt x="2918586" y="705359"/>
                      </a:lnTo>
                      <a:lnTo>
                        <a:pt x="2069083" y="705359"/>
                      </a:lnTo>
                      <a:cubicBezTo>
                        <a:pt x="1965832" y="705359"/>
                        <a:pt x="1965959" y="545212"/>
                        <a:pt x="2069083" y="545212"/>
                      </a:cubicBezTo>
                      <a:lnTo>
                        <a:pt x="2918586" y="545212"/>
                      </a:lnTo>
                      <a:lnTo>
                        <a:pt x="2918586" y="0"/>
                      </a:lnTo>
                      <a:lnTo>
                        <a:pt x="0" y="0"/>
                      </a:lnTo>
                      <a:lnTo>
                        <a:pt x="0" y="13714476"/>
                      </a:lnTo>
                      <a:lnTo>
                        <a:pt x="2918713" y="13714476"/>
                      </a:lnTo>
                      <a:lnTo>
                        <a:pt x="2918713" y="13410693"/>
                      </a:lnTo>
                    </a:path>
                  </a:pathLst>
                </a:custGeom>
                <a:solidFill>
                  <a:schemeClr val="accent6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accent1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幼圆" panose="02010509060101010101" pitchFamily="49" charset="-122"/>
                    <a:cs typeface="+mn-cs"/>
                  </a:endParaRPr>
                </a:p>
              </p:txBody>
            </p:sp>
          </p:grpSp>
        </p:grpSp>
        <p:grpSp>
          <p:nvGrpSpPr>
            <p:cNvPr id="13323" name="组合 29"/>
            <p:cNvGrpSpPr/>
            <p:nvPr/>
          </p:nvGrpSpPr>
          <p:grpSpPr>
            <a:xfrm rot="-529612">
              <a:off x="-798" y="6878"/>
              <a:ext cx="4469" cy="3817"/>
              <a:chOff x="4897945" y="3980184"/>
              <a:chExt cx="2293620" cy="1958280"/>
            </a:xfrm>
          </p:grpSpPr>
          <p:sp>
            <p:nvSpPr>
              <p:cNvPr id="31" name="任意多边形: 形状 30"/>
              <p:cNvSpPr/>
              <p:nvPr>
                <p:custDataLst>
                  <p:tags r:id="rId14"/>
                </p:custDataLst>
              </p:nvPr>
            </p:nvSpPr>
            <p:spPr>
              <a:xfrm>
                <a:off x="4897945" y="4963637"/>
                <a:ext cx="2293620" cy="225417"/>
              </a:xfrm>
              <a:custGeom>
                <a:avLst/>
                <a:gdLst>
                  <a:gd name="connsiteX0" fmla="*/ 0 w 2293620"/>
                  <a:gd name="connsiteY0" fmla="*/ 0 h 225417"/>
                  <a:gd name="connsiteX1" fmla="*/ 2293620 w 2293620"/>
                  <a:gd name="connsiteY1" fmla="*/ 0 h 225417"/>
                  <a:gd name="connsiteX2" fmla="*/ 2293620 w 2293620"/>
                  <a:gd name="connsiteY2" fmla="*/ 225417 h 225417"/>
                  <a:gd name="connsiteX3" fmla="*/ 46155 w 2293620"/>
                  <a:gd name="connsiteY3" fmla="*/ 225417 h 225417"/>
                  <a:gd name="connsiteX4" fmla="*/ 46155 w 2293620"/>
                  <a:gd name="connsiteY4" fmla="*/ 116518 h 225417"/>
                  <a:gd name="connsiteX5" fmla="*/ 0 w 2293620"/>
                  <a:gd name="connsiteY5" fmla="*/ 116518 h 2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3620" h="225417">
                    <a:moveTo>
                      <a:pt x="0" y="0"/>
                    </a:moveTo>
                    <a:lnTo>
                      <a:pt x="2293620" y="0"/>
                    </a:lnTo>
                    <a:lnTo>
                      <a:pt x="2293620" y="225417"/>
                    </a:lnTo>
                    <a:lnTo>
                      <a:pt x="46155" y="225417"/>
                    </a:lnTo>
                    <a:lnTo>
                      <a:pt x="46155" y="116518"/>
                    </a:lnTo>
                    <a:lnTo>
                      <a:pt x="0" y="11651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32" name="PA_ImportSvg_637165986937551442"/>
              <p:cNvSpPr/>
              <p:nvPr>
                <p:custDataLst>
                  <p:tags r:id="rId15"/>
                </p:custDataLst>
              </p:nvPr>
            </p:nvSpPr>
            <p:spPr>
              <a:xfrm rot="2686988">
                <a:off x="5125484" y="3980184"/>
                <a:ext cx="1958280" cy="1958280"/>
              </a:xfrm>
              <a:custGeom>
                <a:avLst/>
                <a:gdLst/>
                <a:ahLst/>
                <a:cxnLst/>
                <a:rect l="l" t="t" r="r" b="b"/>
                <a:pathLst>
                  <a:path w="10332213" h="10332213">
                    <a:moveTo>
                      <a:pt x="0" y="10332214"/>
                    </a:moveTo>
                    <a:lnTo>
                      <a:pt x="10332211" y="10332214"/>
                    </a:lnTo>
                    <a:lnTo>
                      <a:pt x="10332211" y="1"/>
                    </a:lnTo>
                    <a:lnTo>
                      <a:pt x="8666734" y="1665478"/>
                    </a:lnTo>
                    <a:cubicBezTo>
                      <a:pt x="8885936" y="1870709"/>
                      <a:pt x="9090026" y="2091564"/>
                      <a:pt x="9315197" y="2290572"/>
                    </a:cubicBezTo>
                    <a:cubicBezTo>
                      <a:pt x="9391905" y="2358391"/>
                      <a:pt x="9279255" y="2470402"/>
                      <a:pt x="9202928" y="2402841"/>
                    </a:cubicBezTo>
                    <a:cubicBezTo>
                      <a:pt x="8977757" y="2203833"/>
                      <a:pt x="8773667" y="1982978"/>
                      <a:pt x="8554465" y="1777747"/>
                    </a:cubicBezTo>
                    <a:lnTo>
                      <a:pt x="7738617" y="2593595"/>
                    </a:lnTo>
                    <a:cubicBezTo>
                      <a:pt x="7912352" y="2767330"/>
                      <a:pt x="8086218" y="2941195"/>
                      <a:pt x="8259953" y="3114930"/>
                    </a:cubicBezTo>
                    <a:cubicBezTo>
                      <a:pt x="8332342" y="3187320"/>
                      <a:pt x="8220076" y="3299589"/>
                      <a:pt x="8147684" y="3227200"/>
                    </a:cubicBezTo>
                    <a:cubicBezTo>
                      <a:pt x="7973949" y="3053464"/>
                      <a:pt x="7800083" y="2879599"/>
                      <a:pt x="7626348" y="2705864"/>
                    </a:cubicBezTo>
                    <a:lnTo>
                      <a:pt x="6699884" y="3632328"/>
                    </a:lnTo>
                    <a:lnTo>
                      <a:pt x="7138796" y="4071241"/>
                    </a:lnTo>
                    <a:cubicBezTo>
                      <a:pt x="7211186" y="4143630"/>
                      <a:pt x="7098920" y="4255900"/>
                      <a:pt x="7026527" y="4183510"/>
                    </a:cubicBezTo>
                    <a:lnTo>
                      <a:pt x="6587615" y="3744597"/>
                    </a:lnTo>
                    <a:lnTo>
                      <a:pt x="5708140" y="4624072"/>
                    </a:lnTo>
                    <a:cubicBezTo>
                      <a:pt x="5883907" y="4806951"/>
                      <a:pt x="6058152" y="4991228"/>
                      <a:pt x="6248398" y="5159376"/>
                    </a:cubicBezTo>
                    <a:cubicBezTo>
                      <a:pt x="6325107" y="5227195"/>
                      <a:pt x="6212458" y="5339207"/>
                      <a:pt x="6136130" y="5271645"/>
                    </a:cubicBezTo>
                    <a:cubicBezTo>
                      <a:pt x="5945758" y="5103370"/>
                      <a:pt x="5771514" y="4919220"/>
                      <a:pt x="5595872" y="4736342"/>
                    </a:cubicBezTo>
                    <a:lnTo>
                      <a:pt x="4454396" y="5877816"/>
                    </a:lnTo>
                    <a:cubicBezTo>
                      <a:pt x="4652009" y="6082793"/>
                      <a:pt x="4849111" y="6288281"/>
                      <a:pt x="5061329" y="6478400"/>
                    </a:cubicBezTo>
                    <a:cubicBezTo>
                      <a:pt x="5137657" y="6546724"/>
                      <a:pt x="5025008" y="6658739"/>
                      <a:pt x="4949062" y="6590669"/>
                    </a:cubicBezTo>
                    <a:cubicBezTo>
                      <a:pt x="4736845" y="6400550"/>
                      <a:pt x="4539741" y="6194938"/>
                      <a:pt x="4342128" y="5990085"/>
                    </a:cubicBezTo>
                    <a:lnTo>
                      <a:pt x="3370960" y="6961254"/>
                    </a:lnTo>
                    <a:lnTo>
                      <a:pt x="3142614" y="7189600"/>
                    </a:lnTo>
                    <a:cubicBezTo>
                      <a:pt x="3332099" y="7369558"/>
                      <a:pt x="3524122" y="7547103"/>
                      <a:pt x="3709415" y="7731508"/>
                    </a:cubicBezTo>
                    <a:cubicBezTo>
                      <a:pt x="3781932" y="7803770"/>
                      <a:pt x="3669664" y="7916039"/>
                      <a:pt x="3597147" y="7843777"/>
                    </a:cubicBezTo>
                    <a:cubicBezTo>
                      <a:pt x="3411855" y="7659372"/>
                      <a:pt x="3219958" y="7481954"/>
                      <a:pt x="3030346" y="7301869"/>
                    </a:cubicBezTo>
                    <a:lnTo>
                      <a:pt x="2017394" y="8314821"/>
                    </a:lnTo>
                    <a:cubicBezTo>
                      <a:pt x="2185669" y="8483096"/>
                      <a:pt x="2353944" y="8651371"/>
                      <a:pt x="2522219" y="8819646"/>
                    </a:cubicBezTo>
                    <a:cubicBezTo>
                      <a:pt x="2594609" y="8892035"/>
                      <a:pt x="2482341" y="9004304"/>
                      <a:pt x="2409952" y="8931915"/>
                    </a:cubicBezTo>
                    <a:lnTo>
                      <a:pt x="1905127" y="8427090"/>
                    </a:lnTo>
                    <a:lnTo>
                      <a:pt x="959231" y="9372986"/>
                    </a:lnTo>
                    <a:cubicBezTo>
                      <a:pt x="1112901" y="9534021"/>
                      <a:pt x="1265809" y="9695819"/>
                      <a:pt x="1434084" y="9841869"/>
                    </a:cubicBezTo>
                    <a:cubicBezTo>
                      <a:pt x="1511427" y="9909052"/>
                      <a:pt x="1398651" y="10020940"/>
                      <a:pt x="1321817" y="9954138"/>
                    </a:cubicBezTo>
                    <a:cubicBezTo>
                      <a:pt x="1153542" y="9808088"/>
                      <a:pt x="1000633" y="9646290"/>
                      <a:pt x="846963" y="9485255"/>
                    </a:cubicBezTo>
                    <a:close/>
                    <a:moveTo>
                      <a:pt x="3893438" y="8704199"/>
                    </a:moveTo>
                    <a:lnTo>
                      <a:pt x="8986518" y="3611117"/>
                    </a:lnTo>
                    <a:lnTo>
                      <a:pt x="8986518" y="8704199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grpSp>
        <p:nvGrpSpPr>
          <p:cNvPr id="13326" name="组合 37"/>
          <p:cNvGrpSpPr/>
          <p:nvPr/>
        </p:nvGrpSpPr>
        <p:grpSpPr>
          <a:xfrm rot="6919667" flipH="1">
            <a:off x="182563" y="404813"/>
            <a:ext cx="1536700" cy="1479550"/>
            <a:chOff x="3464771" y="1644163"/>
            <a:chExt cx="206269" cy="198616"/>
          </a:xfrm>
        </p:grpSpPr>
        <p:sp>
          <p:nvSpPr>
            <p:cNvPr id="43" name="任意多边形: 形状 42"/>
            <p:cNvSpPr/>
            <p:nvPr>
              <p:custDataLst>
                <p:tags r:id="rId9"/>
              </p:custDataLst>
            </p:nvPr>
          </p:nvSpPr>
          <p:spPr>
            <a:xfrm>
              <a:off x="3527149" y="1691234"/>
              <a:ext cx="20209" cy="20434"/>
            </a:xfrm>
            <a:custGeom>
              <a:avLst/>
              <a:gdLst>
                <a:gd name="connsiteX0" fmla="*/ 0 w 102616"/>
                <a:gd name="connsiteY0" fmla="*/ 61595 h 103759"/>
                <a:gd name="connsiteX1" fmla="*/ 61595 w 102616"/>
                <a:gd name="connsiteY1" fmla="*/ 0 h 103759"/>
                <a:gd name="connsiteX2" fmla="*/ 102616 w 102616"/>
                <a:gd name="connsiteY2" fmla="*/ 40005 h 103759"/>
                <a:gd name="connsiteX3" fmla="*/ 39878 w 102616"/>
                <a:gd name="connsiteY3" fmla="*/ 103759 h 103759"/>
                <a:gd name="connsiteX4" fmla="*/ 0 w 102616"/>
                <a:gd name="connsiteY4" fmla="*/ 61595 h 10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6" h="103759">
                  <a:moveTo>
                    <a:pt x="0" y="61595"/>
                  </a:moveTo>
                  <a:lnTo>
                    <a:pt x="61595" y="0"/>
                  </a:lnTo>
                  <a:lnTo>
                    <a:pt x="102616" y="40005"/>
                  </a:lnTo>
                  <a:lnTo>
                    <a:pt x="39878" y="103759"/>
                  </a:lnTo>
                  <a:lnTo>
                    <a:pt x="0" y="61595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4" name="任意多边形: 形状 43"/>
            <p:cNvSpPr/>
            <p:nvPr>
              <p:custDataLst>
                <p:tags r:id="rId10"/>
              </p:custDataLst>
            </p:nvPr>
          </p:nvSpPr>
          <p:spPr>
            <a:xfrm>
              <a:off x="3535003" y="1699738"/>
              <a:ext cx="130285" cy="136663"/>
            </a:xfrm>
            <a:custGeom>
              <a:avLst/>
              <a:gdLst>
                <a:gd name="connsiteX0" fmla="*/ 11430 w 661543"/>
                <a:gd name="connsiteY0" fmla="*/ 181610 h 693928"/>
                <a:gd name="connsiteX1" fmla="*/ 0 w 661543"/>
                <a:gd name="connsiteY1" fmla="*/ 60579 h 693928"/>
                <a:gd name="connsiteX2" fmla="*/ 57404 w 661543"/>
                <a:gd name="connsiteY2" fmla="*/ 0 h 693928"/>
                <a:gd name="connsiteX3" fmla="*/ 168656 w 661543"/>
                <a:gd name="connsiteY3" fmla="*/ 8636 h 693928"/>
                <a:gd name="connsiteX4" fmla="*/ 661543 w 661543"/>
                <a:gd name="connsiteY4" fmla="*/ 445389 h 693928"/>
                <a:gd name="connsiteX5" fmla="*/ 421640 w 661543"/>
                <a:gd name="connsiteY5" fmla="*/ 693928 h 693928"/>
                <a:gd name="connsiteX6" fmla="*/ 11430 w 661543"/>
                <a:gd name="connsiteY6" fmla="*/ 181610 h 69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543" h="693928">
                  <a:moveTo>
                    <a:pt x="11430" y="181610"/>
                  </a:moveTo>
                  <a:lnTo>
                    <a:pt x="0" y="60579"/>
                  </a:lnTo>
                  <a:lnTo>
                    <a:pt x="57404" y="0"/>
                  </a:lnTo>
                  <a:lnTo>
                    <a:pt x="168656" y="8636"/>
                  </a:lnTo>
                  <a:lnTo>
                    <a:pt x="661543" y="445389"/>
                  </a:lnTo>
                  <a:lnTo>
                    <a:pt x="421640" y="693928"/>
                  </a:lnTo>
                  <a:lnTo>
                    <a:pt x="11430" y="18161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5" name="任意多边形: 形状 44"/>
            <p:cNvSpPr/>
            <p:nvPr>
              <p:custDataLst>
                <p:tags r:id="rId11"/>
              </p:custDataLst>
            </p:nvPr>
          </p:nvSpPr>
          <p:spPr>
            <a:xfrm>
              <a:off x="3618041" y="1788504"/>
              <a:ext cx="52999" cy="54275"/>
            </a:xfrm>
            <a:custGeom>
              <a:avLst/>
              <a:gdLst>
                <a:gd name="connsiteX0" fmla="*/ 269113 w 269113"/>
                <a:gd name="connsiteY0" fmla="*/ 32512 h 275590"/>
                <a:gd name="connsiteX1" fmla="*/ 239903 w 269113"/>
                <a:gd name="connsiteY1" fmla="*/ 0 h 275590"/>
                <a:gd name="connsiteX2" fmla="*/ 0 w 269113"/>
                <a:gd name="connsiteY2" fmla="*/ 243205 h 275590"/>
                <a:gd name="connsiteX3" fmla="*/ 32385 w 269113"/>
                <a:gd name="connsiteY3" fmla="*/ 275590 h 275590"/>
                <a:gd name="connsiteX4" fmla="*/ 269113 w 269113"/>
                <a:gd name="connsiteY4" fmla="*/ 32512 h 27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13" h="275590">
                  <a:moveTo>
                    <a:pt x="269113" y="32512"/>
                  </a:moveTo>
                  <a:lnTo>
                    <a:pt x="239903" y="0"/>
                  </a:lnTo>
                  <a:lnTo>
                    <a:pt x="0" y="243205"/>
                  </a:lnTo>
                  <a:lnTo>
                    <a:pt x="32385" y="275590"/>
                  </a:lnTo>
                  <a:lnTo>
                    <a:pt x="269113" y="32512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6" name="任意多边形: 形状 45"/>
            <p:cNvSpPr/>
            <p:nvPr>
              <p:custDataLst>
                <p:tags r:id="rId12"/>
              </p:custDataLst>
            </p:nvPr>
          </p:nvSpPr>
          <p:spPr>
            <a:xfrm>
              <a:off x="3537254" y="1702515"/>
              <a:ext cx="71633" cy="75985"/>
            </a:xfrm>
            <a:custGeom>
              <a:avLst/>
              <a:gdLst>
                <a:gd name="connsiteX0" fmla="*/ 363728 w 363728"/>
                <a:gd name="connsiteY0" fmla="*/ 182626 h 385826"/>
                <a:gd name="connsiteX1" fmla="*/ 171323 w 363728"/>
                <a:gd name="connsiteY1" fmla="*/ 385826 h 385826"/>
                <a:gd name="connsiteX2" fmla="*/ 0 w 363728"/>
                <a:gd name="connsiteY2" fmla="*/ 172974 h 385826"/>
                <a:gd name="connsiteX3" fmla="*/ 161544 w 363728"/>
                <a:gd name="connsiteY3" fmla="*/ 0 h 385826"/>
                <a:gd name="connsiteX4" fmla="*/ 363728 w 363728"/>
                <a:gd name="connsiteY4" fmla="*/ 182626 h 3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728" h="385826">
                  <a:moveTo>
                    <a:pt x="363728" y="182626"/>
                  </a:moveTo>
                  <a:lnTo>
                    <a:pt x="171323" y="385826"/>
                  </a:lnTo>
                  <a:lnTo>
                    <a:pt x="0" y="172974"/>
                  </a:lnTo>
                  <a:lnTo>
                    <a:pt x="161544" y="0"/>
                  </a:lnTo>
                  <a:lnTo>
                    <a:pt x="363728" y="182626"/>
                  </a:lnTo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7" name="任意多边形: 形状 46"/>
            <p:cNvSpPr/>
            <p:nvPr>
              <p:custDataLst>
                <p:tags r:id="rId13"/>
              </p:custDataLst>
            </p:nvPr>
          </p:nvSpPr>
          <p:spPr>
            <a:xfrm>
              <a:off x="3464771" y="1644163"/>
              <a:ext cx="77261" cy="55526"/>
            </a:xfrm>
            <a:custGeom>
              <a:avLst/>
              <a:gdLst/>
              <a:ahLst/>
              <a:cxnLst/>
              <a:rect l="0" t="0" r="0" b="0"/>
              <a:pathLst>
                <a:path w="392304" h="281941">
                  <a:moveTo>
                    <a:pt x="93980" y="68199"/>
                  </a:moveTo>
                  <a:cubicBezTo>
                    <a:pt x="117475" y="53594"/>
                    <a:pt x="140970" y="76327"/>
                    <a:pt x="119380" y="98933"/>
                  </a:cubicBezTo>
                  <a:lnTo>
                    <a:pt x="76708" y="143764"/>
                  </a:lnTo>
                  <a:cubicBezTo>
                    <a:pt x="62357" y="178308"/>
                    <a:pt x="94869" y="198628"/>
                    <a:pt x="117729" y="182626"/>
                  </a:cubicBezTo>
                  <a:lnTo>
                    <a:pt x="291338" y="16129"/>
                  </a:lnTo>
                  <a:cubicBezTo>
                    <a:pt x="356616" y="0"/>
                    <a:pt x="392303" y="33909"/>
                    <a:pt x="381508" y="99314"/>
                  </a:cubicBezTo>
                  <a:cubicBezTo>
                    <a:pt x="372110" y="128778"/>
                    <a:pt x="356616" y="136017"/>
                    <a:pt x="330708" y="163068"/>
                  </a:cubicBezTo>
                  <a:cubicBezTo>
                    <a:pt x="308229" y="187452"/>
                    <a:pt x="315468" y="204978"/>
                    <a:pt x="332867" y="220345"/>
                  </a:cubicBezTo>
                  <a:lnTo>
                    <a:pt x="364871" y="252095"/>
                  </a:lnTo>
                  <a:lnTo>
                    <a:pt x="335026" y="281940"/>
                  </a:lnTo>
                  <a:lnTo>
                    <a:pt x="292862" y="239014"/>
                  </a:lnTo>
                  <a:cubicBezTo>
                    <a:pt x="261747" y="206883"/>
                    <a:pt x="271526" y="172847"/>
                    <a:pt x="300482" y="142875"/>
                  </a:cubicBezTo>
                  <a:lnTo>
                    <a:pt x="341503" y="100711"/>
                  </a:lnTo>
                  <a:cubicBezTo>
                    <a:pt x="356616" y="73914"/>
                    <a:pt x="338836" y="41529"/>
                    <a:pt x="296164" y="58547"/>
                  </a:cubicBezTo>
                  <a:lnTo>
                    <a:pt x="149098" y="217424"/>
                  </a:lnTo>
                  <a:cubicBezTo>
                    <a:pt x="82677" y="262763"/>
                    <a:pt x="0" y="217424"/>
                    <a:pt x="44196" y="12230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</p:grpSp>
      <p:grpSp>
        <p:nvGrpSpPr>
          <p:cNvPr id="13332" name="组合 38"/>
          <p:cNvGrpSpPr/>
          <p:nvPr/>
        </p:nvGrpSpPr>
        <p:grpSpPr>
          <a:xfrm rot="-1202429" flipH="1">
            <a:off x="47625" y="303213"/>
            <a:ext cx="1784350" cy="1890712"/>
            <a:chOff x="4159239" y="1559399"/>
            <a:chExt cx="266873" cy="282805"/>
          </a:xfrm>
        </p:grpSpPr>
        <p:sp>
          <p:nvSpPr>
            <p:cNvPr id="40" name="任意多边形: 形状 39"/>
            <p:cNvSpPr/>
            <p:nvPr>
              <p:custDataLst>
                <p:tags r:id="rId6"/>
              </p:custDataLst>
            </p:nvPr>
          </p:nvSpPr>
          <p:spPr>
            <a:xfrm>
              <a:off x="4219467" y="1559399"/>
              <a:ext cx="206645" cy="207245"/>
            </a:xfrm>
            <a:custGeom>
              <a:avLst/>
              <a:gdLst/>
              <a:ahLst/>
              <a:cxnLst/>
              <a:rect l="0" t="0" r="0" b="0"/>
              <a:pathLst>
                <a:path w="1049275" h="1052323">
                  <a:moveTo>
                    <a:pt x="993648" y="16510"/>
                  </a:moveTo>
                  <a:cubicBezTo>
                    <a:pt x="1039622" y="0"/>
                    <a:pt x="1049274" y="26289"/>
                    <a:pt x="1045591" y="68453"/>
                  </a:cubicBezTo>
                  <a:cubicBezTo>
                    <a:pt x="726059" y="414782"/>
                    <a:pt x="205740" y="1052322"/>
                    <a:pt x="137668" y="1045591"/>
                  </a:cubicBezTo>
                  <a:cubicBezTo>
                    <a:pt x="119762" y="1046861"/>
                    <a:pt x="81662" y="1002157"/>
                    <a:pt x="63374" y="981456"/>
                  </a:cubicBezTo>
                  <a:cubicBezTo>
                    <a:pt x="0" y="941832"/>
                    <a:pt x="652653" y="362331"/>
                    <a:pt x="993648" y="165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1" name="任意多边形: 形状 40"/>
            <p:cNvSpPr/>
            <p:nvPr>
              <p:custDataLst>
                <p:tags r:id="rId7"/>
              </p:custDataLst>
            </p:nvPr>
          </p:nvSpPr>
          <p:spPr>
            <a:xfrm>
              <a:off x="4213989" y="1754038"/>
              <a:ext cx="29864" cy="29514"/>
            </a:xfrm>
            <a:custGeom>
              <a:avLst/>
              <a:gdLst>
                <a:gd name="connsiteX0" fmla="*/ 0 w 151638"/>
                <a:gd name="connsiteY0" fmla="*/ 101219 h 149860"/>
                <a:gd name="connsiteX1" fmla="*/ 46990 w 151638"/>
                <a:gd name="connsiteY1" fmla="*/ 149860 h 149860"/>
                <a:gd name="connsiteX2" fmla="*/ 151638 w 151638"/>
                <a:gd name="connsiteY2" fmla="*/ 46990 h 149860"/>
                <a:gd name="connsiteX3" fmla="*/ 102235 w 151638"/>
                <a:gd name="connsiteY3" fmla="*/ 0 h 149860"/>
                <a:gd name="connsiteX4" fmla="*/ 0 w 151638"/>
                <a:gd name="connsiteY4" fmla="*/ 101219 h 14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38" h="149860">
                  <a:moveTo>
                    <a:pt x="0" y="101219"/>
                  </a:moveTo>
                  <a:lnTo>
                    <a:pt x="46990" y="149860"/>
                  </a:lnTo>
                  <a:lnTo>
                    <a:pt x="151638" y="46990"/>
                  </a:lnTo>
                  <a:lnTo>
                    <a:pt x="102235" y="0"/>
                  </a:lnTo>
                  <a:lnTo>
                    <a:pt x="0" y="10121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2" name="任意多边形: 形状 41"/>
            <p:cNvSpPr/>
            <p:nvPr>
              <p:custDataLst>
                <p:tags r:id="rId8"/>
              </p:custDataLst>
            </p:nvPr>
          </p:nvSpPr>
          <p:spPr>
            <a:xfrm>
              <a:off x="4159239" y="1771071"/>
              <a:ext cx="66231" cy="71133"/>
            </a:xfrm>
            <a:custGeom>
              <a:avLst/>
              <a:gdLst/>
              <a:ahLst/>
              <a:cxnLst/>
              <a:rect l="0" t="0" r="0" b="0"/>
              <a:pathLst>
                <a:path w="336297" h="361189">
                  <a:moveTo>
                    <a:pt x="0" y="345567"/>
                  </a:moveTo>
                  <a:lnTo>
                    <a:pt x="160782" y="46736"/>
                  </a:lnTo>
                  <a:cubicBezTo>
                    <a:pt x="196723" y="5969"/>
                    <a:pt x="229489" y="0"/>
                    <a:pt x="278003" y="14859"/>
                  </a:cubicBezTo>
                  <a:lnTo>
                    <a:pt x="324993" y="63500"/>
                  </a:lnTo>
                  <a:cubicBezTo>
                    <a:pt x="336296" y="118110"/>
                    <a:pt x="331089" y="161290"/>
                    <a:pt x="302260" y="188341"/>
                  </a:cubicBezTo>
                  <a:lnTo>
                    <a:pt x="17780" y="359283"/>
                  </a:lnTo>
                  <a:cubicBezTo>
                    <a:pt x="8128" y="361188"/>
                    <a:pt x="1651" y="357378"/>
                    <a:pt x="0" y="345567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2311246" y="2153955"/>
            <a:ext cx="7561907" cy="1360084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0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52" name="文本占位符 5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98400" y="3605466"/>
            <a:ext cx="7506161" cy="1192557"/>
          </a:xfrm>
        </p:spPr>
        <p:txBody>
          <a:bodyPr lIns="90000" tIns="0" rIns="90000" bIns="46800">
            <a:normAutofit/>
          </a:bodyPr>
          <a:lstStyle>
            <a:lvl1pPr marL="0" indent="0" algn="ctr">
              <a:buNone/>
              <a:defRPr sz="28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5"/>
          <p:cNvGrpSpPr/>
          <p:nvPr userDrawn="1"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14340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7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9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10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11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14346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4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5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6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100" y="304800"/>
            <a:ext cx="11607800" cy="624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baseline="0" noProof="1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5364" name="图片 2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36163" y="4764088"/>
            <a:ext cx="194468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2825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baseline="0" noProof="1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16388" name="组合 25"/>
          <p:cNvGrpSpPr/>
          <p:nvPr userDrawn="1"/>
        </p:nvGrpSpPr>
        <p:grpSpPr>
          <a:xfrm flipH="1">
            <a:off x="390525" y="5475288"/>
            <a:ext cx="990600" cy="1125537"/>
            <a:chOff x="17016" y="8842"/>
            <a:chExt cx="1559" cy="1771"/>
          </a:xfrm>
        </p:grpSpPr>
        <p:grpSp>
          <p:nvGrpSpPr>
            <p:cNvPr id="16389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8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9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10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11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12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16395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5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6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7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baseline="0" noProof="1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7412" name="图片 2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247313" y="61913"/>
            <a:ext cx="194468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baseline="0" noProof="1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18436" name="组合 5"/>
          <p:cNvGrpSpPr/>
          <p:nvPr userDrawn="1"/>
        </p:nvGrpSpPr>
        <p:grpSpPr>
          <a:xfrm>
            <a:off x="574675" y="31750"/>
            <a:ext cx="1460500" cy="1549400"/>
            <a:chOff x="5760" y="6449"/>
            <a:chExt cx="3390" cy="3592"/>
          </a:xfrm>
        </p:grpSpPr>
        <p:grpSp>
          <p:nvGrpSpPr>
            <p:cNvPr id="18437" name="组合 9"/>
            <p:cNvGrpSpPr/>
            <p:nvPr/>
          </p:nvGrpSpPr>
          <p:grpSpPr>
            <a:xfrm rot="302429">
              <a:off x="5760" y="6449"/>
              <a:ext cx="3390" cy="3593"/>
              <a:chOff x="4159239" y="1559399"/>
              <a:chExt cx="266873" cy="282805"/>
            </a:xfrm>
          </p:grpSpPr>
          <p:sp>
            <p:nvSpPr>
              <p:cNvPr id="11" name="任意多边形: 形状 51"/>
              <p:cNvSpPr/>
              <p:nvPr>
                <p:custDataLst>
                  <p:tags r:id="rId8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2" name="任意多边形: 形状 52"/>
              <p:cNvSpPr/>
              <p:nvPr>
                <p:custDataLst>
                  <p:tags r:id="rId9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8" name="任意多边形: 形状 53"/>
              <p:cNvSpPr/>
              <p:nvPr>
                <p:custDataLst>
                  <p:tags r:id="rId10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18441" name="组合 32"/>
            <p:cNvGrpSpPr/>
            <p:nvPr/>
          </p:nvGrpSpPr>
          <p:grpSpPr>
            <a:xfrm>
              <a:off x="7292" y="7326"/>
              <a:ext cx="1247" cy="2005"/>
              <a:chOff x="4515453" y="2474469"/>
              <a:chExt cx="68557" cy="110251"/>
            </a:xfrm>
          </p:grpSpPr>
          <p:sp>
            <p:nvSpPr>
              <p:cNvPr id="30" name="矩形 29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5258" y="2474469"/>
                <a:ext cx="48097" cy="2596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800" strike="noStrike" baseline="0" noProof="1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6"/>
                </p:custDataLst>
              </p:nvPr>
            </p:nvSpPr>
            <p:spPr>
              <a:xfrm>
                <a:off x="4516303" y="2500006"/>
                <a:ext cx="67706" cy="84714"/>
              </a:xfrm>
              <a:custGeom>
                <a:avLst/>
                <a:gdLst/>
                <a:ahLst/>
                <a:cxnLst/>
                <a:rect l="0" t="0" r="0" b="0"/>
                <a:pathLst>
                  <a:path w="343790" h="430150">
                    <a:moveTo>
                      <a:pt x="0" y="67056"/>
                    </a:moveTo>
                    <a:cubicBezTo>
                      <a:pt x="24256" y="54102"/>
                      <a:pt x="58928" y="25654"/>
                      <a:pt x="75692" y="0"/>
                    </a:cubicBezTo>
                    <a:lnTo>
                      <a:pt x="259969" y="0"/>
                    </a:lnTo>
                    <a:cubicBezTo>
                      <a:pt x="278638" y="29464"/>
                      <a:pt x="316738" y="53467"/>
                      <a:pt x="343789" y="67056"/>
                    </a:cubicBezTo>
                    <a:lnTo>
                      <a:pt x="343789" y="389128"/>
                    </a:lnTo>
                    <a:cubicBezTo>
                      <a:pt x="334518" y="414528"/>
                      <a:pt x="326517" y="424307"/>
                      <a:pt x="302768" y="430149"/>
                    </a:cubicBezTo>
                    <a:lnTo>
                      <a:pt x="33528" y="430149"/>
                    </a:lnTo>
                    <a:cubicBezTo>
                      <a:pt x="17018" y="427101"/>
                      <a:pt x="5969" y="415417"/>
                      <a:pt x="0" y="395605"/>
                    </a:cubicBezTo>
                    <a:cubicBezTo>
                      <a:pt x="0" y="281051"/>
                      <a:pt x="0" y="120015"/>
                      <a:pt x="0" y="6705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800" strike="noStrike" baseline="0" noProof="1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7"/>
                </p:custDataLst>
              </p:nvPr>
            </p:nvSpPr>
            <p:spPr>
              <a:xfrm>
                <a:off x="4515453" y="2531395"/>
                <a:ext cx="68557" cy="24286"/>
              </a:xfrm>
              <a:custGeom>
                <a:avLst/>
                <a:gdLst/>
                <a:ahLst/>
                <a:cxnLst/>
                <a:rect l="0" t="0" r="0" b="0"/>
                <a:pathLst>
                  <a:path w="348108" h="123318">
                    <a:moveTo>
                      <a:pt x="0" y="0"/>
                    </a:moveTo>
                    <a:lnTo>
                      <a:pt x="348107" y="0"/>
                    </a:lnTo>
                    <a:lnTo>
                      <a:pt x="348107" y="123317"/>
                    </a:lnTo>
                    <a:lnTo>
                      <a:pt x="0" y="108712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800" strike="noStrike" baseline="0" noProof="1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baseline="0" noProof="1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9460" name="图片 3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848975" y="5435600"/>
            <a:ext cx="1109663" cy="1073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8850"/>
            <a:ext cx="12192000" cy="49403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800" strike="noStrike" baseline="0" noProof="1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20484" name="组合 28"/>
          <p:cNvGrpSpPr/>
          <p:nvPr userDrawn="1"/>
        </p:nvGrpSpPr>
        <p:grpSpPr>
          <a:xfrm rot="-1680000">
            <a:off x="-174625" y="-576262"/>
            <a:ext cx="2838450" cy="2928937"/>
            <a:chOff x="-798" y="6266"/>
            <a:chExt cx="4468" cy="4614"/>
          </a:xfrm>
        </p:grpSpPr>
        <p:grpSp>
          <p:nvGrpSpPr>
            <p:cNvPr id="20485" name="组合 32"/>
            <p:cNvGrpSpPr/>
            <p:nvPr/>
          </p:nvGrpSpPr>
          <p:grpSpPr>
            <a:xfrm rot="1090597">
              <a:off x="552" y="6266"/>
              <a:ext cx="991" cy="4615"/>
              <a:chOff x="2331447" y="1718543"/>
              <a:chExt cx="961966" cy="4478496"/>
            </a:xfrm>
          </p:grpSpPr>
          <p:sp>
            <p:nvSpPr>
              <p:cNvPr id="32" name="矩形 31"/>
              <p:cNvSpPr/>
              <p:nvPr>
                <p:custDataLst>
                  <p:tags r:id="rId15"/>
                </p:custDataLst>
              </p:nvPr>
            </p:nvSpPr>
            <p:spPr>
              <a:xfrm>
                <a:off x="2380582" y="1721796"/>
                <a:ext cx="895054" cy="44752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grpSp>
            <p:nvGrpSpPr>
              <p:cNvPr id="20487" name="组合 23"/>
              <p:cNvGrpSpPr/>
              <p:nvPr/>
            </p:nvGrpSpPr>
            <p:grpSpPr>
              <a:xfrm>
                <a:off x="2331447" y="1718543"/>
                <a:ext cx="961966" cy="4478496"/>
                <a:chOff x="3604032" y="4221154"/>
                <a:chExt cx="124048" cy="577515"/>
              </a:xfrm>
            </p:grpSpPr>
            <p:sp>
              <p:nvSpPr>
                <p:cNvPr id="25" name="任意多边形: 形状 24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3605177" y="4221154"/>
                  <a:ext cx="122903" cy="5774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18716" h="13714101">
                      <a:moveTo>
                        <a:pt x="0" y="464057"/>
                      </a:moveTo>
                      <a:lnTo>
                        <a:pt x="0" y="1700784"/>
                      </a:lnTo>
                      <a:lnTo>
                        <a:pt x="816229" y="1700784"/>
                      </a:lnTo>
                      <a:cubicBezTo>
                        <a:pt x="919481" y="1700784"/>
                        <a:pt x="919353" y="1860930"/>
                        <a:pt x="816229" y="1860930"/>
                      </a:cubicBezTo>
                      <a:lnTo>
                        <a:pt x="0" y="1860930"/>
                      </a:lnTo>
                      <a:lnTo>
                        <a:pt x="0" y="3330447"/>
                      </a:lnTo>
                      <a:lnTo>
                        <a:pt x="816229" y="3330447"/>
                      </a:lnTo>
                      <a:cubicBezTo>
                        <a:pt x="919481" y="3330447"/>
                        <a:pt x="919353" y="3490594"/>
                        <a:pt x="816229" y="3490594"/>
                      </a:cubicBezTo>
                      <a:lnTo>
                        <a:pt x="0" y="3490594"/>
                      </a:lnTo>
                      <a:lnTo>
                        <a:pt x="0" y="4893562"/>
                      </a:lnTo>
                      <a:lnTo>
                        <a:pt x="849503" y="4893562"/>
                      </a:lnTo>
                      <a:cubicBezTo>
                        <a:pt x="952754" y="4893562"/>
                        <a:pt x="952627" y="5053709"/>
                        <a:pt x="849503" y="5053709"/>
                      </a:cubicBezTo>
                      <a:lnTo>
                        <a:pt x="0" y="5053709"/>
                      </a:lnTo>
                      <a:lnTo>
                        <a:pt x="0" y="6589775"/>
                      </a:lnTo>
                      <a:lnTo>
                        <a:pt x="749682" y="6589775"/>
                      </a:lnTo>
                      <a:cubicBezTo>
                        <a:pt x="852933" y="6589775"/>
                        <a:pt x="852806" y="6749923"/>
                        <a:pt x="749682" y="6749923"/>
                      </a:cubicBezTo>
                      <a:lnTo>
                        <a:pt x="0" y="6749923"/>
                      </a:lnTo>
                      <a:lnTo>
                        <a:pt x="0" y="8019923"/>
                      </a:lnTo>
                      <a:lnTo>
                        <a:pt x="816229" y="8019923"/>
                      </a:lnTo>
                      <a:cubicBezTo>
                        <a:pt x="919481" y="8019923"/>
                        <a:pt x="919353" y="8180072"/>
                        <a:pt x="816229" y="8180072"/>
                      </a:cubicBezTo>
                      <a:lnTo>
                        <a:pt x="0" y="8180072"/>
                      </a:lnTo>
                      <a:lnTo>
                        <a:pt x="0" y="9749412"/>
                      </a:lnTo>
                      <a:lnTo>
                        <a:pt x="816229" y="9749412"/>
                      </a:lnTo>
                      <a:cubicBezTo>
                        <a:pt x="919481" y="9749412"/>
                        <a:pt x="919353" y="9909560"/>
                        <a:pt x="816229" y="9909560"/>
                      </a:cubicBezTo>
                      <a:lnTo>
                        <a:pt x="0" y="9909560"/>
                      </a:lnTo>
                      <a:lnTo>
                        <a:pt x="0" y="11312529"/>
                      </a:lnTo>
                      <a:lnTo>
                        <a:pt x="816229" y="11312529"/>
                      </a:lnTo>
                      <a:cubicBezTo>
                        <a:pt x="919481" y="11312529"/>
                        <a:pt x="919353" y="11472677"/>
                        <a:pt x="816229" y="11472677"/>
                      </a:cubicBezTo>
                      <a:lnTo>
                        <a:pt x="0" y="11472677"/>
                      </a:lnTo>
                      <a:lnTo>
                        <a:pt x="0" y="13008741"/>
                      </a:lnTo>
                      <a:lnTo>
                        <a:pt x="849503" y="13008741"/>
                      </a:lnTo>
                      <a:cubicBezTo>
                        <a:pt x="952754" y="13008741"/>
                        <a:pt x="952627" y="13168890"/>
                        <a:pt x="849503" y="13168890"/>
                      </a:cubicBezTo>
                      <a:lnTo>
                        <a:pt x="0" y="13168890"/>
                      </a:lnTo>
                      <a:lnTo>
                        <a:pt x="0" y="13714100"/>
                      </a:lnTo>
                      <a:lnTo>
                        <a:pt x="2918715" y="13714100"/>
                      </a:lnTo>
                      <a:lnTo>
                        <a:pt x="2918715" y="0"/>
                      </a:lnTo>
                      <a:lnTo>
                        <a:pt x="0" y="0"/>
                      </a:lnTo>
                      <a:lnTo>
                        <a:pt x="0" y="303785"/>
                      </a:lnTo>
                    </a:path>
                  </a:pathLst>
                </a:custGeom>
                <a:solidFill>
                  <a:schemeClr val="bg2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accent1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幼圆" panose="02010509060101010101" pitchFamily="49" charset="-122"/>
                    <a:cs typeface="+mn-cs"/>
                  </a:endParaRPr>
                </a:p>
              </p:txBody>
            </p:sp>
            <p:sp>
              <p:nvSpPr>
                <p:cNvPr id="26" name="任意多边形: 形状 25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3604032" y="4221170"/>
                  <a:ext cx="122903" cy="5774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18714" h="13714477">
                      <a:moveTo>
                        <a:pt x="2918586" y="13250040"/>
                      </a:moveTo>
                      <a:lnTo>
                        <a:pt x="2918586" y="12013315"/>
                      </a:lnTo>
                      <a:lnTo>
                        <a:pt x="2102357" y="12013315"/>
                      </a:lnTo>
                      <a:cubicBezTo>
                        <a:pt x="1999106" y="12013315"/>
                        <a:pt x="1999233" y="11853167"/>
                        <a:pt x="2102357" y="11853167"/>
                      </a:cubicBezTo>
                      <a:lnTo>
                        <a:pt x="2918586" y="11853167"/>
                      </a:lnTo>
                      <a:lnTo>
                        <a:pt x="2918586" y="10383650"/>
                      </a:lnTo>
                      <a:lnTo>
                        <a:pt x="2102357" y="10383650"/>
                      </a:lnTo>
                      <a:cubicBezTo>
                        <a:pt x="1999106" y="10383650"/>
                        <a:pt x="1999233" y="10223502"/>
                        <a:pt x="2102357" y="10223502"/>
                      </a:cubicBezTo>
                      <a:lnTo>
                        <a:pt x="2918586" y="10223502"/>
                      </a:lnTo>
                      <a:lnTo>
                        <a:pt x="2918586" y="8820533"/>
                      </a:lnTo>
                      <a:lnTo>
                        <a:pt x="2069083" y="8820533"/>
                      </a:lnTo>
                      <a:cubicBezTo>
                        <a:pt x="1965832" y="8820533"/>
                        <a:pt x="1965959" y="8660385"/>
                        <a:pt x="2069083" y="8660385"/>
                      </a:cubicBezTo>
                      <a:lnTo>
                        <a:pt x="2918586" y="8660385"/>
                      </a:lnTo>
                      <a:lnTo>
                        <a:pt x="2918586" y="7124320"/>
                      </a:lnTo>
                      <a:lnTo>
                        <a:pt x="2168905" y="7124320"/>
                      </a:lnTo>
                      <a:cubicBezTo>
                        <a:pt x="2065654" y="7124320"/>
                        <a:pt x="2065781" y="6964172"/>
                        <a:pt x="2168905" y="6964172"/>
                      </a:cubicBezTo>
                      <a:lnTo>
                        <a:pt x="2918586" y="6964172"/>
                      </a:lnTo>
                      <a:lnTo>
                        <a:pt x="2918586" y="5694172"/>
                      </a:lnTo>
                      <a:lnTo>
                        <a:pt x="2102357" y="5694172"/>
                      </a:lnTo>
                      <a:cubicBezTo>
                        <a:pt x="1999106" y="5694172"/>
                        <a:pt x="1999233" y="5534024"/>
                        <a:pt x="2102357" y="5534024"/>
                      </a:cubicBezTo>
                      <a:lnTo>
                        <a:pt x="2918586" y="5534024"/>
                      </a:lnTo>
                      <a:lnTo>
                        <a:pt x="2918586" y="3964685"/>
                      </a:lnTo>
                      <a:lnTo>
                        <a:pt x="2102357" y="3964685"/>
                      </a:lnTo>
                      <a:cubicBezTo>
                        <a:pt x="1999106" y="3964685"/>
                        <a:pt x="1999233" y="3804539"/>
                        <a:pt x="2102357" y="3804539"/>
                      </a:cubicBezTo>
                      <a:lnTo>
                        <a:pt x="2918586" y="3804539"/>
                      </a:lnTo>
                      <a:lnTo>
                        <a:pt x="2918586" y="2401570"/>
                      </a:lnTo>
                      <a:lnTo>
                        <a:pt x="2102357" y="2401570"/>
                      </a:lnTo>
                      <a:cubicBezTo>
                        <a:pt x="1999106" y="2401570"/>
                        <a:pt x="1999233" y="2241423"/>
                        <a:pt x="2102357" y="2241423"/>
                      </a:cubicBezTo>
                      <a:lnTo>
                        <a:pt x="2918586" y="2241423"/>
                      </a:lnTo>
                      <a:lnTo>
                        <a:pt x="2918586" y="705359"/>
                      </a:lnTo>
                      <a:lnTo>
                        <a:pt x="2069083" y="705359"/>
                      </a:lnTo>
                      <a:cubicBezTo>
                        <a:pt x="1965832" y="705359"/>
                        <a:pt x="1965959" y="545212"/>
                        <a:pt x="2069083" y="545212"/>
                      </a:cubicBezTo>
                      <a:lnTo>
                        <a:pt x="2918586" y="545212"/>
                      </a:lnTo>
                      <a:lnTo>
                        <a:pt x="2918586" y="0"/>
                      </a:lnTo>
                      <a:lnTo>
                        <a:pt x="0" y="0"/>
                      </a:lnTo>
                      <a:lnTo>
                        <a:pt x="0" y="13714476"/>
                      </a:lnTo>
                      <a:lnTo>
                        <a:pt x="2918713" y="13714476"/>
                      </a:lnTo>
                      <a:lnTo>
                        <a:pt x="2918713" y="13410693"/>
                      </a:lnTo>
                    </a:path>
                  </a:pathLst>
                </a:custGeom>
                <a:solidFill>
                  <a:schemeClr val="accent6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accent1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幼圆" panose="02010509060101010101" pitchFamily="49" charset="-122"/>
                    <a:cs typeface="+mn-cs"/>
                  </a:endParaRPr>
                </a:p>
              </p:txBody>
            </p:sp>
          </p:grpSp>
        </p:grpSp>
        <p:grpSp>
          <p:nvGrpSpPr>
            <p:cNvPr id="20490" name="组合 37"/>
            <p:cNvGrpSpPr/>
            <p:nvPr/>
          </p:nvGrpSpPr>
          <p:grpSpPr>
            <a:xfrm rot="-529612">
              <a:off x="-798" y="6878"/>
              <a:ext cx="4469" cy="3817"/>
              <a:chOff x="4897945" y="3980184"/>
              <a:chExt cx="2293620" cy="1958280"/>
            </a:xfrm>
          </p:grpSpPr>
          <p:sp>
            <p:nvSpPr>
              <p:cNvPr id="37" name="任意多边形: 形状 36"/>
              <p:cNvSpPr/>
              <p:nvPr>
                <p:custDataLst>
                  <p:tags r:id="rId13"/>
                </p:custDataLst>
              </p:nvPr>
            </p:nvSpPr>
            <p:spPr>
              <a:xfrm>
                <a:off x="4897945" y="4963637"/>
                <a:ext cx="2293620" cy="225417"/>
              </a:xfrm>
              <a:custGeom>
                <a:avLst/>
                <a:gdLst>
                  <a:gd name="connsiteX0" fmla="*/ 0 w 2293620"/>
                  <a:gd name="connsiteY0" fmla="*/ 0 h 225417"/>
                  <a:gd name="connsiteX1" fmla="*/ 2293620 w 2293620"/>
                  <a:gd name="connsiteY1" fmla="*/ 0 h 225417"/>
                  <a:gd name="connsiteX2" fmla="*/ 2293620 w 2293620"/>
                  <a:gd name="connsiteY2" fmla="*/ 225417 h 225417"/>
                  <a:gd name="connsiteX3" fmla="*/ 46155 w 2293620"/>
                  <a:gd name="connsiteY3" fmla="*/ 225417 h 225417"/>
                  <a:gd name="connsiteX4" fmla="*/ 46155 w 2293620"/>
                  <a:gd name="connsiteY4" fmla="*/ 116518 h 225417"/>
                  <a:gd name="connsiteX5" fmla="*/ 0 w 2293620"/>
                  <a:gd name="connsiteY5" fmla="*/ 116518 h 2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3620" h="225417">
                    <a:moveTo>
                      <a:pt x="0" y="0"/>
                    </a:moveTo>
                    <a:lnTo>
                      <a:pt x="2293620" y="0"/>
                    </a:lnTo>
                    <a:lnTo>
                      <a:pt x="2293620" y="225417"/>
                    </a:lnTo>
                    <a:lnTo>
                      <a:pt x="46155" y="225417"/>
                    </a:lnTo>
                    <a:lnTo>
                      <a:pt x="46155" y="116518"/>
                    </a:lnTo>
                    <a:lnTo>
                      <a:pt x="0" y="1165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31" name="PA_ImportSvg_637165986937551442"/>
              <p:cNvSpPr/>
              <p:nvPr>
                <p:custDataLst>
                  <p:tags r:id="rId14"/>
                </p:custDataLst>
              </p:nvPr>
            </p:nvSpPr>
            <p:spPr>
              <a:xfrm rot="2686988">
                <a:off x="5125484" y="3980184"/>
                <a:ext cx="1958280" cy="1958280"/>
              </a:xfrm>
              <a:custGeom>
                <a:avLst/>
                <a:gdLst/>
                <a:ahLst/>
                <a:cxnLst/>
                <a:rect l="l" t="t" r="r" b="b"/>
                <a:pathLst>
                  <a:path w="10332213" h="10332213">
                    <a:moveTo>
                      <a:pt x="0" y="10332214"/>
                    </a:moveTo>
                    <a:lnTo>
                      <a:pt x="10332211" y="10332214"/>
                    </a:lnTo>
                    <a:lnTo>
                      <a:pt x="10332211" y="1"/>
                    </a:lnTo>
                    <a:lnTo>
                      <a:pt x="8666734" y="1665478"/>
                    </a:lnTo>
                    <a:cubicBezTo>
                      <a:pt x="8885936" y="1870709"/>
                      <a:pt x="9090026" y="2091564"/>
                      <a:pt x="9315197" y="2290572"/>
                    </a:cubicBezTo>
                    <a:cubicBezTo>
                      <a:pt x="9391905" y="2358391"/>
                      <a:pt x="9279255" y="2470402"/>
                      <a:pt x="9202928" y="2402841"/>
                    </a:cubicBezTo>
                    <a:cubicBezTo>
                      <a:pt x="8977757" y="2203833"/>
                      <a:pt x="8773667" y="1982978"/>
                      <a:pt x="8554465" y="1777747"/>
                    </a:cubicBezTo>
                    <a:lnTo>
                      <a:pt x="7738617" y="2593595"/>
                    </a:lnTo>
                    <a:cubicBezTo>
                      <a:pt x="7912352" y="2767330"/>
                      <a:pt x="8086218" y="2941195"/>
                      <a:pt x="8259953" y="3114930"/>
                    </a:cubicBezTo>
                    <a:cubicBezTo>
                      <a:pt x="8332342" y="3187320"/>
                      <a:pt x="8220076" y="3299589"/>
                      <a:pt x="8147684" y="3227200"/>
                    </a:cubicBezTo>
                    <a:cubicBezTo>
                      <a:pt x="7973949" y="3053464"/>
                      <a:pt x="7800083" y="2879599"/>
                      <a:pt x="7626348" y="2705864"/>
                    </a:cubicBezTo>
                    <a:lnTo>
                      <a:pt x="6699884" y="3632328"/>
                    </a:lnTo>
                    <a:lnTo>
                      <a:pt x="7138796" y="4071241"/>
                    </a:lnTo>
                    <a:cubicBezTo>
                      <a:pt x="7211186" y="4143630"/>
                      <a:pt x="7098920" y="4255900"/>
                      <a:pt x="7026527" y="4183510"/>
                    </a:cubicBezTo>
                    <a:lnTo>
                      <a:pt x="6587615" y="3744597"/>
                    </a:lnTo>
                    <a:lnTo>
                      <a:pt x="5708140" y="4624072"/>
                    </a:lnTo>
                    <a:cubicBezTo>
                      <a:pt x="5883907" y="4806951"/>
                      <a:pt x="6058152" y="4991228"/>
                      <a:pt x="6248398" y="5159376"/>
                    </a:cubicBezTo>
                    <a:cubicBezTo>
                      <a:pt x="6325107" y="5227195"/>
                      <a:pt x="6212458" y="5339207"/>
                      <a:pt x="6136130" y="5271645"/>
                    </a:cubicBezTo>
                    <a:cubicBezTo>
                      <a:pt x="5945758" y="5103370"/>
                      <a:pt x="5771514" y="4919220"/>
                      <a:pt x="5595872" y="4736342"/>
                    </a:cubicBezTo>
                    <a:lnTo>
                      <a:pt x="4454396" y="5877816"/>
                    </a:lnTo>
                    <a:cubicBezTo>
                      <a:pt x="4652009" y="6082793"/>
                      <a:pt x="4849111" y="6288281"/>
                      <a:pt x="5061329" y="6478400"/>
                    </a:cubicBezTo>
                    <a:cubicBezTo>
                      <a:pt x="5137657" y="6546724"/>
                      <a:pt x="5025008" y="6658739"/>
                      <a:pt x="4949062" y="6590669"/>
                    </a:cubicBezTo>
                    <a:cubicBezTo>
                      <a:pt x="4736845" y="6400550"/>
                      <a:pt x="4539741" y="6194938"/>
                      <a:pt x="4342128" y="5990085"/>
                    </a:cubicBezTo>
                    <a:lnTo>
                      <a:pt x="3370960" y="6961254"/>
                    </a:lnTo>
                    <a:lnTo>
                      <a:pt x="3142614" y="7189600"/>
                    </a:lnTo>
                    <a:cubicBezTo>
                      <a:pt x="3332099" y="7369558"/>
                      <a:pt x="3524122" y="7547103"/>
                      <a:pt x="3709415" y="7731508"/>
                    </a:cubicBezTo>
                    <a:cubicBezTo>
                      <a:pt x="3781932" y="7803770"/>
                      <a:pt x="3669664" y="7916039"/>
                      <a:pt x="3597147" y="7843777"/>
                    </a:cubicBezTo>
                    <a:cubicBezTo>
                      <a:pt x="3411855" y="7659372"/>
                      <a:pt x="3219958" y="7481954"/>
                      <a:pt x="3030346" y="7301869"/>
                    </a:cubicBezTo>
                    <a:lnTo>
                      <a:pt x="2017394" y="8314821"/>
                    </a:lnTo>
                    <a:cubicBezTo>
                      <a:pt x="2185669" y="8483096"/>
                      <a:pt x="2353944" y="8651371"/>
                      <a:pt x="2522219" y="8819646"/>
                    </a:cubicBezTo>
                    <a:cubicBezTo>
                      <a:pt x="2594609" y="8892035"/>
                      <a:pt x="2482341" y="9004304"/>
                      <a:pt x="2409952" y="8931915"/>
                    </a:cubicBezTo>
                    <a:lnTo>
                      <a:pt x="1905127" y="8427090"/>
                    </a:lnTo>
                    <a:lnTo>
                      <a:pt x="959231" y="9372986"/>
                    </a:lnTo>
                    <a:cubicBezTo>
                      <a:pt x="1112901" y="9534021"/>
                      <a:pt x="1265809" y="9695819"/>
                      <a:pt x="1434084" y="9841869"/>
                    </a:cubicBezTo>
                    <a:cubicBezTo>
                      <a:pt x="1511427" y="9909052"/>
                      <a:pt x="1398651" y="10020940"/>
                      <a:pt x="1321817" y="9954138"/>
                    </a:cubicBezTo>
                    <a:cubicBezTo>
                      <a:pt x="1153542" y="9808088"/>
                      <a:pt x="1000633" y="9646290"/>
                      <a:pt x="846963" y="9485255"/>
                    </a:cubicBezTo>
                    <a:close/>
                    <a:moveTo>
                      <a:pt x="3893438" y="8704199"/>
                    </a:moveTo>
                    <a:lnTo>
                      <a:pt x="8986518" y="3611117"/>
                    </a:lnTo>
                    <a:lnTo>
                      <a:pt x="8986518" y="8704199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grpSp>
        <p:nvGrpSpPr>
          <p:cNvPr id="20493" name="组合 5"/>
          <p:cNvGrpSpPr/>
          <p:nvPr userDrawn="1"/>
        </p:nvGrpSpPr>
        <p:grpSpPr>
          <a:xfrm>
            <a:off x="9993313" y="4527550"/>
            <a:ext cx="2198687" cy="2330450"/>
            <a:chOff x="15968" y="458"/>
            <a:chExt cx="2810" cy="2978"/>
          </a:xfrm>
        </p:grpSpPr>
        <p:grpSp>
          <p:nvGrpSpPr>
            <p:cNvPr id="20494" name="组合 49"/>
            <p:cNvGrpSpPr/>
            <p:nvPr/>
          </p:nvGrpSpPr>
          <p:grpSpPr>
            <a:xfrm rot="-6919667">
              <a:off x="16144" y="616"/>
              <a:ext cx="2421" cy="2332"/>
              <a:chOff x="3464771" y="1644163"/>
              <a:chExt cx="206269" cy="198616"/>
            </a:xfrm>
          </p:grpSpPr>
          <p:sp>
            <p:nvSpPr>
              <p:cNvPr id="55" name="任意多边形: 形状 54"/>
              <p:cNvSpPr/>
              <p:nvPr>
                <p:custDataLst>
                  <p:tags r:id="rId8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9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57" name="任意多边形: 形状 56"/>
              <p:cNvSpPr/>
              <p:nvPr>
                <p:custDataLst>
                  <p:tags r:id="rId10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11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12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20500" name="组合 7"/>
            <p:cNvGrpSpPr/>
            <p:nvPr/>
          </p:nvGrpSpPr>
          <p:grpSpPr>
            <a:xfrm rot="1202429">
              <a:off x="15968" y="458"/>
              <a:ext cx="2811" cy="2979"/>
              <a:chOff x="4159239" y="1559399"/>
              <a:chExt cx="266873" cy="282805"/>
            </a:xfrm>
          </p:grpSpPr>
          <p:sp>
            <p:nvSpPr>
              <p:cNvPr id="9" name="任意多边形: 形状 51"/>
              <p:cNvSpPr/>
              <p:nvPr>
                <p:custDataLst>
                  <p:tags r:id="rId5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1" name="任意多边形: 形状 52"/>
              <p:cNvSpPr/>
              <p:nvPr>
                <p:custDataLst>
                  <p:tags r:id="rId6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2" name="任意多边形: 形状 53"/>
              <p:cNvSpPr/>
              <p:nvPr>
                <p:custDataLst>
                  <p:tags r:id="rId7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350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sz="135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z="105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05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sz="135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z="105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05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1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1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sz="135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z="105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105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1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10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1188" y="6315075"/>
            <a:ext cx="27019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669925" y="952500"/>
            <a:ext cx="10852150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2025/7/4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53.xml"/><Relationship Id="rId1" Type="http://schemas.openxmlformats.org/officeDocument/2006/relationships/tags" Target="../tags/tag25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image" Target="../media/image8.jpe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image" Target="../media/image7.png"/><Relationship Id="rId5" Type="http://schemas.openxmlformats.org/officeDocument/2006/relationships/tags" Target="../tags/tag184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183.xml"/><Relationship Id="rId9" Type="http://schemas.openxmlformats.org/officeDocument/2006/relationships/tags" Target="../tags/tag18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image" Target="../media/image9.png"/><Relationship Id="rId5" Type="http://schemas.openxmlformats.org/officeDocument/2006/relationships/tags" Target="../tags/tag193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192.xml"/><Relationship Id="rId9" Type="http://schemas.openxmlformats.org/officeDocument/2006/relationships/tags" Target="../tags/tag19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image" Target="../media/image11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image" Target="../media/image10.png"/><Relationship Id="rId5" Type="http://schemas.openxmlformats.org/officeDocument/2006/relationships/tags" Target="../tags/tag202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201.xml"/><Relationship Id="rId9" Type="http://schemas.openxmlformats.org/officeDocument/2006/relationships/tags" Target="../tags/tag20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image" Target="../media/image12.png"/><Relationship Id="rId5" Type="http://schemas.openxmlformats.org/officeDocument/2006/relationships/tags" Target="../tags/tag211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210.xml"/><Relationship Id="rId9" Type="http://schemas.openxmlformats.org/officeDocument/2006/relationships/tags" Target="../tags/tag2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image" Target="../media/image13.jpeg"/><Relationship Id="rId5" Type="http://schemas.openxmlformats.org/officeDocument/2006/relationships/tags" Target="../tags/tag220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219.xml"/><Relationship Id="rId9" Type="http://schemas.openxmlformats.org/officeDocument/2006/relationships/tags" Target="../tags/tag2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12" Type="http://schemas.openxmlformats.org/officeDocument/2006/relationships/image" Target="../media/image15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image" Target="../media/image14.png"/><Relationship Id="rId5" Type="http://schemas.openxmlformats.org/officeDocument/2006/relationships/tags" Target="../tags/tag229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228.xml"/><Relationship Id="rId9" Type="http://schemas.openxmlformats.org/officeDocument/2006/relationships/tags" Target="../tags/tag23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image" Target="../media/image16.png"/><Relationship Id="rId5" Type="http://schemas.openxmlformats.org/officeDocument/2006/relationships/tags" Target="../tags/tag238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237.xml"/><Relationship Id="rId9" Type="http://schemas.openxmlformats.org/officeDocument/2006/relationships/tags" Target="../tags/tag24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246.xml"/><Relationship Id="rId9" Type="http://schemas.openxmlformats.org/officeDocument/2006/relationships/tags" Target="../tags/tag2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438400" y="1524000"/>
            <a:ext cx="7562850" cy="1026160"/>
          </a:xfrm>
        </p:spPr>
        <p:txBody>
          <a:bodyPr vert="horz" lIns="90000" tIns="46800" rIns="90000" bIns="0" anchor="b" anchorCtr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/>
              <a:t>圆的方程（一）</a:t>
            </a:r>
            <a:r>
              <a:rPr kumimoji="0" lang="zh-CN" altLang="en-US" sz="600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itchFamily="18" charset="-122"/>
                <a:cs typeface="+mj-cs"/>
                <a:sym typeface="微软雅黑" panose="020B0503020204020204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29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62200" y="1218883"/>
            <a:ext cx="7561263" cy="1360488"/>
          </a:xfrm>
        </p:spPr>
        <p:txBody>
          <a:bodyPr lIns="90000" tIns="46800" rIns="90000" bIns="0" rtlCol="0" anchor="b" anchorCtr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7200" b="0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谢谢！</a:t>
            </a:r>
            <a:r>
              <a:rPr kumimoji="0" lang="en-US" altLang="zh-CN" sz="7200" b="0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5"/>
          <p:cNvGrpSpPr/>
          <p:nvPr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22531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22537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2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381000" y="381000"/>
            <a:ext cx="101638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在平面直角坐标系中，如何确定一个圆呢</a:t>
            </a:r>
            <a:r>
              <a:rPr lang="en-US" altLang="zh-CN" sz="4000"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?</a:t>
            </a:r>
          </a:p>
        </p:txBody>
      </p:sp>
      <p:pic>
        <p:nvPicPr>
          <p:cNvPr id="3" name="图片 2" descr="e31f8b560f81cf7173a15e14c13fbc8"/>
          <p:cNvPicPr>
            <a:picLocks noChangeAspect="1"/>
          </p:cNvPicPr>
          <p:nvPr/>
        </p:nvPicPr>
        <p:blipFill>
          <a:blip r:embed="rId11"/>
          <a:srcRect l="14390" t="18889" r="16855" b="41111"/>
          <a:stretch>
            <a:fillRect/>
          </a:stretch>
        </p:blipFill>
        <p:spPr>
          <a:xfrm>
            <a:off x="1371600" y="1905000"/>
            <a:ext cx="3708400" cy="3105150"/>
          </a:xfrm>
          <a:prstGeom prst="rect">
            <a:avLst/>
          </a:prstGeom>
        </p:spPr>
      </p:pic>
      <p:pic>
        <p:nvPicPr>
          <p:cNvPr id="4" name="图片 3" descr="c182da0a17b4fe41afbe06f9a1b04f7"/>
          <p:cNvPicPr>
            <a:picLocks noChangeAspect="1"/>
          </p:cNvPicPr>
          <p:nvPr/>
        </p:nvPicPr>
        <p:blipFill>
          <a:blip r:embed="rId12"/>
          <a:srcRect l="28781" t="17778" r="18454" b="42222"/>
          <a:stretch>
            <a:fillRect/>
          </a:stretch>
        </p:blipFill>
        <p:spPr>
          <a:xfrm>
            <a:off x="6858000" y="1765300"/>
            <a:ext cx="3049905" cy="332676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271510" y="3702050"/>
            <a:ext cx="619760" cy="717550"/>
            <a:chOff x="13026" y="5830"/>
            <a:chExt cx="976" cy="113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3026" y="5830"/>
              <a:ext cx="894" cy="1130"/>
            </a:xfrm>
            <a:prstGeom prst="line">
              <a:avLst/>
            </a:prstGeom>
            <a:ln w="28575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13440" y="5830"/>
              <a:ext cx="56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r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5"/>
          <p:cNvGrpSpPr/>
          <p:nvPr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23555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23561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2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457200" y="304800"/>
            <a:ext cx="2874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highlight>
                  <a:srgbClr val="FFFF00"/>
                </a:highlight>
                <a:latin typeface="华文宋体" panose="02010600040101010101" charset="-122"/>
                <a:ea typeface="华文宋体" panose="02010600040101010101" charset="-122"/>
              </a:rPr>
              <a:t>圆的标准方程</a:t>
            </a:r>
          </a:p>
        </p:txBody>
      </p:sp>
      <p:pic>
        <p:nvPicPr>
          <p:cNvPr id="3" name="图片 2" descr="c4130f44905451693d644e5a2ad245e"/>
          <p:cNvPicPr>
            <a:picLocks noChangeAspect="1"/>
          </p:cNvPicPr>
          <p:nvPr/>
        </p:nvPicPr>
        <p:blipFill>
          <a:blip r:embed="rId11"/>
          <a:srcRect l="30380" t="25556" r="16855" b="36676"/>
          <a:stretch>
            <a:fillRect/>
          </a:stretch>
        </p:blipFill>
        <p:spPr>
          <a:xfrm>
            <a:off x="609600" y="1981200"/>
            <a:ext cx="3261995" cy="33597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5800" y="1143000"/>
            <a:ext cx="3968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以</a:t>
            </a:r>
            <a:r>
              <a:rPr lang="en-US" altLang="zh-CN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A</a:t>
            </a:r>
            <a:r>
              <a:rPr lang="zh-CN" altLang="en-US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（</a:t>
            </a:r>
            <a:r>
              <a:rPr lang="en-US" altLang="zh-CN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a,b</a:t>
            </a:r>
            <a:r>
              <a:rPr lang="zh-CN" altLang="en-US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）为圆心，</a:t>
            </a:r>
            <a:r>
              <a:rPr lang="en-US" altLang="zh-CN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r</a:t>
            </a:r>
            <a:r>
              <a:rPr lang="zh-CN" altLang="en-US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为半径的圆</a:t>
            </a:r>
            <a:r>
              <a:rPr lang="en-US" altLang="zh-CN" sz="2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5"/>
          <p:cNvGrpSpPr/>
          <p:nvPr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24579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24585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2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457200" y="304800"/>
            <a:ext cx="2874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highlight>
                  <a:srgbClr val="FFFF00"/>
                </a:highlight>
                <a:latin typeface="华文宋体" panose="02010600040101010101" charset="-122"/>
                <a:ea typeface="华文宋体" panose="02010600040101010101" charset="-122"/>
              </a:rPr>
              <a:t>圆的标准方程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BEF">
                  <a:alpha val="100000"/>
                </a:srgbClr>
              </a:clrFrom>
              <a:clrTo>
                <a:srgbClr val="FFFBE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295400"/>
            <a:ext cx="8703945" cy="11341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BEF">
                  <a:alpha val="100000"/>
                </a:srgbClr>
              </a:clrFrom>
              <a:clrTo>
                <a:srgbClr val="FFFBE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886200"/>
            <a:ext cx="6632575" cy="7543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5"/>
          <p:cNvGrpSpPr/>
          <p:nvPr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26627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26633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2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BEF">
                  <a:alpha val="100000"/>
                </a:srgbClr>
              </a:clrFrom>
              <a:clrTo>
                <a:srgbClr val="FFFBE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295400"/>
            <a:ext cx="9605010" cy="455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7200" y="304800"/>
            <a:ext cx="2874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highlight>
                  <a:srgbClr val="FFFF00"/>
                </a:highlight>
                <a:latin typeface="华文宋体" panose="02010600040101010101" charset="-122"/>
                <a:ea typeface="华文宋体" panose="02010600040101010101" charset="-122"/>
              </a:rPr>
              <a:t>圆的标准方程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5"/>
          <p:cNvGrpSpPr/>
          <p:nvPr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26627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26633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2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457200" y="304800"/>
            <a:ext cx="2874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highlight>
                  <a:srgbClr val="FFFF00"/>
                </a:highlight>
                <a:latin typeface="华文宋体" panose="02010600040101010101" charset="-122"/>
                <a:ea typeface="华文宋体" panose="02010600040101010101" charset="-122"/>
              </a:rPr>
              <a:t>圆的标准方程</a:t>
            </a:r>
          </a:p>
        </p:txBody>
      </p:sp>
      <p:pic>
        <p:nvPicPr>
          <p:cNvPr id="4" name="图片 3" descr="31973b436c6d4a52b930dfdd5f012b7"/>
          <p:cNvPicPr>
            <a:picLocks noChangeAspect="1"/>
          </p:cNvPicPr>
          <p:nvPr/>
        </p:nvPicPr>
        <p:blipFill>
          <a:blip r:embed="rId11"/>
          <a:srcRect l="9594" t="24148" r="13658" b="71407"/>
          <a:stretch>
            <a:fillRect/>
          </a:stretch>
        </p:blipFill>
        <p:spPr>
          <a:xfrm>
            <a:off x="152400" y="1066800"/>
            <a:ext cx="9455150" cy="7880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5"/>
          <p:cNvGrpSpPr/>
          <p:nvPr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29699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29705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2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BEF">
                  <a:alpha val="100000"/>
                </a:srgbClr>
              </a:clrFrom>
              <a:clrTo>
                <a:srgbClr val="FFFBE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219200"/>
            <a:ext cx="10374630" cy="3975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10000" y="381000"/>
            <a:ext cx="3909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highlight>
                  <a:srgbClr val="FFFF00"/>
                </a:highlight>
                <a:latin typeface="华文宋体" panose="02010600040101010101" charset="-122"/>
                <a:ea typeface="华文宋体" panose="02010600040101010101" charset="-122"/>
              </a:rPr>
              <a:t>圆上点的最值问题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BEF">
                  <a:alpha val="100000"/>
                </a:srgbClr>
              </a:clrFrom>
              <a:clrTo>
                <a:srgbClr val="FFFBE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962400"/>
            <a:ext cx="6066155" cy="6013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5"/>
          <p:cNvGrpSpPr/>
          <p:nvPr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27651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27657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2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3810000" y="381000"/>
            <a:ext cx="3909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highlight>
                  <a:srgbClr val="FFFF00"/>
                </a:highlight>
                <a:latin typeface="华文宋体" panose="02010600040101010101" charset="-122"/>
                <a:ea typeface="华文宋体" panose="02010600040101010101" charset="-122"/>
              </a:rPr>
              <a:t>点和圆的位置关系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BEF">
                  <a:alpha val="100000"/>
                </a:srgbClr>
              </a:clrFrom>
              <a:clrTo>
                <a:srgbClr val="FFFBE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1447800"/>
            <a:ext cx="6748780" cy="41624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5"/>
          <p:cNvGrpSpPr/>
          <p:nvPr/>
        </p:nvGrpSpPr>
        <p:grpSpPr>
          <a:xfrm rot="780000">
            <a:off x="11042650" y="5762625"/>
            <a:ext cx="990600" cy="1123950"/>
            <a:chOff x="17016" y="8842"/>
            <a:chExt cx="1559" cy="1771"/>
          </a:xfrm>
        </p:grpSpPr>
        <p:grpSp>
          <p:nvGrpSpPr>
            <p:cNvPr id="28675" name="组合 43"/>
            <p:cNvGrpSpPr/>
            <p:nvPr/>
          </p:nvGrpSpPr>
          <p:grpSpPr>
            <a:xfrm rot="-6865543">
              <a:off x="17240" y="8865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28681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2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3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lt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4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3810000" y="381000"/>
            <a:ext cx="3909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highlight>
                  <a:srgbClr val="FFFF00"/>
                </a:highlight>
                <a:latin typeface="华文宋体" panose="02010600040101010101" charset="-122"/>
                <a:ea typeface="华文宋体" panose="02010600040101010101" charset="-122"/>
              </a:rPr>
              <a:t>圆上点的最值问题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905000" y="2362200"/>
            <a:ext cx="2426970" cy="2346960"/>
            <a:chOff x="3000" y="3720"/>
            <a:chExt cx="3822" cy="3696"/>
          </a:xfrm>
        </p:grpSpPr>
        <p:sp>
          <p:nvSpPr>
            <p:cNvPr id="2" name="椭圆 1"/>
            <p:cNvSpPr/>
            <p:nvPr/>
          </p:nvSpPr>
          <p:spPr>
            <a:xfrm>
              <a:off x="3000" y="3720"/>
              <a:ext cx="3822" cy="369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680" y="4920"/>
              <a:ext cx="210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/>
                <a:t>.</a:t>
              </a:r>
              <a:r>
                <a:rPr lang="en-US" altLang="zh-CN" sz="2800"/>
                <a:t> o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752600" y="4876800"/>
            <a:ext cx="6800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ym typeface="+mn-ea"/>
              </a:rPr>
              <a:t>. </a:t>
            </a:r>
            <a:r>
              <a:rPr lang="en-US" altLang="zh-CN" sz="2400">
                <a:sym typeface="+mn-ea"/>
              </a:rPr>
              <a:t>G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010400" y="2362200"/>
            <a:ext cx="2426970" cy="2346960"/>
            <a:chOff x="3000" y="3720"/>
            <a:chExt cx="3822" cy="3696"/>
          </a:xfrm>
        </p:grpSpPr>
        <p:sp>
          <p:nvSpPr>
            <p:cNvPr id="8" name="椭圆 7"/>
            <p:cNvSpPr/>
            <p:nvPr/>
          </p:nvSpPr>
          <p:spPr>
            <a:xfrm>
              <a:off x="3000" y="3720"/>
              <a:ext cx="3822" cy="369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80" y="4920"/>
              <a:ext cx="210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/>
                <a:t>.</a:t>
              </a:r>
              <a:r>
                <a:rPr lang="en-US" altLang="zh-CN" sz="2800"/>
                <a:t> o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467600" y="3810000"/>
            <a:ext cx="6800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ym typeface="+mn-ea"/>
              </a:rPr>
              <a:t>. </a:t>
            </a:r>
            <a:r>
              <a:rPr lang="en-US" altLang="zh-CN" sz="2400">
                <a:sym typeface="+mn-ea"/>
              </a:rPr>
              <a:t>G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59"/>
  <p:tag name="KSO_WM_TEMPLATE_THUMBS_INDEX" val="1、4、7、12、16、18、19、20、21、22、23、24、2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"/>
  <p:tag name="KSO_WM_SLIDE_LAYOUT_CNT" val="1_1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5259"/>
  <p:tag name="KSO_WM_SLIDE_ID" val="custom20205259_1"/>
  <p:tag name="KSO_WM_TEMPLATE_MASTER_THUMB_INDEX" val="12"/>
  <p:tag name="KSO_WM_TEMPLATE_THUMBS_INDEX" val="1、4、7、12、16、18、19、20、21、22、23、24、2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绿色卡通艺术培训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59_1*a*1"/>
  <p:tag name="KSO_WM_TEMPLATE_CATEGORY" val="custom"/>
  <p:tag name="KSO_WM_TEMPLATE_INDEX" val="20205259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25"/>
  <p:tag name="KSO_WM_UNIT_FILL_FORE_SCHEMECOLOR_INDEX" val="7"/>
  <p:tag name="KSO_WM_UNIT_FILL_TYP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-0.15"/>
  <p:tag name="KSO_WM_UNIT_FILL_FORE_SCHEMECOLOR_INDEX" val="14"/>
  <p:tag name="KSO_WM_UNIT_FILL_TYP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FILL_FORE_SCHEMECOLOR_INDEX_BRIGHTNESS" val="0"/>
  <p:tag name="KSO_WM_UNIT_FILL_FORE_SCHEMECOLOR_INDEX" val="6"/>
  <p:tag name="KSO_WM_UNIT_FILL_TYPE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25"/>
  <p:tag name="KSO_WM_TAG_VERSION" val="1.0"/>
  <p:tag name="KSO_WM_SLIDE_LAYOUT" val="a_b"/>
  <p:tag name="KSO_WM_SLIDE_LAYOUT_CNT" val="1_1"/>
  <p:tag name="KSO_WM_SLIDE_TYPE" val="endPage"/>
  <p:tag name="KSO_WM_SLIDE_SUBTYPE" val="pureTxt"/>
  <p:tag name="KSO_WM_TEMPLATE_MASTER_TYPE" val="1"/>
  <p:tag name="KSO_WM_TEMPLATE_COLOR_TYPE" val="1"/>
  <p:tag name="KSO_WM_TEMPLATE_CATEGORY" val="custom"/>
  <p:tag name="KSO_WM_TEMPLATE_INDEX" val="20205259"/>
  <p:tag name="KSO_WM_SLIDE_ID" val="custom20205259_25"/>
  <p:tag name="KSO_WM_TEMPLATE_MASTER_THUMB_INDEX" val="12"/>
  <p:tag name="KSO_WM_TEMPLATE_THUMBS_INDEX" val="1、4、7、9、11、12、14、15、16、18、21、25、28、29、3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59_25*a*1"/>
  <p:tag name="KSO_WM_TEMPLATE_CATEGORY" val="custom"/>
  <p:tag name="KSO_WM_TEMPLATE_INDEX" val="20205259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VALUE" val="8"/>
  <p:tag name="KSO_WM_UNIT_TYPE" val="a"/>
  <p:tag name="KSO_WM_UNIT_INDEX" val="1"/>
  <p:tag name="KSO_WM_UNIT_PRESET_TEXT" val="谢谢观看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5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5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">
      <a:dk1>
        <a:sysClr val="windowText" lastClr="000000"/>
      </a:dk1>
      <a:lt1>
        <a:sysClr val="window" lastClr="FFFFFF"/>
      </a:lt1>
      <a:dk2>
        <a:srgbClr val="F2F2F2"/>
      </a:dk2>
      <a:lt2>
        <a:srgbClr val="FFFFFF"/>
      </a:lt2>
      <a:accent1>
        <a:srgbClr val="50A6A4"/>
      </a:accent1>
      <a:accent2>
        <a:srgbClr val="6293A6"/>
      </a:accent2>
      <a:accent3>
        <a:srgbClr val="7481A8"/>
      </a:accent3>
      <a:accent4>
        <a:srgbClr val="876EA9"/>
      </a:accent4>
      <a:accent5>
        <a:srgbClr val="995CAB"/>
      </a:accent5>
      <a:accent6>
        <a:srgbClr val="AB49AD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宽屏</PresentationFormat>
  <Paragraphs>16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华文琥珀</vt:lpstr>
      <vt:lpstr>华文宋体</vt:lpstr>
      <vt:lpstr>幼圆</vt:lpstr>
      <vt:lpstr>Arial</vt:lpstr>
      <vt:lpstr>Wingdings</vt:lpstr>
      <vt:lpstr>1_自定义设计方案</vt:lpstr>
      <vt:lpstr>3_Office 主题​​</vt:lpstr>
      <vt:lpstr>圆的方程（一）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</cp:lastModifiedBy>
  <cp:revision>7</cp:revision>
  <dcterms:created xsi:type="dcterms:W3CDTF">2021-01-07T04:00:00Z</dcterms:created>
  <dcterms:modified xsi:type="dcterms:W3CDTF">2025-07-04T07:13:24Z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KSOTemplateUUID">
    <vt:lpwstr>v1.0_mb_abYTsncksaCnVBj0sd55qw==</vt:lpwstr>
  </property>
  <property fmtid="{D5CDD505-2E9C-101B-9397-08002B2CF9AE}" pid="4" name="ICV">
    <vt:lpwstr>086834B654D54877A79B9507D651CC37_11</vt:lpwstr>
  </property>
</Properties>
</file>