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4" ContentType="vide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removePersonalInfoOnSave="1">
  <p:sldMasterIdLst>
    <p:sldMasterId id="2147483648" r:id="rId2"/>
  </p:sldMasterIdLst>
  <p:notesMasterIdLst>
    <p:notesMasterId r:id="rId3"/>
  </p:notesMasterIdLst>
  <p:sldIdLst>
    <p:sldId id="563" r:id="rId4"/>
    <p:sldId id="510" r:id="rId5"/>
    <p:sldId id="509" r:id="rId6"/>
    <p:sldId id="541" r:id="rId7"/>
    <p:sldId id="565" r:id="rId8"/>
    <p:sldId id="566" r:id="rId9"/>
    <p:sldId id="514" r:id="rId10"/>
    <p:sldId id="518" r:id="rId11"/>
    <p:sldId id="543" r:id="rId12"/>
    <p:sldId id="522" r:id="rId13"/>
    <p:sldId id="520" r:id="rId14"/>
    <p:sldId id="544" r:id="rId15"/>
    <p:sldId id="519" r:id="rId16"/>
    <p:sldId id="525" r:id="rId17"/>
    <p:sldId id="528" r:id="rId18"/>
    <p:sldId id="529" r:id="rId19"/>
    <p:sldId id="530" r:id="rId20"/>
    <p:sldId id="532" r:id="rId21"/>
    <p:sldId id="533" r:id="rId22"/>
    <p:sldId id="536" r:id="rId23"/>
    <p:sldId id="537" r:id="rId24"/>
    <p:sldId id="531" r:id="rId25"/>
    <p:sldId id="538" r:id="rId26"/>
    <p:sldId id="539" r:id="rId27"/>
    <p:sldId id="54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userDrawn="1">
          <p15:clr>
            <a:srgbClr val="A4A3A4"/>
          </p15:clr>
        </p15:guide>
        <p15:guide id="2" pos="3772" userDrawn="1">
          <p15:clr>
            <a:srgbClr val="A4A3A4"/>
          </p15:clr>
        </p15:guide>
      </p15:sldGuideLst>
    </p:ext>
  </p:extLst>
</p:presentation>
</file>

<file path=ppt/commentAuthors.xml><?xml version="1.0" encoding="utf-8"?>
<p:cmAuthorLst xmlns:p="http://schemas.openxmlformats.org/presentationml/2006/main">
  <p:cmAuthor id="4" name="作者" initials="A" lastIdx="0" clrIdx="2"/>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14" autoAdjust="0"/>
    <p:restoredTop sz="96593" autoAdjust="0"/>
  </p:normalViewPr>
  <p:slideViewPr>
    <p:cSldViewPr snapToGrid="0" showGuides="1">
      <p:cViewPr varScale="1">
        <p:scale>
          <a:sx n="84" d="100"/>
          <a:sy n="84" d="100"/>
        </p:scale>
        <p:origin x="51" y="42"/>
      </p:cViewPr>
      <p:guideLst>
        <p:guide orient="horz" pos="2144"/>
        <p:guide pos="3772"/>
      </p:guideLst>
    </p:cSldViewPr>
  </p:slideViewPr>
  <p:outlineViewPr>
    <p:cViewPr>
      <p:scale>
        <a:sx n="33" d="100"/>
        <a:sy n="33" d="100"/>
      </p:scale>
      <p:origin x="0" y="600"/>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518.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79.xml" /><Relationship Id="rId2" Type="http://schemas.openxmlformats.org/officeDocument/2006/relationships/tags" Target="../tags/tag180.xml" /><Relationship Id="rId3" Type="http://schemas.openxmlformats.org/officeDocument/2006/relationships/tags" Target="../tags/tag181.xml" /><Relationship Id="rId4" Type="http://schemas.openxmlformats.org/officeDocument/2006/relationships/tags" Target="../tags/tag182.xml" /><Relationship Id="rId5" Type="http://schemas.openxmlformats.org/officeDocument/2006/relationships/tags" Target="../tags/tag183.xml" /><Relationship Id="rId6" Type="http://schemas.openxmlformats.org/officeDocument/2006/relationships/tags" Target="../tags/tag184.xml" /><Relationship Id="rId7" Type="http://schemas.openxmlformats.org/officeDocument/2006/relationships/tags" Target="../tags/tag185.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5CF7B356-44B7-4C91-9F05-1F5067729FA3}"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E67BF2FF-AB26-42B1-B18B-19F5B70C603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0965"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33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314.xml" /><Relationship Id="rId4" Type="http://schemas.openxmlformats.org/officeDocument/2006/relationships/tags" Target="../tags/tag315.xml" /><Relationship Id="rId5" Type="http://schemas.openxmlformats.org/officeDocument/2006/relationships/tags" Target="../tags/tag316.xml" /><Relationship Id="rId6" Type="http://schemas.openxmlformats.org/officeDocument/2006/relationships/tags" Target="../tags/tag317.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337.xml" /><Relationship Id="rId4" Type="http://schemas.openxmlformats.org/officeDocument/2006/relationships/tags" Target="../tags/tag338.xml" /><Relationship Id="rId5" Type="http://schemas.openxmlformats.org/officeDocument/2006/relationships/tags" Target="../tags/tag339.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363.xml" /><Relationship Id="rId4" Type="http://schemas.openxmlformats.org/officeDocument/2006/relationships/tags" Target="../tags/tag364.xml" /><Relationship Id="rId5" Type="http://schemas.openxmlformats.org/officeDocument/2006/relationships/tags" Target="../tags/tag365.xml" /><Relationship Id="rId6" Type="http://schemas.openxmlformats.org/officeDocument/2006/relationships/tags" Target="../tags/tag366.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a:xfrm>
            <a:off x="685800" y="1143000"/>
            <a:ext cx="5486400" cy="3086100"/>
          </a:xfrm>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1D5DD8BC-D6FC-4DC7-95EE-0B21F35818F6}"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5"/>
            <p:custDataLst>
              <p:tags r:id="rId6"/>
            </p:custDataLst>
          </p:nvPr>
        </p:nvSpPr>
        <p:spPr/>
        <p:txBody>
          <a:bodyPr/>
          <a:lstStyle/>
          <a:p>
            <a:fld id="{E67BF2FF-AB26-42B1-B18B-19F5B70C603D}" type="slidenum">
              <a:rPr lang="zh-CN" altLang="en-US" smtClean="0"/>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1048886" name="幻灯片图像占位符 1"/>
          <p:cNvSpPr>
            <a:spLocks noGrp="1" noRot="1" noChangeAspect="1"/>
          </p:cNvSpPr>
          <p:nvPr>
            <p:ph type="sldImg"/>
            <p:custDataLst>
              <p:tags r:id="rId4"/>
            </p:custDataLst>
          </p:nvPr>
        </p:nvSpPr>
        <p:spPr/>
      </p:sp>
      <p:sp>
        <p:nvSpPr>
          <p:cNvPr id="1048887" name="备注占位符 2"/>
          <p:cNvSpPr txBox="1">
            <a:spLocks noGrp="1"/>
          </p:cNvSpPr>
          <p:nvPr>
            <p:ph type="body" idx="1"/>
            <p:custDataLst>
              <p:tags r:id="rId5"/>
            </p:custDataLst>
          </p:nvPr>
        </p:nvSpPr>
        <p:spPr/>
        <p:txBody>
          <a:bodyPr/>
          <a:lstStyle/>
          <a:p>
            <a:endParaRPr lang="zh-CN" altLang="en-US"/>
          </a:p>
        </p:txBody>
      </p:sp>
      <p:sp>
        <p:nvSpPr>
          <p:cNvPr id="1048888" name="灯片编号占位符 3"/>
          <p:cNvSpPr>
            <a:spLocks noGrp="1"/>
          </p:cNvSpPr>
          <p:nvPr>
            <p:ph type="sldNum" sz="quarter" idx="10"/>
            <p:custDataLst>
              <p:tags r:id="rId6"/>
            </p:custDataLst>
          </p:nvPr>
        </p:nvSpPr>
        <p:spPr/>
        <p:txBody>
          <a:bodyPr/>
          <a:lstStyle/>
          <a:p>
            <a:fld id="{7392B679-AE23-4750-8FB0-6513430B8953}" type="slidenum">
              <a:rPr lang="zh-CN" altLang="en-US" smtClean="0"/>
              <a:t>19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9.xml" /><Relationship Id="rId11" Type="http://schemas.openxmlformats.org/officeDocument/2006/relationships/tags" Target="../tags/tag10.xml" /><Relationship Id="rId12" Type="http://schemas.openxmlformats.org/officeDocument/2006/relationships/tags" Target="../tags/tag11.xml" /><Relationship Id="rId13" Type="http://schemas.openxmlformats.org/officeDocument/2006/relationships/tags" Target="../tags/tag12.xml" /><Relationship Id="rId14" Type="http://schemas.openxmlformats.org/officeDocument/2006/relationships/tags" Target="../tags/tag13.xml" /><Relationship Id="rId15" Type="http://schemas.openxmlformats.org/officeDocument/2006/relationships/tags" Target="../tags/tag14.xml" /><Relationship Id="rId16" Type="http://schemas.openxmlformats.org/officeDocument/2006/relationships/tags" Target="../tags/tag15.xml" /><Relationship Id="rId17" Type="http://schemas.openxmlformats.org/officeDocument/2006/relationships/tags" Target="../tags/tag16.xml" /><Relationship Id="rId18" Type="http://schemas.openxmlformats.org/officeDocument/2006/relationships/tags" Target="../tags/tag17.xml" /><Relationship Id="rId19" Type="http://schemas.openxmlformats.org/officeDocument/2006/relationships/tags" Target="../tags/tag18.xml" /><Relationship Id="rId2" Type="http://schemas.openxmlformats.org/officeDocument/2006/relationships/tags" Target="../tags/tag2.xml" /><Relationship Id="rId20" Type="http://schemas.openxmlformats.org/officeDocument/2006/relationships/tags" Target="../tags/tag19.xml" /><Relationship Id="rId21" Type="http://schemas.openxmlformats.org/officeDocument/2006/relationships/tags" Target="../tags/tag20.xml" /><Relationship Id="rId22" Type="http://schemas.openxmlformats.org/officeDocument/2006/relationships/tags" Target="../tags/tag21.xml" /><Relationship Id="rId23" Type="http://schemas.openxmlformats.org/officeDocument/2006/relationships/tags" Target="../tags/tag22.xml" /><Relationship Id="rId24" Type="http://schemas.openxmlformats.org/officeDocument/2006/relationships/tags" Target="../tags/tag23.xml" /><Relationship Id="rId25" Type="http://schemas.openxmlformats.org/officeDocument/2006/relationships/tags" Target="../tags/tag24.xml" /><Relationship Id="rId26" Type="http://schemas.openxmlformats.org/officeDocument/2006/relationships/tags" Target="../tags/tag25.xml" /><Relationship Id="rId27" Type="http://schemas.openxmlformats.org/officeDocument/2006/relationships/tags" Target="../tags/tag26.xml" /><Relationship Id="rId28" Type="http://schemas.openxmlformats.org/officeDocument/2006/relationships/tags" Target="../tags/tag27.xml" /><Relationship Id="rId29" Type="http://schemas.openxmlformats.org/officeDocument/2006/relationships/tags" Target="../tags/tag28.xml" /><Relationship Id="rId3" Type="http://schemas.openxmlformats.org/officeDocument/2006/relationships/tags" Target="../tags/tag3.xml" /><Relationship Id="rId30" Type="http://schemas.openxmlformats.org/officeDocument/2006/relationships/tags" Target="../tags/tag29.xml" /><Relationship Id="rId31" Type="http://schemas.openxmlformats.org/officeDocument/2006/relationships/tags" Target="../tags/tag30.xml" /><Relationship Id="rId32" Type="http://schemas.openxmlformats.org/officeDocument/2006/relationships/image" Target="../media/image2.jpeg" /><Relationship Id="rId33" Type="http://schemas.openxmlformats.org/officeDocument/2006/relationships/slideMaster" Target="../slideMasters/slideMaster1.xml" /><Relationship Id="rId4" Type="http://schemas.openxmlformats.org/officeDocument/2006/relationships/tags" Target="../tags/tag4.xml" /><Relationship Id="rId5" Type="http://schemas.openxmlformats.org/officeDocument/2006/relationships/image" Target="../media/image1.jpeg"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tags" Target="../tags/tag7.xml" /><Relationship Id="rId9" Type="http://schemas.openxmlformats.org/officeDocument/2006/relationships/tags" Target="../tags/tag8.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55.xml" /><Relationship Id="rId2" Type="http://schemas.openxmlformats.org/officeDocument/2006/relationships/image" Target="../media/image6.png" /><Relationship Id="rId3" Type="http://schemas.openxmlformats.org/officeDocument/2006/relationships/tags" Target="../tags/tag156.xml" /><Relationship Id="rId4" Type="http://schemas.openxmlformats.org/officeDocument/2006/relationships/image" Target="../media/image7.png" /><Relationship Id="rId5" Type="http://schemas.openxmlformats.org/officeDocument/2006/relationships/tags" Target="../tags/tag157.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58.xml" /><Relationship Id="rId2" Type="http://schemas.openxmlformats.org/officeDocument/2006/relationships/tags" Target="../tags/tag159.xml" /><Relationship Id="rId3" Type="http://schemas.openxmlformats.org/officeDocument/2006/relationships/tags" Target="../tags/tag160.xml" /><Relationship Id="rId4" Type="http://schemas.openxmlformats.org/officeDocument/2006/relationships/tags" Target="../tags/tag161.xml" /><Relationship Id="rId5" Type="http://schemas.openxmlformats.org/officeDocument/2006/relationships/tags" Target="../tags/tag162.xml" /><Relationship Id="rId6" Type="http://schemas.openxmlformats.org/officeDocument/2006/relationships/tags" Target="../tags/tag163.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64.xml" /><Relationship Id="rId10" Type="http://schemas.openxmlformats.org/officeDocument/2006/relationships/image" Target="../media/image10.png" /><Relationship Id="rId11" Type="http://schemas.openxmlformats.org/officeDocument/2006/relationships/tags" Target="../tags/tag171.xml" /><Relationship Id="rId12" Type="http://schemas.openxmlformats.org/officeDocument/2006/relationships/tags" Target="../tags/tag172.xml" /><Relationship Id="rId13" Type="http://schemas.openxmlformats.org/officeDocument/2006/relationships/tags" Target="../tags/tag173.xml" /><Relationship Id="rId14" Type="http://schemas.openxmlformats.org/officeDocument/2006/relationships/tags" Target="../tags/tag174.xml" /><Relationship Id="rId15" Type="http://schemas.openxmlformats.org/officeDocument/2006/relationships/tags" Target="../tags/tag175.xml" /><Relationship Id="rId16" Type="http://schemas.openxmlformats.org/officeDocument/2006/relationships/tags" Target="../tags/tag176.xml" /><Relationship Id="rId17" Type="http://schemas.openxmlformats.org/officeDocument/2006/relationships/slideMaster" Target="../slideMasters/slideMaster1.xml" /><Relationship Id="rId2" Type="http://schemas.openxmlformats.org/officeDocument/2006/relationships/tags" Target="../tags/tag165.xml" /><Relationship Id="rId3" Type="http://schemas.openxmlformats.org/officeDocument/2006/relationships/tags" Target="../tags/tag166.xml" /><Relationship Id="rId4" Type="http://schemas.openxmlformats.org/officeDocument/2006/relationships/image" Target="../media/image8.png" /><Relationship Id="rId5" Type="http://schemas.openxmlformats.org/officeDocument/2006/relationships/tags" Target="../tags/tag167.xml" /><Relationship Id="rId6" Type="http://schemas.openxmlformats.org/officeDocument/2006/relationships/image" Target="../media/image9.png" /><Relationship Id="rId7" Type="http://schemas.openxmlformats.org/officeDocument/2006/relationships/tags" Target="../tags/tag168.xml" /><Relationship Id="rId8" Type="http://schemas.openxmlformats.org/officeDocument/2006/relationships/tags" Target="../tags/tag169.xml" /><Relationship Id="rId9" Type="http://schemas.openxmlformats.org/officeDocument/2006/relationships/tags" Target="../tags/tag170.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31.xml" /><Relationship Id="rId10" Type="http://schemas.openxmlformats.org/officeDocument/2006/relationships/tags" Target="../tags/tag40.xml" /><Relationship Id="rId11" Type="http://schemas.openxmlformats.org/officeDocument/2006/relationships/tags" Target="../tags/tag41.xml" /><Relationship Id="rId12" Type="http://schemas.openxmlformats.org/officeDocument/2006/relationships/tags" Target="../tags/tag42.xml" /><Relationship Id="rId13" Type="http://schemas.openxmlformats.org/officeDocument/2006/relationships/tags" Target="../tags/tag43.xml" /><Relationship Id="rId14" Type="http://schemas.openxmlformats.org/officeDocument/2006/relationships/image" Target="../media/image3.jpeg" /><Relationship Id="rId15" Type="http://schemas.openxmlformats.org/officeDocument/2006/relationships/tags" Target="../tags/tag44.xml" /><Relationship Id="rId16" Type="http://schemas.openxmlformats.org/officeDocument/2006/relationships/slideMaster" Target="../slideMasters/slideMaster1.xml" /><Relationship Id="rId2" Type="http://schemas.openxmlformats.org/officeDocument/2006/relationships/tags" Target="../tags/tag32.xml"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tags" Target="../tags/tag37.xml" /><Relationship Id="rId8" Type="http://schemas.openxmlformats.org/officeDocument/2006/relationships/tags" Target="../tags/tag38.xml" /><Relationship Id="rId9" Type="http://schemas.openxmlformats.org/officeDocument/2006/relationships/tags" Target="../tags/tag39.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45.xml" /><Relationship Id="rId10" Type="http://schemas.openxmlformats.org/officeDocument/2006/relationships/tags" Target="../tags/tag54.xml" /><Relationship Id="rId11" Type="http://schemas.openxmlformats.org/officeDocument/2006/relationships/tags" Target="../tags/tag55.xml" /><Relationship Id="rId12" Type="http://schemas.openxmlformats.org/officeDocument/2006/relationships/tags" Target="../tags/tag56.xml" /><Relationship Id="rId13" Type="http://schemas.openxmlformats.org/officeDocument/2006/relationships/image" Target="../media/image3.jpeg" /><Relationship Id="rId14" Type="http://schemas.openxmlformats.org/officeDocument/2006/relationships/tags" Target="../tags/tag57.xml" /><Relationship Id="rId15" Type="http://schemas.openxmlformats.org/officeDocument/2006/relationships/tags" Target="../tags/tag58.xml" /><Relationship Id="rId16" Type="http://schemas.openxmlformats.org/officeDocument/2006/relationships/slideMaster" Target="../slideMasters/slideMaster1.xml" /><Relationship Id="rId2" Type="http://schemas.openxmlformats.org/officeDocument/2006/relationships/tags" Target="../tags/tag46.xml" /><Relationship Id="rId3" Type="http://schemas.openxmlformats.org/officeDocument/2006/relationships/tags" Target="../tags/tag47.xml" /><Relationship Id="rId4" Type="http://schemas.openxmlformats.org/officeDocument/2006/relationships/tags" Target="../tags/tag48.xml" /><Relationship Id="rId5" Type="http://schemas.openxmlformats.org/officeDocument/2006/relationships/tags" Target="../tags/tag49.xml" /><Relationship Id="rId6" Type="http://schemas.openxmlformats.org/officeDocument/2006/relationships/tags" Target="../tags/tag50.xml" /><Relationship Id="rId7" Type="http://schemas.openxmlformats.org/officeDocument/2006/relationships/tags" Target="../tags/tag51.xml" /><Relationship Id="rId8" Type="http://schemas.openxmlformats.org/officeDocument/2006/relationships/tags" Target="../tags/tag52.xml" /><Relationship Id="rId9" Type="http://schemas.openxmlformats.org/officeDocument/2006/relationships/tags" Target="../tags/tag53.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59.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image" Target="../media/image3.jpeg" /><Relationship Id="rId14" Type="http://schemas.openxmlformats.org/officeDocument/2006/relationships/tags" Target="../tags/tag71.xml" /><Relationship Id="rId15" Type="http://schemas.openxmlformats.org/officeDocument/2006/relationships/tags" Target="../tags/tag72.xml" /><Relationship Id="rId16" Type="http://schemas.openxmlformats.org/officeDocument/2006/relationships/slideMaster" Target="../slideMasters/slideMaster1.xml" /><Relationship Id="rId2" Type="http://schemas.openxmlformats.org/officeDocument/2006/relationships/tags" Target="../tags/tag60.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73.xml" /><Relationship Id="rId10" Type="http://schemas.openxmlformats.org/officeDocument/2006/relationships/tags" Target="../tags/tag82.xml" /><Relationship Id="rId11" Type="http://schemas.openxmlformats.org/officeDocument/2006/relationships/tags" Target="../tags/tag83.xml" /><Relationship Id="rId12" Type="http://schemas.openxmlformats.org/officeDocument/2006/relationships/tags" Target="../tags/tag84.xml" /><Relationship Id="rId13" Type="http://schemas.openxmlformats.org/officeDocument/2006/relationships/image" Target="../media/image3.jpeg" /><Relationship Id="rId14" Type="http://schemas.openxmlformats.org/officeDocument/2006/relationships/tags" Target="../tags/tag85.xml" /><Relationship Id="rId15" Type="http://schemas.openxmlformats.org/officeDocument/2006/relationships/tags" Target="../tags/tag86.xml" /><Relationship Id="rId16" Type="http://schemas.openxmlformats.org/officeDocument/2006/relationships/slideMaster" Target="../slideMasters/slideMaster1.xml" /><Relationship Id="rId2" Type="http://schemas.openxmlformats.org/officeDocument/2006/relationships/tags" Target="../tags/tag74.xml" /><Relationship Id="rId3" Type="http://schemas.openxmlformats.org/officeDocument/2006/relationships/tags" Target="../tags/tag75.xml" /><Relationship Id="rId4" Type="http://schemas.openxmlformats.org/officeDocument/2006/relationships/tags" Target="../tags/tag76.xml" /><Relationship Id="rId5" Type="http://schemas.openxmlformats.org/officeDocument/2006/relationships/tags" Target="../tags/tag77.xml" /><Relationship Id="rId6" Type="http://schemas.openxmlformats.org/officeDocument/2006/relationships/tags" Target="../tags/tag78.xml" /><Relationship Id="rId7" Type="http://schemas.openxmlformats.org/officeDocument/2006/relationships/tags" Target="../tags/tag79.xml" /><Relationship Id="rId8" Type="http://schemas.openxmlformats.org/officeDocument/2006/relationships/tags" Target="../tags/tag80.xml" /><Relationship Id="rId9" Type="http://schemas.openxmlformats.org/officeDocument/2006/relationships/tags" Target="../tags/tag8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87.xml" /><Relationship Id="rId10" Type="http://schemas.openxmlformats.org/officeDocument/2006/relationships/tags" Target="../tags/tag96.xml" /><Relationship Id="rId11" Type="http://schemas.openxmlformats.org/officeDocument/2006/relationships/tags" Target="../tags/tag97.xml" /><Relationship Id="rId12" Type="http://schemas.openxmlformats.org/officeDocument/2006/relationships/tags" Target="../tags/tag98.xml" /><Relationship Id="rId13" Type="http://schemas.openxmlformats.org/officeDocument/2006/relationships/image" Target="../media/image3.jpeg" /><Relationship Id="rId14" Type="http://schemas.openxmlformats.org/officeDocument/2006/relationships/tags" Target="../tags/tag99.xml" /><Relationship Id="rId15" Type="http://schemas.openxmlformats.org/officeDocument/2006/relationships/tags" Target="../tags/tag100.xml" /><Relationship Id="rId16" Type="http://schemas.openxmlformats.org/officeDocument/2006/relationships/slideMaster" Target="../slideMasters/slideMaster1.xml" /><Relationship Id="rId2" Type="http://schemas.openxmlformats.org/officeDocument/2006/relationships/tags" Target="../tags/tag88.xml" /><Relationship Id="rId3" Type="http://schemas.openxmlformats.org/officeDocument/2006/relationships/tags" Target="../tags/tag89.xml" /><Relationship Id="rId4" Type="http://schemas.openxmlformats.org/officeDocument/2006/relationships/tags" Target="../tags/tag90.xml" /><Relationship Id="rId5" Type="http://schemas.openxmlformats.org/officeDocument/2006/relationships/tags" Target="../tags/tag91.xml" /><Relationship Id="rId6" Type="http://schemas.openxmlformats.org/officeDocument/2006/relationships/tags" Target="../tags/tag92.xml" /><Relationship Id="rId7" Type="http://schemas.openxmlformats.org/officeDocument/2006/relationships/tags" Target="../tags/tag93.xml" /><Relationship Id="rId8" Type="http://schemas.openxmlformats.org/officeDocument/2006/relationships/tags" Target="../tags/tag94.xml" /><Relationship Id="rId9" Type="http://schemas.openxmlformats.org/officeDocument/2006/relationships/tags" Target="../tags/tag95.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01.xml" /><Relationship Id="rId10" Type="http://schemas.openxmlformats.org/officeDocument/2006/relationships/slideMaster" Target="../slideMasters/slideMaster1.xml" /><Relationship Id="rId2" Type="http://schemas.openxmlformats.org/officeDocument/2006/relationships/tags" Target="../tags/tag102.xml" /><Relationship Id="rId3" Type="http://schemas.openxmlformats.org/officeDocument/2006/relationships/image" Target="../media/image3.jpeg" /><Relationship Id="rId4" Type="http://schemas.openxmlformats.org/officeDocument/2006/relationships/tags" Target="../tags/tag103.xml" /><Relationship Id="rId5" Type="http://schemas.openxmlformats.org/officeDocument/2006/relationships/tags" Target="../tags/tag104.xml" /><Relationship Id="rId6" Type="http://schemas.openxmlformats.org/officeDocument/2006/relationships/tags" Target="../tags/tag105.xml" /><Relationship Id="rId7" Type="http://schemas.openxmlformats.org/officeDocument/2006/relationships/tags" Target="../tags/tag106.xml" /><Relationship Id="rId8" Type="http://schemas.openxmlformats.org/officeDocument/2006/relationships/tags" Target="../tags/tag107.xml" /><Relationship Id="rId9" Type="http://schemas.openxmlformats.org/officeDocument/2006/relationships/tags" Target="../tags/tag108.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09.xml" /><Relationship Id="rId10" Type="http://schemas.openxmlformats.org/officeDocument/2006/relationships/tags" Target="../tags/tag117.xml" /><Relationship Id="rId11" Type="http://schemas.openxmlformats.org/officeDocument/2006/relationships/tags" Target="../tags/tag118.xml" /><Relationship Id="rId12" Type="http://schemas.openxmlformats.org/officeDocument/2006/relationships/tags" Target="../tags/tag119.xml" /><Relationship Id="rId13" Type="http://schemas.openxmlformats.org/officeDocument/2006/relationships/image" Target="../media/image2.jpeg" /><Relationship Id="rId14" Type="http://schemas.openxmlformats.org/officeDocument/2006/relationships/slideMaster" Target="../slideMasters/slideMaster1.xml" /><Relationship Id="rId2" Type="http://schemas.openxmlformats.org/officeDocument/2006/relationships/tags" Target="../tags/tag110.xml"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tags" Target="../tags/tag113.xml" /><Relationship Id="rId6" Type="http://schemas.openxmlformats.org/officeDocument/2006/relationships/image" Target="../media/image1.jpeg" /><Relationship Id="rId7" Type="http://schemas.openxmlformats.org/officeDocument/2006/relationships/tags" Target="../tags/tag114.xml" /><Relationship Id="rId8" Type="http://schemas.openxmlformats.org/officeDocument/2006/relationships/tags" Target="../tags/tag115.xml" /><Relationship Id="rId9" Type="http://schemas.openxmlformats.org/officeDocument/2006/relationships/tags" Target="../tags/tag116.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20.xml" /><Relationship Id="rId10" Type="http://schemas.openxmlformats.org/officeDocument/2006/relationships/image" Target="../media/image1.jpeg" /><Relationship Id="rId11" Type="http://schemas.openxmlformats.org/officeDocument/2006/relationships/tags" Target="../tags/tag127.xml" /><Relationship Id="rId12" Type="http://schemas.openxmlformats.org/officeDocument/2006/relationships/tags" Target="../tags/tag128.xml" /><Relationship Id="rId13" Type="http://schemas.openxmlformats.org/officeDocument/2006/relationships/tags" Target="../tags/tag129.xml" /><Relationship Id="rId14" Type="http://schemas.openxmlformats.org/officeDocument/2006/relationships/tags" Target="../tags/tag130.xml" /><Relationship Id="rId15" Type="http://schemas.openxmlformats.org/officeDocument/2006/relationships/tags" Target="../tags/tag131.xml" /><Relationship Id="rId16" Type="http://schemas.openxmlformats.org/officeDocument/2006/relationships/tags" Target="../tags/tag132.xml" /><Relationship Id="rId17" Type="http://schemas.openxmlformats.org/officeDocument/2006/relationships/tags" Target="../tags/tag133.xml" /><Relationship Id="rId18" Type="http://schemas.openxmlformats.org/officeDocument/2006/relationships/tags" Target="../tags/tag134.xml" /><Relationship Id="rId19" Type="http://schemas.openxmlformats.org/officeDocument/2006/relationships/tags" Target="../tags/tag135.xml" /><Relationship Id="rId2" Type="http://schemas.openxmlformats.org/officeDocument/2006/relationships/image" Target="../media/image4.jpeg" /><Relationship Id="rId20" Type="http://schemas.openxmlformats.org/officeDocument/2006/relationships/tags" Target="../tags/tag136.xml" /><Relationship Id="rId21" Type="http://schemas.openxmlformats.org/officeDocument/2006/relationships/tags" Target="../tags/tag137.xml" /><Relationship Id="rId22" Type="http://schemas.openxmlformats.org/officeDocument/2006/relationships/tags" Target="../tags/tag138.xml" /><Relationship Id="rId23" Type="http://schemas.openxmlformats.org/officeDocument/2006/relationships/tags" Target="../tags/tag139.xml" /><Relationship Id="rId24" Type="http://schemas.openxmlformats.org/officeDocument/2006/relationships/tags" Target="../tags/tag140.xml" /><Relationship Id="rId25" Type="http://schemas.openxmlformats.org/officeDocument/2006/relationships/tags" Target="../tags/tag141.xml" /><Relationship Id="rId26" Type="http://schemas.openxmlformats.org/officeDocument/2006/relationships/tags" Target="../tags/tag142.xml" /><Relationship Id="rId27" Type="http://schemas.openxmlformats.org/officeDocument/2006/relationships/tags" Target="../tags/tag143.xml" /><Relationship Id="rId28" Type="http://schemas.openxmlformats.org/officeDocument/2006/relationships/tags" Target="../tags/tag144.xml" /><Relationship Id="rId29" Type="http://schemas.openxmlformats.org/officeDocument/2006/relationships/tags" Target="../tags/tag145.xml" /><Relationship Id="rId3" Type="http://schemas.openxmlformats.org/officeDocument/2006/relationships/tags" Target="../tags/tag121.xml" /><Relationship Id="rId30" Type="http://schemas.openxmlformats.org/officeDocument/2006/relationships/tags" Target="../tags/tag146.xml" /><Relationship Id="rId31" Type="http://schemas.openxmlformats.org/officeDocument/2006/relationships/tags" Target="../tags/tag147.xml" /><Relationship Id="rId32" Type="http://schemas.openxmlformats.org/officeDocument/2006/relationships/tags" Target="../tags/tag148.xml" /><Relationship Id="rId33" Type="http://schemas.openxmlformats.org/officeDocument/2006/relationships/tags" Target="../tags/tag149.xml" /><Relationship Id="rId34" Type="http://schemas.openxmlformats.org/officeDocument/2006/relationships/tags" Target="../tags/tag150.xml" /><Relationship Id="rId35" Type="http://schemas.openxmlformats.org/officeDocument/2006/relationships/tags" Target="../tags/tag151.xml" /><Relationship Id="rId36" Type="http://schemas.openxmlformats.org/officeDocument/2006/relationships/tags" Target="../tags/tag152.xml" /><Relationship Id="rId37" Type="http://schemas.openxmlformats.org/officeDocument/2006/relationships/tags" Target="../tags/tag153.xml" /><Relationship Id="rId38" Type="http://schemas.openxmlformats.org/officeDocument/2006/relationships/tags" Target="../tags/tag154.xml" /><Relationship Id="rId39" Type="http://schemas.openxmlformats.org/officeDocument/2006/relationships/slideMaster" Target="../slideMasters/slideMaster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image" Target="../media/image5.png" /><Relationship Id="rId7" Type="http://schemas.openxmlformats.org/officeDocument/2006/relationships/tags" Target="../tags/tag124.xml" /><Relationship Id="rId8" Type="http://schemas.openxmlformats.org/officeDocument/2006/relationships/tags" Target="../tags/tag125.xml" /><Relationship Id="rId9" Type="http://schemas.openxmlformats.org/officeDocument/2006/relationships/tags" Target="../tags/tag126.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课题">
    <p:bg>
      <p:bgPr>
        <a:blipFill dpi="0" rotWithShape="1">
          <a:blip r:embed="rId32">
            <a:lum/>
          </a:blip>
          <a:stretch>
            <a:fillRect t="-3000" b="-3000"/>
          </a:stretch>
        </a:blipFill>
        <a:effectLst/>
      </p:bgPr>
    </p:bg>
    <p:spTree>
      <p:nvGrpSpPr>
        <p:cNvPr id="1" name=""/>
        <p:cNvGrpSpPr/>
        <p:nvPr>
          <p:custDataLst>
            <p:tags r:id="rId1"/>
          </p:custDataLst>
        </p:nvPr>
      </p:nvGrpSpPr>
      <p:grpSpPr>
        <a:xfrm>
          <a:off x="0" y="0"/>
          <a:ext cx="0" cy="0"/>
        </a:xfrm>
      </p:grpSpPr>
      <p:sp>
        <p:nvSpPr>
          <p:cNvPr id="3" name="矩形 2"/>
          <p:cNvSpPr/>
          <p:nvPr userDrawn="1">
            <p:custDataLst>
              <p:tags r:id="rId2"/>
            </p:custDataLst>
          </p:nvPr>
        </p:nvSpPr>
        <p:spPr>
          <a:xfrm>
            <a:off x="0" y="141"/>
            <a:ext cx="12192000" cy="44768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custDataLst>
              <p:tags r:id="rId3"/>
            </p:custDataLst>
          </p:nvPr>
        </p:nvSpPr>
        <p:spPr>
          <a:xfrm>
            <a:off x="1245995" y="652402"/>
            <a:ext cx="2270927" cy="377016"/>
          </a:xfrm>
          <a:prstGeom prst="rect">
            <a:avLst/>
          </a:prstGeom>
        </p:spPr>
        <p:txBody>
          <a:bodyPr wrap="square" lIns="68571" tIns="34285" rIns="68571" bIns="34285">
            <a:spAutoFit/>
          </a:bodyPr>
          <a:lstStyle/>
          <a:p>
            <a:pPr algn="l"/>
            <a:r>
              <a:rPr lang="en-US" altLang="zh-CN" sz="2000" b="1">
                <a:solidFill>
                  <a:srgbClr val="FF0000"/>
                </a:solidFill>
                <a:latin typeface="微软雅黑" panose="020b0503020204020204" charset="-122"/>
                <a:ea typeface="微软雅黑" panose="020b0503020204020204" charset="-122"/>
              </a:rPr>
              <a:t>“5+2”</a:t>
            </a:r>
            <a:r>
              <a:rPr lang="zh-CN" altLang="en-US" sz="2000">
                <a:solidFill>
                  <a:schemeClr val="bg1"/>
                </a:solidFill>
                <a:latin typeface="微软雅黑" panose="020b0503020204020204" charset="-122"/>
                <a:ea typeface="微软雅黑" panose="020b0503020204020204" charset="-122"/>
              </a:rPr>
              <a:t>发展课堂</a:t>
            </a:r>
            <a:endParaRPr lang="en-US" altLang="zh-CN" sz="2000">
              <a:solidFill>
                <a:schemeClr val="bg1"/>
              </a:solidFill>
              <a:latin typeface="微软雅黑" panose="020b0503020204020204" charset="-122"/>
              <a:ea typeface="微软雅黑" panose="020b0503020204020204" charset="-122"/>
            </a:endParaRPr>
          </a:p>
        </p:txBody>
      </p:sp>
      <p:sp>
        <p:nvSpPr>
          <p:cNvPr id="8" name="椭圆 7"/>
          <p:cNvSpPr/>
          <p:nvPr userDrawn="1">
            <p:custDataLst>
              <p:tags r:id="rId4"/>
            </p:custDataLst>
          </p:nvPr>
        </p:nvSpPr>
        <p:spPr>
          <a:xfrm>
            <a:off x="489021" y="516874"/>
            <a:ext cx="648072" cy="648072"/>
          </a:xfrm>
          <a:prstGeom prst="ellipse">
            <a:avLst/>
          </a:prstGeom>
          <a:blipFill>
            <a:blip r:embed="rId5"/>
            <a:stretch>
              <a:fillRect/>
            </a:stretch>
          </a:blip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grpSp>
        <p:nvGrpSpPr>
          <p:cNvPr id="9" name="组合 8"/>
          <p:cNvGrpSpPr/>
          <p:nvPr userDrawn="1">
            <p:custDataLst>
              <p:tags r:id="rId6"/>
            </p:custDataLst>
          </p:nvPr>
        </p:nvGrpSpPr>
        <p:grpSpPr>
          <a:xfrm>
            <a:off x="3023549" y="5082420"/>
            <a:ext cx="7564161" cy="194679"/>
            <a:chOff x="2689942" y="5675406"/>
            <a:chExt cx="7564161" cy="194679"/>
          </a:xfrm>
        </p:grpSpPr>
        <p:grpSp>
          <p:nvGrpSpPr>
            <p:cNvPr id="10" name="组合 9"/>
            <p:cNvGrpSpPr/>
            <p:nvPr>
              <p:custDataLst>
                <p:tags r:id="rId7"/>
              </p:custDataLst>
            </p:nvPr>
          </p:nvGrpSpPr>
          <p:grpSpPr>
            <a:xfrm>
              <a:off x="2689942" y="5685419"/>
              <a:ext cx="1362198" cy="184666"/>
              <a:chOff x="4369395" y="3297684"/>
              <a:chExt cx="1460586" cy="198004"/>
            </a:xfrm>
          </p:grpSpPr>
          <p:sp>
            <p:nvSpPr>
              <p:cNvPr id="31" name="文本框 9"/>
              <p:cNvSpPr txBox="1"/>
              <p:nvPr>
                <p:custDataLst>
                  <p:tags r:id="rId8"/>
                </p:custDataLst>
              </p:nvPr>
            </p:nvSpPr>
            <p:spPr>
              <a:xfrm>
                <a:off x="4605846" y="3297684"/>
                <a:ext cx="122413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问题导学</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32" name="组合 31"/>
              <p:cNvGrpSpPr/>
              <p:nvPr>
                <p:custDataLst>
                  <p:tags r:id="rId9"/>
                </p:custDataLst>
              </p:nvPr>
            </p:nvGrpSpPr>
            <p:grpSpPr>
              <a:xfrm>
                <a:off x="4369395" y="3316401"/>
                <a:ext cx="168551" cy="168551"/>
                <a:chOff x="5005199" y="3717032"/>
                <a:chExt cx="168551" cy="168551"/>
              </a:xfrm>
            </p:grpSpPr>
            <p:sp>
              <p:nvSpPr>
                <p:cNvPr id="33" name="椭圆 32"/>
                <p:cNvSpPr/>
                <p:nvPr>
                  <p:custDataLst>
                    <p:tags r:id="rId10"/>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34" name="等腰三角形 33"/>
                <p:cNvSpPr/>
                <p:nvPr>
                  <p:custDataLst>
                    <p:tags r:id="rId11"/>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nvGrpSpPr>
            <p:cNvPr id="11" name="组合 10"/>
            <p:cNvGrpSpPr/>
            <p:nvPr>
              <p:custDataLst>
                <p:tags r:id="rId12"/>
              </p:custDataLst>
            </p:nvPr>
          </p:nvGrpSpPr>
          <p:grpSpPr>
            <a:xfrm>
              <a:off x="4130102" y="5685419"/>
              <a:ext cx="1362198" cy="184666"/>
              <a:chOff x="4369395" y="3297684"/>
              <a:chExt cx="1460586" cy="198004"/>
            </a:xfrm>
          </p:grpSpPr>
          <p:sp>
            <p:nvSpPr>
              <p:cNvPr id="27" name="文本框 9"/>
              <p:cNvSpPr txBox="1"/>
              <p:nvPr>
                <p:custDataLst>
                  <p:tags r:id="rId13"/>
                </p:custDataLst>
              </p:nvPr>
            </p:nvSpPr>
            <p:spPr>
              <a:xfrm>
                <a:off x="4605846" y="3297684"/>
                <a:ext cx="122413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自主思考</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8" name="组合 27"/>
              <p:cNvGrpSpPr/>
              <p:nvPr>
                <p:custDataLst>
                  <p:tags r:id="rId14"/>
                </p:custDataLst>
              </p:nvPr>
            </p:nvGrpSpPr>
            <p:grpSpPr>
              <a:xfrm>
                <a:off x="4369395" y="3316401"/>
                <a:ext cx="168551" cy="168551"/>
                <a:chOff x="5005199" y="3717032"/>
                <a:chExt cx="168551" cy="168551"/>
              </a:xfrm>
            </p:grpSpPr>
            <p:sp>
              <p:nvSpPr>
                <p:cNvPr id="29" name="椭圆 28"/>
                <p:cNvSpPr/>
                <p:nvPr>
                  <p:custDataLst>
                    <p:tags r:id="rId15"/>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30" name="等腰三角形 29"/>
                <p:cNvSpPr/>
                <p:nvPr>
                  <p:custDataLst>
                    <p:tags r:id="rId16"/>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nvGrpSpPr>
            <p:cNvPr id="12" name="组合 11"/>
            <p:cNvGrpSpPr/>
            <p:nvPr>
              <p:custDataLst>
                <p:tags r:id="rId17"/>
              </p:custDataLst>
            </p:nvPr>
          </p:nvGrpSpPr>
          <p:grpSpPr>
            <a:xfrm>
              <a:off x="5570262" y="5685419"/>
              <a:ext cx="1362198" cy="184666"/>
              <a:chOff x="4369395" y="3297684"/>
              <a:chExt cx="1460586" cy="198004"/>
            </a:xfrm>
          </p:grpSpPr>
          <p:sp>
            <p:nvSpPr>
              <p:cNvPr id="23" name="文本框 9"/>
              <p:cNvSpPr txBox="1"/>
              <p:nvPr>
                <p:custDataLst>
                  <p:tags r:id="rId18"/>
                </p:custDataLst>
              </p:nvPr>
            </p:nvSpPr>
            <p:spPr>
              <a:xfrm>
                <a:off x="4605846" y="3297684"/>
                <a:ext cx="122413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合作探究</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4" name="组合 23"/>
              <p:cNvGrpSpPr/>
              <p:nvPr>
                <p:custDataLst>
                  <p:tags r:id="rId19"/>
                </p:custDataLst>
              </p:nvPr>
            </p:nvGrpSpPr>
            <p:grpSpPr>
              <a:xfrm>
                <a:off x="4369395" y="3316401"/>
                <a:ext cx="168551" cy="168551"/>
                <a:chOff x="5005199" y="3717032"/>
                <a:chExt cx="168551" cy="168551"/>
              </a:xfrm>
            </p:grpSpPr>
            <p:sp>
              <p:nvSpPr>
                <p:cNvPr id="25" name="椭圆 24"/>
                <p:cNvSpPr/>
                <p:nvPr>
                  <p:custDataLst>
                    <p:tags r:id="rId20"/>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6" name="等腰三角形 25"/>
                <p:cNvSpPr/>
                <p:nvPr>
                  <p:custDataLst>
                    <p:tags r:id="rId21"/>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nvGrpSpPr>
            <p:cNvPr id="13" name="组合 12"/>
            <p:cNvGrpSpPr/>
            <p:nvPr>
              <p:custDataLst>
                <p:tags r:id="rId22"/>
              </p:custDataLst>
            </p:nvPr>
          </p:nvGrpSpPr>
          <p:grpSpPr>
            <a:xfrm>
              <a:off x="6927565" y="5675406"/>
              <a:ext cx="1362198" cy="184666"/>
              <a:chOff x="4369395" y="3297684"/>
              <a:chExt cx="1460586" cy="198004"/>
            </a:xfrm>
          </p:grpSpPr>
          <p:sp>
            <p:nvSpPr>
              <p:cNvPr id="19" name="文本框 9"/>
              <p:cNvSpPr txBox="1"/>
              <p:nvPr>
                <p:custDataLst>
                  <p:tags r:id="rId23"/>
                </p:custDataLst>
              </p:nvPr>
            </p:nvSpPr>
            <p:spPr>
              <a:xfrm>
                <a:off x="4605846" y="3297684"/>
                <a:ext cx="122413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交流展示</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20" name="组合 19"/>
              <p:cNvGrpSpPr/>
              <p:nvPr>
                <p:custDataLst>
                  <p:tags r:id="rId24"/>
                </p:custDataLst>
              </p:nvPr>
            </p:nvGrpSpPr>
            <p:grpSpPr>
              <a:xfrm>
                <a:off x="4369395" y="3316401"/>
                <a:ext cx="168551" cy="168551"/>
                <a:chOff x="5005199" y="3717032"/>
                <a:chExt cx="168551" cy="168551"/>
              </a:xfrm>
            </p:grpSpPr>
            <p:sp>
              <p:nvSpPr>
                <p:cNvPr id="21" name="椭圆 20"/>
                <p:cNvSpPr/>
                <p:nvPr>
                  <p:custDataLst>
                    <p:tags r:id="rId25"/>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2" name="等腰三角形 21"/>
                <p:cNvSpPr/>
                <p:nvPr>
                  <p:custDataLst>
                    <p:tags r:id="rId26"/>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nvGrpSpPr>
            <p:cNvPr id="14" name="组合 13"/>
            <p:cNvGrpSpPr/>
            <p:nvPr>
              <p:custDataLst>
                <p:tags r:id="rId27"/>
              </p:custDataLst>
            </p:nvPr>
          </p:nvGrpSpPr>
          <p:grpSpPr>
            <a:xfrm>
              <a:off x="8351395" y="5675406"/>
              <a:ext cx="1902708" cy="184666"/>
              <a:chOff x="4369395" y="3297684"/>
              <a:chExt cx="2040136" cy="198004"/>
            </a:xfrm>
          </p:grpSpPr>
          <p:sp>
            <p:nvSpPr>
              <p:cNvPr id="15" name="文本框 9"/>
              <p:cNvSpPr txBox="1"/>
              <p:nvPr>
                <p:custDataLst>
                  <p:tags r:id="rId28"/>
                </p:custDataLst>
              </p:nvPr>
            </p:nvSpPr>
            <p:spPr>
              <a:xfrm>
                <a:off x="4605846" y="3297684"/>
                <a:ext cx="180368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反思评价</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16" name="组合 15"/>
              <p:cNvGrpSpPr/>
              <p:nvPr>
                <p:custDataLst>
                  <p:tags r:id="rId29"/>
                </p:custDataLst>
              </p:nvPr>
            </p:nvGrpSpPr>
            <p:grpSpPr>
              <a:xfrm>
                <a:off x="4369395" y="3316401"/>
                <a:ext cx="168551" cy="168551"/>
                <a:chOff x="5005199" y="3717032"/>
                <a:chExt cx="168551" cy="168551"/>
              </a:xfrm>
            </p:grpSpPr>
            <p:sp>
              <p:nvSpPr>
                <p:cNvPr id="17" name="椭圆 16"/>
                <p:cNvSpPr/>
                <p:nvPr>
                  <p:custDataLst>
                    <p:tags r:id="rId30"/>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8" name="等腰三角形 17"/>
                <p:cNvSpPr/>
                <p:nvPr>
                  <p:custDataLst>
                    <p:tags r:id="rId31"/>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custDataLst>
            <p:tags r:id="rId1"/>
          </p:custDataLst>
        </p:nvPr>
      </p:nvGrpSpPr>
      <p:grpSpPr>
        <a:xfrm>
          <a:off x="0" y="0"/>
          <a:ext cx="0" cy="0"/>
        </a:xfrm>
      </p:grpSpPr>
      <p:pic>
        <p:nvPicPr>
          <p:cNvPr id="3" name="图片 2"/>
          <p:cNvPicPr>
            <a:picLocks noChangeAspect="1"/>
          </p:cNvPicPr>
          <p:nvPr userDrawn="1">
            <p:custDataLst>
              <p:tags r:id="rId3"/>
            </p:custDataLst>
          </p:nvPr>
        </p:nvPicPr>
        <p:blipFill>
          <a:blip r:embed="rId2">
            <a:extLst>
              <a:ext uri="{28A0092B-C50C-407E-A947-70E740481C1C}">
                <a14:useLocalDpi xmlns:a14="http://schemas.microsoft.com/office/drawing/2010/main" val="0"/>
              </a:ext>
            </a:extLst>
          </a:blip>
          <a:srcRect l="4532" r="6596"/>
          <a:stretch>
            <a:fillRect/>
          </a:stretch>
        </p:blipFill>
        <p:spPr>
          <a:xfrm>
            <a:off x="0" y="0"/>
            <a:ext cx="12192000" cy="6858000"/>
          </a:xfrm>
          <a:prstGeom prst="rect">
            <a:avLst/>
          </a:prstGeom>
        </p:spPr>
      </p:pic>
      <p:pic>
        <p:nvPicPr>
          <p:cNvPr id="5" name="图片 4"/>
          <p:cNvPicPr>
            <a:picLocks noChangeAspect="1"/>
          </p:cNvPicPr>
          <p:nvPr userDrawn="1">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1149445" y="6306520"/>
            <a:ext cx="956670" cy="551480"/>
          </a:xfrm>
          <a:prstGeom prst="rect">
            <a:avLst/>
          </a:prstGeom>
        </p:spPr>
      </p:pic>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Slide">
    <p:spTree>
      <p:nvGrpSpPr>
        <p:cNvPr id="1" name=""/>
        <p:cNvGrpSpPr/>
        <p:nvPr>
          <p:custDataLst>
            <p:tags r:id="rId1"/>
          </p:custDataLst>
        </p:nvPr>
      </p:nvGrpSpPr>
      <p:grpSpPr>
        <a:xfrm>
          <a:off x="0" y="0"/>
          <a:ext cx="0" cy="0"/>
        </a:xfrm>
      </p:grpSpPr>
      <p:sp>
        <p:nvSpPr>
          <p:cNvPr id="2" name="Holder 2"/>
          <p:cNvSpPr>
            <a:spLocks noGrp="1"/>
          </p:cNvSpPr>
          <p:nvPr>
            <p:ph type="ctrTitle"/>
            <p:custDataLst>
              <p:tags r:id="rId2"/>
            </p:custDataLst>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custDataLst>
              <p:tags r:id="rId3"/>
            </p:custDataLst>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custDataLst>
              <p:tags r:id="rId4"/>
            </p:custDataLst>
          </p:nvPr>
        </p:nvSpPr>
        <p:spPr>
          <a:xfrm>
            <a:off x="4145280" y="6377940"/>
            <a:ext cx="3901440" cy="342900"/>
          </a:xfrm>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custDataLst>
              <p:tags r:id="rId5"/>
            </p:custDataLst>
          </p:nvPr>
        </p:nvSpPr>
        <p:spPr>
          <a:xfrm>
            <a:off x="609600" y="6377940"/>
            <a:ext cx="2804160" cy="342900"/>
          </a:xfrm>
        </p:spPr>
        <p:txBody>
          <a:bodyPr lIns="0" tIns="0" rIns="0" bIns="0"/>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custDataLst>
              <p:tags r:id="rId6"/>
            </p:custDataLst>
          </p:nvPr>
        </p:nvSpPr>
        <p:spPr>
          <a:xfrm>
            <a:off x="8778240" y="6377940"/>
            <a:ext cx="2804160" cy="342900"/>
          </a:xfrm>
        </p:spPr>
        <p:txBody>
          <a:bodyPr lIns="0" tIns="0" rIns="0" bIns="0"/>
          <a:lstStyle>
            <a:lvl1pPr algn="r">
              <a:defRPr>
                <a:solidFill>
                  <a:schemeClr val="tx1">
                    <a:tint val="75000"/>
                  </a:schemeClr>
                </a:solidFill>
              </a:defRPr>
            </a:lvl1pPr>
          </a:lstStyle>
          <a:p>
            <a:fld id="{B6F15528-21DE-4FAA-801E-634DDDAF4B2B}" type="slidenum">
              <a:rPr/>
              <a:t/>
            </a:fld>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grpSp>
        <p:nvGrpSpPr>
          <p:cNvPr id="15" name="组合 14"/>
          <p:cNvGrpSpPr/>
          <p:nvPr>
            <p:custDataLst>
              <p:tags r:id="rId2"/>
            </p:custDataLst>
          </p:nvPr>
        </p:nvGrpSpPr>
        <p:grpSpPr>
          <a:xfrm>
            <a:off x="-32368" y="8887"/>
            <a:ext cx="12226908" cy="6868798"/>
            <a:chOff x="-32368" y="8887"/>
            <a:chExt cx="12226908" cy="6868798"/>
          </a:xfrm>
        </p:grpSpPr>
        <p:grpSp>
          <p:nvGrpSpPr>
            <p:cNvPr id="11" name="组合 10"/>
            <p:cNvGrpSpPr/>
            <p:nvPr userDrawn="1">
              <p:custDataLst>
                <p:tags r:id="rId3"/>
              </p:custDataLst>
            </p:nvPr>
          </p:nvGrpSpPr>
          <p:grpSpPr>
            <a:xfrm>
              <a:off x="3959522" y="2318482"/>
              <a:ext cx="8235018" cy="4559203"/>
              <a:chOff x="3959522" y="2318482"/>
              <a:chExt cx="8235018" cy="4559203"/>
            </a:xfrm>
          </p:grpSpPr>
          <p:pic>
            <p:nvPicPr>
              <p:cNvPr id="7" name="图片 6" descr="图层 2"/>
              <p:cNvPicPr>
                <a:picLocks noChangeAspect="1"/>
              </p:cNvPicPr>
              <p:nvPr userDrawn="1">
                <p:custDataLst>
                  <p:tags r:id="rId5"/>
                </p:custDataLst>
              </p:nvPr>
            </p:nvPicPr>
            <p:blipFill>
              <a:blip r:embed="rId4"/>
              <a:stretch>
                <a:fillRect/>
              </a:stretch>
            </p:blipFill>
            <p:spPr>
              <a:xfrm>
                <a:off x="7543800" y="2427842"/>
                <a:ext cx="1609725" cy="1577911"/>
              </a:xfrm>
              <a:prstGeom prst="rect">
                <a:avLst/>
              </a:prstGeom>
            </p:spPr>
          </p:pic>
          <p:pic>
            <p:nvPicPr>
              <p:cNvPr id="8" name="图片 7" descr="22"/>
              <p:cNvPicPr>
                <a:picLocks noChangeAspect="1"/>
              </p:cNvPicPr>
              <p:nvPr userDrawn="1">
                <p:custDataLst>
                  <p:tags r:id="rId7"/>
                </p:custDataLst>
              </p:nvPr>
            </p:nvPicPr>
            <p:blipFill>
              <a:blip r:embed="rId6">
                <a:lum contrast="-18000"/>
              </a:blip>
              <a:stretch>
                <a:fillRect/>
              </a:stretch>
            </p:blipFill>
            <p:spPr>
              <a:xfrm rot="10800000" flipH="1">
                <a:off x="9335770" y="6343650"/>
                <a:ext cx="2858770" cy="534035"/>
              </a:xfrm>
              <a:prstGeom prst="rect">
                <a:avLst/>
              </a:prstGeom>
            </p:spPr>
          </p:pic>
          <p:sp>
            <p:nvSpPr>
              <p:cNvPr id="9" name="任意多边形 6"/>
              <p:cNvSpPr/>
              <p:nvPr userDrawn="1">
                <p:custDataLst>
                  <p:tags r:id="rId8"/>
                </p:custDataLst>
              </p:nvPr>
            </p:nvSpPr>
            <p:spPr>
              <a:xfrm>
                <a:off x="7148830" y="2318482"/>
                <a:ext cx="394970" cy="334010"/>
              </a:xfrm>
              <a:custGeom>
                <a:gdLst>
                  <a:gd name="connisteX0" fmla="*/ 0 w 676275"/>
                  <a:gd name="connsiteY0" fmla="*/ 0 h 571500"/>
                  <a:gd name="connisteX1" fmla="*/ 676275 w 676275"/>
                  <a:gd name="connsiteY1" fmla="*/ 0 h 571500"/>
                  <a:gd name="connisteX2" fmla="*/ 676275 w 676275"/>
                  <a:gd name="connsiteY2" fmla="*/ 571500 h 571500"/>
                </a:gdLst>
                <a:cxnLst>
                  <a:cxn ang="0">
                    <a:pos x="connisteX0" y="connsiteY0"/>
                  </a:cxn>
                  <a:cxn ang="0">
                    <a:pos x="connisteX1" y="connsiteY1"/>
                  </a:cxn>
                  <a:cxn ang="0">
                    <a:pos x="connisteX2" y="connsiteY2"/>
                  </a:cxn>
                </a:cxnLst>
                <a:rect l="l" t="t" r="r" b="b"/>
                <a:pathLst>
                  <a:path w="676275" h="571500">
                    <a:moveTo>
                      <a:pt x="0" y="0"/>
                    </a:moveTo>
                    <a:lnTo>
                      <a:pt x="676275" y="0"/>
                    </a:lnTo>
                    <a:lnTo>
                      <a:pt x="676275" y="5715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6"/>
              <p:cNvSpPr/>
              <p:nvPr userDrawn="1">
                <p:custDataLst>
                  <p:tags r:id="rId9"/>
                </p:custDataLst>
              </p:nvPr>
            </p:nvSpPr>
            <p:spPr>
              <a:xfrm flipH="1" flipV="1">
                <a:off x="3959522" y="4019534"/>
                <a:ext cx="394970" cy="334010"/>
              </a:xfrm>
              <a:custGeom>
                <a:gdLst>
                  <a:gd name="connisteX0" fmla="*/ 0 w 676275"/>
                  <a:gd name="connsiteY0" fmla="*/ 0 h 571500"/>
                  <a:gd name="connisteX1" fmla="*/ 676275 w 676275"/>
                  <a:gd name="connsiteY1" fmla="*/ 0 h 571500"/>
                  <a:gd name="connisteX2" fmla="*/ 676275 w 676275"/>
                  <a:gd name="connsiteY2" fmla="*/ 571500 h 571500"/>
                </a:gdLst>
                <a:cxnLst>
                  <a:cxn ang="0">
                    <a:pos x="connisteX0" y="connsiteY0"/>
                  </a:cxn>
                  <a:cxn ang="0">
                    <a:pos x="connisteX1" y="connsiteY1"/>
                  </a:cxn>
                  <a:cxn ang="0">
                    <a:pos x="connisteX2" y="connsiteY2"/>
                  </a:cxn>
                </a:cxnLst>
                <a:rect l="l" t="t" r="r" b="b"/>
                <a:pathLst>
                  <a:path w="676275" h="571500">
                    <a:moveTo>
                      <a:pt x="0" y="0"/>
                    </a:moveTo>
                    <a:lnTo>
                      <a:pt x="676275" y="0"/>
                    </a:lnTo>
                    <a:lnTo>
                      <a:pt x="676275" y="57150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descr="5c852aae57f44dd8873a4a70e415d4ba_副本.png"/>
            <p:cNvPicPr>
              <a:picLocks noChangeAspect="1"/>
            </p:cNvPicPr>
            <p:nvPr userDrawn="1">
              <p:custDataLst>
                <p:tags r:id="rId11"/>
              </p:custDataLst>
            </p:nvPr>
          </p:nvPicPr>
          <p:blipFill>
            <a:blip r:embed="rId10"/>
            <a:stretch>
              <a:fillRect/>
            </a:stretch>
          </p:blipFill>
          <p:spPr>
            <a:xfrm>
              <a:off x="-32368" y="8887"/>
              <a:ext cx="2095409" cy="1340941"/>
            </a:xfrm>
            <a:prstGeom prst="rect">
              <a:avLst/>
            </a:prstGeom>
          </p:spPr>
        </p:pic>
      </p:grpSp>
      <p:sp>
        <p:nvSpPr>
          <p:cNvPr id="4" name="日期占位符 3"/>
          <p:cNvSpPr>
            <a:spLocks noGrp="1"/>
          </p:cNvSpPr>
          <p:nvPr>
            <p:ph type="dt" sz="half" idx="10"/>
            <p:custDataLst>
              <p:tags r:id="rId12"/>
            </p:custDataLst>
          </p:nvPr>
        </p:nvSpPr>
        <p:spPr>
          <a:xfrm>
            <a:off x="879742" y="6349833"/>
            <a:ext cx="2700000" cy="316800"/>
          </a:xfrm>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13"/>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49833"/>
            <a:ext cx="2700000" cy="316800"/>
          </a:xfrm>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15"/>
            </p:custDataLst>
          </p:nvPr>
        </p:nvSpPr>
        <p:spPr>
          <a:xfrm>
            <a:off x="4157008" y="3145183"/>
            <a:ext cx="3600986" cy="643449"/>
          </a:xfrm>
        </p:spPr>
        <p:txBody>
          <a:bodyPr lIns="90000" tIns="46800" rIns="90000" bIns="0" anchor="b" anchorCtr="0">
            <a:normAutofit/>
          </a:bodyPr>
          <a:lstStyle>
            <a:lvl1pPr algn="l">
              <a:defRPr sz="2800" u="none" strike="noStrike" kern="1200" cap="none" spc="3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r>
              <a:rPr lang="zh-CN" altLang="en-US"/>
              <a:t>单击此处编辑标题</a:t>
            </a:r>
            <a:endParaRPr lang="zh-CN" altLang="en-US"/>
          </a:p>
        </p:txBody>
      </p:sp>
      <p:sp>
        <p:nvSpPr>
          <p:cNvPr id="3" name="文本占位符 2"/>
          <p:cNvSpPr>
            <a:spLocks noGrp="1"/>
          </p:cNvSpPr>
          <p:nvPr>
            <p:ph type="body" idx="1"/>
            <p:custDataLst>
              <p:tags r:id="rId16"/>
            </p:custDataLst>
          </p:nvPr>
        </p:nvSpPr>
        <p:spPr>
          <a:xfrm>
            <a:off x="4157008" y="3843849"/>
            <a:ext cx="3600986" cy="476735"/>
          </a:xfrm>
        </p:spPr>
        <p:txBody>
          <a:bodyPr lIns="90000" tIns="0" rIns="90000" bIns="46800">
            <a:normAutofit/>
          </a:bodyPr>
          <a:lstStyle>
            <a:lvl1pPr marL="0" indent="0" algn="l"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导">
    <p:spTree>
      <p:nvGrpSpPr>
        <p:cNvPr id="1" name=""/>
        <p:cNvGrpSpPr/>
        <p:nvPr>
          <p:custDataLst>
            <p:tags r:id="rId1"/>
          </p:custDataLst>
        </p:nvPr>
      </p:nvGrpSpPr>
      <p:grpSpPr>
        <a:xfrm>
          <a:off x="0" y="0"/>
          <a:ext cx="0" cy="0"/>
        </a:xfrm>
      </p:grpSpPr>
      <p:grpSp>
        <p:nvGrpSpPr>
          <p:cNvPr id="25" name="组合 24"/>
          <p:cNvGrpSpPr/>
          <p:nvPr userDrawn="1">
            <p:custDataLst>
              <p:tags r:id="rId2"/>
            </p:custDataLst>
          </p:nvPr>
        </p:nvGrpSpPr>
        <p:grpSpPr>
          <a:xfrm>
            <a:off x="11536468" y="6600176"/>
            <a:ext cx="526459" cy="137659"/>
            <a:chOff x="11279204" y="6567990"/>
            <a:chExt cx="526459" cy="137659"/>
          </a:xfrm>
        </p:grpSpPr>
        <p:sp>
          <p:nvSpPr>
            <p:cNvPr id="23" name="等腰三角形 22"/>
            <p:cNvSpPr/>
            <p:nvPr userDrawn="1">
              <p:custDataLst>
                <p:tags r:id="rId3"/>
              </p:custDataLst>
            </p:nvPr>
          </p:nvSpPr>
          <p:spPr>
            <a:xfrm rot="5400000">
              <a:off x="11269710" y="6577484"/>
              <a:ext cx="137659" cy="118671"/>
            </a:xfrm>
            <a:prstGeom prst="triangle">
              <a:avLst/>
            </a:prstGeom>
            <a:solidFill>
              <a:srgbClr val="213A66"/>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sp>
          <p:nvSpPr>
            <p:cNvPr id="24" name="等腰三角形 23"/>
            <p:cNvSpPr/>
            <p:nvPr userDrawn="1">
              <p:custDataLst>
                <p:tags r:id="rId4"/>
              </p:custDataLst>
            </p:nvPr>
          </p:nvSpPr>
          <p:spPr>
            <a:xfrm rot="16200000" flipH="1">
              <a:off x="11677498" y="6577484"/>
              <a:ext cx="137659" cy="118671"/>
            </a:xfrm>
            <a:prstGeom prst="triangle">
              <a:avLst/>
            </a:prstGeom>
            <a:solidFill>
              <a:schemeClr val="tx1">
                <a:lumMod val="65000"/>
                <a:lumOff val="35000"/>
              </a:schemeClr>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grpSp>
      <p:sp>
        <p:nvSpPr>
          <p:cNvPr id="27" name="TextBox 19"/>
          <p:cNvSpPr txBox="1"/>
          <p:nvPr userDrawn="1">
            <p:custDataLst>
              <p:tags r:id="rId5"/>
            </p:custDataLst>
          </p:nvPr>
        </p:nvSpPr>
        <p:spPr>
          <a:xfrm>
            <a:off x="11547432" y="6545894"/>
            <a:ext cx="493216" cy="246221"/>
          </a:xfrm>
          <a:prstGeom prst="rect">
            <a:avLst/>
          </a:prstGeom>
          <a:noFill/>
        </p:spPr>
        <p:txBody>
          <a:bodyPr wrap="square" rtlCol="0">
            <a:spAutoFit/>
          </a:bodyPr>
          <a:lstStyle/>
          <a:p>
            <a:pPr algn="ctr"/>
            <a:fld id="{E33E7C02-82D1-42DA-AA8B-2AEC9E450366}" type="slidenum">
              <a:rPr lang="zh-CN" altLang="en-US" sz="1000" smtClean="0">
                <a:solidFill>
                  <a:srgbClr val="213A66"/>
                </a:solidFill>
                <a:latin typeface="思源黑体" panose="020b0500000000000000" pitchFamily="34" charset="-122"/>
                <a:ea typeface="思源黑体" panose="020b0500000000000000" pitchFamily="34" charset="-122"/>
              </a:rPr>
              <a:t/>
            </a:fld>
            <a:endParaRPr lang="zh-CN" altLang="en-US" sz="1000">
              <a:solidFill>
                <a:srgbClr val="213A66"/>
              </a:solidFill>
              <a:latin typeface="思源黑体" panose="020b0500000000000000" pitchFamily="34" charset="-122"/>
              <a:ea typeface="思源黑体" panose="020b0500000000000000" pitchFamily="34" charset="-122"/>
            </a:endParaRPr>
          </a:p>
        </p:txBody>
      </p:sp>
      <p:grpSp>
        <p:nvGrpSpPr>
          <p:cNvPr id="26" name="组合 25"/>
          <p:cNvGrpSpPr/>
          <p:nvPr userDrawn="1">
            <p:custDataLst>
              <p:tags r:id="rId6"/>
            </p:custDataLst>
          </p:nvPr>
        </p:nvGrpSpPr>
        <p:grpSpPr>
          <a:xfrm>
            <a:off x="235992" y="179732"/>
            <a:ext cx="1018510" cy="1025274"/>
            <a:chOff x="6583425" y="1042844"/>
            <a:chExt cx="1234954" cy="1243156"/>
          </a:xfrm>
          <a:effectLst>
            <a:outerShdw blurRad="63500" dist="38100" dir="2700000" algn="tl" rotWithShape="0">
              <a:prstClr val="black">
                <a:alpha val="25000"/>
              </a:prstClr>
            </a:outerShdw>
          </a:effectLst>
        </p:grpSpPr>
        <p:sp>
          <p:nvSpPr>
            <p:cNvPr id="29" name="Oval 6"/>
            <p:cNvSpPr/>
            <p:nvPr>
              <p:custDataLst>
                <p:tags r:id="rId7"/>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40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30" name="Oval 6"/>
            <p:cNvSpPr/>
            <p:nvPr>
              <p:custDataLst>
                <p:tags r:id="rId8"/>
              </p:custDataLst>
            </p:nvPr>
          </p:nvSpPr>
          <p:spPr>
            <a:xfrm>
              <a:off x="6701476" y="1161681"/>
              <a:ext cx="998854" cy="1005484"/>
            </a:xfrm>
            <a:prstGeom prst="ellipse">
              <a:avLst/>
            </a:prstGeom>
            <a:solidFill>
              <a:srgbClr val="D54135"/>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zh-CN" alt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导</a:t>
              </a:r>
              <a:endParaRPr 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grpSp>
        <p:nvGrpSpPr>
          <p:cNvPr id="31" name="组合 30"/>
          <p:cNvGrpSpPr/>
          <p:nvPr userDrawn="1">
            <p:custDataLst>
              <p:tags r:id="rId9"/>
            </p:custDataLst>
          </p:nvPr>
        </p:nvGrpSpPr>
        <p:grpSpPr>
          <a:xfrm>
            <a:off x="939550" y="358346"/>
            <a:ext cx="663638" cy="668046"/>
            <a:chOff x="6583425" y="1042844"/>
            <a:chExt cx="1234954" cy="1243156"/>
          </a:xfrm>
          <a:effectLst>
            <a:outerShdw blurRad="63500" dist="38100" dir="2700000" algn="tl" rotWithShape="0">
              <a:prstClr val="black">
                <a:alpha val="25000"/>
              </a:prstClr>
            </a:outerShdw>
          </a:effectLst>
        </p:grpSpPr>
        <p:sp>
          <p:nvSpPr>
            <p:cNvPr id="32" name="Oval 6"/>
            <p:cNvSpPr/>
            <p:nvPr>
              <p:custDataLst>
                <p:tags r:id="rId10"/>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36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33" name="Oval 6"/>
            <p:cNvSpPr/>
            <p:nvPr>
              <p:custDataLst>
                <p:tags r:id="rId11"/>
              </p:custDataLst>
            </p:nvPr>
          </p:nvSpPr>
          <p:spPr>
            <a:xfrm>
              <a:off x="6701476" y="1161681"/>
              <a:ext cx="998854" cy="1005484"/>
            </a:xfrm>
            <a:prstGeom prst="ellipse">
              <a:avLst/>
            </a:prstGeom>
            <a:solidFill>
              <a:srgbClr val="283B74"/>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en-US"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a:t>
              </a:r>
              <a:endParaRPr lang="en-US"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cxnSp>
        <p:nvCxnSpPr>
          <p:cNvPr id="16" name="直接连接符 15"/>
          <p:cNvCxnSpPr/>
          <p:nvPr userDrawn="1">
            <p:custDataLst>
              <p:tags r:id="rId12"/>
            </p:custDataLst>
          </p:nvPr>
        </p:nvCxnSpPr>
        <p:spPr>
          <a:xfrm>
            <a:off x="5324764" y="778232"/>
            <a:ext cx="540513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userDrawn="1">
            <p:custDataLst>
              <p:tags r:id="rId13"/>
            </p:custDataLst>
          </p:nvPr>
        </p:nvSpPr>
        <p:spPr>
          <a:xfrm>
            <a:off x="8327691" y="388490"/>
            <a:ext cx="2541080" cy="400110"/>
          </a:xfrm>
          <a:prstGeom prst="rect">
            <a:avLst/>
          </a:prstGeom>
          <a:noFill/>
        </p:spPr>
        <p:txBody>
          <a:bodyPr wrap="none" rtlCol="0">
            <a:spAutoFit/>
          </a:bodyPr>
          <a:lstStyle/>
          <a:p>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en-US" altLang="zh-CN"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5+2</a:t>
            </a:r>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发展课堂</a:t>
            </a:r>
            <a:endPar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endParaRPr>
          </a:p>
        </p:txBody>
      </p:sp>
      <p:pic>
        <p:nvPicPr>
          <p:cNvPr id="18" name="图片 17"/>
          <p:cNvPicPr>
            <a:picLocks noChangeAspect="1"/>
          </p:cNvPicPr>
          <p:nvPr userDrawn="1">
            <p:custDataLst>
              <p:tags r:id="rId15"/>
            </p:custDataLst>
          </p:nvPr>
        </p:nvPicPr>
        <p:blipFill>
          <a:blip r:embed="rId14">
            <a:extLst>
              <a:ext uri="{28A0092B-C50C-407E-A947-70E740481C1C}">
                <a14:useLocalDpi xmlns:a14="http://schemas.microsoft.com/office/drawing/2010/main" val="0"/>
              </a:ext>
            </a:extLst>
          </a:blip>
          <a:stretch>
            <a:fillRect/>
          </a:stretch>
        </p:blipFill>
        <p:spPr>
          <a:xfrm>
            <a:off x="11022658" y="311482"/>
            <a:ext cx="651840" cy="651051"/>
          </a:xfrm>
          <a:prstGeom prst="rect">
            <a:avLst/>
          </a:prstGeom>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思">
    <p:spTree>
      <p:nvGrpSpPr>
        <p:cNvPr id="1" name=""/>
        <p:cNvGrpSpPr/>
        <p:nvPr>
          <p:custDataLst>
            <p:tags r:id="rId1"/>
          </p:custDataLst>
        </p:nvPr>
      </p:nvGrpSpPr>
      <p:grpSpPr>
        <a:xfrm>
          <a:off x="0" y="0"/>
          <a:ext cx="0" cy="0"/>
        </a:xfrm>
      </p:grpSpPr>
      <p:grpSp>
        <p:nvGrpSpPr>
          <p:cNvPr id="21" name="组合 20"/>
          <p:cNvGrpSpPr/>
          <p:nvPr userDrawn="1">
            <p:custDataLst>
              <p:tags r:id="rId2"/>
            </p:custDataLst>
          </p:nvPr>
        </p:nvGrpSpPr>
        <p:grpSpPr>
          <a:xfrm>
            <a:off x="11536468" y="6600176"/>
            <a:ext cx="526459" cy="137659"/>
            <a:chOff x="11279204" y="6567990"/>
            <a:chExt cx="526459" cy="137659"/>
          </a:xfrm>
        </p:grpSpPr>
        <p:sp>
          <p:nvSpPr>
            <p:cNvPr id="22" name="等腰三角形 21"/>
            <p:cNvSpPr/>
            <p:nvPr userDrawn="1">
              <p:custDataLst>
                <p:tags r:id="rId3"/>
              </p:custDataLst>
            </p:nvPr>
          </p:nvSpPr>
          <p:spPr>
            <a:xfrm rot="5400000">
              <a:off x="11269710" y="6577484"/>
              <a:ext cx="137659" cy="118671"/>
            </a:xfrm>
            <a:prstGeom prst="triangle">
              <a:avLst/>
            </a:prstGeom>
            <a:solidFill>
              <a:srgbClr val="213A66"/>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sp>
          <p:nvSpPr>
            <p:cNvPr id="23" name="等腰三角形 22"/>
            <p:cNvSpPr/>
            <p:nvPr userDrawn="1">
              <p:custDataLst>
                <p:tags r:id="rId4"/>
              </p:custDataLst>
            </p:nvPr>
          </p:nvSpPr>
          <p:spPr>
            <a:xfrm rot="16200000" flipH="1">
              <a:off x="11677498" y="6577484"/>
              <a:ext cx="137659" cy="118671"/>
            </a:xfrm>
            <a:prstGeom prst="triangle">
              <a:avLst/>
            </a:prstGeom>
            <a:solidFill>
              <a:schemeClr val="tx1">
                <a:lumMod val="65000"/>
                <a:lumOff val="35000"/>
              </a:schemeClr>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grpSp>
      <p:sp>
        <p:nvSpPr>
          <p:cNvPr id="24" name="TextBox 19"/>
          <p:cNvSpPr txBox="1"/>
          <p:nvPr userDrawn="1">
            <p:custDataLst>
              <p:tags r:id="rId5"/>
            </p:custDataLst>
          </p:nvPr>
        </p:nvSpPr>
        <p:spPr>
          <a:xfrm>
            <a:off x="11547432" y="6545894"/>
            <a:ext cx="493216" cy="246221"/>
          </a:xfrm>
          <a:prstGeom prst="rect">
            <a:avLst/>
          </a:prstGeom>
          <a:noFill/>
        </p:spPr>
        <p:txBody>
          <a:bodyPr wrap="square" rtlCol="0">
            <a:spAutoFit/>
          </a:bodyPr>
          <a:lstStyle/>
          <a:p>
            <a:pPr algn="ctr"/>
            <a:fld id="{E33E7C02-82D1-42DA-AA8B-2AEC9E450366}" type="slidenum">
              <a:rPr lang="zh-CN" altLang="en-US" sz="1000" smtClean="0">
                <a:solidFill>
                  <a:srgbClr val="213A66"/>
                </a:solidFill>
                <a:latin typeface="思源黑体" panose="020b0500000000000000" pitchFamily="34" charset="-122"/>
                <a:ea typeface="思源黑体" panose="020b0500000000000000" pitchFamily="34" charset="-122"/>
              </a:rPr>
              <a:t/>
            </a:fld>
            <a:endParaRPr lang="zh-CN" altLang="en-US" sz="1000">
              <a:solidFill>
                <a:srgbClr val="213A66"/>
              </a:solidFill>
              <a:latin typeface="思源黑体" panose="020b0500000000000000" pitchFamily="34" charset="-122"/>
              <a:ea typeface="思源黑体" panose="020b0500000000000000" pitchFamily="34" charset="-122"/>
            </a:endParaRPr>
          </a:p>
        </p:txBody>
      </p:sp>
      <p:grpSp>
        <p:nvGrpSpPr>
          <p:cNvPr id="27" name="组合 26"/>
          <p:cNvGrpSpPr/>
          <p:nvPr userDrawn="1">
            <p:custDataLst>
              <p:tags r:id="rId6"/>
            </p:custDataLst>
          </p:nvPr>
        </p:nvGrpSpPr>
        <p:grpSpPr>
          <a:xfrm>
            <a:off x="235992" y="179732"/>
            <a:ext cx="1018510" cy="1025274"/>
            <a:chOff x="6583425" y="1042844"/>
            <a:chExt cx="1234954" cy="1243156"/>
          </a:xfrm>
          <a:effectLst>
            <a:outerShdw blurRad="63500" dist="38100" dir="2700000" algn="tl" rotWithShape="0">
              <a:prstClr val="black">
                <a:alpha val="25000"/>
              </a:prstClr>
            </a:outerShdw>
          </a:effectLst>
        </p:grpSpPr>
        <p:sp>
          <p:nvSpPr>
            <p:cNvPr id="28" name="Oval 6"/>
            <p:cNvSpPr/>
            <p:nvPr>
              <p:custDataLst>
                <p:tags r:id="rId7"/>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40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29" name="Oval 6"/>
            <p:cNvSpPr/>
            <p:nvPr>
              <p:custDataLst>
                <p:tags r:id="rId8"/>
              </p:custDataLst>
            </p:nvPr>
          </p:nvSpPr>
          <p:spPr>
            <a:xfrm>
              <a:off x="6701476" y="1161681"/>
              <a:ext cx="998854" cy="1005484"/>
            </a:xfrm>
            <a:prstGeom prst="ellipse">
              <a:avLst/>
            </a:prstGeom>
            <a:solidFill>
              <a:srgbClr val="D54135"/>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zh-CN" alt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思</a:t>
              </a:r>
              <a:endParaRPr 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grpSp>
        <p:nvGrpSpPr>
          <p:cNvPr id="30" name="组合 29"/>
          <p:cNvGrpSpPr/>
          <p:nvPr userDrawn="1">
            <p:custDataLst>
              <p:tags r:id="rId9"/>
            </p:custDataLst>
          </p:nvPr>
        </p:nvGrpSpPr>
        <p:grpSpPr>
          <a:xfrm>
            <a:off x="939550" y="358346"/>
            <a:ext cx="663638" cy="668046"/>
            <a:chOff x="6583425" y="1042844"/>
            <a:chExt cx="1234954" cy="1243156"/>
          </a:xfrm>
          <a:effectLst>
            <a:outerShdw blurRad="63500" dist="38100" dir="2700000" algn="tl" rotWithShape="0">
              <a:prstClr val="black">
                <a:alpha val="25000"/>
              </a:prstClr>
            </a:outerShdw>
          </a:effectLst>
        </p:grpSpPr>
        <p:sp>
          <p:nvSpPr>
            <p:cNvPr id="31" name="Oval 6"/>
            <p:cNvSpPr/>
            <p:nvPr>
              <p:custDataLst>
                <p:tags r:id="rId10"/>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36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32" name="Oval 6"/>
            <p:cNvSpPr/>
            <p:nvPr>
              <p:custDataLst>
                <p:tags r:id="rId11"/>
              </p:custDataLst>
            </p:nvPr>
          </p:nvSpPr>
          <p:spPr>
            <a:xfrm>
              <a:off x="6701476" y="1161681"/>
              <a:ext cx="998854" cy="1005484"/>
            </a:xfrm>
            <a:prstGeom prst="ellipse">
              <a:avLst/>
            </a:prstGeom>
            <a:solidFill>
              <a:srgbClr val="283B74"/>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en-US" altLang="zh-CN"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a:t>
              </a:r>
              <a:endParaRPr lang="en-US" altLang="zh-CN"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cxnSp>
        <p:nvCxnSpPr>
          <p:cNvPr id="14" name="直接连接符 13"/>
          <p:cNvCxnSpPr/>
          <p:nvPr userDrawn="1">
            <p:custDataLst>
              <p:tags r:id="rId12"/>
            </p:custDataLst>
          </p:nvPr>
        </p:nvCxnSpPr>
        <p:spPr>
          <a:xfrm>
            <a:off x="5324764" y="778232"/>
            <a:ext cx="540513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custDataLst>
              <p:tags r:id="rId14"/>
            </p:custDataLst>
          </p:nvPr>
        </p:nvPicPr>
        <p:blipFill>
          <a:blip r:embed="rId13">
            <a:extLst>
              <a:ext uri="{28A0092B-C50C-407E-A947-70E740481C1C}">
                <a14:useLocalDpi xmlns:a14="http://schemas.microsoft.com/office/drawing/2010/main" val="0"/>
              </a:ext>
            </a:extLst>
          </a:blip>
          <a:stretch>
            <a:fillRect/>
          </a:stretch>
        </p:blipFill>
        <p:spPr>
          <a:xfrm>
            <a:off x="11022658" y="311482"/>
            <a:ext cx="651840" cy="651051"/>
          </a:xfrm>
          <a:prstGeom prst="rect">
            <a:avLst/>
          </a:prstGeom>
        </p:spPr>
      </p:pic>
      <p:sp>
        <p:nvSpPr>
          <p:cNvPr id="18" name="文本框 17"/>
          <p:cNvSpPr txBox="1"/>
          <p:nvPr userDrawn="1">
            <p:custDataLst>
              <p:tags r:id="rId15"/>
            </p:custDataLst>
          </p:nvPr>
        </p:nvSpPr>
        <p:spPr>
          <a:xfrm>
            <a:off x="8327691" y="388490"/>
            <a:ext cx="2541080" cy="400110"/>
          </a:xfrm>
          <a:prstGeom prst="rect">
            <a:avLst/>
          </a:prstGeom>
          <a:noFill/>
        </p:spPr>
        <p:txBody>
          <a:bodyPr wrap="none" rtlCol="0">
            <a:spAutoFit/>
          </a:bodyPr>
          <a:lstStyle/>
          <a:p>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en-US" altLang="zh-CN"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5+2</a:t>
            </a:r>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发展课堂</a:t>
            </a:r>
            <a:endPar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探">
    <p:spTree>
      <p:nvGrpSpPr>
        <p:cNvPr id="1" name=""/>
        <p:cNvGrpSpPr/>
        <p:nvPr>
          <p:custDataLst>
            <p:tags r:id="rId1"/>
          </p:custDataLst>
        </p:nvPr>
      </p:nvGrpSpPr>
      <p:grpSpPr>
        <a:xfrm>
          <a:off x="0" y="0"/>
          <a:ext cx="0" cy="0"/>
        </a:xfrm>
      </p:grpSpPr>
      <p:grpSp>
        <p:nvGrpSpPr>
          <p:cNvPr id="21" name="组合 20"/>
          <p:cNvGrpSpPr/>
          <p:nvPr userDrawn="1">
            <p:custDataLst>
              <p:tags r:id="rId2"/>
            </p:custDataLst>
          </p:nvPr>
        </p:nvGrpSpPr>
        <p:grpSpPr>
          <a:xfrm>
            <a:off x="11536468" y="6600176"/>
            <a:ext cx="526459" cy="137659"/>
            <a:chOff x="11279204" y="6567990"/>
            <a:chExt cx="526459" cy="137659"/>
          </a:xfrm>
        </p:grpSpPr>
        <p:sp>
          <p:nvSpPr>
            <p:cNvPr id="22" name="等腰三角形 21"/>
            <p:cNvSpPr/>
            <p:nvPr userDrawn="1">
              <p:custDataLst>
                <p:tags r:id="rId3"/>
              </p:custDataLst>
            </p:nvPr>
          </p:nvSpPr>
          <p:spPr>
            <a:xfrm rot="5400000">
              <a:off x="11269710" y="6577484"/>
              <a:ext cx="137659" cy="118671"/>
            </a:xfrm>
            <a:prstGeom prst="triangle">
              <a:avLst/>
            </a:prstGeom>
            <a:solidFill>
              <a:srgbClr val="213A66"/>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sp>
          <p:nvSpPr>
            <p:cNvPr id="23" name="等腰三角形 22"/>
            <p:cNvSpPr/>
            <p:nvPr userDrawn="1">
              <p:custDataLst>
                <p:tags r:id="rId4"/>
              </p:custDataLst>
            </p:nvPr>
          </p:nvSpPr>
          <p:spPr>
            <a:xfrm rot="16200000" flipH="1">
              <a:off x="11677498" y="6577484"/>
              <a:ext cx="137659" cy="118671"/>
            </a:xfrm>
            <a:prstGeom prst="triangle">
              <a:avLst/>
            </a:prstGeom>
            <a:solidFill>
              <a:schemeClr val="tx1">
                <a:lumMod val="65000"/>
                <a:lumOff val="35000"/>
              </a:schemeClr>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grpSp>
      <p:sp>
        <p:nvSpPr>
          <p:cNvPr id="24" name="TextBox 19"/>
          <p:cNvSpPr txBox="1"/>
          <p:nvPr userDrawn="1">
            <p:custDataLst>
              <p:tags r:id="rId5"/>
            </p:custDataLst>
          </p:nvPr>
        </p:nvSpPr>
        <p:spPr>
          <a:xfrm>
            <a:off x="11547432" y="6545894"/>
            <a:ext cx="493216" cy="246221"/>
          </a:xfrm>
          <a:prstGeom prst="rect">
            <a:avLst/>
          </a:prstGeom>
          <a:noFill/>
        </p:spPr>
        <p:txBody>
          <a:bodyPr wrap="square" rtlCol="0">
            <a:spAutoFit/>
          </a:bodyPr>
          <a:lstStyle/>
          <a:p>
            <a:pPr algn="ctr"/>
            <a:fld id="{E33E7C02-82D1-42DA-AA8B-2AEC9E450366}" type="slidenum">
              <a:rPr lang="zh-CN" altLang="en-US" sz="1000" smtClean="0">
                <a:solidFill>
                  <a:srgbClr val="213A66"/>
                </a:solidFill>
                <a:latin typeface="思源黑体" panose="020b0500000000000000" pitchFamily="34" charset="-122"/>
                <a:ea typeface="思源黑体" panose="020b0500000000000000" pitchFamily="34" charset="-122"/>
              </a:rPr>
              <a:t/>
            </a:fld>
            <a:endParaRPr lang="zh-CN" altLang="en-US" sz="1000">
              <a:solidFill>
                <a:srgbClr val="213A66"/>
              </a:solidFill>
              <a:latin typeface="思源黑体" panose="020b0500000000000000" pitchFamily="34" charset="-122"/>
              <a:ea typeface="思源黑体" panose="020b0500000000000000" pitchFamily="34" charset="-122"/>
            </a:endParaRPr>
          </a:p>
        </p:txBody>
      </p:sp>
      <p:grpSp>
        <p:nvGrpSpPr>
          <p:cNvPr id="27" name="组合 26"/>
          <p:cNvGrpSpPr/>
          <p:nvPr userDrawn="1">
            <p:custDataLst>
              <p:tags r:id="rId6"/>
            </p:custDataLst>
          </p:nvPr>
        </p:nvGrpSpPr>
        <p:grpSpPr>
          <a:xfrm>
            <a:off x="235992" y="179732"/>
            <a:ext cx="1018510" cy="1025274"/>
            <a:chOff x="6583425" y="1042844"/>
            <a:chExt cx="1234954" cy="1243156"/>
          </a:xfrm>
          <a:effectLst>
            <a:outerShdw blurRad="63500" dist="38100" dir="2700000" algn="tl" rotWithShape="0">
              <a:prstClr val="black">
                <a:alpha val="25000"/>
              </a:prstClr>
            </a:outerShdw>
          </a:effectLst>
        </p:grpSpPr>
        <p:sp>
          <p:nvSpPr>
            <p:cNvPr id="28" name="Oval 6"/>
            <p:cNvSpPr/>
            <p:nvPr>
              <p:custDataLst>
                <p:tags r:id="rId7"/>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40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29" name="Oval 6"/>
            <p:cNvSpPr/>
            <p:nvPr>
              <p:custDataLst>
                <p:tags r:id="rId8"/>
              </p:custDataLst>
            </p:nvPr>
          </p:nvSpPr>
          <p:spPr>
            <a:xfrm>
              <a:off x="6701476" y="1161681"/>
              <a:ext cx="998854" cy="1005484"/>
            </a:xfrm>
            <a:prstGeom prst="ellipse">
              <a:avLst/>
            </a:prstGeom>
            <a:solidFill>
              <a:srgbClr val="D54135"/>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zh-CN" alt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探</a:t>
              </a:r>
              <a:endParaRPr 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grpSp>
        <p:nvGrpSpPr>
          <p:cNvPr id="30" name="组合 29"/>
          <p:cNvGrpSpPr/>
          <p:nvPr userDrawn="1">
            <p:custDataLst>
              <p:tags r:id="rId9"/>
            </p:custDataLst>
          </p:nvPr>
        </p:nvGrpSpPr>
        <p:grpSpPr>
          <a:xfrm>
            <a:off x="939550" y="358346"/>
            <a:ext cx="663638" cy="668046"/>
            <a:chOff x="6583425" y="1042844"/>
            <a:chExt cx="1234954" cy="1243156"/>
          </a:xfrm>
          <a:effectLst>
            <a:outerShdw blurRad="63500" dist="38100" dir="2700000" algn="tl" rotWithShape="0">
              <a:prstClr val="black">
                <a:alpha val="25000"/>
              </a:prstClr>
            </a:outerShdw>
          </a:effectLst>
        </p:grpSpPr>
        <p:sp>
          <p:nvSpPr>
            <p:cNvPr id="31" name="Oval 6"/>
            <p:cNvSpPr/>
            <p:nvPr>
              <p:custDataLst>
                <p:tags r:id="rId10"/>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36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32" name="Oval 6"/>
            <p:cNvSpPr/>
            <p:nvPr>
              <p:custDataLst>
                <p:tags r:id="rId11"/>
              </p:custDataLst>
            </p:nvPr>
          </p:nvSpPr>
          <p:spPr>
            <a:xfrm>
              <a:off x="6701476" y="1161681"/>
              <a:ext cx="998854" cy="1005484"/>
            </a:xfrm>
            <a:prstGeom prst="ellipse">
              <a:avLst/>
            </a:prstGeom>
            <a:solidFill>
              <a:srgbClr val="283B74"/>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en-US" altLang="zh-CN"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a:t>
              </a:r>
              <a:endParaRPr lang="en-US" altLang="zh-CN"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cxnSp>
        <p:nvCxnSpPr>
          <p:cNvPr id="14" name="直接连接符 13"/>
          <p:cNvCxnSpPr/>
          <p:nvPr userDrawn="1">
            <p:custDataLst>
              <p:tags r:id="rId12"/>
            </p:custDataLst>
          </p:nvPr>
        </p:nvCxnSpPr>
        <p:spPr>
          <a:xfrm>
            <a:off x="5324764" y="778232"/>
            <a:ext cx="540513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custDataLst>
              <p:tags r:id="rId14"/>
            </p:custDataLst>
          </p:nvPr>
        </p:nvPicPr>
        <p:blipFill>
          <a:blip r:embed="rId13">
            <a:extLst>
              <a:ext uri="{28A0092B-C50C-407E-A947-70E740481C1C}">
                <a14:useLocalDpi xmlns:a14="http://schemas.microsoft.com/office/drawing/2010/main" val="0"/>
              </a:ext>
            </a:extLst>
          </a:blip>
          <a:stretch>
            <a:fillRect/>
          </a:stretch>
        </p:blipFill>
        <p:spPr>
          <a:xfrm>
            <a:off x="11022658" y="311482"/>
            <a:ext cx="651840" cy="651051"/>
          </a:xfrm>
          <a:prstGeom prst="rect">
            <a:avLst/>
          </a:prstGeom>
        </p:spPr>
      </p:pic>
      <p:sp>
        <p:nvSpPr>
          <p:cNvPr id="18" name="文本框 17"/>
          <p:cNvSpPr txBox="1"/>
          <p:nvPr userDrawn="1">
            <p:custDataLst>
              <p:tags r:id="rId15"/>
            </p:custDataLst>
          </p:nvPr>
        </p:nvSpPr>
        <p:spPr>
          <a:xfrm>
            <a:off x="8327691" y="388490"/>
            <a:ext cx="2541080" cy="400110"/>
          </a:xfrm>
          <a:prstGeom prst="rect">
            <a:avLst/>
          </a:prstGeom>
          <a:noFill/>
        </p:spPr>
        <p:txBody>
          <a:bodyPr wrap="none" rtlCol="0">
            <a:spAutoFit/>
          </a:bodyPr>
          <a:lstStyle/>
          <a:p>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en-US" altLang="zh-CN"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5+2</a:t>
            </a:r>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发展课堂</a:t>
            </a:r>
            <a:endPar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展">
    <p:spTree>
      <p:nvGrpSpPr>
        <p:cNvPr id="1" name=""/>
        <p:cNvGrpSpPr/>
        <p:nvPr>
          <p:custDataLst>
            <p:tags r:id="rId1"/>
          </p:custDataLst>
        </p:nvPr>
      </p:nvGrpSpPr>
      <p:grpSpPr>
        <a:xfrm>
          <a:off x="0" y="0"/>
          <a:ext cx="0" cy="0"/>
        </a:xfrm>
      </p:grpSpPr>
      <p:grpSp>
        <p:nvGrpSpPr>
          <p:cNvPr id="21" name="组合 20"/>
          <p:cNvGrpSpPr/>
          <p:nvPr userDrawn="1">
            <p:custDataLst>
              <p:tags r:id="rId2"/>
            </p:custDataLst>
          </p:nvPr>
        </p:nvGrpSpPr>
        <p:grpSpPr>
          <a:xfrm>
            <a:off x="11536468" y="6600176"/>
            <a:ext cx="526459" cy="137659"/>
            <a:chOff x="11279204" y="6567990"/>
            <a:chExt cx="526459" cy="137659"/>
          </a:xfrm>
        </p:grpSpPr>
        <p:sp>
          <p:nvSpPr>
            <p:cNvPr id="22" name="等腰三角形 21"/>
            <p:cNvSpPr/>
            <p:nvPr userDrawn="1">
              <p:custDataLst>
                <p:tags r:id="rId3"/>
              </p:custDataLst>
            </p:nvPr>
          </p:nvSpPr>
          <p:spPr>
            <a:xfrm rot="5400000">
              <a:off x="11269710" y="6577484"/>
              <a:ext cx="137659" cy="118671"/>
            </a:xfrm>
            <a:prstGeom prst="triangle">
              <a:avLst/>
            </a:prstGeom>
            <a:solidFill>
              <a:srgbClr val="213A66"/>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sp>
          <p:nvSpPr>
            <p:cNvPr id="23" name="等腰三角形 22"/>
            <p:cNvSpPr/>
            <p:nvPr userDrawn="1">
              <p:custDataLst>
                <p:tags r:id="rId4"/>
              </p:custDataLst>
            </p:nvPr>
          </p:nvSpPr>
          <p:spPr>
            <a:xfrm rot="16200000" flipH="1">
              <a:off x="11677498" y="6577484"/>
              <a:ext cx="137659" cy="118671"/>
            </a:xfrm>
            <a:prstGeom prst="triangle">
              <a:avLst/>
            </a:prstGeom>
            <a:solidFill>
              <a:schemeClr val="tx1">
                <a:lumMod val="65000"/>
                <a:lumOff val="35000"/>
              </a:schemeClr>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grpSp>
      <p:sp>
        <p:nvSpPr>
          <p:cNvPr id="24" name="TextBox 19"/>
          <p:cNvSpPr txBox="1"/>
          <p:nvPr userDrawn="1">
            <p:custDataLst>
              <p:tags r:id="rId5"/>
            </p:custDataLst>
          </p:nvPr>
        </p:nvSpPr>
        <p:spPr>
          <a:xfrm>
            <a:off x="11547432" y="6545894"/>
            <a:ext cx="493216" cy="246221"/>
          </a:xfrm>
          <a:prstGeom prst="rect">
            <a:avLst/>
          </a:prstGeom>
          <a:noFill/>
        </p:spPr>
        <p:txBody>
          <a:bodyPr wrap="square" rtlCol="0">
            <a:spAutoFit/>
          </a:bodyPr>
          <a:lstStyle/>
          <a:p>
            <a:pPr algn="ctr"/>
            <a:fld id="{E33E7C02-82D1-42DA-AA8B-2AEC9E450366}" type="slidenum">
              <a:rPr lang="zh-CN" altLang="en-US" sz="1000" smtClean="0">
                <a:solidFill>
                  <a:srgbClr val="213A66"/>
                </a:solidFill>
                <a:latin typeface="思源黑体" panose="020b0500000000000000" pitchFamily="34" charset="-122"/>
                <a:ea typeface="思源黑体" panose="020b0500000000000000" pitchFamily="34" charset="-122"/>
              </a:rPr>
              <a:t/>
            </a:fld>
            <a:endParaRPr lang="zh-CN" altLang="en-US" sz="1000">
              <a:solidFill>
                <a:srgbClr val="213A66"/>
              </a:solidFill>
              <a:latin typeface="思源黑体" panose="020b0500000000000000" pitchFamily="34" charset="-122"/>
              <a:ea typeface="思源黑体" panose="020b0500000000000000" pitchFamily="34" charset="-122"/>
            </a:endParaRPr>
          </a:p>
        </p:txBody>
      </p:sp>
      <p:grpSp>
        <p:nvGrpSpPr>
          <p:cNvPr id="27" name="组合 26"/>
          <p:cNvGrpSpPr/>
          <p:nvPr userDrawn="1">
            <p:custDataLst>
              <p:tags r:id="rId6"/>
            </p:custDataLst>
          </p:nvPr>
        </p:nvGrpSpPr>
        <p:grpSpPr>
          <a:xfrm>
            <a:off x="235992" y="179732"/>
            <a:ext cx="1018510" cy="1025274"/>
            <a:chOff x="6583425" y="1042844"/>
            <a:chExt cx="1234954" cy="1243156"/>
          </a:xfrm>
          <a:effectLst>
            <a:outerShdw blurRad="63500" dist="38100" dir="2700000" algn="tl" rotWithShape="0">
              <a:prstClr val="black">
                <a:alpha val="25000"/>
              </a:prstClr>
            </a:outerShdw>
          </a:effectLst>
        </p:grpSpPr>
        <p:sp>
          <p:nvSpPr>
            <p:cNvPr id="28" name="Oval 6"/>
            <p:cNvSpPr/>
            <p:nvPr>
              <p:custDataLst>
                <p:tags r:id="rId7"/>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40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29" name="Oval 6"/>
            <p:cNvSpPr/>
            <p:nvPr>
              <p:custDataLst>
                <p:tags r:id="rId8"/>
              </p:custDataLst>
            </p:nvPr>
          </p:nvSpPr>
          <p:spPr>
            <a:xfrm>
              <a:off x="6701476" y="1161681"/>
              <a:ext cx="998854" cy="1005484"/>
            </a:xfrm>
            <a:prstGeom prst="ellipse">
              <a:avLst/>
            </a:prstGeom>
            <a:solidFill>
              <a:srgbClr val="D54135"/>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zh-CN" alt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展</a:t>
              </a:r>
              <a:endParaRPr 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grpSp>
        <p:nvGrpSpPr>
          <p:cNvPr id="30" name="组合 29"/>
          <p:cNvGrpSpPr/>
          <p:nvPr userDrawn="1">
            <p:custDataLst>
              <p:tags r:id="rId9"/>
            </p:custDataLst>
          </p:nvPr>
        </p:nvGrpSpPr>
        <p:grpSpPr>
          <a:xfrm>
            <a:off x="1069061" y="426196"/>
            <a:ext cx="663638" cy="668046"/>
            <a:chOff x="6583425" y="1042844"/>
            <a:chExt cx="1234954" cy="1243156"/>
          </a:xfrm>
          <a:effectLst>
            <a:outerShdw blurRad="63500" dist="38100" dir="2700000" algn="tl" rotWithShape="0">
              <a:prstClr val="black">
                <a:alpha val="25000"/>
              </a:prstClr>
            </a:outerShdw>
          </a:effectLst>
        </p:grpSpPr>
        <p:sp>
          <p:nvSpPr>
            <p:cNvPr id="31" name="Oval 6"/>
            <p:cNvSpPr/>
            <p:nvPr>
              <p:custDataLst>
                <p:tags r:id="rId10"/>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36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32" name="Oval 6"/>
            <p:cNvSpPr/>
            <p:nvPr>
              <p:custDataLst>
                <p:tags r:id="rId11"/>
              </p:custDataLst>
            </p:nvPr>
          </p:nvSpPr>
          <p:spPr>
            <a:xfrm>
              <a:off x="6701476" y="1161681"/>
              <a:ext cx="998854" cy="1005484"/>
            </a:xfrm>
            <a:prstGeom prst="ellipse">
              <a:avLst/>
            </a:prstGeom>
            <a:solidFill>
              <a:srgbClr val="283B74"/>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en-US" altLang="zh-CN"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a:t>
              </a:r>
              <a:endParaRPr lang="en-US" altLang="zh-CN"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cxnSp>
        <p:nvCxnSpPr>
          <p:cNvPr id="14" name="直接连接符 13"/>
          <p:cNvCxnSpPr/>
          <p:nvPr userDrawn="1">
            <p:custDataLst>
              <p:tags r:id="rId12"/>
            </p:custDataLst>
          </p:nvPr>
        </p:nvCxnSpPr>
        <p:spPr>
          <a:xfrm>
            <a:off x="5324764" y="778232"/>
            <a:ext cx="540513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custDataLst>
              <p:tags r:id="rId14"/>
            </p:custDataLst>
          </p:nvPr>
        </p:nvPicPr>
        <p:blipFill>
          <a:blip r:embed="rId13">
            <a:extLst>
              <a:ext uri="{28A0092B-C50C-407E-A947-70E740481C1C}">
                <a14:useLocalDpi xmlns:a14="http://schemas.microsoft.com/office/drawing/2010/main" val="0"/>
              </a:ext>
            </a:extLst>
          </a:blip>
          <a:stretch>
            <a:fillRect/>
          </a:stretch>
        </p:blipFill>
        <p:spPr>
          <a:xfrm>
            <a:off x="11022658" y="311482"/>
            <a:ext cx="651840" cy="651051"/>
          </a:xfrm>
          <a:prstGeom prst="rect">
            <a:avLst/>
          </a:prstGeom>
        </p:spPr>
      </p:pic>
      <p:sp>
        <p:nvSpPr>
          <p:cNvPr id="18" name="文本框 17"/>
          <p:cNvSpPr txBox="1"/>
          <p:nvPr userDrawn="1">
            <p:custDataLst>
              <p:tags r:id="rId15"/>
            </p:custDataLst>
          </p:nvPr>
        </p:nvSpPr>
        <p:spPr>
          <a:xfrm>
            <a:off x="8327691" y="388490"/>
            <a:ext cx="2541080" cy="400110"/>
          </a:xfrm>
          <a:prstGeom prst="rect">
            <a:avLst/>
          </a:prstGeom>
          <a:noFill/>
        </p:spPr>
        <p:txBody>
          <a:bodyPr wrap="none" rtlCol="0">
            <a:spAutoFit/>
          </a:bodyPr>
          <a:lstStyle/>
          <a:p>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en-US" altLang="zh-CN"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5+2</a:t>
            </a:r>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发展课堂</a:t>
            </a:r>
            <a:endPar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评">
    <p:spTree>
      <p:nvGrpSpPr>
        <p:cNvPr id="1" name=""/>
        <p:cNvGrpSpPr/>
        <p:nvPr>
          <p:custDataLst>
            <p:tags r:id="rId1"/>
          </p:custDataLst>
        </p:nvPr>
      </p:nvGrpSpPr>
      <p:grpSpPr>
        <a:xfrm>
          <a:off x="0" y="0"/>
          <a:ext cx="0" cy="0"/>
        </a:xfrm>
      </p:grpSpPr>
      <p:grpSp>
        <p:nvGrpSpPr>
          <p:cNvPr id="3" name="组合 2"/>
          <p:cNvGrpSpPr/>
          <p:nvPr userDrawn="1">
            <p:custDataLst>
              <p:tags r:id="rId2"/>
            </p:custDataLst>
          </p:nvPr>
        </p:nvGrpSpPr>
        <p:grpSpPr>
          <a:xfrm>
            <a:off x="11536468" y="6600176"/>
            <a:ext cx="526459" cy="137659"/>
            <a:chOff x="11279204" y="6567990"/>
            <a:chExt cx="526459" cy="137659"/>
          </a:xfrm>
        </p:grpSpPr>
        <p:sp>
          <p:nvSpPr>
            <p:cNvPr id="5" name="等腰三角形 4"/>
            <p:cNvSpPr/>
            <p:nvPr userDrawn="1">
              <p:custDataLst>
                <p:tags r:id="rId3"/>
              </p:custDataLst>
            </p:nvPr>
          </p:nvSpPr>
          <p:spPr>
            <a:xfrm rot="5400000">
              <a:off x="11269710" y="6577484"/>
              <a:ext cx="137659" cy="118671"/>
            </a:xfrm>
            <a:prstGeom prst="triangle">
              <a:avLst/>
            </a:prstGeom>
            <a:solidFill>
              <a:srgbClr val="213A66"/>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sp>
          <p:nvSpPr>
            <p:cNvPr id="6" name="等腰三角形 5"/>
            <p:cNvSpPr/>
            <p:nvPr userDrawn="1">
              <p:custDataLst>
                <p:tags r:id="rId4"/>
              </p:custDataLst>
            </p:nvPr>
          </p:nvSpPr>
          <p:spPr>
            <a:xfrm rot="16200000" flipH="1">
              <a:off x="11677498" y="6577484"/>
              <a:ext cx="137659" cy="118671"/>
            </a:xfrm>
            <a:prstGeom prst="triangle">
              <a:avLst/>
            </a:prstGeom>
            <a:solidFill>
              <a:schemeClr val="tx1">
                <a:lumMod val="65000"/>
                <a:lumOff val="35000"/>
              </a:schemeClr>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grpSp>
      <p:sp>
        <p:nvSpPr>
          <p:cNvPr id="7" name="TextBox 19"/>
          <p:cNvSpPr txBox="1"/>
          <p:nvPr userDrawn="1">
            <p:custDataLst>
              <p:tags r:id="rId5"/>
            </p:custDataLst>
          </p:nvPr>
        </p:nvSpPr>
        <p:spPr>
          <a:xfrm>
            <a:off x="11547432" y="6545894"/>
            <a:ext cx="493216" cy="246221"/>
          </a:xfrm>
          <a:prstGeom prst="rect">
            <a:avLst/>
          </a:prstGeom>
          <a:noFill/>
        </p:spPr>
        <p:txBody>
          <a:bodyPr wrap="square" rtlCol="0">
            <a:spAutoFit/>
          </a:bodyPr>
          <a:lstStyle/>
          <a:p>
            <a:pPr algn="ctr"/>
            <a:fld id="{E33E7C02-82D1-42DA-AA8B-2AEC9E450366}" type="slidenum">
              <a:rPr lang="zh-CN" altLang="en-US" sz="1000" smtClean="0">
                <a:solidFill>
                  <a:srgbClr val="213A66"/>
                </a:solidFill>
                <a:latin typeface="思源黑体" panose="020b0500000000000000" pitchFamily="34" charset="-122"/>
                <a:ea typeface="思源黑体" panose="020b0500000000000000" pitchFamily="34" charset="-122"/>
              </a:rPr>
              <a:t/>
            </a:fld>
            <a:endParaRPr lang="zh-CN" altLang="en-US" sz="1000">
              <a:solidFill>
                <a:srgbClr val="213A66"/>
              </a:solidFill>
              <a:latin typeface="思源黑体" panose="020b0500000000000000" pitchFamily="34" charset="-122"/>
              <a:ea typeface="思源黑体" panose="020b0500000000000000" pitchFamily="34" charset="-122"/>
            </a:endParaRPr>
          </a:p>
        </p:txBody>
      </p:sp>
      <p:cxnSp>
        <p:nvCxnSpPr>
          <p:cNvPr id="8" name="直接连接符 7"/>
          <p:cNvCxnSpPr/>
          <p:nvPr userDrawn="1">
            <p:custDataLst>
              <p:tags r:id="rId6"/>
            </p:custDataLst>
          </p:nvPr>
        </p:nvCxnSpPr>
        <p:spPr>
          <a:xfrm>
            <a:off x="5324764" y="778232"/>
            <a:ext cx="540513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custDataLst>
              <p:tags r:id="rId7"/>
            </p:custDataLst>
          </p:nvPr>
        </p:nvGrpSpPr>
        <p:grpSpPr>
          <a:xfrm>
            <a:off x="235992" y="179732"/>
            <a:ext cx="1018510" cy="1025274"/>
            <a:chOff x="6583425" y="1042844"/>
            <a:chExt cx="1234954" cy="1243156"/>
          </a:xfrm>
          <a:effectLst>
            <a:outerShdw blurRad="63500" dist="38100" dir="2700000" algn="tl" rotWithShape="0">
              <a:prstClr val="black">
                <a:alpha val="25000"/>
              </a:prstClr>
            </a:outerShdw>
          </a:effectLst>
        </p:grpSpPr>
        <p:sp>
          <p:nvSpPr>
            <p:cNvPr id="10" name="Oval 6"/>
            <p:cNvSpPr/>
            <p:nvPr>
              <p:custDataLst>
                <p:tags r:id="rId8"/>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40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11" name="Oval 6"/>
            <p:cNvSpPr/>
            <p:nvPr>
              <p:custDataLst>
                <p:tags r:id="rId9"/>
              </p:custDataLst>
            </p:nvPr>
          </p:nvSpPr>
          <p:spPr>
            <a:xfrm>
              <a:off x="6701476" y="1161681"/>
              <a:ext cx="998854" cy="1005484"/>
            </a:xfrm>
            <a:prstGeom prst="ellipse">
              <a:avLst/>
            </a:prstGeom>
            <a:solidFill>
              <a:srgbClr val="D54135"/>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algn="ctr"/>
              <a:r>
                <a:rPr lang="zh-CN" alt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评</a:t>
              </a:r>
              <a:endParaRPr lang="en-US" sz="36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grpSp>
        <p:nvGrpSpPr>
          <p:cNvPr id="12" name="组合 11"/>
          <p:cNvGrpSpPr/>
          <p:nvPr userDrawn="1">
            <p:custDataLst>
              <p:tags r:id="rId10"/>
            </p:custDataLst>
          </p:nvPr>
        </p:nvGrpSpPr>
        <p:grpSpPr>
          <a:xfrm>
            <a:off x="939550" y="358346"/>
            <a:ext cx="663638" cy="668046"/>
            <a:chOff x="6583425" y="1042844"/>
            <a:chExt cx="1234954" cy="1243156"/>
          </a:xfrm>
          <a:effectLst>
            <a:outerShdw blurRad="63500" dist="38100" dir="2700000" algn="tl" rotWithShape="0">
              <a:prstClr val="black">
                <a:alpha val="25000"/>
              </a:prstClr>
            </a:outerShdw>
          </a:effectLst>
        </p:grpSpPr>
        <p:sp>
          <p:nvSpPr>
            <p:cNvPr id="13" name="Oval 6"/>
            <p:cNvSpPr/>
            <p:nvPr>
              <p:custDataLst>
                <p:tags r:id="rId11"/>
              </p:custDataLst>
            </p:nvPr>
          </p:nvSpPr>
          <p:spPr>
            <a:xfrm>
              <a:off x="6583425" y="1042844"/>
              <a:ext cx="1234954" cy="1243156"/>
            </a:xfrm>
            <a:prstGeom prst="ellipse">
              <a:avLst/>
            </a:prstGeom>
            <a:solidFill>
              <a:schemeClr val="bg1"/>
            </a:solidFill>
            <a:ln w="25400">
              <a:noFill/>
            </a:ln>
            <a:effectLst/>
          </p:spPr>
          <p:txBody>
            <a:bodyPr vert="horz" wrap="square" lIns="91440" tIns="45720" rIns="91440" bIns="45720" numCol="1" anchor="t" anchorCtr="0" compatLnSpc="1"/>
            <a:lstStyle/>
            <a:p>
              <a:endParaRPr lang="en-US" sz="3600">
                <a:solidFill>
                  <a:schemeClr val="bg1"/>
                </a:solidFill>
                <a:latin typeface="Impact" panose="020b0806030902050204" pitchFamily="34" charset="0"/>
                <a:ea typeface="Adobe 黑体 Std R" panose="020b0400000000000000" pitchFamily="34" charset="-122"/>
                <a:cs typeface="Aa楷体" panose="02000500000000000000" pitchFamily="2" charset="-122"/>
              </a:endParaRPr>
            </a:p>
          </p:txBody>
        </p:sp>
        <p:sp>
          <p:nvSpPr>
            <p:cNvPr id="14" name="Oval 6"/>
            <p:cNvSpPr/>
            <p:nvPr>
              <p:custDataLst>
                <p:tags r:id="rId12"/>
              </p:custDataLst>
            </p:nvPr>
          </p:nvSpPr>
          <p:spPr>
            <a:xfrm>
              <a:off x="6701476" y="1161681"/>
              <a:ext cx="998854" cy="1005484"/>
            </a:xfrm>
            <a:prstGeom prst="ellipse">
              <a:avLst/>
            </a:prstGeom>
            <a:solidFill>
              <a:srgbClr val="283B74"/>
            </a:solidFill>
            <a:ln w="25400">
              <a:noFill/>
            </a:ln>
            <a:effectLst>
              <a:outerShdw blurRad="254000" dist="114300" dir="2700000" algn="tl" rotWithShape="0">
                <a:prstClr val="black">
                  <a:alpha val="25000"/>
                </a:prstClr>
              </a:outerShdw>
            </a:effec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rPr>
                <a:t>►</a:t>
              </a:r>
              <a:endParaRPr lang="en-US" altLang="zh-CN" sz="3200">
                <a:solidFill>
                  <a:schemeClr val="bg1"/>
                </a:solidFill>
                <a:effectLst>
                  <a:outerShdw blurRad="25400" dist="25400" dir="2700000" algn="tl">
                    <a:srgbClr val="000000">
                      <a:alpha val="20000"/>
                    </a:srgbClr>
                  </a:outerShdw>
                </a:effectLst>
                <a:latin typeface="Impact" panose="020b0806030902050204" pitchFamily="34" charset="0"/>
                <a:ea typeface="Adobe 黑体 Std R" panose="020b0400000000000000" pitchFamily="34" charset="-122"/>
                <a:cs typeface="Aa楷体" panose="02000500000000000000" pitchFamily="2" charset="-122"/>
              </a:endParaRPr>
            </a:p>
          </p:txBody>
        </p:sp>
      </p:grpSp>
      <p:pic>
        <p:nvPicPr>
          <p:cNvPr id="16" name="图片 15"/>
          <p:cNvPicPr>
            <a:picLocks noChangeAspect="1"/>
          </p:cNvPicPr>
          <p:nvPr userDrawn="1">
            <p:custDataLst>
              <p:tags r:id="rId14"/>
            </p:custDataLst>
          </p:nvPr>
        </p:nvPicPr>
        <p:blipFill>
          <a:blip r:embed="rId13">
            <a:extLst>
              <a:ext uri="{28A0092B-C50C-407E-A947-70E740481C1C}">
                <a14:useLocalDpi xmlns:a14="http://schemas.microsoft.com/office/drawing/2010/main" val="0"/>
              </a:ext>
            </a:extLst>
          </a:blip>
          <a:stretch>
            <a:fillRect/>
          </a:stretch>
        </p:blipFill>
        <p:spPr>
          <a:xfrm>
            <a:off x="11022658" y="311482"/>
            <a:ext cx="651840" cy="651051"/>
          </a:xfrm>
          <a:prstGeom prst="rect">
            <a:avLst/>
          </a:prstGeom>
        </p:spPr>
      </p:pic>
      <p:sp>
        <p:nvSpPr>
          <p:cNvPr id="17" name="文本框 16"/>
          <p:cNvSpPr txBox="1"/>
          <p:nvPr userDrawn="1">
            <p:custDataLst>
              <p:tags r:id="rId15"/>
            </p:custDataLst>
          </p:nvPr>
        </p:nvSpPr>
        <p:spPr>
          <a:xfrm>
            <a:off x="8940630" y="358346"/>
            <a:ext cx="1789272" cy="400110"/>
          </a:xfrm>
          <a:prstGeom prst="rect">
            <a:avLst/>
          </a:prstGeom>
          <a:noFill/>
        </p:spPr>
        <p:txBody>
          <a:bodyPr wrap="none" rtlCol="0">
            <a:spAutoFit/>
          </a:bodyPr>
          <a:lstStyle/>
          <a:p>
            <a:r>
              <a:rPr lang="en-US" altLang="zh-CN" sz="2000" spc="300">
                <a:solidFill>
                  <a:srgbClr val="283B74"/>
                </a:solidFill>
                <a:effectLst>
                  <a:outerShdw blurRad="25400" dist="25400" dir="2700000" algn="tl">
                    <a:srgbClr val="000000">
                      <a:alpha val="25000"/>
                    </a:srgbClr>
                  </a:outerShdw>
                </a:effectLst>
                <a:latin typeface="+mj-lt"/>
                <a:ea typeface="思源黑体" panose="020b0500000000000000" pitchFamily="34" charset="-122"/>
                <a:cs typeface="Aa楷体" panose="02000500000000000000" pitchFamily="2" charset="-122"/>
              </a:rPr>
              <a:t>5+2</a:t>
            </a:r>
            <a:r>
              <a:rPr lang="zh-CN" altLang="en-US" sz="2000" kern="1200" spc="300">
                <a:solidFill>
                  <a:srgbClr val="D54135"/>
                </a:solidFill>
                <a:effectLst>
                  <a:outerShdw blurRad="25400" dist="25400" dir="2700000" algn="tl">
                    <a:srgbClr val="000000">
                      <a:alpha val="25000"/>
                    </a:srgbClr>
                  </a:outerShdw>
                </a:effectLst>
                <a:latin typeface="+mj-lt"/>
                <a:ea typeface="思源黑体" panose="020b0500000000000000" pitchFamily="34" charset="-122"/>
                <a:cs typeface="Aa楷体" panose="02000500000000000000" pitchFamily="2" charset="-122"/>
              </a:rPr>
              <a:t>发展</a:t>
            </a:r>
            <a:r>
              <a:rPr lang="zh-CN" altLang="en-US" sz="2000" spc="300">
                <a:solidFill>
                  <a:srgbClr val="D54135"/>
                </a:solidFill>
                <a:effectLst>
                  <a:outerShdw blurRad="25400" dist="25400" dir="2700000" algn="tl">
                    <a:srgbClr val="000000">
                      <a:alpha val="25000"/>
                    </a:srgbClr>
                  </a:outerShdw>
                </a:effectLst>
                <a:latin typeface="+mj-lt"/>
                <a:ea typeface="思源黑体" panose="020b0500000000000000" pitchFamily="34" charset="-122"/>
                <a:cs typeface="Aa楷体" panose="02000500000000000000" pitchFamily="2" charset="-122"/>
              </a:rPr>
              <a:t>课堂</a:t>
            </a:r>
            <a:endParaRPr lang="zh-CN" altLang="en-US" sz="2000" spc="300">
              <a:solidFill>
                <a:srgbClr val="D54135"/>
              </a:solidFill>
              <a:effectLst>
                <a:outerShdw blurRad="25400" dist="25400" dir="2700000" algn="tl">
                  <a:srgbClr val="000000">
                    <a:alpha val="25000"/>
                  </a:srgbClr>
                </a:outerShdw>
              </a:effectLst>
              <a:latin typeface="+mj-lt"/>
              <a:ea typeface="思源黑体" panose="020b0500000000000000" pitchFamily="34" charset="-122"/>
              <a:cs typeface="Aa楷体" panose="02000500000000000000" pitchFamily="2" charset="-122"/>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
    <p:spTree>
      <p:nvGrpSpPr>
        <p:cNvPr id="1" name=""/>
        <p:cNvGrpSpPr/>
        <p:nvPr>
          <p:custDataLst>
            <p:tags r:id="rId1"/>
          </p:custDataLst>
        </p:nvPr>
      </p:nvGrpSpPr>
      <p:grpSpPr>
        <a:xfrm>
          <a:off x="0" y="0"/>
          <a:ext cx="0" cy="0"/>
        </a:xfrm>
      </p:grpSpPr>
      <p:cxnSp>
        <p:nvCxnSpPr>
          <p:cNvPr id="3" name="直接连接符 2"/>
          <p:cNvCxnSpPr/>
          <p:nvPr userDrawn="1">
            <p:custDataLst>
              <p:tags r:id="rId2"/>
            </p:custDataLst>
          </p:nvPr>
        </p:nvCxnSpPr>
        <p:spPr>
          <a:xfrm>
            <a:off x="5324764" y="778232"/>
            <a:ext cx="540513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1022658" y="311482"/>
            <a:ext cx="651840" cy="651051"/>
          </a:xfrm>
          <a:prstGeom prst="rect">
            <a:avLst/>
          </a:prstGeom>
        </p:spPr>
      </p:pic>
      <p:grpSp>
        <p:nvGrpSpPr>
          <p:cNvPr id="6" name="组合 5"/>
          <p:cNvGrpSpPr/>
          <p:nvPr userDrawn="1">
            <p:custDataLst>
              <p:tags r:id="rId5"/>
            </p:custDataLst>
          </p:nvPr>
        </p:nvGrpSpPr>
        <p:grpSpPr>
          <a:xfrm>
            <a:off x="11536468" y="6600176"/>
            <a:ext cx="526459" cy="137659"/>
            <a:chOff x="11279204" y="6567990"/>
            <a:chExt cx="526459" cy="137659"/>
          </a:xfrm>
        </p:grpSpPr>
        <p:sp>
          <p:nvSpPr>
            <p:cNvPr id="7" name="等腰三角形 6"/>
            <p:cNvSpPr/>
            <p:nvPr userDrawn="1">
              <p:custDataLst>
                <p:tags r:id="rId6"/>
              </p:custDataLst>
            </p:nvPr>
          </p:nvSpPr>
          <p:spPr>
            <a:xfrm rot="5400000">
              <a:off x="11269710" y="6577484"/>
              <a:ext cx="137659" cy="118671"/>
            </a:xfrm>
            <a:prstGeom prst="triangle">
              <a:avLst/>
            </a:prstGeom>
            <a:solidFill>
              <a:srgbClr val="213A66"/>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sp>
          <p:nvSpPr>
            <p:cNvPr id="8" name="等腰三角形 7"/>
            <p:cNvSpPr/>
            <p:nvPr userDrawn="1">
              <p:custDataLst>
                <p:tags r:id="rId7"/>
              </p:custDataLst>
            </p:nvPr>
          </p:nvSpPr>
          <p:spPr>
            <a:xfrm rot="16200000" flipH="1">
              <a:off x="11677498" y="6577484"/>
              <a:ext cx="137659" cy="118671"/>
            </a:xfrm>
            <a:prstGeom prst="triangle">
              <a:avLst/>
            </a:prstGeom>
            <a:solidFill>
              <a:schemeClr val="tx1">
                <a:lumMod val="65000"/>
                <a:lumOff val="35000"/>
              </a:schemeClr>
            </a:soli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grpSp>
      <p:sp>
        <p:nvSpPr>
          <p:cNvPr id="9" name="TextBox 19"/>
          <p:cNvSpPr txBox="1"/>
          <p:nvPr userDrawn="1">
            <p:custDataLst>
              <p:tags r:id="rId8"/>
            </p:custDataLst>
          </p:nvPr>
        </p:nvSpPr>
        <p:spPr>
          <a:xfrm>
            <a:off x="11547432" y="6545894"/>
            <a:ext cx="493216" cy="246221"/>
          </a:xfrm>
          <a:prstGeom prst="rect">
            <a:avLst/>
          </a:prstGeom>
          <a:noFill/>
        </p:spPr>
        <p:txBody>
          <a:bodyPr wrap="square" rtlCol="0">
            <a:spAutoFit/>
          </a:bodyPr>
          <a:lstStyle/>
          <a:p>
            <a:pPr algn="ctr"/>
            <a:fld id="{E33E7C02-82D1-42DA-AA8B-2AEC9E450366}" type="slidenum">
              <a:rPr lang="zh-CN" altLang="en-US" sz="1000" smtClean="0">
                <a:solidFill>
                  <a:srgbClr val="213A66"/>
                </a:solidFill>
                <a:latin typeface="思源黑体" panose="020b0500000000000000" pitchFamily="34" charset="-122"/>
                <a:ea typeface="思源黑体" panose="020b0500000000000000" pitchFamily="34" charset="-122"/>
              </a:rPr>
              <a:t>1</a:t>
            </a:fld>
            <a:endParaRPr lang="zh-CN" altLang="en-US" sz="1000">
              <a:solidFill>
                <a:srgbClr val="213A66"/>
              </a:solidFill>
              <a:latin typeface="思源黑体" panose="020b0500000000000000" pitchFamily="34" charset="-122"/>
              <a:ea typeface="思源黑体" panose="020b0500000000000000" pitchFamily="34" charset="-122"/>
            </a:endParaRPr>
          </a:p>
        </p:txBody>
      </p:sp>
      <p:sp>
        <p:nvSpPr>
          <p:cNvPr id="11" name="文本框 10"/>
          <p:cNvSpPr txBox="1"/>
          <p:nvPr userDrawn="1">
            <p:custDataLst>
              <p:tags r:id="rId9"/>
            </p:custDataLst>
          </p:nvPr>
        </p:nvSpPr>
        <p:spPr>
          <a:xfrm>
            <a:off x="8327691" y="388490"/>
            <a:ext cx="2541080" cy="400110"/>
          </a:xfrm>
          <a:prstGeom prst="rect">
            <a:avLst/>
          </a:prstGeom>
          <a:noFill/>
        </p:spPr>
        <p:txBody>
          <a:bodyPr wrap="none" rtlCol="0">
            <a:spAutoFit/>
          </a:bodyPr>
          <a:lstStyle/>
          <a:p>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en-US" altLang="zh-CN"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5+2</a:t>
            </a:r>
            <a:r>
              <a:rPr lang="zh-CN" altLang="en-US" sz="2000" kern="1200" spc="300">
                <a:solidFill>
                  <a:srgbClr val="D54135"/>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a:t>
            </a:r>
            <a:r>
              <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rPr>
              <a:t>发展课堂</a:t>
            </a:r>
            <a:endParaRPr lang="zh-CN" altLang="en-US" sz="2000" kern="1200" spc="300">
              <a:solidFill>
                <a:srgbClr val="283B74"/>
              </a:solidFill>
              <a:effectLst>
                <a:outerShdw blurRad="25400" dist="25400" dir="2700000" algn="tl">
                  <a:srgbClr val="000000">
                    <a:alpha val="25000"/>
                  </a:srgbClr>
                </a:outerShdw>
              </a:effectLst>
              <a:latin typeface="华文中宋" panose="02010600040101010101" pitchFamily="2" charset="-122"/>
              <a:ea typeface="华文中宋" panose="02010600040101010101" pitchFamily="2" charset="-122"/>
              <a:cs typeface="Aa楷体" panose="02000500000000000000" pitchFamily="2" charset="-122"/>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结束">
    <p:bg>
      <p:bgPr>
        <a:blipFill dpi="0" rotWithShape="1">
          <a:blip r:embed="rId13">
            <a:lum/>
          </a:blip>
          <a:stretch>
            <a:fillRect t="-3000" b="-3000"/>
          </a:stretch>
        </a:blipFill>
        <a:effectLst/>
      </p:bgPr>
    </p:bg>
    <p:spTree>
      <p:nvGrpSpPr>
        <p:cNvPr id="1" name=""/>
        <p:cNvGrpSpPr/>
        <p:nvPr>
          <p:custDataLst>
            <p:tags r:id="rId1"/>
          </p:custDataLst>
        </p:nvPr>
      </p:nvGrpSpPr>
      <p:grpSpPr>
        <a:xfrm>
          <a:off x="0" y="0"/>
          <a:ext cx="0" cy="0"/>
        </a:xfrm>
      </p:grpSpPr>
      <p:sp>
        <p:nvSpPr>
          <p:cNvPr id="4" name="矩形 3"/>
          <p:cNvSpPr/>
          <p:nvPr userDrawn="1">
            <p:custDataLst>
              <p:tags r:id="rId2"/>
            </p:custDataLst>
          </p:nvPr>
        </p:nvSpPr>
        <p:spPr>
          <a:xfrm>
            <a:off x="0" y="0"/>
            <a:ext cx="12192000" cy="44768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3"/>
          <p:cNvSpPr txBox="1">
            <a:spLocks noChangeArrowheads="1"/>
          </p:cNvSpPr>
          <p:nvPr userDrawn="1">
            <p:custDataLst>
              <p:tags r:id="rId3"/>
            </p:custDataLst>
          </p:nvPr>
        </p:nvSpPr>
        <p:spPr>
          <a:xfrm>
            <a:off x="28391" y="3141406"/>
            <a:ext cx="12192000" cy="947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0">
                <a:solidFill>
                  <a:schemeClr val="bg1"/>
                </a:solidFill>
                <a:latin typeface="微软雅黑" panose="020b0503020204020204" charset="-122"/>
                <a:ea typeface="微软雅黑" panose="020b0503020204020204" charset="-122"/>
              </a:rPr>
              <a:t>敬请指导</a:t>
            </a:r>
            <a:endParaRPr lang="zh-CN" altLang="en-US" sz="4800" b="0">
              <a:solidFill>
                <a:schemeClr val="bg1"/>
              </a:solidFill>
              <a:latin typeface="微软雅黑" panose="020b0503020204020204" charset="-122"/>
              <a:ea typeface="微软雅黑" panose="020b0503020204020204" charset="-122"/>
            </a:endParaRPr>
          </a:p>
        </p:txBody>
      </p:sp>
      <p:sp>
        <p:nvSpPr>
          <p:cNvPr id="6" name="Rectangle 4"/>
          <p:cNvSpPr txBox="1">
            <a:spLocks noChangeArrowheads="1"/>
          </p:cNvSpPr>
          <p:nvPr userDrawn="1">
            <p:custDataLst>
              <p:tags r:id="rId4"/>
            </p:custDataLst>
          </p:nvPr>
        </p:nvSpPr>
        <p:spPr>
          <a:xfrm>
            <a:off x="0" y="4634888"/>
            <a:ext cx="12192000" cy="415472"/>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74433BB3-FBE0-48E6-8E3D-79F829EE2421}" type="datetime2">
              <a:rPr lang="zh-CN" altLang="en-US" sz="2400" smtClean="0">
                <a:solidFill>
                  <a:schemeClr val="tx1">
                    <a:lumMod val="75000"/>
                    <a:lumOff val="2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fld>
            <a:endParaRPr lang="zh-CN" altLang="en-US" sz="2400">
              <a:solidFill>
                <a:schemeClr val="tx1">
                  <a:lumMod val="75000"/>
                  <a:lumOff val="2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椭圆 7"/>
          <p:cNvSpPr/>
          <p:nvPr userDrawn="1">
            <p:custDataLst>
              <p:tags r:id="rId5"/>
            </p:custDataLst>
          </p:nvPr>
        </p:nvSpPr>
        <p:spPr>
          <a:xfrm>
            <a:off x="5678978" y="1347602"/>
            <a:ext cx="890826" cy="890826"/>
          </a:xfrm>
          <a:prstGeom prst="ellipse">
            <a:avLst/>
          </a:prstGeom>
          <a:blipFill>
            <a:blip r:embed="rId6"/>
            <a:stretch>
              <a:fillRect/>
            </a:stretch>
          </a:blip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grpSp>
        <p:nvGrpSpPr>
          <p:cNvPr id="35" name="组合 34"/>
          <p:cNvGrpSpPr/>
          <p:nvPr userDrawn="1">
            <p:custDataLst>
              <p:tags r:id="rId7"/>
            </p:custDataLst>
          </p:nvPr>
        </p:nvGrpSpPr>
        <p:grpSpPr>
          <a:xfrm>
            <a:off x="582834" y="538421"/>
            <a:ext cx="3024336" cy="432834"/>
            <a:chOff x="6041082" y="4620835"/>
            <a:chExt cx="3024336" cy="432834"/>
          </a:xfrm>
        </p:grpSpPr>
        <p:sp>
          <p:nvSpPr>
            <p:cNvPr id="36" name="椭圆 22"/>
            <p:cNvSpPr>
              <a:spLocks noChangeArrowheads="1"/>
            </p:cNvSpPr>
            <p:nvPr>
              <p:custDataLst>
                <p:tags r:id="rId8"/>
              </p:custDataLst>
            </p:nvPr>
          </p:nvSpPr>
          <p:spPr bwMode="auto">
            <a:xfrm>
              <a:off x="8633370" y="4620835"/>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楷体" panose="02010609060101010101" pitchFamily="49" charset="-122"/>
                  <a:ea typeface="楷体" panose="02010609060101010101" pitchFamily="49" charset="-122"/>
                </a:rPr>
                <a:t>评</a:t>
              </a:r>
              <a:endParaRPr lang="zh-CN" altLang="en-US">
                <a:solidFill>
                  <a:srgbClr val="FFFFFF"/>
                </a:solidFill>
                <a:latin typeface="楷体" panose="02010609060101010101" pitchFamily="49" charset="-122"/>
                <a:ea typeface="楷体" panose="02010609060101010101" pitchFamily="49" charset="-122"/>
              </a:endParaRPr>
            </a:p>
          </p:txBody>
        </p:sp>
        <p:sp>
          <p:nvSpPr>
            <p:cNvPr id="37" name="椭圆 65"/>
            <p:cNvSpPr>
              <a:spLocks noChangeArrowheads="1"/>
            </p:cNvSpPr>
            <p:nvPr>
              <p:custDataLst>
                <p:tags r:id="rId9"/>
              </p:custDataLst>
            </p:nvPr>
          </p:nvSpPr>
          <p:spPr bwMode="auto">
            <a:xfrm>
              <a:off x="7337226" y="4621228"/>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楷体" panose="02010609060101010101" pitchFamily="49" charset="-122"/>
                  <a:ea typeface="楷体" panose="02010609060101010101" pitchFamily="49" charset="-122"/>
                </a:rPr>
                <a:t>探</a:t>
              </a:r>
              <a:endParaRPr lang="zh-CN" altLang="en-US">
                <a:solidFill>
                  <a:srgbClr val="FFFFFF"/>
                </a:solidFill>
                <a:latin typeface="楷体" panose="02010609060101010101" pitchFamily="49" charset="-122"/>
                <a:ea typeface="楷体" panose="02010609060101010101" pitchFamily="49" charset="-122"/>
              </a:endParaRPr>
            </a:p>
          </p:txBody>
        </p:sp>
        <p:sp>
          <p:nvSpPr>
            <p:cNvPr id="38" name="椭圆 16"/>
            <p:cNvSpPr>
              <a:spLocks noChangeArrowheads="1"/>
            </p:cNvSpPr>
            <p:nvPr>
              <p:custDataLst>
                <p:tags r:id="rId10"/>
              </p:custDataLst>
            </p:nvPr>
          </p:nvSpPr>
          <p:spPr bwMode="auto">
            <a:xfrm>
              <a:off x="7985298" y="4620835"/>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楷体" panose="02010609060101010101" pitchFamily="49" charset="-122"/>
                  <a:ea typeface="楷体" panose="02010609060101010101" pitchFamily="49" charset="-122"/>
                </a:rPr>
                <a:t>展</a:t>
              </a:r>
              <a:endParaRPr lang="zh-CN" altLang="en-US">
                <a:solidFill>
                  <a:srgbClr val="FFFFFF"/>
                </a:solidFill>
                <a:latin typeface="楷体" panose="02010609060101010101" pitchFamily="49" charset="-122"/>
                <a:ea typeface="楷体" panose="02010609060101010101" pitchFamily="49" charset="-122"/>
              </a:endParaRPr>
            </a:p>
          </p:txBody>
        </p:sp>
        <p:sp>
          <p:nvSpPr>
            <p:cNvPr id="39" name="椭圆 16"/>
            <p:cNvSpPr>
              <a:spLocks noChangeArrowheads="1"/>
            </p:cNvSpPr>
            <p:nvPr>
              <p:custDataLst>
                <p:tags r:id="rId11"/>
              </p:custDataLst>
            </p:nvPr>
          </p:nvSpPr>
          <p:spPr bwMode="auto">
            <a:xfrm>
              <a:off x="6041082" y="4620835"/>
              <a:ext cx="432833" cy="43283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华文楷体" panose="02010600040101010101" pitchFamily="2" charset="-122"/>
                  <a:ea typeface="华文楷体" panose="02010600040101010101" pitchFamily="2" charset="-122"/>
                </a:rPr>
                <a:t>导</a:t>
              </a:r>
              <a:endParaRPr lang="zh-CN" altLang="en-US">
                <a:solidFill>
                  <a:srgbClr val="FFFFFF"/>
                </a:solidFill>
                <a:latin typeface="华文楷体" panose="02010600040101010101" pitchFamily="2" charset="-122"/>
                <a:ea typeface="华文楷体" panose="02010600040101010101" pitchFamily="2" charset="-122"/>
              </a:endParaRPr>
            </a:p>
          </p:txBody>
        </p:sp>
        <p:sp>
          <p:nvSpPr>
            <p:cNvPr id="40" name="椭圆 16"/>
            <p:cNvSpPr>
              <a:spLocks noChangeArrowheads="1"/>
            </p:cNvSpPr>
            <p:nvPr>
              <p:custDataLst>
                <p:tags r:id="rId12"/>
              </p:custDataLst>
            </p:nvPr>
          </p:nvSpPr>
          <p:spPr bwMode="auto">
            <a:xfrm>
              <a:off x="6689154" y="4620835"/>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FFFF"/>
                  </a:solidFill>
                  <a:latin typeface="楷体" panose="02010609060101010101" pitchFamily="49" charset="-122"/>
                  <a:ea typeface="楷体" panose="02010609060101010101" pitchFamily="49" charset="-122"/>
                </a:rPr>
                <a:t>思</a:t>
              </a:r>
              <a:endParaRPr lang="zh-CN" altLang="en-US">
                <a:solidFill>
                  <a:srgbClr val="FFFFFF"/>
                </a:solidFill>
                <a:latin typeface="楷体" panose="02010609060101010101" pitchFamily="49" charset="-122"/>
                <a:ea typeface="楷体" panose="02010609060101010101" pitchFamily="49" charset="-122"/>
              </a:endParaRPr>
            </a:p>
          </p:txBody>
        </p:sp>
      </p:gr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与结尾">
    <p:bg>
      <p:bgPr>
        <a:solidFill>
          <a:schemeClr val="bg1"/>
        </a:solidFill>
        <a:effectLst/>
      </p:bgPr>
    </p:bg>
    <p:spTree>
      <p:nvGrpSpPr>
        <p:cNvPr id="1" name=""/>
        <p:cNvGrpSpPr/>
        <p:nvPr>
          <p:custDataLst>
            <p:tags r:id="rId1"/>
          </p:custDataLst>
        </p:nvPr>
      </p:nvGrpSpPr>
      <p:grpSpPr>
        <a:xfrm>
          <a:off x="0" y="0"/>
          <a:ext cx="0" cy="0"/>
        </a:xfrm>
      </p:grpSpPr>
      <p:pic>
        <p:nvPicPr>
          <p:cNvPr id="2050" name="Picture 2" descr="https://gimg2.baidu.com/image_search/src=http%3A%2F%2Fp4.itc.cn%2Fimages01%2F20200907%2F10e05b3e98ad43068eb44e1edd2f1f22.jpeg&amp;refer=http%3A%2F%2Fp4.itc.cn&amp;app=2002&amp;size=f9999,10000&amp;q=a80&amp;n=0&amp;g=0n&amp;fmt=jpeg?sec=1648693366&amp;t=010b91546e5bbe0cfe48892b4517bb2a"/>
          <p:cNvPicPr>
            <a:picLocks noChangeAspect="1" noChangeArrowheads="1"/>
          </p:cNvPicPr>
          <p:nvPr userDrawn="1">
            <p:custDataLst>
              <p:tags r:id="rId3"/>
            </p:custDataLst>
          </p:nvPr>
        </p:nvPicPr>
        <p:blipFill>
          <a:blip r:embed="rId2">
            <a:extLst>
              <a:ext uri="{28A0092B-C50C-407E-A947-70E740481C1C}">
                <a14:useLocalDpi xmlns:a14="http://schemas.microsoft.com/office/drawing/2010/main" val="0"/>
              </a:ext>
            </a:extLst>
          </a:blip>
          <a:srcRect b="14232"/>
          <a:stretch>
            <a:fillRect/>
          </a:stretch>
        </p:blipFill>
        <p:spPr bwMode="auto">
          <a:xfrm>
            <a:off x="-1453"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custDataLst>
              <p:tags r:id="rId4"/>
            </p:custDataLst>
          </p:nvPr>
        </p:nvSpPr>
        <p:spPr>
          <a:xfrm>
            <a:off x="-1453" y="0"/>
            <a:ext cx="12192000" cy="6857999"/>
          </a:xfrm>
          <a:prstGeom prst="rect">
            <a:avLst/>
          </a:prstGeom>
          <a:gradFill flip="none" rotWithShape="1">
            <a:gsLst>
              <a:gs pos="0">
                <a:schemeClr val="accent5">
                  <a:lumMod val="0"/>
                  <a:lumOff val="100000"/>
                  <a:alpha val="0"/>
                </a:schemeClr>
              </a:gs>
              <a:gs pos="32000">
                <a:schemeClr val="accent5">
                  <a:lumMod val="0"/>
                  <a:lumOff val="100000"/>
                  <a:alpha val="22000"/>
                </a:schemeClr>
              </a:gs>
              <a:gs pos="100000">
                <a:schemeClr val="bg1"/>
              </a:gs>
            </a:gsLst>
            <a:path path="circle">
              <a:fillToRect l="50000" t="-80000" r="50000" b="180000"/>
            </a:path>
          </a:gra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sp>
        <p:nvSpPr>
          <p:cNvPr id="4" name="矩形 3"/>
          <p:cNvSpPr/>
          <p:nvPr userDrawn="1">
            <p:custDataLst>
              <p:tags r:id="rId5"/>
            </p:custDataLst>
          </p:nvPr>
        </p:nvSpPr>
        <p:spPr>
          <a:xfrm>
            <a:off x="-1453" y="1"/>
            <a:ext cx="12192000" cy="6857999"/>
          </a:xfrm>
          <a:prstGeom prst="rect">
            <a:avLst/>
          </a:prstGeom>
          <a:gradFill flip="none" rotWithShape="1">
            <a:gsLst>
              <a:gs pos="29000">
                <a:schemeClr val="accent5">
                  <a:lumMod val="0"/>
                  <a:lumOff val="100000"/>
                  <a:alpha val="0"/>
                </a:schemeClr>
              </a:gs>
              <a:gs pos="100000">
                <a:schemeClr val="bg1"/>
              </a:gs>
            </a:gsLst>
            <a:lin ang="5400000" scaled="0"/>
          </a:grad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pic>
        <p:nvPicPr>
          <p:cNvPr id="2" name="图片 1"/>
          <p:cNvPicPr>
            <a:picLocks noChangeAspect="1"/>
          </p:cNvPicPr>
          <p:nvPr userDrawn="1">
            <p:custDataLst>
              <p:tags r:id="rId7"/>
            </p:custDataLst>
          </p:nvPr>
        </p:nvPicPr>
        <p:blipFill>
          <a:blip r:embed="rId6"/>
          <a:srcRect t="26531"/>
          <a:stretch>
            <a:fillRect/>
          </a:stretch>
        </p:blipFill>
        <p:spPr>
          <a:xfrm>
            <a:off x="4172642" y="0"/>
            <a:ext cx="3843810" cy="4742853"/>
          </a:xfrm>
          <a:prstGeom prst="rect">
            <a:avLst/>
          </a:prstGeom>
        </p:spPr>
      </p:pic>
      <p:sp>
        <p:nvSpPr>
          <p:cNvPr id="19" name="文本框 18"/>
          <p:cNvSpPr txBox="1"/>
          <p:nvPr userDrawn="1">
            <p:custDataLst>
              <p:tags r:id="rId8"/>
            </p:custDataLst>
          </p:nvPr>
        </p:nvSpPr>
        <p:spPr>
          <a:xfrm>
            <a:off x="4916418" y="1680284"/>
            <a:ext cx="2398781" cy="810478"/>
          </a:xfrm>
          <a:prstGeom prst="rect">
            <a:avLst/>
          </a:prstGeom>
          <a:noFill/>
        </p:spPr>
        <p:txBody>
          <a:bodyPr wrap="square" rtlCol="0">
            <a:spAutoFit/>
          </a:bodyPr>
          <a:lstStyle/>
          <a:p>
            <a:pPr algn="ctr"/>
            <a:r>
              <a:rPr lang="zh-CN" altLang="en-US" sz="2000">
                <a:solidFill>
                  <a:srgbClr val="213A66"/>
                </a:solidFill>
                <a:latin typeface="思源黑体" panose="020b0500000000000000" pitchFamily="34" charset="-122"/>
                <a:ea typeface="思源黑体" panose="020b0500000000000000" pitchFamily="34" charset="-122"/>
              </a:rPr>
              <a:t>江苏省滨海中学</a:t>
            </a:r>
            <a:endParaRPr lang="en-US" altLang="zh-CN" sz="2000">
              <a:solidFill>
                <a:srgbClr val="213A66"/>
              </a:solidFill>
              <a:latin typeface="思源黑体" panose="020b0500000000000000" pitchFamily="34" charset="-122"/>
              <a:ea typeface="思源黑体" panose="020b0500000000000000" pitchFamily="34" charset="-122"/>
            </a:endParaRPr>
          </a:p>
          <a:p>
            <a:pPr algn="ctr">
              <a:lnSpc>
                <a:spcPts val="1600"/>
              </a:lnSpc>
            </a:pPr>
            <a:endParaRPr lang="en-US" altLang="zh-CN" sz="1800">
              <a:solidFill>
                <a:srgbClr val="213A66"/>
              </a:solidFill>
              <a:latin typeface="思源黑体" panose="020b0500000000000000" pitchFamily="34" charset="-122"/>
              <a:ea typeface="思源黑体" panose="020b0500000000000000" pitchFamily="34" charset="-122"/>
            </a:endParaRPr>
          </a:p>
          <a:p>
            <a:pPr algn="ctr">
              <a:lnSpc>
                <a:spcPts val="1600"/>
              </a:lnSpc>
            </a:pPr>
            <a:r>
              <a:rPr lang="en-US" altLang="zh-CN" sz="1800">
                <a:solidFill>
                  <a:srgbClr val="FF0000"/>
                </a:solidFill>
                <a:latin typeface="思源黑体" panose="020b0500000000000000" pitchFamily="34" charset="-122"/>
                <a:ea typeface="思源黑体" panose="020b0500000000000000" pitchFamily="34" charset="-122"/>
              </a:rPr>
              <a:t>5+2 </a:t>
            </a:r>
            <a:r>
              <a:rPr lang="zh-CN" altLang="en-US" sz="1800">
                <a:solidFill>
                  <a:srgbClr val="213A66"/>
                </a:solidFill>
                <a:latin typeface="思源黑体" panose="020b0500000000000000" pitchFamily="34" charset="-122"/>
                <a:ea typeface="思源黑体" panose="020b0500000000000000" pitchFamily="34" charset="-122"/>
              </a:rPr>
              <a:t>发展课堂</a:t>
            </a:r>
            <a:endParaRPr lang="zh-CN" altLang="en-US" sz="1800">
              <a:solidFill>
                <a:srgbClr val="213A66"/>
              </a:solidFill>
              <a:latin typeface="思源黑体" panose="020b0500000000000000" pitchFamily="34" charset="-122"/>
              <a:ea typeface="思源黑体" panose="020b0500000000000000" pitchFamily="34" charset="-122"/>
            </a:endParaRPr>
          </a:p>
        </p:txBody>
      </p:sp>
      <p:sp>
        <p:nvSpPr>
          <p:cNvPr id="26" name="椭圆 25"/>
          <p:cNvSpPr/>
          <p:nvPr userDrawn="1">
            <p:custDataLst>
              <p:tags r:id="rId9"/>
            </p:custDataLst>
          </p:nvPr>
        </p:nvSpPr>
        <p:spPr>
          <a:xfrm>
            <a:off x="5689599" y="651271"/>
            <a:ext cx="809897" cy="809897"/>
          </a:xfrm>
          <a:prstGeom prst="ellipse">
            <a:avLst/>
          </a:prstGeom>
          <a:blipFill>
            <a:blip r:embed="rId10"/>
            <a:stretch>
              <a:fillRect/>
            </a:stretch>
          </a:blipFill>
          <a:ln w="762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charset="-122"/>
            </a:endParaRPr>
          </a:p>
        </p:txBody>
      </p:sp>
      <p:sp>
        <p:nvSpPr>
          <p:cNvPr id="16" name="标题 1"/>
          <p:cNvSpPr>
            <a:spLocks noGrp="1"/>
          </p:cNvSpPr>
          <p:nvPr>
            <p:ph type="ctrTitle" hasCustomPrompt="1"/>
            <p:custDataLst>
              <p:tags r:id="rId11"/>
            </p:custDataLst>
          </p:nvPr>
        </p:nvSpPr>
        <p:spPr>
          <a:xfrm>
            <a:off x="1524000" y="2371410"/>
            <a:ext cx="9144001" cy="1577591"/>
          </a:xfrm>
          <a:prstGeom prst="rect">
            <a:avLst/>
          </a:prstGeom>
        </p:spPr>
        <p:txBody>
          <a:bodyPr lIns="91415" tIns="45708" rIns="91415" bIns="45708" anchor="ctr"/>
          <a:lstStyle>
            <a:lvl1pPr algn="ctr">
              <a:defRPr sz="5400">
                <a:solidFill>
                  <a:srgbClr val="213A66"/>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defRPr>
            </a:lvl1pPr>
          </a:lstStyle>
          <a:p>
            <a:r>
              <a:rPr lang="zh-CN" altLang="en-US"/>
              <a:t>单击此处编辑课题内容</a:t>
            </a:r>
            <a:endParaRPr lang="zh-CN" altLang="en-US"/>
          </a:p>
        </p:txBody>
      </p:sp>
      <p:sp>
        <p:nvSpPr>
          <p:cNvPr id="17" name="副标题 2"/>
          <p:cNvSpPr>
            <a:spLocks noGrp="1"/>
          </p:cNvSpPr>
          <p:nvPr>
            <p:ph type="subTitle" idx="1" hasCustomPrompt="1"/>
            <p:custDataLst>
              <p:tags r:id="rId12"/>
            </p:custDataLst>
          </p:nvPr>
        </p:nvSpPr>
        <p:spPr>
          <a:xfrm>
            <a:off x="1524000" y="4039436"/>
            <a:ext cx="9144001" cy="1218363"/>
          </a:xfrm>
          <a:prstGeom prst="rect">
            <a:avLst/>
          </a:prstGeom>
        </p:spPr>
        <p:txBody>
          <a:bodyPr lIns="91415" tIns="45708" rIns="91415" bIns="45708"/>
          <a:lstStyle>
            <a:lvl1pPr marL="0" indent="0" algn="ctr">
              <a:buNone/>
              <a:defRPr sz="2400">
                <a:solidFill>
                  <a:srgbClr val="213A66"/>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330" indent="0" algn="ctr">
              <a:buNone/>
              <a:defRPr sz="1600"/>
            </a:lvl9pPr>
          </a:lstStyle>
          <a:p>
            <a:r>
              <a:rPr lang="zh-CN" altLang="en-US"/>
              <a:t>执教人：某某某</a:t>
            </a:r>
            <a:endParaRPr lang="zh-CN" altLang="en-US"/>
          </a:p>
        </p:txBody>
      </p:sp>
      <p:grpSp>
        <p:nvGrpSpPr>
          <p:cNvPr id="27" name="组合 26"/>
          <p:cNvGrpSpPr/>
          <p:nvPr userDrawn="1">
            <p:custDataLst>
              <p:tags r:id="rId13"/>
            </p:custDataLst>
          </p:nvPr>
        </p:nvGrpSpPr>
        <p:grpSpPr>
          <a:xfrm>
            <a:off x="2689942" y="5675406"/>
            <a:ext cx="7564161" cy="194679"/>
            <a:chOff x="2689942" y="5675406"/>
            <a:chExt cx="7564161" cy="194679"/>
          </a:xfrm>
        </p:grpSpPr>
        <p:grpSp>
          <p:nvGrpSpPr>
            <p:cNvPr id="28" name="组合 27"/>
            <p:cNvGrpSpPr/>
            <p:nvPr>
              <p:custDataLst>
                <p:tags r:id="rId14"/>
              </p:custDataLst>
            </p:nvPr>
          </p:nvGrpSpPr>
          <p:grpSpPr>
            <a:xfrm>
              <a:off x="2689942" y="5685419"/>
              <a:ext cx="1362198" cy="184666"/>
              <a:chOff x="4369395" y="3297684"/>
              <a:chExt cx="1460586" cy="198004"/>
            </a:xfrm>
          </p:grpSpPr>
          <p:sp>
            <p:nvSpPr>
              <p:cNvPr id="49" name="文本框 9"/>
              <p:cNvSpPr txBox="1"/>
              <p:nvPr>
                <p:custDataLst>
                  <p:tags r:id="rId15"/>
                </p:custDataLst>
              </p:nvPr>
            </p:nvSpPr>
            <p:spPr>
              <a:xfrm>
                <a:off x="4605846" y="3297684"/>
                <a:ext cx="122413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问题导学</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50" name="组合 49"/>
              <p:cNvGrpSpPr/>
              <p:nvPr>
                <p:custDataLst>
                  <p:tags r:id="rId16"/>
                </p:custDataLst>
              </p:nvPr>
            </p:nvGrpSpPr>
            <p:grpSpPr>
              <a:xfrm>
                <a:off x="4369395" y="3316401"/>
                <a:ext cx="168551" cy="168551"/>
                <a:chOff x="5005199" y="3717032"/>
                <a:chExt cx="168551" cy="168551"/>
              </a:xfrm>
            </p:grpSpPr>
            <p:sp>
              <p:nvSpPr>
                <p:cNvPr id="51" name="椭圆 50"/>
                <p:cNvSpPr/>
                <p:nvPr>
                  <p:custDataLst>
                    <p:tags r:id="rId17"/>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52" name="等腰三角形 51"/>
                <p:cNvSpPr/>
                <p:nvPr>
                  <p:custDataLst>
                    <p:tags r:id="rId18"/>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nvGrpSpPr>
            <p:cNvPr id="29" name="组合 28"/>
            <p:cNvGrpSpPr/>
            <p:nvPr>
              <p:custDataLst>
                <p:tags r:id="rId19"/>
              </p:custDataLst>
            </p:nvPr>
          </p:nvGrpSpPr>
          <p:grpSpPr>
            <a:xfrm>
              <a:off x="4130102" y="5685419"/>
              <a:ext cx="1362198" cy="184666"/>
              <a:chOff x="4369395" y="3297684"/>
              <a:chExt cx="1460586" cy="198004"/>
            </a:xfrm>
          </p:grpSpPr>
          <p:sp>
            <p:nvSpPr>
              <p:cNvPr id="45" name="文本框 9"/>
              <p:cNvSpPr txBox="1"/>
              <p:nvPr>
                <p:custDataLst>
                  <p:tags r:id="rId20"/>
                </p:custDataLst>
              </p:nvPr>
            </p:nvSpPr>
            <p:spPr>
              <a:xfrm>
                <a:off x="4605846" y="3297684"/>
                <a:ext cx="122413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自主思考</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46" name="组合 45"/>
              <p:cNvGrpSpPr/>
              <p:nvPr>
                <p:custDataLst>
                  <p:tags r:id="rId21"/>
                </p:custDataLst>
              </p:nvPr>
            </p:nvGrpSpPr>
            <p:grpSpPr>
              <a:xfrm>
                <a:off x="4369395" y="3316401"/>
                <a:ext cx="168551" cy="168551"/>
                <a:chOff x="5005199" y="3717032"/>
                <a:chExt cx="168551" cy="168551"/>
              </a:xfrm>
            </p:grpSpPr>
            <p:sp>
              <p:nvSpPr>
                <p:cNvPr id="47" name="椭圆 46"/>
                <p:cNvSpPr/>
                <p:nvPr>
                  <p:custDataLst>
                    <p:tags r:id="rId22"/>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48" name="等腰三角形 47"/>
                <p:cNvSpPr/>
                <p:nvPr>
                  <p:custDataLst>
                    <p:tags r:id="rId23"/>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nvGrpSpPr>
            <p:cNvPr id="30" name="组合 29"/>
            <p:cNvGrpSpPr/>
            <p:nvPr>
              <p:custDataLst>
                <p:tags r:id="rId24"/>
              </p:custDataLst>
            </p:nvPr>
          </p:nvGrpSpPr>
          <p:grpSpPr>
            <a:xfrm>
              <a:off x="5570262" y="5685419"/>
              <a:ext cx="1362198" cy="184666"/>
              <a:chOff x="4369395" y="3297684"/>
              <a:chExt cx="1460586" cy="198004"/>
            </a:xfrm>
          </p:grpSpPr>
          <p:sp>
            <p:nvSpPr>
              <p:cNvPr id="41" name="文本框 9"/>
              <p:cNvSpPr txBox="1"/>
              <p:nvPr>
                <p:custDataLst>
                  <p:tags r:id="rId25"/>
                </p:custDataLst>
              </p:nvPr>
            </p:nvSpPr>
            <p:spPr>
              <a:xfrm>
                <a:off x="4605846" y="3297684"/>
                <a:ext cx="122413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合作探究</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42" name="组合 41"/>
              <p:cNvGrpSpPr/>
              <p:nvPr>
                <p:custDataLst>
                  <p:tags r:id="rId26"/>
                </p:custDataLst>
              </p:nvPr>
            </p:nvGrpSpPr>
            <p:grpSpPr>
              <a:xfrm>
                <a:off x="4369395" y="3316401"/>
                <a:ext cx="168551" cy="168551"/>
                <a:chOff x="5005199" y="3717032"/>
                <a:chExt cx="168551" cy="168551"/>
              </a:xfrm>
            </p:grpSpPr>
            <p:sp>
              <p:nvSpPr>
                <p:cNvPr id="43" name="椭圆 42"/>
                <p:cNvSpPr/>
                <p:nvPr>
                  <p:custDataLst>
                    <p:tags r:id="rId27"/>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44" name="等腰三角形 43"/>
                <p:cNvSpPr/>
                <p:nvPr>
                  <p:custDataLst>
                    <p:tags r:id="rId28"/>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nvGrpSpPr>
            <p:cNvPr id="31" name="组合 30"/>
            <p:cNvGrpSpPr/>
            <p:nvPr>
              <p:custDataLst>
                <p:tags r:id="rId29"/>
              </p:custDataLst>
            </p:nvPr>
          </p:nvGrpSpPr>
          <p:grpSpPr>
            <a:xfrm>
              <a:off x="6927565" y="5675406"/>
              <a:ext cx="1362198" cy="184666"/>
              <a:chOff x="4369395" y="3297684"/>
              <a:chExt cx="1460586" cy="198004"/>
            </a:xfrm>
          </p:grpSpPr>
          <p:sp>
            <p:nvSpPr>
              <p:cNvPr id="37" name="文本框 9"/>
              <p:cNvSpPr txBox="1"/>
              <p:nvPr>
                <p:custDataLst>
                  <p:tags r:id="rId30"/>
                </p:custDataLst>
              </p:nvPr>
            </p:nvSpPr>
            <p:spPr>
              <a:xfrm>
                <a:off x="4605846" y="3297684"/>
                <a:ext cx="122413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交流展示</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38" name="组合 37"/>
              <p:cNvGrpSpPr/>
              <p:nvPr>
                <p:custDataLst>
                  <p:tags r:id="rId31"/>
                </p:custDataLst>
              </p:nvPr>
            </p:nvGrpSpPr>
            <p:grpSpPr>
              <a:xfrm>
                <a:off x="4369395" y="3316401"/>
                <a:ext cx="168551" cy="168551"/>
                <a:chOff x="5005199" y="3717032"/>
                <a:chExt cx="168551" cy="168551"/>
              </a:xfrm>
            </p:grpSpPr>
            <p:sp>
              <p:nvSpPr>
                <p:cNvPr id="39" name="椭圆 38"/>
                <p:cNvSpPr/>
                <p:nvPr>
                  <p:custDataLst>
                    <p:tags r:id="rId32"/>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40" name="等腰三角形 39"/>
                <p:cNvSpPr/>
                <p:nvPr>
                  <p:custDataLst>
                    <p:tags r:id="rId33"/>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nvGrpSpPr>
            <p:cNvPr id="32" name="组合 31"/>
            <p:cNvGrpSpPr/>
            <p:nvPr>
              <p:custDataLst>
                <p:tags r:id="rId34"/>
              </p:custDataLst>
            </p:nvPr>
          </p:nvGrpSpPr>
          <p:grpSpPr>
            <a:xfrm>
              <a:off x="8351395" y="5675406"/>
              <a:ext cx="1902708" cy="184666"/>
              <a:chOff x="4369395" y="3297684"/>
              <a:chExt cx="2040136" cy="198004"/>
            </a:xfrm>
          </p:grpSpPr>
          <p:sp>
            <p:nvSpPr>
              <p:cNvPr id="33" name="文本框 9"/>
              <p:cNvSpPr txBox="1"/>
              <p:nvPr>
                <p:custDataLst>
                  <p:tags r:id="rId35"/>
                </p:custDataLst>
              </p:nvPr>
            </p:nvSpPr>
            <p:spPr>
              <a:xfrm>
                <a:off x="4605846" y="3297684"/>
                <a:ext cx="1803685" cy="198004"/>
              </a:xfrm>
              <a:prstGeom prst="rect">
                <a:avLst/>
              </a:prstGeom>
              <a:noFill/>
            </p:spPr>
            <p:txBody>
              <a:bodyPr wrap="square" lIns="0" tIns="0" rIns="0" bIns="0" rtlCol="0">
                <a:spAutoFit/>
              </a:bodyPr>
              <a:lstStyle/>
              <a:p>
                <a:pPr marL="0" lvl="1"/>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rPr>
                  <a:t>反思评价</a:t>
                </a: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34" name="组合 33"/>
              <p:cNvGrpSpPr/>
              <p:nvPr>
                <p:custDataLst>
                  <p:tags r:id="rId36"/>
                </p:custDataLst>
              </p:nvPr>
            </p:nvGrpSpPr>
            <p:grpSpPr>
              <a:xfrm>
                <a:off x="4369395" y="3316401"/>
                <a:ext cx="168551" cy="168551"/>
                <a:chOff x="5005199" y="3717032"/>
                <a:chExt cx="168551" cy="168551"/>
              </a:xfrm>
            </p:grpSpPr>
            <p:sp>
              <p:nvSpPr>
                <p:cNvPr id="35" name="椭圆 34"/>
                <p:cNvSpPr/>
                <p:nvPr>
                  <p:custDataLst>
                    <p:tags r:id="rId37"/>
                  </p:custDataLst>
                </p:nvPr>
              </p:nvSpPr>
              <p:spPr>
                <a:xfrm>
                  <a:off x="5005199" y="3717032"/>
                  <a:ext cx="168551" cy="168551"/>
                </a:xfrm>
                <a:prstGeom prst="ellipse">
                  <a:avLst/>
                </a:prstGeom>
                <a:solidFill>
                  <a:srgbClr val="213A66"/>
                </a:solid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36" name="等腰三角形 35"/>
                <p:cNvSpPr/>
                <p:nvPr>
                  <p:custDataLst>
                    <p:tags r:id="rId38"/>
                  </p:custDataLst>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思源黑体" panose="020b0500000000000000" pitchFamily="34" charset="-122"/>
                    <a:ea typeface="思源黑体" panose="020b0500000000000000" pitchFamily="34" charset="-122"/>
                  </a:endParaRPr>
                </a:p>
              </p:txBody>
            </p:sp>
          </p:grpSp>
        </p:grpSp>
      </p:gr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ags" Target="../tags/tag177.xml" /><Relationship Id="rId14" Type="http://schemas.openxmlformats.org/officeDocument/2006/relationships/image" Target="file:///D:\qq&#25991;&#20214;\712321467\Image\C2C\Image2\%7b75232B38-A165-1FB7-499C-2E1C792CACB5%7d.png" TargetMode="External" /><Relationship Id="rId15" Type="http://schemas.openxmlformats.org/officeDocument/2006/relationships/image" Target="../media/image11.png" /><Relationship Id="rId16" Type="http://schemas.openxmlformats.org/officeDocument/2006/relationships/tags" Target="../tags/tag178.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3"/>
          </p:custDataLst>
        </p:nvPr>
      </p:nvGrpSpPr>
      <p:grpSpPr>
        <a:xfrm>
          <a:off x="0" y="0"/>
          <a:ext cx="0" cy="0"/>
        </a:xfrm>
      </p:grpSpPr>
      <p:pic>
        <p:nvPicPr>
          <p:cNvPr id="2" name="图片 1073743875" descr="学科网 zxxk.com" title=""/>
          <p:cNvPicPr>
            <a:picLocks noChangeAspect="1"/>
          </p:cNvPicPr>
          <p:nvPr>
            <p:custDataLst>
              <p:tags r:id="rId16"/>
            </p:custDataLst>
          </p:nvPr>
        </p:nvPicPr>
        <p:blipFill>
          <a:blip r:embed="rId15" r:link="rId1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86.xml" /><Relationship Id="rId3" Type="http://schemas.openxmlformats.org/officeDocument/2006/relationships/tags" Target="../tags/tag187.xml" /><Relationship Id="rId4" Type="http://schemas.openxmlformats.org/officeDocument/2006/relationships/image" Target="../media/image12.png" /><Relationship Id="rId5" Type="http://schemas.openxmlformats.org/officeDocument/2006/relationships/tags" Target="../tags/tag188.xml" /><Relationship Id="rId6" Type="http://schemas.openxmlformats.org/officeDocument/2006/relationships/tags" Target="../tags/tag189.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76.xml" /><Relationship Id="rId3" Type="http://schemas.openxmlformats.org/officeDocument/2006/relationships/tags" Target="../tags/tag277.xml" /><Relationship Id="rId4" Type="http://schemas.openxmlformats.org/officeDocument/2006/relationships/tags" Target="../tags/tag278.xml" /><Relationship Id="rId5" Type="http://schemas.openxmlformats.org/officeDocument/2006/relationships/tags" Target="../tags/tag27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88.xml" /><Relationship Id="rId11" Type="http://schemas.openxmlformats.org/officeDocument/2006/relationships/tags" Target="../tags/tag289.xml" /><Relationship Id="rId12" Type="http://schemas.openxmlformats.org/officeDocument/2006/relationships/tags" Target="../tags/tag290.xml" /><Relationship Id="rId13" Type="http://schemas.openxmlformats.org/officeDocument/2006/relationships/tags" Target="../tags/tag291.xml" /><Relationship Id="rId14" Type="http://schemas.openxmlformats.org/officeDocument/2006/relationships/tags" Target="../tags/tag292.xml" /><Relationship Id="rId15" Type="http://schemas.openxmlformats.org/officeDocument/2006/relationships/tags" Target="../tags/tag293.xml" /><Relationship Id="rId16" Type="http://schemas.openxmlformats.org/officeDocument/2006/relationships/tags" Target="../tags/tag294.xml" /><Relationship Id="rId17" Type="http://schemas.openxmlformats.org/officeDocument/2006/relationships/tags" Target="../tags/tag295.xml" /><Relationship Id="rId18" Type="http://schemas.openxmlformats.org/officeDocument/2006/relationships/tags" Target="../tags/tag296.xml" /><Relationship Id="rId19" Type="http://schemas.openxmlformats.org/officeDocument/2006/relationships/tags" Target="../tags/tag297.xml" /><Relationship Id="rId2" Type="http://schemas.openxmlformats.org/officeDocument/2006/relationships/tags" Target="../tags/tag280.xml" /><Relationship Id="rId20" Type="http://schemas.openxmlformats.org/officeDocument/2006/relationships/tags" Target="../tags/tag298.xml" /><Relationship Id="rId21" Type="http://schemas.openxmlformats.org/officeDocument/2006/relationships/tags" Target="../tags/tag299.xml" /><Relationship Id="rId22" Type="http://schemas.openxmlformats.org/officeDocument/2006/relationships/tags" Target="../tags/tag300.xml" /><Relationship Id="rId23" Type="http://schemas.openxmlformats.org/officeDocument/2006/relationships/tags" Target="../tags/tag301.xml" /><Relationship Id="rId24" Type="http://schemas.openxmlformats.org/officeDocument/2006/relationships/tags" Target="../tags/tag302.xml" /><Relationship Id="rId25" Type="http://schemas.openxmlformats.org/officeDocument/2006/relationships/tags" Target="../tags/tag303.xml" /><Relationship Id="rId26" Type="http://schemas.openxmlformats.org/officeDocument/2006/relationships/tags" Target="../tags/tag304.xml" /><Relationship Id="rId27" Type="http://schemas.openxmlformats.org/officeDocument/2006/relationships/tags" Target="../tags/tag305.xml" /><Relationship Id="rId28" Type="http://schemas.openxmlformats.org/officeDocument/2006/relationships/tags" Target="../tags/tag306.xml" /><Relationship Id="rId29" Type="http://schemas.openxmlformats.org/officeDocument/2006/relationships/tags" Target="../tags/tag307.xml" /><Relationship Id="rId3" Type="http://schemas.openxmlformats.org/officeDocument/2006/relationships/tags" Target="../tags/tag281.xml" /><Relationship Id="rId30" Type="http://schemas.openxmlformats.org/officeDocument/2006/relationships/tags" Target="../tags/tag308.xml" /><Relationship Id="rId31" Type="http://schemas.openxmlformats.org/officeDocument/2006/relationships/tags" Target="../tags/tag309.xml" /><Relationship Id="rId32" Type="http://schemas.openxmlformats.org/officeDocument/2006/relationships/tags" Target="../tags/tag310.xml" /><Relationship Id="rId33" Type="http://schemas.openxmlformats.org/officeDocument/2006/relationships/tags" Target="../tags/tag311.xml" /><Relationship Id="rId34" Type="http://schemas.openxmlformats.org/officeDocument/2006/relationships/tags" Target="../tags/tag312.xml" /><Relationship Id="rId35" Type="http://schemas.openxmlformats.org/officeDocument/2006/relationships/tags" Target="../tags/tag313.xml" /><Relationship Id="rId4" Type="http://schemas.openxmlformats.org/officeDocument/2006/relationships/tags" Target="../tags/tag282.xml" /><Relationship Id="rId5" Type="http://schemas.openxmlformats.org/officeDocument/2006/relationships/tags" Target="../tags/tag283.xml" /><Relationship Id="rId6" Type="http://schemas.openxmlformats.org/officeDocument/2006/relationships/tags" Target="../tags/tag284.xml" /><Relationship Id="rId7" Type="http://schemas.openxmlformats.org/officeDocument/2006/relationships/tags" Target="../tags/tag285.xml" /><Relationship Id="rId8" Type="http://schemas.openxmlformats.org/officeDocument/2006/relationships/tags" Target="../tags/tag286.xml" /><Relationship Id="rId9" Type="http://schemas.openxmlformats.org/officeDocument/2006/relationships/tags" Target="../tags/tag28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xml" /><Relationship Id="rId3" Type="http://schemas.openxmlformats.org/officeDocument/2006/relationships/tags" Target="../tags/tag318.xml" /><Relationship Id="rId4" Type="http://schemas.openxmlformats.org/officeDocument/2006/relationships/tags" Target="../tags/tag319.xml" /><Relationship Id="rId5" Type="http://schemas.openxmlformats.org/officeDocument/2006/relationships/tags" Target="../tags/tag320.xml" /><Relationship Id="rId6" Type="http://schemas.openxmlformats.org/officeDocument/2006/relationships/tags" Target="../tags/tag32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322.xml" /><Relationship Id="rId3" Type="http://schemas.openxmlformats.org/officeDocument/2006/relationships/tags" Target="../tags/tag323.xml" /><Relationship Id="rId4" Type="http://schemas.openxmlformats.org/officeDocument/2006/relationships/tags" Target="../tags/tag324.xml" /><Relationship Id="rId5" Type="http://schemas.openxmlformats.org/officeDocument/2006/relationships/tags" Target="../tags/tag325.xml" /><Relationship Id="rId6" Type="http://schemas.openxmlformats.org/officeDocument/2006/relationships/tags" Target="../tags/tag326.xml" /><Relationship Id="rId7" Type="http://schemas.openxmlformats.org/officeDocument/2006/relationships/tags" Target="../tags/tag32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28.xml" /><Relationship Id="rId3" Type="http://schemas.openxmlformats.org/officeDocument/2006/relationships/tags" Target="../tags/tag329.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330.xml" /><Relationship Id="rId3" Type="http://schemas.openxmlformats.org/officeDocument/2006/relationships/tags" Target="../tags/tag33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32.xml" /><Relationship Id="rId3" Type="http://schemas.openxmlformats.org/officeDocument/2006/relationships/tags" Target="../tags/tag33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34.xml" /><Relationship Id="rId3" Type="http://schemas.openxmlformats.org/officeDocument/2006/relationships/tags" Target="../tags/tag335.xml" /><Relationship Id="rId4" Type="http://schemas.openxmlformats.org/officeDocument/2006/relationships/tags" Target="../tags/tag33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347.xml" /><Relationship Id="rId11" Type="http://schemas.openxmlformats.org/officeDocument/2006/relationships/tags" Target="../tags/tag348.xml" /><Relationship Id="rId12" Type="http://schemas.openxmlformats.org/officeDocument/2006/relationships/tags" Target="../tags/tag349.xml" /><Relationship Id="rId13" Type="http://schemas.openxmlformats.org/officeDocument/2006/relationships/tags" Target="../tags/tag350.xml" /><Relationship Id="rId14" Type="http://schemas.openxmlformats.org/officeDocument/2006/relationships/tags" Target="../tags/tag351.xml" /><Relationship Id="rId15" Type="http://schemas.openxmlformats.org/officeDocument/2006/relationships/tags" Target="../tags/tag352.xml" /><Relationship Id="rId16" Type="http://schemas.openxmlformats.org/officeDocument/2006/relationships/tags" Target="../tags/tag353.xml" /><Relationship Id="rId17" Type="http://schemas.openxmlformats.org/officeDocument/2006/relationships/tags" Target="../tags/tag354.xml" /><Relationship Id="rId18" Type="http://schemas.openxmlformats.org/officeDocument/2006/relationships/tags" Target="../tags/tag355.xml" /><Relationship Id="rId19" Type="http://schemas.openxmlformats.org/officeDocument/2006/relationships/tags" Target="../tags/tag356.xml" /><Relationship Id="rId2" Type="http://schemas.openxmlformats.org/officeDocument/2006/relationships/notesSlide" Target="../notesSlides/notesSlide3.xml" /><Relationship Id="rId20" Type="http://schemas.openxmlformats.org/officeDocument/2006/relationships/tags" Target="../tags/tag357.xml" /><Relationship Id="rId21" Type="http://schemas.openxmlformats.org/officeDocument/2006/relationships/tags" Target="../tags/tag358.xml" /><Relationship Id="rId22" Type="http://schemas.openxmlformats.org/officeDocument/2006/relationships/tags" Target="../tags/tag359.xml" /><Relationship Id="rId23" Type="http://schemas.openxmlformats.org/officeDocument/2006/relationships/tags" Target="../tags/tag360.xml" /><Relationship Id="rId24" Type="http://schemas.openxmlformats.org/officeDocument/2006/relationships/tags" Target="../tags/tag361.xml" /><Relationship Id="rId25" Type="http://schemas.openxmlformats.org/officeDocument/2006/relationships/tags" Target="../tags/tag362.xml" /><Relationship Id="rId3" Type="http://schemas.openxmlformats.org/officeDocument/2006/relationships/tags" Target="../tags/tag340.xml" /><Relationship Id="rId4" Type="http://schemas.openxmlformats.org/officeDocument/2006/relationships/tags" Target="../tags/tag341.xml" /><Relationship Id="rId5" Type="http://schemas.openxmlformats.org/officeDocument/2006/relationships/tags" Target="../tags/tag342.xml" /><Relationship Id="rId6" Type="http://schemas.openxmlformats.org/officeDocument/2006/relationships/tags" Target="../tags/tag343.xml" /><Relationship Id="rId7" Type="http://schemas.openxmlformats.org/officeDocument/2006/relationships/tags" Target="../tags/tag344.xml" /><Relationship Id="rId8" Type="http://schemas.openxmlformats.org/officeDocument/2006/relationships/tags" Target="../tags/tag345.xml" /><Relationship Id="rId9" Type="http://schemas.openxmlformats.org/officeDocument/2006/relationships/tags" Target="../tags/tag34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74.xml" /><Relationship Id="rId100" Type="http://schemas.openxmlformats.org/officeDocument/2006/relationships/tags" Target="../tags/tag463.xml" /><Relationship Id="rId101" Type="http://schemas.openxmlformats.org/officeDocument/2006/relationships/tags" Target="../tags/tag464.xml" /><Relationship Id="rId102" Type="http://schemas.openxmlformats.org/officeDocument/2006/relationships/tags" Target="../tags/tag465.xml" /><Relationship Id="rId11" Type="http://schemas.openxmlformats.org/officeDocument/2006/relationships/tags" Target="../tags/tag375.xml" /><Relationship Id="rId12" Type="http://schemas.openxmlformats.org/officeDocument/2006/relationships/tags" Target="../tags/tag376.xml" /><Relationship Id="rId13" Type="http://schemas.openxmlformats.org/officeDocument/2006/relationships/tags" Target="../tags/tag377.xml" /><Relationship Id="rId14" Type="http://schemas.openxmlformats.org/officeDocument/2006/relationships/tags" Target="../tags/tag378.xml" /><Relationship Id="rId15" Type="http://schemas.openxmlformats.org/officeDocument/2006/relationships/tags" Target="../tags/tag379.xml" /><Relationship Id="rId16" Type="http://schemas.openxmlformats.org/officeDocument/2006/relationships/tags" Target="../tags/tag380.xml" /><Relationship Id="rId17" Type="http://schemas.openxmlformats.org/officeDocument/2006/relationships/tags" Target="../tags/tag381.xml" /><Relationship Id="rId18" Type="http://schemas.openxmlformats.org/officeDocument/2006/relationships/tags" Target="../tags/tag382.xml" /><Relationship Id="rId19" Type="http://schemas.openxmlformats.org/officeDocument/2006/relationships/tags" Target="../tags/tag383.xml" /><Relationship Id="rId2" Type="http://schemas.openxmlformats.org/officeDocument/2006/relationships/notesSlide" Target="../notesSlides/notesSlide4.xml" /><Relationship Id="rId20" Type="http://schemas.openxmlformats.org/officeDocument/2006/relationships/image" Target="../media/image14.png" /><Relationship Id="rId21" Type="http://schemas.openxmlformats.org/officeDocument/2006/relationships/tags" Target="../tags/tag384.xml" /><Relationship Id="rId22" Type="http://schemas.openxmlformats.org/officeDocument/2006/relationships/tags" Target="../tags/tag385.xml" /><Relationship Id="rId23" Type="http://schemas.openxmlformats.org/officeDocument/2006/relationships/tags" Target="../tags/tag386.xml" /><Relationship Id="rId24" Type="http://schemas.openxmlformats.org/officeDocument/2006/relationships/tags" Target="../tags/tag387.xml" /><Relationship Id="rId25" Type="http://schemas.openxmlformats.org/officeDocument/2006/relationships/tags" Target="../tags/tag388.xml" /><Relationship Id="rId26" Type="http://schemas.openxmlformats.org/officeDocument/2006/relationships/tags" Target="../tags/tag389.xml" /><Relationship Id="rId27" Type="http://schemas.openxmlformats.org/officeDocument/2006/relationships/tags" Target="../tags/tag390.xml" /><Relationship Id="rId28" Type="http://schemas.openxmlformats.org/officeDocument/2006/relationships/tags" Target="../tags/tag391.xml" /><Relationship Id="rId29" Type="http://schemas.openxmlformats.org/officeDocument/2006/relationships/tags" Target="../tags/tag392.xml" /><Relationship Id="rId3" Type="http://schemas.openxmlformats.org/officeDocument/2006/relationships/tags" Target="../tags/tag367.xml" /><Relationship Id="rId30" Type="http://schemas.openxmlformats.org/officeDocument/2006/relationships/tags" Target="../tags/tag393.xml" /><Relationship Id="rId31" Type="http://schemas.openxmlformats.org/officeDocument/2006/relationships/tags" Target="../tags/tag394.xml" /><Relationship Id="rId32" Type="http://schemas.openxmlformats.org/officeDocument/2006/relationships/tags" Target="../tags/tag395.xml" /><Relationship Id="rId33" Type="http://schemas.openxmlformats.org/officeDocument/2006/relationships/tags" Target="../tags/tag396.xml" /><Relationship Id="rId34" Type="http://schemas.openxmlformats.org/officeDocument/2006/relationships/tags" Target="../tags/tag397.xml" /><Relationship Id="rId35" Type="http://schemas.openxmlformats.org/officeDocument/2006/relationships/tags" Target="../tags/tag398.xml" /><Relationship Id="rId36" Type="http://schemas.openxmlformats.org/officeDocument/2006/relationships/tags" Target="../tags/tag399.xml" /><Relationship Id="rId37" Type="http://schemas.openxmlformats.org/officeDocument/2006/relationships/tags" Target="../tags/tag400.xml" /><Relationship Id="rId38" Type="http://schemas.openxmlformats.org/officeDocument/2006/relationships/tags" Target="../tags/tag401.xml" /><Relationship Id="rId39" Type="http://schemas.openxmlformats.org/officeDocument/2006/relationships/tags" Target="../tags/tag402.xml" /><Relationship Id="rId4" Type="http://schemas.openxmlformats.org/officeDocument/2006/relationships/tags" Target="../tags/tag368.xml" /><Relationship Id="rId40" Type="http://schemas.openxmlformats.org/officeDocument/2006/relationships/tags" Target="../tags/tag403.xml" /><Relationship Id="rId41" Type="http://schemas.openxmlformats.org/officeDocument/2006/relationships/tags" Target="../tags/tag404.xml" /><Relationship Id="rId42" Type="http://schemas.openxmlformats.org/officeDocument/2006/relationships/tags" Target="../tags/tag405.xml" /><Relationship Id="rId43" Type="http://schemas.openxmlformats.org/officeDocument/2006/relationships/tags" Target="../tags/tag406.xml" /><Relationship Id="rId44" Type="http://schemas.openxmlformats.org/officeDocument/2006/relationships/tags" Target="../tags/tag407.xml" /><Relationship Id="rId45" Type="http://schemas.openxmlformats.org/officeDocument/2006/relationships/tags" Target="../tags/tag408.xml" /><Relationship Id="rId46" Type="http://schemas.openxmlformats.org/officeDocument/2006/relationships/tags" Target="../tags/tag409.xml" /><Relationship Id="rId47" Type="http://schemas.openxmlformats.org/officeDocument/2006/relationships/tags" Target="../tags/tag410.xml" /><Relationship Id="rId48" Type="http://schemas.openxmlformats.org/officeDocument/2006/relationships/tags" Target="../tags/tag411.xml" /><Relationship Id="rId49" Type="http://schemas.openxmlformats.org/officeDocument/2006/relationships/tags" Target="../tags/tag412.xml" /><Relationship Id="rId5" Type="http://schemas.openxmlformats.org/officeDocument/2006/relationships/tags" Target="../tags/tag369.xml" /><Relationship Id="rId50" Type="http://schemas.openxmlformats.org/officeDocument/2006/relationships/tags" Target="../tags/tag413.xml" /><Relationship Id="rId51" Type="http://schemas.openxmlformats.org/officeDocument/2006/relationships/tags" Target="../tags/tag414.xml" /><Relationship Id="rId52" Type="http://schemas.openxmlformats.org/officeDocument/2006/relationships/tags" Target="../tags/tag415.xml" /><Relationship Id="rId53" Type="http://schemas.openxmlformats.org/officeDocument/2006/relationships/tags" Target="../tags/tag416.xml" /><Relationship Id="rId54" Type="http://schemas.openxmlformats.org/officeDocument/2006/relationships/tags" Target="../tags/tag417.xml" /><Relationship Id="rId55" Type="http://schemas.openxmlformats.org/officeDocument/2006/relationships/tags" Target="../tags/tag418.xml" /><Relationship Id="rId56" Type="http://schemas.openxmlformats.org/officeDocument/2006/relationships/tags" Target="../tags/tag419.xml" /><Relationship Id="rId57" Type="http://schemas.openxmlformats.org/officeDocument/2006/relationships/tags" Target="../tags/tag420.xml" /><Relationship Id="rId58" Type="http://schemas.openxmlformats.org/officeDocument/2006/relationships/tags" Target="../tags/tag421.xml" /><Relationship Id="rId59" Type="http://schemas.openxmlformats.org/officeDocument/2006/relationships/tags" Target="../tags/tag422.xml" /><Relationship Id="rId6" Type="http://schemas.openxmlformats.org/officeDocument/2006/relationships/tags" Target="../tags/tag370.xml" /><Relationship Id="rId60" Type="http://schemas.openxmlformats.org/officeDocument/2006/relationships/tags" Target="../tags/tag423.xml" /><Relationship Id="rId61" Type="http://schemas.openxmlformats.org/officeDocument/2006/relationships/tags" Target="../tags/tag424.xml" /><Relationship Id="rId62" Type="http://schemas.openxmlformats.org/officeDocument/2006/relationships/tags" Target="../tags/tag425.xml" /><Relationship Id="rId63" Type="http://schemas.openxmlformats.org/officeDocument/2006/relationships/tags" Target="../tags/tag426.xml" /><Relationship Id="rId64" Type="http://schemas.openxmlformats.org/officeDocument/2006/relationships/tags" Target="../tags/tag427.xml" /><Relationship Id="rId65" Type="http://schemas.openxmlformats.org/officeDocument/2006/relationships/tags" Target="../tags/tag428.xml" /><Relationship Id="rId66" Type="http://schemas.openxmlformats.org/officeDocument/2006/relationships/tags" Target="../tags/tag429.xml" /><Relationship Id="rId67" Type="http://schemas.openxmlformats.org/officeDocument/2006/relationships/tags" Target="../tags/tag430.xml" /><Relationship Id="rId68" Type="http://schemas.openxmlformats.org/officeDocument/2006/relationships/tags" Target="../tags/tag431.xml" /><Relationship Id="rId69" Type="http://schemas.openxmlformats.org/officeDocument/2006/relationships/tags" Target="../tags/tag432.xml" /><Relationship Id="rId7" Type="http://schemas.openxmlformats.org/officeDocument/2006/relationships/tags" Target="../tags/tag371.xml" /><Relationship Id="rId70" Type="http://schemas.openxmlformats.org/officeDocument/2006/relationships/tags" Target="../tags/tag433.xml" /><Relationship Id="rId71" Type="http://schemas.openxmlformats.org/officeDocument/2006/relationships/tags" Target="../tags/tag434.xml" /><Relationship Id="rId72" Type="http://schemas.openxmlformats.org/officeDocument/2006/relationships/tags" Target="../tags/tag435.xml" /><Relationship Id="rId73" Type="http://schemas.openxmlformats.org/officeDocument/2006/relationships/tags" Target="../tags/tag436.xml" /><Relationship Id="rId74" Type="http://schemas.openxmlformats.org/officeDocument/2006/relationships/tags" Target="../tags/tag437.xml" /><Relationship Id="rId75" Type="http://schemas.openxmlformats.org/officeDocument/2006/relationships/tags" Target="../tags/tag438.xml" /><Relationship Id="rId76" Type="http://schemas.openxmlformats.org/officeDocument/2006/relationships/tags" Target="../tags/tag439.xml" /><Relationship Id="rId77" Type="http://schemas.openxmlformats.org/officeDocument/2006/relationships/tags" Target="../tags/tag440.xml" /><Relationship Id="rId78" Type="http://schemas.openxmlformats.org/officeDocument/2006/relationships/tags" Target="../tags/tag441.xml" /><Relationship Id="rId79" Type="http://schemas.openxmlformats.org/officeDocument/2006/relationships/tags" Target="../tags/tag442.xml" /><Relationship Id="rId8" Type="http://schemas.openxmlformats.org/officeDocument/2006/relationships/tags" Target="../tags/tag372.xml" /><Relationship Id="rId80" Type="http://schemas.openxmlformats.org/officeDocument/2006/relationships/tags" Target="../tags/tag443.xml" /><Relationship Id="rId81" Type="http://schemas.openxmlformats.org/officeDocument/2006/relationships/tags" Target="../tags/tag444.xml" /><Relationship Id="rId82" Type="http://schemas.openxmlformats.org/officeDocument/2006/relationships/tags" Target="../tags/tag445.xml" /><Relationship Id="rId83" Type="http://schemas.openxmlformats.org/officeDocument/2006/relationships/tags" Target="../tags/tag446.xml" /><Relationship Id="rId84" Type="http://schemas.openxmlformats.org/officeDocument/2006/relationships/tags" Target="../tags/tag447.xml" /><Relationship Id="rId85" Type="http://schemas.openxmlformats.org/officeDocument/2006/relationships/tags" Target="../tags/tag448.xml" /><Relationship Id="rId86" Type="http://schemas.openxmlformats.org/officeDocument/2006/relationships/tags" Target="../tags/tag449.xml" /><Relationship Id="rId87" Type="http://schemas.openxmlformats.org/officeDocument/2006/relationships/tags" Target="../tags/tag450.xml" /><Relationship Id="rId88" Type="http://schemas.openxmlformats.org/officeDocument/2006/relationships/tags" Target="../tags/tag451.xml" /><Relationship Id="rId89" Type="http://schemas.openxmlformats.org/officeDocument/2006/relationships/tags" Target="../tags/tag452.xml" /><Relationship Id="rId9" Type="http://schemas.openxmlformats.org/officeDocument/2006/relationships/tags" Target="../tags/tag373.xml" /><Relationship Id="rId90" Type="http://schemas.openxmlformats.org/officeDocument/2006/relationships/tags" Target="../tags/tag453.xml" /><Relationship Id="rId91" Type="http://schemas.openxmlformats.org/officeDocument/2006/relationships/tags" Target="../tags/tag454.xml" /><Relationship Id="rId92" Type="http://schemas.openxmlformats.org/officeDocument/2006/relationships/tags" Target="../tags/tag455.xml" /><Relationship Id="rId93" Type="http://schemas.openxmlformats.org/officeDocument/2006/relationships/tags" Target="../tags/tag456.xml" /><Relationship Id="rId94" Type="http://schemas.openxmlformats.org/officeDocument/2006/relationships/tags" Target="../tags/tag457.xml" /><Relationship Id="rId95" Type="http://schemas.openxmlformats.org/officeDocument/2006/relationships/tags" Target="../tags/tag458.xml" /><Relationship Id="rId96" Type="http://schemas.openxmlformats.org/officeDocument/2006/relationships/tags" Target="../tags/tag459.xml" /><Relationship Id="rId97" Type="http://schemas.openxmlformats.org/officeDocument/2006/relationships/tags" Target="../tags/tag460.xml" /><Relationship Id="rId98" Type="http://schemas.openxmlformats.org/officeDocument/2006/relationships/tags" Target="../tags/tag461.xml" /><Relationship Id="rId99" Type="http://schemas.openxmlformats.org/officeDocument/2006/relationships/tags" Target="../tags/tag46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194.xml" /><Relationship Id="rId4" Type="http://schemas.openxmlformats.org/officeDocument/2006/relationships/tags" Target="../tags/tag195.xml" /><Relationship Id="rId5" Type="http://schemas.openxmlformats.org/officeDocument/2006/relationships/tags" Target="../tags/tag19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74.xml" /><Relationship Id="rId11" Type="http://schemas.openxmlformats.org/officeDocument/2006/relationships/tags" Target="../tags/tag475.xml" /><Relationship Id="rId12" Type="http://schemas.openxmlformats.org/officeDocument/2006/relationships/tags" Target="../tags/tag476.xml" /><Relationship Id="rId13" Type="http://schemas.openxmlformats.org/officeDocument/2006/relationships/tags" Target="../tags/tag477.xml" /><Relationship Id="rId14" Type="http://schemas.openxmlformats.org/officeDocument/2006/relationships/tags" Target="../tags/tag478.xml" /><Relationship Id="rId15" Type="http://schemas.openxmlformats.org/officeDocument/2006/relationships/tags" Target="../tags/tag479.xml" /><Relationship Id="rId16" Type="http://schemas.openxmlformats.org/officeDocument/2006/relationships/tags" Target="../tags/tag480.xml" /><Relationship Id="rId17" Type="http://schemas.openxmlformats.org/officeDocument/2006/relationships/tags" Target="../tags/tag481.xml" /><Relationship Id="rId18" Type="http://schemas.openxmlformats.org/officeDocument/2006/relationships/tags" Target="../tags/tag482.xml" /><Relationship Id="rId2" Type="http://schemas.openxmlformats.org/officeDocument/2006/relationships/tags" Target="../tags/tag466.xml" /><Relationship Id="rId3" Type="http://schemas.openxmlformats.org/officeDocument/2006/relationships/tags" Target="../tags/tag467.xml" /><Relationship Id="rId4" Type="http://schemas.openxmlformats.org/officeDocument/2006/relationships/tags" Target="../tags/tag468.xml" /><Relationship Id="rId5" Type="http://schemas.openxmlformats.org/officeDocument/2006/relationships/tags" Target="../tags/tag469.xml" /><Relationship Id="rId6" Type="http://schemas.openxmlformats.org/officeDocument/2006/relationships/tags" Target="../tags/tag470.xml" /><Relationship Id="rId7" Type="http://schemas.openxmlformats.org/officeDocument/2006/relationships/tags" Target="../tags/tag471.xml" /><Relationship Id="rId8" Type="http://schemas.openxmlformats.org/officeDocument/2006/relationships/tags" Target="../tags/tag472.xml" /><Relationship Id="rId9" Type="http://schemas.openxmlformats.org/officeDocument/2006/relationships/tags" Target="../tags/tag47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483.xml" /><Relationship Id="rId3" Type="http://schemas.openxmlformats.org/officeDocument/2006/relationships/tags" Target="../tags/tag484.xml" /><Relationship Id="rId4" Type="http://schemas.openxmlformats.org/officeDocument/2006/relationships/tags" Target="../tags/tag48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86.xml" /><Relationship Id="rId3" Type="http://schemas.openxmlformats.org/officeDocument/2006/relationships/tags" Target="../tags/tag487.xml" /><Relationship Id="rId4" Type="http://schemas.openxmlformats.org/officeDocument/2006/relationships/tags" Target="../tags/tag488.xml" /><Relationship Id="rId5" Type="http://schemas.openxmlformats.org/officeDocument/2006/relationships/tags" Target="../tags/tag489.xml" /><Relationship Id="rId6" Type="http://schemas.openxmlformats.org/officeDocument/2006/relationships/tags" Target="../tags/tag490.xml" /><Relationship Id="rId7" Type="http://schemas.openxmlformats.org/officeDocument/2006/relationships/tags" Target="../tags/tag491.xml" /><Relationship Id="rId8" Type="http://schemas.openxmlformats.org/officeDocument/2006/relationships/tags" Target="../tags/tag49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01.xml" /><Relationship Id="rId11" Type="http://schemas.openxmlformats.org/officeDocument/2006/relationships/tags" Target="../tags/tag502.xml" /><Relationship Id="rId12" Type="http://schemas.openxmlformats.org/officeDocument/2006/relationships/tags" Target="../tags/tag503.xml" /><Relationship Id="rId13" Type="http://schemas.openxmlformats.org/officeDocument/2006/relationships/tags" Target="../tags/tag504.xml" /><Relationship Id="rId14" Type="http://schemas.openxmlformats.org/officeDocument/2006/relationships/tags" Target="../tags/tag505.xml" /><Relationship Id="rId15" Type="http://schemas.openxmlformats.org/officeDocument/2006/relationships/tags" Target="../tags/tag506.xml" /><Relationship Id="rId16" Type="http://schemas.openxmlformats.org/officeDocument/2006/relationships/tags" Target="../tags/tag507.xml" /><Relationship Id="rId17" Type="http://schemas.openxmlformats.org/officeDocument/2006/relationships/tags" Target="../tags/tag508.xml" /><Relationship Id="rId18" Type="http://schemas.openxmlformats.org/officeDocument/2006/relationships/tags" Target="../tags/tag509.xml" /><Relationship Id="rId19" Type="http://schemas.openxmlformats.org/officeDocument/2006/relationships/tags" Target="../tags/tag510.xml" /><Relationship Id="rId2" Type="http://schemas.openxmlformats.org/officeDocument/2006/relationships/tags" Target="../tags/tag493.xml" /><Relationship Id="rId3" Type="http://schemas.openxmlformats.org/officeDocument/2006/relationships/tags" Target="../tags/tag494.xml" /><Relationship Id="rId4" Type="http://schemas.openxmlformats.org/officeDocument/2006/relationships/tags" Target="../tags/tag495.xml" /><Relationship Id="rId5" Type="http://schemas.openxmlformats.org/officeDocument/2006/relationships/tags" Target="../tags/tag496.xml" /><Relationship Id="rId6" Type="http://schemas.openxmlformats.org/officeDocument/2006/relationships/tags" Target="../tags/tag497.xml" /><Relationship Id="rId7" Type="http://schemas.openxmlformats.org/officeDocument/2006/relationships/tags" Target="../tags/tag498.xml" /><Relationship Id="rId8" Type="http://schemas.openxmlformats.org/officeDocument/2006/relationships/tags" Target="../tags/tag499.xml" /><Relationship Id="rId9" Type="http://schemas.openxmlformats.org/officeDocument/2006/relationships/tags" Target="../tags/tag50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511.xml" /><Relationship Id="rId3" Type="http://schemas.openxmlformats.org/officeDocument/2006/relationships/tags" Target="../tags/tag512.xml" /><Relationship Id="rId4" Type="http://schemas.openxmlformats.org/officeDocument/2006/relationships/tags" Target="../tags/tag513.xml" /><Relationship Id="rId5" Type="http://schemas.openxmlformats.org/officeDocument/2006/relationships/tags" Target="../tags/tag51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515.xml" /><Relationship Id="rId3" Type="http://schemas.openxmlformats.org/officeDocument/2006/relationships/tags" Target="../tags/tag516.xml" /><Relationship Id="rId4" Type="http://schemas.openxmlformats.org/officeDocument/2006/relationships/tags" Target="../tags/tag51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05.xml" /><Relationship Id="rId11" Type="http://schemas.openxmlformats.org/officeDocument/2006/relationships/tags" Target="../tags/tag206.xml" /><Relationship Id="rId12" Type="http://schemas.openxmlformats.org/officeDocument/2006/relationships/tags" Target="../tags/tag207.xml" /><Relationship Id="rId13" Type="http://schemas.openxmlformats.org/officeDocument/2006/relationships/tags" Target="../tags/tag208.xml" /><Relationship Id="rId14" Type="http://schemas.openxmlformats.org/officeDocument/2006/relationships/tags" Target="../tags/tag209.xml" /><Relationship Id="rId15" Type="http://schemas.openxmlformats.org/officeDocument/2006/relationships/tags" Target="../tags/tag210.xml" /><Relationship Id="rId16" Type="http://schemas.openxmlformats.org/officeDocument/2006/relationships/tags" Target="../tags/tag211.xml" /><Relationship Id="rId17" Type="http://schemas.openxmlformats.org/officeDocument/2006/relationships/tags" Target="../tags/tag212.xml" /><Relationship Id="rId18" Type="http://schemas.openxmlformats.org/officeDocument/2006/relationships/tags" Target="../tags/tag213.xml" /><Relationship Id="rId19" Type="http://schemas.openxmlformats.org/officeDocument/2006/relationships/tags" Target="../tags/tag214.xml" /><Relationship Id="rId2" Type="http://schemas.openxmlformats.org/officeDocument/2006/relationships/tags" Target="../tags/tag197.xml" /><Relationship Id="rId20" Type="http://schemas.openxmlformats.org/officeDocument/2006/relationships/tags" Target="../tags/tag215.xml" /><Relationship Id="rId21" Type="http://schemas.openxmlformats.org/officeDocument/2006/relationships/tags" Target="../tags/tag216.xml" /><Relationship Id="rId22" Type="http://schemas.openxmlformats.org/officeDocument/2006/relationships/tags" Target="../tags/tag217.xml" /><Relationship Id="rId23" Type="http://schemas.openxmlformats.org/officeDocument/2006/relationships/tags" Target="../tags/tag218.xml" /><Relationship Id="rId24" Type="http://schemas.openxmlformats.org/officeDocument/2006/relationships/tags" Target="../tags/tag219.xml" /><Relationship Id="rId25" Type="http://schemas.openxmlformats.org/officeDocument/2006/relationships/tags" Target="../tags/tag220.xml" /><Relationship Id="rId26" Type="http://schemas.openxmlformats.org/officeDocument/2006/relationships/tags" Target="../tags/tag221.xml" /><Relationship Id="rId27" Type="http://schemas.openxmlformats.org/officeDocument/2006/relationships/tags" Target="../tags/tag222.xml" /><Relationship Id="rId28" Type="http://schemas.openxmlformats.org/officeDocument/2006/relationships/tags" Target="../tags/tag223.xml" /><Relationship Id="rId29" Type="http://schemas.openxmlformats.org/officeDocument/2006/relationships/tags" Target="../tags/tag224.xml" /><Relationship Id="rId3" Type="http://schemas.openxmlformats.org/officeDocument/2006/relationships/tags" Target="../tags/tag198.xml" /><Relationship Id="rId30" Type="http://schemas.openxmlformats.org/officeDocument/2006/relationships/tags" Target="../tags/tag225.xml" /><Relationship Id="rId31" Type="http://schemas.openxmlformats.org/officeDocument/2006/relationships/tags" Target="../tags/tag226.xml" /><Relationship Id="rId32" Type="http://schemas.openxmlformats.org/officeDocument/2006/relationships/tags" Target="../tags/tag227.xml" /><Relationship Id="rId33" Type="http://schemas.openxmlformats.org/officeDocument/2006/relationships/tags" Target="../tags/tag228.xml" /><Relationship Id="rId34" Type="http://schemas.openxmlformats.org/officeDocument/2006/relationships/tags" Target="../tags/tag229.xml" /><Relationship Id="rId35" Type="http://schemas.openxmlformats.org/officeDocument/2006/relationships/tags" Target="../tags/tag230.xml" /><Relationship Id="rId36" Type="http://schemas.openxmlformats.org/officeDocument/2006/relationships/tags" Target="../tags/tag231.xml" /><Relationship Id="rId37" Type="http://schemas.openxmlformats.org/officeDocument/2006/relationships/tags" Target="../tags/tag232.xml" /><Relationship Id="rId38" Type="http://schemas.openxmlformats.org/officeDocument/2006/relationships/tags" Target="../tags/tag233.xml" /><Relationship Id="rId39" Type="http://schemas.openxmlformats.org/officeDocument/2006/relationships/tags" Target="../tags/tag234.xml" /><Relationship Id="rId4" Type="http://schemas.openxmlformats.org/officeDocument/2006/relationships/tags" Target="../tags/tag199.xml" /><Relationship Id="rId40" Type="http://schemas.openxmlformats.org/officeDocument/2006/relationships/tags" Target="../tags/tag235.xml" /><Relationship Id="rId41" Type="http://schemas.openxmlformats.org/officeDocument/2006/relationships/tags" Target="../tags/tag236.xml" /><Relationship Id="rId42" Type="http://schemas.openxmlformats.org/officeDocument/2006/relationships/tags" Target="../tags/tag237.xml" /><Relationship Id="rId43" Type="http://schemas.openxmlformats.org/officeDocument/2006/relationships/tags" Target="../tags/tag238.xml" /><Relationship Id="rId5" Type="http://schemas.openxmlformats.org/officeDocument/2006/relationships/tags" Target="../tags/tag200.xml" /><Relationship Id="rId6" Type="http://schemas.openxmlformats.org/officeDocument/2006/relationships/tags" Target="../tags/tag201.xml" /><Relationship Id="rId7" Type="http://schemas.openxmlformats.org/officeDocument/2006/relationships/tags" Target="../tags/tag202.xml" /><Relationship Id="rId8" Type="http://schemas.openxmlformats.org/officeDocument/2006/relationships/tags" Target="../tags/tag203.xml" /><Relationship Id="rId9" Type="http://schemas.openxmlformats.org/officeDocument/2006/relationships/tags" Target="../tags/tag20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239.xml" /><Relationship Id="rId3" Type="http://schemas.openxmlformats.org/officeDocument/2006/relationships/tags" Target="../tags/tag240.xml" /><Relationship Id="rId4" Type="http://schemas.openxmlformats.org/officeDocument/2006/relationships/tags" Target="../tags/tag24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242.xml" /><Relationship Id="rId3" Type="http://schemas.openxmlformats.org/officeDocument/2006/relationships/tags" Target="../tags/tag243.xml" /><Relationship Id="rId4" Type="http://schemas.openxmlformats.org/officeDocument/2006/relationships/image" Target="../media/image13.png" /><Relationship Id="rId5" Type="http://schemas.openxmlformats.org/officeDocument/2006/relationships/tags" Target="../tags/tag244.xml" /><Relationship Id="rId6" Type="http://schemas.openxmlformats.org/officeDocument/2006/relationships/video" Target="../media/media1.mp4" /><Relationship Id="rId7" Type="http://schemas.microsoft.com/office/2007/relationships/media" Target="../media/media1.mp4" /><Relationship Id="rId8" Type="http://schemas.openxmlformats.org/officeDocument/2006/relationships/tags" Target="../tags/tag24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246.xml" /><Relationship Id="rId3" Type="http://schemas.openxmlformats.org/officeDocument/2006/relationships/tags" Target="../tags/tag247.xml" /><Relationship Id="rId4" Type="http://schemas.openxmlformats.org/officeDocument/2006/relationships/tags" Target="../tags/tag248.xml" /><Relationship Id="rId5" Type="http://schemas.openxmlformats.org/officeDocument/2006/relationships/tags" Target="../tags/tag249.xml" /><Relationship Id="rId6" Type="http://schemas.openxmlformats.org/officeDocument/2006/relationships/tags" Target="../tags/tag250.xml" /><Relationship Id="rId7" Type="http://schemas.openxmlformats.org/officeDocument/2006/relationships/tags" Target="../tags/tag25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52.xml" /><Relationship Id="rId3" Type="http://schemas.openxmlformats.org/officeDocument/2006/relationships/tags" Target="../tags/tag253.xml" /><Relationship Id="rId4" Type="http://schemas.openxmlformats.org/officeDocument/2006/relationships/tags" Target="../tags/tag254.xml" /><Relationship Id="rId5" Type="http://schemas.openxmlformats.org/officeDocument/2006/relationships/tags" Target="../tags/tag25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64.xml" /><Relationship Id="rId11" Type="http://schemas.openxmlformats.org/officeDocument/2006/relationships/tags" Target="../tags/tag265.xml" /><Relationship Id="rId12" Type="http://schemas.openxmlformats.org/officeDocument/2006/relationships/tags" Target="../tags/tag266.xml" /><Relationship Id="rId13" Type="http://schemas.openxmlformats.org/officeDocument/2006/relationships/tags" Target="../tags/tag267.xml" /><Relationship Id="rId14" Type="http://schemas.openxmlformats.org/officeDocument/2006/relationships/tags" Target="../tags/tag268.xml" /><Relationship Id="rId15" Type="http://schemas.openxmlformats.org/officeDocument/2006/relationships/tags" Target="../tags/tag269.xml" /><Relationship Id="rId16" Type="http://schemas.openxmlformats.org/officeDocument/2006/relationships/tags" Target="../tags/tag270.xml" /><Relationship Id="rId17" Type="http://schemas.openxmlformats.org/officeDocument/2006/relationships/tags" Target="../tags/tag271.xml" /><Relationship Id="rId18" Type="http://schemas.openxmlformats.org/officeDocument/2006/relationships/tags" Target="../tags/tag272.xml" /><Relationship Id="rId19" Type="http://schemas.openxmlformats.org/officeDocument/2006/relationships/tags" Target="../tags/tag273.xml" /><Relationship Id="rId2" Type="http://schemas.openxmlformats.org/officeDocument/2006/relationships/tags" Target="../tags/tag256.xml" /><Relationship Id="rId3" Type="http://schemas.openxmlformats.org/officeDocument/2006/relationships/tags" Target="../tags/tag257.xml" /><Relationship Id="rId4" Type="http://schemas.openxmlformats.org/officeDocument/2006/relationships/tags" Target="../tags/tag258.xml" /><Relationship Id="rId5" Type="http://schemas.openxmlformats.org/officeDocument/2006/relationships/tags" Target="../tags/tag259.xml" /><Relationship Id="rId6" Type="http://schemas.openxmlformats.org/officeDocument/2006/relationships/tags" Target="../tags/tag260.xml" /><Relationship Id="rId7" Type="http://schemas.openxmlformats.org/officeDocument/2006/relationships/tags" Target="../tags/tag261.xml" /><Relationship Id="rId8" Type="http://schemas.openxmlformats.org/officeDocument/2006/relationships/tags" Target="../tags/tag262.xml" /><Relationship Id="rId9" Type="http://schemas.openxmlformats.org/officeDocument/2006/relationships/tags" Target="../tags/tag26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74.xml" /><Relationship Id="rId3" Type="http://schemas.openxmlformats.org/officeDocument/2006/relationships/tags" Target="../tags/tag27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318135" y="1387475"/>
            <a:ext cx="11556365" cy="3969385"/>
          </a:xfrm>
          <a:prstGeom prst="rect">
            <a:avLst/>
          </a:prstGeom>
          <a:noFill/>
        </p:spPr>
        <p:txBody>
          <a:bodyPr wrap="square" rtlCol="0" anchor="t">
            <a:spAutoFit/>
          </a:bodyPr>
          <a:lstStyle/>
          <a:p>
            <a:pPr algn="l" fontAlgn="auto"/>
            <a:r>
              <a:rPr lang="en-US" altLang="zh-CN" sz="3600" b="1">
                <a:solidFill>
                  <a:schemeClr val="tx1"/>
                </a:solidFill>
                <a:effectLst>
                  <a:outerShdw blurRad="38100" dist="19050" dir="2700000" algn="tl" rotWithShape="0">
                    <a:schemeClr val="dk1">
                      <a:alpha val="40000"/>
                    </a:schemeClr>
                  </a:outerShdw>
                </a:effectLst>
                <a:latin typeface="+mj-lt"/>
                <a:ea typeface="+mj-ea"/>
                <a:cs typeface="+mj-cs"/>
                <a:sym typeface="+mn-ea"/>
              </a:rPr>
              <a:t>1</a:t>
            </a:r>
            <a:r>
              <a:rPr lang="zh-CN" altLang="en-US" sz="3600" b="1">
                <a:solidFill>
                  <a:schemeClr val="tx1"/>
                </a:solidFill>
                <a:effectLst>
                  <a:outerShdw blurRad="38100" dist="19050" dir="2700000" algn="tl" rotWithShape="0">
                    <a:schemeClr val="dk1">
                      <a:alpha val="40000"/>
                    </a:schemeClr>
                  </a:outerShdw>
                </a:effectLst>
                <a:latin typeface="+mj-lt"/>
                <a:ea typeface="+mj-ea"/>
                <a:cs typeface="+mj-cs"/>
                <a:sym typeface="+mn-ea"/>
              </a:rPr>
              <a:t>、近代以后，中国人必须完成的两大历史任务是什么？</a:t>
            </a:r>
            <a:endParaRPr lang="zh-CN" altLang="en-US" sz="3600" b="1" strike="noStrike" noProof="1">
              <a:solidFill>
                <a:schemeClr val="tx1"/>
              </a:solidFill>
              <a:effectLst>
                <a:outerShdw blurRad="38100" dist="19050" dir="2700000" algn="tl" rotWithShape="0">
                  <a:schemeClr val="dk1">
                    <a:alpha val="40000"/>
                  </a:schemeClr>
                </a:outerShdw>
              </a:effectLst>
              <a:latin typeface="+mj-lt"/>
              <a:ea typeface="+mj-ea"/>
              <a:cs typeface="+mj-cs"/>
            </a:endParaRPr>
          </a:p>
          <a:p>
            <a:pPr algn="l" fontAlgn="auto"/>
            <a:r>
              <a:rPr lang="en-US" altLang="zh-CN" sz="3600" b="1">
                <a:solidFill>
                  <a:schemeClr val="tx1"/>
                </a:solidFill>
                <a:effectLst>
                  <a:outerShdw blurRad="38100" dist="19050" dir="2700000" algn="tl" rotWithShape="0">
                    <a:schemeClr val="dk1">
                      <a:alpha val="40000"/>
                    </a:schemeClr>
                  </a:outerShdw>
                </a:effectLst>
                <a:latin typeface="+mj-lt"/>
                <a:ea typeface="+mj-ea"/>
                <a:cs typeface="+mj-cs"/>
                <a:sym typeface="+mn-ea"/>
              </a:rPr>
              <a:t>2</a:t>
            </a:r>
            <a:r>
              <a:rPr lang="zh-CN" altLang="en-US" sz="3600" b="1">
                <a:solidFill>
                  <a:schemeClr val="tx1"/>
                </a:solidFill>
                <a:effectLst>
                  <a:outerShdw blurRad="38100" dist="19050" dir="2700000" algn="tl" rotWithShape="0">
                    <a:schemeClr val="dk1">
                      <a:alpha val="40000"/>
                    </a:schemeClr>
                  </a:outerShdw>
                </a:effectLst>
                <a:latin typeface="+mj-lt"/>
                <a:ea typeface="+mj-ea"/>
                <a:cs typeface="+mj-cs"/>
                <a:sym typeface="+mn-ea"/>
              </a:rPr>
              <a:t>、</a:t>
            </a:r>
            <a:r>
              <a:rPr lang="zh-CN" altLang="en-US" sz="3600" b="1">
                <a:effectLst>
                  <a:outerShdw blurRad="38100" dist="19050" dir="2700000" algn="tl" rotWithShape="0">
                    <a:schemeClr val="dk1">
                      <a:alpha val="40000"/>
                    </a:schemeClr>
                  </a:outerShdw>
                </a:effectLst>
                <a:latin typeface="+mj-lt"/>
                <a:ea typeface="+mj-ea"/>
                <a:cs typeface="+mj-cs"/>
                <a:sym typeface="+mn-ea"/>
              </a:rPr>
              <a:t>新民主主义革命的</a:t>
            </a:r>
            <a:r>
              <a:rPr lang="zh-CN" altLang="en-US" sz="3600" b="1">
                <a:effectLst>
                  <a:outerShdw blurRad="38100" dist="19050" dir="2700000" algn="tl" rotWithShape="0">
                    <a:schemeClr val="dk1">
                      <a:alpha val="40000"/>
                    </a:schemeClr>
                  </a:outerShdw>
                </a:effectLst>
                <a:sym typeface="+mn-ea"/>
              </a:rPr>
              <a:t>性质</a:t>
            </a:r>
            <a:endParaRPr lang="zh-CN" altLang="en-US" sz="3600" b="1">
              <a:solidFill>
                <a:schemeClr val="tx1"/>
              </a:solidFill>
              <a:effectLst>
                <a:outerShdw blurRad="38100" dist="19050" dir="2700000" algn="tl" rotWithShape="0">
                  <a:schemeClr val="dk1">
                    <a:alpha val="40000"/>
                  </a:schemeClr>
                </a:outerShdw>
              </a:effectLst>
              <a:latin typeface="+mj-lt"/>
              <a:ea typeface="+mj-ea"/>
              <a:cs typeface="+mj-cs"/>
              <a:sym typeface="+mn-ea"/>
            </a:endParaRPr>
          </a:p>
          <a:p>
            <a:pPr algn="l" fontAlgn="auto"/>
            <a:r>
              <a:rPr lang="en-US" altLang="zh-CN" sz="3600" b="1">
                <a:effectLst>
                  <a:outerShdw blurRad="38100" dist="19050" dir="2700000" algn="tl" rotWithShape="0">
                    <a:schemeClr val="dk1">
                      <a:alpha val="40000"/>
                    </a:schemeClr>
                  </a:outerShdw>
                </a:effectLst>
                <a:latin typeface="+mj-lt"/>
                <a:ea typeface="+mj-ea"/>
                <a:cs typeface="+mj-cs"/>
                <a:sym typeface="+mn-ea"/>
              </a:rPr>
              <a:t>3</a:t>
            </a:r>
            <a:r>
              <a:rPr lang="zh-CN" altLang="en-US" sz="3600" b="1">
                <a:effectLst>
                  <a:outerShdw blurRad="38100" dist="19050" dir="2700000" algn="tl" rotWithShape="0">
                    <a:schemeClr val="dk1">
                      <a:alpha val="40000"/>
                    </a:schemeClr>
                  </a:outerShdw>
                </a:effectLst>
                <a:latin typeface="+mj-lt"/>
                <a:ea typeface="+mj-ea"/>
                <a:cs typeface="+mj-cs"/>
                <a:sym typeface="+mn-ea"/>
              </a:rPr>
              <a:t>、新民主主义革命的指导思想、</a:t>
            </a:r>
            <a:r>
              <a:rPr lang="zh-CN" altLang="en-US" sz="3600" b="1">
                <a:effectLst>
                  <a:outerShdw blurRad="38100" dist="19050" dir="2700000" algn="tl" rotWithShape="0">
                    <a:schemeClr val="dk1">
                      <a:alpha val="40000"/>
                    </a:schemeClr>
                  </a:outerShdw>
                </a:effectLst>
                <a:sym typeface="+mn-ea"/>
              </a:rPr>
              <a:t>领导力量、革命道路、三大法宝、发展历程？</a:t>
            </a:r>
            <a:endParaRPr lang="zh-CN" altLang="en-US" sz="3600" b="1">
              <a:effectLst>
                <a:outerShdw blurRad="38100" dist="19050" dir="2700000" algn="tl" rotWithShape="0">
                  <a:schemeClr val="dk1">
                    <a:alpha val="40000"/>
                  </a:schemeClr>
                </a:outerShdw>
              </a:effectLst>
              <a:sym typeface="+mn-ea"/>
            </a:endParaRPr>
          </a:p>
          <a:p>
            <a:pPr algn="l" fontAlgn="auto"/>
            <a:r>
              <a:rPr lang="en-US" altLang="zh-CN" sz="3600" b="1">
                <a:solidFill>
                  <a:schemeClr val="tx1"/>
                </a:solidFill>
                <a:effectLst>
                  <a:outerShdw blurRad="38100" dist="19050" dir="2700000" algn="tl" rotWithShape="0">
                    <a:schemeClr val="dk1">
                      <a:alpha val="40000"/>
                    </a:schemeClr>
                  </a:outerShdw>
                </a:effectLst>
                <a:latin typeface="+mj-lt"/>
                <a:ea typeface="+mj-ea"/>
                <a:cs typeface="+mj-cs"/>
                <a:sym typeface="+mn-ea"/>
              </a:rPr>
              <a:t>3</a:t>
            </a:r>
            <a:r>
              <a:rPr lang="zh-CN" altLang="en-US" sz="3600" b="1">
                <a:solidFill>
                  <a:schemeClr val="tx1"/>
                </a:solidFill>
                <a:effectLst>
                  <a:outerShdw blurRad="38100" dist="19050" dir="2700000" algn="tl" rotWithShape="0">
                    <a:schemeClr val="dk1">
                      <a:alpha val="40000"/>
                    </a:schemeClr>
                  </a:outerShdw>
                </a:effectLst>
                <a:latin typeface="+mj-lt"/>
                <a:ea typeface="+mj-ea"/>
                <a:cs typeface="+mj-cs"/>
                <a:sym typeface="+mn-ea"/>
              </a:rPr>
              <a:t>、</a:t>
            </a:r>
            <a:r>
              <a:rPr lang="zh-CN" altLang="en-US" sz="3600" b="1">
                <a:effectLst>
                  <a:outerShdw blurRad="38100" dist="19050" dir="2700000" algn="tl" rotWithShape="0">
                    <a:schemeClr val="dk1">
                      <a:alpha val="40000"/>
                    </a:schemeClr>
                  </a:outerShdw>
                </a:effectLst>
                <a:latin typeface="+mj-lt"/>
                <a:ea typeface="+mj-ea"/>
                <a:cs typeface="+mj-cs"/>
                <a:sym typeface="+mn-ea"/>
              </a:rPr>
              <a:t>新民主主义革命的</a:t>
            </a:r>
            <a:r>
              <a:rPr lang="zh-CN" altLang="en-US" sz="3600" b="1">
                <a:effectLst>
                  <a:outerShdw blurRad="38100" dist="19050" dir="2700000" algn="tl" rotWithShape="0">
                    <a:schemeClr val="dk1">
                      <a:alpha val="40000"/>
                    </a:schemeClr>
                  </a:outerShdw>
                </a:effectLst>
                <a:sym typeface="+mn-ea"/>
              </a:rPr>
              <a:t>胜利标志？</a:t>
            </a:r>
            <a:endParaRPr lang="zh-CN" altLang="en-US" sz="3600" b="1" strike="noStrike" noProof="1">
              <a:solidFill>
                <a:schemeClr val="tx1"/>
              </a:solidFill>
              <a:effectLst>
                <a:outerShdw blurRad="38100" dist="19050" dir="2700000" algn="tl" rotWithShape="0">
                  <a:schemeClr val="dk1">
                    <a:alpha val="40000"/>
                  </a:schemeClr>
                </a:outerShdw>
              </a:effectLst>
            </a:endParaRPr>
          </a:p>
          <a:p>
            <a:pPr algn="l" fontAlgn="auto"/>
            <a:r>
              <a:rPr lang="en-US" altLang="zh-CN" sz="3600" b="1">
                <a:solidFill>
                  <a:schemeClr val="tx1"/>
                </a:solidFill>
                <a:effectLst>
                  <a:outerShdw blurRad="38100" dist="19050" dir="2700000" algn="tl" rotWithShape="0">
                    <a:schemeClr val="dk1">
                      <a:alpha val="40000"/>
                    </a:schemeClr>
                  </a:outerShdw>
                </a:effectLst>
                <a:latin typeface="+mj-lt"/>
                <a:ea typeface="+mj-ea"/>
                <a:cs typeface="+mj-cs"/>
                <a:sym typeface="+mn-ea"/>
              </a:rPr>
              <a:t>4</a:t>
            </a:r>
            <a:r>
              <a:rPr lang="zh-CN" altLang="en-US" sz="3600" b="1">
                <a:solidFill>
                  <a:schemeClr val="tx1"/>
                </a:solidFill>
                <a:effectLst>
                  <a:outerShdw blurRad="38100" dist="19050" dir="2700000" algn="tl" rotWithShape="0">
                    <a:schemeClr val="dk1">
                      <a:alpha val="40000"/>
                    </a:schemeClr>
                  </a:outerShdw>
                </a:effectLst>
                <a:latin typeface="+mj-lt"/>
                <a:ea typeface="+mj-ea"/>
                <a:cs typeface="+mj-cs"/>
                <a:sym typeface="+mn-ea"/>
              </a:rPr>
              <a:t>、</a:t>
            </a:r>
            <a:r>
              <a:rPr lang="zh-CN" altLang="en-US" sz="3600" b="1">
                <a:effectLst>
                  <a:outerShdw blurRad="38100" dist="19050" dir="2700000" algn="tl" rotWithShape="0">
                    <a:schemeClr val="dk1">
                      <a:alpha val="40000"/>
                    </a:schemeClr>
                  </a:outerShdw>
                </a:effectLst>
                <a:latin typeface="+mj-lt"/>
                <a:ea typeface="+mj-ea"/>
                <a:cs typeface="+mj-cs"/>
                <a:sym typeface="+mn-ea"/>
              </a:rPr>
              <a:t>新民主主义革命的</a:t>
            </a:r>
            <a:r>
              <a:rPr lang="en-US" altLang="zh-CN" sz="3600" b="1">
                <a:effectLst>
                  <a:outerShdw blurRad="38100" dist="19050" dir="2700000" algn="tl" rotWithShape="0">
                    <a:schemeClr val="dk1">
                      <a:alpha val="40000"/>
                    </a:schemeClr>
                  </a:outerShdw>
                </a:effectLst>
                <a:latin typeface="+mj-lt"/>
                <a:ea typeface="+mj-ea"/>
                <a:cs typeface="+mj-cs"/>
                <a:sym typeface="+mn-ea"/>
              </a:rPr>
              <a:t>“</a:t>
            </a:r>
            <a:r>
              <a:rPr lang="zh-CN" altLang="en-US" sz="3600" b="1">
                <a:effectLst>
                  <a:outerShdw blurRad="38100" dist="19050" dir="2700000" algn="tl" rotWithShape="0">
                    <a:schemeClr val="dk1">
                      <a:alpha val="40000"/>
                    </a:schemeClr>
                  </a:outerShdw>
                </a:effectLst>
                <a:latin typeface="+mj-lt"/>
                <a:ea typeface="+mj-ea"/>
                <a:cs typeface="+mj-cs"/>
                <a:sym typeface="+mn-ea"/>
              </a:rPr>
              <a:t>新</a:t>
            </a:r>
            <a:r>
              <a:rPr lang="en-US" altLang="zh-CN" sz="3600" b="1">
                <a:effectLst>
                  <a:outerShdw blurRad="38100" dist="19050" dir="2700000" algn="tl" rotWithShape="0">
                    <a:schemeClr val="dk1">
                      <a:alpha val="40000"/>
                    </a:schemeClr>
                  </a:outerShdw>
                </a:effectLst>
                <a:latin typeface="+mj-lt"/>
                <a:ea typeface="+mj-ea"/>
                <a:cs typeface="+mj-cs"/>
                <a:sym typeface="+mn-ea"/>
              </a:rPr>
              <a:t>”</a:t>
            </a:r>
            <a:r>
              <a:rPr lang="zh-CN" altLang="en-US" sz="3600" b="1">
                <a:effectLst>
                  <a:outerShdw blurRad="38100" dist="19050" dir="2700000" algn="tl" rotWithShape="0">
                    <a:schemeClr val="dk1">
                      <a:alpha val="40000"/>
                    </a:schemeClr>
                  </a:outerShdw>
                </a:effectLst>
                <a:latin typeface="+mj-lt"/>
                <a:ea typeface="+mj-ea"/>
                <a:cs typeface="+mj-cs"/>
                <a:sym typeface="+mn-ea"/>
              </a:rPr>
              <a:t>在哪里？</a:t>
            </a:r>
            <a:endParaRPr lang="zh-CN" altLang="en-US" sz="3600" b="1">
              <a:solidFill>
                <a:schemeClr val="tx1"/>
              </a:solidFill>
              <a:effectLst>
                <a:outerShdw blurRad="38100" dist="19050" dir="2700000" algn="tl" rotWithShape="0">
                  <a:schemeClr val="dk1">
                    <a:alpha val="40000"/>
                  </a:schemeClr>
                </a:outerShdw>
              </a:effectLst>
              <a:latin typeface="+mj-lt"/>
              <a:ea typeface="+mj-ea"/>
              <a:cs typeface="+mj-cs"/>
              <a:sym typeface="+mn-ea"/>
            </a:endParaRPr>
          </a:p>
          <a:p>
            <a:pPr algn="l" fontAlgn="auto"/>
            <a:r>
              <a:rPr lang="en-US" altLang="zh-CN" sz="3600" b="1">
                <a:solidFill>
                  <a:schemeClr val="tx1"/>
                </a:solidFill>
                <a:effectLst>
                  <a:outerShdw blurRad="38100" dist="19050" dir="2700000" algn="tl" rotWithShape="0">
                    <a:schemeClr val="dk1">
                      <a:alpha val="40000"/>
                    </a:schemeClr>
                  </a:outerShdw>
                </a:effectLst>
                <a:latin typeface="+mj-lt"/>
                <a:ea typeface="+mj-ea"/>
                <a:cs typeface="+mj-cs"/>
                <a:sym typeface="+mn-ea"/>
              </a:rPr>
              <a:t>5</a:t>
            </a:r>
            <a:r>
              <a:rPr lang="zh-CN" altLang="en-US" sz="3600" b="1">
                <a:solidFill>
                  <a:schemeClr val="tx1"/>
                </a:solidFill>
                <a:effectLst>
                  <a:outerShdw blurRad="38100" dist="19050" dir="2700000" algn="tl" rotWithShape="0">
                    <a:schemeClr val="dk1">
                      <a:alpha val="40000"/>
                    </a:schemeClr>
                  </a:outerShdw>
                </a:effectLst>
                <a:latin typeface="+mj-lt"/>
                <a:ea typeface="+mj-ea"/>
                <a:cs typeface="+mj-cs"/>
                <a:sym typeface="+mn-ea"/>
              </a:rPr>
              <a:t>、中华人民共和国成立的意义</a:t>
            </a:r>
            <a:endParaRPr lang="zh-CN" altLang="en-US" sz="3600" b="1">
              <a:solidFill>
                <a:schemeClr val="tx1"/>
              </a:solidFill>
              <a:effectLst>
                <a:outerShdw blurRad="38100" dist="19050" dir="2700000" algn="tl" rotWithShape="0">
                  <a:schemeClr val="dk1">
                    <a:alpha val="40000"/>
                  </a:schemeClr>
                </a:outerShdw>
              </a:effectLst>
              <a:latin typeface="+mj-lt"/>
              <a:ea typeface="+mj-ea"/>
              <a:cs typeface="+mj-cs"/>
              <a:sym typeface="+mn-ea"/>
            </a:endParaRPr>
          </a:p>
        </p:txBody>
      </p:sp>
      <p:pic>
        <p:nvPicPr>
          <p:cNvPr id="3" name="Picture 3"/>
          <p:cNvPicPr>
            <a:picLocks noChangeAspect="1"/>
          </p:cNvPicPr>
          <p:nvPr>
            <p:custDataLst>
              <p:tags r:id="rId5"/>
            </p:custDataLst>
          </p:nvPr>
        </p:nvPicPr>
        <p:blipFill>
          <a:blip r:embed="rId4"/>
          <a:stretch>
            <a:fillRect/>
          </a:stretch>
        </p:blipFill>
        <p:spPr>
          <a:xfrm flipH="1">
            <a:off x="11239500" y="11823700"/>
            <a:ext cx="0" cy="0"/>
          </a:xfrm>
          <a:prstGeom prst="rect">
            <a:avLst/>
          </a:prstGeom>
          <a:ln>
            <a:noFill/>
          </a:ln>
        </p:spPr>
      </p:pic>
    </p:spTree>
    <p:custDataLst>
      <p:tags r:id="rId6"/>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48747" name="文本框 5" title=""/>
          <p:cNvSpPr txBox="1"/>
          <p:nvPr>
            <p:custDataLst>
              <p:tags r:id="rId3"/>
            </p:custDataLst>
          </p:nvPr>
        </p:nvSpPr>
        <p:spPr>
          <a:xfrm>
            <a:off x="1889070" y="965429"/>
            <a:ext cx="7193632" cy="645160"/>
          </a:xfrm>
          <a:prstGeom prst="rect">
            <a:avLst/>
          </a:prstGeom>
          <a:solidFill>
            <a:schemeClr val="bg2"/>
          </a:solidFill>
        </p:spPr>
        <p:txBody>
          <a:bodyPr wrap="square" rtlCol="0" anchor="t">
            <a:spAutoFit/>
          </a:bodyPr>
          <a:lstStyle/>
          <a:p>
            <a:pPr lvl="0" algn="ctr">
              <a:buClrTx/>
              <a:buSzTx/>
              <a:buFontTx/>
            </a:pPr>
            <a:r>
              <a:rPr lang="zh-CN" altLang="en-US" sz="36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2.总路线、总任务</a:t>
            </a:r>
            <a:endParaRPr lang="zh-CN" altLang="en-US" sz="36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sp>
        <p:nvSpPr>
          <p:cNvPr id="1048748" name="文本框 1048587" title=""/>
          <p:cNvSpPr txBox="1"/>
          <p:nvPr>
            <p:custDataLst>
              <p:tags r:id="rId4"/>
            </p:custDataLst>
          </p:nvPr>
        </p:nvSpPr>
        <p:spPr>
          <a:xfrm>
            <a:off x="280352" y="2201423"/>
            <a:ext cx="11631295" cy="1863090"/>
          </a:xfrm>
          <a:prstGeom prst="rect">
            <a:avLst/>
          </a:prstGeom>
          <a:solidFill>
            <a:schemeClr val="bg1"/>
          </a:solidFill>
          <a:ln w="25400">
            <a:solidFill>
              <a:srgbClr val="C00000"/>
            </a:solidFill>
          </a:ln>
        </p:spPr>
        <p:txBody>
          <a:bodyPr wrap="square" rtlCol="0">
            <a:spAutoFit/>
            <a:scene3d>
              <a:camera prst="orthographicFront"/>
              <a:lightRig rig="threePt" dir="t"/>
            </a:scene3d>
          </a:bodyPr>
          <a:lstStyle/>
          <a:p>
            <a:pPr fontAlgn="auto">
              <a:lnSpc>
                <a:spcPct val="120000"/>
              </a:lnSpc>
            </a:pPr>
            <a:r>
              <a:rPr lang="en-US" sz="32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要在一个相当长的时期内，逐步实现国家的</a:t>
            </a:r>
            <a:r>
              <a:rPr lang="en-US" sz="32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社会主义工业化</a:t>
            </a:r>
            <a:r>
              <a:rPr lang="en-US" sz="32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，并逐步实现国家</a:t>
            </a:r>
            <a:r>
              <a:rPr lang="en-US" sz="32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对农业、对手工业和对资本主义工商业</a:t>
            </a:r>
            <a:r>
              <a:rPr lang="en-US" sz="32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的社会主义改造。这一内容概括说来，就是“</a:t>
            </a:r>
            <a:r>
              <a:rPr lang="en-US" sz="32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一化三改</a:t>
            </a:r>
            <a:r>
              <a:rPr lang="en-US" sz="32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 。</a:t>
            </a:r>
            <a:endParaRPr lang="en-US" sz="32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
        <p:nvSpPr>
          <p:cNvPr id="12" name="矩形 19465" title=""/>
          <p:cNvSpPr/>
          <p:nvPr>
            <p:custDataLst>
              <p:tags r:id="rId5"/>
            </p:custDataLst>
          </p:nvPr>
        </p:nvSpPr>
        <p:spPr>
          <a:xfrm>
            <a:off x="280352" y="4521390"/>
            <a:ext cx="11306810" cy="1272540"/>
          </a:xfrm>
          <a:prstGeom prst="rect">
            <a:avLst/>
          </a:prstGeom>
          <a:solidFill>
            <a:srgbClr val="FFFF00"/>
          </a:solidFill>
          <a:ln w="9525">
            <a:noFill/>
          </a:ln>
        </p:spPr>
        <p:txBody>
          <a:bodyPr wrap="square" anchor="t" anchorCtr="0">
            <a:spAutoFit/>
          </a:bodyPr>
          <a:lstStyle/>
          <a:p>
            <a:pPr defTabSz="863600">
              <a:lnSpc>
                <a:spcPct val="120000"/>
              </a:lnSpc>
            </a:pPr>
            <a:r>
              <a:rPr lang="en-US" altLang="zh-CN" sz="3200" b="1">
                <a:solidFill>
                  <a:srgbClr val="C00000"/>
                </a:solidFill>
                <a:latin typeface="Times New Roman" panose="02020603050405020304" pitchFamily="18" charset="0"/>
                <a:ea typeface="华文中宋" panose="02010600040101010101" pitchFamily="2" charset="-122"/>
                <a:sym typeface="微软雅黑" panose="020b0503020204020204" charset="-122"/>
              </a:rPr>
              <a:t>【</a:t>
            </a:r>
            <a:r>
              <a:rPr lang="zh-CN" altLang="en-US" sz="3200" b="1">
                <a:solidFill>
                  <a:srgbClr val="C00000"/>
                </a:solidFill>
                <a:latin typeface="Times New Roman" panose="02020603050405020304" pitchFamily="18" charset="0"/>
                <a:ea typeface="华文中宋" panose="02010600040101010101" pitchFamily="2" charset="-122"/>
                <a:sym typeface="微软雅黑" panose="020b0503020204020204" charset="-122"/>
              </a:rPr>
              <a:t>注意</a:t>
            </a:r>
            <a:r>
              <a:rPr lang="en-US" altLang="zh-CN" sz="3200" b="1">
                <a:solidFill>
                  <a:srgbClr val="C00000"/>
                </a:solidFill>
                <a:latin typeface="Times New Roman" panose="02020603050405020304" pitchFamily="18" charset="0"/>
                <a:ea typeface="华文中宋" panose="02010600040101010101" pitchFamily="2" charset="-122"/>
                <a:sym typeface="微软雅黑" panose="020b0503020204020204" charset="-122"/>
              </a:rPr>
              <a:t>】</a:t>
            </a:r>
            <a:r>
              <a:rPr lang="zh-CN" altLang="en-US" sz="3200" b="1">
                <a:solidFill>
                  <a:srgbClr val="C00000"/>
                </a:solidFill>
                <a:latin typeface="Times New Roman" panose="02020603050405020304" pitchFamily="18" charset="0"/>
                <a:ea typeface="华文中宋" panose="02010600040101010101" pitchFamily="2" charset="-122"/>
                <a:sym typeface="微软雅黑" panose="020b0503020204020204" charset="-122"/>
              </a:rPr>
              <a:t>三大改造的实质：</a:t>
            </a:r>
            <a:r>
              <a:rPr lang="zh-CN" altLang="en-US" sz="3200" b="1">
                <a:solidFill>
                  <a:schemeClr val="tx1"/>
                </a:solidFill>
                <a:latin typeface="楷体" panose="02010609060101010101" pitchFamily="49" charset="-122"/>
                <a:ea typeface="楷体" panose="02010609060101010101" pitchFamily="49" charset="-122"/>
                <a:sym typeface="微软雅黑" panose="020b0503020204020204" charset="-122"/>
              </a:rPr>
              <a:t>把生产资料</a:t>
            </a:r>
            <a:r>
              <a:rPr lang="zh-CN" altLang="en-US" sz="3200" b="1">
                <a:gradFill>
                  <a:gsLst>
                    <a:gs pos="0">
                      <a:srgbClr val="E30000"/>
                    </a:gs>
                    <a:gs pos="100000">
                      <a:srgbClr val="760303"/>
                    </a:gs>
                  </a:gsLst>
                  <a:lin scaled="0"/>
                </a:gradFill>
                <a:latin typeface="楷体" panose="02010609060101010101" pitchFamily="49" charset="-122"/>
                <a:ea typeface="楷体" panose="02010609060101010101" pitchFamily="49" charset="-122"/>
                <a:sym typeface="微软雅黑" panose="020b0503020204020204" charset="-122"/>
              </a:rPr>
              <a:t>私有制</a:t>
            </a:r>
            <a:r>
              <a:rPr lang="zh-CN" altLang="en-US" sz="3200" b="1">
                <a:solidFill>
                  <a:schemeClr val="tx1"/>
                </a:solidFill>
                <a:latin typeface="楷体" panose="02010609060101010101" pitchFamily="49" charset="-122"/>
                <a:ea typeface="楷体" panose="02010609060101010101" pitchFamily="49" charset="-122"/>
                <a:sym typeface="微软雅黑" panose="020b0503020204020204" charset="-122"/>
              </a:rPr>
              <a:t>转变为</a:t>
            </a:r>
            <a:r>
              <a:rPr lang="zh-CN" altLang="en-US" sz="3200" b="1">
                <a:gradFill>
                  <a:gsLst>
                    <a:gs pos="0">
                      <a:srgbClr val="E30000"/>
                    </a:gs>
                    <a:gs pos="100000">
                      <a:srgbClr val="760303"/>
                    </a:gs>
                  </a:gsLst>
                  <a:lin scaled="0"/>
                </a:gradFill>
                <a:latin typeface="楷体" panose="02010609060101010101" pitchFamily="49" charset="-122"/>
                <a:ea typeface="楷体" panose="02010609060101010101" pitchFamily="49" charset="-122"/>
                <a:sym typeface="微软雅黑" panose="020b0503020204020204" charset="-122"/>
              </a:rPr>
              <a:t>社会主义公有制</a:t>
            </a:r>
            <a:r>
              <a:rPr lang="zh-CN" altLang="en-US" sz="3200" b="1">
                <a:solidFill>
                  <a:schemeClr val="tx1"/>
                </a:solidFill>
                <a:latin typeface="楷体" panose="02010609060101010101" pitchFamily="49" charset="-122"/>
                <a:ea typeface="楷体" panose="02010609060101010101" pitchFamily="49" charset="-122"/>
                <a:sym typeface="微软雅黑" panose="020b0503020204020204" charset="-122"/>
              </a:rPr>
              <a:t>，是变革生产关系的社会主义革命。</a:t>
            </a:r>
            <a:endParaRPr lang="zh-CN" altLang="en-US" sz="3200" b="1">
              <a:solidFill>
                <a:schemeClr val="tx1"/>
              </a:solidFill>
              <a:latin typeface="楷体" panose="02010609060101010101" pitchFamily="49" charset="-122"/>
              <a:ea typeface="楷体" panose="02010609060101010101" pitchFamily="49" charset="-122"/>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47"/>
                                        </p:tgtEl>
                                        <p:attrNameLst>
                                          <p:attrName>style.visibility</p:attrName>
                                        </p:attrNameLst>
                                      </p:cBhvr>
                                      <p:to>
                                        <p:strVal val="visible"/>
                                      </p:to>
                                    </p:set>
                                    <p:anim calcmode="lin" valueType="num">
                                      <p:cBhvr additive="base">
                                        <p:cTn id="7" dur="500" fill="hold"/>
                                        <p:tgtEl>
                                          <p:spTgt spid="1048747"/>
                                        </p:tgtEl>
                                        <p:attrNameLst>
                                          <p:attrName>ppt_x</p:attrName>
                                        </p:attrNameLst>
                                      </p:cBhvr>
                                      <p:tavLst>
                                        <p:tav tm="0">
                                          <p:val>
                                            <p:strVal val="#ppt_x"/>
                                          </p:val>
                                        </p:tav>
                                        <p:tav tm="100000">
                                          <p:val>
                                            <p:strVal val="#ppt_x"/>
                                          </p:val>
                                        </p:tav>
                                      </p:tavLst>
                                    </p:anim>
                                    <p:anim calcmode="lin" valueType="num">
                                      <p:cBhvr additive="base">
                                        <p:cTn id="8" dur="500" fill="hold"/>
                                        <p:tgtEl>
                                          <p:spTgt spid="1048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748"/>
                                        </p:tgtEl>
                                        <p:attrNameLst>
                                          <p:attrName>style.visibility</p:attrName>
                                        </p:attrNameLst>
                                      </p:cBhvr>
                                      <p:to>
                                        <p:strVal val="visible"/>
                                      </p:to>
                                    </p:set>
                                    <p:anim calcmode="lin" valueType="num">
                                      <p:cBhvr additive="base">
                                        <p:cTn id="13" dur="500" fill="hold"/>
                                        <p:tgtEl>
                                          <p:spTgt spid="1048748"/>
                                        </p:tgtEl>
                                        <p:attrNameLst>
                                          <p:attrName>ppt_x</p:attrName>
                                        </p:attrNameLst>
                                      </p:cBhvr>
                                      <p:tavLst>
                                        <p:tav tm="0">
                                          <p:val>
                                            <p:strVal val="#ppt_x"/>
                                          </p:val>
                                        </p:tav>
                                        <p:tav tm="100000">
                                          <p:val>
                                            <p:strVal val="#ppt_x"/>
                                          </p:val>
                                        </p:tav>
                                      </p:tavLst>
                                    </p:anim>
                                    <p:anim calcmode="lin" valueType="num">
                                      <p:cBhvr additive="base">
                                        <p:cTn id="14" dur="500" fill="hold"/>
                                        <p:tgtEl>
                                          <p:spTgt spid="104874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7" grpId="0" animBg="1"/>
      <p:bldP spid="1048748" grpId="0" animBg="1"/>
      <p:bldP spid="12"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圆角矩形 7" title=""/>
          <p:cNvSpPr/>
          <p:nvPr>
            <p:custDataLst>
              <p:tags r:id="rId3"/>
            </p:custDataLst>
          </p:nvPr>
        </p:nvSpPr>
        <p:spPr>
          <a:xfrm>
            <a:off x="2442845" y="1577975"/>
            <a:ext cx="1700530" cy="584200"/>
          </a:xfrm>
          <a:prstGeom prst="roundRect">
            <a:avLst>
              <a:gd name="adj" fmla="val 50000"/>
            </a:avLst>
          </a:prstGeom>
          <a:gradFill>
            <a:gsLst>
              <a:gs pos="100000">
                <a:srgbClr val="A41105"/>
              </a:gs>
              <a:gs pos="0">
                <a:srgbClr val="FF08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a:solidFill>
                  <a:schemeClr val="bg1"/>
                </a:solidFill>
                <a:latin typeface="Songti SC Bold" panose="02010800040101010101" charset="-122"/>
                <a:ea typeface="Songti SC Bold" panose="02010800040101010101" charset="-122"/>
              </a:rPr>
              <a:t>农业</a:t>
            </a:r>
            <a:endParaRPr kumimoji="1" lang="zh-CN" altLang="en-US" sz="2800" b="1">
              <a:solidFill>
                <a:schemeClr val="bg1"/>
              </a:solidFill>
              <a:latin typeface="Songti SC Bold" panose="02010800040101010101" charset="-122"/>
              <a:ea typeface="Songti SC Bold" panose="02010800040101010101" charset="-122"/>
            </a:endParaRPr>
          </a:p>
        </p:txBody>
      </p:sp>
      <p:sp>
        <p:nvSpPr>
          <p:cNvPr id="4" name="圆角矩形 3" title=""/>
          <p:cNvSpPr/>
          <p:nvPr>
            <p:custDataLst>
              <p:tags r:id="rId4"/>
            </p:custDataLst>
          </p:nvPr>
        </p:nvSpPr>
        <p:spPr>
          <a:xfrm>
            <a:off x="5527040" y="1577975"/>
            <a:ext cx="1700530" cy="584200"/>
          </a:xfrm>
          <a:prstGeom prst="roundRect">
            <a:avLst>
              <a:gd name="adj" fmla="val 50000"/>
            </a:avLst>
          </a:prstGeom>
          <a:gradFill>
            <a:gsLst>
              <a:gs pos="100000">
                <a:srgbClr val="A41105"/>
              </a:gs>
              <a:gs pos="0">
                <a:srgbClr val="FF08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a:solidFill>
                  <a:schemeClr val="bg1"/>
                </a:solidFill>
                <a:latin typeface="Songti SC Bold" panose="02010800040101010101" charset="-122"/>
                <a:ea typeface="Songti SC Bold" panose="02010800040101010101" charset="-122"/>
              </a:rPr>
              <a:t>手工业</a:t>
            </a:r>
            <a:endParaRPr kumimoji="1" lang="zh-CN" altLang="en-US" sz="2800" b="1">
              <a:solidFill>
                <a:schemeClr val="bg1"/>
              </a:solidFill>
              <a:latin typeface="Songti SC Bold" panose="02010800040101010101" charset="-122"/>
              <a:ea typeface="Songti SC Bold" panose="02010800040101010101" charset="-122"/>
            </a:endParaRPr>
          </a:p>
        </p:txBody>
      </p:sp>
      <p:sp>
        <p:nvSpPr>
          <p:cNvPr id="5" name="圆角矩形 4" title=""/>
          <p:cNvSpPr/>
          <p:nvPr>
            <p:custDataLst>
              <p:tags r:id="rId5"/>
            </p:custDataLst>
          </p:nvPr>
        </p:nvSpPr>
        <p:spPr>
          <a:xfrm>
            <a:off x="7992110" y="1577975"/>
            <a:ext cx="3164205" cy="584200"/>
          </a:xfrm>
          <a:prstGeom prst="roundRect">
            <a:avLst>
              <a:gd name="adj" fmla="val 50000"/>
            </a:avLst>
          </a:prstGeom>
          <a:gradFill>
            <a:gsLst>
              <a:gs pos="100000">
                <a:srgbClr val="A41105"/>
              </a:gs>
              <a:gs pos="0">
                <a:srgbClr val="FF08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a:solidFill>
                  <a:schemeClr val="bg1"/>
                </a:solidFill>
                <a:latin typeface="Songti SC Bold" panose="02010800040101010101" charset="-122"/>
                <a:ea typeface="Songti SC Bold" panose="02010800040101010101" charset="-122"/>
              </a:rPr>
              <a:t>资本主义工商业</a:t>
            </a:r>
            <a:endParaRPr kumimoji="1" lang="zh-CN" altLang="en-US" sz="2800" b="1">
              <a:solidFill>
                <a:schemeClr val="bg1"/>
              </a:solidFill>
              <a:latin typeface="Songti SC Bold" panose="02010800040101010101" charset="-122"/>
              <a:ea typeface="Songti SC Bold" panose="02010800040101010101" charset="-122"/>
            </a:endParaRPr>
          </a:p>
        </p:txBody>
      </p:sp>
      <p:sp>
        <p:nvSpPr>
          <p:cNvPr id="6" name="右箭头标注 5" title=""/>
          <p:cNvSpPr/>
          <p:nvPr>
            <p:custDataLst>
              <p:tags r:id="rId6"/>
            </p:custDataLst>
          </p:nvPr>
        </p:nvSpPr>
        <p:spPr>
          <a:xfrm>
            <a:off x="337185" y="2386965"/>
            <a:ext cx="1496695" cy="1118870"/>
          </a:xfrm>
          <a:prstGeom prst="rightArrow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a:t>改造前</a:t>
            </a:r>
            <a:endParaRPr lang="zh-CN" altLang="en-US" sz="2000"/>
          </a:p>
          <a:p>
            <a:pPr algn="ctr"/>
            <a:r>
              <a:rPr lang="zh-CN" altLang="en-US" sz="2000"/>
              <a:t>性质</a:t>
            </a:r>
            <a:endParaRPr lang="zh-CN" altLang="en-US" sz="2000"/>
          </a:p>
        </p:txBody>
      </p:sp>
      <p:sp>
        <p:nvSpPr>
          <p:cNvPr id="7" name="右箭头标注 6" title=""/>
          <p:cNvSpPr/>
          <p:nvPr>
            <p:custDataLst>
              <p:tags r:id="rId7"/>
            </p:custDataLst>
          </p:nvPr>
        </p:nvSpPr>
        <p:spPr>
          <a:xfrm>
            <a:off x="337185" y="3637915"/>
            <a:ext cx="1496695" cy="1216660"/>
          </a:xfrm>
          <a:prstGeom prst="rightArrow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a:t>改造</a:t>
            </a:r>
            <a:endParaRPr lang="zh-CN" altLang="en-US" sz="2000"/>
          </a:p>
          <a:p>
            <a:pPr algn="ctr"/>
            <a:r>
              <a:rPr lang="zh-CN" altLang="en-US" sz="2000"/>
              <a:t>方式</a:t>
            </a:r>
            <a:endParaRPr lang="zh-CN" altLang="en-US" sz="2000"/>
          </a:p>
        </p:txBody>
      </p:sp>
      <p:sp>
        <p:nvSpPr>
          <p:cNvPr id="15" name="圆角矩形 14" title=""/>
          <p:cNvSpPr/>
          <p:nvPr>
            <p:custDataLst>
              <p:tags r:id="rId8"/>
            </p:custDataLst>
          </p:nvPr>
        </p:nvSpPr>
        <p:spPr>
          <a:xfrm>
            <a:off x="2385695" y="5257800"/>
            <a:ext cx="8467725" cy="584200"/>
          </a:xfrm>
          <a:prstGeom prst="roundRect">
            <a:avLst>
              <a:gd name="adj" fmla="val 50000"/>
            </a:avLst>
          </a:prstGeom>
          <a:noFill/>
          <a:ln w="28575" cmpd="sng">
            <a:solidFill>
              <a:srgbClr val="F90D1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b="1">
                <a:solidFill>
                  <a:schemeClr val="tx1"/>
                </a:solidFill>
                <a:latin typeface="Songti SC Bold" panose="02010800040101010101" charset="-122"/>
                <a:ea typeface="Songti SC Bold" panose="02010800040101010101" charset="-122"/>
              </a:rPr>
              <a:t>生产资料公有制</a:t>
            </a:r>
            <a:endParaRPr kumimoji="1" lang="zh-CN" altLang="en-US" sz="3200" b="1">
              <a:solidFill>
                <a:schemeClr val="tx1"/>
              </a:solidFill>
              <a:latin typeface="Songti SC Bold" panose="02010800040101010101" charset="-122"/>
              <a:ea typeface="Songti SC Bold" panose="02010800040101010101" charset="-122"/>
            </a:endParaRPr>
          </a:p>
        </p:txBody>
      </p:sp>
      <p:sp>
        <p:nvSpPr>
          <p:cNvPr id="16" name="圆角矩形 15" title=""/>
          <p:cNvSpPr/>
          <p:nvPr>
            <p:custDataLst>
              <p:tags r:id="rId9"/>
            </p:custDataLst>
          </p:nvPr>
        </p:nvSpPr>
        <p:spPr>
          <a:xfrm>
            <a:off x="2442845" y="2828925"/>
            <a:ext cx="8353425" cy="584200"/>
          </a:xfrm>
          <a:prstGeom prst="roundRect">
            <a:avLst>
              <a:gd name="adj" fmla="val 50000"/>
            </a:avLst>
          </a:prstGeom>
          <a:noFill/>
          <a:ln w="28575" cmpd="sng">
            <a:solidFill>
              <a:srgbClr val="F90D1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b="1">
                <a:solidFill>
                  <a:schemeClr val="tx1"/>
                </a:solidFill>
                <a:latin typeface="Songti SC Bold" panose="02010800040101010101" charset="-122"/>
                <a:ea typeface="Songti SC Bold" panose="02010800040101010101" charset="-122"/>
              </a:rPr>
              <a:t>生产资料私有制</a:t>
            </a:r>
            <a:endParaRPr kumimoji="1" lang="zh-CN" altLang="en-US" sz="3200" b="1">
              <a:solidFill>
                <a:schemeClr val="tx1"/>
              </a:solidFill>
              <a:latin typeface="Songti SC Bold" panose="02010800040101010101" charset="-122"/>
              <a:ea typeface="Songti SC Bold" panose="02010800040101010101" charset="-122"/>
            </a:endParaRPr>
          </a:p>
        </p:txBody>
      </p:sp>
      <p:sp>
        <p:nvSpPr>
          <p:cNvPr id="17" name="右箭头标注 16" title=""/>
          <p:cNvSpPr/>
          <p:nvPr>
            <p:custDataLst>
              <p:tags r:id="rId10"/>
            </p:custDataLst>
          </p:nvPr>
        </p:nvSpPr>
        <p:spPr>
          <a:xfrm>
            <a:off x="337185" y="4990465"/>
            <a:ext cx="1496695" cy="1118870"/>
          </a:xfrm>
          <a:prstGeom prst="rightArrow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a:t>改造后</a:t>
            </a:r>
            <a:endParaRPr lang="zh-CN" altLang="en-US" sz="2000"/>
          </a:p>
          <a:p>
            <a:pPr algn="ctr"/>
            <a:r>
              <a:rPr lang="zh-CN" altLang="en-US" sz="2000"/>
              <a:t>性质</a:t>
            </a:r>
            <a:endParaRPr lang="zh-CN" altLang="en-US" sz="2000"/>
          </a:p>
        </p:txBody>
      </p:sp>
      <p:sp>
        <p:nvSpPr>
          <p:cNvPr id="18" name="下箭头 17" title=""/>
          <p:cNvSpPr/>
          <p:nvPr>
            <p:custDataLst>
              <p:tags r:id="rId11"/>
            </p:custDataLst>
          </p:nvPr>
        </p:nvSpPr>
        <p:spPr>
          <a:xfrm>
            <a:off x="3148965" y="2200910"/>
            <a:ext cx="427355" cy="543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title=""/>
          <p:cNvSpPr/>
          <p:nvPr>
            <p:custDataLst>
              <p:tags r:id="rId12"/>
            </p:custDataLst>
          </p:nvPr>
        </p:nvSpPr>
        <p:spPr>
          <a:xfrm>
            <a:off x="6174105" y="2200910"/>
            <a:ext cx="427355" cy="543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title=""/>
          <p:cNvSpPr/>
          <p:nvPr>
            <p:custDataLst>
              <p:tags r:id="rId13"/>
            </p:custDataLst>
          </p:nvPr>
        </p:nvSpPr>
        <p:spPr>
          <a:xfrm>
            <a:off x="9381490" y="2200910"/>
            <a:ext cx="427355" cy="543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title=""/>
          <p:cNvGrpSpPr/>
          <p:nvPr>
            <p:custDataLst>
              <p:tags r:id="rId14"/>
            </p:custDataLst>
          </p:nvPr>
        </p:nvGrpSpPr>
        <p:grpSpPr>
          <a:xfrm>
            <a:off x="5320665" y="3413125"/>
            <a:ext cx="2266950" cy="1844040"/>
            <a:chOff x="8515" y="5035"/>
            <a:chExt cx="3570" cy="2904"/>
          </a:xfrm>
        </p:grpSpPr>
        <p:sp>
          <p:nvSpPr>
            <p:cNvPr id="23" name="下箭头 22"/>
            <p:cNvSpPr/>
            <p:nvPr>
              <p:custDataLst>
                <p:tags r:id="rId15"/>
              </p:custDataLst>
            </p:nvPr>
          </p:nvSpPr>
          <p:spPr>
            <a:xfrm>
              <a:off x="9792" y="5035"/>
              <a:ext cx="867" cy="2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custDataLst>
                <p:tags r:id="rId16"/>
              </p:custDataLst>
            </p:nvPr>
          </p:nvSpPr>
          <p:spPr>
            <a:xfrm>
              <a:off x="8515" y="5547"/>
              <a:ext cx="3571" cy="1501"/>
            </a:xfrm>
            <a:prstGeom prst="rect">
              <a:avLst/>
            </a:prstGeom>
            <a:solidFill>
              <a:schemeClr val="bg1">
                <a:lumMod val="85000"/>
                <a:alpha val="59000"/>
              </a:schemeClr>
            </a:solidFill>
          </p:spPr>
          <p:txBody>
            <a:bodyPr wrap="square" rtlCol="0" anchor="t">
              <a:spAutoFit/>
            </a:bodyPr>
            <a:lstStyle/>
            <a:p>
              <a:pPr algn="ctr"/>
              <a:r>
                <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rPr>
                <a:t>手工业</a:t>
              </a:r>
              <a:endPar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algn="ctr"/>
              <a:r>
                <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rPr>
                <a:t>生产合作社</a:t>
              </a:r>
              <a:endPar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grpSp>
      <p:grpSp>
        <p:nvGrpSpPr>
          <p:cNvPr id="10" name="组合 9" title=""/>
          <p:cNvGrpSpPr/>
          <p:nvPr>
            <p:custDataLst>
              <p:tags r:id="rId17"/>
            </p:custDataLst>
          </p:nvPr>
        </p:nvGrpSpPr>
        <p:grpSpPr>
          <a:xfrm>
            <a:off x="2202180" y="3413125"/>
            <a:ext cx="2266950" cy="1844040"/>
            <a:chOff x="3604" y="5035"/>
            <a:chExt cx="3570" cy="2904"/>
          </a:xfrm>
        </p:grpSpPr>
        <p:sp>
          <p:nvSpPr>
            <p:cNvPr id="22" name="下箭头 21"/>
            <p:cNvSpPr/>
            <p:nvPr>
              <p:custDataLst>
                <p:tags r:id="rId18"/>
              </p:custDataLst>
            </p:nvPr>
          </p:nvSpPr>
          <p:spPr>
            <a:xfrm>
              <a:off x="4981" y="5035"/>
              <a:ext cx="867" cy="2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19"/>
              </p:custDataLst>
            </p:nvPr>
          </p:nvSpPr>
          <p:spPr>
            <a:xfrm>
              <a:off x="3604" y="5572"/>
              <a:ext cx="3571" cy="1501"/>
            </a:xfrm>
            <a:prstGeom prst="rect">
              <a:avLst/>
            </a:prstGeom>
            <a:solidFill>
              <a:schemeClr val="bg1">
                <a:lumMod val="85000"/>
                <a:alpha val="59000"/>
              </a:schemeClr>
            </a:solidFill>
          </p:spPr>
          <p:txBody>
            <a:bodyPr wrap="square" rtlCol="0" anchor="t">
              <a:spAutoFit/>
            </a:bodyPr>
            <a:lstStyle/>
            <a:p>
              <a:pPr algn="ctr"/>
              <a:r>
                <a:rPr lang="en-US" altLang="zh-CN" sz="2800" b="1">
                  <a:solidFill>
                    <a:srgbClr val="0070C0"/>
                  </a:solidFill>
                  <a:latin typeface="楷体" panose="02010609060101010101" pitchFamily="49" charset="-122"/>
                  <a:ea typeface="楷体" panose="02010609060101010101" pitchFamily="49" charset="-122"/>
                  <a:cs typeface="楷体" panose="02010609060101010101" pitchFamily="49" charset="-122"/>
                </a:rPr>
                <a:t> </a:t>
              </a:r>
              <a:r>
                <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rPr>
                <a:t>农    业</a:t>
              </a:r>
              <a:endPar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algn="ctr"/>
              <a:r>
                <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rPr>
                <a:t>生产合作社</a:t>
              </a:r>
              <a:endPar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grpSp>
      <p:grpSp>
        <p:nvGrpSpPr>
          <p:cNvPr id="11" name="组合 10" title=""/>
          <p:cNvGrpSpPr/>
          <p:nvPr>
            <p:custDataLst>
              <p:tags r:id="rId20"/>
            </p:custDataLst>
          </p:nvPr>
        </p:nvGrpSpPr>
        <p:grpSpPr>
          <a:xfrm>
            <a:off x="8502015" y="3413125"/>
            <a:ext cx="2266950" cy="1844040"/>
            <a:chOff x="13525" y="5035"/>
            <a:chExt cx="3570" cy="2904"/>
          </a:xfrm>
        </p:grpSpPr>
        <p:sp>
          <p:nvSpPr>
            <p:cNvPr id="24" name="下箭头 23"/>
            <p:cNvSpPr/>
            <p:nvPr>
              <p:custDataLst>
                <p:tags r:id="rId21"/>
              </p:custDataLst>
            </p:nvPr>
          </p:nvSpPr>
          <p:spPr>
            <a:xfrm>
              <a:off x="14877" y="5035"/>
              <a:ext cx="867" cy="2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22"/>
              </p:custDataLst>
            </p:nvPr>
          </p:nvSpPr>
          <p:spPr>
            <a:xfrm>
              <a:off x="13525" y="5886"/>
              <a:ext cx="3571" cy="822"/>
            </a:xfrm>
            <a:prstGeom prst="rect">
              <a:avLst/>
            </a:prstGeom>
            <a:solidFill>
              <a:schemeClr val="bg1">
                <a:lumMod val="85000"/>
                <a:alpha val="59000"/>
              </a:schemeClr>
            </a:solidFill>
          </p:spPr>
          <p:txBody>
            <a:bodyPr wrap="square" rtlCol="0" anchor="t">
              <a:spAutoFit/>
            </a:bodyPr>
            <a:lstStyle/>
            <a:p>
              <a:pPr algn="ctr"/>
              <a:r>
                <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rPr>
                <a:t>公私合营</a:t>
              </a:r>
              <a:endParaRPr lang="zh-CN" altLang="en-US" sz="2800" b="1">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grpSp>
      <p:sp>
        <p:nvSpPr>
          <p:cNvPr id="14" name="文本框 13" title=""/>
          <p:cNvSpPr txBox="1"/>
          <p:nvPr>
            <p:custDataLst>
              <p:tags r:id="rId23"/>
            </p:custDataLst>
          </p:nvPr>
        </p:nvSpPr>
        <p:spPr>
          <a:xfrm>
            <a:off x="5025390" y="6109335"/>
            <a:ext cx="2762885" cy="583565"/>
          </a:xfrm>
          <a:prstGeom prst="rect">
            <a:avLst/>
          </a:prstGeom>
          <a:noFill/>
          <a:ln w="28575" cmpd="sng">
            <a:solidFill>
              <a:schemeClr val="accent1">
                <a:shade val="50000"/>
              </a:schemeClr>
            </a:solidFill>
            <a:prstDash val="solid"/>
          </a:ln>
        </p:spPr>
        <p:txBody>
          <a:bodyPr wrap="square" rtlCol="0">
            <a:spAutoFit/>
          </a:bodyPr>
          <a:lstStyle/>
          <a:p>
            <a:r>
              <a:rPr lang="zh-CN" altLang="en-US" sz="3200" b="1">
                <a:solidFill>
                  <a:srgbClr val="FF0000"/>
                </a:solidFill>
                <a:sym typeface="+mn-ea"/>
              </a:rPr>
              <a:t>变革生产关系</a:t>
            </a:r>
            <a:endParaRPr lang="zh-CN" altLang="en-US" sz="3200" b="1">
              <a:solidFill>
                <a:srgbClr val="FF0000"/>
              </a:solidFill>
              <a:sym typeface="+mn-ea"/>
            </a:endParaRPr>
          </a:p>
        </p:txBody>
      </p:sp>
      <p:grpSp>
        <p:nvGrpSpPr>
          <p:cNvPr id="13" name="组合 12" title=""/>
          <p:cNvGrpSpPr/>
          <p:nvPr>
            <p:custDataLst>
              <p:tags r:id="rId24"/>
            </p:custDataLst>
          </p:nvPr>
        </p:nvGrpSpPr>
        <p:grpSpPr>
          <a:xfrm>
            <a:off x="2044383" y="863600"/>
            <a:ext cx="2465070" cy="525780"/>
            <a:chOff x="4672805" y="1412875"/>
            <a:chExt cx="3130550" cy="900113"/>
          </a:xfrm>
          <a:noFill/>
        </p:grpSpPr>
        <p:sp>
          <p:nvSpPr>
            <p:cNvPr id="29" name="Rectangle 403"/>
            <p:cNvSpPr>
              <a:spLocks noChangeArrowheads="1"/>
            </p:cNvSpPr>
            <p:nvPr>
              <p:custDataLst>
                <p:tags r:id="rId25"/>
              </p:custDataLst>
            </p:nvPr>
          </p:nvSpPr>
          <p:spPr bwMode="auto">
            <a:xfrm>
              <a:off x="4672805" y="1412875"/>
              <a:ext cx="3130550" cy="900113"/>
            </a:xfrm>
            <a:prstGeom prst="rect">
              <a:avLst/>
            </a:prstGeom>
            <a:grpFill/>
            <a:ln w="9525">
              <a:solidFill>
                <a:srgbClr val="C00000">
                  <a:alpha val="39999"/>
                </a:srgbClr>
              </a:solidFill>
              <a:miter lim="800000"/>
            </a:ln>
          </p:spPr>
          <p:txBody>
            <a:bodyPr wrap="none" anchor="ctr"/>
            <a:lstStyle/>
            <a:p>
              <a:pPr algn="ctr" fontAlgn="base"/>
              <a:endParaRPr lang="zh-CN" altLang="zh-CN" sz="1200" strike="noStrike" noProof="1">
                <a:solidFill>
                  <a:schemeClr val="tx1"/>
                </a:solidFill>
              </a:endParaRPr>
            </a:p>
          </p:txBody>
        </p:sp>
        <p:sp>
          <p:nvSpPr>
            <p:cNvPr id="30" name="Rectangle 408"/>
            <p:cNvSpPr>
              <a:spLocks noChangeArrowheads="1"/>
            </p:cNvSpPr>
            <p:nvPr>
              <p:custDataLst>
                <p:tags r:id="rId26"/>
              </p:custDataLst>
            </p:nvPr>
          </p:nvSpPr>
          <p:spPr bwMode="auto">
            <a:xfrm>
              <a:off x="4707730" y="1447800"/>
              <a:ext cx="3059112" cy="827088"/>
            </a:xfrm>
            <a:prstGeom prst="rect">
              <a:avLst/>
            </a:prstGeom>
            <a:grpFill/>
            <a:ln w="9525">
              <a:solidFill>
                <a:srgbClr val="C00000"/>
              </a:solidFill>
              <a:miter lim="800000"/>
            </a:ln>
          </p:spPr>
          <p:txBody>
            <a:bodyPr wrap="none" anchor="ctr"/>
            <a:lstStyle/>
            <a:p>
              <a:pPr algn="ctr" fontAlgn="base"/>
              <a:endParaRPr lang="zh-CN" altLang="zh-CN" sz="1200" strike="noStrike" noProof="1">
                <a:solidFill>
                  <a:schemeClr val="tx1"/>
                </a:solidFill>
              </a:endParaRPr>
            </a:p>
          </p:txBody>
        </p:sp>
        <p:sp>
          <p:nvSpPr>
            <p:cNvPr id="31" name="Rectangle 414"/>
            <p:cNvSpPr>
              <a:spLocks noChangeArrowheads="1"/>
            </p:cNvSpPr>
            <p:nvPr>
              <p:custDataLst>
                <p:tags r:id="rId27"/>
              </p:custDataLst>
            </p:nvPr>
          </p:nvSpPr>
          <p:spPr bwMode="auto">
            <a:xfrm>
              <a:off x="4787318" y="1510713"/>
              <a:ext cx="2901525" cy="631601"/>
            </a:xfrm>
            <a:prstGeom prst="rect">
              <a:avLst/>
            </a:prstGeom>
            <a:grpFill/>
            <a:ln w="9525">
              <a:noFill/>
              <a:miter lim="800000"/>
            </a:ln>
          </p:spPr>
          <p:txBody>
            <a:bodyPr wrap="square" lIns="0" tIns="0" rIns="0" bIns="0">
              <a:spAutoFit/>
            </a:bodyPr>
            <a:lstStyle/>
            <a:p>
              <a:pPr fontAlgn="base"/>
              <a:r>
                <a:rPr lang="zh-CN" altLang="en-US" sz="2400" b="1" strike="noStrike" noProof="1">
                  <a:solidFill>
                    <a:schemeClr val="tx1"/>
                  </a:solidFill>
                  <a:latin typeface="Calibri" panose="020f0502020204030204" charset="0"/>
                  <a:ea typeface="宋体" panose="02010600030101010101" pitchFamily="2" charset="-122"/>
                  <a:cs typeface="+mn-cs"/>
                </a:rPr>
                <a:t>个体农民私有制</a:t>
              </a:r>
              <a:endParaRPr lang="zh-CN" altLang="en-US" sz="2400" b="1" strike="noStrike" noProof="1">
                <a:solidFill>
                  <a:schemeClr val="tx1"/>
                </a:solidFill>
                <a:latin typeface="Calibri" panose="020f0502020204030204" charset="0"/>
                <a:ea typeface="宋体" panose="02010600030101010101" pitchFamily="2" charset="-122"/>
                <a:cs typeface="+mn-cs"/>
              </a:endParaRPr>
            </a:p>
          </p:txBody>
        </p:sp>
      </p:grpSp>
      <p:grpSp>
        <p:nvGrpSpPr>
          <p:cNvPr id="43" name="组合 42" title=""/>
          <p:cNvGrpSpPr/>
          <p:nvPr>
            <p:custDataLst>
              <p:tags r:id="rId28"/>
            </p:custDataLst>
          </p:nvPr>
        </p:nvGrpSpPr>
        <p:grpSpPr>
          <a:xfrm>
            <a:off x="5142548" y="863600"/>
            <a:ext cx="2660650" cy="525780"/>
            <a:chOff x="4672805" y="1412875"/>
            <a:chExt cx="3378929" cy="900113"/>
          </a:xfrm>
          <a:noFill/>
        </p:grpSpPr>
        <p:sp>
          <p:nvSpPr>
            <p:cNvPr id="44" name="Rectangle 403"/>
            <p:cNvSpPr>
              <a:spLocks noChangeArrowheads="1"/>
            </p:cNvSpPr>
            <p:nvPr>
              <p:custDataLst>
                <p:tags r:id="rId29"/>
              </p:custDataLst>
            </p:nvPr>
          </p:nvSpPr>
          <p:spPr bwMode="auto">
            <a:xfrm>
              <a:off x="4672805" y="1412875"/>
              <a:ext cx="3130550" cy="900113"/>
            </a:xfrm>
            <a:prstGeom prst="rect">
              <a:avLst/>
            </a:prstGeom>
            <a:grpFill/>
            <a:ln w="9525">
              <a:solidFill>
                <a:srgbClr val="C00000">
                  <a:alpha val="39999"/>
                </a:srgbClr>
              </a:solidFill>
              <a:miter lim="800000"/>
            </a:ln>
          </p:spPr>
          <p:txBody>
            <a:bodyPr wrap="none" anchor="ctr"/>
            <a:lstStyle/>
            <a:p>
              <a:pPr algn="ctr" fontAlgn="base"/>
              <a:endParaRPr lang="zh-CN" altLang="zh-CN" sz="1200" strike="noStrike" noProof="1">
                <a:solidFill>
                  <a:schemeClr val="tx1"/>
                </a:solidFill>
              </a:endParaRPr>
            </a:p>
          </p:txBody>
        </p:sp>
        <p:sp>
          <p:nvSpPr>
            <p:cNvPr id="45" name="Rectangle 408"/>
            <p:cNvSpPr>
              <a:spLocks noChangeArrowheads="1"/>
            </p:cNvSpPr>
            <p:nvPr>
              <p:custDataLst>
                <p:tags r:id="rId30"/>
              </p:custDataLst>
            </p:nvPr>
          </p:nvSpPr>
          <p:spPr bwMode="auto">
            <a:xfrm>
              <a:off x="4707481" y="1447662"/>
              <a:ext cx="3344253" cy="807710"/>
            </a:xfrm>
            <a:prstGeom prst="rect">
              <a:avLst/>
            </a:prstGeom>
            <a:grpFill/>
            <a:ln w="9525">
              <a:solidFill>
                <a:srgbClr val="C00000"/>
              </a:solidFill>
              <a:miter lim="800000"/>
            </a:ln>
          </p:spPr>
          <p:txBody>
            <a:bodyPr wrap="none" anchor="ctr"/>
            <a:lstStyle/>
            <a:p>
              <a:pPr algn="ctr" fontAlgn="base"/>
              <a:endParaRPr lang="zh-CN" altLang="zh-CN" sz="1200" strike="noStrike" noProof="1">
                <a:solidFill>
                  <a:schemeClr val="tx1"/>
                </a:solidFill>
              </a:endParaRPr>
            </a:p>
          </p:txBody>
        </p:sp>
        <p:sp>
          <p:nvSpPr>
            <p:cNvPr id="46" name="Rectangle 414"/>
            <p:cNvSpPr>
              <a:spLocks noChangeArrowheads="1"/>
            </p:cNvSpPr>
            <p:nvPr>
              <p:custDataLst>
                <p:tags r:id="rId31"/>
              </p:custDataLst>
            </p:nvPr>
          </p:nvSpPr>
          <p:spPr bwMode="auto">
            <a:xfrm>
              <a:off x="4672805" y="1545500"/>
              <a:ext cx="3202322" cy="631601"/>
            </a:xfrm>
            <a:prstGeom prst="rect">
              <a:avLst/>
            </a:prstGeom>
            <a:grpFill/>
            <a:ln w="9525">
              <a:noFill/>
              <a:miter lim="800000"/>
            </a:ln>
          </p:spPr>
          <p:txBody>
            <a:bodyPr wrap="square" lIns="0" tIns="0" rIns="0" bIns="0">
              <a:spAutoFit/>
            </a:bodyPr>
            <a:lstStyle/>
            <a:p>
              <a:pPr fontAlgn="base"/>
              <a:r>
                <a:rPr lang="zh-CN" altLang="en-US" sz="2400" b="1" strike="noStrike" noProof="1">
                  <a:solidFill>
                    <a:schemeClr val="tx1"/>
                  </a:solidFill>
                  <a:latin typeface="Calibri" panose="020f0502020204030204" charset="0"/>
                  <a:ea typeface="宋体" panose="02010600030101010101" pitchFamily="2" charset="-122"/>
                  <a:cs typeface="+mn-cs"/>
                </a:rPr>
                <a:t>个体工商业私有制</a:t>
              </a:r>
              <a:endParaRPr lang="zh-CN" altLang="en-US" sz="2400" b="1" strike="noStrike" noProof="1">
                <a:solidFill>
                  <a:schemeClr val="tx1"/>
                </a:solidFill>
                <a:latin typeface="Calibri" panose="020f0502020204030204" charset="0"/>
                <a:ea typeface="宋体" panose="02010600030101010101" pitchFamily="2" charset="-122"/>
                <a:cs typeface="+mn-cs"/>
              </a:endParaRPr>
            </a:p>
          </p:txBody>
        </p:sp>
      </p:grpSp>
      <p:grpSp>
        <p:nvGrpSpPr>
          <p:cNvPr id="50" name="组合 49" title=""/>
          <p:cNvGrpSpPr/>
          <p:nvPr>
            <p:custDataLst>
              <p:tags r:id="rId32"/>
            </p:custDataLst>
          </p:nvPr>
        </p:nvGrpSpPr>
        <p:grpSpPr>
          <a:xfrm>
            <a:off x="8181023" y="834390"/>
            <a:ext cx="2595880" cy="525780"/>
            <a:chOff x="4672805" y="1412875"/>
            <a:chExt cx="3296674" cy="900113"/>
          </a:xfrm>
          <a:noFill/>
        </p:grpSpPr>
        <p:sp>
          <p:nvSpPr>
            <p:cNvPr id="51" name="Rectangle 403"/>
            <p:cNvSpPr>
              <a:spLocks noChangeArrowheads="1"/>
            </p:cNvSpPr>
            <p:nvPr>
              <p:custDataLst>
                <p:tags r:id="rId33"/>
              </p:custDataLst>
            </p:nvPr>
          </p:nvSpPr>
          <p:spPr bwMode="auto">
            <a:xfrm>
              <a:off x="4672805" y="1412875"/>
              <a:ext cx="3130550" cy="900113"/>
            </a:xfrm>
            <a:prstGeom prst="rect">
              <a:avLst/>
            </a:prstGeom>
            <a:grpFill/>
            <a:ln w="9525">
              <a:solidFill>
                <a:srgbClr val="C00000">
                  <a:alpha val="39999"/>
                </a:srgbClr>
              </a:solidFill>
              <a:miter lim="800000"/>
            </a:ln>
          </p:spPr>
          <p:txBody>
            <a:bodyPr wrap="none" anchor="ctr"/>
            <a:lstStyle/>
            <a:p>
              <a:pPr algn="ctr" fontAlgn="base"/>
              <a:endParaRPr lang="zh-CN" altLang="zh-CN" sz="1200" strike="noStrike" noProof="1">
                <a:solidFill>
                  <a:schemeClr val="tx1"/>
                </a:solidFill>
              </a:endParaRPr>
            </a:p>
          </p:txBody>
        </p:sp>
        <p:sp>
          <p:nvSpPr>
            <p:cNvPr id="52" name="Rectangle 408"/>
            <p:cNvSpPr>
              <a:spLocks noChangeArrowheads="1"/>
            </p:cNvSpPr>
            <p:nvPr>
              <p:custDataLst>
                <p:tags r:id="rId34"/>
              </p:custDataLst>
            </p:nvPr>
          </p:nvSpPr>
          <p:spPr bwMode="auto">
            <a:xfrm>
              <a:off x="4707730" y="1447800"/>
              <a:ext cx="3059112" cy="827088"/>
            </a:xfrm>
            <a:prstGeom prst="rect">
              <a:avLst/>
            </a:prstGeom>
            <a:grpFill/>
            <a:ln w="9525">
              <a:solidFill>
                <a:srgbClr val="C00000"/>
              </a:solidFill>
              <a:miter lim="800000"/>
            </a:ln>
          </p:spPr>
          <p:txBody>
            <a:bodyPr wrap="none" anchor="ctr"/>
            <a:lstStyle/>
            <a:p>
              <a:pPr algn="ctr" fontAlgn="base"/>
              <a:endParaRPr lang="zh-CN" altLang="zh-CN" sz="1200" strike="noStrike" noProof="1">
                <a:solidFill>
                  <a:schemeClr val="tx1"/>
                </a:solidFill>
              </a:endParaRPr>
            </a:p>
          </p:txBody>
        </p:sp>
        <p:sp>
          <p:nvSpPr>
            <p:cNvPr id="53" name="Rectangle 414"/>
            <p:cNvSpPr>
              <a:spLocks noChangeArrowheads="1"/>
            </p:cNvSpPr>
            <p:nvPr>
              <p:custDataLst>
                <p:tags r:id="rId35"/>
              </p:custDataLst>
            </p:nvPr>
          </p:nvSpPr>
          <p:spPr bwMode="auto">
            <a:xfrm>
              <a:off x="4820381" y="1595507"/>
              <a:ext cx="3149098" cy="631601"/>
            </a:xfrm>
            <a:prstGeom prst="rect">
              <a:avLst/>
            </a:prstGeom>
            <a:grpFill/>
            <a:ln w="9525">
              <a:noFill/>
              <a:miter lim="800000"/>
            </a:ln>
          </p:spPr>
          <p:txBody>
            <a:bodyPr wrap="square" lIns="0" tIns="0" rIns="0" bIns="0">
              <a:spAutoFit/>
            </a:bodyPr>
            <a:lstStyle/>
            <a:p>
              <a:pPr fontAlgn="base"/>
              <a:r>
                <a:rPr lang="zh-CN" altLang="en-US" sz="2400" b="1" strike="noStrike" noProof="1">
                  <a:solidFill>
                    <a:schemeClr val="tx1"/>
                  </a:solidFill>
                  <a:latin typeface="Calibri" panose="020f0502020204030204" charset="0"/>
                  <a:ea typeface="宋体" panose="02010600030101010101" pitchFamily="2" charset="-122"/>
                  <a:cs typeface="+mn-cs"/>
                </a:rPr>
                <a:t>资本主义私有制</a:t>
              </a:r>
              <a:endParaRPr lang="zh-CN" altLang="en-US" sz="2400" b="1" strike="noStrike" noProof="1">
                <a:solidFill>
                  <a:schemeClr val="tx1"/>
                </a:solidFill>
                <a:latin typeface="Calibri" panose="020f0502020204030204" charset="0"/>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P spid="7" grpId="0" animBg="1"/>
      <p:bldP spid="15" grpId="0" animBg="1"/>
      <p:bldP spid="16" grpId="0" animBg="1"/>
      <p:bldP spid="17" grpId="0" animBg="1"/>
      <p:bldP spid="18" grpId="0" animBg="1"/>
      <p:bldP spid="19" grpId="0" animBg="1"/>
      <p:bldP spid="20" grpId="0" animBg="1"/>
      <p:bldP spid="14"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矩形 17" title=""/>
          <p:cNvSpPr txBox="1">
            <a:spLocks noChangeArrowheads="1"/>
          </p:cNvSpPr>
          <p:nvPr>
            <p:custDataLst>
              <p:tags r:id="rId4"/>
            </p:custDataLst>
          </p:nvPr>
        </p:nvSpPr>
        <p:spPr bwMode="auto">
          <a:xfrm>
            <a:off x="403824" y="1034265"/>
            <a:ext cx="11210760" cy="1568450"/>
          </a:xfrm>
          <a:prstGeom prst="rect">
            <a:avLst/>
          </a:prstGeom>
          <a:noFill/>
          <a:ln w="12700" cmpd="sng">
            <a:solidFill>
              <a:schemeClr val="accent1">
                <a:shade val="50000"/>
              </a:schemeClr>
            </a:solidFill>
            <a:prstDash val="sysDot"/>
          </a:ln>
        </p:spPr>
        <p:txBody>
          <a:bodyPr wrap="square" rtlCol="0" anchor="t">
            <a:spAutoFit/>
            <a:scene3d>
              <a:camera prst="orthographicFront"/>
              <a:lightRig rig="threePt" dir="t"/>
            </a:scene3d>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lnSpc>
                <a:spcPct val="150000"/>
              </a:lnSpc>
              <a:buClrTx/>
              <a:buSzTx/>
              <a:buFontTx/>
            </a:pPr>
            <a:r>
              <a:rPr lang="en-US" altLang="zh-CN" sz="32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   </a:t>
            </a:r>
            <a:r>
              <a:rPr lang="zh-CN" altLang="en-US" sz="32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rPr>
              <a:t>1956年，生产资料私有制的社会主义改造取得了决定性胜利，标志着我国进入了社会主义社会。</a:t>
            </a:r>
            <a:endParaRPr lang="zh-CN" altLang="en-US" sz="32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sym typeface="+mn-ea"/>
            </a:endParaRPr>
          </a:p>
        </p:txBody>
      </p:sp>
      <p:sp>
        <p:nvSpPr>
          <p:cNvPr id="3" name="矩形 17" title=""/>
          <p:cNvSpPr txBox="1">
            <a:spLocks noChangeArrowheads="1"/>
          </p:cNvSpPr>
          <p:nvPr>
            <p:custDataLst>
              <p:tags r:id="rId5"/>
            </p:custDataLst>
          </p:nvPr>
        </p:nvSpPr>
        <p:spPr bwMode="auto">
          <a:xfrm>
            <a:off x="425016" y="3901983"/>
            <a:ext cx="11341968" cy="2489200"/>
          </a:xfrm>
          <a:prstGeom prst="rect">
            <a:avLst/>
          </a:prstGeom>
          <a:noFill/>
          <a:ln w="12700" cmpd="sng">
            <a:solidFill>
              <a:schemeClr val="accent1">
                <a:shade val="50000"/>
              </a:schemeClr>
            </a:solidFill>
            <a:prstDash val="sysDot"/>
          </a:ln>
        </p:spPr>
        <p:txBody>
          <a:bodyPr wrap="square" rtlCol="0" anchor="t">
            <a:spAutoFit/>
            <a:scene3d>
              <a:camera prst="orthographicFront"/>
              <a:lightRig rig="threePt" dir="t"/>
            </a:scene3d>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indent="0" defTabSz="914400">
              <a:lnSpc>
                <a:spcPct val="130000"/>
              </a:lnSpc>
              <a:buFont typeface="Wingdings" panose="05000000000000000000" charset="0"/>
              <a:buNone/>
            </a:pP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r>
              <a:rPr lang="en-US" altLang="zh-CN"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1</a:t>
            </a: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）标志着我国实现了从新民主主义到社会主义的转变，进入了社会主义社会。</a:t>
            </a:r>
            <a:endPar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defTabSz="914400">
              <a:lnSpc>
                <a:spcPct val="130000"/>
              </a:lnSpc>
              <a:buFont typeface="Wingdings" panose="05000000000000000000" charset="0"/>
              <a:buNone/>
            </a:pP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r>
              <a:rPr lang="en-US" altLang="zh-CN"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2</a:t>
            </a: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）创造性地开辟了一条适合中国特点的社会主义改造道路。</a:t>
            </a:r>
            <a:endPar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defTabSz="914400">
              <a:lnSpc>
                <a:spcPct val="130000"/>
              </a:lnSpc>
              <a:buFont typeface="Wingdings" panose="05000000000000000000" charset="0"/>
              <a:buNone/>
            </a:pP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r>
              <a:rPr lang="en-US" altLang="zh-CN"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3</a:t>
            </a: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）顺利实现了对生产资料私有制的社会主义改造</a:t>
            </a:r>
            <a:endPar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defTabSz="914400">
              <a:lnSpc>
                <a:spcPct val="130000"/>
              </a:lnSpc>
              <a:buFont typeface="Wingdings" panose="05000000000000000000" charset="0"/>
              <a:buNone/>
            </a:pP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r>
              <a:rPr lang="en-US" altLang="zh-CN"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4</a:t>
            </a: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）在中国建立起了社会主义制度。</a:t>
            </a:r>
            <a:endPar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defTabSz="914400">
              <a:lnSpc>
                <a:spcPct val="130000"/>
              </a:lnSpc>
              <a:buFont typeface="Wingdings" panose="05000000000000000000" charset="0"/>
              <a:buNone/>
            </a:pP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r>
              <a:rPr lang="en-US" altLang="zh-CN"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5</a:t>
            </a:r>
            <a:r>
              <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）完成了中华民族有史以来最广泛而深刻的社会变革。</a:t>
            </a:r>
            <a:endParaRPr lang="zh-CN" altLang="en-US" sz="2400">
              <a:solidFill>
                <a:srgbClr val="8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4" name="文本框 3" title=""/>
          <p:cNvSpPr txBox="1"/>
          <p:nvPr>
            <p:custDataLst>
              <p:tags r:id="rId6"/>
            </p:custDataLst>
          </p:nvPr>
        </p:nvSpPr>
        <p:spPr>
          <a:xfrm>
            <a:off x="425016" y="3532651"/>
            <a:ext cx="5981464" cy="368300"/>
          </a:xfrm>
          <a:prstGeom prst="rect">
            <a:avLst/>
          </a:prstGeom>
          <a:noFill/>
        </p:spPr>
        <p:txBody>
          <a:bodyPr wrap="square" rtlCol="0">
            <a:spAutoFit/>
          </a:bodyPr>
          <a:lstStyle/>
          <a:p>
            <a:r>
              <a:rPr lang="zh-CN" altLang="en-US"/>
              <a:t>社会主义改造的历史意义：</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6219825" y="1493520"/>
            <a:ext cx="5702300" cy="4406265"/>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fontAlgn="auto">
              <a:lnSpc>
                <a:spcPct val="115000"/>
              </a:lnSpc>
            </a:pPr>
            <a:r>
              <a:rPr lang="zh-CN" altLang="en-US" sz="2800">
                <a:latin typeface="黑体" panose="02010609060101010101" charset="-122"/>
                <a:ea typeface="黑体" panose="02010609060101010101" charset="-122"/>
              </a:rPr>
              <a:t>    </a:t>
            </a:r>
            <a:r>
              <a:rPr lang="zh-CN" altLang="en-US" sz="2400">
                <a:latin typeface="黑体" panose="02010609060101010101" charset="-122"/>
                <a:ea typeface="黑体" panose="02010609060101010101" charset="-122"/>
              </a:rPr>
              <a:t>“我们的基本情况就是一穷二白。所谓‘穷’就是生活水平低。为什么生活水平低呢？因为生产力水平低。什么是生产力呢？除人力以外就是机器。工业、农业都要机械化，工业、农业要同时发展。所谓‘白’，就是文盲还没有完全消灭，不但是识字的问题，还有提高科学水平的问题。有很多科学项目，我们还没有着手进行。”</a:t>
            </a:r>
            <a:endParaRPr lang="en-US" altLang="zh-CN" sz="2400">
              <a:latin typeface="黑体" panose="02010609060101010101" charset="-122"/>
              <a:ea typeface="黑体" panose="02010609060101010101" charset="-122"/>
            </a:endParaRPr>
          </a:p>
          <a:p>
            <a:pPr fontAlgn="auto">
              <a:lnSpc>
                <a:spcPct val="115000"/>
              </a:lnSpc>
            </a:pPr>
            <a:r>
              <a:rPr lang="en-US" altLang="zh-CN" sz="2400">
                <a:latin typeface="黑体" panose="02010609060101010101" charset="-122"/>
                <a:ea typeface="黑体" panose="02010609060101010101" charset="-122"/>
              </a:rPr>
              <a:t>                       ——</a:t>
            </a:r>
            <a:r>
              <a:rPr lang="zh-CN" altLang="en-US" sz="2400">
                <a:latin typeface="黑体" panose="02010609060101010101" charset="-122"/>
                <a:ea typeface="黑体" panose="02010609060101010101" charset="-122"/>
              </a:rPr>
              <a:t>毛泽东</a:t>
            </a:r>
            <a:endParaRPr lang="zh-CN" altLang="en-US" sz="2400">
              <a:latin typeface="黑体" panose="02010609060101010101" charset="-122"/>
              <a:ea typeface="黑体" panose="02010609060101010101" charset="-122"/>
            </a:endParaRPr>
          </a:p>
        </p:txBody>
      </p:sp>
      <p:sp>
        <p:nvSpPr>
          <p:cNvPr id="12" name="文本框 11" title=""/>
          <p:cNvSpPr txBox="1"/>
          <p:nvPr>
            <p:custDataLst>
              <p:tags r:id="rId4"/>
            </p:custDataLst>
          </p:nvPr>
        </p:nvSpPr>
        <p:spPr>
          <a:xfrm>
            <a:off x="179705" y="2341880"/>
            <a:ext cx="5398135" cy="460375"/>
          </a:xfrm>
          <a:prstGeom prst="rect">
            <a:avLst/>
          </a:prstGeom>
          <a:noFill/>
          <a:ln w="28575" cmpd="sng">
            <a:solidFill>
              <a:schemeClr val="accent1">
                <a:shade val="50000"/>
              </a:schemeClr>
            </a:solidFill>
            <a:prstDash val="solid"/>
          </a:ln>
        </p:spPr>
        <p:txBody>
          <a:bodyPr wrap="square" rtlCol="0">
            <a:spAutoFit/>
          </a:bodyPr>
          <a:lstStyle/>
          <a:p>
            <a:r>
              <a:rPr lang="zh-CN" altLang="en-US" sz="2400">
                <a:sym typeface="+mn-ea"/>
              </a:rPr>
              <a:t>一化：逐步实现国家的社会主义工业化</a:t>
            </a:r>
            <a:endParaRPr lang="zh-CN" altLang="en-US" sz="2400">
              <a:sym typeface="+mn-ea"/>
            </a:endParaRPr>
          </a:p>
        </p:txBody>
      </p:sp>
      <p:sp>
        <p:nvSpPr>
          <p:cNvPr id="13" name="下箭头 12" title=""/>
          <p:cNvSpPr/>
          <p:nvPr>
            <p:custDataLst>
              <p:tags r:id="rId5"/>
            </p:custDataLst>
          </p:nvPr>
        </p:nvSpPr>
        <p:spPr>
          <a:xfrm>
            <a:off x="2556510" y="2978150"/>
            <a:ext cx="323850" cy="669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title=""/>
          <p:cNvSpPr txBox="1"/>
          <p:nvPr>
            <p:custDataLst>
              <p:tags r:id="rId6"/>
            </p:custDataLst>
          </p:nvPr>
        </p:nvSpPr>
        <p:spPr>
          <a:xfrm>
            <a:off x="1552575" y="3747770"/>
            <a:ext cx="2472055" cy="583565"/>
          </a:xfrm>
          <a:prstGeom prst="rect">
            <a:avLst/>
          </a:prstGeom>
          <a:noFill/>
          <a:ln w="28575" cmpd="sng">
            <a:solidFill>
              <a:schemeClr val="accent1">
                <a:shade val="50000"/>
              </a:schemeClr>
            </a:solidFill>
            <a:prstDash val="solid"/>
          </a:ln>
        </p:spPr>
        <p:txBody>
          <a:bodyPr wrap="square" rtlCol="0">
            <a:spAutoFit/>
          </a:bodyPr>
          <a:lstStyle/>
          <a:p>
            <a:r>
              <a:rPr lang="zh-CN" altLang="en-US" sz="3200" b="1">
                <a:solidFill>
                  <a:srgbClr val="FF0000"/>
                </a:solidFill>
                <a:sym typeface="+mn-ea"/>
              </a:rPr>
              <a:t>发展生产力</a:t>
            </a:r>
            <a:endParaRPr lang="zh-CN" altLang="en-US" sz="3200" b="1">
              <a:solidFill>
                <a:srgbClr val="FF0000"/>
              </a:solidFill>
              <a:sym typeface="+mn-ea"/>
            </a:endParaRPr>
          </a:p>
        </p:txBody>
      </p:sp>
      <p:sp>
        <p:nvSpPr>
          <p:cNvPr id="4" name="文本框 3" title=""/>
          <p:cNvSpPr txBox="1"/>
          <p:nvPr>
            <p:custDataLst>
              <p:tags r:id="rId7"/>
            </p:custDataLst>
          </p:nvPr>
        </p:nvSpPr>
        <p:spPr>
          <a:xfrm>
            <a:off x="481337" y="1184245"/>
            <a:ext cx="6096946" cy="583565"/>
          </a:xfrm>
          <a:prstGeom prst="rect">
            <a:avLst/>
          </a:prstGeom>
          <a:noFill/>
        </p:spPr>
        <p:txBody>
          <a:bodyPr wrap="square">
            <a:spAutoFit/>
          </a:bodyPr>
          <a:lstStyle/>
          <a:p>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我国</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一化三改</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的实质是什么？</a:t>
            </a:r>
            <a:r>
              <a:rPr lang="en-US" altLang="zh-CN" sz="3200" b="1" kern="1200" baseline="0">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1073426" y="2311559"/>
            <a:ext cx="8696738" cy="829945"/>
          </a:xfrm>
          <a:prstGeom prst="rect">
            <a:avLst/>
          </a:prstGeom>
          <a:noFill/>
        </p:spPr>
        <p:txBody>
          <a:bodyPr wrap="square">
            <a:spAutoFit/>
          </a:bodyPr>
          <a:lstStyle/>
          <a:p>
            <a:pPr>
              <a:lnSpc>
                <a:spcPct val="200000"/>
              </a:lnSpc>
            </a:pPr>
            <a:r>
              <a:rPr lang="en-US" altLang="zh-CN" sz="2400" b="1">
                <a:solidFill>
                  <a:srgbClr val="FF0000"/>
                </a:solidFill>
                <a:latin typeface="宋体" panose="02010600030101010101" pitchFamily="2" charset="-122"/>
                <a:ea typeface="宋体" panose="02010600030101010101" pitchFamily="2" charset="-122"/>
              </a:rPr>
              <a:t>3.</a:t>
            </a:r>
            <a:r>
              <a:rPr lang="zh-CN" altLang="en-US" sz="2400" b="1">
                <a:solidFill>
                  <a:srgbClr val="FF0000"/>
                </a:solidFill>
                <a:latin typeface="宋体" panose="02010600030101010101" pitchFamily="2" charset="-122"/>
                <a:ea typeface="宋体" panose="02010600030101010101" pitchFamily="2" charset="-122"/>
              </a:rPr>
              <a:t>社会社会艰辛探索的历史意义是什么？</a:t>
            </a:r>
            <a:endParaRPr lang="zh-CN" altLang="en-US" sz="2400" b="1">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6879" name="标题 15" title=""/>
          <p:cNvSpPr>
            <a:spLocks noGrp="1"/>
          </p:cNvSpPr>
          <p:nvPr>
            <p:custDataLst>
              <p:tags r:id="rId3"/>
            </p:custDataLst>
          </p:nvPr>
        </p:nvSpPr>
        <p:spPr>
          <a:xfrm>
            <a:off x="433705" y="1333500"/>
            <a:ext cx="11207750" cy="4759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108013" tIns="54006" rIns="108013" bIns="54006" rtlCol="0" anchor="ctr">
            <a:noAutofit/>
          </a:bodyPr>
          <a:lstStyle>
            <a:lvl1pPr algn="l" defTabSz="914400" rtl="0" eaLnBrk="1" latinLnBrk="0" hangingPunct="1">
              <a:lnSpc>
                <a:spcPct val="90000"/>
              </a:lnSpc>
              <a:spcBef>
                <a:spcPct val="0"/>
              </a:spcBef>
              <a:buNone/>
              <a:defRPr sz="2800" kern="1200">
                <a:solidFill>
                  <a:schemeClr val="lt1"/>
                </a:solidFill>
                <a:latin typeface="+mj-lt"/>
                <a:ea typeface="+mj-ea"/>
                <a:cs typeface="+mj-cs"/>
              </a:defRPr>
            </a:lvl1pPr>
          </a:lstStyle>
          <a:p>
            <a:pPr defTabSz="1022985" fontAlgn="auto">
              <a:lnSpc>
                <a:spcPct val="130000"/>
              </a:lnSpc>
            </a:pPr>
            <a:r>
              <a:rPr lang="zh-CN" altLang="en-US" b="1" kern="1200" baseline="0">
                <a:solidFill>
                  <a:srgbClr val="FF0000"/>
                </a:solidFill>
                <a:latin typeface="微软雅黑" panose="020b0503020204020204" charset="-122"/>
                <a:ea typeface="微软雅黑" panose="020b0503020204020204" charset="-122"/>
                <a:cs typeface="微软雅黑" panose="020b0503020204020204" charset="-122"/>
              </a:rPr>
              <a:t>议学活动二：小组商议，并交流分享。</a:t>
            </a:r>
            <a:endParaRPr lang="zh-CN" altLang="en-US" b="1" kern="1200" baseline="0">
              <a:solidFill>
                <a:srgbClr val="FF0000"/>
              </a:solidFill>
              <a:latin typeface="微软雅黑" panose="020b0503020204020204" charset="-122"/>
              <a:ea typeface="微软雅黑" panose="020b0503020204020204" charset="-122"/>
              <a:cs typeface="微软雅黑" panose="020b0503020204020204" charset="-122"/>
            </a:endParaRPr>
          </a:p>
          <a:p>
            <a:pPr defTabSz="1022985" fontAlgn="auto">
              <a:lnSpc>
                <a:spcPct val="130000"/>
              </a:lnSpc>
            </a:pP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有人认为，我国社会主义建设的探索过程中，经历了严重的曲折，发生了“文化大革命”，造成了十年内乱，所以那个阶段的探索实践是没有意义的。请对这一观点进行评析。</a:t>
            </a:r>
            <a:endParaRPr lang="zh-CN" altLang="en-US" b="1" kern="1200" baseline="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9"/>
                                        </p:tgtEl>
                                        <p:attrNameLst>
                                          <p:attrName>style.visibility</p:attrName>
                                        </p:attrNameLst>
                                      </p:cBhvr>
                                      <p:to>
                                        <p:strVal val="visible"/>
                                      </p:to>
                                    </p:set>
                                    <p:anim calcmode="lin" valueType="num">
                                      <p:cBhvr additive="base">
                                        <p:cTn id="7" dur="500" fill="hold"/>
                                        <p:tgtEl>
                                          <p:spTgt spid="36879"/>
                                        </p:tgtEl>
                                        <p:attrNameLst>
                                          <p:attrName>ppt_x</p:attrName>
                                        </p:attrNameLst>
                                      </p:cBhvr>
                                      <p:tavLst>
                                        <p:tav tm="0">
                                          <p:val>
                                            <p:strVal val="#ppt_x"/>
                                          </p:val>
                                        </p:tav>
                                        <p:tav tm="100000">
                                          <p:val>
                                            <p:strVal val="#ppt_x"/>
                                          </p:val>
                                        </p:tav>
                                      </p:tavLst>
                                    </p:anim>
                                    <p:anim calcmode="lin" valueType="num">
                                      <p:cBhvr additive="base">
                                        <p:cTn id="8" dur="500" fill="hold"/>
                                        <p:tgtEl>
                                          <p:spTgt spid="368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9"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框 3" title=""/>
          <p:cNvSpPr txBox="1"/>
          <p:nvPr>
            <p:custDataLst>
              <p:tags r:id="rId3"/>
            </p:custDataLst>
          </p:nvPr>
        </p:nvSpPr>
        <p:spPr>
          <a:xfrm>
            <a:off x="542290" y="151765"/>
            <a:ext cx="11107420" cy="6554470"/>
          </a:xfrm>
          <a:prstGeom prst="rect">
            <a:avLst/>
          </a:prstGeom>
          <a:noFill/>
          <a:ln w="12700" cmpd="sng">
            <a:solidFill>
              <a:schemeClr val="accent1">
                <a:shade val="50000"/>
              </a:schemeClr>
            </a:solidFill>
            <a:prstDash val="solid"/>
          </a:ln>
        </p:spPr>
        <p:txBody>
          <a:bodyPr wrap="square" rtlCol="0">
            <a:spAutoFit/>
          </a:bodyPr>
          <a:lstStyle/>
          <a:p>
            <a:pPr defTabSz="1022985" fontAlgn="auto">
              <a:lnSpc>
                <a:spcPct val="150000"/>
              </a:lnSpc>
            </a:pP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议学提示：</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defTabSz="1022985" fontAlgn="auto">
              <a:lnSpc>
                <a:spcPct val="150000"/>
              </a:lnSpc>
              <a:buClrTx/>
              <a:buSzTx/>
              <a:buNone/>
            </a:pPr>
            <a:r>
              <a:rPr lang="zh-CN" altLang="en-US" sz="2800" b="1">
                <a:latin typeface="微软雅黑" panose="020b0503020204020204" charset="-122"/>
                <a:ea typeface="微软雅黑" panose="020b0503020204020204" charset="-122"/>
                <a:cs typeface="微软雅黑" panose="020b0503020204020204" charset="-122"/>
                <a:sym typeface="+mn-ea"/>
              </a:rPr>
              <a:t>1</a:t>
            </a:r>
            <a:r>
              <a:rPr lang="en-US" altLang="zh-CN" sz="2800" b="1">
                <a:latin typeface="微软雅黑" panose="020b0503020204020204" charset="-122"/>
                <a:ea typeface="微软雅黑" panose="020b0503020204020204" charset="-122"/>
                <a:cs typeface="微软雅黑" panose="020b0503020204020204" charset="-122"/>
                <a:sym typeface="+mn-ea"/>
              </a:rPr>
              <a:t>.</a:t>
            </a:r>
            <a:r>
              <a:rPr lang="zh-CN" altLang="en-US" sz="2800" b="1">
                <a:latin typeface="微软雅黑" panose="020b0503020204020204" charset="-122"/>
                <a:ea typeface="微软雅黑" panose="020b0503020204020204" charset="-122"/>
                <a:cs typeface="微软雅黑" panose="020b0503020204020204" charset="-122"/>
                <a:sym typeface="+mn-ea"/>
              </a:rPr>
              <a:t>在中国进行社会主义建设，巩固和大战社会主义，是崭新的历史课题，必须把马列主义的基本原理同中国革命和建设的具体实际相结合，不能照搬照抄苏联模式。</a:t>
            </a:r>
            <a:endParaRPr lang="zh-CN" altLang="en-US" sz="2800" b="1">
              <a:latin typeface="微软雅黑" panose="020b0503020204020204" charset="-122"/>
              <a:ea typeface="微软雅黑" panose="020b0503020204020204" charset="-122"/>
              <a:cs typeface="微软雅黑" panose="020b0503020204020204" charset="-122"/>
              <a:sym typeface="+mn-ea"/>
            </a:endParaRPr>
          </a:p>
          <a:p>
            <a:pPr algn="l" defTabSz="1022985" fontAlgn="auto">
              <a:lnSpc>
                <a:spcPct val="150000"/>
              </a:lnSpc>
              <a:buClrTx/>
              <a:buSzTx/>
              <a:buNone/>
            </a:pPr>
            <a:r>
              <a:rPr lang="zh-CN" altLang="en-US" sz="2800" b="1">
                <a:latin typeface="微软雅黑" panose="020b0503020204020204" charset="-122"/>
                <a:ea typeface="微软雅黑" panose="020b0503020204020204" charset="-122"/>
                <a:cs typeface="微软雅黑" panose="020b0503020204020204" charset="-122"/>
                <a:sym typeface="+mn-ea"/>
              </a:rPr>
              <a:t>2</a:t>
            </a:r>
            <a:r>
              <a:rPr lang="en-US" altLang="zh-CN" sz="2800" b="1">
                <a:latin typeface="微软雅黑" panose="020b0503020204020204" charset="-122"/>
                <a:ea typeface="微软雅黑" panose="020b0503020204020204" charset="-122"/>
                <a:cs typeface="微软雅黑" panose="020b0503020204020204" charset="-122"/>
                <a:sym typeface="+mn-ea"/>
              </a:rPr>
              <a:t>.</a:t>
            </a:r>
            <a:r>
              <a:rPr lang="zh-CN" altLang="en-US" sz="2800" b="1">
                <a:latin typeface="微软雅黑" panose="020b0503020204020204" charset="-122"/>
                <a:ea typeface="微软雅黑" panose="020b0503020204020204" charset="-122"/>
                <a:cs typeface="微软雅黑" panose="020b0503020204020204" charset="-122"/>
                <a:sym typeface="+mn-ea"/>
              </a:rPr>
              <a:t>对社会主义改造基本完成后中国社会的主要矛盾和根本任务做了规定，为社会主义事业的发展指明了方向。</a:t>
            </a:r>
            <a:endParaRPr lang="zh-CN" altLang="en-US" sz="2800" b="1">
              <a:latin typeface="微软雅黑" panose="020b0503020204020204" charset="-122"/>
              <a:ea typeface="微软雅黑" panose="020b0503020204020204" charset="-122"/>
              <a:cs typeface="微软雅黑" panose="020b0503020204020204" charset="-122"/>
              <a:sym typeface="+mn-ea"/>
            </a:endParaRPr>
          </a:p>
          <a:p>
            <a:pPr algn="l" defTabSz="1022985" fontAlgn="auto">
              <a:lnSpc>
                <a:spcPct val="150000"/>
              </a:lnSpc>
              <a:buClrTx/>
              <a:buSzTx/>
              <a:buNone/>
            </a:pPr>
            <a:r>
              <a:rPr lang="zh-CN" altLang="en-US" sz="2800" b="1">
                <a:latin typeface="微软雅黑" panose="020b0503020204020204" charset="-122"/>
                <a:ea typeface="微软雅黑" panose="020b0503020204020204" charset="-122"/>
                <a:cs typeface="微软雅黑" panose="020b0503020204020204" charset="-122"/>
                <a:sym typeface="+mn-ea"/>
              </a:rPr>
              <a:t>3</a:t>
            </a:r>
            <a:r>
              <a:rPr lang="en-US" altLang="zh-CN" sz="2800" b="1">
                <a:latin typeface="微软雅黑" panose="020b0503020204020204" charset="-122"/>
                <a:ea typeface="微软雅黑" panose="020b0503020204020204" charset="-122"/>
                <a:cs typeface="微软雅黑" panose="020b0503020204020204" charset="-122"/>
                <a:sym typeface="+mn-ea"/>
              </a:rPr>
              <a:t>.</a:t>
            </a:r>
            <a:r>
              <a:rPr lang="zh-CN" altLang="en-US" sz="2800" b="1">
                <a:latin typeface="微软雅黑" panose="020b0503020204020204" charset="-122"/>
                <a:ea typeface="微软雅黑" panose="020b0503020204020204" charset="-122"/>
                <a:cs typeface="微软雅黑" panose="020b0503020204020204" charset="-122"/>
                <a:sym typeface="+mn-ea"/>
              </a:rPr>
              <a:t>我们要辩证地看待社会主义建设探索中的曲折，不能全盘否定。当时国内经济社会倒退与十年文革内乱有关，但文革不是唯一因素。文革是历史问题，不能因为它就全盘否定那个阶段取得的理论成果和巨大成就。</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592348" y="1092184"/>
            <a:ext cx="10621645" cy="1383665"/>
          </a:xfrm>
          <a:prstGeom prst="rect">
            <a:avLst/>
          </a:prstGeom>
          <a:noFill/>
        </p:spPr>
        <p:txBody>
          <a:bodyPr wrap="square" rtlCol="0">
            <a:spAutoFit/>
          </a:bodyPr>
          <a:lstStyle/>
          <a:p>
            <a:pPr lvl="0">
              <a:lnSpc>
                <a:spcPct val="150000"/>
              </a:lnSpc>
              <a:spcBef>
                <a:spcPct val="0"/>
              </a:spcBef>
              <a:defRPr/>
            </a:pPr>
            <a:r>
              <a:rPr lang="zh-CN" altLang="en-US" sz="2800" b="1">
                <a:latin typeface="黑体" panose="02010609060101010101" charset="-122"/>
                <a:ea typeface="黑体" panose="02010609060101010101" charset="-122"/>
                <a:cs typeface="楷体" panose="02010609060101010101" pitchFamily="49" charset="-122"/>
                <a:sym typeface="宋体" panose="02010600030101010101" pitchFamily="2" charset="-122"/>
              </a:rPr>
              <a:t>    社会主义基本制度确立后，</a:t>
            </a:r>
            <a:r>
              <a:rPr lang="zh-CN" altLang="en-US" sz="2800" b="1">
                <a:solidFill>
                  <a:srgbClr val="FF0000"/>
                </a:solidFill>
                <a:latin typeface="黑体" panose="02010609060101010101" charset="-122"/>
                <a:ea typeface="黑体" panose="02010609060101010101" charset="-122"/>
                <a:cs typeface="楷体" panose="02010609060101010101" pitchFamily="49" charset="-122"/>
                <a:sym typeface="宋体" panose="02010600030101010101" pitchFamily="2" charset="-122"/>
              </a:rPr>
              <a:t>如何在中国建设社会主义、如何固和发展社会主义，</a:t>
            </a:r>
            <a:r>
              <a:rPr lang="zh-CN" altLang="en-US" sz="2800" b="1">
                <a:solidFill>
                  <a:schemeClr val="tx1"/>
                </a:solidFill>
                <a:latin typeface="黑体" panose="02010609060101010101" charset="-122"/>
                <a:ea typeface="黑体" panose="02010609060101010101" charset="-122"/>
                <a:cs typeface="楷体" panose="02010609060101010101" pitchFamily="49" charset="-122"/>
                <a:sym typeface="宋体" panose="02010600030101010101" pitchFamily="2" charset="-122"/>
              </a:rPr>
              <a:t>是崭新的历史课题，</a:t>
            </a:r>
            <a:r>
              <a:rPr lang="zh-CN" altLang="en-US" sz="2800" b="1" u="sng">
                <a:solidFill>
                  <a:schemeClr val="tx1"/>
                </a:solidFill>
                <a:latin typeface="黑体" panose="02010609060101010101" charset="-122"/>
                <a:ea typeface="黑体" panose="02010609060101010101" charset="-122"/>
                <a:cs typeface="楷体" panose="02010609060101010101" pitchFamily="49" charset="-122"/>
                <a:sym typeface="宋体" panose="02010600030101010101" pitchFamily="2" charset="-122"/>
              </a:rPr>
              <a:t>没有现成的答案可以遵循。 </a:t>
            </a:r>
            <a:endParaRPr lang="zh-CN" altLang="en-US" sz="2800" b="1" u="sng">
              <a:solidFill>
                <a:schemeClr val="tx1"/>
              </a:solidFill>
              <a:latin typeface="黑体" panose="02010609060101010101" charset="-122"/>
              <a:ea typeface="黑体" panose="02010609060101010101" charset="-122"/>
              <a:cs typeface="楷体" panose="02010609060101010101" pitchFamily="49" charset="-122"/>
              <a:sym typeface="宋体" panose="02010600030101010101" pitchFamily="2" charset="-122"/>
            </a:endParaRPr>
          </a:p>
        </p:txBody>
      </p:sp>
      <p:sp>
        <p:nvSpPr>
          <p:cNvPr id="6" name="文本框 5" title=""/>
          <p:cNvSpPr txBox="1"/>
          <p:nvPr>
            <p:custDataLst>
              <p:tags r:id="rId4"/>
            </p:custDataLst>
          </p:nvPr>
        </p:nvSpPr>
        <p:spPr>
          <a:xfrm>
            <a:off x="659765" y="2648585"/>
            <a:ext cx="10554335" cy="1383665"/>
          </a:xfrm>
          <a:prstGeom prst="rect">
            <a:avLst/>
          </a:prstGeom>
          <a:noFill/>
        </p:spPr>
        <p:txBody>
          <a:bodyPr wrap="square" rtlCol="0" anchor="t">
            <a:spAutoFit/>
          </a:bodyPr>
          <a:lstStyle/>
          <a:p>
            <a:r>
              <a:rPr lang="zh-CN" altLang="en-US" sz="2800" b="1">
                <a:latin typeface="黑体" panose="02010609060101010101" charset="-122"/>
                <a:ea typeface="黑体" panose="02010609060101010101" charset="-122"/>
                <a:cs typeface="楷体" panose="02010609060101010101" pitchFamily="49" charset="-122"/>
                <a:sym typeface="宋体" panose="02010600030101010101" pitchFamily="2" charset="-122"/>
              </a:rPr>
              <a:t>中共八大</a:t>
            </a:r>
            <a:r>
              <a:rPr lang="zh-CN" altLang="en-US" sz="2800" b="1">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楷体" panose="02010609060101010101" pitchFamily="49" charset="-122"/>
                <a:sym typeface="宋体" panose="02010600030101010101" pitchFamily="2" charset="-122"/>
              </a:rPr>
              <a:t>最重要的贡献是</a:t>
            </a:r>
            <a:r>
              <a:rPr lang="zh-CN" altLang="en-US" sz="2800" b="1">
                <a:latin typeface="黑体" panose="02010609060101010101" charset="-122"/>
                <a:ea typeface="黑体" panose="02010609060101010101" charset="-122"/>
                <a:cs typeface="楷体" panose="02010609060101010101" pitchFamily="49" charset="-122"/>
                <a:sym typeface="宋体" panose="02010600030101010101" pitchFamily="2" charset="-122"/>
              </a:rPr>
              <a:t>正确分析了国内形势和国内主要矛盾的变化，明确提出了党和全国人民在新形势下的主要任务，为社会主义事业的发展指明了方向。</a:t>
            </a:r>
            <a:endParaRPr lang="zh-CN" altLang="en-US" sz="2800" b="1">
              <a:latin typeface="黑体" panose="02010609060101010101" charset="-122"/>
              <a:ea typeface="黑体" panose="02010609060101010101" charset="-122"/>
              <a:cs typeface="楷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grpSp>
        <p:nvGrpSpPr>
          <p:cNvPr id="99" name="组合 1" title=""/>
          <p:cNvGrpSpPr/>
          <p:nvPr>
            <p:custDataLst>
              <p:tags r:id="rId4"/>
            </p:custDataLst>
          </p:nvPr>
        </p:nvGrpSpPr>
        <p:grpSpPr>
          <a:xfrm>
            <a:off x="38735" y="3973830"/>
            <a:ext cx="11824970" cy="806450"/>
            <a:chOff x="444098" y="3162300"/>
            <a:chExt cx="11110913" cy="806450"/>
          </a:xfrm>
        </p:grpSpPr>
        <p:sp>
          <p:nvSpPr>
            <p:cNvPr id="1048790" name="Freeform 5"/>
            <p:cNvSpPr/>
            <p:nvPr>
              <p:custDataLst>
                <p:tags r:id="rId5"/>
              </p:custDataLst>
            </p:nvPr>
          </p:nvSpPr>
          <p:spPr bwMode="auto">
            <a:xfrm>
              <a:off x="496486" y="3162300"/>
              <a:ext cx="1222375" cy="373063"/>
            </a:xfrm>
            <a:custGeom>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Arial"/>
                <a:ea typeface="微软雅黑" panose="020b0503020204020204" charset="-122"/>
                <a:sym typeface="Arial"/>
              </a:endParaRPr>
            </a:p>
          </p:txBody>
        </p:sp>
        <p:sp>
          <p:nvSpPr>
            <p:cNvPr id="1048791" name="Freeform 6"/>
            <p:cNvSpPr/>
            <p:nvPr>
              <p:custDataLst>
                <p:tags r:id="rId6"/>
              </p:custDataLst>
            </p:nvPr>
          </p:nvSpPr>
          <p:spPr bwMode="auto">
            <a:xfrm>
              <a:off x="496486" y="3594100"/>
              <a:ext cx="1222375" cy="374650"/>
            </a:xfrm>
            <a:custGeom>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gradFill>
              <a:gsLst>
                <a:gs pos="0">
                  <a:srgbClr val="E30000"/>
                </a:gs>
                <a:gs pos="100000">
                  <a:srgbClr val="760303"/>
                </a:gs>
              </a:gsLst>
              <a:lin ang="5400000" scaled="0"/>
            </a:gra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Arial"/>
                <a:ea typeface="微软雅黑" panose="020b0503020204020204" charset="-122"/>
                <a:sym typeface="Arial"/>
              </a:endParaRPr>
            </a:p>
          </p:txBody>
        </p:sp>
        <p:sp>
          <p:nvSpPr>
            <p:cNvPr id="1048792" name="Freeform 7"/>
            <p:cNvSpPr/>
            <p:nvPr>
              <p:custDataLst>
                <p:tags r:id="rId7"/>
              </p:custDataLst>
            </p:nvPr>
          </p:nvSpPr>
          <p:spPr bwMode="auto">
            <a:xfrm>
              <a:off x="444098" y="3535363"/>
              <a:ext cx="10968038" cy="58738"/>
            </a:xfrm>
            <a:custGeom>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Arial"/>
                <a:ea typeface="微软雅黑" panose="020b0503020204020204" charset="-122"/>
                <a:sym typeface="Arial"/>
              </a:endParaRPr>
            </a:p>
          </p:txBody>
        </p:sp>
        <p:sp>
          <p:nvSpPr>
            <p:cNvPr id="1048793" name="Freeform 8"/>
            <p:cNvSpPr/>
            <p:nvPr>
              <p:custDataLst>
                <p:tags r:id="rId8"/>
              </p:custDataLst>
            </p:nvPr>
          </p:nvSpPr>
          <p:spPr bwMode="auto">
            <a:xfrm>
              <a:off x="11270848" y="3438525"/>
              <a:ext cx="284163" cy="252413"/>
            </a:xfrm>
            <a:custGeom>
              <a:gdLst>
                <a:gd name="T0" fmla="*/ 784 w 784"/>
                <a:gd name="T1" fmla="*/ 343 h 686"/>
                <a:gd name="T2" fmla="*/ 0 w 784"/>
                <a:gd name="T3" fmla="*/ 686 h 686"/>
                <a:gd name="T4" fmla="*/ 248 w 784"/>
                <a:gd name="T5" fmla="*/ 343 h 686"/>
                <a:gd name="T6" fmla="*/ 0 w 784"/>
                <a:gd name="T7" fmla="*/ 0 h 686"/>
                <a:gd name="T8" fmla="*/ 784 w 784"/>
                <a:gd name="T9" fmla="*/ 343 h 686"/>
              </a:gd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Arial"/>
                <a:ea typeface="微软雅黑" panose="020b0503020204020204" charset="-122"/>
                <a:sym typeface="Arial"/>
              </a:endParaRPr>
            </a:p>
          </p:txBody>
        </p:sp>
      </p:grpSp>
      <p:sp>
        <p:nvSpPr>
          <p:cNvPr id="1048794" name="椭圆 2" title=""/>
          <p:cNvSpPr/>
          <p:nvPr>
            <p:custDataLst>
              <p:tags r:id="rId9"/>
            </p:custDataLst>
          </p:nvPr>
        </p:nvSpPr>
        <p:spPr>
          <a:xfrm>
            <a:off x="3974503" y="3924417"/>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panose="020b0503020204020204" charset="-122"/>
              <a:sym typeface="Arial"/>
            </a:endParaRPr>
          </a:p>
        </p:txBody>
      </p:sp>
      <p:sp>
        <p:nvSpPr>
          <p:cNvPr id="1048795" name="椭圆 3" title=""/>
          <p:cNvSpPr/>
          <p:nvPr>
            <p:custDataLst>
              <p:tags r:id="rId10"/>
            </p:custDataLst>
          </p:nvPr>
        </p:nvSpPr>
        <p:spPr>
          <a:xfrm>
            <a:off x="6012635" y="3879967"/>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panose="020b0503020204020204" charset="-122"/>
              <a:sym typeface="Arial"/>
            </a:endParaRPr>
          </a:p>
        </p:txBody>
      </p:sp>
      <p:sp>
        <p:nvSpPr>
          <p:cNvPr id="1048796" name="椭圆 4" title=""/>
          <p:cNvSpPr/>
          <p:nvPr>
            <p:custDataLst>
              <p:tags r:id="rId11"/>
            </p:custDataLst>
          </p:nvPr>
        </p:nvSpPr>
        <p:spPr>
          <a:xfrm>
            <a:off x="8104107" y="3924417"/>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panose="020b0503020204020204" charset="-122"/>
              <a:sym typeface="Arial"/>
            </a:endParaRPr>
          </a:p>
        </p:txBody>
      </p:sp>
      <p:sp>
        <p:nvSpPr>
          <p:cNvPr id="1048797" name="椭圆 5" title=""/>
          <p:cNvSpPr/>
          <p:nvPr>
            <p:custDataLst>
              <p:tags r:id="rId12"/>
            </p:custDataLst>
          </p:nvPr>
        </p:nvSpPr>
        <p:spPr>
          <a:xfrm>
            <a:off x="10060324" y="3879967"/>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panose="020b0503020204020204" charset="-122"/>
              <a:sym typeface="Arial"/>
            </a:endParaRPr>
          </a:p>
        </p:txBody>
      </p:sp>
      <p:sp>
        <p:nvSpPr>
          <p:cNvPr id="1048798" name="矩形 11" title=""/>
          <p:cNvSpPr/>
          <p:nvPr>
            <p:custDataLst>
              <p:tags r:id="rId13"/>
            </p:custDataLst>
          </p:nvPr>
        </p:nvSpPr>
        <p:spPr>
          <a:xfrm>
            <a:off x="7385677" y="5038225"/>
            <a:ext cx="71792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spc="-150">
                <a:solidFill>
                  <a:schemeClr val="bg1"/>
                </a:solidFill>
                <a:latin typeface="Arial"/>
                <a:ea typeface="微软雅黑" panose="020b0503020204020204" charset="-122"/>
                <a:sym typeface="Arial"/>
              </a:rPr>
              <a:t>5</a:t>
            </a:r>
            <a:r>
              <a:rPr lang="zh-CN" altLang="en-US" sz="2400" spc="-150">
                <a:solidFill>
                  <a:schemeClr val="bg1"/>
                </a:solidFill>
                <a:latin typeface="Arial"/>
                <a:ea typeface="微软雅黑" panose="020b0503020204020204" charset="-122"/>
                <a:sym typeface="Arial"/>
              </a:rPr>
              <a:t>月</a:t>
            </a:r>
            <a:endParaRPr lang="zh-CN" altLang="en-US" sz="2400" spc="-150">
              <a:solidFill>
                <a:schemeClr val="bg1"/>
              </a:solidFill>
              <a:latin typeface="Arial"/>
              <a:ea typeface="微软雅黑" panose="020b0503020204020204" charset="-122"/>
              <a:sym typeface="Arial"/>
            </a:endParaRPr>
          </a:p>
        </p:txBody>
      </p:sp>
      <p:sp>
        <p:nvSpPr>
          <p:cNvPr id="1048799" name="文本框 26" title=""/>
          <p:cNvSpPr txBox="1"/>
          <p:nvPr>
            <p:custDataLst>
              <p:tags r:id="rId14"/>
            </p:custDataLst>
          </p:nvPr>
        </p:nvSpPr>
        <p:spPr>
          <a:xfrm>
            <a:off x="1421130" y="1301750"/>
            <a:ext cx="1757680" cy="2676525"/>
          </a:xfrm>
          <a:prstGeom prst="rect">
            <a:avLst/>
          </a:prstGeom>
          <a:solidFill>
            <a:srgbClr val="FFFF00"/>
          </a:solidFill>
          <a:effectLst/>
        </p:spPr>
        <p:txBody>
          <a:bodyPr wrap="square" rtlCol="0" anchor="t">
            <a:spAutoFit/>
          </a:bodyPr>
          <a:lstStyle/>
          <a:p>
            <a:pPr lvl="0" algn="ctr">
              <a:buClrTx/>
              <a:buSzTx/>
              <a:buFontTx/>
            </a:pPr>
            <a:r>
              <a:rPr lang="zh-CN" altLang="en-US" sz="2400" b="1">
                <a:solidFill>
                  <a:srgbClr val="FF0000"/>
                </a:solidFill>
                <a:sym typeface="+mn-ea"/>
              </a:rPr>
              <a:t>封建主义与人民大众之间的矛盾、中华民族与帝国主义之间的矛盾（最主要）</a:t>
            </a:r>
            <a:endParaRPr lang="zh-CN" altLang="en-US" sz="2400" b="1">
              <a:solidFill>
                <a:srgbClr val="FF0000"/>
              </a:solidFill>
              <a:sym typeface="+mn-ea"/>
            </a:endParaRPr>
          </a:p>
        </p:txBody>
      </p:sp>
      <p:sp>
        <p:nvSpPr>
          <p:cNvPr id="1048800" name="矩形 27" title=""/>
          <p:cNvSpPr/>
          <p:nvPr>
            <p:custDataLst>
              <p:tags r:id="rId15"/>
            </p:custDataLst>
          </p:nvPr>
        </p:nvSpPr>
        <p:spPr>
          <a:xfrm>
            <a:off x="1483995" y="4222750"/>
            <a:ext cx="1751965" cy="829945"/>
          </a:xfrm>
          <a:prstGeom prst="rect">
            <a:avLst/>
          </a:prstGeom>
          <a:solidFill>
            <a:srgbClr val="FF0000"/>
          </a:solidFill>
        </p:spPr>
        <p:txBody>
          <a:bodyPr wrap="square">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solidFill>
                  <a:schemeClr val="bg1"/>
                </a:solidFill>
                <a:effectLst>
                  <a:outerShdw blurRad="38100" dist="19050" dir="2700000" algn="tl" rotWithShape="0">
                    <a:schemeClr val="dk1">
                      <a:alpha val="40000"/>
                    </a:schemeClr>
                  </a:outerShdw>
                </a:effectLst>
                <a:sym typeface="+mn-ea"/>
              </a:rPr>
              <a:t>新民主主义革命时期</a:t>
            </a:r>
            <a:endParaRPr lang="zh-CN" altLang="en-US" sz="2400" b="1" spc="-150">
              <a:solidFill>
                <a:schemeClr val="bg1"/>
              </a:solidFill>
              <a:effectLst>
                <a:outerShdw blurRad="38100" dist="19050" dir="2700000" algn="tl" rotWithShape="0">
                  <a:schemeClr val="dk1">
                    <a:alpha val="40000"/>
                  </a:schemeClr>
                </a:outerShdw>
              </a:effectLst>
              <a:latin typeface="Arial"/>
              <a:ea typeface="微软雅黑" panose="020b0503020204020204" charset="-122"/>
              <a:sym typeface="+mn-ea"/>
            </a:endParaRPr>
          </a:p>
        </p:txBody>
      </p:sp>
      <p:sp>
        <p:nvSpPr>
          <p:cNvPr id="1048801" name="矩形 31" title=""/>
          <p:cNvSpPr/>
          <p:nvPr>
            <p:custDataLst>
              <p:tags r:id="rId16"/>
            </p:custDataLst>
          </p:nvPr>
        </p:nvSpPr>
        <p:spPr>
          <a:xfrm>
            <a:off x="3323590" y="3419475"/>
            <a:ext cx="1751965" cy="460375"/>
          </a:xfrm>
          <a:prstGeom prst="rect">
            <a:avLst/>
          </a:prstGeom>
          <a:solidFill>
            <a:srgbClr val="FF0000"/>
          </a:solidFill>
        </p:spPr>
        <p:txBody>
          <a:bodyPr wrap="square">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400" b="1">
                <a:solidFill>
                  <a:schemeClr val="bg1"/>
                </a:solidFill>
                <a:sym typeface="+mn-ea"/>
              </a:rPr>
              <a:t>过渡时期</a:t>
            </a:r>
            <a:endParaRPr lang="zh-CN" altLang="en-US" sz="2400" b="1" spc="-150">
              <a:solidFill>
                <a:schemeClr val="bg1"/>
              </a:solidFill>
              <a:effectLst>
                <a:outerShdw blurRad="38100" dist="19050" dir="2700000" algn="tl" rotWithShape="0">
                  <a:schemeClr val="dk1">
                    <a:alpha val="40000"/>
                  </a:schemeClr>
                </a:outerShdw>
              </a:effectLst>
              <a:latin typeface="Arial"/>
              <a:ea typeface="微软雅黑" panose="020b0503020204020204" charset="-122"/>
              <a:sym typeface="+mn-ea"/>
            </a:endParaRPr>
          </a:p>
        </p:txBody>
      </p:sp>
      <p:sp>
        <p:nvSpPr>
          <p:cNvPr id="1048802" name="椭圆 32" title=""/>
          <p:cNvSpPr/>
          <p:nvPr>
            <p:custDataLst>
              <p:tags r:id="rId17"/>
            </p:custDataLst>
          </p:nvPr>
        </p:nvSpPr>
        <p:spPr>
          <a:xfrm>
            <a:off x="2210473" y="3900922"/>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微软雅黑" panose="020b0503020204020204" charset="-122"/>
              <a:sym typeface="Arial"/>
            </a:endParaRPr>
          </a:p>
        </p:txBody>
      </p:sp>
      <p:sp>
        <p:nvSpPr>
          <p:cNvPr id="1048803" name="文本框 39" title=""/>
          <p:cNvSpPr txBox="1"/>
          <p:nvPr>
            <p:custDataLst>
              <p:tags r:id="rId18"/>
            </p:custDataLst>
          </p:nvPr>
        </p:nvSpPr>
        <p:spPr>
          <a:xfrm>
            <a:off x="3324225" y="4222750"/>
            <a:ext cx="1751330" cy="2306955"/>
          </a:xfrm>
          <a:prstGeom prst="rect">
            <a:avLst/>
          </a:prstGeom>
          <a:solidFill>
            <a:srgbClr val="FFFF00"/>
          </a:solidFill>
          <a:effectLst/>
        </p:spPr>
        <p:txBody>
          <a:bodyPr wrap="square" rtlCol="0" anchor="t">
            <a:spAutoFit/>
          </a:bodyPr>
          <a:lstStyle/>
          <a:p>
            <a:pPr lvl="0" algn="ctr">
              <a:buClrTx/>
              <a:buSzTx/>
              <a:buFontTx/>
            </a:pPr>
            <a:r>
              <a:rPr lang="zh-CN" altLang="en-US" sz="2400" b="1">
                <a:solidFill>
                  <a:srgbClr val="FF0000"/>
                </a:solidFill>
                <a:sym typeface="+mn-ea"/>
              </a:rPr>
              <a:t>工人阶级与资产阶级之间、社会主义道路与资本主义道路之间的矛盾</a:t>
            </a:r>
            <a:endParaRPr lang="zh-CN" altLang="en-US" sz="2400" b="1">
              <a:solidFill>
                <a:srgbClr val="FF0000"/>
              </a:solidFill>
              <a:sym typeface="+mn-ea"/>
            </a:endParaRPr>
          </a:p>
        </p:txBody>
      </p:sp>
      <p:sp>
        <p:nvSpPr>
          <p:cNvPr id="1048804" name="矩形 40" title=""/>
          <p:cNvSpPr/>
          <p:nvPr>
            <p:custDataLst>
              <p:tags r:id="rId19"/>
            </p:custDataLst>
          </p:nvPr>
        </p:nvSpPr>
        <p:spPr>
          <a:xfrm>
            <a:off x="5392420" y="4222750"/>
            <a:ext cx="1751965" cy="829945"/>
          </a:xfrm>
          <a:prstGeom prst="rect">
            <a:avLst/>
          </a:prstGeom>
          <a:solidFill>
            <a:srgbClr val="FF0000"/>
          </a:solidFill>
        </p:spPr>
        <p:txBody>
          <a:bodyPr wrap="square">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400" b="1">
                <a:solidFill>
                  <a:schemeClr val="bg1"/>
                </a:solidFill>
                <a:sym typeface="+mn-ea"/>
              </a:rPr>
              <a:t>中共八大</a:t>
            </a:r>
            <a:endParaRPr lang="zh-CN" altLang="en-US" sz="2400" b="1">
              <a:solidFill>
                <a:schemeClr val="bg1"/>
              </a:solidFill>
              <a:sym typeface="+mn-ea"/>
            </a:endParaRPr>
          </a:p>
          <a:p>
            <a:pPr lvl="0" algn="ctr">
              <a:buClrTx/>
              <a:buSzTx/>
              <a:buFontTx/>
            </a:pPr>
            <a:r>
              <a:rPr lang="en-US" altLang="zh-CN" sz="2400" b="1" spc="-150">
                <a:solidFill>
                  <a:schemeClr val="bg1"/>
                </a:solidFill>
                <a:effectLst>
                  <a:outerShdw blurRad="38100" dist="19050" dir="2700000" algn="tl" rotWithShape="0">
                    <a:schemeClr val="dk1">
                      <a:alpha val="40000"/>
                    </a:schemeClr>
                  </a:outerShdw>
                </a:effectLst>
                <a:latin typeface="Arial"/>
                <a:ea typeface="微软雅黑" panose="020b0503020204020204" charset="-122"/>
                <a:sym typeface="+mn-ea"/>
              </a:rPr>
              <a:t>(1956</a:t>
            </a:r>
            <a:r>
              <a:rPr lang="zh-CN" altLang="en-US" sz="2400" b="1" spc="-150">
                <a:solidFill>
                  <a:schemeClr val="bg1"/>
                </a:solidFill>
                <a:effectLst>
                  <a:outerShdw blurRad="38100" dist="19050" dir="2700000" algn="tl" rotWithShape="0">
                    <a:schemeClr val="dk1">
                      <a:alpha val="40000"/>
                    </a:schemeClr>
                  </a:outerShdw>
                </a:effectLst>
                <a:latin typeface="Arial"/>
                <a:ea typeface="微软雅黑" panose="020b0503020204020204" charset="-122"/>
                <a:sym typeface="+mn-ea"/>
              </a:rPr>
              <a:t>年）</a:t>
            </a:r>
            <a:endParaRPr lang="zh-CN" altLang="en-US" sz="2400" b="1" spc="-150">
              <a:solidFill>
                <a:schemeClr val="bg1"/>
              </a:solidFill>
              <a:effectLst>
                <a:outerShdw blurRad="38100" dist="19050" dir="2700000" algn="tl" rotWithShape="0">
                  <a:schemeClr val="dk1">
                    <a:alpha val="40000"/>
                  </a:schemeClr>
                </a:outerShdw>
              </a:effectLst>
              <a:latin typeface="Arial"/>
              <a:ea typeface="微软雅黑" panose="020b0503020204020204" charset="-122"/>
              <a:sym typeface="+mn-ea"/>
            </a:endParaRPr>
          </a:p>
        </p:txBody>
      </p:sp>
      <p:sp>
        <p:nvSpPr>
          <p:cNvPr id="1048805" name="矩形 41" title=""/>
          <p:cNvSpPr/>
          <p:nvPr>
            <p:custDataLst>
              <p:tags r:id="rId20"/>
            </p:custDataLst>
          </p:nvPr>
        </p:nvSpPr>
        <p:spPr>
          <a:xfrm>
            <a:off x="7461250" y="2865120"/>
            <a:ext cx="1739265" cy="1198880"/>
          </a:xfrm>
          <a:prstGeom prst="rect">
            <a:avLst/>
          </a:prstGeom>
          <a:solidFill>
            <a:srgbClr val="FF0000"/>
          </a:solidFill>
        </p:spPr>
        <p:txBody>
          <a:bodyPr wrap="square">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400" b="1">
                <a:solidFill>
                  <a:schemeClr val="bg1"/>
                </a:solidFill>
                <a:sym typeface="+mn-ea"/>
              </a:rPr>
              <a:t>十一届</a:t>
            </a:r>
            <a:endParaRPr lang="zh-CN" altLang="en-US" sz="2400" b="1">
              <a:solidFill>
                <a:schemeClr val="bg1"/>
              </a:solidFill>
              <a:sym typeface="+mn-ea"/>
            </a:endParaRPr>
          </a:p>
          <a:p>
            <a:pPr lvl="0" algn="ctr">
              <a:buClrTx/>
              <a:buSzTx/>
              <a:buFontTx/>
            </a:pPr>
            <a:r>
              <a:rPr lang="zh-CN" altLang="en-US" sz="2400" b="1">
                <a:solidFill>
                  <a:schemeClr val="bg1"/>
                </a:solidFill>
                <a:sym typeface="+mn-ea"/>
              </a:rPr>
              <a:t>六中全会（</a:t>
            </a:r>
            <a:r>
              <a:rPr lang="en-US" altLang="zh-CN" sz="2400" b="1">
                <a:solidFill>
                  <a:schemeClr val="bg1"/>
                </a:solidFill>
                <a:sym typeface="+mn-ea"/>
              </a:rPr>
              <a:t>1981</a:t>
            </a:r>
            <a:r>
              <a:rPr lang="zh-CN" altLang="en-US" sz="2400" b="1">
                <a:solidFill>
                  <a:schemeClr val="bg1"/>
                </a:solidFill>
                <a:sym typeface="+mn-ea"/>
              </a:rPr>
              <a:t>年）</a:t>
            </a:r>
            <a:endParaRPr lang="zh-CN" altLang="en-US" sz="2400" b="1">
              <a:solidFill>
                <a:schemeClr val="bg1"/>
              </a:solidFill>
              <a:sym typeface="+mn-ea"/>
            </a:endParaRPr>
          </a:p>
        </p:txBody>
      </p:sp>
      <p:sp>
        <p:nvSpPr>
          <p:cNvPr id="1048806" name="矩形 42" title=""/>
          <p:cNvSpPr/>
          <p:nvPr>
            <p:custDataLst>
              <p:tags r:id="rId21"/>
            </p:custDataLst>
          </p:nvPr>
        </p:nvSpPr>
        <p:spPr>
          <a:xfrm>
            <a:off x="9301480" y="4178300"/>
            <a:ext cx="1816100" cy="829945"/>
          </a:xfrm>
          <a:prstGeom prst="rect">
            <a:avLst/>
          </a:prstGeom>
          <a:solidFill>
            <a:srgbClr val="FF0000"/>
          </a:solidFill>
        </p:spPr>
        <p:txBody>
          <a:bodyPr wrap="square">
            <a:sp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400" b="1">
                <a:solidFill>
                  <a:schemeClr val="bg1"/>
                </a:solidFill>
                <a:sym typeface="+mn-ea"/>
              </a:rPr>
              <a:t>中共十九大（</a:t>
            </a:r>
            <a:r>
              <a:rPr lang="en-US" altLang="zh-CN" sz="2400" b="1">
                <a:solidFill>
                  <a:schemeClr val="bg1"/>
                </a:solidFill>
                <a:sym typeface="+mn-ea"/>
              </a:rPr>
              <a:t>2017</a:t>
            </a:r>
            <a:r>
              <a:rPr lang="zh-CN" altLang="en-US" sz="2400" b="1">
                <a:solidFill>
                  <a:schemeClr val="bg1"/>
                </a:solidFill>
                <a:sym typeface="+mn-ea"/>
              </a:rPr>
              <a:t>年）</a:t>
            </a:r>
            <a:endParaRPr lang="zh-CN" altLang="en-US" sz="2400" b="1">
              <a:solidFill>
                <a:schemeClr val="bg1"/>
              </a:solidFill>
              <a:sym typeface="+mn-ea"/>
            </a:endParaRPr>
          </a:p>
        </p:txBody>
      </p:sp>
      <p:sp>
        <p:nvSpPr>
          <p:cNvPr id="1048807" name="文本框 43" title=""/>
          <p:cNvSpPr txBox="1"/>
          <p:nvPr>
            <p:custDataLst>
              <p:tags r:id="rId22"/>
            </p:custDataLst>
          </p:nvPr>
        </p:nvSpPr>
        <p:spPr>
          <a:xfrm>
            <a:off x="5062220" y="1055370"/>
            <a:ext cx="2323465" cy="2861310"/>
          </a:xfrm>
          <a:prstGeom prst="rect">
            <a:avLst/>
          </a:prstGeom>
          <a:solidFill>
            <a:srgbClr val="FFFF00"/>
          </a:solidFill>
          <a:effectLst/>
        </p:spPr>
        <p:txBody>
          <a:bodyPr wrap="square" rtlCol="0" anchor="t">
            <a:spAutoFit/>
          </a:bodyPr>
          <a:lstStyle/>
          <a:p>
            <a:pPr lvl="0" algn="ctr">
              <a:buClrTx/>
              <a:buSzTx/>
              <a:buFontTx/>
            </a:pPr>
            <a:r>
              <a:rPr lang="zh-CN" altLang="en-US" sz="2000" b="1">
                <a:solidFill>
                  <a:srgbClr val="FF0000"/>
                </a:solidFill>
                <a:sym typeface="+mn-ea"/>
              </a:rPr>
              <a:t>人民对于建立先进的工业国的要求同落后的农业国的现实之间的矛盾，人民对于经济文化迅速发展的需要同当前经济文化不能满足人民需要的状况之间的矛盾</a:t>
            </a:r>
            <a:endParaRPr lang="zh-CN" altLang="en-US" sz="2000" b="1">
              <a:solidFill>
                <a:srgbClr val="FF0000"/>
              </a:solidFill>
              <a:sym typeface="+mn-ea"/>
            </a:endParaRPr>
          </a:p>
        </p:txBody>
      </p:sp>
      <p:sp>
        <p:nvSpPr>
          <p:cNvPr id="1048808" name="文本框 44" title=""/>
          <p:cNvSpPr txBox="1"/>
          <p:nvPr>
            <p:custDataLst>
              <p:tags r:id="rId23"/>
            </p:custDataLst>
          </p:nvPr>
        </p:nvSpPr>
        <p:spPr>
          <a:xfrm>
            <a:off x="7375525" y="4171315"/>
            <a:ext cx="1857375" cy="2306955"/>
          </a:xfrm>
          <a:prstGeom prst="rect">
            <a:avLst/>
          </a:prstGeom>
          <a:solidFill>
            <a:srgbClr val="FFFF00"/>
          </a:solidFill>
          <a:effectLst/>
        </p:spPr>
        <p:txBody>
          <a:bodyPr wrap="square" rtlCol="0" anchor="t">
            <a:spAutoFit/>
          </a:bodyPr>
          <a:lstStyle/>
          <a:p>
            <a:pPr lvl="0" algn="ctr">
              <a:buClrTx/>
              <a:buSzTx/>
              <a:buFontTx/>
            </a:pPr>
            <a:r>
              <a:rPr lang="zh-CN" altLang="en-US" sz="2400" b="1">
                <a:solidFill>
                  <a:srgbClr val="FF0000"/>
                </a:solidFill>
                <a:sym typeface="+mn-ea"/>
              </a:rPr>
              <a:t>人民日益增长的物质文化需要同落后的社会生产之间的矛盾</a:t>
            </a:r>
            <a:endParaRPr lang="zh-CN" altLang="en-US" sz="2400" b="1">
              <a:solidFill>
                <a:srgbClr val="FF0000"/>
              </a:solidFill>
              <a:sym typeface="+mn-ea"/>
            </a:endParaRPr>
          </a:p>
        </p:txBody>
      </p:sp>
      <p:sp>
        <p:nvSpPr>
          <p:cNvPr id="1048809" name="文本框 45" title=""/>
          <p:cNvSpPr txBox="1"/>
          <p:nvPr>
            <p:custDataLst>
              <p:tags r:id="rId24"/>
            </p:custDataLst>
          </p:nvPr>
        </p:nvSpPr>
        <p:spPr>
          <a:xfrm>
            <a:off x="9301480" y="1527175"/>
            <a:ext cx="2009140" cy="2306955"/>
          </a:xfrm>
          <a:prstGeom prst="rect">
            <a:avLst/>
          </a:prstGeom>
          <a:solidFill>
            <a:srgbClr val="FFFF00"/>
          </a:solidFill>
          <a:effectLst/>
        </p:spPr>
        <p:txBody>
          <a:bodyPr wrap="square" rtlCol="0" anchor="t">
            <a:spAutoFit/>
          </a:bodyPr>
          <a:lstStyle/>
          <a:p>
            <a:pPr lvl="0" algn="ctr">
              <a:buClrTx/>
              <a:buSzTx/>
              <a:buFontTx/>
            </a:pPr>
            <a:r>
              <a:rPr lang="zh-CN" altLang="en-US" sz="2400" b="1">
                <a:solidFill>
                  <a:srgbClr val="FF0000"/>
                </a:solidFill>
                <a:sym typeface="+mn-ea"/>
              </a:rPr>
              <a:t>人民日益增长的美好生活需要和不平衡不充分的发展之间的矛盾</a:t>
            </a:r>
            <a:endParaRPr lang="zh-CN" altLang="en-US" sz="2400" b="1">
              <a:solidFill>
                <a:srgbClr val="FF0000"/>
              </a:solidFill>
              <a:sym typeface="+mn-ea"/>
            </a:endParaRPr>
          </a:p>
        </p:txBody>
      </p:sp>
      <p:sp>
        <p:nvSpPr>
          <p:cNvPr id="1048810" name="文本框 46" title=""/>
          <p:cNvSpPr txBox="1"/>
          <p:nvPr>
            <p:custDataLst>
              <p:tags r:id="rId25"/>
            </p:custDataLst>
          </p:nvPr>
        </p:nvSpPr>
        <p:spPr>
          <a:xfrm>
            <a:off x="940435" y="104775"/>
            <a:ext cx="8361045" cy="583565"/>
          </a:xfrm>
          <a:prstGeom prst="rect">
            <a:avLst/>
          </a:prstGeom>
          <a:noFill/>
        </p:spPr>
        <p:txBody>
          <a:bodyPr wrap="square" rtlCol="0" anchor="t">
            <a:spAutoFit/>
            <a:scene3d>
              <a:camera prst="orthographicFront"/>
              <a:lightRig rig="threePt" dir="t"/>
            </a:scene3d>
          </a:bodyPr>
          <a:lstStyle/>
          <a:p>
            <a:r>
              <a:rPr lang="zh-CN" altLang="en-US" sz="3200" b="1">
                <a:solidFill>
                  <a:srgbClr val="FF0000"/>
                </a:solidFill>
                <a:effectLst>
                  <a:outerShdw blurRad="38100" dist="19050" dir="2700000" algn="tl" rotWithShape="0">
                    <a:schemeClr val="dk1">
                      <a:alpha val="40000"/>
                    </a:schemeClr>
                  </a:outerShdw>
                </a:effectLst>
              </a:rPr>
              <a:t>近代以来我国主要矛盾的变化</a:t>
            </a:r>
            <a:endParaRPr lang="zh-CN" altLang="en-US" sz="32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810"/>
                                        </p:tgtEl>
                                        <p:attrNameLst>
                                          <p:attrName>style.visibility</p:attrName>
                                        </p:attrNameLst>
                                      </p:cBhvr>
                                      <p:to>
                                        <p:strVal val="visible"/>
                                      </p:to>
                                    </p:set>
                                    <p:anim calcmode="lin" valueType="num">
                                      <p:cBhvr additive="base">
                                        <p:cTn id="7" dur="500" fill="hold"/>
                                        <p:tgtEl>
                                          <p:spTgt spid="1048810"/>
                                        </p:tgtEl>
                                        <p:attrNameLst>
                                          <p:attrName>ppt_x</p:attrName>
                                        </p:attrNameLst>
                                      </p:cBhvr>
                                      <p:tavLst>
                                        <p:tav tm="0">
                                          <p:val>
                                            <p:strVal val="#ppt_x"/>
                                          </p:val>
                                        </p:tav>
                                        <p:tav tm="100000">
                                          <p:val>
                                            <p:strVal val="#ppt_x"/>
                                          </p:val>
                                        </p:tav>
                                      </p:tavLst>
                                    </p:anim>
                                    <p:anim calcmode="lin" valueType="num">
                                      <p:cBhvr additive="base">
                                        <p:cTn id="8" dur="500" fill="hold"/>
                                        <p:tgtEl>
                                          <p:spTgt spid="10488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ppt_x"/>
                                          </p:val>
                                        </p:tav>
                                        <p:tav tm="100000">
                                          <p:val>
                                            <p:strVal val="#ppt_x"/>
                                          </p:val>
                                        </p:tav>
                                      </p:tavLst>
                                    </p:anim>
                                    <p:anim calcmode="lin" valueType="num">
                                      <p:cBhvr additive="base">
                                        <p:cTn id="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800"/>
                                        </p:tgtEl>
                                        <p:attrNameLst>
                                          <p:attrName>style.visibility</p:attrName>
                                        </p:attrNameLst>
                                      </p:cBhvr>
                                      <p:to>
                                        <p:strVal val="visible"/>
                                      </p:to>
                                    </p:set>
                                    <p:anim calcmode="lin" valueType="num">
                                      <p:cBhvr additive="base">
                                        <p:cTn id="19" dur="500" fill="hold"/>
                                        <p:tgtEl>
                                          <p:spTgt spid="1048800"/>
                                        </p:tgtEl>
                                        <p:attrNameLst>
                                          <p:attrName>ppt_x</p:attrName>
                                        </p:attrNameLst>
                                      </p:cBhvr>
                                      <p:tavLst>
                                        <p:tav tm="0">
                                          <p:val>
                                            <p:strVal val="#ppt_x"/>
                                          </p:val>
                                        </p:tav>
                                        <p:tav tm="100000">
                                          <p:val>
                                            <p:strVal val="#ppt_x"/>
                                          </p:val>
                                        </p:tav>
                                      </p:tavLst>
                                    </p:anim>
                                    <p:anim calcmode="lin" valueType="num">
                                      <p:cBhvr additive="base">
                                        <p:cTn id="20" dur="500" fill="hold"/>
                                        <p:tgtEl>
                                          <p:spTgt spid="104880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799"/>
                                        </p:tgtEl>
                                        <p:attrNameLst>
                                          <p:attrName>style.visibility</p:attrName>
                                        </p:attrNameLst>
                                      </p:cBhvr>
                                      <p:to>
                                        <p:strVal val="visible"/>
                                      </p:to>
                                    </p:set>
                                    <p:anim calcmode="lin" valueType="num">
                                      <p:cBhvr additive="base">
                                        <p:cTn id="25" dur="500" fill="hold"/>
                                        <p:tgtEl>
                                          <p:spTgt spid="1048799"/>
                                        </p:tgtEl>
                                        <p:attrNameLst>
                                          <p:attrName>ppt_x</p:attrName>
                                        </p:attrNameLst>
                                      </p:cBhvr>
                                      <p:tavLst>
                                        <p:tav tm="0">
                                          <p:val>
                                            <p:strVal val="#ppt_x"/>
                                          </p:val>
                                        </p:tav>
                                        <p:tav tm="100000">
                                          <p:val>
                                            <p:strVal val="#ppt_x"/>
                                          </p:val>
                                        </p:tav>
                                      </p:tavLst>
                                    </p:anim>
                                    <p:anim calcmode="lin" valueType="num">
                                      <p:cBhvr additive="base">
                                        <p:cTn id="26" dur="500" fill="hold"/>
                                        <p:tgtEl>
                                          <p:spTgt spid="104879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801"/>
                                        </p:tgtEl>
                                        <p:attrNameLst>
                                          <p:attrName>style.visibility</p:attrName>
                                        </p:attrNameLst>
                                      </p:cBhvr>
                                      <p:to>
                                        <p:strVal val="visible"/>
                                      </p:to>
                                    </p:set>
                                    <p:anim calcmode="lin" valueType="num">
                                      <p:cBhvr additive="base">
                                        <p:cTn id="31" dur="500" fill="hold"/>
                                        <p:tgtEl>
                                          <p:spTgt spid="1048801"/>
                                        </p:tgtEl>
                                        <p:attrNameLst>
                                          <p:attrName>ppt_x</p:attrName>
                                        </p:attrNameLst>
                                      </p:cBhvr>
                                      <p:tavLst>
                                        <p:tav tm="0">
                                          <p:val>
                                            <p:strVal val="#ppt_x"/>
                                          </p:val>
                                        </p:tav>
                                        <p:tav tm="100000">
                                          <p:val>
                                            <p:strVal val="#ppt_x"/>
                                          </p:val>
                                        </p:tav>
                                      </p:tavLst>
                                    </p:anim>
                                    <p:anim calcmode="lin" valueType="num">
                                      <p:cBhvr additive="base">
                                        <p:cTn id="32" dur="500" fill="hold"/>
                                        <p:tgtEl>
                                          <p:spTgt spid="104880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8803"/>
                                        </p:tgtEl>
                                        <p:attrNameLst>
                                          <p:attrName>style.visibility</p:attrName>
                                        </p:attrNameLst>
                                      </p:cBhvr>
                                      <p:to>
                                        <p:strVal val="visible"/>
                                      </p:to>
                                    </p:set>
                                    <p:anim calcmode="lin" valueType="num">
                                      <p:cBhvr additive="base">
                                        <p:cTn id="35" dur="500" fill="hold"/>
                                        <p:tgtEl>
                                          <p:spTgt spid="1048803"/>
                                        </p:tgtEl>
                                        <p:attrNameLst>
                                          <p:attrName>ppt_x</p:attrName>
                                        </p:attrNameLst>
                                      </p:cBhvr>
                                      <p:tavLst>
                                        <p:tav tm="0">
                                          <p:val>
                                            <p:strVal val="#ppt_x"/>
                                          </p:val>
                                        </p:tav>
                                        <p:tav tm="100000">
                                          <p:val>
                                            <p:strVal val="#ppt_x"/>
                                          </p:val>
                                        </p:tav>
                                      </p:tavLst>
                                    </p:anim>
                                    <p:anim calcmode="lin" valueType="num">
                                      <p:cBhvr additive="base">
                                        <p:cTn id="36" dur="500" fill="hold"/>
                                        <p:tgtEl>
                                          <p:spTgt spid="104880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48804"/>
                                        </p:tgtEl>
                                        <p:attrNameLst>
                                          <p:attrName>style.visibility</p:attrName>
                                        </p:attrNameLst>
                                      </p:cBhvr>
                                      <p:to>
                                        <p:strVal val="visible"/>
                                      </p:to>
                                    </p:set>
                                    <p:anim calcmode="lin" valueType="num">
                                      <p:cBhvr additive="base">
                                        <p:cTn id="41" dur="500" fill="hold"/>
                                        <p:tgtEl>
                                          <p:spTgt spid="1048804"/>
                                        </p:tgtEl>
                                        <p:attrNameLst>
                                          <p:attrName>ppt_x</p:attrName>
                                        </p:attrNameLst>
                                      </p:cBhvr>
                                      <p:tavLst>
                                        <p:tav tm="0">
                                          <p:val>
                                            <p:strVal val="#ppt_x"/>
                                          </p:val>
                                        </p:tav>
                                        <p:tav tm="100000">
                                          <p:val>
                                            <p:strVal val="#ppt_x"/>
                                          </p:val>
                                        </p:tav>
                                      </p:tavLst>
                                    </p:anim>
                                    <p:anim calcmode="lin" valueType="num">
                                      <p:cBhvr additive="base">
                                        <p:cTn id="42" dur="500" fill="hold"/>
                                        <p:tgtEl>
                                          <p:spTgt spid="104880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48807"/>
                                        </p:tgtEl>
                                        <p:attrNameLst>
                                          <p:attrName>style.visibility</p:attrName>
                                        </p:attrNameLst>
                                      </p:cBhvr>
                                      <p:to>
                                        <p:strVal val="visible"/>
                                      </p:to>
                                    </p:set>
                                    <p:anim calcmode="lin" valueType="num">
                                      <p:cBhvr additive="base">
                                        <p:cTn id="47" dur="500" fill="hold"/>
                                        <p:tgtEl>
                                          <p:spTgt spid="1048807"/>
                                        </p:tgtEl>
                                        <p:attrNameLst>
                                          <p:attrName>ppt_x</p:attrName>
                                        </p:attrNameLst>
                                      </p:cBhvr>
                                      <p:tavLst>
                                        <p:tav tm="0">
                                          <p:val>
                                            <p:strVal val="#ppt_x"/>
                                          </p:val>
                                        </p:tav>
                                        <p:tav tm="100000">
                                          <p:val>
                                            <p:strVal val="#ppt_x"/>
                                          </p:val>
                                        </p:tav>
                                      </p:tavLst>
                                    </p:anim>
                                    <p:anim calcmode="lin" valueType="num">
                                      <p:cBhvr additive="base">
                                        <p:cTn id="48" dur="500" fill="hold"/>
                                        <p:tgtEl>
                                          <p:spTgt spid="104880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48805"/>
                                        </p:tgtEl>
                                        <p:attrNameLst>
                                          <p:attrName>style.visibility</p:attrName>
                                        </p:attrNameLst>
                                      </p:cBhvr>
                                      <p:to>
                                        <p:strVal val="visible"/>
                                      </p:to>
                                    </p:set>
                                    <p:anim calcmode="lin" valueType="num">
                                      <p:cBhvr additive="base">
                                        <p:cTn id="53" dur="500" fill="hold"/>
                                        <p:tgtEl>
                                          <p:spTgt spid="1048805"/>
                                        </p:tgtEl>
                                        <p:attrNameLst>
                                          <p:attrName>ppt_x</p:attrName>
                                        </p:attrNameLst>
                                      </p:cBhvr>
                                      <p:tavLst>
                                        <p:tav tm="0">
                                          <p:val>
                                            <p:strVal val="#ppt_x"/>
                                          </p:val>
                                        </p:tav>
                                        <p:tav tm="100000">
                                          <p:val>
                                            <p:strVal val="#ppt_x"/>
                                          </p:val>
                                        </p:tav>
                                      </p:tavLst>
                                    </p:anim>
                                    <p:anim calcmode="lin" valueType="num">
                                      <p:cBhvr additive="base">
                                        <p:cTn id="54" dur="500" fill="hold"/>
                                        <p:tgtEl>
                                          <p:spTgt spid="1048805"/>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48808"/>
                                        </p:tgtEl>
                                        <p:attrNameLst>
                                          <p:attrName>style.visibility</p:attrName>
                                        </p:attrNameLst>
                                      </p:cBhvr>
                                      <p:to>
                                        <p:strVal val="visible"/>
                                      </p:to>
                                    </p:set>
                                    <p:anim calcmode="lin" valueType="num">
                                      <p:cBhvr additive="base">
                                        <p:cTn id="59" dur="500" fill="hold"/>
                                        <p:tgtEl>
                                          <p:spTgt spid="1048808"/>
                                        </p:tgtEl>
                                        <p:attrNameLst>
                                          <p:attrName>ppt_x</p:attrName>
                                        </p:attrNameLst>
                                      </p:cBhvr>
                                      <p:tavLst>
                                        <p:tav tm="0">
                                          <p:val>
                                            <p:strVal val="#ppt_x"/>
                                          </p:val>
                                        </p:tav>
                                        <p:tav tm="100000">
                                          <p:val>
                                            <p:strVal val="#ppt_x"/>
                                          </p:val>
                                        </p:tav>
                                      </p:tavLst>
                                    </p:anim>
                                    <p:anim calcmode="lin" valueType="num">
                                      <p:cBhvr additive="base">
                                        <p:cTn id="60" dur="500" fill="hold"/>
                                        <p:tgtEl>
                                          <p:spTgt spid="1048808"/>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48806"/>
                                        </p:tgtEl>
                                        <p:attrNameLst>
                                          <p:attrName>style.visibility</p:attrName>
                                        </p:attrNameLst>
                                      </p:cBhvr>
                                      <p:to>
                                        <p:strVal val="visible"/>
                                      </p:to>
                                    </p:set>
                                    <p:anim calcmode="lin" valueType="num">
                                      <p:cBhvr additive="base">
                                        <p:cTn id="65" dur="500" fill="hold"/>
                                        <p:tgtEl>
                                          <p:spTgt spid="1048806"/>
                                        </p:tgtEl>
                                        <p:attrNameLst>
                                          <p:attrName>ppt_x</p:attrName>
                                        </p:attrNameLst>
                                      </p:cBhvr>
                                      <p:tavLst>
                                        <p:tav tm="0">
                                          <p:val>
                                            <p:strVal val="#ppt_x"/>
                                          </p:val>
                                        </p:tav>
                                        <p:tav tm="100000">
                                          <p:val>
                                            <p:strVal val="#ppt_x"/>
                                          </p:val>
                                        </p:tav>
                                      </p:tavLst>
                                    </p:anim>
                                    <p:anim calcmode="lin" valueType="num">
                                      <p:cBhvr additive="base">
                                        <p:cTn id="66" dur="500" fill="hold"/>
                                        <p:tgtEl>
                                          <p:spTgt spid="104880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48809"/>
                                        </p:tgtEl>
                                        <p:attrNameLst>
                                          <p:attrName>style.visibility</p:attrName>
                                        </p:attrNameLst>
                                      </p:cBhvr>
                                      <p:to>
                                        <p:strVal val="visible"/>
                                      </p:to>
                                    </p:set>
                                    <p:anim calcmode="lin" valueType="num">
                                      <p:cBhvr additive="base">
                                        <p:cTn id="71" dur="500" fill="hold"/>
                                        <p:tgtEl>
                                          <p:spTgt spid="1048809"/>
                                        </p:tgtEl>
                                        <p:attrNameLst>
                                          <p:attrName>ppt_x</p:attrName>
                                        </p:attrNameLst>
                                      </p:cBhvr>
                                      <p:tavLst>
                                        <p:tav tm="0">
                                          <p:val>
                                            <p:strVal val="#ppt_x"/>
                                          </p:val>
                                        </p:tav>
                                        <p:tav tm="100000">
                                          <p:val>
                                            <p:strVal val="#ppt_x"/>
                                          </p:val>
                                        </p:tav>
                                      </p:tavLst>
                                    </p:anim>
                                    <p:anim calcmode="lin" valueType="num">
                                      <p:cBhvr additive="base">
                                        <p:cTn id="72" dur="500" fill="hold"/>
                                        <p:tgtEl>
                                          <p:spTgt spid="10488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9" grpId="0" animBg="1"/>
      <p:bldP spid="1048800" grpId="0" animBg="1"/>
      <p:bldP spid="1048801" grpId="0" animBg="1"/>
      <p:bldP spid="1048803" grpId="0" animBg="1"/>
      <p:bldP spid="1048804" grpId="0" animBg="1"/>
      <p:bldP spid="1048805" grpId="0" animBg="1"/>
      <p:bldP spid="1048806" grpId="0" animBg="1"/>
      <p:bldP spid="1048807" grpId="0" animBg="1"/>
      <p:bldP spid="1048808" grpId="0" animBg="1"/>
      <p:bldP spid="1048809" grpId="0" animBg="1"/>
      <p:bldP spid="104881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grpSp>
        <p:nvGrpSpPr>
          <p:cNvPr id="102" name="组合 14" title=""/>
          <p:cNvGrpSpPr/>
          <p:nvPr>
            <p:custDataLst>
              <p:tags r:id="rId4"/>
            </p:custDataLst>
          </p:nvPr>
        </p:nvGrpSpPr>
        <p:grpSpPr>
          <a:xfrm>
            <a:off x="3291840" y="808355"/>
            <a:ext cx="8474710" cy="904240"/>
            <a:chOff x="6088831" y="1503025"/>
            <a:chExt cx="4905133" cy="1161143"/>
          </a:xfrm>
        </p:grpSpPr>
        <p:sp>
          <p:nvSpPr>
            <p:cNvPr id="1048812" name="任意多边形 13"/>
            <p:cNvSpPr/>
            <p:nvPr>
              <p:custDataLst>
                <p:tags r:id="rId5"/>
              </p:custDataLst>
            </p:nvPr>
          </p:nvSpPr>
          <p:spPr bwMode="auto">
            <a:xfrm>
              <a:off x="6310059" y="1643364"/>
              <a:ext cx="4546918" cy="886816"/>
            </a:xfrm>
            <a:custGeom>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E41F2B"/>
            </a:solidFill>
            <a:ln>
              <a:noFill/>
            </a:ln>
            <a:effectLst>
              <a:innerShdw blurRad="431800" dist="127000" dir="13500000">
                <a:srgbClr val="955901"/>
              </a:innerShdw>
            </a:effectLst>
          </p:spPr>
          <p:txBody>
            <a:bodyPr vert="horz" wrap="square" lIns="89605" tIns="44803" rIns="89605" bIns="44803" numCol="1" anchor="t" anchorCtr="0" compatLnSpc="1">
              <a:noAutofit/>
            </a:bodyPr>
            <a:lstStyle/>
            <a:p>
              <a:endParaRPr lang="zh-CN" altLang="en-US" sz="2000">
                <a:solidFill>
                  <a:prstClr val="black"/>
                </a:solidFill>
              </a:endParaRPr>
            </a:p>
          </p:txBody>
        </p:sp>
        <p:grpSp>
          <p:nvGrpSpPr>
            <p:cNvPr id="103" name="组合 16"/>
            <p:cNvGrpSpPr/>
            <p:nvPr>
              <p:custDataLst>
                <p:tags r:id="rId6"/>
              </p:custDataLst>
            </p:nvPr>
          </p:nvGrpSpPr>
          <p:grpSpPr>
            <a:xfrm>
              <a:off x="6088831" y="1503025"/>
              <a:ext cx="4905133" cy="1161143"/>
              <a:chOff x="6088831" y="1503025"/>
              <a:chExt cx="4905133" cy="1161143"/>
            </a:xfrm>
          </p:grpSpPr>
          <p:sp>
            <p:nvSpPr>
              <p:cNvPr id="1048813" name="任意多边形 15"/>
              <p:cNvSpPr/>
              <p:nvPr>
                <p:custDataLst>
                  <p:tags r:id="rId7"/>
                </p:custDataLst>
              </p:nvPr>
            </p:nvSpPr>
            <p:spPr bwMode="auto">
              <a:xfrm>
                <a:off x="6088831" y="1503025"/>
                <a:ext cx="4905133" cy="1161143"/>
              </a:xfrm>
              <a:custGeom>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89605" tIns="44803" rIns="89605" bIns="44803" numCol="1" anchor="t" anchorCtr="0" compatLnSpc="1">
                <a:noAutofit/>
              </a:bodyPr>
              <a:lstStyle/>
              <a:p>
                <a:endParaRPr lang="zh-CN" altLang="en-US" sz="2000">
                  <a:solidFill>
                    <a:prstClr val="black"/>
                  </a:solidFill>
                </a:endParaRPr>
              </a:p>
            </p:txBody>
          </p:sp>
          <p:sp>
            <p:nvSpPr>
              <p:cNvPr id="1048814" name="文本框 113"/>
              <p:cNvSpPr txBox="1"/>
              <p:nvPr>
                <p:custDataLst>
                  <p:tags r:id="rId8"/>
                </p:custDataLst>
              </p:nvPr>
            </p:nvSpPr>
            <p:spPr>
              <a:xfrm>
                <a:off x="6548962" y="1738185"/>
                <a:ext cx="4069292" cy="591172"/>
              </a:xfrm>
              <a:prstGeom prst="rect">
                <a:avLst/>
              </a:prstGeom>
              <a:noFill/>
            </p:spPr>
            <p:txBody>
              <a:bodyPr wrap="square" rtlCol="0">
                <a:spAutoFit/>
              </a:bodyPr>
              <a:lstStyle/>
              <a:p>
                <a:pPr lvl="0" algn="l">
                  <a:buClrTx/>
                  <a:buSzTx/>
                  <a:buFontTx/>
                </a:pPr>
                <a:r>
                  <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rPr>
                  <a:t>建立起独立的比较完整的工业体系和国民经济体系</a:t>
                </a:r>
                <a:endPar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grpSp>
      </p:grpSp>
      <p:grpSp>
        <p:nvGrpSpPr>
          <p:cNvPr id="104" name="组合 31" title=""/>
          <p:cNvGrpSpPr/>
          <p:nvPr>
            <p:custDataLst>
              <p:tags r:id="rId9"/>
            </p:custDataLst>
          </p:nvPr>
        </p:nvGrpSpPr>
        <p:grpSpPr>
          <a:xfrm>
            <a:off x="819150" y="813660"/>
            <a:ext cx="2903220" cy="803050"/>
            <a:chOff x="1414501" y="1741333"/>
            <a:chExt cx="2962740" cy="916968"/>
          </a:xfrm>
        </p:grpSpPr>
        <p:sp>
          <p:nvSpPr>
            <p:cNvPr id="1048815" name="圆角矩形 8"/>
            <p:cNvSpPr/>
            <p:nvPr>
              <p:custDataLst>
                <p:tags r:id="rId10"/>
              </p:custDataLst>
            </p:nvPr>
          </p:nvSpPr>
          <p:spPr>
            <a:xfrm>
              <a:off x="1416235" y="1971556"/>
              <a:ext cx="2560971" cy="686745"/>
            </a:xfrm>
            <a:custGeom>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16" name="圆角矩形 30"/>
            <p:cNvSpPr/>
            <p:nvPr>
              <p:custDataLst>
                <p:tags r:id="rId11"/>
              </p:custDataLst>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17" name="圆角矩形 31"/>
            <p:cNvSpPr/>
            <p:nvPr>
              <p:custDataLst>
                <p:tags r:id="rId12"/>
              </p:custDataLst>
            </p:nvPr>
          </p:nvSpPr>
          <p:spPr>
            <a:xfrm>
              <a:off x="1503730" y="1901943"/>
              <a:ext cx="2784465" cy="673333"/>
            </a:xfrm>
            <a:prstGeom prst="roundRect">
              <a:avLst>
                <a:gd name="adj" fmla="val 36420"/>
              </a:avLst>
            </a:prstGeom>
            <a:solidFill>
              <a:srgbClr val="FF000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18" name="文本框 268"/>
            <p:cNvSpPr txBox="1"/>
            <p:nvPr>
              <p:custDataLst>
                <p:tags r:id="rId13"/>
              </p:custDataLst>
            </p:nvPr>
          </p:nvSpPr>
          <p:spPr>
            <a:xfrm>
              <a:off x="1414501" y="1741333"/>
              <a:ext cx="1884767" cy="834566"/>
            </a:xfrm>
            <a:prstGeom prst="rect">
              <a:avLst/>
            </a:prstGeom>
            <a:noFill/>
          </p:spPr>
          <p:txBody>
            <a:bodyPr wrap="square" rtlCol="0">
              <a:spAutoFit/>
              <a:scene3d>
                <a:camera prst="orthographicFront"/>
                <a:lightRig rig="threePt" dir="t"/>
              </a:scene3d>
            </a:bodyPr>
            <a:lstStyle/>
            <a:p>
              <a:pPr algn="ctr">
                <a:lnSpc>
                  <a:spcPct val="130000"/>
                </a:lnSpc>
              </a:pPr>
              <a:r>
                <a:rPr lang="zh-CN" altLang="en-US" sz="3200" b="1">
                  <a:solidFill>
                    <a:srgbClr val="FFFF00"/>
                  </a:solidFill>
                  <a:effectLst>
                    <a:outerShdw blurRad="38100" dist="19050" dir="2700000" algn="tl" rotWithShape="0">
                      <a:schemeClr val="dk1">
                        <a:alpha val="40000"/>
                      </a:schemeClr>
                    </a:outerShdw>
                  </a:effectLst>
                  <a:ea typeface="微软雅黑" panose="020b0503020204020204" charset="-122"/>
                </a:rPr>
                <a:t>工业</a:t>
              </a:r>
              <a:endParaRPr lang="zh-CN" altLang="en-US" sz="3200" b="1">
                <a:solidFill>
                  <a:srgbClr val="FFFF00"/>
                </a:solidFill>
                <a:effectLst>
                  <a:outerShdw blurRad="38100" dist="19050" dir="2700000" algn="tl" rotWithShape="0">
                    <a:schemeClr val="dk1">
                      <a:alpha val="40000"/>
                    </a:schemeClr>
                  </a:outerShdw>
                </a:effectLst>
                <a:ea typeface="微软雅黑" panose="020b0503020204020204" charset="-122"/>
              </a:endParaRPr>
            </a:p>
          </p:txBody>
        </p:sp>
      </p:grpSp>
      <p:grpSp>
        <p:nvGrpSpPr>
          <p:cNvPr id="105" name="组合 65" title=""/>
          <p:cNvGrpSpPr/>
          <p:nvPr>
            <p:custDataLst>
              <p:tags r:id="rId14"/>
            </p:custDataLst>
          </p:nvPr>
        </p:nvGrpSpPr>
        <p:grpSpPr>
          <a:xfrm>
            <a:off x="2865755" y="737235"/>
            <a:ext cx="1106170" cy="986155"/>
            <a:chOff x="4207197" y="1571277"/>
            <a:chExt cx="1245816" cy="1245816"/>
          </a:xfrm>
        </p:grpSpPr>
        <p:sp>
          <p:nvSpPr>
            <p:cNvPr id="1048819" name="任意多边形 52"/>
            <p:cNvSpPr/>
            <p:nvPr>
              <p:custDataLst>
                <p:tags r:id="rId15"/>
              </p:custDataLst>
            </p:nvPr>
          </p:nvSpPr>
          <p:spPr>
            <a:xfrm>
              <a:off x="4213638" y="1628913"/>
              <a:ext cx="1081032" cy="1175094"/>
            </a:xfrm>
            <a:custGeom>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20" name="椭圆 67"/>
            <p:cNvSpPr/>
            <p:nvPr>
              <p:custDataLst>
                <p:tags r:id="rId16"/>
              </p:custDataLst>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21" name="椭圆 68"/>
            <p:cNvSpPr/>
            <p:nvPr>
              <p:custDataLst>
                <p:tags r:id="rId17"/>
              </p:custDataLst>
            </p:nvPr>
          </p:nvSpPr>
          <p:spPr>
            <a:xfrm>
              <a:off x="4353797" y="1717876"/>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22" name="任意多边形 55"/>
            <p:cNvSpPr/>
            <p:nvPr>
              <p:custDataLst>
                <p:tags r:id="rId18"/>
              </p:custDataLst>
            </p:nvPr>
          </p:nvSpPr>
          <p:spPr>
            <a:xfrm>
              <a:off x="4358221" y="1728024"/>
              <a:ext cx="912851" cy="535848"/>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23" name="文本框 93"/>
            <p:cNvSpPr txBox="1"/>
            <p:nvPr>
              <p:custDataLst>
                <p:tags r:id="rId19"/>
              </p:custDataLst>
            </p:nvPr>
          </p:nvSpPr>
          <p:spPr>
            <a:xfrm>
              <a:off x="4428500" y="1735990"/>
              <a:ext cx="773035" cy="892848"/>
            </a:xfrm>
            <a:prstGeom prst="rect">
              <a:avLst/>
            </a:prstGeom>
            <a:noFill/>
          </p:spPr>
          <p:txBody>
            <a:bodyPr wrap="square" rtlCol="0">
              <a:spAutoFit/>
            </a:bodyPr>
            <a:lstStyle/>
            <a:p>
              <a:pPr algn="ctr"/>
              <a:r>
                <a:rPr lang="en-US" altLang="zh-CN" sz="4000">
                  <a:solidFill>
                    <a:prstClr val="white"/>
                  </a:solidFill>
                  <a:latin typeface="Impact" panose="020b0806030902050204" pitchFamily="34" charset="0"/>
                  <a:ea typeface="微软雅黑" panose="020b0503020204020204" charset="-122"/>
                </a:rPr>
                <a:t>1</a:t>
              </a:r>
              <a:endParaRPr lang="en-US" altLang="zh-CN" sz="4000">
                <a:solidFill>
                  <a:prstClr val="white"/>
                </a:solidFill>
                <a:latin typeface="Impact" panose="020b0806030902050204" pitchFamily="34" charset="0"/>
                <a:ea typeface="微软雅黑" panose="020b0503020204020204" charset="-122"/>
              </a:endParaRPr>
            </a:p>
          </p:txBody>
        </p:sp>
      </p:grpSp>
      <p:pic>
        <p:nvPicPr>
          <p:cNvPr id="2097178" name="Picture 3" title=""/>
          <p:cNvPicPr>
            <a:picLocks noChangeAspect="1" noChangeArrowheads="1"/>
          </p:cNvPicPr>
          <p:nvPr>
            <p:custDataLst>
              <p:tags r:id="rId21"/>
            </p:custDataLst>
          </p:nvPr>
        </p:nvPicPr>
        <p:blipFill>
          <a:blip r:embed="rId20"/>
          <a:stretch>
            <a:fillRect/>
          </a:stretch>
        </p:blipFill>
        <p:spPr bwMode="auto">
          <a:xfrm flipH="1">
            <a:off x="9513817" y="99029"/>
            <a:ext cx="532329" cy="402431"/>
          </a:xfrm>
          <a:prstGeom prst="rect">
            <a:avLst/>
          </a:prstGeom>
          <a:noFill/>
        </p:spPr>
      </p:pic>
      <p:grpSp>
        <p:nvGrpSpPr>
          <p:cNvPr id="106" name="组合 84" title=""/>
          <p:cNvGrpSpPr/>
          <p:nvPr>
            <p:custDataLst>
              <p:tags r:id="rId22"/>
            </p:custDataLst>
          </p:nvPr>
        </p:nvGrpSpPr>
        <p:grpSpPr>
          <a:xfrm>
            <a:off x="3330575" y="1792605"/>
            <a:ext cx="8474710" cy="904240"/>
            <a:chOff x="6088831" y="1503025"/>
            <a:chExt cx="4905133" cy="1161143"/>
          </a:xfrm>
        </p:grpSpPr>
        <p:sp>
          <p:nvSpPr>
            <p:cNvPr id="1048824" name="任意多边形 13"/>
            <p:cNvSpPr/>
            <p:nvPr>
              <p:custDataLst>
                <p:tags r:id="rId23"/>
              </p:custDataLst>
            </p:nvPr>
          </p:nvSpPr>
          <p:spPr bwMode="auto">
            <a:xfrm>
              <a:off x="6310059" y="1643364"/>
              <a:ext cx="4546918" cy="886816"/>
            </a:xfrm>
            <a:custGeom>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E41F2B"/>
            </a:solidFill>
            <a:ln>
              <a:noFill/>
            </a:ln>
            <a:effectLst>
              <a:innerShdw blurRad="431800" dist="127000" dir="13500000">
                <a:srgbClr val="955901"/>
              </a:innerShdw>
            </a:effectLst>
          </p:spPr>
          <p:txBody>
            <a:bodyPr vert="horz" wrap="square" lIns="89605" tIns="44803" rIns="89605" bIns="44803" numCol="1" anchor="t" anchorCtr="0" compatLnSpc="1">
              <a:noAutofit/>
            </a:bodyPr>
            <a:lstStyle/>
            <a:p>
              <a:endParaRPr lang="zh-CN" altLang="en-US" sz="2000">
                <a:solidFill>
                  <a:prstClr val="black"/>
                </a:solidFill>
              </a:endParaRPr>
            </a:p>
          </p:txBody>
        </p:sp>
        <p:grpSp>
          <p:nvGrpSpPr>
            <p:cNvPr id="107" name="组合 86"/>
            <p:cNvGrpSpPr/>
            <p:nvPr>
              <p:custDataLst>
                <p:tags r:id="rId24"/>
              </p:custDataLst>
            </p:nvPr>
          </p:nvGrpSpPr>
          <p:grpSpPr>
            <a:xfrm>
              <a:off x="6088831" y="1503025"/>
              <a:ext cx="4905133" cy="1161143"/>
              <a:chOff x="6088831" y="1503025"/>
              <a:chExt cx="4905133" cy="1161143"/>
            </a:xfrm>
          </p:grpSpPr>
          <p:sp>
            <p:nvSpPr>
              <p:cNvPr id="1048825" name="任意多边形 15"/>
              <p:cNvSpPr/>
              <p:nvPr>
                <p:custDataLst>
                  <p:tags r:id="rId25"/>
                </p:custDataLst>
              </p:nvPr>
            </p:nvSpPr>
            <p:spPr bwMode="auto">
              <a:xfrm>
                <a:off x="6088831" y="1503025"/>
                <a:ext cx="4905133" cy="1161143"/>
              </a:xfrm>
              <a:custGeom>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89605" tIns="44803" rIns="89605" bIns="44803" numCol="1" anchor="t" anchorCtr="0" compatLnSpc="1">
                <a:noAutofit/>
              </a:bodyPr>
              <a:lstStyle/>
              <a:p>
                <a:endParaRPr lang="zh-CN" altLang="en-US" sz="2000">
                  <a:solidFill>
                    <a:prstClr val="black"/>
                  </a:solidFill>
                </a:endParaRPr>
              </a:p>
            </p:txBody>
          </p:sp>
          <p:sp>
            <p:nvSpPr>
              <p:cNvPr id="1048826" name="文本框 113"/>
              <p:cNvSpPr txBox="1"/>
              <p:nvPr>
                <p:custDataLst>
                  <p:tags r:id="rId26"/>
                </p:custDataLst>
              </p:nvPr>
            </p:nvSpPr>
            <p:spPr>
              <a:xfrm>
                <a:off x="6548962" y="1769170"/>
                <a:ext cx="4069292" cy="591172"/>
              </a:xfrm>
              <a:prstGeom prst="rect">
                <a:avLst/>
              </a:prstGeom>
              <a:noFill/>
            </p:spPr>
            <p:txBody>
              <a:bodyPr wrap="square" rtlCol="0">
                <a:spAutoFit/>
              </a:bodyPr>
              <a:lstStyle/>
              <a:p>
                <a:pPr algn="l"/>
                <a:r>
                  <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rPr>
                  <a:t>初步满足了占世界四分之一人口的基本生活需求</a:t>
                </a:r>
                <a:endPar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grpSp>
      </p:grpSp>
      <p:grpSp>
        <p:nvGrpSpPr>
          <p:cNvPr id="108" name="组合 89" title=""/>
          <p:cNvGrpSpPr/>
          <p:nvPr>
            <p:custDataLst>
              <p:tags r:id="rId27"/>
            </p:custDataLst>
          </p:nvPr>
        </p:nvGrpSpPr>
        <p:grpSpPr>
          <a:xfrm>
            <a:off x="857885" y="1797910"/>
            <a:ext cx="2903220" cy="803050"/>
            <a:chOff x="1414501" y="1741333"/>
            <a:chExt cx="2962740" cy="916968"/>
          </a:xfrm>
        </p:grpSpPr>
        <p:sp>
          <p:nvSpPr>
            <p:cNvPr id="1048827" name="圆角矩形 8"/>
            <p:cNvSpPr/>
            <p:nvPr>
              <p:custDataLst>
                <p:tags r:id="rId28"/>
              </p:custDataLst>
            </p:nvPr>
          </p:nvSpPr>
          <p:spPr>
            <a:xfrm>
              <a:off x="1416235" y="1971556"/>
              <a:ext cx="2560971" cy="686745"/>
            </a:xfrm>
            <a:custGeom>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28" name="圆角矩形 30"/>
            <p:cNvSpPr/>
            <p:nvPr>
              <p:custDataLst>
                <p:tags r:id="rId29"/>
              </p:custDataLst>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29" name="圆角矩形 31"/>
            <p:cNvSpPr/>
            <p:nvPr>
              <p:custDataLst>
                <p:tags r:id="rId30"/>
              </p:custDataLst>
            </p:nvPr>
          </p:nvSpPr>
          <p:spPr>
            <a:xfrm>
              <a:off x="1503730" y="1901943"/>
              <a:ext cx="2784465" cy="673333"/>
            </a:xfrm>
            <a:prstGeom prst="roundRect">
              <a:avLst>
                <a:gd name="adj" fmla="val 36420"/>
              </a:avLst>
            </a:prstGeom>
            <a:solidFill>
              <a:srgbClr val="FF000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30" name="文本框 268"/>
            <p:cNvSpPr txBox="1"/>
            <p:nvPr>
              <p:custDataLst>
                <p:tags r:id="rId31"/>
              </p:custDataLst>
            </p:nvPr>
          </p:nvSpPr>
          <p:spPr>
            <a:xfrm>
              <a:off x="1414501" y="1741333"/>
              <a:ext cx="1884767" cy="834566"/>
            </a:xfrm>
            <a:prstGeom prst="rect">
              <a:avLst/>
            </a:prstGeom>
            <a:noFill/>
          </p:spPr>
          <p:txBody>
            <a:bodyPr wrap="square" rtlCol="0">
              <a:spAutoFit/>
              <a:scene3d>
                <a:camera prst="orthographicFront"/>
                <a:lightRig rig="threePt" dir="t"/>
              </a:scene3d>
            </a:bodyPr>
            <a:lstStyle/>
            <a:p>
              <a:pPr algn="ctr">
                <a:lnSpc>
                  <a:spcPct val="130000"/>
                </a:lnSpc>
              </a:pPr>
              <a:r>
                <a:rPr lang="zh-CN" altLang="en-US" sz="3200" b="1">
                  <a:solidFill>
                    <a:srgbClr val="FFFF00"/>
                  </a:solidFill>
                  <a:effectLst>
                    <a:outerShdw blurRad="38100" dist="19050" dir="2700000" algn="tl" rotWithShape="0">
                      <a:schemeClr val="dk1">
                        <a:alpha val="40000"/>
                      </a:schemeClr>
                    </a:outerShdw>
                  </a:effectLst>
                  <a:ea typeface="微软雅黑" panose="020b0503020204020204" charset="-122"/>
                </a:rPr>
                <a:t>农业</a:t>
              </a:r>
              <a:endParaRPr lang="zh-CN" altLang="en-US" sz="3200" b="1">
                <a:solidFill>
                  <a:srgbClr val="FFFF00"/>
                </a:solidFill>
                <a:effectLst>
                  <a:outerShdw blurRad="38100" dist="19050" dir="2700000" algn="tl" rotWithShape="0">
                    <a:schemeClr val="dk1">
                      <a:alpha val="40000"/>
                    </a:schemeClr>
                  </a:outerShdw>
                </a:effectLst>
                <a:ea typeface="微软雅黑" panose="020b0503020204020204" charset="-122"/>
              </a:endParaRPr>
            </a:p>
          </p:txBody>
        </p:sp>
      </p:grpSp>
      <p:grpSp>
        <p:nvGrpSpPr>
          <p:cNvPr id="109" name="组合 94" title=""/>
          <p:cNvGrpSpPr/>
          <p:nvPr>
            <p:custDataLst>
              <p:tags r:id="rId32"/>
            </p:custDataLst>
          </p:nvPr>
        </p:nvGrpSpPr>
        <p:grpSpPr>
          <a:xfrm>
            <a:off x="2904490" y="1721485"/>
            <a:ext cx="1106170" cy="986155"/>
            <a:chOff x="4207197" y="1571277"/>
            <a:chExt cx="1245816" cy="1245816"/>
          </a:xfrm>
        </p:grpSpPr>
        <p:sp>
          <p:nvSpPr>
            <p:cNvPr id="1048831" name="任意多边形 52"/>
            <p:cNvSpPr/>
            <p:nvPr>
              <p:custDataLst>
                <p:tags r:id="rId33"/>
              </p:custDataLst>
            </p:nvPr>
          </p:nvSpPr>
          <p:spPr>
            <a:xfrm>
              <a:off x="4213638" y="1628913"/>
              <a:ext cx="1081032" cy="1175094"/>
            </a:xfrm>
            <a:custGeom>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32" name="椭圆 96"/>
            <p:cNvSpPr/>
            <p:nvPr>
              <p:custDataLst>
                <p:tags r:id="rId34"/>
              </p:custDataLst>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33" name="椭圆 97"/>
            <p:cNvSpPr/>
            <p:nvPr>
              <p:custDataLst>
                <p:tags r:id="rId35"/>
              </p:custDataLst>
            </p:nvPr>
          </p:nvSpPr>
          <p:spPr>
            <a:xfrm>
              <a:off x="4353797" y="1717876"/>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34" name="任意多边形 55"/>
            <p:cNvSpPr/>
            <p:nvPr>
              <p:custDataLst>
                <p:tags r:id="rId36"/>
              </p:custDataLst>
            </p:nvPr>
          </p:nvSpPr>
          <p:spPr>
            <a:xfrm>
              <a:off x="4358221" y="1728024"/>
              <a:ext cx="912851" cy="535848"/>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35" name="文本框 93"/>
            <p:cNvSpPr txBox="1"/>
            <p:nvPr>
              <p:custDataLst>
                <p:tags r:id="rId37"/>
              </p:custDataLst>
            </p:nvPr>
          </p:nvSpPr>
          <p:spPr>
            <a:xfrm>
              <a:off x="4428500" y="1735990"/>
              <a:ext cx="773035" cy="892848"/>
            </a:xfrm>
            <a:prstGeom prst="rect">
              <a:avLst/>
            </a:prstGeom>
            <a:noFill/>
          </p:spPr>
          <p:txBody>
            <a:bodyPr wrap="square" rtlCol="0">
              <a:spAutoFit/>
            </a:bodyPr>
            <a:lstStyle/>
            <a:p>
              <a:pPr algn="ctr"/>
              <a:r>
                <a:rPr lang="en-US" altLang="zh-CN" sz="4000">
                  <a:solidFill>
                    <a:prstClr val="white"/>
                  </a:solidFill>
                  <a:latin typeface="Impact" panose="020b0806030902050204" pitchFamily="34" charset="0"/>
                  <a:ea typeface="微软雅黑" panose="020b0503020204020204" charset="-122"/>
                </a:rPr>
                <a:t>2</a:t>
              </a:r>
              <a:endParaRPr lang="en-US" altLang="zh-CN" sz="4000">
                <a:solidFill>
                  <a:prstClr val="white"/>
                </a:solidFill>
                <a:latin typeface="Impact" panose="020b0806030902050204" pitchFamily="34" charset="0"/>
                <a:ea typeface="微软雅黑" panose="020b0503020204020204" charset="-122"/>
              </a:endParaRPr>
            </a:p>
          </p:txBody>
        </p:sp>
      </p:grpSp>
      <p:grpSp>
        <p:nvGrpSpPr>
          <p:cNvPr id="110" name="组合 100" title=""/>
          <p:cNvGrpSpPr/>
          <p:nvPr>
            <p:custDataLst>
              <p:tags r:id="rId38"/>
            </p:custDataLst>
          </p:nvPr>
        </p:nvGrpSpPr>
        <p:grpSpPr>
          <a:xfrm>
            <a:off x="3291840" y="2812415"/>
            <a:ext cx="8474710" cy="904240"/>
            <a:chOff x="6088831" y="1503025"/>
            <a:chExt cx="4905133" cy="1161143"/>
          </a:xfrm>
        </p:grpSpPr>
        <p:sp>
          <p:nvSpPr>
            <p:cNvPr id="1048836" name="任意多边形 13"/>
            <p:cNvSpPr/>
            <p:nvPr>
              <p:custDataLst>
                <p:tags r:id="rId39"/>
              </p:custDataLst>
            </p:nvPr>
          </p:nvSpPr>
          <p:spPr bwMode="auto">
            <a:xfrm>
              <a:off x="6310059" y="1643364"/>
              <a:ext cx="4546918" cy="886816"/>
            </a:xfrm>
            <a:custGeom>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E41F2B"/>
            </a:solidFill>
            <a:ln>
              <a:noFill/>
            </a:ln>
            <a:effectLst>
              <a:innerShdw blurRad="431800" dist="127000" dir="13500000">
                <a:srgbClr val="955901"/>
              </a:innerShdw>
            </a:effectLst>
          </p:spPr>
          <p:txBody>
            <a:bodyPr vert="horz" wrap="square" lIns="89605" tIns="44803" rIns="89605" bIns="44803" numCol="1" anchor="t" anchorCtr="0" compatLnSpc="1">
              <a:noAutofit/>
            </a:bodyPr>
            <a:lstStyle/>
            <a:p>
              <a:endParaRPr lang="zh-CN" altLang="en-US" sz="2000">
                <a:solidFill>
                  <a:prstClr val="black"/>
                </a:solidFill>
              </a:endParaRPr>
            </a:p>
          </p:txBody>
        </p:sp>
        <p:grpSp>
          <p:nvGrpSpPr>
            <p:cNvPr id="111" name="组合 102"/>
            <p:cNvGrpSpPr/>
            <p:nvPr>
              <p:custDataLst>
                <p:tags r:id="rId40"/>
              </p:custDataLst>
            </p:nvPr>
          </p:nvGrpSpPr>
          <p:grpSpPr>
            <a:xfrm>
              <a:off x="6088831" y="1503025"/>
              <a:ext cx="4905133" cy="1161143"/>
              <a:chOff x="6088831" y="1503025"/>
              <a:chExt cx="4905133" cy="1161143"/>
            </a:xfrm>
          </p:grpSpPr>
          <p:sp>
            <p:nvSpPr>
              <p:cNvPr id="1048837" name="任意多边形 15"/>
              <p:cNvSpPr/>
              <p:nvPr>
                <p:custDataLst>
                  <p:tags r:id="rId41"/>
                </p:custDataLst>
              </p:nvPr>
            </p:nvSpPr>
            <p:spPr bwMode="auto">
              <a:xfrm>
                <a:off x="6088831" y="1503025"/>
                <a:ext cx="4905133" cy="1161143"/>
              </a:xfrm>
              <a:custGeom>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89605" tIns="44803" rIns="89605" bIns="44803" numCol="1" anchor="t" anchorCtr="0" compatLnSpc="1">
                <a:noAutofit/>
              </a:bodyPr>
              <a:lstStyle/>
              <a:p>
                <a:endParaRPr lang="zh-CN" altLang="en-US" sz="2000">
                  <a:solidFill>
                    <a:prstClr val="black"/>
                  </a:solidFill>
                </a:endParaRPr>
              </a:p>
            </p:txBody>
          </p:sp>
          <p:sp>
            <p:nvSpPr>
              <p:cNvPr id="1048838" name="文本框 113"/>
              <p:cNvSpPr txBox="1"/>
              <p:nvPr>
                <p:custDataLst>
                  <p:tags r:id="rId42"/>
                </p:custDataLst>
              </p:nvPr>
            </p:nvSpPr>
            <p:spPr>
              <a:xfrm>
                <a:off x="6529115" y="1758570"/>
                <a:ext cx="4069292" cy="591172"/>
              </a:xfrm>
              <a:prstGeom prst="rect">
                <a:avLst/>
              </a:prstGeom>
              <a:noFill/>
            </p:spPr>
            <p:txBody>
              <a:bodyPr wrap="square" rtlCol="0">
                <a:spAutoFit/>
              </a:bodyPr>
              <a:lstStyle/>
              <a:p>
                <a:pPr lvl="0" algn="l">
                  <a:buClrTx/>
                  <a:buSzTx/>
                  <a:buFontTx/>
                </a:pPr>
                <a:r>
                  <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rPr>
                  <a:t>建筑、交通运输等基础设施建设获得较快发展</a:t>
                </a:r>
                <a:endPar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grpSp>
      </p:grpSp>
      <p:grpSp>
        <p:nvGrpSpPr>
          <p:cNvPr id="112" name="组合 105" title=""/>
          <p:cNvGrpSpPr/>
          <p:nvPr>
            <p:custDataLst>
              <p:tags r:id="rId43"/>
            </p:custDataLst>
          </p:nvPr>
        </p:nvGrpSpPr>
        <p:grpSpPr>
          <a:xfrm>
            <a:off x="819331" y="2776445"/>
            <a:ext cx="2903039" cy="844325"/>
            <a:chOff x="1414686" y="1694203"/>
            <a:chExt cx="2962555" cy="964098"/>
          </a:xfrm>
        </p:grpSpPr>
        <p:sp>
          <p:nvSpPr>
            <p:cNvPr id="1048839" name="圆角矩形 8"/>
            <p:cNvSpPr/>
            <p:nvPr>
              <p:custDataLst>
                <p:tags r:id="rId44"/>
              </p:custDataLst>
            </p:nvPr>
          </p:nvSpPr>
          <p:spPr>
            <a:xfrm>
              <a:off x="1416235" y="1971556"/>
              <a:ext cx="2560971" cy="686745"/>
            </a:xfrm>
            <a:custGeom>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40" name="圆角矩形 30"/>
            <p:cNvSpPr/>
            <p:nvPr>
              <p:custDataLst>
                <p:tags r:id="rId45"/>
              </p:custDataLst>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41" name="圆角矩形 31"/>
            <p:cNvSpPr/>
            <p:nvPr>
              <p:custDataLst>
                <p:tags r:id="rId46"/>
              </p:custDataLst>
            </p:nvPr>
          </p:nvSpPr>
          <p:spPr>
            <a:xfrm>
              <a:off x="1503730" y="1901943"/>
              <a:ext cx="2784465" cy="673333"/>
            </a:xfrm>
            <a:prstGeom prst="roundRect">
              <a:avLst>
                <a:gd name="adj" fmla="val 36420"/>
              </a:avLst>
            </a:prstGeom>
            <a:solidFill>
              <a:srgbClr val="FF000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42" name="文本框 268"/>
            <p:cNvSpPr txBox="1"/>
            <p:nvPr>
              <p:custDataLst>
                <p:tags r:id="rId47"/>
              </p:custDataLst>
            </p:nvPr>
          </p:nvSpPr>
          <p:spPr>
            <a:xfrm>
              <a:off x="1503927" y="1694203"/>
              <a:ext cx="1884767" cy="834566"/>
            </a:xfrm>
            <a:prstGeom prst="rect">
              <a:avLst/>
            </a:prstGeom>
            <a:noFill/>
          </p:spPr>
          <p:txBody>
            <a:bodyPr wrap="square" rtlCol="0">
              <a:spAutoFit/>
              <a:scene3d>
                <a:camera prst="orthographicFront"/>
                <a:lightRig rig="threePt" dir="t"/>
              </a:scene3d>
            </a:bodyPr>
            <a:lstStyle/>
            <a:p>
              <a:pPr lvl="0" algn="ctr">
                <a:lnSpc>
                  <a:spcPct val="130000"/>
                </a:lnSpc>
                <a:buClrTx/>
                <a:buSzTx/>
                <a:buFontTx/>
              </a:pPr>
              <a:r>
                <a:rPr lang="zh-CN" altLang="en-US" sz="3200" b="1">
                  <a:solidFill>
                    <a:srgbClr val="FFFF00"/>
                  </a:solidFill>
                  <a:effectLst>
                    <a:outerShdw blurRad="38100" dist="19050" dir="2700000" algn="tl" rotWithShape="0">
                      <a:schemeClr val="dk1">
                        <a:alpha val="40000"/>
                      </a:schemeClr>
                    </a:outerShdw>
                  </a:effectLst>
                  <a:ea typeface="微软雅黑" panose="020b0503020204020204" charset="-122"/>
                  <a:sym typeface="+mn-ea"/>
                </a:rPr>
                <a:t>基础设施</a:t>
              </a:r>
              <a:endParaRPr lang="zh-CN" altLang="en-US" sz="3200" b="1">
                <a:solidFill>
                  <a:srgbClr val="FFFF00"/>
                </a:solidFill>
                <a:effectLst>
                  <a:outerShdw blurRad="38100" dist="19050" dir="2700000" algn="tl" rotWithShape="0">
                    <a:schemeClr val="dk1">
                      <a:alpha val="40000"/>
                    </a:schemeClr>
                  </a:outerShdw>
                </a:effectLst>
                <a:ea typeface="微软雅黑" panose="020b0503020204020204" charset="-122"/>
                <a:sym typeface="+mn-ea"/>
              </a:endParaRPr>
            </a:p>
          </p:txBody>
        </p:sp>
      </p:grpSp>
      <p:grpSp>
        <p:nvGrpSpPr>
          <p:cNvPr id="113" name="组合 110" title=""/>
          <p:cNvGrpSpPr/>
          <p:nvPr>
            <p:custDataLst>
              <p:tags r:id="rId48"/>
            </p:custDataLst>
          </p:nvPr>
        </p:nvGrpSpPr>
        <p:grpSpPr>
          <a:xfrm>
            <a:off x="2865755" y="2730500"/>
            <a:ext cx="1106170" cy="986155"/>
            <a:chOff x="4207197" y="1571277"/>
            <a:chExt cx="1245816" cy="1245816"/>
          </a:xfrm>
        </p:grpSpPr>
        <p:sp>
          <p:nvSpPr>
            <p:cNvPr id="1048843" name="任意多边形 52"/>
            <p:cNvSpPr/>
            <p:nvPr>
              <p:custDataLst>
                <p:tags r:id="rId49"/>
              </p:custDataLst>
            </p:nvPr>
          </p:nvSpPr>
          <p:spPr>
            <a:xfrm>
              <a:off x="4213638" y="1628913"/>
              <a:ext cx="1081032" cy="1175094"/>
            </a:xfrm>
            <a:custGeom>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44" name="椭圆 112"/>
            <p:cNvSpPr/>
            <p:nvPr>
              <p:custDataLst>
                <p:tags r:id="rId50"/>
              </p:custDataLst>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45" name="椭圆 113"/>
            <p:cNvSpPr/>
            <p:nvPr>
              <p:custDataLst>
                <p:tags r:id="rId51"/>
              </p:custDataLst>
            </p:nvPr>
          </p:nvSpPr>
          <p:spPr>
            <a:xfrm>
              <a:off x="4353797" y="1717876"/>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46" name="任意多边形 55"/>
            <p:cNvSpPr/>
            <p:nvPr>
              <p:custDataLst>
                <p:tags r:id="rId52"/>
              </p:custDataLst>
            </p:nvPr>
          </p:nvSpPr>
          <p:spPr>
            <a:xfrm>
              <a:off x="4358221" y="1728024"/>
              <a:ext cx="912851" cy="535848"/>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47" name="文本框 93"/>
            <p:cNvSpPr txBox="1"/>
            <p:nvPr>
              <p:custDataLst>
                <p:tags r:id="rId53"/>
              </p:custDataLst>
            </p:nvPr>
          </p:nvSpPr>
          <p:spPr>
            <a:xfrm>
              <a:off x="4428500" y="1735990"/>
              <a:ext cx="773035" cy="892848"/>
            </a:xfrm>
            <a:prstGeom prst="rect">
              <a:avLst/>
            </a:prstGeom>
            <a:noFill/>
          </p:spPr>
          <p:txBody>
            <a:bodyPr wrap="square" rtlCol="0">
              <a:spAutoFit/>
            </a:bodyPr>
            <a:lstStyle/>
            <a:p>
              <a:pPr algn="ctr"/>
              <a:r>
                <a:rPr lang="en-US" altLang="zh-CN" sz="4000">
                  <a:solidFill>
                    <a:prstClr val="white"/>
                  </a:solidFill>
                  <a:latin typeface="Impact" panose="020b0806030902050204" pitchFamily="34" charset="0"/>
                  <a:ea typeface="微软雅黑" panose="020b0503020204020204" charset="-122"/>
                </a:rPr>
                <a:t>3</a:t>
              </a:r>
              <a:endParaRPr lang="en-US" altLang="zh-CN" sz="4000">
                <a:solidFill>
                  <a:prstClr val="white"/>
                </a:solidFill>
                <a:latin typeface="Impact" panose="020b0806030902050204" pitchFamily="34" charset="0"/>
                <a:ea typeface="微软雅黑" panose="020b0503020204020204" charset="-122"/>
              </a:endParaRPr>
            </a:p>
          </p:txBody>
        </p:sp>
      </p:grpSp>
      <p:grpSp>
        <p:nvGrpSpPr>
          <p:cNvPr id="114" name="组合 116" title=""/>
          <p:cNvGrpSpPr/>
          <p:nvPr>
            <p:custDataLst>
              <p:tags r:id="rId54"/>
            </p:custDataLst>
          </p:nvPr>
        </p:nvGrpSpPr>
        <p:grpSpPr>
          <a:xfrm>
            <a:off x="3291840" y="3808730"/>
            <a:ext cx="8474710" cy="904240"/>
            <a:chOff x="6088831" y="1503025"/>
            <a:chExt cx="4905133" cy="1161143"/>
          </a:xfrm>
        </p:grpSpPr>
        <p:sp>
          <p:nvSpPr>
            <p:cNvPr id="1048848" name="任意多边形 13"/>
            <p:cNvSpPr/>
            <p:nvPr>
              <p:custDataLst>
                <p:tags r:id="rId55"/>
              </p:custDataLst>
            </p:nvPr>
          </p:nvSpPr>
          <p:spPr bwMode="auto">
            <a:xfrm>
              <a:off x="6310059" y="1643364"/>
              <a:ext cx="4546918" cy="886816"/>
            </a:xfrm>
            <a:custGeom>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E41F2B"/>
            </a:solidFill>
            <a:ln>
              <a:noFill/>
            </a:ln>
            <a:effectLst>
              <a:innerShdw blurRad="431800" dist="127000" dir="13500000">
                <a:srgbClr val="955901"/>
              </a:innerShdw>
            </a:effectLst>
          </p:spPr>
          <p:txBody>
            <a:bodyPr vert="horz" wrap="square" lIns="89605" tIns="44803" rIns="89605" bIns="44803" numCol="1" anchor="t" anchorCtr="0" compatLnSpc="1">
              <a:noAutofit/>
            </a:bodyPr>
            <a:lstStyle/>
            <a:p>
              <a:endParaRPr lang="zh-CN" altLang="en-US" sz="2000">
                <a:solidFill>
                  <a:prstClr val="black"/>
                </a:solidFill>
              </a:endParaRPr>
            </a:p>
          </p:txBody>
        </p:sp>
        <p:grpSp>
          <p:nvGrpSpPr>
            <p:cNvPr id="115" name="组合 118"/>
            <p:cNvGrpSpPr/>
            <p:nvPr>
              <p:custDataLst>
                <p:tags r:id="rId56"/>
              </p:custDataLst>
            </p:nvPr>
          </p:nvGrpSpPr>
          <p:grpSpPr>
            <a:xfrm>
              <a:off x="6088831" y="1503025"/>
              <a:ext cx="4905133" cy="1161143"/>
              <a:chOff x="6088831" y="1503025"/>
              <a:chExt cx="4905133" cy="1161143"/>
            </a:xfrm>
          </p:grpSpPr>
          <p:sp>
            <p:nvSpPr>
              <p:cNvPr id="1048849" name="任意多边形 15"/>
              <p:cNvSpPr/>
              <p:nvPr>
                <p:custDataLst>
                  <p:tags r:id="rId57"/>
                </p:custDataLst>
              </p:nvPr>
            </p:nvSpPr>
            <p:spPr bwMode="auto">
              <a:xfrm>
                <a:off x="6088831" y="1503025"/>
                <a:ext cx="4905133" cy="1161143"/>
              </a:xfrm>
              <a:custGeom>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89605" tIns="44803" rIns="89605" bIns="44803" numCol="1" anchor="t" anchorCtr="0" compatLnSpc="1">
                <a:noAutofit/>
              </a:bodyPr>
              <a:lstStyle/>
              <a:p>
                <a:endParaRPr lang="zh-CN" altLang="en-US" sz="2000">
                  <a:solidFill>
                    <a:prstClr val="black"/>
                  </a:solidFill>
                </a:endParaRPr>
              </a:p>
            </p:txBody>
          </p:sp>
          <p:sp>
            <p:nvSpPr>
              <p:cNvPr id="1048850" name="文本框 113"/>
              <p:cNvSpPr txBox="1"/>
              <p:nvPr>
                <p:custDataLst>
                  <p:tags r:id="rId58"/>
                </p:custDataLst>
              </p:nvPr>
            </p:nvSpPr>
            <p:spPr>
              <a:xfrm>
                <a:off x="6548962" y="1792002"/>
                <a:ext cx="4069292" cy="591172"/>
              </a:xfrm>
              <a:prstGeom prst="rect">
                <a:avLst/>
              </a:prstGeom>
              <a:noFill/>
            </p:spPr>
            <p:txBody>
              <a:bodyPr wrap="square" rtlCol="0">
                <a:spAutoFit/>
              </a:bodyPr>
              <a:lstStyle/>
              <a:p>
                <a:pPr lvl="0" algn="l">
                  <a:buClrTx/>
                  <a:buSzTx/>
                  <a:buFontTx/>
                </a:pPr>
                <a:r>
                  <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rPr>
                  <a:t>教育医疗事业得到长足进步</a:t>
                </a:r>
                <a:endPar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grpSp>
      </p:grpSp>
      <p:grpSp>
        <p:nvGrpSpPr>
          <p:cNvPr id="116" name="组合 121" title=""/>
          <p:cNvGrpSpPr/>
          <p:nvPr>
            <p:custDataLst>
              <p:tags r:id="rId59"/>
            </p:custDataLst>
          </p:nvPr>
        </p:nvGrpSpPr>
        <p:grpSpPr>
          <a:xfrm>
            <a:off x="819331" y="3832450"/>
            <a:ext cx="2903039" cy="784635"/>
            <a:chOff x="1414686" y="1762360"/>
            <a:chExt cx="2962555" cy="895941"/>
          </a:xfrm>
        </p:grpSpPr>
        <p:sp>
          <p:nvSpPr>
            <p:cNvPr id="1048851" name="圆角矩形 8"/>
            <p:cNvSpPr/>
            <p:nvPr>
              <p:custDataLst>
                <p:tags r:id="rId60"/>
              </p:custDataLst>
            </p:nvPr>
          </p:nvSpPr>
          <p:spPr>
            <a:xfrm>
              <a:off x="1416235" y="1971556"/>
              <a:ext cx="2560971" cy="686745"/>
            </a:xfrm>
            <a:custGeom>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52" name="圆角矩形 30"/>
            <p:cNvSpPr/>
            <p:nvPr>
              <p:custDataLst>
                <p:tags r:id="rId61"/>
              </p:custDataLst>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53" name="圆角矩形 31"/>
            <p:cNvSpPr/>
            <p:nvPr>
              <p:custDataLst>
                <p:tags r:id="rId62"/>
              </p:custDataLst>
            </p:nvPr>
          </p:nvSpPr>
          <p:spPr>
            <a:xfrm>
              <a:off x="1503730" y="1901943"/>
              <a:ext cx="2784465" cy="673333"/>
            </a:xfrm>
            <a:prstGeom prst="roundRect">
              <a:avLst>
                <a:gd name="adj" fmla="val 36420"/>
              </a:avLst>
            </a:prstGeom>
            <a:solidFill>
              <a:srgbClr val="FF000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54" name="文本框 268"/>
            <p:cNvSpPr txBox="1"/>
            <p:nvPr>
              <p:custDataLst>
                <p:tags r:id="rId63"/>
              </p:custDataLst>
            </p:nvPr>
          </p:nvSpPr>
          <p:spPr>
            <a:xfrm>
              <a:off x="1503927" y="1762360"/>
              <a:ext cx="1884767" cy="834566"/>
            </a:xfrm>
            <a:prstGeom prst="rect">
              <a:avLst/>
            </a:prstGeom>
            <a:noFill/>
          </p:spPr>
          <p:txBody>
            <a:bodyPr wrap="square" rtlCol="0">
              <a:spAutoFit/>
              <a:scene3d>
                <a:camera prst="orthographicFront"/>
                <a:lightRig rig="threePt" dir="t"/>
              </a:scene3d>
            </a:bodyPr>
            <a:lstStyle/>
            <a:p>
              <a:pPr algn="ctr">
                <a:lnSpc>
                  <a:spcPct val="130000"/>
                </a:lnSpc>
              </a:pPr>
              <a:r>
                <a:rPr lang="zh-CN" altLang="en-US" sz="3200" b="1">
                  <a:solidFill>
                    <a:srgbClr val="FFFF00"/>
                  </a:solidFill>
                  <a:effectLst/>
                  <a:latin typeface="微软雅黑" panose="020b0503020204020204" charset="-122"/>
                  <a:ea typeface="微软雅黑" panose="020b0503020204020204" charset="-122"/>
                  <a:cs typeface="微软雅黑" panose="020b0503020204020204" charset="-122"/>
                  <a:sym typeface="+mn-ea"/>
                </a:rPr>
                <a:t>教育医疗</a:t>
              </a:r>
              <a:endParaRPr lang="zh-CN" altLang="en-US" sz="3200" b="1">
                <a:solidFill>
                  <a:srgbClr val="FFFF00"/>
                </a:solidFill>
                <a:effectLst/>
                <a:latin typeface="微软雅黑" panose="020b0503020204020204" charset="-122"/>
                <a:ea typeface="微软雅黑" panose="020b0503020204020204" charset="-122"/>
                <a:cs typeface="微软雅黑" panose="020b0503020204020204" charset="-122"/>
                <a:sym typeface="+mn-ea"/>
              </a:endParaRPr>
            </a:p>
          </p:txBody>
        </p:sp>
      </p:grpSp>
      <p:grpSp>
        <p:nvGrpSpPr>
          <p:cNvPr id="117" name="组合 126" title=""/>
          <p:cNvGrpSpPr/>
          <p:nvPr>
            <p:custDataLst>
              <p:tags r:id="rId64"/>
            </p:custDataLst>
          </p:nvPr>
        </p:nvGrpSpPr>
        <p:grpSpPr>
          <a:xfrm>
            <a:off x="2865755" y="3726815"/>
            <a:ext cx="1106170" cy="986155"/>
            <a:chOff x="4207197" y="1571277"/>
            <a:chExt cx="1245816" cy="1245816"/>
          </a:xfrm>
        </p:grpSpPr>
        <p:sp>
          <p:nvSpPr>
            <p:cNvPr id="1048855" name="任意多边形 52"/>
            <p:cNvSpPr/>
            <p:nvPr>
              <p:custDataLst>
                <p:tags r:id="rId65"/>
              </p:custDataLst>
            </p:nvPr>
          </p:nvSpPr>
          <p:spPr>
            <a:xfrm>
              <a:off x="4213638" y="1628913"/>
              <a:ext cx="1081032" cy="1175094"/>
            </a:xfrm>
            <a:custGeom>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56" name="椭圆 128"/>
            <p:cNvSpPr/>
            <p:nvPr>
              <p:custDataLst>
                <p:tags r:id="rId66"/>
              </p:custDataLst>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57" name="椭圆 129"/>
            <p:cNvSpPr/>
            <p:nvPr>
              <p:custDataLst>
                <p:tags r:id="rId67"/>
              </p:custDataLst>
            </p:nvPr>
          </p:nvSpPr>
          <p:spPr>
            <a:xfrm>
              <a:off x="4353797" y="1717876"/>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58" name="任意多边形 55"/>
            <p:cNvSpPr/>
            <p:nvPr>
              <p:custDataLst>
                <p:tags r:id="rId68"/>
              </p:custDataLst>
            </p:nvPr>
          </p:nvSpPr>
          <p:spPr>
            <a:xfrm>
              <a:off x="4358221" y="1728024"/>
              <a:ext cx="912851" cy="535848"/>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59" name="文本框 93"/>
            <p:cNvSpPr txBox="1"/>
            <p:nvPr>
              <p:custDataLst>
                <p:tags r:id="rId69"/>
              </p:custDataLst>
            </p:nvPr>
          </p:nvSpPr>
          <p:spPr>
            <a:xfrm>
              <a:off x="4428500" y="1735990"/>
              <a:ext cx="773035" cy="892848"/>
            </a:xfrm>
            <a:prstGeom prst="rect">
              <a:avLst/>
            </a:prstGeom>
            <a:noFill/>
          </p:spPr>
          <p:txBody>
            <a:bodyPr wrap="square" rtlCol="0">
              <a:spAutoFit/>
            </a:bodyPr>
            <a:lstStyle/>
            <a:p>
              <a:pPr algn="ctr"/>
              <a:r>
                <a:rPr lang="en-US" altLang="zh-CN" sz="4000">
                  <a:solidFill>
                    <a:prstClr val="white"/>
                  </a:solidFill>
                  <a:latin typeface="Impact" panose="020b0806030902050204" pitchFamily="34" charset="0"/>
                  <a:ea typeface="微软雅黑" panose="020b0503020204020204" charset="-122"/>
                </a:rPr>
                <a:t>4</a:t>
              </a:r>
              <a:endParaRPr lang="en-US" altLang="zh-CN" sz="4000">
                <a:solidFill>
                  <a:prstClr val="white"/>
                </a:solidFill>
                <a:latin typeface="Impact" panose="020b0806030902050204" pitchFamily="34" charset="0"/>
                <a:ea typeface="微软雅黑" panose="020b0503020204020204" charset="-122"/>
              </a:endParaRPr>
            </a:p>
          </p:txBody>
        </p:sp>
      </p:grpSp>
      <p:grpSp>
        <p:nvGrpSpPr>
          <p:cNvPr id="118" name="组合 132" title=""/>
          <p:cNvGrpSpPr/>
          <p:nvPr>
            <p:custDataLst>
              <p:tags r:id="rId70"/>
            </p:custDataLst>
          </p:nvPr>
        </p:nvGrpSpPr>
        <p:grpSpPr>
          <a:xfrm>
            <a:off x="3215640" y="4844415"/>
            <a:ext cx="8474710" cy="904240"/>
            <a:chOff x="6088831" y="1503025"/>
            <a:chExt cx="4905133" cy="1161143"/>
          </a:xfrm>
        </p:grpSpPr>
        <p:sp>
          <p:nvSpPr>
            <p:cNvPr id="1048860" name="任意多边形 13"/>
            <p:cNvSpPr/>
            <p:nvPr>
              <p:custDataLst>
                <p:tags r:id="rId71"/>
              </p:custDataLst>
            </p:nvPr>
          </p:nvSpPr>
          <p:spPr bwMode="auto">
            <a:xfrm>
              <a:off x="6310059" y="1643364"/>
              <a:ext cx="4546918" cy="886816"/>
            </a:xfrm>
            <a:custGeom>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E41F2B"/>
            </a:solidFill>
            <a:ln>
              <a:noFill/>
            </a:ln>
            <a:effectLst>
              <a:innerShdw blurRad="431800" dist="127000" dir="13500000">
                <a:srgbClr val="955901"/>
              </a:innerShdw>
            </a:effectLst>
          </p:spPr>
          <p:txBody>
            <a:bodyPr vert="horz" wrap="square" lIns="89605" tIns="44803" rIns="89605" bIns="44803" numCol="1" anchor="t" anchorCtr="0" compatLnSpc="1">
              <a:noAutofit/>
            </a:bodyPr>
            <a:lstStyle/>
            <a:p>
              <a:endParaRPr lang="zh-CN" altLang="en-US" sz="2000">
                <a:solidFill>
                  <a:prstClr val="black"/>
                </a:solidFill>
              </a:endParaRPr>
            </a:p>
          </p:txBody>
        </p:sp>
        <p:grpSp>
          <p:nvGrpSpPr>
            <p:cNvPr id="119" name="组合 134"/>
            <p:cNvGrpSpPr/>
            <p:nvPr>
              <p:custDataLst>
                <p:tags r:id="rId72"/>
              </p:custDataLst>
            </p:nvPr>
          </p:nvGrpSpPr>
          <p:grpSpPr>
            <a:xfrm>
              <a:off x="6088831" y="1503025"/>
              <a:ext cx="4905133" cy="1161143"/>
              <a:chOff x="6088831" y="1503025"/>
              <a:chExt cx="4905133" cy="1161143"/>
            </a:xfrm>
          </p:grpSpPr>
          <p:sp>
            <p:nvSpPr>
              <p:cNvPr id="1048861" name="任意多边形 15"/>
              <p:cNvSpPr/>
              <p:nvPr>
                <p:custDataLst>
                  <p:tags r:id="rId73"/>
                </p:custDataLst>
              </p:nvPr>
            </p:nvSpPr>
            <p:spPr bwMode="auto">
              <a:xfrm>
                <a:off x="6088831" y="1503025"/>
                <a:ext cx="4905133" cy="1161143"/>
              </a:xfrm>
              <a:custGeom>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89605" tIns="44803" rIns="89605" bIns="44803" numCol="1" anchor="t" anchorCtr="0" compatLnSpc="1">
                <a:noAutofit/>
              </a:bodyPr>
              <a:lstStyle/>
              <a:p>
                <a:endParaRPr lang="zh-CN" altLang="en-US" sz="2000">
                  <a:solidFill>
                    <a:prstClr val="black"/>
                  </a:solidFill>
                </a:endParaRPr>
              </a:p>
            </p:txBody>
          </p:sp>
          <p:sp>
            <p:nvSpPr>
              <p:cNvPr id="1048862" name="文本框 113"/>
              <p:cNvSpPr txBox="1"/>
              <p:nvPr>
                <p:custDataLst>
                  <p:tags r:id="rId74"/>
                </p:custDataLst>
              </p:nvPr>
            </p:nvSpPr>
            <p:spPr>
              <a:xfrm>
                <a:off x="6548962" y="1738184"/>
                <a:ext cx="4069292" cy="591172"/>
              </a:xfrm>
              <a:prstGeom prst="rect">
                <a:avLst/>
              </a:prstGeom>
              <a:noFill/>
            </p:spPr>
            <p:txBody>
              <a:bodyPr wrap="square" rtlCol="0">
                <a:spAutoFit/>
              </a:bodyPr>
              <a:lstStyle/>
              <a:p>
                <a:pPr lvl="0" algn="l">
                  <a:buClrTx/>
                  <a:buSzTx/>
                  <a:buFontTx/>
                </a:pPr>
                <a:r>
                  <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rPr>
                  <a:t>人们的精神面貌得到了极大的改变</a:t>
                </a:r>
                <a:endParaRPr lang="zh-CN" altLang="en-US" sz="24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grpSp>
      </p:grpSp>
      <p:grpSp>
        <p:nvGrpSpPr>
          <p:cNvPr id="120" name="组合 137" title=""/>
          <p:cNvGrpSpPr/>
          <p:nvPr>
            <p:custDataLst>
              <p:tags r:id="rId75"/>
            </p:custDataLst>
          </p:nvPr>
        </p:nvGrpSpPr>
        <p:grpSpPr>
          <a:xfrm>
            <a:off x="743131" y="4808445"/>
            <a:ext cx="2903039" cy="1336041"/>
            <a:chOff x="1414686" y="1694203"/>
            <a:chExt cx="2962555" cy="1525568"/>
          </a:xfrm>
        </p:grpSpPr>
        <p:sp>
          <p:nvSpPr>
            <p:cNvPr id="1048863" name="圆角矩形 8"/>
            <p:cNvSpPr/>
            <p:nvPr>
              <p:custDataLst>
                <p:tags r:id="rId76"/>
              </p:custDataLst>
            </p:nvPr>
          </p:nvSpPr>
          <p:spPr>
            <a:xfrm>
              <a:off x="1416235" y="1971556"/>
              <a:ext cx="2560971" cy="686745"/>
            </a:xfrm>
            <a:custGeom>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64" name="圆角矩形 30"/>
            <p:cNvSpPr/>
            <p:nvPr>
              <p:custDataLst>
                <p:tags r:id="rId77"/>
              </p:custDataLst>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65" name="圆角矩形 31"/>
            <p:cNvSpPr/>
            <p:nvPr>
              <p:custDataLst>
                <p:tags r:id="rId78"/>
              </p:custDataLst>
            </p:nvPr>
          </p:nvSpPr>
          <p:spPr>
            <a:xfrm>
              <a:off x="1503730" y="1901943"/>
              <a:ext cx="2784465" cy="673333"/>
            </a:xfrm>
            <a:prstGeom prst="roundRect">
              <a:avLst>
                <a:gd name="adj" fmla="val 36420"/>
              </a:avLst>
            </a:prstGeom>
            <a:solidFill>
              <a:srgbClr val="FF000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66" name="文本框 268"/>
            <p:cNvSpPr txBox="1"/>
            <p:nvPr>
              <p:custDataLst>
                <p:tags r:id="rId79"/>
              </p:custDataLst>
            </p:nvPr>
          </p:nvSpPr>
          <p:spPr>
            <a:xfrm>
              <a:off x="1581690" y="1694203"/>
              <a:ext cx="1884767" cy="1525568"/>
            </a:xfrm>
            <a:prstGeom prst="rect">
              <a:avLst/>
            </a:prstGeom>
            <a:noFill/>
          </p:spPr>
          <p:txBody>
            <a:bodyPr wrap="square" rtlCol="0">
              <a:spAutoFit/>
              <a:scene3d>
                <a:camera prst="orthographicFront"/>
                <a:lightRig rig="threePt" dir="t"/>
              </a:scene3d>
            </a:bodyPr>
            <a:lstStyle/>
            <a:p>
              <a:pPr lvl="0" algn="ctr">
                <a:lnSpc>
                  <a:spcPct val="130000"/>
                </a:lnSpc>
                <a:buClrTx/>
                <a:buSzTx/>
                <a:buFontTx/>
              </a:pPr>
              <a:r>
                <a:rPr lang="zh-CN" altLang="en-US" sz="3200" b="1">
                  <a:solidFill>
                    <a:srgbClr val="FFFF00"/>
                  </a:solidFill>
                  <a:effectLst/>
                  <a:latin typeface="微软雅黑" panose="020b0503020204020204" charset="-122"/>
                  <a:ea typeface="微软雅黑" panose="020b0503020204020204" charset="-122"/>
                  <a:cs typeface="微软雅黑" panose="020b0503020204020204" charset="-122"/>
                  <a:sym typeface="+mn-ea"/>
                </a:rPr>
                <a:t>精神面貌</a:t>
              </a:r>
              <a:endParaRPr lang="zh-CN" altLang="en-US" sz="3200" b="1">
                <a:solidFill>
                  <a:srgbClr val="FFFF00"/>
                </a:solidFill>
                <a:effectLst/>
                <a:latin typeface="微软雅黑" panose="020b0503020204020204" charset="-122"/>
                <a:ea typeface="微软雅黑" panose="020b0503020204020204" charset="-122"/>
                <a:cs typeface="微软雅黑" panose="020b0503020204020204" charset="-122"/>
                <a:sym typeface="+mn-ea"/>
              </a:endParaRPr>
            </a:p>
            <a:p>
              <a:pPr lvl="0" algn="ctr">
                <a:lnSpc>
                  <a:spcPct val="130000"/>
                </a:lnSpc>
                <a:buClrTx/>
                <a:buSzTx/>
                <a:buFontTx/>
              </a:pPr>
              <a:endParaRPr lang="zh-CN" altLang="en-US" sz="3200" b="1">
                <a:solidFill>
                  <a:srgbClr val="FFFF00"/>
                </a:solidFill>
                <a:effectLst/>
                <a:latin typeface="微软雅黑" panose="020b0503020204020204" charset="-122"/>
                <a:ea typeface="微软雅黑" panose="020b0503020204020204" charset="-122"/>
                <a:cs typeface="微软雅黑" panose="020b0503020204020204" charset="-122"/>
                <a:sym typeface="+mn-ea"/>
              </a:endParaRPr>
            </a:p>
          </p:txBody>
        </p:sp>
      </p:grpSp>
      <p:grpSp>
        <p:nvGrpSpPr>
          <p:cNvPr id="121" name="组合 142" title=""/>
          <p:cNvGrpSpPr/>
          <p:nvPr>
            <p:custDataLst>
              <p:tags r:id="rId80"/>
            </p:custDataLst>
          </p:nvPr>
        </p:nvGrpSpPr>
        <p:grpSpPr>
          <a:xfrm>
            <a:off x="2789555" y="4762500"/>
            <a:ext cx="1106170" cy="986155"/>
            <a:chOff x="4207197" y="1571277"/>
            <a:chExt cx="1245816" cy="1245816"/>
          </a:xfrm>
        </p:grpSpPr>
        <p:sp>
          <p:nvSpPr>
            <p:cNvPr id="1048867" name="任意多边形 52"/>
            <p:cNvSpPr/>
            <p:nvPr>
              <p:custDataLst>
                <p:tags r:id="rId81"/>
              </p:custDataLst>
            </p:nvPr>
          </p:nvSpPr>
          <p:spPr>
            <a:xfrm>
              <a:off x="4213638" y="1628913"/>
              <a:ext cx="1081032" cy="1175094"/>
            </a:xfrm>
            <a:custGeom>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68" name="椭圆 144"/>
            <p:cNvSpPr/>
            <p:nvPr>
              <p:custDataLst>
                <p:tags r:id="rId82"/>
              </p:custDataLst>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69" name="椭圆 145"/>
            <p:cNvSpPr/>
            <p:nvPr>
              <p:custDataLst>
                <p:tags r:id="rId83"/>
              </p:custDataLst>
            </p:nvPr>
          </p:nvSpPr>
          <p:spPr>
            <a:xfrm>
              <a:off x="4353797" y="1717876"/>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70" name="任意多边形 55"/>
            <p:cNvSpPr/>
            <p:nvPr>
              <p:custDataLst>
                <p:tags r:id="rId84"/>
              </p:custDataLst>
            </p:nvPr>
          </p:nvSpPr>
          <p:spPr>
            <a:xfrm>
              <a:off x="4358221" y="1728024"/>
              <a:ext cx="912851" cy="535848"/>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71" name="文本框 93"/>
            <p:cNvSpPr txBox="1"/>
            <p:nvPr>
              <p:custDataLst>
                <p:tags r:id="rId85"/>
              </p:custDataLst>
            </p:nvPr>
          </p:nvSpPr>
          <p:spPr>
            <a:xfrm>
              <a:off x="4428500" y="1735990"/>
              <a:ext cx="773035" cy="892848"/>
            </a:xfrm>
            <a:prstGeom prst="rect">
              <a:avLst/>
            </a:prstGeom>
            <a:noFill/>
          </p:spPr>
          <p:txBody>
            <a:bodyPr wrap="square" rtlCol="0">
              <a:spAutoFit/>
            </a:bodyPr>
            <a:lstStyle/>
            <a:p>
              <a:pPr algn="ctr"/>
              <a:r>
                <a:rPr lang="en-US" altLang="zh-CN" sz="4000">
                  <a:solidFill>
                    <a:prstClr val="white"/>
                  </a:solidFill>
                  <a:latin typeface="Impact" panose="020b0806030902050204" pitchFamily="34" charset="0"/>
                  <a:ea typeface="微软雅黑" panose="020b0503020204020204" charset="-122"/>
                </a:rPr>
                <a:t>5</a:t>
              </a:r>
              <a:endParaRPr lang="en-US" altLang="zh-CN" sz="4000">
                <a:solidFill>
                  <a:prstClr val="white"/>
                </a:solidFill>
                <a:latin typeface="Impact" panose="020b0806030902050204" pitchFamily="34" charset="0"/>
                <a:ea typeface="微软雅黑" panose="020b0503020204020204" charset="-122"/>
              </a:endParaRPr>
            </a:p>
          </p:txBody>
        </p:sp>
      </p:grpSp>
      <p:grpSp>
        <p:nvGrpSpPr>
          <p:cNvPr id="122" name="组合 148" title=""/>
          <p:cNvGrpSpPr/>
          <p:nvPr>
            <p:custDataLst>
              <p:tags r:id="rId86"/>
            </p:custDataLst>
          </p:nvPr>
        </p:nvGrpSpPr>
        <p:grpSpPr>
          <a:xfrm>
            <a:off x="3215640" y="5877560"/>
            <a:ext cx="8474710" cy="904240"/>
            <a:chOff x="6088831" y="1503025"/>
            <a:chExt cx="4905133" cy="1161143"/>
          </a:xfrm>
        </p:grpSpPr>
        <p:sp>
          <p:nvSpPr>
            <p:cNvPr id="1048872" name="任意多边形 13"/>
            <p:cNvSpPr/>
            <p:nvPr>
              <p:custDataLst>
                <p:tags r:id="rId87"/>
              </p:custDataLst>
            </p:nvPr>
          </p:nvSpPr>
          <p:spPr bwMode="auto">
            <a:xfrm>
              <a:off x="6310059" y="1643364"/>
              <a:ext cx="4546918" cy="886816"/>
            </a:xfrm>
            <a:custGeom>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E41F2B"/>
            </a:solidFill>
            <a:ln>
              <a:noFill/>
            </a:ln>
            <a:effectLst>
              <a:innerShdw blurRad="431800" dist="127000" dir="13500000">
                <a:srgbClr val="955901"/>
              </a:innerShdw>
            </a:effectLst>
          </p:spPr>
          <p:txBody>
            <a:bodyPr vert="horz" wrap="square" lIns="89605" tIns="44803" rIns="89605" bIns="44803" numCol="1" anchor="t" anchorCtr="0" compatLnSpc="1">
              <a:noAutofit/>
            </a:bodyPr>
            <a:lstStyle/>
            <a:p>
              <a:endParaRPr lang="zh-CN" altLang="en-US" sz="2000">
                <a:solidFill>
                  <a:prstClr val="black"/>
                </a:solidFill>
              </a:endParaRPr>
            </a:p>
          </p:txBody>
        </p:sp>
        <p:grpSp>
          <p:nvGrpSpPr>
            <p:cNvPr id="123" name="组合 150"/>
            <p:cNvGrpSpPr/>
            <p:nvPr>
              <p:custDataLst>
                <p:tags r:id="rId88"/>
              </p:custDataLst>
            </p:nvPr>
          </p:nvGrpSpPr>
          <p:grpSpPr>
            <a:xfrm>
              <a:off x="6088831" y="1503025"/>
              <a:ext cx="4905133" cy="1161143"/>
              <a:chOff x="6088831" y="1503025"/>
              <a:chExt cx="4905133" cy="1161143"/>
            </a:xfrm>
          </p:grpSpPr>
          <p:sp>
            <p:nvSpPr>
              <p:cNvPr id="1048873" name="任意多边形 15"/>
              <p:cNvSpPr/>
              <p:nvPr>
                <p:custDataLst>
                  <p:tags r:id="rId89"/>
                </p:custDataLst>
              </p:nvPr>
            </p:nvSpPr>
            <p:spPr bwMode="auto">
              <a:xfrm>
                <a:off x="6088831" y="1503025"/>
                <a:ext cx="4905133" cy="1161143"/>
              </a:xfrm>
              <a:custGeom>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89605" tIns="44803" rIns="89605" bIns="44803" numCol="1" anchor="t" anchorCtr="0" compatLnSpc="1">
                <a:noAutofit/>
              </a:bodyPr>
              <a:lstStyle/>
              <a:p>
                <a:endParaRPr lang="zh-CN" altLang="en-US" sz="2000">
                  <a:solidFill>
                    <a:prstClr val="black"/>
                  </a:solidFill>
                </a:endParaRPr>
              </a:p>
            </p:txBody>
          </p:sp>
          <p:sp>
            <p:nvSpPr>
              <p:cNvPr id="1048874" name="文本框 113"/>
              <p:cNvSpPr txBox="1"/>
              <p:nvPr>
                <p:custDataLst>
                  <p:tags r:id="rId90"/>
                </p:custDataLst>
              </p:nvPr>
            </p:nvSpPr>
            <p:spPr>
              <a:xfrm>
                <a:off x="6559645" y="1830819"/>
                <a:ext cx="4135881" cy="512077"/>
              </a:xfrm>
              <a:prstGeom prst="rect">
                <a:avLst/>
              </a:prstGeom>
              <a:noFill/>
            </p:spPr>
            <p:txBody>
              <a:bodyPr wrap="square" rtlCol="0">
                <a:spAutoFit/>
              </a:bodyPr>
              <a:lstStyle/>
              <a:p>
                <a:pPr lvl="0" algn="l">
                  <a:buClrTx/>
                  <a:buSzTx/>
                  <a:buFontTx/>
                </a:pPr>
                <a:r>
                  <a:rPr lang="zh-CN" altLang="en-US" sz="2000" b="1">
                    <a:solidFill>
                      <a:schemeClr val="bg1"/>
                    </a:solidFill>
                    <a:effectLst/>
                    <a:latin typeface="微软雅黑" panose="020b0503020204020204" charset="-122"/>
                    <a:ea typeface="微软雅黑" panose="020b0503020204020204" charset="-122"/>
                    <a:cs typeface="微软雅黑" panose="020b0503020204020204" charset="-122"/>
                    <a:sym typeface="+mn-ea"/>
                  </a:rPr>
                  <a:t>科技发展取得重要突破，成为在世界上有重要影响的大国</a:t>
                </a:r>
                <a:endParaRPr lang="zh-CN" altLang="en-US" sz="20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grpSp>
      </p:grpSp>
      <p:grpSp>
        <p:nvGrpSpPr>
          <p:cNvPr id="124" name="组合 153" title=""/>
          <p:cNvGrpSpPr/>
          <p:nvPr>
            <p:custDataLst>
              <p:tags r:id="rId91"/>
            </p:custDataLst>
          </p:nvPr>
        </p:nvGrpSpPr>
        <p:grpSpPr>
          <a:xfrm>
            <a:off x="743131" y="5841590"/>
            <a:ext cx="2903039" cy="844325"/>
            <a:chOff x="1414686" y="1694203"/>
            <a:chExt cx="2962555" cy="964098"/>
          </a:xfrm>
        </p:grpSpPr>
        <p:sp>
          <p:nvSpPr>
            <p:cNvPr id="1048875" name="圆角矩形 8"/>
            <p:cNvSpPr/>
            <p:nvPr>
              <p:custDataLst>
                <p:tags r:id="rId92"/>
              </p:custDataLst>
            </p:nvPr>
          </p:nvSpPr>
          <p:spPr>
            <a:xfrm>
              <a:off x="1416235" y="1971556"/>
              <a:ext cx="2560971" cy="686745"/>
            </a:xfrm>
            <a:custGeom>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76" name="圆角矩形 30"/>
            <p:cNvSpPr/>
            <p:nvPr>
              <p:custDataLst>
                <p:tags r:id="rId93"/>
              </p:custDataLst>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77" name="圆角矩形 31"/>
            <p:cNvSpPr/>
            <p:nvPr>
              <p:custDataLst>
                <p:tags r:id="rId94"/>
              </p:custDataLst>
            </p:nvPr>
          </p:nvSpPr>
          <p:spPr>
            <a:xfrm>
              <a:off x="1503730" y="1901943"/>
              <a:ext cx="2784465" cy="673333"/>
            </a:xfrm>
            <a:prstGeom prst="roundRect">
              <a:avLst>
                <a:gd name="adj" fmla="val 36420"/>
              </a:avLst>
            </a:prstGeom>
            <a:solidFill>
              <a:srgbClr val="FF000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78" name="文本框 268"/>
            <p:cNvSpPr txBox="1"/>
            <p:nvPr>
              <p:custDataLst>
                <p:tags r:id="rId95"/>
              </p:custDataLst>
            </p:nvPr>
          </p:nvSpPr>
          <p:spPr>
            <a:xfrm>
              <a:off x="1492263" y="1694203"/>
              <a:ext cx="1884767" cy="834566"/>
            </a:xfrm>
            <a:prstGeom prst="rect">
              <a:avLst/>
            </a:prstGeom>
            <a:noFill/>
          </p:spPr>
          <p:txBody>
            <a:bodyPr wrap="square" rtlCol="0">
              <a:spAutoFit/>
              <a:scene3d>
                <a:camera prst="orthographicFront"/>
                <a:lightRig rig="threePt" dir="t"/>
              </a:scene3d>
            </a:bodyPr>
            <a:lstStyle/>
            <a:p>
              <a:pPr lvl="0" algn="ctr">
                <a:lnSpc>
                  <a:spcPct val="130000"/>
                </a:lnSpc>
                <a:buClrTx/>
                <a:buSzTx/>
                <a:buFontTx/>
              </a:pPr>
              <a:r>
                <a:rPr lang="zh-CN" altLang="en-US" sz="3200" b="1">
                  <a:solidFill>
                    <a:srgbClr val="FFFF00"/>
                  </a:solidFill>
                  <a:effectLst/>
                  <a:latin typeface="微软雅黑" panose="020b0503020204020204" charset="-122"/>
                  <a:ea typeface="微软雅黑" panose="020b0503020204020204" charset="-122"/>
                  <a:cs typeface="微软雅黑" panose="020b0503020204020204" charset="-122"/>
                  <a:sym typeface="+mn-ea"/>
                </a:rPr>
                <a:t>科学技术</a:t>
              </a:r>
              <a:endParaRPr lang="zh-CN" altLang="en-US" sz="3200" b="1">
                <a:solidFill>
                  <a:srgbClr val="FFFF00"/>
                </a:solidFill>
                <a:effectLst/>
                <a:latin typeface="微软雅黑" panose="020b0503020204020204" charset="-122"/>
                <a:ea typeface="微软雅黑" panose="020b0503020204020204" charset="-122"/>
                <a:cs typeface="微软雅黑" panose="020b0503020204020204" charset="-122"/>
                <a:sym typeface="+mn-ea"/>
              </a:endParaRPr>
            </a:p>
          </p:txBody>
        </p:sp>
      </p:grpSp>
      <p:grpSp>
        <p:nvGrpSpPr>
          <p:cNvPr id="125" name="组合 158" title=""/>
          <p:cNvGrpSpPr/>
          <p:nvPr>
            <p:custDataLst>
              <p:tags r:id="rId96"/>
            </p:custDataLst>
          </p:nvPr>
        </p:nvGrpSpPr>
        <p:grpSpPr>
          <a:xfrm>
            <a:off x="2789555" y="5795645"/>
            <a:ext cx="1106170" cy="986155"/>
            <a:chOff x="4207197" y="1571277"/>
            <a:chExt cx="1245816" cy="1245816"/>
          </a:xfrm>
        </p:grpSpPr>
        <p:sp>
          <p:nvSpPr>
            <p:cNvPr id="1048879" name="任意多边形 52"/>
            <p:cNvSpPr/>
            <p:nvPr>
              <p:custDataLst>
                <p:tags r:id="rId97"/>
              </p:custDataLst>
            </p:nvPr>
          </p:nvSpPr>
          <p:spPr>
            <a:xfrm>
              <a:off x="4213638" y="1628913"/>
              <a:ext cx="1081032" cy="1175094"/>
            </a:xfrm>
            <a:custGeom>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80" name="椭圆 160"/>
            <p:cNvSpPr/>
            <p:nvPr>
              <p:custDataLst>
                <p:tags r:id="rId98"/>
              </p:custDataLst>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81" name="椭圆 161"/>
            <p:cNvSpPr/>
            <p:nvPr>
              <p:custDataLst>
                <p:tags r:id="rId99"/>
              </p:custDataLst>
            </p:nvPr>
          </p:nvSpPr>
          <p:spPr>
            <a:xfrm>
              <a:off x="4353797" y="1717876"/>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82" name="任意多边形 55"/>
            <p:cNvSpPr/>
            <p:nvPr>
              <p:custDataLst>
                <p:tags r:id="rId100"/>
              </p:custDataLst>
            </p:nvPr>
          </p:nvSpPr>
          <p:spPr>
            <a:xfrm>
              <a:off x="4358221" y="1728024"/>
              <a:ext cx="912851" cy="535848"/>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48883" name="文本框 93"/>
            <p:cNvSpPr txBox="1"/>
            <p:nvPr>
              <p:custDataLst>
                <p:tags r:id="rId101"/>
              </p:custDataLst>
            </p:nvPr>
          </p:nvSpPr>
          <p:spPr>
            <a:xfrm>
              <a:off x="4428500" y="1735990"/>
              <a:ext cx="773035" cy="892848"/>
            </a:xfrm>
            <a:prstGeom prst="rect">
              <a:avLst/>
            </a:prstGeom>
            <a:noFill/>
          </p:spPr>
          <p:txBody>
            <a:bodyPr wrap="square" rtlCol="0">
              <a:spAutoFit/>
            </a:bodyPr>
            <a:lstStyle/>
            <a:p>
              <a:pPr algn="ctr"/>
              <a:r>
                <a:rPr lang="en-US" altLang="zh-CN" sz="4000">
                  <a:solidFill>
                    <a:prstClr val="white"/>
                  </a:solidFill>
                  <a:latin typeface="Impact" panose="020b0806030902050204" pitchFamily="34" charset="0"/>
                  <a:ea typeface="微软雅黑" panose="020b0503020204020204" charset="-122"/>
                </a:rPr>
                <a:t>6</a:t>
              </a:r>
              <a:endParaRPr lang="en-US" altLang="zh-CN" sz="4000">
                <a:solidFill>
                  <a:prstClr val="white"/>
                </a:solidFill>
                <a:latin typeface="Impact" panose="020b0806030902050204" pitchFamily="34" charset="0"/>
                <a:ea typeface="微软雅黑" panose="020b0503020204020204" charset="-122"/>
              </a:endParaRPr>
            </a:p>
          </p:txBody>
        </p:sp>
      </p:grpSp>
      <p:sp>
        <p:nvSpPr>
          <p:cNvPr id="1049661" name="矩形 164" title=""/>
          <p:cNvSpPr txBox="1"/>
          <p:nvPr>
            <p:custDataLst>
              <p:tags r:id="rId102"/>
            </p:custDataLst>
          </p:nvPr>
        </p:nvSpPr>
        <p:spPr>
          <a:xfrm>
            <a:off x="1066126" y="13412"/>
            <a:ext cx="9714735" cy="645160"/>
          </a:xfrm>
          <a:prstGeom prst="rect">
            <a:avLst/>
          </a:prstGeom>
          <a:gradFill rotWithShape="1">
            <a:gsLst>
              <a:gs pos="0">
                <a:srgbClr val="FAEDE2"/>
              </a:gs>
              <a:gs pos="100000">
                <a:srgbClr val="F0D3A7"/>
              </a:gs>
            </a:gsLst>
            <a:lin ang="5400000" scaled="1"/>
          </a:gradFill>
        </p:spPr>
        <p:txBody>
          <a:bodyPr wrap="square" rtlCol="0" anchor="t">
            <a:spAutoFit/>
          </a:bodyPr>
          <a:lstStyle/>
          <a:p>
            <a:pPr lvl="0" algn="ctr">
              <a:lnSpc>
                <a:spcPct val="100000"/>
              </a:lnSpc>
              <a:buClrTx/>
              <a:buSzTx/>
              <a:buFontTx/>
            </a:pPr>
            <a:r>
              <a:rPr lang="zh-CN" altLang="en-US" sz="36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3.取得的重要成就</a:t>
            </a:r>
            <a:endParaRPr lang="zh-CN" altLang="en-US" sz="36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100" fill="hold"/>
                                        <p:tgtEl>
                                          <p:spTgt spid="105"/>
                                        </p:tgtEl>
                                        <p:attrNameLst>
                                          <p:attrName>ppt_w</p:attrName>
                                        </p:attrNameLst>
                                      </p:cBhvr>
                                      <p:tavLst>
                                        <p:tav tm="0">
                                          <p:val>
                                            <p:fltVal val="0"/>
                                          </p:val>
                                        </p:tav>
                                        <p:tav tm="100000">
                                          <p:val>
                                            <p:strVal val="#ppt_w"/>
                                          </p:val>
                                        </p:tav>
                                      </p:tavLst>
                                    </p:anim>
                                    <p:anim calcmode="lin" valueType="num">
                                      <p:cBhvr>
                                        <p:cTn id="8" dur="100" fill="hold"/>
                                        <p:tgtEl>
                                          <p:spTgt spid="105"/>
                                        </p:tgtEl>
                                        <p:attrNameLst>
                                          <p:attrName>ppt_h</p:attrName>
                                        </p:attrNameLst>
                                      </p:cBhvr>
                                      <p:tavLst>
                                        <p:tav tm="0">
                                          <p:val>
                                            <p:fltVal val="0"/>
                                          </p:val>
                                        </p:tav>
                                        <p:tav tm="100000">
                                          <p:val>
                                            <p:strVal val="#ppt_h"/>
                                          </p:val>
                                        </p:tav>
                                      </p:tavLst>
                                    </p:anim>
                                    <p:animEffect transition="in" filter="fade">
                                      <p:cBhvr>
                                        <p:cTn id="9" dur="100"/>
                                        <p:tgtEl>
                                          <p:spTgt spid="105"/>
                                        </p:tgtEl>
                                      </p:cBhvr>
                                    </p:animEffect>
                                  </p:childTnLst>
                                </p:cTn>
                              </p:par>
                              <p:par>
                                <p:cTn id="10" presetID="6" presetClass="emph" presetSubtype="0" fill="hold" nodeType="withEffect">
                                  <p:stCondLst>
                                    <p:cond delay="100"/>
                                  </p:stCondLst>
                                  <p:childTnLst>
                                    <p:animScale>
                                      <p:cBhvr>
                                        <p:cTn id="11" dur="100" fill="hold"/>
                                        <p:tgtEl>
                                          <p:spTgt spid="105"/>
                                        </p:tgtEl>
                                      </p:cBhvr>
                                      <p:by x="110000" y="110000"/>
                                    </p:animScale>
                                  </p:childTnLst>
                                </p:cTn>
                              </p:par>
                              <p:par>
                                <p:cTn id="12" presetID="6" presetClass="emph" presetSubtype="0" fill="hold" nodeType="withEffect">
                                  <p:stCondLst>
                                    <p:cond delay="200"/>
                                  </p:stCondLst>
                                  <p:childTnLst>
                                    <p:animScale>
                                      <p:cBhvr>
                                        <p:cTn id="13" dur="200" fill="hold"/>
                                        <p:tgtEl>
                                          <p:spTgt spid="105"/>
                                        </p:tgtEl>
                                      </p:cBhvr>
                                      <p:by x="90000" y="90000"/>
                                    </p:animScale>
                                  </p:childTnLst>
                                </p:cTn>
                              </p:par>
                              <p:par>
                                <p:cTn id="14" presetID="6" presetClass="emph" presetSubtype="0" fill="hold" nodeType="withEffect">
                                  <p:stCondLst>
                                    <p:cond delay="400"/>
                                  </p:stCondLst>
                                  <p:childTnLst>
                                    <p:animScale>
                                      <p:cBhvr>
                                        <p:cTn id="15" dur="100" fill="hold"/>
                                        <p:tgtEl>
                                          <p:spTgt spid="105"/>
                                        </p:tgtEl>
                                      </p:cBhvr>
                                      <p:by x="105000" y="105000"/>
                                    </p:animScale>
                                  </p:childTnLst>
                                </p:cTn>
                              </p:par>
                              <p:par>
                                <p:cTn id="16" presetID="6" presetClass="emph" presetSubtype="0" fill="hold" nodeType="withEffect">
                                  <p:stCondLst>
                                    <p:cond delay="500"/>
                                  </p:stCondLst>
                                  <p:childTnLst>
                                    <p:animScale>
                                      <p:cBhvr>
                                        <p:cTn id="17" dur="200" fill="hold"/>
                                        <p:tgtEl>
                                          <p:spTgt spid="105"/>
                                        </p:tgtEl>
                                      </p:cBhvr>
                                      <p:by x="95000" y="95000"/>
                                    </p:animScale>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49661"/>
                                        </p:tgtEl>
                                        <p:attrNameLst>
                                          <p:attrName>style.visibility</p:attrName>
                                        </p:attrNameLst>
                                      </p:cBhvr>
                                      <p:to>
                                        <p:strVal val="visible"/>
                                      </p:to>
                                    </p:set>
                                    <p:anim calcmode="lin" valueType="num">
                                      <p:cBhvr additive="base">
                                        <p:cTn id="22" dur="500" fill="hold"/>
                                        <p:tgtEl>
                                          <p:spTgt spid="1049661"/>
                                        </p:tgtEl>
                                        <p:attrNameLst>
                                          <p:attrName>ppt_x</p:attrName>
                                        </p:attrNameLst>
                                      </p:cBhvr>
                                      <p:tavLst>
                                        <p:tav tm="0">
                                          <p:val>
                                            <p:strVal val="#ppt_x"/>
                                          </p:val>
                                        </p:tav>
                                        <p:tav tm="100000">
                                          <p:val>
                                            <p:strVal val="#ppt_x"/>
                                          </p:val>
                                        </p:tav>
                                      </p:tavLst>
                                    </p:anim>
                                    <p:anim calcmode="lin" valueType="num">
                                      <p:cBhvr additive="base">
                                        <p:cTn id="23" dur="500" fill="hold"/>
                                        <p:tgtEl>
                                          <p:spTgt spid="1049661"/>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770" decel="100000"/>
                                        <p:tgtEl>
                                          <p:spTgt spid="106"/>
                                        </p:tgtEl>
                                      </p:cBhvr>
                                    </p:animEffect>
                                    <p:animScale>
                                      <p:cBhvr>
                                        <p:cTn id="29" dur="770" decel="100000"/>
                                        <p:tgtEl>
                                          <p:spTgt spid="106"/>
                                        </p:tgtEl>
                                      </p:cBhvr>
                                      <p:from x="10000" y="10000"/>
                                      <p:to x="200000" y="450000"/>
                                    </p:animScale>
                                    <p:animScale>
                                      <p:cBhvr>
                                        <p:cTn id="30" dur="1230" accel="100000" fill="hold">
                                          <p:stCondLst>
                                            <p:cond delay="770"/>
                                          </p:stCondLst>
                                        </p:cTn>
                                        <p:tgtEl>
                                          <p:spTgt spid="106"/>
                                        </p:tgtEl>
                                      </p:cBhvr>
                                      <p:from x="200000" y="450000"/>
                                      <p:to x="100000" y="100000"/>
                                    </p:animScale>
                                    <p:set>
                                      <p:cBhvr>
                                        <p:cTn id="31" dur="770" fill="hold"/>
                                        <p:tgtEl>
                                          <p:spTgt spid="106"/>
                                        </p:tgtEl>
                                        <p:attrNameLst>
                                          <p:attrName>ppt_x</p:attrName>
                                        </p:attrNameLst>
                                      </p:cBhvr>
                                      <p:to>
                                        <p:strVal val="(0.5)"/>
                                      </p:to>
                                    </p:set>
                                    <p:anim from="(0.5)" to="(#ppt_x)" calcmode="lin" valueType="num">
                                      <p:cBhvr>
                                        <p:cTn id="32" dur="1230" accel="100000" fill="hold">
                                          <p:stCondLst>
                                            <p:cond delay="770"/>
                                          </p:stCondLst>
                                        </p:cTn>
                                        <p:tgtEl>
                                          <p:spTgt spid="106"/>
                                        </p:tgtEl>
                                        <p:attrNameLst>
                                          <p:attrName>ppt_x</p:attrName>
                                        </p:attrNameLst>
                                      </p:cBhvr>
                                    </p:anim>
                                    <p:set>
                                      <p:cBhvr>
                                        <p:cTn id="33" dur="770" fill="hold"/>
                                        <p:tgtEl>
                                          <p:spTgt spid="106"/>
                                        </p:tgtEl>
                                        <p:attrNameLst>
                                          <p:attrName>ppt_y</p:attrName>
                                        </p:attrNameLst>
                                      </p:cBhvr>
                                      <p:to>
                                        <p:strVal val="(#ppt_y+0.4)"/>
                                      </p:to>
                                    </p:set>
                                    <p:anim from="(#ppt_y+0.4)" to="(#ppt_y)" calcmode="lin" valueType="num">
                                      <p:cBhvr>
                                        <p:cTn id="34" dur="1230" accel="100000" fill="hold">
                                          <p:stCondLst>
                                            <p:cond delay="770"/>
                                          </p:stCondLst>
                                        </p:cTn>
                                        <p:tgtEl>
                                          <p:spTgt spid="106"/>
                                        </p:tgtEl>
                                        <p:attrNameLst>
                                          <p:attrName>ppt_y</p:attrName>
                                        </p:attrNameLst>
                                      </p:cBhvr>
                                    </p:anim>
                                  </p:childTnLst>
                                </p:cTn>
                              </p:par>
                              <p:par>
                                <p:cTn id="35" presetID="51" presetClass="entr" presetSubtype="0" fill="hold"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770" decel="100000"/>
                                        <p:tgtEl>
                                          <p:spTgt spid="108"/>
                                        </p:tgtEl>
                                      </p:cBhvr>
                                    </p:animEffect>
                                    <p:animScale>
                                      <p:cBhvr>
                                        <p:cTn id="38" dur="770" decel="100000"/>
                                        <p:tgtEl>
                                          <p:spTgt spid="108"/>
                                        </p:tgtEl>
                                      </p:cBhvr>
                                      <p:from x="10000" y="10000"/>
                                      <p:to x="200000" y="450000"/>
                                    </p:animScale>
                                    <p:animScale>
                                      <p:cBhvr>
                                        <p:cTn id="39" dur="1230" accel="100000" fill="hold">
                                          <p:stCondLst>
                                            <p:cond delay="770"/>
                                          </p:stCondLst>
                                        </p:cTn>
                                        <p:tgtEl>
                                          <p:spTgt spid="108"/>
                                        </p:tgtEl>
                                      </p:cBhvr>
                                      <p:from x="200000" y="450000"/>
                                      <p:to x="100000" y="100000"/>
                                    </p:animScale>
                                    <p:set>
                                      <p:cBhvr>
                                        <p:cTn id="40" dur="770" fill="hold"/>
                                        <p:tgtEl>
                                          <p:spTgt spid="108"/>
                                        </p:tgtEl>
                                        <p:attrNameLst>
                                          <p:attrName>ppt_x</p:attrName>
                                        </p:attrNameLst>
                                      </p:cBhvr>
                                      <p:to>
                                        <p:strVal val="(0.5)"/>
                                      </p:to>
                                    </p:set>
                                    <p:anim from="(0.5)" to="(#ppt_x)" calcmode="lin" valueType="num">
                                      <p:cBhvr>
                                        <p:cTn id="41" dur="1230" accel="100000" fill="hold">
                                          <p:stCondLst>
                                            <p:cond delay="770"/>
                                          </p:stCondLst>
                                        </p:cTn>
                                        <p:tgtEl>
                                          <p:spTgt spid="108"/>
                                        </p:tgtEl>
                                        <p:attrNameLst>
                                          <p:attrName>ppt_x</p:attrName>
                                        </p:attrNameLst>
                                      </p:cBhvr>
                                    </p:anim>
                                    <p:set>
                                      <p:cBhvr>
                                        <p:cTn id="42" dur="770" fill="hold"/>
                                        <p:tgtEl>
                                          <p:spTgt spid="108"/>
                                        </p:tgtEl>
                                        <p:attrNameLst>
                                          <p:attrName>ppt_y</p:attrName>
                                        </p:attrNameLst>
                                      </p:cBhvr>
                                      <p:to>
                                        <p:strVal val="(#ppt_y+0.4)"/>
                                      </p:to>
                                    </p:set>
                                    <p:anim from="(#ppt_y+0.4)" to="(#ppt_y)" calcmode="lin" valueType="num">
                                      <p:cBhvr>
                                        <p:cTn id="43" dur="1230" accel="100000" fill="hold">
                                          <p:stCondLst>
                                            <p:cond delay="770"/>
                                          </p:stCondLst>
                                        </p:cTn>
                                        <p:tgtEl>
                                          <p:spTgt spid="108"/>
                                        </p:tgtEl>
                                        <p:attrNameLst>
                                          <p:attrName>ppt_y</p:attrName>
                                        </p:attrNameLst>
                                      </p:cBhvr>
                                    </p:anim>
                                  </p:childTnLst>
                                </p:cTn>
                              </p:par>
                              <p:par>
                                <p:cTn id="44" presetID="51" presetClass="entr" presetSubtype="0" fill="hold"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770" decel="100000"/>
                                        <p:tgtEl>
                                          <p:spTgt spid="109"/>
                                        </p:tgtEl>
                                      </p:cBhvr>
                                    </p:animEffect>
                                    <p:animScale>
                                      <p:cBhvr>
                                        <p:cTn id="47" dur="770" decel="100000"/>
                                        <p:tgtEl>
                                          <p:spTgt spid="109"/>
                                        </p:tgtEl>
                                      </p:cBhvr>
                                      <p:from x="10000" y="10000"/>
                                      <p:to x="200000" y="450000"/>
                                    </p:animScale>
                                    <p:animScale>
                                      <p:cBhvr>
                                        <p:cTn id="48" dur="1230" accel="100000" fill="hold">
                                          <p:stCondLst>
                                            <p:cond delay="770"/>
                                          </p:stCondLst>
                                        </p:cTn>
                                        <p:tgtEl>
                                          <p:spTgt spid="109"/>
                                        </p:tgtEl>
                                      </p:cBhvr>
                                      <p:from x="200000" y="450000"/>
                                      <p:to x="100000" y="100000"/>
                                    </p:animScale>
                                    <p:set>
                                      <p:cBhvr>
                                        <p:cTn id="49" dur="770" fill="hold"/>
                                        <p:tgtEl>
                                          <p:spTgt spid="109"/>
                                        </p:tgtEl>
                                        <p:attrNameLst>
                                          <p:attrName>ppt_x</p:attrName>
                                        </p:attrNameLst>
                                      </p:cBhvr>
                                      <p:to>
                                        <p:strVal val="(0.5)"/>
                                      </p:to>
                                    </p:set>
                                    <p:anim from="(0.5)" to="(#ppt_x)" calcmode="lin" valueType="num">
                                      <p:cBhvr>
                                        <p:cTn id="50" dur="1230" accel="100000" fill="hold">
                                          <p:stCondLst>
                                            <p:cond delay="770"/>
                                          </p:stCondLst>
                                        </p:cTn>
                                        <p:tgtEl>
                                          <p:spTgt spid="109"/>
                                        </p:tgtEl>
                                        <p:attrNameLst>
                                          <p:attrName>ppt_x</p:attrName>
                                        </p:attrNameLst>
                                      </p:cBhvr>
                                    </p:anim>
                                    <p:set>
                                      <p:cBhvr>
                                        <p:cTn id="51" dur="770" fill="hold"/>
                                        <p:tgtEl>
                                          <p:spTgt spid="109"/>
                                        </p:tgtEl>
                                        <p:attrNameLst>
                                          <p:attrName>ppt_y</p:attrName>
                                        </p:attrNameLst>
                                      </p:cBhvr>
                                      <p:to>
                                        <p:strVal val="(#ppt_y+0.4)"/>
                                      </p:to>
                                    </p:set>
                                    <p:anim from="(#ppt_y+0.4)" to="(#ppt_y)" calcmode="lin" valueType="num">
                                      <p:cBhvr>
                                        <p:cTn id="52" dur="1230" accel="100000" fill="hold">
                                          <p:stCondLst>
                                            <p:cond delay="770"/>
                                          </p:stCondLst>
                                        </p:cTn>
                                        <p:tgtEl>
                                          <p:spTgt spid="109"/>
                                        </p:tgtEl>
                                        <p:attrNameLst>
                                          <p:attrName>ppt_y</p:attrName>
                                        </p:attrNameLst>
                                      </p:cBhvr>
                                    </p:anim>
                                  </p:childTnLst>
                                </p:cTn>
                              </p:par>
                              <p:par>
                                <p:cTn id="53" presetID="51" presetClass="entr" presetSubtype="0"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770" decel="100000"/>
                                        <p:tgtEl>
                                          <p:spTgt spid="110"/>
                                        </p:tgtEl>
                                      </p:cBhvr>
                                    </p:animEffect>
                                    <p:animScale>
                                      <p:cBhvr>
                                        <p:cTn id="56" dur="770" decel="100000"/>
                                        <p:tgtEl>
                                          <p:spTgt spid="110"/>
                                        </p:tgtEl>
                                      </p:cBhvr>
                                      <p:from x="10000" y="10000"/>
                                      <p:to x="200000" y="450000"/>
                                    </p:animScale>
                                    <p:animScale>
                                      <p:cBhvr>
                                        <p:cTn id="57" dur="1230" accel="100000" fill="hold">
                                          <p:stCondLst>
                                            <p:cond delay="770"/>
                                          </p:stCondLst>
                                        </p:cTn>
                                        <p:tgtEl>
                                          <p:spTgt spid="110"/>
                                        </p:tgtEl>
                                      </p:cBhvr>
                                      <p:from x="200000" y="450000"/>
                                      <p:to x="100000" y="100000"/>
                                    </p:animScale>
                                    <p:set>
                                      <p:cBhvr>
                                        <p:cTn id="58" dur="770" fill="hold"/>
                                        <p:tgtEl>
                                          <p:spTgt spid="110"/>
                                        </p:tgtEl>
                                        <p:attrNameLst>
                                          <p:attrName>ppt_x</p:attrName>
                                        </p:attrNameLst>
                                      </p:cBhvr>
                                      <p:to>
                                        <p:strVal val="(0.5)"/>
                                      </p:to>
                                    </p:set>
                                    <p:anim from="(0.5)" to="(#ppt_x)" calcmode="lin" valueType="num">
                                      <p:cBhvr>
                                        <p:cTn id="59" dur="1230" accel="100000" fill="hold">
                                          <p:stCondLst>
                                            <p:cond delay="770"/>
                                          </p:stCondLst>
                                        </p:cTn>
                                        <p:tgtEl>
                                          <p:spTgt spid="110"/>
                                        </p:tgtEl>
                                        <p:attrNameLst>
                                          <p:attrName>ppt_x</p:attrName>
                                        </p:attrNameLst>
                                      </p:cBhvr>
                                    </p:anim>
                                    <p:set>
                                      <p:cBhvr>
                                        <p:cTn id="60" dur="770" fill="hold"/>
                                        <p:tgtEl>
                                          <p:spTgt spid="110"/>
                                        </p:tgtEl>
                                        <p:attrNameLst>
                                          <p:attrName>ppt_y</p:attrName>
                                        </p:attrNameLst>
                                      </p:cBhvr>
                                      <p:to>
                                        <p:strVal val="(#ppt_y+0.4)"/>
                                      </p:to>
                                    </p:set>
                                    <p:anim from="(#ppt_y+0.4)" to="(#ppt_y)" calcmode="lin" valueType="num">
                                      <p:cBhvr>
                                        <p:cTn id="61" dur="1230" accel="100000" fill="hold">
                                          <p:stCondLst>
                                            <p:cond delay="770"/>
                                          </p:stCondLst>
                                        </p:cTn>
                                        <p:tgtEl>
                                          <p:spTgt spid="110"/>
                                        </p:tgtEl>
                                        <p:attrNameLst>
                                          <p:attrName>ppt_y</p:attrName>
                                        </p:attrNameLst>
                                      </p:cBhvr>
                                    </p:anim>
                                  </p:childTnLst>
                                </p:cTn>
                              </p:par>
                              <p:par>
                                <p:cTn id="62" presetID="51" presetClass="entr" presetSubtype="0" fill="hold"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770" decel="100000"/>
                                        <p:tgtEl>
                                          <p:spTgt spid="112"/>
                                        </p:tgtEl>
                                      </p:cBhvr>
                                    </p:animEffect>
                                    <p:animScale>
                                      <p:cBhvr>
                                        <p:cTn id="65" dur="770" decel="100000"/>
                                        <p:tgtEl>
                                          <p:spTgt spid="112"/>
                                        </p:tgtEl>
                                      </p:cBhvr>
                                      <p:from x="10000" y="10000"/>
                                      <p:to x="200000" y="450000"/>
                                    </p:animScale>
                                    <p:animScale>
                                      <p:cBhvr>
                                        <p:cTn id="66" dur="1230" accel="100000" fill="hold">
                                          <p:stCondLst>
                                            <p:cond delay="770"/>
                                          </p:stCondLst>
                                        </p:cTn>
                                        <p:tgtEl>
                                          <p:spTgt spid="112"/>
                                        </p:tgtEl>
                                      </p:cBhvr>
                                      <p:from x="200000" y="450000"/>
                                      <p:to x="100000" y="100000"/>
                                    </p:animScale>
                                    <p:set>
                                      <p:cBhvr>
                                        <p:cTn id="67" dur="770" fill="hold"/>
                                        <p:tgtEl>
                                          <p:spTgt spid="112"/>
                                        </p:tgtEl>
                                        <p:attrNameLst>
                                          <p:attrName>ppt_x</p:attrName>
                                        </p:attrNameLst>
                                      </p:cBhvr>
                                      <p:to>
                                        <p:strVal val="(0.5)"/>
                                      </p:to>
                                    </p:set>
                                    <p:anim from="(0.5)" to="(#ppt_x)" calcmode="lin" valueType="num">
                                      <p:cBhvr>
                                        <p:cTn id="68" dur="1230" accel="100000" fill="hold">
                                          <p:stCondLst>
                                            <p:cond delay="770"/>
                                          </p:stCondLst>
                                        </p:cTn>
                                        <p:tgtEl>
                                          <p:spTgt spid="112"/>
                                        </p:tgtEl>
                                        <p:attrNameLst>
                                          <p:attrName>ppt_x</p:attrName>
                                        </p:attrNameLst>
                                      </p:cBhvr>
                                    </p:anim>
                                    <p:set>
                                      <p:cBhvr>
                                        <p:cTn id="69" dur="770" fill="hold"/>
                                        <p:tgtEl>
                                          <p:spTgt spid="112"/>
                                        </p:tgtEl>
                                        <p:attrNameLst>
                                          <p:attrName>ppt_y</p:attrName>
                                        </p:attrNameLst>
                                      </p:cBhvr>
                                      <p:to>
                                        <p:strVal val="(#ppt_y+0.4)"/>
                                      </p:to>
                                    </p:set>
                                    <p:anim from="(#ppt_y+0.4)" to="(#ppt_y)" calcmode="lin" valueType="num">
                                      <p:cBhvr>
                                        <p:cTn id="70" dur="1230" accel="100000" fill="hold">
                                          <p:stCondLst>
                                            <p:cond delay="770"/>
                                          </p:stCondLst>
                                        </p:cTn>
                                        <p:tgtEl>
                                          <p:spTgt spid="112"/>
                                        </p:tgtEl>
                                        <p:attrNameLst>
                                          <p:attrName>ppt_y</p:attrName>
                                        </p:attrNameLst>
                                      </p:cBhvr>
                                    </p:anim>
                                  </p:childTnLst>
                                </p:cTn>
                              </p:par>
                              <p:par>
                                <p:cTn id="71" presetID="51" presetClass="entr" presetSubtype="0" fill="hold"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770" decel="100000"/>
                                        <p:tgtEl>
                                          <p:spTgt spid="113"/>
                                        </p:tgtEl>
                                      </p:cBhvr>
                                    </p:animEffect>
                                    <p:animScale>
                                      <p:cBhvr>
                                        <p:cTn id="74" dur="770" decel="100000"/>
                                        <p:tgtEl>
                                          <p:spTgt spid="113"/>
                                        </p:tgtEl>
                                      </p:cBhvr>
                                      <p:from x="10000" y="10000"/>
                                      <p:to x="200000" y="450000"/>
                                    </p:animScale>
                                    <p:animScale>
                                      <p:cBhvr>
                                        <p:cTn id="75" dur="1230" accel="100000" fill="hold">
                                          <p:stCondLst>
                                            <p:cond delay="770"/>
                                          </p:stCondLst>
                                        </p:cTn>
                                        <p:tgtEl>
                                          <p:spTgt spid="113"/>
                                        </p:tgtEl>
                                      </p:cBhvr>
                                      <p:from x="200000" y="450000"/>
                                      <p:to x="100000" y="100000"/>
                                    </p:animScale>
                                    <p:set>
                                      <p:cBhvr>
                                        <p:cTn id="76" dur="770" fill="hold"/>
                                        <p:tgtEl>
                                          <p:spTgt spid="113"/>
                                        </p:tgtEl>
                                        <p:attrNameLst>
                                          <p:attrName>ppt_x</p:attrName>
                                        </p:attrNameLst>
                                      </p:cBhvr>
                                      <p:to>
                                        <p:strVal val="(0.5)"/>
                                      </p:to>
                                    </p:set>
                                    <p:anim from="(0.5)" to="(#ppt_x)" calcmode="lin" valueType="num">
                                      <p:cBhvr>
                                        <p:cTn id="77" dur="1230" accel="100000" fill="hold">
                                          <p:stCondLst>
                                            <p:cond delay="770"/>
                                          </p:stCondLst>
                                        </p:cTn>
                                        <p:tgtEl>
                                          <p:spTgt spid="113"/>
                                        </p:tgtEl>
                                        <p:attrNameLst>
                                          <p:attrName>ppt_x</p:attrName>
                                        </p:attrNameLst>
                                      </p:cBhvr>
                                    </p:anim>
                                    <p:set>
                                      <p:cBhvr>
                                        <p:cTn id="78" dur="770" fill="hold"/>
                                        <p:tgtEl>
                                          <p:spTgt spid="113"/>
                                        </p:tgtEl>
                                        <p:attrNameLst>
                                          <p:attrName>ppt_y</p:attrName>
                                        </p:attrNameLst>
                                      </p:cBhvr>
                                      <p:to>
                                        <p:strVal val="(#ppt_y+0.4)"/>
                                      </p:to>
                                    </p:set>
                                    <p:anim from="(#ppt_y+0.4)" to="(#ppt_y)" calcmode="lin" valueType="num">
                                      <p:cBhvr>
                                        <p:cTn id="79" dur="1230" accel="100000" fill="hold">
                                          <p:stCondLst>
                                            <p:cond delay="770"/>
                                          </p:stCondLst>
                                        </p:cTn>
                                        <p:tgtEl>
                                          <p:spTgt spid="113"/>
                                        </p:tgtEl>
                                        <p:attrNameLst>
                                          <p:attrName>ppt_y</p:attrName>
                                        </p:attrNameLst>
                                      </p:cBhvr>
                                    </p:anim>
                                  </p:childTnLst>
                                </p:cTn>
                              </p:par>
                              <p:par>
                                <p:cTn id="80" presetID="51" presetClass="entr" presetSubtype="0" fill="hold"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770" decel="100000"/>
                                        <p:tgtEl>
                                          <p:spTgt spid="114"/>
                                        </p:tgtEl>
                                      </p:cBhvr>
                                    </p:animEffect>
                                    <p:animScale>
                                      <p:cBhvr>
                                        <p:cTn id="83" dur="770" decel="100000"/>
                                        <p:tgtEl>
                                          <p:spTgt spid="114"/>
                                        </p:tgtEl>
                                      </p:cBhvr>
                                      <p:from x="10000" y="10000"/>
                                      <p:to x="200000" y="450000"/>
                                    </p:animScale>
                                    <p:animScale>
                                      <p:cBhvr>
                                        <p:cTn id="84" dur="1230" accel="100000" fill="hold">
                                          <p:stCondLst>
                                            <p:cond delay="770"/>
                                          </p:stCondLst>
                                        </p:cTn>
                                        <p:tgtEl>
                                          <p:spTgt spid="114"/>
                                        </p:tgtEl>
                                      </p:cBhvr>
                                      <p:from x="200000" y="450000"/>
                                      <p:to x="100000" y="100000"/>
                                    </p:animScale>
                                    <p:set>
                                      <p:cBhvr>
                                        <p:cTn id="85" dur="770" fill="hold"/>
                                        <p:tgtEl>
                                          <p:spTgt spid="114"/>
                                        </p:tgtEl>
                                        <p:attrNameLst>
                                          <p:attrName>ppt_x</p:attrName>
                                        </p:attrNameLst>
                                      </p:cBhvr>
                                      <p:to>
                                        <p:strVal val="(0.5)"/>
                                      </p:to>
                                    </p:set>
                                    <p:anim from="(0.5)" to="(#ppt_x)" calcmode="lin" valueType="num">
                                      <p:cBhvr>
                                        <p:cTn id="86" dur="1230" accel="100000" fill="hold">
                                          <p:stCondLst>
                                            <p:cond delay="770"/>
                                          </p:stCondLst>
                                        </p:cTn>
                                        <p:tgtEl>
                                          <p:spTgt spid="114"/>
                                        </p:tgtEl>
                                        <p:attrNameLst>
                                          <p:attrName>ppt_x</p:attrName>
                                        </p:attrNameLst>
                                      </p:cBhvr>
                                    </p:anim>
                                    <p:set>
                                      <p:cBhvr>
                                        <p:cTn id="87" dur="770" fill="hold"/>
                                        <p:tgtEl>
                                          <p:spTgt spid="114"/>
                                        </p:tgtEl>
                                        <p:attrNameLst>
                                          <p:attrName>ppt_y</p:attrName>
                                        </p:attrNameLst>
                                      </p:cBhvr>
                                      <p:to>
                                        <p:strVal val="(#ppt_y+0.4)"/>
                                      </p:to>
                                    </p:set>
                                    <p:anim from="(#ppt_y+0.4)" to="(#ppt_y)" calcmode="lin" valueType="num">
                                      <p:cBhvr>
                                        <p:cTn id="88" dur="1230" accel="100000" fill="hold">
                                          <p:stCondLst>
                                            <p:cond delay="770"/>
                                          </p:stCondLst>
                                        </p:cTn>
                                        <p:tgtEl>
                                          <p:spTgt spid="114"/>
                                        </p:tgtEl>
                                        <p:attrNameLst>
                                          <p:attrName>ppt_y</p:attrName>
                                        </p:attrNameLst>
                                      </p:cBhvr>
                                    </p:anim>
                                  </p:childTnLst>
                                </p:cTn>
                              </p:par>
                              <p:par>
                                <p:cTn id="89" presetID="51" presetClass="entr" presetSubtype="0" fill="hold" nodeType="withEffect">
                                  <p:stCondLst>
                                    <p:cond delay="0"/>
                                  </p:stCondLst>
                                  <p:childTnLst>
                                    <p:set>
                                      <p:cBhvr>
                                        <p:cTn id="90" dur="1" fill="hold">
                                          <p:stCondLst>
                                            <p:cond delay="0"/>
                                          </p:stCondLst>
                                        </p:cTn>
                                        <p:tgtEl>
                                          <p:spTgt spid="116"/>
                                        </p:tgtEl>
                                        <p:attrNameLst>
                                          <p:attrName>style.visibility</p:attrName>
                                        </p:attrNameLst>
                                      </p:cBhvr>
                                      <p:to>
                                        <p:strVal val="visible"/>
                                      </p:to>
                                    </p:set>
                                    <p:animEffect transition="in" filter="fade">
                                      <p:cBhvr>
                                        <p:cTn id="91" dur="770" decel="100000"/>
                                        <p:tgtEl>
                                          <p:spTgt spid="116"/>
                                        </p:tgtEl>
                                      </p:cBhvr>
                                    </p:animEffect>
                                    <p:animScale>
                                      <p:cBhvr>
                                        <p:cTn id="92" dur="770" decel="100000"/>
                                        <p:tgtEl>
                                          <p:spTgt spid="116"/>
                                        </p:tgtEl>
                                      </p:cBhvr>
                                      <p:from x="10000" y="10000"/>
                                      <p:to x="200000" y="450000"/>
                                    </p:animScale>
                                    <p:animScale>
                                      <p:cBhvr>
                                        <p:cTn id="93" dur="1230" accel="100000" fill="hold">
                                          <p:stCondLst>
                                            <p:cond delay="770"/>
                                          </p:stCondLst>
                                        </p:cTn>
                                        <p:tgtEl>
                                          <p:spTgt spid="116"/>
                                        </p:tgtEl>
                                      </p:cBhvr>
                                      <p:from x="200000" y="450000"/>
                                      <p:to x="100000" y="100000"/>
                                    </p:animScale>
                                    <p:set>
                                      <p:cBhvr>
                                        <p:cTn id="94" dur="770" fill="hold"/>
                                        <p:tgtEl>
                                          <p:spTgt spid="116"/>
                                        </p:tgtEl>
                                        <p:attrNameLst>
                                          <p:attrName>ppt_x</p:attrName>
                                        </p:attrNameLst>
                                      </p:cBhvr>
                                      <p:to>
                                        <p:strVal val="(0.5)"/>
                                      </p:to>
                                    </p:set>
                                    <p:anim from="(0.5)" to="(#ppt_x)" calcmode="lin" valueType="num">
                                      <p:cBhvr>
                                        <p:cTn id="95" dur="1230" accel="100000" fill="hold">
                                          <p:stCondLst>
                                            <p:cond delay="770"/>
                                          </p:stCondLst>
                                        </p:cTn>
                                        <p:tgtEl>
                                          <p:spTgt spid="116"/>
                                        </p:tgtEl>
                                        <p:attrNameLst>
                                          <p:attrName>ppt_x</p:attrName>
                                        </p:attrNameLst>
                                      </p:cBhvr>
                                    </p:anim>
                                    <p:set>
                                      <p:cBhvr>
                                        <p:cTn id="96" dur="770" fill="hold"/>
                                        <p:tgtEl>
                                          <p:spTgt spid="116"/>
                                        </p:tgtEl>
                                        <p:attrNameLst>
                                          <p:attrName>ppt_y</p:attrName>
                                        </p:attrNameLst>
                                      </p:cBhvr>
                                      <p:to>
                                        <p:strVal val="(#ppt_y+0.4)"/>
                                      </p:to>
                                    </p:set>
                                    <p:anim from="(#ppt_y+0.4)" to="(#ppt_y)" calcmode="lin" valueType="num">
                                      <p:cBhvr>
                                        <p:cTn id="97" dur="1230" accel="100000" fill="hold">
                                          <p:stCondLst>
                                            <p:cond delay="770"/>
                                          </p:stCondLst>
                                        </p:cTn>
                                        <p:tgtEl>
                                          <p:spTgt spid="116"/>
                                        </p:tgtEl>
                                        <p:attrNameLst>
                                          <p:attrName>ppt_y</p:attrName>
                                        </p:attrNameLst>
                                      </p:cBhvr>
                                    </p:anim>
                                  </p:childTnLst>
                                </p:cTn>
                              </p:par>
                              <p:par>
                                <p:cTn id="98" presetID="51" presetClass="entr" presetSubtype="0" fill="hold" nodeType="with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fade">
                                      <p:cBhvr>
                                        <p:cTn id="100" dur="770" decel="100000"/>
                                        <p:tgtEl>
                                          <p:spTgt spid="117"/>
                                        </p:tgtEl>
                                      </p:cBhvr>
                                    </p:animEffect>
                                    <p:animScale>
                                      <p:cBhvr>
                                        <p:cTn id="101" dur="770" decel="100000"/>
                                        <p:tgtEl>
                                          <p:spTgt spid="117"/>
                                        </p:tgtEl>
                                      </p:cBhvr>
                                      <p:from x="10000" y="10000"/>
                                      <p:to x="200000" y="450000"/>
                                    </p:animScale>
                                    <p:animScale>
                                      <p:cBhvr>
                                        <p:cTn id="102" dur="1230" accel="100000" fill="hold">
                                          <p:stCondLst>
                                            <p:cond delay="770"/>
                                          </p:stCondLst>
                                        </p:cTn>
                                        <p:tgtEl>
                                          <p:spTgt spid="117"/>
                                        </p:tgtEl>
                                      </p:cBhvr>
                                      <p:from x="200000" y="450000"/>
                                      <p:to x="100000" y="100000"/>
                                    </p:animScale>
                                    <p:set>
                                      <p:cBhvr>
                                        <p:cTn id="103" dur="770" fill="hold"/>
                                        <p:tgtEl>
                                          <p:spTgt spid="117"/>
                                        </p:tgtEl>
                                        <p:attrNameLst>
                                          <p:attrName>ppt_x</p:attrName>
                                        </p:attrNameLst>
                                      </p:cBhvr>
                                      <p:to>
                                        <p:strVal val="(0.5)"/>
                                      </p:to>
                                    </p:set>
                                    <p:anim from="(0.5)" to="(#ppt_x)" calcmode="lin" valueType="num">
                                      <p:cBhvr>
                                        <p:cTn id="104" dur="1230" accel="100000" fill="hold">
                                          <p:stCondLst>
                                            <p:cond delay="770"/>
                                          </p:stCondLst>
                                        </p:cTn>
                                        <p:tgtEl>
                                          <p:spTgt spid="117"/>
                                        </p:tgtEl>
                                        <p:attrNameLst>
                                          <p:attrName>ppt_x</p:attrName>
                                        </p:attrNameLst>
                                      </p:cBhvr>
                                    </p:anim>
                                    <p:set>
                                      <p:cBhvr>
                                        <p:cTn id="105" dur="770" fill="hold"/>
                                        <p:tgtEl>
                                          <p:spTgt spid="117"/>
                                        </p:tgtEl>
                                        <p:attrNameLst>
                                          <p:attrName>ppt_y</p:attrName>
                                        </p:attrNameLst>
                                      </p:cBhvr>
                                      <p:to>
                                        <p:strVal val="(#ppt_y+0.4)"/>
                                      </p:to>
                                    </p:set>
                                    <p:anim from="(#ppt_y+0.4)" to="(#ppt_y)" calcmode="lin" valueType="num">
                                      <p:cBhvr>
                                        <p:cTn id="106" dur="1230" accel="100000" fill="hold">
                                          <p:stCondLst>
                                            <p:cond delay="770"/>
                                          </p:stCondLst>
                                        </p:cTn>
                                        <p:tgtEl>
                                          <p:spTgt spid="117"/>
                                        </p:tgtEl>
                                        <p:attrNameLst>
                                          <p:attrName>ppt_y</p:attrName>
                                        </p:attrNameLst>
                                      </p:cBhvr>
                                    </p:anim>
                                  </p:childTnLst>
                                </p:cTn>
                              </p:par>
                              <p:par>
                                <p:cTn id="107" presetID="51" presetClass="entr" presetSubtype="0" fill="hold" nodeType="withEffect">
                                  <p:stCondLst>
                                    <p:cond delay="0"/>
                                  </p:stCondLst>
                                  <p:childTnLst>
                                    <p:set>
                                      <p:cBhvr>
                                        <p:cTn id="108" dur="1" fill="hold">
                                          <p:stCondLst>
                                            <p:cond delay="0"/>
                                          </p:stCondLst>
                                        </p:cTn>
                                        <p:tgtEl>
                                          <p:spTgt spid="118"/>
                                        </p:tgtEl>
                                        <p:attrNameLst>
                                          <p:attrName>style.visibility</p:attrName>
                                        </p:attrNameLst>
                                      </p:cBhvr>
                                      <p:to>
                                        <p:strVal val="visible"/>
                                      </p:to>
                                    </p:set>
                                    <p:animEffect transition="in" filter="fade">
                                      <p:cBhvr>
                                        <p:cTn id="109" dur="770" decel="100000"/>
                                        <p:tgtEl>
                                          <p:spTgt spid="118"/>
                                        </p:tgtEl>
                                      </p:cBhvr>
                                    </p:animEffect>
                                    <p:animScale>
                                      <p:cBhvr>
                                        <p:cTn id="110" dur="770" decel="100000"/>
                                        <p:tgtEl>
                                          <p:spTgt spid="118"/>
                                        </p:tgtEl>
                                      </p:cBhvr>
                                      <p:from x="10000" y="10000"/>
                                      <p:to x="200000" y="450000"/>
                                    </p:animScale>
                                    <p:animScale>
                                      <p:cBhvr>
                                        <p:cTn id="111" dur="1230" accel="100000" fill="hold">
                                          <p:stCondLst>
                                            <p:cond delay="770"/>
                                          </p:stCondLst>
                                        </p:cTn>
                                        <p:tgtEl>
                                          <p:spTgt spid="118"/>
                                        </p:tgtEl>
                                      </p:cBhvr>
                                      <p:from x="200000" y="450000"/>
                                      <p:to x="100000" y="100000"/>
                                    </p:animScale>
                                    <p:set>
                                      <p:cBhvr>
                                        <p:cTn id="112" dur="770" fill="hold"/>
                                        <p:tgtEl>
                                          <p:spTgt spid="118"/>
                                        </p:tgtEl>
                                        <p:attrNameLst>
                                          <p:attrName>ppt_x</p:attrName>
                                        </p:attrNameLst>
                                      </p:cBhvr>
                                      <p:to>
                                        <p:strVal val="(0.5)"/>
                                      </p:to>
                                    </p:set>
                                    <p:anim from="(0.5)" to="(#ppt_x)" calcmode="lin" valueType="num">
                                      <p:cBhvr>
                                        <p:cTn id="113" dur="1230" accel="100000" fill="hold">
                                          <p:stCondLst>
                                            <p:cond delay="770"/>
                                          </p:stCondLst>
                                        </p:cTn>
                                        <p:tgtEl>
                                          <p:spTgt spid="118"/>
                                        </p:tgtEl>
                                        <p:attrNameLst>
                                          <p:attrName>ppt_x</p:attrName>
                                        </p:attrNameLst>
                                      </p:cBhvr>
                                    </p:anim>
                                    <p:set>
                                      <p:cBhvr>
                                        <p:cTn id="114" dur="770" fill="hold"/>
                                        <p:tgtEl>
                                          <p:spTgt spid="118"/>
                                        </p:tgtEl>
                                        <p:attrNameLst>
                                          <p:attrName>ppt_y</p:attrName>
                                        </p:attrNameLst>
                                      </p:cBhvr>
                                      <p:to>
                                        <p:strVal val="(#ppt_y+0.4)"/>
                                      </p:to>
                                    </p:set>
                                    <p:anim from="(#ppt_y+0.4)" to="(#ppt_y)" calcmode="lin" valueType="num">
                                      <p:cBhvr>
                                        <p:cTn id="115" dur="1230" accel="100000" fill="hold">
                                          <p:stCondLst>
                                            <p:cond delay="770"/>
                                          </p:stCondLst>
                                        </p:cTn>
                                        <p:tgtEl>
                                          <p:spTgt spid="118"/>
                                        </p:tgtEl>
                                        <p:attrNameLst>
                                          <p:attrName>ppt_y</p:attrName>
                                        </p:attrNameLst>
                                      </p:cBhvr>
                                    </p:anim>
                                  </p:childTnLst>
                                </p:cTn>
                              </p:par>
                              <p:par>
                                <p:cTn id="116" presetID="51" presetClass="entr" presetSubtype="0" fill="hold" nodeType="withEffect">
                                  <p:stCondLst>
                                    <p:cond delay="0"/>
                                  </p:stCondLst>
                                  <p:childTnLst>
                                    <p:set>
                                      <p:cBhvr>
                                        <p:cTn id="117" dur="1" fill="hold">
                                          <p:stCondLst>
                                            <p:cond delay="0"/>
                                          </p:stCondLst>
                                        </p:cTn>
                                        <p:tgtEl>
                                          <p:spTgt spid="120"/>
                                        </p:tgtEl>
                                        <p:attrNameLst>
                                          <p:attrName>style.visibility</p:attrName>
                                        </p:attrNameLst>
                                      </p:cBhvr>
                                      <p:to>
                                        <p:strVal val="visible"/>
                                      </p:to>
                                    </p:set>
                                    <p:animEffect transition="in" filter="fade">
                                      <p:cBhvr>
                                        <p:cTn id="118" dur="770" decel="100000"/>
                                        <p:tgtEl>
                                          <p:spTgt spid="120"/>
                                        </p:tgtEl>
                                      </p:cBhvr>
                                    </p:animEffect>
                                    <p:animScale>
                                      <p:cBhvr>
                                        <p:cTn id="119" dur="770" decel="100000"/>
                                        <p:tgtEl>
                                          <p:spTgt spid="120"/>
                                        </p:tgtEl>
                                      </p:cBhvr>
                                      <p:from x="10000" y="10000"/>
                                      <p:to x="200000" y="450000"/>
                                    </p:animScale>
                                    <p:animScale>
                                      <p:cBhvr>
                                        <p:cTn id="120" dur="1230" accel="100000" fill="hold">
                                          <p:stCondLst>
                                            <p:cond delay="770"/>
                                          </p:stCondLst>
                                        </p:cTn>
                                        <p:tgtEl>
                                          <p:spTgt spid="120"/>
                                        </p:tgtEl>
                                      </p:cBhvr>
                                      <p:from x="200000" y="450000"/>
                                      <p:to x="100000" y="100000"/>
                                    </p:animScale>
                                    <p:set>
                                      <p:cBhvr>
                                        <p:cTn id="121" dur="770" fill="hold"/>
                                        <p:tgtEl>
                                          <p:spTgt spid="120"/>
                                        </p:tgtEl>
                                        <p:attrNameLst>
                                          <p:attrName>ppt_x</p:attrName>
                                        </p:attrNameLst>
                                      </p:cBhvr>
                                      <p:to>
                                        <p:strVal val="(0.5)"/>
                                      </p:to>
                                    </p:set>
                                    <p:anim from="(0.5)" to="(#ppt_x)" calcmode="lin" valueType="num">
                                      <p:cBhvr>
                                        <p:cTn id="122" dur="1230" accel="100000" fill="hold">
                                          <p:stCondLst>
                                            <p:cond delay="770"/>
                                          </p:stCondLst>
                                        </p:cTn>
                                        <p:tgtEl>
                                          <p:spTgt spid="120"/>
                                        </p:tgtEl>
                                        <p:attrNameLst>
                                          <p:attrName>ppt_x</p:attrName>
                                        </p:attrNameLst>
                                      </p:cBhvr>
                                    </p:anim>
                                    <p:set>
                                      <p:cBhvr>
                                        <p:cTn id="123" dur="770" fill="hold"/>
                                        <p:tgtEl>
                                          <p:spTgt spid="120"/>
                                        </p:tgtEl>
                                        <p:attrNameLst>
                                          <p:attrName>ppt_y</p:attrName>
                                        </p:attrNameLst>
                                      </p:cBhvr>
                                      <p:to>
                                        <p:strVal val="(#ppt_y+0.4)"/>
                                      </p:to>
                                    </p:set>
                                    <p:anim from="(#ppt_y+0.4)" to="(#ppt_y)" calcmode="lin" valueType="num">
                                      <p:cBhvr>
                                        <p:cTn id="124" dur="1230" accel="100000" fill="hold">
                                          <p:stCondLst>
                                            <p:cond delay="770"/>
                                          </p:stCondLst>
                                        </p:cTn>
                                        <p:tgtEl>
                                          <p:spTgt spid="120"/>
                                        </p:tgtEl>
                                        <p:attrNameLst>
                                          <p:attrName>ppt_y</p:attrName>
                                        </p:attrNameLst>
                                      </p:cBhvr>
                                    </p:anim>
                                  </p:childTnLst>
                                </p:cTn>
                              </p:par>
                              <p:par>
                                <p:cTn id="125" presetID="51" presetClass="entr" presetSubtype="0" fill="hold" nodeType="withEffect">
                                  <p:stCondLst>
                                    <p:cond delay="0"/>
                                  </p:stCondLst>
                                  <p:childTnLst>
                                    <p:set>
                                      <p:cBhvr>
                                        <p:cTn id="126" dur="1" fill="hold">
                                          <p:stCondLst>
                                            <p:cond delay="0"/>
                                          </p:stCondLst>
                                        </p:cTn>
                                        <p:tgtEl>
                                          <p:spTgt spid="121"/>
                                        </p:tgtEl>
                                        <p:attrNameLst>
                                          <p:attrName>style.visibility</p:attrName>
                                        </p:attrNameLst>
                                      </p:cBhvr>
                                      <p:to>
                                        <p:strVal val="visible"/>
                                      </p:to>
                                    </p:set>
                                    <p:animEffect transition="in" filter="fade">
                                      <p:cBhvr>
                                        <p:cTn id="127" dur="770" decel="100000"/>
                                        <p:tgtEl>
                                          <p:spTgt spid="121"/>
                                        </p:tgtEl>
                                      </p:cBhvr>
                                    </p:animEffect>
                                    <p:animScale>
                                      <p:cBhvr>
                                        <p:cTn id="128" dur="770" decel="100000"/>
                                        <p:tgtEl>
                                          <p:spTgt spid="121"/>
                                        </p:tgtEl>
                                      </p:cBhvr>
                                      <p:from x="10000" y="10000"/>
                                      <p:to x="200000" y="450000"/>
                                    </p:animScale>
                                    <p:animScale>
                                      <p:cBhvr>
                                        <p:cTn id="129" dur="1230" accel="100000" fill="hold">
                                          <p:stCondLst>
                                            <p:cond delay="770"/>
                                          </p:stCondLst>
                                        </p:cTn>
                                        <p:tgtEl>
                                          <p:spTgt spid="121"/>
                                        </p:tgtEl>
                                      </p:cBhvr>
                                      <p:from x="200000" y="450000"/>
                                      <p:to x="100000" y="100000"/>
                                    </p:animScale>
                                    <p:set>
                                      <p:cBhvr>
                                        <p:cTn id="130" dur="770" fill="hold"/>
                                        <p:tgtEl>
                                          <p:spTgt spid="121"/>
                                        </p:tgtEl>
                                        <p:attrNameLst>
                                          <p:attrName>ppt_x</p:attrName>
                                        </p:attrNameLst>
                                      </p:cBhvr>
                                      <p:to>
                                        <p:strVal val="(0.5)"/>
                                      </p:to>
                                    </p:set>
                                    <p:anim from="(0.5)" to="(#ppt_x)" calcmode="lin" valueType="num">
                                      <p:cBhvr>
                                        <p:cTn id="131" dur="1230" accel="100000" fill="hold">
                                          <p:stCondLst>
                                            <p:cond delay="770"/>
                                          </p:stCondLst>
                                        </p:cTn>
                                        <p:tgtEl>
                                          <p:spTgt spid="121"/>
                                        </p:tgtEl>
                                        <p:attrNameLst>
                                          <p:attrName>ppt_x</p:attrName>
                                        </p:attrNameLst>
                                      </p:cBhvr>
                                    </p:anim>
                                    <p:set>
                                      <p:cBhvr>
                                        <p:cTn id="132" dur="770" fill="hold"/>
                                        <p:tgtEl>
                                          <p:spTgt spid="121"/>
                                        </p:tgtEl>
                                        <p:attrNameLst>
                                          <p:attrName>ppt_y</p:attrName>
                                        </p:attrNameLst>
                                      </p:cBhvr>
                                      <p:to>
                                        <p:strVal val="(#ppt_y+0.4)"/>
                                      </p:to>
                                    </p:set>
                                    <p:anim from="(#ppt_y+0.4)" to="(#ppt_y)" calcmode="lin" valueType="num">
                                      <p:cBhvr>
                                        <p:cTn id="133" dur="1230" accel="100000" fill="hold">
                                          <p:stCondLst>
                                            <p:cond delay="770"/>
                                          </p:stCondLst>
                                        </p:cTn>
                                        <p:tgtEl>
                                          <p:spTgt spid="121"/>
                                        </p:tgtEl>
                                        <p:attrNameLst>
                                          <p:attrName>ppt_y</p:attrName>
                                        </p:attrNameLst>
                                      </p:cBhvr>
                                    </p:anim>
                                  </p:childTnLst>
                                </p:cTn>
                              </p:par>
                              <p:par>
                                <p:cTn id="134" presetID="51" presetClass="entr" presetSubtype="0" fill="hold" nodeType="withEffect">
                                  <p:stCondLst>
                                    <p:cond delay="0"/>
                                  </p:stCondLst>
                                  <p:childTnLst>
                                    <p:set>
                                      <p:cBhvr>
                                        <p:cTn id="135" dur="1" fill="hold">
                                          <p:stCondLst>
                                            <p:cond delay="0"/>
                                          </p:stCondLst>
                                        </p:cTn>
                                        <p:tgtEl>
                                          <p:spTgt spid="122"/>
                                        </p:tgtEl>
                                        <p:attrNameLst>
                                          <p:attrName>style.visibility</p:attrName>
                                        </p:attrNameLst>
                                      </p:cBhvr>
                                      <p:to>
                                        <p:strVal val="visible"/>
                                      </p:to>
                                    </p:set>
                                    <p:animEffect transition="in" filter="fade">
                                      <p:cBhvr>
                                        <p:cTn id="136" dur="770" decel="100000"/>
                                        <p:tgtEl>
                                          <p:spTgt spid="122"/>
                                        </p:tgtEl>
                                      </p:cBhvr>
                                    </p:animEffect>
                                    <p:animScale>
                                      <p:cBhvr>
                                        <p:cTn id="137" dur="770" decel="100000"/>
                                        <p:tgtEl>
                                          <p:spTgt spid="122"/>
                                        </p:tgtEl>
                                      </p:cBhvr>
                                      <p:from x="10000" y="10000"/>
                                      <p:to x="200000" y="450000"/>
                                    </p:animScale>
                                    <p:animScale>
                                      <p:cBhvr>
                                        <p:cTn id="138" dur="1230" accel="100000" fill="hold">
                                          <p:stCondLst>
                                            <p:cond delay="770"/>
                                          </p:stCondLst>
                                        </p:cTn>
                                        <p:tgtEl>
                                          <p:spTgt spid="122"/>
                                        </p:tgtEl>
                                      </p:cBhvr>
                                      <p:from x="200000" y="450000"/>
                                      <p:to x="100000" y="100000"/>
                                    </p:animScale>
                                    <p:set>
                                      <p:cBhvr>
                                        <p:cTn id="139" dur="770" fill="hold"/>
                                        <p:tgtEl>
                                          <p:spTgt spid="122"/>
                                        </p:tgtEl>
                                        <p:attrNameLst>
                                          <p:attrName>ppt_x</p:attrName>
                                        </p:attrNameLst>
                                      </p:cBhvr>
                                      <p:to>
                                        <p:strVal val="(0.5)"/>
                                      </p:to>
                                    </p:set>
                                    <p:anim from="(0.5)" to="(#ppt_x)" calcmode="lin" valueType="num">
                                      <p:cBhvr>
                                        <p:cTn id="140" dur="1230" accel="100000" fill="hold">
                                          <p:stCondLst>
                                            <p:cond delay="770"/>
                                          </p:stCondLst>
                                        </p:cTn>
                                        <p:tgtEl>
                                          <p:spTgt spid="122"/>
                                        </p:tgtEl>
                                        <p:attrNameLst>
                                          <p:attrName>ppt_x</p:attrName>
                                        </p:attrNameLst>
                                      </p:cBhvr>
                                    </p:anim>
                                    <p:set>
                                      <p:cBhvr>
                                        <p:cTn id="141" dur="770" fill="hold"/>
                                        <p:tgtEl>
                                          <p:spTgt spid="122"/>
                                        </p:tgtEl>
                                        <p:attrNameLst>
                                          <p:attrName>ppt_y</p:attrName>
                                        </p:attrNameLst>
                                      </p:cBhvr>
                                      <p:to>
                                        <p:strVal val="(#ppt_y+0.4)"/>
                                      </p:to>
                                    </p:set>
                                    <p:anim from="(#ppt_y+0.4)" to="(#ppt_y)" calcmode="lin" valueType="num">
                                      <p:cBhvr>
                                        <p:cTn id="142" dur="1230" accel="100000" fill="hold">
                                          <p:stCondLst>
                                            <p:cond delay="770"/>
                                          </p:stCondLst>
                                        </p:cTn>
                                        <p:tgtEl>
                                          <p:spTgt spid="122"/>
                                        </p:tgtEl>
                                        <p:attrNameLst>
                                          <p:attrName>ppt_y</p:attrName>
                                        </p:attrNameLst>
                                      </p:cBhvr>
                                    </p:anim>
                                  </p:childTnLst>
                                </p:cTn>
                              </p:par>
                              <p:par>
                                <p:cTn id="143" presetID="51" presetClass="entr" presetSubtype="0" fill="hold" nodeType="withEffect">
                                  <p:stCondLst>
                                    <p:cond delay="0"/>
                                  </p:stCondLst>
                                  <p:childTnLst>
                                    <p:set>
                                      <p:cBhvr>
                                        <p:cTn id="144" dur="1" fill="hold">
                                          <p:stCondLst>
                                            <p:cond delay="0"/>
                                          </p:stCondLst>
                                        </p:cTn>
                                        <p:tgtEl>
                                          <p:spTgt spid="124"/>
                                        </p:tgtEl>
                                        <p:attrNameLst>
                                          <p:attrName>style.visibility</p:attrName>
                                        </p:attrNameLst>
                                      </p:cBhvr>
                                      <p:to>
                                        <p:strVal val="visible"/>
                                      </p:to>
                                    </p:set>
                                    <p:animEffect transition="in" filter="fade">
                                      <p:cBhvr>
                                        <p:cTn id="145" dur="770" decel="100000"/>
                                        <p:tgtEl>
                                          <p:spTgt spid="124"/>
                                        </p:tgtEl>
                                      </p:cBhvr>
                                    </p:animEffect>
                                    <p:animScale>
                                      <p:cBhvr>
                                        <p:cTn id="146" dur="770" decel="100000"/>
                                        <p:tgtEl>
                                          <p:spTgt spid="124"/>
                                        </p:tgtEl>
                                      </p:cBhvr>
                                      <p:from x="10000" y="10000"/>
                                      <p:to x="200000" y="450000"/>
                                    </p:animScale>
                                    <p:animScale>
                                      <p:cBhvr>
                                        <p:cTn id="147" dur="1230" accel="100000" fill="hold">
                                          <p:stCondLst>
                                            <p:cond delay="770"/>
                                          </p:stCondLst>
                                        </p:cTn>
                                        <p:tgtEl>
                                          <p:spTgt spid="124"/>
                                        </p:tgtEl>
                                      </p:cBhvr>
                                      <p:from x="200000" y="450000"/>
                                      <p:to x="100000" y="100000"/>
                                    </p:animScale>
                                    <p:set>
                                      <p:cBhvr>
                                        <p:cTn id="148" dur="770" fill="hold"/>
                                        <p:tgtEl>
                                          <p:spTgt spid="124"/>
                                        </p:tgtEl>
                                        <p:attrNameLst>
                                          <p:attrName>ppt_x</p:attrName>
                                        </p:attrNameLst>
                                      </p:cBhvr>
                                      <p:to>
                                        <p:strVal val="(0.5)"/>
                                      </p:to>
                                    </p:set>
                                    <p:anim from="(0.5)" to="(#ppt_x)" calcmode="lin" valueType="num">
                                      <p:cBhvr>
                                        <p:cTn id="149" dur="1230" accel="100000" fill="hold">
                                          <p:stCondLst>
                                            <p:cond delay="770"/>
                                          </p:stCondLst>
                                        </p:cTn>
                                        <p:tgtEl>
                                          <p:spTgt spid="124"/>
                                        </p:tgtEl>
                                        <p:attrNameLst>
                                          <p:attrName>ppt_x</p:attrName>
                                        </p:attrNameLst>
                                      </p:cBhvr>
                                    </p:anim>
                                    <p:set>
                                      <p:cBhvr>
                                        <p:cTn id="150" dur="770" fill="hold"/>
                                        <p:tgtEl>
                                          <p:spTgt spid="124"/>
                                        </p:tgtEl>
                                        <p:attrNameLst>
                                          <p:attrName>ppt_y</p:attrName>
                                        </p:attrNameLst>
                                      </p:cBhvr>
                                      <p:to>
                                        <p:strVal val="(#ppt_y+0.4)"/>
                                      </p:to>
                                    </p:set>
                                    <p:anim from="(#ppt_y+0.4)" to="(#ppt_y)" calcmode="lin" valueType="num">
                                      <p:cBhvr>
                                        <p:cTn id="151" dur="1230" accel="100000" fill="hold">
                                          <p:stCondLst>
                                            <p:cond delay="770"/>
                                          </p:stCondLst>
                                        </p:cTn>
                                        <p:tgtEl>
                                          <p:spTgt spid="124"/>
                                        </p:tgtEl>
                                        <p:attrNameLst>
                                          <p:attrName>ppt_y</p:attrName>
                                        </p:attrNameLst>
                                      </p:cBhvr>
                                    </p:anim>
                                  </p:childTnLst>
                                </p:cTn>
                              </p:par>
                              <p:par>
                                <p:cTn id="152" presetID="51" presetClass="entr" presetSubtype="0" fill="hold" nodeType="withEffect">
                                  <p:stCondLst>
                                    <p:cond delay="0"/>
                                  </p:stCondLst>
                                  <p:childTnLst>
                                    <p:set>
                                      <p:cBhvr>
                                        <p:cTn id="153" dur="1" fill="hold">
                                          <p:stCondLst>
                                            <p:cond delay="0"/>
                                          </p:stCondLst>
                                        </p:cTn>
                                        <p:tgtEl>
                                          <p:spTgt spid="125"/>
                                        </p:tgtEl>
                                        <p:attrNameLst>
                                          <p:attrName>style.visibility</p:attrName>
                                        </p:attrNameLst>
                                      </p:cBhvr>
                                      <p:to>
                                        <p:strVal val="visible"/>
                                      </p:to>
                                    </p:set>
                                    <p:animEffect transition="in" filter="fade">
                                      <p:cBhvr>
                                        <p:cTn id="154" dur="770" decel="100000"/>
                                        <p:tgtEl>
                                          <p:spTgt spid="125"/>
                                        </p:tgtEl>
                                      </p:cBhvr>
                                    </p:animEffect>
                                    <p:animScale>
                                      <p:cBhvr>
                                        <p:cTn id="155" dur="770" decel="100000"/>
                                        <p:tgtEl>
                                          <p:spTgt spid="125"/>
                                        </p:tgtEl>
                                      </p:cBhvr>
                                      <p:from x="10000" y="10000"/>
                                      <p:to x="200000" y="450000"/>
                                    </p:animScale>
                                    <p:animScale>
                                      <p:cBhvr>
                                        <p:cTn id="156" dur="1230" accel="100000" fill="hold">
                                          <p:stCondLst>
                                            <p:cond delay="770"/>
                                          </p:stCondLst>
                                        </p:cTn>
                                        <p:tgtEl>
                                          <p:spTgt spid="125"/>
                                        </p:tgtEl>
                                      </p:cBhvr>
                                      <p:from x="200000" y="450000"/>
                                      <p:to x="100000" y="100000"/>
                                    </p:animScale>
                                    <p:set>
                                      <p:cBhvr>
                                        <p:cTn id="157" dur="770" fill="hold"/>
                                        <p:tgtEl>
                                          <p:spTgt spid="125"/>
                                        </p:tgtEl>
                                        <p:attrNameLst>
                                          <p:attrName>ppt_x</p:attrName>
                                        </p:attrNameLst>
                                      </p:cBhvr>
                                      <p:to>
                                        <p:strVal val="(0.5)"/>
                                      </p:to>
                                    </p:set>
                                    <p:anim from="(0.5)" to="(#ppt_x)" calcmode="lin" valueType="num">
                                      <p:cBhvr>
                                        <p:cTn id="158" dur="1230" accel="100000" fill="hold">
                                          <p:stCondLst>
                                            <p:cond delay="770"/>
                                          </p:stCondLst>
                                        </p:cTn>
                                        <p:tgtEl>
                                          <p:spTgt spid="125"/>
                                        </p:tgtEl>
                                        <p:attrNameLst>
                                          <p:attrName>ppt_x</p:attrName>
                                        </p:attrNameLst>
                                      </p:cBhvr>
                                    </p:anim>
                                    <p:set>
                                      <p:cBhvr>
                                        <p:cTn id="159" dur="770" fill="hold"/>
                                        <p:tgtEl>
                                          <p:spTgt spid="125"/>
                                        </p:tgtEl>
                                        <p:attrNameLst>
                                          <p:attrName>ppt_y</p:attrName>
                                        </p:attrNameLst>
                                      </p:cBhvr>
                                      <p:to>
                                        <p:strVal val="(#ppt_y+0.4)"/>
                                      </p:to>
                                    </p:set>
                                    <p:anim from="(#ppt_y+0.4)" to="(#ppt_y)" calcmode="lin" valueType="num">
                                      <p:cBhvr>
                                        <p:cTn id="160" dur="1230" accel="100000" fill="hold">
                                          <p:stCondLst>
                                            <p:cond delay="770"/>
                                          </p:stCondLst>
                                        </p:cTn>
                                        <p:tgtEl>
                                          <p:spTgt spid="125"/>
                                        </p:tgtEl>
                                        <p:attrNameLst>
                                          <p:attrName>ppt_y</p:attrName>
                                        </p:attrNameLst>
                                      </p:cBhvr>
                                    </p:anim>
                                  </p:childTnLst>
                                </p:cTn>
                              </p:par>
                              <p:par>
                                <p:cTn id="161" presetID="51" presetClass="entr" presetSubtype="0"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Effect transition="in" filter="fade">
                                      <p:cBhvr>
                                        <p:cTn id="163" dur="770" decel="100000"/>
                                        <p:tgtEl>
                                          <p:spTgt spid="102"/>
                                        </p:tgtEl>
                                      </p:cBhvr>
                                    </p:animEffect>
                                    <p:animScale>
                                      <p:cBhvr>
                                        <p:cTn id="164" dur="770" decel="100000"/>
                                        <p:tgtEl>
                                          <p:spTgt spid="102"/>
                                        </p:tgtEl>
                                      </p:cBhvr>
                                      <p:from x="10000" y="10000"/>
                                      <p:to x="200000" y="450000"/>
                                    </p:animScale>
                                    <p:animScale>
                                      <p:cBhvr>
                                        <p:cTn id="165" dur="1230" accel="100000" fill="hold">
                                          <p:stCondLst>
                                            <p:cond delay="770"/>
                                          </p:stCondLst>
                                        </p:cTn>
                                        <p:tgtEl>
                                          <p:spTgt spid="102"/>
                                        </p:tgtEl>
                                      </p:cBhvr>
                                      <p:from x="200000" y="450000"/>
                                      <p:to x="100000" y="100000"/>
                                    </p:animScale>
                                    <p:set>
                                      <p:cBhvr>
                                        <p:cTn id="166" dur="770" fill="hold"/>
                                        <p:tgtEl>
                                          <p:spTgt spid="102"/>
                                        </p:tgtEl>
                                        <p:attrNameLst>
                                          <p:attrName>ppt_x</p:attrName>
                                        </p:attrNameLst>
                                      </p:cBhvr>
                                      <p:to>
                                        <p:strVal val="(0.5)"/>
                                      </p:to>
                                    </p:set>
                                    <p:anim from="(0.5)" to="(#ppt_x)" calcmode="lin" valueType="num">
                                      <p:cBhvr>
                                        <p:cTn id="167" dur="1230" accel="100000" fill="hold">
                                          <p:stCondLst>
                                            <p:cond delay="770"/>
                                          </p:stCondLst>
                                        </p:cTn>
                                        <p:tgtEl>
                                          <p:spTgt spid="102"/>
                                        </p:tgtEl>
                                        <p:attrNameLst>
                                          <p:attrName>ppt_x</p:attrName>
                                        </p:attrNameLst>
                                      </p:cBhvr>
                                    </p:anim>
                                    <p:set>
                                      <p:cBhvr>
                                        <p:cTn id="168" dur="770" fill="hold"/>
                                        <p:tgtEl>
                                          <p:spTgt spid="102"/>
                                        </p:tgtEl>
                                        <p:attrNameLst>
                                          <p:attrName>ppt_y</p:attrName>
                                        </p:attrNameLst>
                                      </p:cBhvr>
                                      <p:to>
                                        <p:strVal val="(#ppt_y+0.4)"/>
                                      </p:to>
                                    </p:set>
                                    <p:anim from="(#ppt_y+0.4)" to="(#ppt_y)" calcmode="lin" valueType="num">
                                      <p:cBhvr>
                                        <p:cTn id="169" dur="1230" accel="100000" fill="hold">
                                          <p:stCondLst>
                                            <p:cond delay="770"/>
                                          </p:stCondLst>
                                        </p:cTn>
                                        <p:tgtEl>
                                          <p:spTgt spid="102"/>
                                        </p:tgtEl>
                                        <p:attrNameLst>
                                          <p:attrName>ppt_y</p:attrName>
                                        </p:attrNameLst>
                                      </p:cBhvr>
                                    </p:anim>
                                  </p:childTnLst>
                                </p:cTn>
                              </p:par>
                              <p:par>
                                <p:cTn id="170" presetID="51" presetClass="entr" presetSubtype="0" fill="hold" nodeType="withEffect">
                                  <p:stCondLst>
                                    <p:cond delay="0"/>
                                  </p:stCondLst>
                                  <p:childTnLst>
                                    <p:set>
                                      <p:cBhvr>
                                        <p:cTn id="171" dur="1" fill="hold">
                                          <p:stCondLst>
                                            <p:cond delay="0"/>
                                          </p:stCondLst>
                                        </p:cTn>
                                        <p:tgtEl>
                                          <p:spTgt spid="104"/>
                                        </p:tgtEl>
                                        <p:attrNameLst>
                                          <p:attrName>style.visibility</p:attrName>
                                        </p:attrNameLst>
                                      </p:cBhvr>
                                      <p:to>
                                        <p:strVal val="visible"/>
                                      </p:to>
                                    </p:set>
                                    <p:animEffect transition="in" filter="fade">
                                      <p:cBhvr>
                                        <p:cTn id="172" dur="770" decel="100000"/>
                                        <p:tgtEl>
                                          <p:spTgt spid="104"/>
                                        </p:tgtEl>
                                      </p:cBhvr>
                                    </p:animEffect>
                                    <p:animScale>
                                      <p:cBhvr>
                                        <p:cTn id="173" dur="770" decel="100000"/>
                                        <p:tgtEl>
                                          <p:spTgt spid="104"/>
                                        </p:tgtEl>
                                      </p:cBhvr>
                                      <p:from x="10000" y="10000"/>
                                      <p:to x="200000" y="450000"/>
                                    </p:animScale>
                                    <p:animScale>
                                      <p:cBhvr>
                                        <p:cTn id="174" dur="1230" accel="100000" fill="hold">
                                          <p:stCondLst>
                                            <p:cond delay="770"/>
                                          </p:stCondLst>
                                        </p:cTn>
                                        <p:tgtEl>
                                          <p:spTgt spid="104"/>
                                        </p:tgtEl>
                                      </p:cBhvr>
                                      <p:from x="200000" y="450000"/>
                                      <p:to x="100000" y="100000"/>
                                    </p:animScale>
                                    <p:set>
                                      <p:cBhvr>
                                        <p:cTn id="175" dur="770" fill="hold"/>
                                        <p:tgtEl>
                                          <p:spTgt spid="104"/>
                                        </p:tgtEl>
                                        <p:attrNameLst>
                                          <p:attrName>ppt_x</p:attrName>
                                        </p:attrNameLst>
                                      </p:cBhvr>
                                      <p:to>
                                        <p:strVal val="(0.5)"/>
                                      </p:to>
                                    </p:set>
                                    <p:anim from="(0.5)" to="(#ppt_x)" calcmode="lin" valueType="num">
                                      <p:cBhvr>
                                        <p:cTn id="176" dur="1230" accel="100000" fill="hold">
                                          <p:stCondLst>
                                            <p:cond delay="770"/>
                                          </p:stCondLst>
                                        </p:cTn>
                                        <p:tgtEl>
                                          <p:spTgt spid="104"/>
                                        </p:tgtEl>
                                        <p:attrNameLst>
                                          <p:attrName>ppt_x</p:attrName>
                                        </p:attrNameLst>
                                      </p:cBhvr>
                                    </p:anim>
                                    <p:set>
                                      <p:cBhvr>
                                        <p:cTn id="177" dur="770" fill="hold"/>
                                        <p:tgtEl>
                                          <p:spTgt spid="104"/>
                                        </p:tgtEl>
                                        <p:attrNameLst>
                                          <p:attrName>ppt_y</p:attrName>
                                        </p:attrNameLst>
                                      </p:cBhvr>
                                      <p:to>
                                        <p:strVal val="(#ppt_y+0.4)"/>
                                      </p:to>
                                    </p:set>
                                    <p:anim from="(#ppt_y+0.4)" to="(#ppt_y)" calcmode="lin" valueType="num">
                                      <p:cBhvr>
                                        <p:cTn id="178" dur="1230" accel="100000" fill="hold">
                                          <p:stCondLst>
                                            <p:cond delay="770"/>
                                          </p:stCondLst>
                                        </p:cTn>
                                        <p:tgtEl>
                                          <p:spTgt spid="10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61"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9" name="文本框 18" title=""/>
          <p:cNvSpPr txBox="1"/>
          <p:nvPr>
            <p:custDataLst>
              <p:tags r:id="rId4"/>
            </p:custDataLst>
          </p:nvPr>
        </p:nvSpPr>
        <p:spPr>
          <a:xfrm>
            <a:off x="660400" y="1489075"/>
            <a:ext cx="11049000" cy="755650"/>
          </a:xfrm>
          <a:prstGeom prst="rect">
            <a:avLst/>
          </a:prstGeom>
          <a:noFill/>
        </p:spPr>
        <p:txBody>
          <a:bodyPr wrap="square" rtlCol="0">
            <a:spAutoFit/>
          </a:bodyPr>
          <a:lstStyle>
            <a:defPPr>
              <a:defRPr lang="zh-CN"/>
            </a:defPPr>
            <a:lvl1pPr algn="ctr">
              <a:defRPr sz="6600" b="1">
                <a:solidFill>
                  <a:schemeClr val="tx1">
                    <a:lumMod val="75000"/>
                    <a:lumOff val="25000"/>
                  </a:schemeClr>
                </a:solidFill>
                <a:latin typeface="汉仪粗仿宋简" panose="02010604000101010101" pitchFamily="2" charset="-122"/>
                <a:ea typeface="汉仪粗仿宋简" panose="02010604000101010101" pitchFamily="2" charset="-122"/>
              </a:defRPr>
            </a:lvl1pPr>
          </a:lstStyle>
          <a:p>
            <a:pPr>
              <a:lnSpc>
                <a:spcPct val="120000"/>
              </a:lnSpc>
            </a:pPr>
            <a:r>
              <a:rPr lang="zh-CN" altLang="en-US" sz="3600" spc="600">
                <a:solidFill>
                  <a:schemeClr val="bg1"/>
                </a:solidFill>
                <a:latin typeface="+mn-lt"/>
                <a:ea typeface="+mn-ea"/>
                <a:cs typeface="+mn-ea"/>
                <a:sym typeface="+mn-lt"/>
              </a:rPr>
              <a:t>第二课：只有社会主义才能救中国</a:t>
            </a:r>
            <a:endParaRPr lang="zh-CN" altLang="en-US" sz="3600" spc="600">
              <a:solidFill>
                <a:schemeClr val="bg1"/>
              </a:solidFill>
              <a:latin typeface="+mn-lt"/>
              <a:ea typeface="+mn-ea"/>
              <a:cs typeface="+mn-ea"/>
              <a:sym typeface="+mn-lt"/>
            </a:endParaRPr>
          </a:p>
        </p:txBody>
      </p:sp>
      <p:sp>
        <p:nvSpPr>
          <p:cNvPr id="2" name="文本框 1" title=""/>
          <p:cNvSpPr txBox="1"/>
          <p:nvPr>
            <p:custDataLst>
              <p:tags r:id="rId5"/>
            </p:custDataLst>
          </p:nvPr>
        </p:nvSpPr>
        <p:spPr>
          <a:xfrm>
            <a:off x="1559560" y="2699385"/>
            <a:ext cx="9072245" cy="829945"/>
          </a:xfrm>
          <a:prstGeom prst="rect">
            <a:avLst/>
          </a:prstGeom>
          <a:noFill/>
        </p:spPr>
        <p:txBody>
          <a:bodyPr wrap="square" rtlCol="0">
            <a:spAutoFit/>
          </a:bodyPr>
          <a:lstStyle>
            <a:defPPr>
              <a:defRPr lang="zh-CN"/>
            </a:defPPr>
            <a:lvl1pPr algn="ctr">
              <a:defRPr sz="6600" b="1">
                <a:solidFill>
                  <a:schemeClr val="tx1">
                    <a:lumMod val="75000"/>
                    <a:lumOff val="25000"/>
                  </a:schemeClr>
                </a:solidFill>
                <a:latin typeface="汉仪粗仿宋简" panose="02010604000101010101" pitchFamily="2" charset="-122"/>
                <a:ea typeface="汉仪粗仿宋简" panose="02010604000101010101" pitchFamily="2" charset="-122"/>
              </a:defRPr>
            </a:lvl1pPr>
          </a:lstStyle>
          <a:p>
            <a:pPr>
              <a:lnSpc>
                <a:spcPct val="120000"/>
              </a:lnSpc>
            </a:pPr>
            <a:r>
              <a:rPr lang="en-US" altLang="zh-CN" sz="4000" spc="600">
                <a:solidFill>
                  <a:schemeClr val="bg1"/>
                </a:solidFill>
                <a:latin typeface="+mn-lt"/>
                <a:ea typeface="+mn-ea"/>
                <a:cs typeface="+mn-ea"/>
                <a:sym typeface="+mn-lt"/>
              </a:rPr>
              <a:t>2.2 </a:t>
            </a:r>
            <a:r>
              <a:rPr lang="zh-CN" altLang="en-US" sz="4000" spc="600">
                <a:solidFill>
                  <a:schemeClr val="bg1"/>
                </a:solidFill>
                <a:latin typeface="+mn-lt"/>
                <a:ea typeface="+mn-ea"/>
                <a:cs typeface="+mn-ea"/>
                <a:sym typeface="+mn-lt"/>
              </a:rPr>
              <a:t>社会主义制度在中国的确立</a:t>
            </a:r>
            <a:endParaRPr lang="zh-CN" altLang="en-US" sz="4000" spc="600">
              <a:solidFill>
                <a:schemeClr val="bg1"/>
              </a:solidFill>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cxnSp>
        <p:nvCxnSpPr>
          <p:cNvPr id="2" name="曲线连接符 1" title=""/>
          <p:cNvCxnSpPr/>
          <p:nvPr>
            <p:custDataLst>
              <p:tags r:id="rId3"/>
            </p:custDataLst>
          </p:nvPr>
        </p:nvCxnSpPr>
        <p:spPr>
          <a:xfrm flipV="1">
            <a:off x="4589780" y="1144270"/>
            <a:ext cx="6433820" cy="2498725"/>
          </a:xfrm>
          <a:prstGeom prst="curvedConnector3">
            <a:avLst>
              <a:gd name="adj1" fmla="val 50010"/>
            </a:avLst>
          </a:prstGeom>
          <a:ln w="28575" cmpd="sng">
            <a:solidFill>
              <a:schemeClr val="accent1">
                <a:shade val="50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4" name="曲线连接符 3" title=""/>
          <p:cNvCxnSpPr/>
          <p:nvPr>
            <p:custDataLst>
              <p:tags r:id="rId4"/>
            </p:custDataLst>
          </p:nvPr>
        </p:nvCxnSpPr>
        <p:spPr>
          <a:xfrm flipV="1">
            <a:off x="558800" y="3625850"/>
            <a:ext cx="4392930" cy="2402205"/>
          </a:xfrm>
          <a:prstGeom prst="curvedConnector3">
            <a:avLst>
              <a:gd name="adj1" fmla="val 57126"/>
            </a:avLst>
          </a:prstGeom>
          <a:ln w="28575" cmpd="sng">
            <a:solidFill>
              <a:schemeClr val="accent1">
                <a:shade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椭圆 6" title=""/>
          <p:cNvSpPr/>
          <p:nvPr>
            <p:custDataLst>
              <p:tags r:id="rId5"/>
            </p:custDataLst>
          </p:nvPr>
        </p:nvSpPr>
        <p:spPr>
          <a:xfrm>
            <a:off x="1339850" y="5696585"/>
            <a:ext cx="394970" cy="394970"/>
          </a:xfrm>
          <a:prstGeom prst="ellipse">
            <a:avLst/>
          </a:prstGeom>
          <a:gradFill>
            <a:gsLst>
              <a:gs pos="0">
                <a:schemeClr val="bg1">
                  <a:lumMod val="75000"/>
                </a:schemeClr>
              </a:gs>
              <a:gs pos="50000">
                <a:schemeClr val="dk1">
                  <a:lumMod val="105000"/>
                  <a:satMod val="103000"/>
                  <a:tint val="73000"/>
                </a:schemeClr>
              </a:gs>
              <a:gs pos="100000">
                <a:schemeClr val="dk1">
                  <a:lumMod val="105000"/>
                  <a:satMod val="109000"/>
                  <a:tint val="81000"/>
                </a:schemeClr>
              </a:gs>
            </a:gsLst>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 name="椭圆 7" title=""/>
          <p:cNvSpPr/>
          <p:nvPr>
            <p:custDataLst>
              <p:tags r:id="rId6"/>
            </p:custDataLst>
          </p:nvPr>
        </p:nvSpPr>
        <p:spPr>
          <a:xfrm>
            <a:off x="2903220" y="4514850"/>
            <a:ext cx="394970" cy="394970"/>
          </a:xfrm>
          <a:prstGeom prst="ellipse">
            <a:avLst/>
          </a:prstGeom>
          <a:gradFill>
            <a:gsLst>
              <a:gs pos="0">
                <a:schemeClr val="bg1">
                  <a:lumMod val="75000"/>
                </a:schemeClr>
              </a:gs>
              <a:gs pos="50000">
                <a:schemeClr val="dk1">
                  <a:lumMod val="105000"/>
                  <a:satMod val="103000"/>
                  <a:tint val="73000"/>
                </a:schemeClr>
              </a:gs>
              <a:gs pos="100000">
                <a:schemeClr val="dk1">
                  <a:lumMod val="105000"/>
                  <a:satMod val="109000"/>
                  <a:tint val="81000"/>
                </a:schemeClr>
              </a:gs>
            </a:gsLst>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9" name="椭圆 8" title=""/>
          <p:cNvSpPr/>
          <p:nvPr>
            <p:custDataLst>
              <p:tags r:id="rId7"/>
            </p:custDataLst>
          </p:nvPr>
        </p:nvSpPr>
        <p:spPr>
          <a:xfrm>
            <a:off x="4023360" y="3489960"/>
            <a:ext cx="394970" cy="394970"/>
          </a:xfrm>
          <a:prstGeom prst="ellipse">
            <a:avLst/>
          </a:prstGeom>
          <a:gradFill>
            <a:gsLst>
              <a:gs pos="0">
                <a:schemeClr val="bg1">
                  <a:lumMod val="75000"/>
                </a:schemeClr>
              </a:gs>
              <a:gs pos="50000">
                <a:schemeClr val="dk1">
                  <a:lumMod val="105000"/>
                  <a:satMod val="103000"/>
                  <a:tint val="73000"/>
                </a:schemeClr>
              </a:gs>
              <a:gs pos="100000">
                <a:schemeClr val="dk1">
                  <a:lumMod val="105000"/>
                  <a:satMod val="109000"/>
                  <a:tint val="81000"/>
                </a:schemeClr>
              </a:gs>
            </a:gsLst>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0" name="椭圆 9" title=""/>
          <p:cNvSpPr/>
          <p:nvPr>
            <p:custDataLst>
              <p:tags r:id="rId8"/>
            </p:custDataLst>
          </p:nvPr>
        </p:nvSpPr>
        <p:spPr>
          <a:xfrm>
            <a:off x="7609205" y="2052955"/>
            <a:ext cx="394970" cy="394970"/>
          </a:xfrm>
          <a:prstGeom prst="ellipse">
            <a:avLst/>
          </a:prstGeom>
          <a:gradFill>
            <a:gsLst>
              <a:gs pos="0">
                <a:schemeClr val="bg1">
                  <a:lumMod val="75000"/>
                </a:schemeClr>
              </a:gs>
              <a:gs pos="50000">
                <a:schemeClr val="dk1">
                  <a:lumMod val="105000"/>
                  <a:satMod val="103000"/>
                  <a:tint val="73000"/>
                </a:schemeClr>
              </a:gs>
              <a:gs pos="100000">
                <a:schemeClr val="dk1">
                  <a:lumMod val="105000"/>
                  <a:satMod val="109000"/>
                  <a:tint val="81000"/>
                </a:schemeClr>
              </a:gs>
            </a:gsLst>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39" name="TextBox 38" title=""/>
          <p:cNvSpPr txBox="1"/>
          <p:nvPr>
            <p:custDataLst>
              <p:tags r:id="rId9"/>
            </p:custDataLst>
          </p:nvPr>
        </p:nvSpPr>
        <p:spPr>
          <a:xfrm>
            <a:off x="1939111" y="6152452"/>
            <a:ext cx="4077087" cy="465226"/>
          </a:xfrm>
          <a:prstGeom prst="rect">
            <a:avLst/>
          </a:prstGeom>
          <a:noFill/>
        </p:spPr>
        <p:txBody>
          <a:bodyPr wrap="square" lIns="90000" tIns="46800" rIns="90000" bIns="0" rtlCol="0" anchor="b" anchorCtr="0">
            <a:noAutofit/>
          </a:bodyPr>
          <a:lstStyle/>
          <a:p>
            <a:pPr algn="l">
              <a:lnSpc>
                <a:spcPct val="120000"/>
              </a:lnSpc>
            </a:pPr>
            <a:r>
              <a:rPr lang="en-US" altLang="zh-CN" sz="2400" b="1" spc="300">
                <a:solidFill>
                  <a:schemeClr val="tx1"/>
                </a:solidFill>
                <a:latin typeface="Songti SC Black" panose="02010800040101010101" charset="-122"/>
                <a:ea typeface="Songti SC Black" panose="02010800040101010101" charset="-122"/>
                <a:cs typeface="Songti SC Black" panose="02010800040101010101" charset="-122"/>
              </a:rPr>
              <a:t>1956</a:t>
            </a:r>
            <a:r>
              <a:rPr lang="zh-CN" altLang="en-US" sz="2400" b="1" spc="300">
                <a:solidFill>
                  <a:schemeClr val="tx1"/>
                </a:solidFill>
                <a:latin typeface="Songti SC Black" panose="02010800040101010101" charset="-122"/>
                <a:ea typeface="Songti SC Black" panose="02010800040101010101" charset="-122"/>
                <a:cs typeface="Songti SC Black" panose="02010800040101010101" charset="-122"/>
              </a:rPr>
              <a:t>年</a:t>
            </a:r>
            <a:endParaRPr lang="zh-CN" altLang="en-US" sz="2400" b="1" spc="300">
              <a:solidFill>
                <a:schemeClr val="tx1"/>
              </a:solidFill>
              <a:latin typeface="Songti SC Black" panose="02010800040101010101" charset="-122"/>
              <a:ea typeface="Songti SC Black" panose="02010800040101010101" charset="-122"/>
              <a:cs typeface="Songti SC Black" panose="02010800040101010101" charset="-122"/>
            </a:endParaRPr>
          </a:p>
          <a:p>
            <a:pPr algn="l">
              <a:lnSpc>
                <a:spcPct val="120000"/>
              </a:lnSpc>
            </a:pPr>
            <a:r>
              <a:rPr lang="zh-CN" altLang="en-US" sz="2400" b="1" spc="300">
                <a:solidFill>
                  <a:schemeClr val="tx1"/>
                </a:solidFill>
                <a:latin typeface="Songti SC Black" panose="02010800040101010101" charset="-122"/>
                <a:ea typeface="Songti SC Black" panose="02010800040101010101" charset="-122"/>
                <a:cs typeface="Songti SC Black" panose="02010800040101010101" charset="-122"/>
              </a:rPr>
              <a:t>社会主义建设全面展开</a:t>
            </a:r>
            <a:endParaRPr lang="zh-CN" altLang="en-US" sz="2400" b="1" spc="300">
              <a:solidFill>
                <a:schemeClr val="tx1"/>
              </a:solidFill>
              <a:latin typeface="Songti SC Black" panose="02010800040101010101" charset="-122"/>
              <a:ea typeface="Songti SC Black" panose="02010800040101010101" charset="-122"/>
              <a:cs typeface="Songti SC Black" panose="02010800040101010101" charset="-122"/>
            </a:endParaRPr>
          </a:p>
        </p:txBody>
      </p:sp>
      <p:sp>
        <p:nvSpPr>
          <p:cNvPr id="12" name="文本框 11" title=""/>
          <p:cNvSpPr txBox="1"/>
          <p:nvPr>
            <p:custDataLst>
              <p:tags r:id="rId10"/>
            </p:custDataLst>
          </p:nvPr>
        </p:nvSpPr>
        <p:spPr>
          <a:xfrm>
            <a:off x="405765" y="4079875"/>
            <a:ext cx="2731135" cy="829945"/>
          </a:xfrm>
          <a:prstGeom prst="rect">
            <a:avLst/>
          </a:prstGeom>
          <a:noFill/>
        </p:spPr>
        <p:txBody>
          <a:bodyPr wrap="square" rtlCol="0">
            <a:spAutoFit/>
          </a:bodyPr>
          <a:lstStyle/>
          <a:p>
            <a:pPr algn="ctr"/>
            <a:r>
              <a:rPr lang="zh-CN" altLang="en-US" sz="2400" b="1">
                <a:latin typeface="Songti SC Black" panose="02010800040101010101" charset="-122"/>
                <a:ea typeface="Songti SC Black" panose="02010800040101010101" charset="-122"/>
              </a:rPr>
              <a:t>人民公社化运动</a:t>
            </a:r>
            <a:endParaRPr lang="zh-CN" altLang="en-US" sz="2400" b="1">
              <a:latin typeface="Songti SC Black" panose="02010800040101010101" charset="-122"/>
              <a:ea typeface="Songti SC Black" panose="02010800040101010101" charset="-122"/>
            </a:endParaRPr>
          </a:p>
          <a:p>
            <a:pPr algn="ctr"/>
            <a:r>
              <a:rPr lang="zh-CN" altLang="en-US" sz="2400" b="1">
                <a:latin typeface="Songti SC Black" panose="02010800040101010101" charset="-122"/>
                <a:ea typeface="Songti SC Black" panose="02010800040101010101" charset="-122"/>
              </a:rPr>
              <a:t>大跃进</a:t>
            </a:r>
            <a:endParaRPr lang="en-US" altLang="zh-CN" sz="2400" b="1">
              <a:latin typeface="Songti SC Black" panose="02010800040101010101" charset="-122"/>
              <a:ea typeface="Songti SC Black" panose="02010800040101010101" charset="-122"/>
            </a:endParaRPr>
          </a:p>
        </p:txBody>
      </p:sp>
      <p:sp>
        <p:nvSpPr>
          <p:cNvPr id="13" name="文本框 12" title=""/>
          <p:cNvSpPr txBox="1"/>
          <p:nvPr>
            <p:custDataLst>
              <p:tags r:id="rId11"/>
            </p:custDataLst>
          </p:nvPr>
        </p:nvSpPr>
        <p:spPr>
          <a:xfrm>
            <a:off x="4023360" y="4079875"/>
            <a:ext cx="3958590" cy="829945"/>
          </a:xfrm>
          <a:prstGeom prst="rect">
            <a:avLst/>
          </a:prstGeom>
          <a:noFill/>
        </p:spPr>
        <p:txBody>
          <a:bodyPr wrap="square" rtlCol="0">
            <a:spAutoFit/>
          </a:bodyPr>
          <a:lstStyle/>
          <a:p>
            <a:pPr algn="just"/>
            <a:r>
              <a:rPr lang="en-US" altLang="zh-CN" sz="2400" b="1">
                <a:solidFill>
                  <a:srgbClr val="FF0000"/>
                </a:solidFill>
                <a:latin typeface="Songti SC Black" panose="02010800040101010101" charset="-122"/>
                <a:ea typeface="Songti SC Black" panose="02010800040101010101" charset="-122"/>
              </a:rPr>
              <a:t>1958</a:t>
            </a:r>
            <a:r>
              <a:rPr lang="zh-CN" altLang="en-US" sz="2400" b="1">
                <a:solidFill>
                  <a:srgbClr val="FF0000"/>
                </a:solidFill>
                <a:latin typeface="Songti SC Black" panose="02010800040101010101" charset="-122"/>
                <a:ea typeface="Songti SC Black" panose="02010800040101010101" charset="-122"/>
              </a:rPr>
              <a:t>年，中共中央逐步纠正人民公社化运动中的错误</a:t>
            </a:r>
            <a:endParaRPr lang="zh-CN" altLang="en-US" sz="2400" b="1">
              <a:solidFill>
                <a:srgbClr val="FF0000"/>
              </a:solidFill>
              <a:latin typeface="Songti SC Black" panose="02010800040101010101" charset="-122"/>
              <a:ea typeface="Songti SC Black" panose="02010800040101010101" charset="-122"/>
            </a:endParaRPr>
          </a:p>
        </p:txBody>
      </p:sp>
      <p:sp>
        <p:nvSpPr>
          <p:cNvPr id="16" name="文本框 15" title=""/>
          <p:cNvSpPr txBox="1"/>
          <p:nvPr>
            <p:custDataLst>
              <p:tags r:id="rId12"/>
            </p:custDataLst>
          </p:nvPr>
        </p:nvSpPr>
        <p:spPr>
          <a:xfrm>
            <a:off x="8292465" y="2256155"/>
            <a:ext cx="2731135" cy="460375"/>
          </a:xfrm>
          <a:prstGeom prst="rect">
            <a:avLst/>
          </a:prstGeom>
          <a:noFill/>
        </p:spPr>
        <p:txBody>
          <a:bodyPr wrap="square" rtlCol="0">
            <a:spAutoFit/>
          </a:bodyPr>
          <a:lstStyle/>
          <a:p>
            <a:pPr algn="l"/>
            <a:r>
              <a:rPr lang="zh-CN" altLang="en-US" sz="2400" b="1">
                <a:latin typeface="Songti SC Black" panose="02010800040101010101" charset="-122"/>
                <a:ea typeface="Songti SC Black" panose="02010800040101010101" charset="-122"/>
              </a:rPr>
              <a:t>文化大革命</a:t>
            </a:r>
            <a:endParaRPr lang="zh-CN" altLang="en-US" sz="2400" b="1">
              <a:latin typeface="Songti SC Black" panose="02010800040101010101" charset="-122"/>
              <a:ea typeface="Songti SC Black" panose="02010800040101010101" charset="-122"/>
            </a:endParaRPr>
          </a:p>
        </p:txBody>
      </p:sp>
      <p:sp>
        <p:nvSpPr>
          <p:cNvPr id="17" name="椭圆 16" title=""/>
          <p:cNvSpPr/>
          <p:nvPr>
            <p:custDataLst>
              <p:tags r:id="rId13"/>
            </p:custDataLst>
          </p:nvPr>
        </p:nvSpPr>
        <p:spPr>
          <a:xfrm>
            <a:off x="9264015" y="1144270"/>
            <a:ext cx="394970" cy="394970"/>
          </a:xfrm>
          <a:prstGeom prst="ellipse">
            <a:avLst/>
          </a:prstGeom>
          <a:gradFill>
            <a:gsLst>
              <a:gs pos="0">
                <a:schemeClr val="bg1">
                  <a:lumMod val="75000"/>
                </a:schemeClr>
              </a:gs>
              <a:gs pos="50000">
                <a:schemeClr val="dk1">
                  <a:lumMod val="105000"/>
                  <a:satMod val="103000"/>
                  <a:tint val="73000"/>
                </a:schemeClr>
              </a:gs>
              <a:gs pos="100000">
                <a:schemeClr val="dk1">
                  <a:lumMod val="105000"/>
                  <a:satMod val="109000"/>
                  <a:tint val="81000"/>
                </a:schemeClr>
              </a:gs>
            </a:gsLst>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8" name="文本框 17" title=""/>
          <p:cNvSpPr txBox="1"/>
          <p:nvPr>
            <p:custDataLst>
              <p:tags r:id="rId14"/>
            </p:custDataLst>
          </p:nvPr>
        </p:nvSpPr>
        <p:spPr>
          <a:xfrm>
            <a:off x="7212330" y="709295"/>
            <a:ext cx="2731135" cy="829945"/>
          </a:xfrm>
          <a:prstGeom prst="rect">
            <a:avLst/>
          </a:prstGeom>
          <a:noFill/>
        </p:spPr>
        <p:txBody>
          <a:bodyPr wrap="square" rtlCol="0">
            <a:spAutoFit/>
          </a:bodyPr>
          <a:lstStyle/>
          <a:p>
            <a:pPr algn="l"/>
            <a:r>
              <a:rPr lang="en-US" altLang="zh-CN" sz="2400" b="1">
                <a:solidFill>
                  <a:srgbClr val="FF0000"/>
                </a:solidFill>
                <a:latin typeface="Songti SC Black" panose="02010800040101010101" charset="-122"/>
                <a:ea typeface="Songti SC Black" panose="02010800040101010101" charset="-122"/>
              </a:rPr>
              <a:t>1978</a:t>
            </a:r>
            <a:r>
              <a:rPr lang="zh-CN" altLang="en-US" sz="2400" b="1">
                <a:solidFill>
                  <a:srgbClr val="FF0000"/>
                </a:solidFill>
                <a:latin typeface="Songti SC Black" panose="02010800040101010101" charset="-122"/>
                <a:ea typeface="Songti SC Black" panose="02010800040101010101" charset="-122"/>
              </a:rPr>
              <a:t>年十一届三中全会召开</a:t>
            </a:r>
            <a:endParaRPr lang="zh-CN" altLang="en-US" sz="2400" b="1">
              <a:solidFill>
                <a:srgbClr val="FF0000"/>
              </a:solidFill>
              <a:latin typeface="Songti SC Black" panose="02010800040101010101" charset="-122"/>
              <a:ea typeface="Songti SC Black" panose="02010800040101010101" charset="-122"/>
            </a:endParaRPr>
          </a:p>
        </p:txBody>
      </p:sp>
      <p:sp>
        <p:nvSpPr>
          <p:cNvPr id="19" name="文本框 18" title=""/>
          <p:cNvSpPr txBox="1"/>
          <p:nvPr>
            <p:custDataLst>
              <p:tags r:id="rId15"/>
            </p:custDataLst>
          </p:nvPr>
        </p:nvSpPr>
        <p:spPr>
          <a:xfrm>
            <a:off x="-328930" y="346075"/>
            <a:ext cx="6504305" cy="768350"/>
          </a:xfrm>
          <a:prstGeom prst="rect">
            <a:avLst/>
          </a:prstGeom>
          <a:noFill/>
        </p:spPr>
        <p:txBody>
          <a:bodyPr wrap="square" rtlCol="0">
            <a:spAutoFit/>
          </a:bodyPr>
          <a:lstStyle/>
          <a:p>
            <a:pPr algn="ctr"/>
            <a:r>
              <a:rPr kumimoji="1" lang="zh-CN" altLang="en-US" sz="4400" b="1">
                <a:gradFill flip="none" rotWithShape="1">
                  <a:gsLst>
                    <a:gs pos="100000">
                      <a:srgbClr val="A41105"/>
                    </a:gs>
                    <a:gs pos="0">
                      <a:srgbClr val="FF081D"/>
                    </a:gs>
                  </a:gsLst>
                  <a:lin ang="5400000" scaled="1"/>
                </a:gradFill>
                <a:latin typeface="仿宋_GB2312" panose="02010609030101010101" charset="-122"/>
                <a:ea typeface="仿宋_GB2312" panose="02010609030101010101" charset="-122"/>
              </a:rPr>
              <a:t>●</a:t>
            </a:r>
            <a:r>
              <a:rPr kumimoji="1" lang="zh-CN" altLang="en-US" sz="4400" b="1">
                <a:gradFill flip="none" rotWithShape="1">
                  <a:gsLst>
                    <a:gs pos="100000">
                      <a:srgbClr val="A41105"/>
                    </a:gs>
                    <a:gs pos="0">
                      <a:srgbClr val="FF081D"/>
                    </a:gs>
                  </a:gsLst>
                  <a:lin ang="5400000" scaled="1"/>
                </a:gradFill>
                <a:latin typeface="南构黄年虎楷书" pitchFamily="18" charset="-122"/>
                <a:ea typeface="南构黄年虎楷书" pitchFamily="18" charset="-122"/>
              </a:rPr>
              <a:t>虽遇挫折，砥砺奋进</a:t>
            </a:r>
            <a:endParaRPr kumimoji="1" lang="zh-CN" altLang="en-US" sz="4400" b="1">
              <a:gradFill flip="none" rotWithShape="1">
                <a:gsLst>
                  <a:gs pos="100000">
                    <a:srgbClr val="A41105"/>
                  </a:gs>
                  <a:gs pos="0">
                    <a:srgbClr val="FF081D"/>
                  </a:gs>
                </a:gsLst>
                <a:lin ang="5400000" scaled="1"/>
              </a:gradFill>
              <a:latin typeface="南构黄年虎楷书" pitchFamily="18" charset="-122"/>
              <a:ea typeface="南构黄年虎楷书" pitchFamily="18" charset="-122"/>
            </a:endParaRPr>
          </a:p>
        </p:txBody>
      </p:sp>
      <p:sp>
        <p:nvSpPr>
          <p:cNvPr id="3" name="椭圆 2" title=""/>
          <p:cNvSpPr/>
          <p:nvPr>
            <p:custDataLst>
              <p:tags r:id="rId16"/>
            </p:custDataLst>
          </p:nvPr>
        </p:nvSpPr>
        <p:spPr>
          <a:xfrm>
            <a:off x="6320155" y="3094990"/>
            <a:ext cx="394970" cy="394970"/>
          </a:xfrm>
          <a:prstGeom prst="ellipse">
            <a:avLst/>
          </a:prstGeom>
          <a:gradFill>
            <a:gsLst>
              <a:gs pos="0">
                <a:schemeClr val="bg1">
                  <a:lumMod val="75000"/>
                </a:schemeClr>
              </a:gs>
              <a:gs pos="50000">
                <a:schemeClr val="dk1">
                  <a:lumMod val="105000"/>
                  <a:satMod val="103000"/>
                  <a:tint val="73000"/>
                </a:schemeClr>
              </a:gs>
              <a:gs pos="100000">
                <a:schemeClr val="dk1">
                  <a:lumMod val="105000"/>
                  <a:satMod val="109000"/>
                  <a:tint val="81000"/>
                </a:schemeClr>
              </a:gs>
            </a:gsLst>
          </a:gra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 name="文本框 4" title=""/>
          <p:cNvSpPr txBox="1"/>
          <p:nvPr>
            <p:custDataLst>
              <p:tags r:id="rId17"/>
            </p:custDataLst>
          </p:nvPr>
        </p:nvSpPr>
        <p:spPr>
          <a:xfrm>
            <a:off x="4417695" y="1886585"/>
            <a:ext cx="2475865" cy="1198880"/>
          </a:xfrm>
          <a:prstGeom prst="rect">
            <a:avLst/>
          </a:prstGeom>
          <a:noFill/>
        </p:spPr>
        <p:txBody>
          <a:bodyPr wrap="square" rtlCol="0">
            <a:spAutoFit/>
          </a:bodyPr>
          <a:lstStyle/>
          <a:p>
            <a:pPr algn="just"/>
            <a:r>
              <a:rPr lang="zh-CN" altLang="en-US" sz="2400" b="1">
                <a:solidFill>
                  <a:srgbClr val="FF0000"/>
                </a:solidFill>
                <a:latin typeface="Songti SC Black" panose="02010800040101010101" charset="-122"/>
                <a:ea typeface="Songti SC Black" panose="02010800040101010101" charset="-122"/>
              </a:rPr>
              <a:t>1960年，中共中央纠正左倾错误，大跃进被停止</a:t>
            </a:r>
            <a:endParaRPr lang="zh-CN" altLang="en-US" sz="2400" b="1">
              <a:solidFill>
                <a:srgbClr val="FF0000"/>
              </a:solidFill>
              <a:latin typeface="Songti SC Black" panose="02010800040101010101" charset="-122"/>
              <a:ea typeface="Songti SC Black" panose="02010800040101010101" charset="-122"/>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9" grpId="0"/>
      <p:bldP spid="12" grpId="0"/>
      <p:bldP spid="13" grpId="0"/>
      <p:bldP spid="16" grpId="0"/>
      <p:bldP spid="17" grpId="0" animBg="1"/>
      <p:bldP spid="18" grpId="0"/>
      <p:bldP spid="19" grpId="0"/>
      <p:bldP spid="3" grpId="0" animBg="1"/>
      <p:bldP spid="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621665" y="1146810"/>
            <a:ext cx="8947150" cy="583565"/>
          </a:xfrm>
          <a:prstGeom prst="rect">
            <a:avLst/>
          </a:prstGeom>
          <a:noFill/>
        </p:spPr>
        <p:txBody>
          <a:bodyPr wrap="square">
            <a:spAutoFit/>
          </a:bodyPr>
          <a:lstStyle/>
          <a:p>
            <a:r>
              <a:rPr lang="en-US" altLang="zh-CN" sz="3200" b="1">
                <a:solidFill>
                  <a:srgbClr val="C00000"/>
                </a:solidFill>
                <a:latin typeface="方正粗黑宋简体" panose="02000000000000000000" pitchFamily="2" charset="-122"/>
                <a:ea typeface="方正粗黑宋简体" panose="02000000000000000000" pitchFamily="2" charset="-122"/>
              </a:rPr>
              <a:t>5.社会主义探索和建设时期艰辛探索的意义：</a:t>
            </a:r>
            <a:endParaRPr lang="en-US" altLang="zh-CN" sz="3200" b="1">
              <a:solidFill>
                <a:srgbClr val="C00000"/>
              </a:solidFill>
              <a:latin typeface="方正粗黑宋简体" panose="02000000000000000000" pitchFamily="2" charset="-122"/>
              <a:ea typeface="方正粗黑宋简体" panose="02000000000000000000" pitchFamily="2" charset="-122"/>
            </a:endParaRPr>
          </a:p>
        </p:txBody>
      </p:sp>
      <p:sp>
        <p:nvSpPr>
          <p:cNvPr id="3" name="文本框 2" title=""/>
          <p:cNvSpPr txBox="1">
            <a:spLocks noChangeArrowheads="1"/>
          </p:cNvSpPr>
          <p:nvPr>
            <p:custDataLst>
              <p:tags r:id="rId4"/>
            </p:custDataLst>
          </p:nvPr>
        </p:nvSpPr>
        <p:spPr bwMode="auto">
          <a:xfrm>
            <a:off x="859155" y="2521585"/>
            <a:ext cx="8893810" cy="1814830"/>
          </a:xfrm>
          <a:prstGeom prst="rect">
            <a:avLst/>
          </a:prstGeom>
          <a:noFill/>
          <a:ln w="9525">
            <a:noFill/>
            <a:miter lim="800000"/>
          </a:ln>
        </p:spPr>
        <p:txBody>
          <a:bodyPr wrap="square">
            <a:spAutoFit/>
          </a:bodyPr>
          <a:lstStyle/>
          <a:p>
            <a:pPr algn="l"/>
            <a:r>
              <a:rPr lang="zh-CN" altLang="en-US" sz="2800" b="1">
                <a:latin typeface="黑体" panose="02010609060101010101" charset="-122"/>
                <a:ea typeface="黑体" panose="02010609060101010101" charset="-122"/>
                <a:cs typeface="+mn-ea"/>
                <a:sym typeface="等线"/>
              </a:rPr>
              <a:t>①马克思列宁基本原理＋中国具体实际</a:t>
            </a:r>
            <a:r>
              <a:rPr lang="zh-CN" altLang="en-US" sz="2800" b="1">
                <a:highlight>
                  <a:srgbClr val="FFFF00"/>
                </a:highlight>
                <a:latin typeface="黑体" panose="02010609060101010101" charset="-122"/>
                <a:ea typeface="黑体" panose="02010609060101010101" charset="-122"/>
                <a:cs typeface="+mn-ea"/>
                <a:sym typeface="等线"/>
              </a:rPr>
              <a:t>第一次</a:t>
            </a:r>
            <a:r>
              <a:rPr lang="zh-CN" sz="2800" b="1">
                <a:latin typeface="黑体" panose="02010609060101010101" charset="-122"/>
                <a:ea typeface="黑体" panose="02010609060101010101" charset="-122"/>
                <a:cs typeface="+mn-ea"/>
                <a:sym typeface="等线"/>
              </a:rPr>
              <a:t>相结合</a:t>
            </a:r>
            <a:r>
              <a:rPr lang="en-US" altLang="zh-CN" sz="2800" b="1">
                <a:latin typeface="黑体" panose="02010609060101010101" charset="-122"/>
                <a:ea typeface="黑体" panose="02010609060101010101" charset="-122"/>
                <a:cs typeface="+mn-ea"/>
                <a:sym typeface="等线"/>
              </a:rPr>
              <a:t>→</a:t>
            </a:r>
            <a:r>
              <a:rPr lang="zh-CN" altLang="en-US" sz="2800" b="1">
                <a:highlight>
                  <a:srgbClr val="FFFF00"/>
                </a:highlight>
                <a:latin typeface="黑体" panose="02010609060101010101" charset="-122"/>
                <a:ea typeface="黑体" panose="02010609060101010101" charset="-122"/>
                <a:cs typeface="+mn-ea"/>
                <a:sym typeface="等线"/>
              </a:rPr>
              <a:t>毛泽东思想</a:t>
            </a:r>
            <a:r>
              <a:rPr lang="en-US" altLang="zh-CN" sz="2800" b="1">
                <a:highlight>
                  <a:srgbClr val="FFFF00"/>
                </a:highlight>
                <a:latin typeface="黑体" panose="02010609060101010101" charset="-122"/>
                <a:ea typeface="黑体" panose="02010609060101010101" charset="-122"/>
                <a:cs typeface="+mn-ea"/>
                <a:sym typeface="等线"/>
              </a:rPr>
              <a:t>(</a:t>
            </a:r>
            <a:r>
              <a:rPr lang="zh-CN" altLang="en-US" sz="2800" b="1">
                <a:highlight>
                  <a:srgbClr val="FFFF00"/>
                </a:highlight>
                <a:latin typeface="黑体" panose="02010609060101010101" charset="-122"/>
                <a:ea typeface="黑体" panose="02010609060101010101" charset="-122"/>
                <a:cs typeface="+mn-ea"/>
                <a:sym typeface="等线"/>
              </a:rPr>
              <a:t>第一次历史性飞跃）</a:t>
            </a:r>
            <a:endParaRPr lang="zh-CN" altLang="en-US" sz="2800" b="1">
              <a:latin typeface="黑体" panose="02010609060101010101" charset="-122"/>
              <a:ea typeface="黑体" panose="02010609060101010101" charset="-122"/>
              <a:cs typeface="+mn-ea"/>
              <a:sym typeface="等线"/>
            </a:endParaRPr>
          </a:p>
          <a:p>
            <a:pPr algn="l"/>
            <a:r>
              <a:rPr lang="zh-CN" altLang="en-US" sz="2800" b="1">
                <a:latin typeface="黑体" panose="02010609060101010101" charset="-122"/>
                <a:ea typeface="黑体" panose="02010609060101010101" charset="-122"/>
                <a:cs typeface="+mn-ea"/>
                <a:sym typeface="等线"/>
              </a:rPr>
              <a:t>②马克思列宁基本原理＋中国具体实际</a:t>
            </a:r>
            <a:r>
              <a:rPr lang="zh-CN" altLang="en-US" sz="2800" b="1">
                <a:highlight>
                  <a:srgbClr val="00FF00"/>
                </a:highlight>
                <a:latin typeface="黑体" panose="02010609060101010101" charset="-122"/>
                <a:ea typeface="黑体" panose="02010609060101010101" charset="-122"/>
                <a:cs typeface="+mn-ea"/>
                <a:sym typeface="等线"/>
              </a:rPr>
              <a:t>第二次</a:t>
            </a:r>
            <a:r>
              <a:rPr lang="zh-CN" sz="2800" b="1">
                <a:latin typeface="黑体" panose="02010609060101010101" charset="-122"/>
                <a:ea typeface="黑体" panose="02010609060101010101" charset="-122"/>
                <a:cs typeface="+mn-ea"/>
                <a:sym typeface="等线"/>
              </a:rPr>
              <a:t>相结合</a:t>
            </a:r>
            <a:r>
              <a:rPr lang="en-US" altLang="zh-CN" sz="2800" b="1">
                <a:latin typeface="黑体" panose="02010609060101010101" charset="-122"/>
                <a:ea typeface="黑体" panose="02010609060101010101" charset="-122"/>
                <a:cs typeface="+mn-ea"/>
                <a:sym typeface="等线"/>
              </a:rPr>
              <a:t>→</a:t>
            </a:r>
            <a:r>
              <a:rPr lang="zh-CN" altLang="en-US" sz="2800" b="1">
                <a:highlight>
                  <a:srgbClr val="00FF00"/>
                </a:highlight>
                <a:latin typeface="黑体" panose="02010609060101010101" charset="-122"/>
                <a:ea typeface="黑体" panose="02010609060101010101" charset="-122"/>
                <a:cs typeface="+mn-ea"/>
                <a:sym typeface="等线"/>
              </a:rPr>
              <a:t>中国特色社会主义理论体系</a:t>
            </a:r>
            <a:r>
              <a:rPr lang="en-US" altLang="zh-CN" sz="2800" b="1">
                <a:highlight>
                  <a:srgbClr val="00FF00"/>
                </a:highlight>
                <a:latin typeface="黑体" panose="02010609060101010101" charset="-122"/>
                <a:ea typeface="黑体" panose="02010609060101010101" charset="-122"/>
                <a:cs typeface="+mn-ea"/>
                <a:sym typeface="等线"/>
              </a:rPr>
              <a:t>(</a:t>
            </a:r>
            <a:r>
              <a:rPr lang="zh-CN" altLang="en-US" sz="2800" b="1">
                <a:highlight>
                  <a:srgbClr val="00FF00"/>
                </a:highlight>
                <a:latin typeface="黑体" panose="02010609060101010101" charset="-122"/>
                <a:ea typeface="黑体" panose="02010609060101010101" charset="-122"/>
                <a:cs typeface="+mn-ea"/>
                <a:sym typeface="等线"/>
              </a:rPr>
              <a:t>第二次历史性飞跃）</a:t>
            </a:r>
            <a:endParaRPr lang="zh-CN" altLang="en-US" sz="2800" b="1">
              <a:highlight>
                <a:srgbClr val="00FF00"/>
              </a:highlight>
              <a:latin typeface="黑体" panose="02010609060101010101" charset="-122"/>
              <a:ea typeface="黑体" panose="02010609060101010101" charset="-122"/>
              <a:cs typeface="+mn-ea"/>
              <a:sym typeface="等线"/>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 name="文本框 6" title=""/>
          <p:cNvSpPr txBox="1"/>
          <p:nvPr>
            <p:custDataLst>
              <p:tags r:id="rId3"/>
            </p:custDataLst>
          </p:nvPr>
        </p:nvSpPr>
        <p:spPr>
          <a:xfrm>
            <a:off x="829945" y="0"/>
            <a:ext cx="11362055" cy="755650"/>
          </a:xfrm>
          <a:prstGeom prst="rect">
            <a:avLst/>
          </a:prstGeom>
          <a:noFill/>
        </p:spPr>
        <p:txBody>
          <a:bodyPr wrap="square">
            <a:spAutoFit/>
          </a:bodyPr>
          <a:lstStyle/>
          <a:p>
            <a:pPr defTabSz="863600">
              <a:lnSpc>
                <a:spcPct val="120000"/>
              </a:lnSpc>
            </a:pPr>
            <a:r>
              <a:rPr lang="zh-CN" altLang="en-US" sz="36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微软雅黑" panose="020b0503020204020204" charset="-122"/>
              </a:rPr>
              <a:t>2.</a:t>
            </a:r>
            <a:r>
              <a:rPr lang="zh-CN" altLang="en-US" sz="36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中共八大-----新中国的社会主义建设道路的探索</a:t>
            </a:r>
            <a:endParaRPr lang="zh-CN" altLang="en-US" sz="3600" b="1">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graphicFrame>
        <p:nvGraphicFramePr>
          <p:cNvPr id="8" name="表格 7" title=""/>
          <p:cNvGraphicFramePr>
            <a:graphicFrameLocks noGrp="1"/>
          </p:cNvGraphicFramePr>
          <p:nvPr>
            <p:custDataLst>
              <p:tags r:id="rId4"/>
            </p:custDataLst>
          </p:nvPr>
        </p:nvGraphicFramePr>
        <p:xfrm>
          <a:off x="971550" y="913229"/>
          <a:ext cx="10657032" cy="5811051"/>
        </p:xfrm>
        <a:graphic>
          <a:graphicData uri="http://schemas.openxmlformats.org/drawingml/2006/table">
            <a:tbl>
              <a:tblPr firstRow="1" bandRow="1">
                <a:tableStyleId>{5C22544A-7EE6-4342-B048-85BDC9FD1C3A}</a:tableStyleId>
              </a:tblPr>
              <a:tblGrid>
                <a:gridCol w="1411432"/>
                <a:gridCol w="9245600"/>
              </a:tblGrid>
              <a:tr h="593725">
                <a:tc>
                  <a:txBody>
                    <a:bodyPr vert="horz" wrap="square"/>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r>
                        <a:rPr lang="en-US" altLang="zh-CN"/>
                        <a:t>                                                                    </a:t>
                      </a:r>
                      <a:r>
                        <a:rPr lang="zh-CN" altLang="en-US" sz="3200">
                          <a:solidFill>
                            <a:schemeClr val="tx1"/>
                          </a:solidFill>
                        </a:rPr>
                        <a:t>党的八大</a:t>
                      </a:r>
                      <a:endParaRPr lang="zh-CN" altLang="en-US" sz="32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3696">
                <a:tc>
                  <a:txBody>
                    <a:bodyPr vert="horz" wrap="square"/>
                    <a:lstStyle/>
                    <a:p>
                      <a:pPr algn="ctr">
                        <a:buNone/>
                      </a:pPr>
                      <a:r>
                        <a:rPr lang="zh-CN" altLang="en-US" sz="2800" b="1">
                          <a:solidFill>
                            <a:schemeClr val="tx1"/>
                          </a:solidFill>
                          <a:sym typeface="+mn-ea"/>
                        </a:rPr>
                        <a:t>地位</a:t>
                      </a:r>
                      <a:endParaRPr lang="zh-CN" altLang="en-US" sz="2800" b="1">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86713">
                <a:tc>
                  <a:txBody>
                    <a:bodyPr vert="horz" wrap="square"/>
                    <a:lstStyle/>
                    <a:p>
                      <a:pPr algn="ctr">
                        <a:buNone/>
                      </a:pPr>
                      <a:r>
                        <a:rPr lang="zh-CN" altLang="en-US" sz="2800" b="1">
                          <a:solidFill>
                            <a:schemeClr val="tx1"/>
                          </a:solidFill>
                          <a:sym typeface="+mn-ea"/>
                        </a:rPr>
                        <a:t>最重要贡献</a:t>
                      </a:r>
                      <a:endParaRPr lang="zh-CN" altLang="en-US" sz="2800" b="1">
                        <a:sym typeface="+mn-ea"/>
                      </a:endParaRPr>
                    </a:p>
                    <a:p>
                      <a:pPr algn="ctr">
                        <a:buNone/>
                      </a:pPr>
                      <a:endParaRPr lang="zh-CN" altLang="en-US" sz="28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86713">
                <a:tc>
                  <a:txBody>
                    <a:bodyPr vert="horz" wrap="square"/>
                    <a:lstStyle/>
                    <a:p>
                      <a:pPr algn="ctr">
                        <a:buNone/>
                      </a:pPr>
                      <a:r>
                        <a:rPr lang="zh-CN" altLang="en-US" sz="2800" b="1">
                          <a:solidFill>
                            <a:schemeClr val="tx1"/>
                          </a:solidFill>
                          <a:sym typeface="+mn-ea"/>
                        </a:rPr>
                        <a:t>主要</a:t>
                      </a:r>
                      <a:endParaRPr lang="en-US" altLang="zh-CN" sz="2800" b="1">
                        <a:solidFill>
                          <a:schemeClr val="tx1"/>
                        </a:solidFill>
                        <a:sym typeface="+mn-ea"/>
                      </a:endParaRPr>
                    </a:p>
                    <a:p>
                      <a:pPr algn="ctr">
                        <a:buNone/>
                      </a:pPr>
                      <a:r>
                        <a:rPr lang="zh-CN" altLang="en-US" sz="2800" b="1">
                          <a:solidFill>
                            <a:schemeClr val="tx1"/>
                          </a:solidFill>
                          <a:sym typeface="+mn-ea"/>
                        </a:rPr>
                        <a:t>矛盾</a:t>
                      </a:r>
                      <a:endParaRPr lang="zh-CN" altLang="en-US" sz="2800" b="1">
                        <a:sym typeface="+mn-ea"/>
                      </a:endParaRPr>
                    </a:p>
                    <a:p>
                      <a:pPr algn="ctr">
                        <a:buNone/>
                      </a:pPr>
                      <a:endParaRPr lang="zh-CN" altLang="en-US" sz="28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10204">
                <a:tc>
                  <a:txBody>
                    <a:bodyPr vert="horz" wrap="square"/>
                    <a:lstStyle/>
                    <a:p>
                      <a:pPr algn="ctr">
                        <a:buNone/>
                      </a:pPr>
                      <a:r>
                        <a:rPr lang="zh-CN" altLang="en-US" sz="2800" b="1">
                          <a:solidFill>
                            <a:schemeClr val="tx1"/>
                          </a:solidFill>
                          <a:sym typeface="+mn-ea"/>
                        </a:rPr>
                        <a:t>根本</a:t>
                      </a:r>
                      <a:endParaRPr lang="en-US" altLang="zh-CN" sz="2800" b="1">
                        <a:solidFill>
                          <a:schemeClr val="tx1"/>
                        </a:solidFill>
                        <a:sym typeface="+mn-ea"/>
                      </a:endParaRPr>
                    </a:p>
                    <a:p>
                      <a:pPr algn="ctr">
                        <a:buNone/>
                      </a:pPr>
                      <a:r>
                        <a:rPr lang="zh-CN" altLang="en-US" sz="2800" b="1">
                          <a:solidFill>
                            <a:schemeClr val="tx1"/>
                          </a:solidFill>
                          <a:sym typeface="+mn-ea"/>
                        </a:rPr>
                        <a:t>任务</a:t>
                      </a:r>
                      <a:endParaRPr lang="zh-CN" altLang="en-US" sz="2800" b="1">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3" name="文本框 12" title=""/>
          <p:cNvSpPr txBox="1"/>
          <p:nvPr>
            <p:custDataLst>
              <p:tags r:id="rId5"/>
            </p:custDataLst>
          </p:nvPr>
        </p:nvSpPr>
        <p:spPr>
          <a:xfrm>
            <a:off x="2530763" y="1574165"/>
            <a:ext cx="9104341" cy="583565"/>
          </a:xfrm>
          <a:prstGeom prst="rect">
            <a:avLst/>
          </a:prstGeom>
          <a:noFill/>
        </p:spPr>
        <p:txBody>
          <a:bodyPr wrap="square" rtlCol="0">
            <a:spAutoFit/>
          </a:bodyPr>
          <a:lstStyle/>
          <a:p>
            <a:r>
              <a:rPr lang="zh-CN" altLang="en-US" sz="3200">
                <a:solidFill>
                  <a:srgbClr val="C00000"/>
                </a:solidFill>
                <a:latin typeface="黑体" panose="02010609060101010101" charset="-122"/>
                <a:ea typeface="黑体" panose="02010609060101010101" charset="-122"/>
                <a:sym typeface="+mn-ea"/>
              </a:rPr>
              <a:t>新中国成立后</a:t>
            </a:r>
            <a:r>
              <a:rPr lang="zh-CN" altLang="en-US" sz="3200">
                <a:latin typeface="黑体" panose="02010609060101010101" charset="-122"/>
                <a:ea typeface="黑体" panose="02010609060101010101" charset="-122"/>
                <a:sym typeface="+mn-ea"/>
              </a:rPr>
              <a:t>我们党召开的</a:t>
            </a:r>
            <a:r>
              <a:rPr lang="zh-CN" altLang="en-US" sz="3200">
                <a:solidFill>
                  <a:srgbClr val="C00000"/>
                </a:solidFill>
                <a:latin typeface="黑体" panose="02010609060101010101" charset="-122"/>
                <a:ea typeface="黑体" panose="02010609060101010101" charset="-122"/>
                <a:sym typeface="+mn-ea"/>
              </a:rPr>
              <a:t>第一次</a:t>
            </a:r>
            <a:r>
              <a:rPr lang="zh-CN" altLang="en-US" sz="3200">
                <a:latin typeface="黑体" panose="02010609060101010101" charset="-122"/>
                <a:ea typeface="黑体" panose="02010609060101010101" charset="-122"/>
                <a:sym typeface="+mn-ea"/>
              </a:rPr>
              <a:t>全国代表大会</a:t>
            </a:r>
            <a:endParaRPr lang="zh-CN" altLang="en-US" sz="3200">
              <a:latin typeface="黑体" panose="02010609060101010101" charset="-122"/>
              <a:ea typeface="黑体" panose="02010609060101010101" charset="-122"/>
              <a:sym typeface="+mn-ea"/>
            </a:endParaRPr>
          </a:p>
        </p:txBody>
      </p:sp>
      <p:sp>
        <p:nvSpPr>
          <p:cNvPr id="14" name="文本框 13" title=""/>
          <p:cNvSpPr txBox="1"/>
          <p:nvPr>
            <p:custDataLst>
              <p:tags r:id="rId6"/>
            </p:custDataLst>
          </p:nvPr>
        </p:nvSpPr>
        <p:spPr>
          <a:xfrm>
            <a:off x="2530763" y="2503170"/>
            <a:ext cx="8922328" cy="1383665"/>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cs typeface="楷体" panose="02010609060101010101" pitchFamily="49" charset="-122"/>
                <a:sym typeface="宋体" panose="02010600030101010101" pitchFamily="2" charset="-122"/>
              </a:rPr>
              <a:t>正确分析了国内形势和国内主要矛盾的变化，明确提出了党和全国人民在新形势下的主要任务，</a:t>
            </a:r>
            <a:r>
              <a:rPr lang="zh-CN" altLang="en-US" sz="2800" b="1">
                <a:latin typeface="黑体" panose="02010609060101010101" charset="-122"/>
                <a:ea typeface="黑体" panose="02010609060101010101" charset="-122"/>
                <a:sym typeface="+mn-ea"/>
              </a:rPr>
              <a:t>为社会主义事业的发展</a:t>
            </a:r>
            <a:r>
              <a:rPr lang="zh-CN" altLang="en-US" sz="2800" b="1">
                <a:solidFill>
                  <a:srgbClr val="FF0000"/>
                </a:solidFill>
                <a:latin typeface="黑体" panose="02010609060101010101" charset="-122"/>
                <a:ea typeface="黑体" panose="02010609060101010101" charset="-122"/>
                <a:sym typeface="+mn-ea"/>
              </a:rPr>
              <a:t>指明了方向</a:t>
            </a:r>
            <a:endParaRPr lang="zh-CN" altLang="en-US" sz="2800" b="1">
              <a:solidFill>
                <a:srgbClr val="FF0000"/>
              </a:solidFill>
              <a:latin typeface="黑体" panose="02010609060101010101" charset="-122"/>
              <a:ea typeface="黑体" panose="02010609060101010101" charset="-122"/>
              <a:sym typeface="+mn-ea"/>
            </a:endParaRPr>
          </a:p>
        </p:txBody>
      </p:sp>
      <p:sp>
        <p:nvSpPr>
          <p:cNvPr id="15" name="文本框 14" title=""/>
          <p:cNvSpPr txBox="1"/>
          <p:nvPr>
            <p:custDataLst>
              <p:tags r:id="rId7"/>
            </p:custDataLst>
          </p:nvPr>
        </p:nvSpPr>
        <p:spPr>
          <a:xfrm>
            <a:off x="2498292" y="4008438"/>
            <a:ext cx="8954799" cy="1383665"/>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sym typeface="+mn-ea"/>
              </a:rPr>
              <a:t>人民对于建立先进的</a:t>
            </a:r>
            <a:r>
              <a:rPr lang="zh-CN" altLang="en-US" sz="2800" b="1">
                <a:solidFill>
                  <a:srgbClr val="C00000"/>
                </a:solidFill>
                <a:latin typeface="黑体" panose="02010609060101010101" charset="-122"/>
                <a:ea typeface="黑体" panose="02010609060101010101" charset="-122"/>
                <a:sym typeface="+mn-ea"/>
              </a:rPr>
              <a:t>工业国</a:t>
            </a:r>
            <a:r>
              <a:rPr lang="zh-CN" altLang="en-US" sz="2800" b="1">
                <a:latin typeface="黑体" panose="02010609060101010101" charset="-122"/>
                <a:ea typeface="黑体" panose="02010609060101010101" charset="-122"/>
                <a:sym typeface="+mn-ea"/>
              </a:rPr>
              <a:t>的要求同落后的</a:t>
            </a:r>
            <a:r>
              <a:rPr lang="zh-CN" altLang="en-US" sz="2800" b="1">
                <a:solidFill>
                  <a:srgbClr val="C00000"/>
                </a:solidFill>
                <a:latin typeface="黑体" panose="02010609060101010101" charset="-122"/>
                <a:ea typeface="黑体" panose="02010609060101010101" charset="-122"/>
                <a:sym typeface="+mn-ea"/>
              </a:rPr>
              <a:t>农业国</a:t>
            </a:r>
            <a:r>
              <a:rPr lang="zh-CN" altLang="en-US" sz="2800" b="1">
                <a:latin typeface="黑体" panose="02010609060101010101" charset="-122"/>
                <a:ea typeface="黑体" panose="02010609060101010101" charset="-122"/>
                <a:sym typeface="+mn-ea"/>
              </a:rPr>
              <a:t>的现实之间的矛盾，人民对于经济文化迅速发展的</a:t>
            </a:r>
            <a:r>
              <a:rPr lang="zh-CN" altLang="en-US" sz="2800" b="1">
                <a:solidFill>
                  <a:srgbClr val="C00000"/>
                </a:solidFill>
                <a:latin typeface="黑体" panose="02010609060101010101" charset="-122"/>
                <a:ea typeface="黑体" panose="02010609060101010101" charset="-122"/>
                <a:sym typeface="+mn-ea"/>
              </a:rPr>
              <a:t>需要</a:t>
            </a:r>
            <a:r>
              <a:rPr lang="zh-CN" altLang="en-US" sz="2800" b="1">
                <a:latin typeface="黑体" panose="02010609060101010101" charset="-122"/>
                <a:ea typeface="黑体" panose="02010609060101010101" charset="-122"/>
                <a:sym typeface="+mn-ea"/>
              </a:rPr>
              <a:t>同当前经济文化不能满足人们需要的</a:t>
            </a:r>
            <a:r>
              <a:rPr lang="zh-CN" altLang="en-US" sz="2800" b="1">
                <a:solidFill>
                  <a:srgbClr val="C00000"/>
                </a:solidFill>
                <a:latin typeface="黑体" panose="02010609060101010101" charset="-122"/>
                <a:ea typeface="黑体" panose="02010609060101010101" charset="-122"/>
                <a:sym typeface="+mn-ea"/>
              </a:rPr>
              <a:t>状况</a:t>
            </a:r>
            <a:r>
              <a:rPr lang="zh-CN" altLang="en-US" sz="2800" b="1">
                <a:latin typeface="黑体" panose="02010609060101010101" charset="-122"/>
                <a:ea typeface="黑体" panose="02010609060101010101" charset="-122"/>
                <a:sym typeface="+mn-ea"/>
              </a:rPr>
              <a:t>之间的矛盾。</a:t>
            </a:r>
            <a:endParaRPr lang="zh-CN" altLang="en-US" sz="2800" b="1">
              <a:solidFill>
                <a:schemeClr val="accent4">
                  <a:lumMod val="50000"/>
                </a:schemeClr>
              </a:solidFill>
              <a:latin typeface="黑体" panose="02010609060101010101" charset="-122"/>
              <a:ea typeface="黑体" panose="02010609060101010101" charset="-122"/>
              <a:sym typeface="+mn-ea"/>
            </a:endParaRPr>
          </a:p>
        </p:txBody>
      </p:sp>
      <p:sp>
        <p:nvSpPr>
          <p:cNvPr id="16" name="文本框 15" title=""/>
          <p:cNvSpPr txBox="1"/>
          <p:nvPr>
            <p:custDataLst>
              <p:tags r:id="rId8"/>
            </p:custDataLst>
          </p:nvPr>
        </p:nvSpPr>
        <p:spPr>
          <a:xfrm>
            <a:off x="2530763" y="5615940"/>
            <a:ext cx="8922328" cy="953135"/>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sym typeface="+mn-ea"/>
              </a:rPr>
              <a:t>集中力量发展社会</a:t>
            </a:r>
            <a:r>
              <a:rPr lang="zh-CN" altLang="en-US" sz="2800" b="1">
                <a:solidFill>
                  <a:srgbClr val="C00000"/>
                </a:solidFill>
                <a:latin typeface="黑体" panose="02010609060101010101" charset="-122"/>
                <a:ea typeface="黑体" panose="02010609060101010101" charset="-122"/>
                <a:sym typeface="+mn-ea"/>
              </a:rPr>
              <a:t>生产力</a:t>
            </a:r>
            <a:r>
              <a:rPr lang="zh-CN" altLang="en-US" sz="2800" b="1">
                <a:latin typeface="黑体" panose="02010609060101010101" charset="-122"/>
                <a:ea typeface="黑体" panose="02010609060101010101" charset="-122"/>
                <a:sym typeface="+mn-ea"/>
              </a:rPr>
              <a:t>，尽快把我国由落后的</a:t>
            </a:r>
            <a:r>
              <a:rPr lang="zh-CN" altLang="en-US" sz="2800" b="1">
                <a:solidFill>
                  <a:srgbClr val="C00000"/>
                </a:solidFill>
                <a:latin typeface="黑体" panose="02010609060101010101" charset="-122"/>
                <a:ea typeface="黑体" panose="02010609060101010101" charset="-122"/>
                <a:sym typeface="+mn-ea"/>
              </a:rPr>
              <a:t>农业国</a:t>
            </a:r>
            <a:r>
              <a:rPr lang="zh-CN" altLang="en-US" sz="2800" b="1">
                <a:latin typeface="黑体" panose="02010609060101010101" charset="-122"/>
                <a:ea typeface="黑体" panose="02010609060101010101" charset="-122"/>
                <a:sym typeface="+mn-ea"/>
              </a:rPr>
              <a:t>变为先进的</a:t>
            </a:r>
            <a:r>
              <a:rPr lang="zh-CN" altLang="en-US" sz="2800" b="1">
                <a:solidFill>
                  <a:srgbClr val="C00000"/>
                </a:solidFill>
                <a:latin typeface="黑体" panose="02010609060101010101" charset="-122"/>
                <a:ea typeface="黑体" panose="02010609060101010101" charset="-122"/>
                <a:sym typeface="+mn-ea"/>
              </a:rPr>
              <a:t>工业国</a:t>
            </a:r>
            <a:endParaRPr lang="zh-CN" altLang="en-US" sz="2800" b="1">
              <a:solidFill>
                <a:srgbClr val="C00000"/>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Text Box 2" title=""/>
          <p:cNvSpPr txBox="1">
            <a:spLocks noChangeArrowheads="1"/>
          </p:cNvSpPr>
          <p:nvPr>
            <p:custDataLst>
              <p:tags r:id="rId3"/>
            </p:custDataLst>
          </p:nvPr>
        </p:nvSpPr>
        <p:spPr bwMode="auto">
          <a:xfrm>
            <a:off x="793002" y="1491998"/>
            <a:ext cx="611505" cy="4523938"/>
          </a:xfrm>
          <a:prstGeom prst="rect">
            <a:avLst/>
          </a:prstGeom>
          <a:solidFill>
            <a:srgbClr val="FF0000"/>
          </a:solidFill>
          <a:ln w="38100">
            <a:solidFill>
              <a:srgbClr val="009900"/>
            </a:solidFill>
            <a:miter lim="800000"/>
          </a:ln>
          <a:effectLst/>
        </p:spPr>
        <p:txBody>
          <a:bodyPr vert="eaVert" wrap="square">
            <a:spAutoFit/>
          </a:bodyPr>
          <a:lstStyle/>
          <a:p>
            <a:pPr algn="ctr">
              <a:spcBef>
                <a:spcPct val="50000"/>
              </a:spcBef>
              <a:defRPr/>
            </a:pPr>
            <a:r>
              <a:rPr lang="zh-CN" altLang="en-US" sz="2790" b="1">
                <a:solidFill>
                  <a:schemeClr val="bg1"/>
                </a:solidFill>
              </a:rPr>
              <a:t>社会主义制度在中国的确立</a:t>
            </a:r>
            <a:endParaRPr lang="zh-CN" altLang="en-US" sz="2790" b="1">
              <a:solidFill>
                <a:schemeClr val="bg1"/>
              </a:solidFill>
            </a:endParaRPr>
          </a:p>
        </p:txBody>
      </p:sp>
      <p:sp>
        <p:nvSpPr>
          <p:cNvPr id="3" name="Text Box 3" title=""/>
          <p:cNvSpPr txBox="1">
            <a:spLocks noChangeArrowheads="1"/>
          </p:cNvSpPr>
          <p:nvPr>
            <p:custDataLst>
              <p:tags r:id="rId4"/>
            </p:custDataLst>
          </p:nvPr>
        </p:nvSpPr>
        <p:spPr bwMode="auto">
          <a:xfrm>
            <a:off x="2495358" y="1239213"/>
            <a:ext cx="1508350" cy="1198880"/>
          </a:xfrm>
          <a:prstGeom prst="rect">
            <a:avLst/>
          </a:prstGeom>
          <a:solidFill>
            <a:schemeClr val="bg1"/>
          </a:solidFill>
          <a:ln w="38100">
            <a:solidFill>
              <a:srgbClr val="009900"/>
            </a:solidFill>
            <a:miter lim="800000"/>
          </a:ln>
          <a:effectLst/>
        </p:spPr>
        <p:txBody>
          <a:bodyPr wrap="square">
            <a:spAutoFit/>
          </a:bodyPr>
          <a:lstStyle/>
          <a:p>
            <a:pPr>
              <a:spcBef>
                <a:spcPct val="50000"/>
              </a:spcBef>
              <a:defRPr/>
            </a:pPr>
            <a:r>
              <a:rPr lang="zh-CN" altLang="en-US" sz="2395" b="1">
                <a:solidFill>
                  <a:schemeClr val="tx1"/>
                </a:solidFill>
                <a:latin typeface="黑体" panose="02010609060101010101" charset="-122"/>
                <a:ea typeface="黑体" panose="02010609060101010101" charset="-122"/>
              </a:rPr>
              <a:t>最为广泛而深刻的社会变革</a:t>
            </a:r>
            <a:endParaRPr lang="zh-CN" altLang="en-US" sz="2395" b="1">
              <a:solidFill>
                <a:schemeClr val="tx1"/>
              </a:solidFill>
              <a:latin typeface="黑体" panose="02010609060101010101" charset="-122"/>
              <a:ea typeface="黑体" panose="02010609060101010101" charset="-122"/>
            </a:endParaRPr>
          </a:p>
        </p:txBody>
      </p:sp>
      <p:sp>
        <p:nvSpPr>
          <p:cNvPr id="4" name="AutoShape 7" title=""/>
          <p:cNvSpPr/>
          <p:nvPr>
            <p:custDataLst>
              <p:tags r:id="rId5"/>
            </p:custDataLst>
          </p:nvPr>
        </p:nvSpPr>
        <p:spPr bwMode="auto">
          <a:xfrm>
            <a:off x="1603209" y="1837715"/>
            <a:ext cx="764638" cy="4021278"/>
          </a:xfrm>
          <a:prstGeom prst="leftBrace">
            <a:avLst>
              <a:gd name="adj1" fmla="val 58323"/>
              <a:gd name="adj2" fmla="val 50000"/>
            </a:avLst>
          </a:prstGeom>
          <a:noFill/>
          <a:ln w="38100">
            <a:solidFill>
              <a:schemeClr val="tx1"/>
            </a:solidFill>
            <a:round/>
          </a:ln>
        </p:spPr>
        <p:txBody>
          <a:bodyPr wrap="none" anchor="ctr"/>
          <a:lstStyle/>
          <a:p>
            <a:endParaRPr lang="zh-CN" altLang="en-US" sz="1795">
              <a:ea typeface="宋体" panose="02010600030101010101" pitchFamily="2" charset="-122"/>
            </a:endParaRPr>
          </a:p>
        </p:txBody>
      </p:sp>
      <p:sp>
        <p:nvSpPr>
          <p:cNvPr id="5" name="AutoShape 8" title=""/>
          <p:cNvSpPr/>
          <p:nvPr>
            <p:custDataLst>
              <p:tags r:id="rId6"/>
            </p:custDataLst>
          </p:nvPr>
        </p:nvSpPr>
        <p:spPr bwMode="auto">
          <a:xfrm>
            <a:off x="4168256" y="1012402"/>
            <a:ext cx="381527" cy="1651176"/>
          </a:xfrm>
          <a:prstGeom prst="leftBrace">
            <a:avLst>
              <a:gd name="adj1" fmla="val 37588"/>
              <a:gd name="adj2" fmla="val 50000"/>
            </a:avLst>
          </a:prstGeom>
          <a:noFill/>
          <a:ln w="38100">
            <a:solidFill>
              <a:schemeClr val="tx1"/>
            </a:solidFill>
            <a:round/>
          </a:ln>
        </p:spPr>
        <p:txBody>
          <a:bodyPr wrap="none" anchor="ctr"/>
          <a:lstStyle/>
          <a:p>
            <a:endParaRPr lang="zh-CN" altLang="en-US" sz="1795">
              <a:ea typeface="宋体" panose="02010600030101010101" pitchFamily="2" charset="-122"/>
            </a:endParaRPr>
          </a:p>
        </p:txBody>
      </p:sp>
      <p:sp>
        <p:nvSpPr>
          <p:cNvPr id="6" name="Rectangle 11" title=""/>
          <p:cNvSpPr>
            <a:spLocks noChangeArrowheads="1"/>
          </p:cNvSpPr>
          <p:nvPr>
            <p:custDataLst>
              <p:tags r:id="rId7"/>
            </p:custDataLst>
          </p:nvPr>
        </p:nvSpPr>
        <p:spPr bwMode="auto">
          <a:xfrm>
            <a:off x="4735921" y="744481"/>
            <a:ext cx="7396426" cy="5200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CN" sz="2790" b="1">
                <a:solidFill>
                  <a:srgbClr val="000000"/>
                </a:solidFill>
                <a:latin typeface="黑体" panose="02010609060101010101" charset="-122"/>
                <a:ea typeface="黑体" panose="02010609060101010101" charset="-122"/>
              </a:rPr>
              <a:t>1.</a:t>
            </a:r>
            <a:r>
              <a:rPr lang="zh-CN" altLang="en-US" sz="2790" b="1">
                <a:solidFill>
                  <a:srgbClr val="000000"/>
                </a:solidFill>
                <a:latin typeface="黑体" panose="02010609060101010101" charset="-122"/>
                <a:ea typeface="黑体" panose="02010609060101010101" charset="-122"/>
              </a:rPr>
              <a:t>过渡时期的</a:t>
            </a:r>
            <a:r>
              <a:rPr lang="zh-CN" altLang="en-US" sz="2790" b="1">
                <a:solidFill>
                  <a:srgbClr val="FF0000"/>
                </a:solidFill>
                <a:latin typeface="黑体" panose="02010609060101010101" charset="-122"/>
                <a:ea typeface="黑体" panose="02010609060101010101" charset="-122"/>
              </a:rPr>
              <a:t>总路线和总任务</a:t>
            </a:r>
            <a:r>
              <a:rPr lang="en-US" altLang="zh-CN" sz="2790" b="1">
                <a:solidFill>
                  <a:srgbClr val="FF0000"/>
                </a:solidFill>
                <a:latin typeface="黑体" panose="02010609060101010101" charset="-122"/>
                <a:ea typeface="黑体" panose="02010609060101010101" charset="-122"/>
              </a:rPr>
              <a:t>—“</a:t>
            </a:r>
            <a:r>
              <a:rPr lang="zh-CN" altLang="en-US" sz="2790" b="1">
                <a:solidFill>
                  <a:srgbClr val="FF0000"/>
                </a:solidFill>
                <a:latin typeface="黑体" panose="02010609060101010101" charset="-122"/>
                <a:ea typeface="黑体" panose="02010609060101010101" charset="-122"/>
              </a:rPr>
              <a:t>一化三改”</a:t>
            </a:r>
            <a:endParaRPr lang="zh-CN" altLang="en-US" sz="2790" b="1">
              <a:solidFill>
                <a:srgbClr val="FF0000"/>
              </a:solidFill>
              <a:latin typeface="黑体" panose="02010609060101010101" charset="-122"/>
              <a:ea typeface="黑体" panose="02010609060101010101" charset="-122"/>
            </a:endParaRPr>
          </a:p>
        </p:txBody>
      </p:sp>
      <p:sp>
        <p:nvSpPr>
          <p:cNvPr id="7" name="Rectangle 16" title=""/>
          <p:cNvSpPr>
            <a:spLocks noChangeArrowheads="1"/>
          </p:cNvSpPr>
          <p:nvPr>
            <p:custDataLst>
              <p:tags r:id="rId8"/>
            </p:custDataLst>
          </p:nvPr>
        </p:nvSpPr>
        <p:spPr bwMode="auto">
          <a:xfrm>
            <a:off x="7491305" y="3233660"/>
            <a:ext cx="2297873" cy="5200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20000"/>
              </a:spcBef>
              <a:defRPr/>
            </a:pPr>
            <a:r>
              <a:rPr lang="zh-CN" altLang="en-US" sz="2790" b="1">
                <a:solidFill>
                  <a:srgbClr val="FF0000"/>
                </a:solidFill>
                <a:latin typeface="黑体" panose="02010609060101010101" charset="-122"/>
                <a:ea typeface="黑体" panose="02010609060101010101" charset="-122"/>
              </a:rPr>
              <a:t>最重要贡献</a:t>
            </a:r>
            <a:endParaRPr lang="zh-CN" altLang="en-US" sz="2790" b="1">
              <a:solidFill>
                <a:srgbClr val="FF0000"/>
              </a:solidFill>
              <a:latin typeface="黑体" panose="02010609060101010101" charset="-122"/>
              <a:ea typeface="黑体" panose="02010609060101010101" charset="-122"/>
            </a:endParaRPr>
          </a:p>
        </p:txBody>
      </p:sp>
      <p:sp>
        <p:nvSpPr>
          <p:cNvPr id="8" name="Rectangle 16" title=""/>
          <p:cNvSpPr>
            <a:spLocks noChangeArrowheads="1"/>
          </p:cNvSpPr>
          <p:nvPr>
            <p:custDataLst>
              <p:tags r:id="rId9"/>
            </p:custDataLst>
          </p:nvPr>
        </p:nvSpPr>
        <p:spPr bwMode="auto">
          <a:xfrm>
            <a:off x="4829810" y="4902835"/>
            <a:ext cx="5744210" cy="15487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20000"/>
              </a:spcBef>
              <a:defRPr/>
            </a:pPr>
            <a:r>
              <a:rPr lang="en-US" altLang="zh-CN" sz="2790" b="1">
                <a:solidFill>
                  <a:srgbClr val="000000"/>
                </a:solidFill>
                <a:latin typeface="黑体" panose="02010609060101010101" charset="-122"/>
                <a:ea typeface="黑体" panose="02010609060101010101" charset="-122"/>
              </a:rPr>
              <a:t>3.</a:t>
            </a:r>
            <a:r>
              <a:rPr lang="zh-CN" altLang="en-US" sz="2790" b="1">
                <a:solidFill>
                  <a:srgbClr val="000000"/>
                </a:solidFill>
                <a:latin typeface="黑体" panose="02010609060101010101" charset="-122"/>
                <a:ea typeface="黑体" panose="02010609060101010101" charset="-122"/>
              </a:rPr>
              <a:t>社会主义制度确立后取得的</a:t>
            </a:r>
            <a:r>
              <a:rPr lang="zh-CN" altLang="en-US" sz="2790" b="1">
                <a:solidFill>
                  <a:srgbClr val="FF0000"/>
                </a:solidFill>
                <a:latin typeface="黑体" panose="02010609060101010101" charset="-122"/>
                <a:ea typeface="黑体" panose="02010609060101010101" charset="-122"/>
              </a:rPr>
              <a:t>成就；</a:t>
            </a:r>
            <a:endParaRPr lang="zh-CN" altLang="en-US" sz="2790" b="1">
              <a:solidFill>
                <a:srgbClr val="FF0000"/>
              </a:solidFill>
              <a:latin typeface="黑体" panose="02010609060101010101" charset="-122"/>
              <a:ea typeface="黑体" panose="02010609060101010101" charset="-122"/>
            </a:endParaRPr>
          </a:p>
          <a:p>
            <a:pPr>
              <a:spcBef>
                <a:spcPct val="20000"/>
              </a:spcBef>
              <a:defRPr/>
            </a:pPr>
            <a:r>
              <a:rPr lang="en-US" altLang="zh-CN" sz="2790" b="1">
                <a:solidFill>
                  <a:schemeClr val="tx1"/>
                </a:solidFill>
                <a:latin typeface="黑体" panose="02010609060101010101" charset="-122"/>
                <a:ea typeface="黑体" panose="02010609060101010101" charset="-122"/>
              </a:rPr>
              <a:t>4.</a:t>
            </a:r>
            <a:r>
              <a:rPr lang="zh-CN" altLang="en-US" sz="2790" b="1">
                <a:solidFill>
                  <a:schemeClr val="tx1"/>
                </a:solidFill>
                <a:latin typeface="黑体" panose="02010609060101010101" charset="-122"/>
                <a:ea typeface="黑体" panose="02010609060101010101" charset="-122"/>
              </a:rPr>
              <a:t>探索中的</a:t>
            </a:r>
            <a:r>
              <a:rPr lang="zh-CN" altLang="en-US" sz="2790" b="1">
                <a:solidFill>
                  <a:srgbClr val="FF0000"/>
                </a:solidFill>
                <a:latin typeface="黑体" panose="02010609060101010101" charset="-122"/>
                <a:ea typeface="黑体" panose="02010609060101010101" charset="-122"/>
              </a:rPr>
              <a:t>曲折</a:t>
            </a:r>
            <a:endParaRPr lang="zh-CN" altLang="en-US" sz="2790" b="1">
              <a:solidFill>
                <a:srgbClr val="FF0000"/>
              </a:solidFill>
              <a:latin typeface="黑体" panose="02010609060101010101" charset="-122"/>
              <a:ea typeface="黑体" panose="02010609060101010101" charset="-122"/>
            </a:endParaRPr>
          </a:p>
          <a:p>
            <a:pPr>
              <a:spcBef>
                <a:spcPct val="20000"/>
              </a:spcBef>
              <a:defRPr/>
            </a:pPr>
            <a:r>
              <a:rPr lang="en-US" altLang="zh-CN" sz="2785" b="1">
                <a:solidFill>
                  <a:srgbClr val="000000"/>
                </a:solidFill>
                <a:latin typeface="黑体" panose="02010609060101010101" charset="-122"/>
                <a:ea typeface="黑体" panose="02010609060101010101" charset="-122"/>
                <a:sym typeface="+mn-ea"/>
              </a:rPr>
              <a:t>5.</a:t>
            </a:r>
            <a:r>
              <a:rPr lang="zh-CN" altLang="en-US" sz="2785" b="1">
                <a:solidFill>
                  <a:srgbClr val="000000"/>
                </a:solidFill>
                <a:latin typeface="黑体" panose="02010609060101010101" charset="-122"/>
                <a:ea typeface="黑体" panose="02010609060101010101" charset="-122"/>
                <a:sym typeface="+mn-ea"/>
              </a:rPr>
              <a:t>社会主义建设初期探索的</a:t>
            </a:r>
            <a:r>
              <a:rPr lang="zh-CN" altLang="en-US" sz="2785" b="1">
                <a:solidFill>
                  <a:srgbClr val="FF0000"/>
                </a:solidFill>
                <a:latin typeface="黑体" panose="02010609060101010101" charset="-122"/>
                <a:ea typeface="黑体" panose="02010609060101010101" charset="-122"/>
                <a:sym typeface="+mn-ea"/>
              </a:rPr>
              <a:t>意义</a:t>
            </a:r>
            <a:endParaRPr lang="zh-CN" altLang="en-US" sz="2790" b="1">
              <a:solidFill>
                <a:srgbClr val="FF0000"/>
              </a:solidFill>
              <a:latin typeface="黑体" panose="02010609060101010101" charset="-122"/>
              <a:ea typeface="黑体" panose="02010609060101010101" charset="-122"/>
            </a:endParaRPr>
          </a:p>
        </p:txBody>
      </p:sp>
      <p:sp>
        <p:nvSpPr>
          <p:cNvPr id="9" name="Text Box 5" title=""/>
          <p:cNvSpPr txBox="1">
            <a:spLocks noChangeArrowheads="1"/>
          </p:cNvSpPr>
          <p:nvPr>
            <p:custDataLst>
              <p:tags r:id="rId10"/>
            </p:custDataLst>
          </p:nvPr>
        </p:nvSpPr>
        <p:spPr bwMode="auto">
          <a:xfrm>
            <a:off x="2459639" y="4184819"/>
            <a:ext cx="1579788" cy="829945"/>
          </a:xfrm>
          <a:prstGeom prst="rect">
            <a:avLst/>
          </a:prstGeom>
          <a:solidFill>
            <a:schemeClr val="bg1"/>
          </a:solidFill>
          <a:ln w="38100">
            <a:solidFill>
              <a:srgbClr val="009900"/>
            </a:solidFill>
            <a:miter lim="800000"/>
          </a:ln>
          <a:effectLst/>
        </p:spPr>
        <p:txBody>
          <a:bodyPr wrap="square">
            <a:spAutoFit/>
          </a:bodyPr>
          <a:lstStyle/>
          <a:p>
            <a:pPr>
              <a:spcBef>
                <a:spcPct val="50000"/>
              </a:spcBef>
              <a:defRPr/>
            </a:pPr>
            <a:r>
              <a:rPr lang="zh-CN" altLang="en-US" sz="2395" b="1">
                <a:solidFill>
                  <a:schemeClr val="tx1"/>
                </a:solidFill>
                <a:latin typeface="黑体" panose="02010609060101010101" charset="-122"/>
                <a:ea typeface="黑体" panose="02010609060101010101" charset="-122"/>
              </a:rPr>
              <a:t>在艰辛探索中前进</a:t>
            </a:r>
            <a:endParaRPr lang="zh-CN" altLang="en-US" sz="2395" b="1">
              <a:solidFill>
                <a:schemeClr val="tx1"/>
              </a:solidFill>
              <a:latin typeface="黑体" panose="02010609060101010101" charset="-122"/>
              <a:ea typeface="黑体" panose="02010609060101010101" charset="-122"/>
            </a:endParaRPr>
          </a:p>
        </p:txBody>
      </p:sp>
      <p:sp>
        <p:nvSpPr>
          <p:cNvPr id="10" name="矩形 9" title=""/>
          <p:cNvSpPr/>
          <p:nvPr>
            <p:custDataLst>
              <p:tags r:id="rId11"/>
            </p:custDataLst>
          </p:nvPr>
        </p:nvSpPr>
        <p:spPr>
          <a:xfrm>
            <a:off x="4735922" y="1958753"/>
            <a:ext cx="6606385" cy="5200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CN" sz="2790" b="1">
                <a:latin typeface="黑体" panose="02010609060101010101" charset="-122"/>
                <a:ea typeface="黑体" panose="02010609060101010101" charset="-122"/>
              </a:rPr>
              <a:t>3.</a:t>
            </a:r>
            <a:r>
              <a:rPr lang="zh-CN" altLang="en-US" sz="2790" b="1">
                <a:latin typeface="黑体" panose="02010609060101010101" charset="-122"/>
                <a:ea typeface="黑体" panose="02010609060101010101" charset="-122"/>
              </a:rPr>
              <a:t>社会主义改造</a:t>
            </a:r>
            <a:r>
              <a:rPr lang="en-US" altLang="zh-CN" sz="2790" b="1">
                <a:latin typeface="黑体" panose="02010609060101010101" charset="-122"/>
                <a:ea typeface="黑体" panose="02010609060101010101" charset="-122"/>
              </a:rPr>
              <a:t>——</a:t>
            </a:r>
            <a:r>
              <a:rPr lang="zh-CN" altLang="en-US" sz="2790" b="1">
                <a:solidFill>
                  <a:srgbClr val="FF0000"/>
                </a:solidFill>
                <a:latin typeface="黑体" panose="02010609060101010101" charset="-122"/>
                <a:ea typeface="黑体" panose="02010609060101010101" charset="-122"/>
              </a:rPr>
              <a:t>意义</a:t>
            </a:r>
            <a:endParaRPr lang="en-US" altLang="zh-CN" sz="2790" b="1">
              <a:solidFill>
                <a:srgbClr val="FF0000"/>
              </a:solidFill>
              <a:latin typeface="黑体" panose="02010609060101010101" charset="-122"/>
              <a:ea typeface="黑体" panose="02010609060101010101" charset="-122"/>
            </a:endParaRPr>
          </a:p>
        </p:txBody>
      </p:sp>
      <p:sp>
        <p:nvSpPr>
          <p:cNvPr id="11" name="Rectangle 11" title=""/>
          <p:cNvSpPr>
            <a:spLocks noChangeArrowheads="1"/>
          </p:cNvSpPr>
          <p:nvPr>
            <p:custDataLst>
              <p:tags r:id="rId12"/>
            </p:custDataLst>
          </p:nvPr>
        </p:nvSpPr>
        <p:spPr bwMode="auto">
          <a:xfrm>
            <a:off x="4735921" y="1365263"/>
            <a:ext cx="7396426" cy="5200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CN" sz="2790" b="1">
                <a:latin typeface="黑体" panose="02010609060101010101" charset="-122"/>
                <a:ea typeface="黑体" panose="02010609060101010101" charset="-122"/>
              </a:rPr>
              <a:t>2.</a:t>
            </a:r>
            <a:r>
              <a:rPr lang="zh-CN" altLang="en-US" sz="2790" b="1">
                <a:latin typeface="黑体" panose="02010609060101010101" charset="-122"/>
                <a:ea typeface="黑体" panose="02010609060101010101" charset="-122"/>
              </a:rPr>
              <a:t>新民主主义向社会主义过渡的</a:t>
            </a:r>
            <a:r>
              <a:rPr lang="zh-CN" altLang="en-US" sz="2790" b="1">
                <a:solidFill>
                  <a:srgbClr val="FF0000"/>
                </a:solidFill>
                <a:latin typeface="黑体" panose="02010609060101010101" charset="-122"/>
                <a:ea typeface="黑体" panose="02010609060101010101" charset="-122"/>
              </a:rPr>
              <a:t>历史必然性</a:t>
            </a:r>
            <a:endParaRPr lang="zh-CN" altLang="en-US" sz="2790" b="1">
              <a:solidFill>
                <a:srgbClr val="FF0000"/>
              </a:solidFill>
              <a:latin typeface="黑体" panose="02010609060101010101" charset="-122"/>
              <a:ea typeface="黑体" panose="02010609060101010101" charset="-122"/>
            </a:endParaRPr>
          </a:p>
        </p:txBody>
      </p:sp>
      <p:sp>
        <p:nvSpPr>
          <p:cNvPr id="12" name="Rectangle 11" title=""/>
          <p:cNvSpPr>
            <a:spLocks noChangeArrowheads="1"/>
          </p:cNvSpPr>
          <p:nvPr>
            <p:custDataLst>
              <p:tags r:id="rId13"/>
            </p:custDataLst>
          </p:nvPr>
        </p:nvSpPr>
        <p:spPr bwMode="auto">
          <a:xfrm>
            <a:off x="4818526" y="2676839"/>
            <a:ext cx="6031917" cy="5200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CN" sz="2790" b="1">
                <a:solidFill>
                  <a:srgbClr val="000000"/>
                </a:solidFill>
                <a:latin typeface="黑体" panose="02010609060101010101" charset="-122"/>
                <a:ea typeface="黑体" panose="02010609060101010101" charset="-122"/>
              </a:rPr>
              <a:t>1.</a:t>
            </a:r>
            <a:r>
              <a:rPr lang="zh-CN" altLang="en-US" sz="2790" b="1">
                <a:solidFill>
                  <a:srgbClr val="000000"/>
                </a:solidFill>
                <a:latin typeface="黑体" panose="02010609060101010101" charset="-122"/>
                <a:ea typeface="黑体" panose="02010609060101010101" charset="-122"/>
              </a:rPr>
              <a:t>新中国社会主义建设道路的</a:t>
            </a:r>
            <a:r>
              <a:rPr lang="zh-CN" altLang="en-US" sz="2790" b="1">
                <a:solidFill>
                  <a:srgbClr val="FF0000"/>
                </a:solidFill>
                <a:latin typeface="黑体" panose="02010609060101010101" charset="-122"/>
                <a:ea typeface="黑体" panose="02010609060101010101" charset="-122"/>
              </a:rPr>
              <a:t>探索</a:t>
            </a:r>
            <a:endParaRPr lang="zh-CN" altLang="en-US" sz="2790" b="1">
              <a:solidFill>
                <a:srgbClr val="FF0000"/>
              </a:solidFill>
              <a:latin typeface="黑体" panose="02010609060101010101" charset="-122"/>
              <a:ea typeface="黑体" panose="02010609060101010101" charset="-122"/>
            </a:endParaRPr>
          </a:p>
        </p:txBody>
      </p:sp>
      <p:sp>
        <p:nvSpPr>
          <p:cNvPr id="13" name="Rectangle 11" title=""/>
          <p:cNvSpPr>
            <a:spLocks noChangeArrowheads="1"/>
          </p:cNvSpPr>
          <p:nvPr>
            <p:custDataLst>
              <p:tags r:id="rId14"/>
            </p:custDataLst>
          </p:nvPr>
        </p:nvSpPr>
        <p:spPr bwMode="auto">
          <a:xfrm>
            <a:off x="4818526" y="3831016"/>
            <a:ext cx="2105387" cy="5200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CN" sz="2790" b="1">
                <a:solidFill>
                  <a:srgbClr val="000000"/>
                </a:solidFill>
                <a:latin typeface="黑体" panose="02010609060101010101" charset="-122"/>
                <a:ea typeface="黑体" panose="02010609060101010101" charset="-122"/>
              </a:rPr>
              <a:t>2.</a:t>
            </a:r>
            <a:r>
              <a:rPr lang="zh-CN" altLang="en-US" sz="2790" b="1">
                <a:solidFill>
                  <a:srgbClr val="000000"/>
                </a:solidFill>
                <a:latin typeface="黑体" panose="02010609060101010101" charset="-122"/>
                <a:ea typeface="黑体" panose="02010609060101010101" charset="-122"/>
              </a:rPr>
              <a:t>党的八大</a:t>
            </a:r>
            <a:endParaRPr lang="zh-CN" altLang="en-US" sz="2790" b="1">
              <a:solidFill>
                <a:srgbClr val="FF0000"/>
              </a:solidFill>
              <a:latin typeface="黑体" panose="02010609060101010101" charset="-122"/>
              <a:ea typeface="黑体" panose="02010609060101010101" charset="-122"/>
            </a:endParaRPr>
          </a:p>
        </p:txBody>
      </p:sp>
      <p:sp>
        <p:nvSpPr>
          <p:cNvPr id="14" name="AutoShape 10" title=""/>
          <p:cNvSpPr/>
          <p:nvPr>
            <p:custDataLst>
              <p:tags r:id="rId15"/>
            </p:custDataLst>
          </p:nvPr>
        </p:nvSpPr>
        <p:spPr bwMode="auto">
          <a:xfrm>
            <a:off x="4305071" y="2964073"/>
            <a:ext cx="381528" cy="3015811"/>
          </a:xfrm>
          <a:prstGeom prst="leftBrace">
            <a:avLst>
              <a:gd name="adj1" fmla="val 41756"/>
              <a:gd name="adj2" fmla="val 50000"/>
            </a:avLst>
          </a:prstGeom>
          <a:noFill/>
          <a:ln w="38100">
            <a:solidFill>
              <a:schemeClr val="tx1"/>
            </a:solidFill>
            <a:round/>
          </a:ln>
        </p:spPr>
        <p:txBody>
          <a:bodyPr wrap="none" anchor="ctr"/>
          <a:lstStyle/>
          <a:p>
            <a:endParaRPr lang="zh-CN" altLang="en-US" sz="1795">
              <a:ea typeface="宋体" panose="02010600030101010101" pitchFamily="2" charset="-122"/>
            </a:endParaRPr>
          </a:p>
        </p:txBody>
      </p:sp>
      <p:sp>
        <p:nvSpPr>
          <p:cNvPr id="15" name="Rectangle 16" title=""/>
          <p:cNvSpPr>
            <a:spLocks noChangeArrowheads="1"/>
          </p:cNvSpPr>
          <p:nvPr>
            <p:custDataLst>
              <p:tags r:id="rId16"/>
            </p:custDataLst>
          </p:nvPr>
        </p:nvSpPr>
        <p:spPr bwMode="auto">
          <a:xfrm>
            <a:off x="7491305" y="3789837"/>
            <a:ext cx="2297873" cy="5200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20000"/>
              </a:spcBef>
              <a:defRPr/>
            </a:pPr>
            <a:r>
              <a:rPr lang="zh-CN" altLang="en-US" sz="2790" b="1">
                <a:solidFill>
                  <a:srgbClr val="FF0000"/>
                </a:solidFill>
                <a:latin typeface="黑体" panose="02010609060101010101" charset="-122"/>
                <a:ea typeface="黑体" panose="02010609060101010101" charset="-122"/>
              </a:rPr>
              <a:t>主要矛盾</a:t>
            </a:r>
            <a:endParaRPr lang="zh-CN" altLang="en-US" sz="2790" b="1">
              <a:solidFill>
                <a:srgbClr val="FF0000"/>
              </a:solidFill>
              <a:latin typeface="黑体" panose="02010609060101010101" charset="-122"/>
              <a:ea typeface="黑体" panose="02010609060101010101" charset="-122"/>
            </a:endParaRPr>
          </a:p>
        </p:txBody>
      </p:sp>
      <p:sp>
        <p:nvSpPr>
          <p:cNvPr id="16" name="Rectangle 16" title=""/>
          <p:cNvSpPr>
            <a:spLocks noChangeArrowheads="1"/>
          </p:cNvSpPr>
          <p:nvPr>
            <p:custDataLst>
              <p:tags r:id="rId17"/>
            </p:custDataLst>
          </p:nvPr>
        </p:nvSpPr>
        <p:spPr bwMode="auto">
          <a:xfrm>
            <a:off x="7515199" y="4381064"/>
            <a:ext cx="2297873" cy="5200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20000"/>
              </a:spcBef>
              <a:defRPr/>
            </a:pPr>
            <a:r>
              <a:rPr lang="zh-CN" altLang="en-US" sz="2790" b="1">
                <a:solidFill>
                  <a:srgbClr val="FF0000"/>
                </a:solidFill>
                <a:latin typeface="黑体" panose="02010609060101010101" charset="-122"/>
                <a:ea typeface="黑体" panose="02010609060101010101" charset="-122"/>
              </a:rPr>
              <a:t>主要任务</a:t>
            </a:r>
            <a:endParaRPr lang="zh-CN" altLang="en-US" sz="2790" b="1">
              <a:solidFill>
                <a:srgbClr val="FF0000"/>
              </a:solidFill>
              <a:latin typeface="黑体" panose="02010609060101010101" charset="-122"/>
              <a:ea typeface="黑体" panose="02010609060101010101" charset="-122"/>
            </a:endParaRPr>
          </a:p>
        </p:txBody>
      </p:sp>
      <p:sp>
        <p:nvSpPr>
          <p:cNvPr id="17" name="AutoShape 8" title=""/>
          <p:cNvSpPr/>
          <p:nvPr>
            <p:custDataLst>
              <p:tags r:id="rId18"/>
            </p:custDataLst>
          </p:nvPr>
        </p:nvSpPr>
        <p:spPr bwMode="auto">
          <a:xfrm>
            <a:off x="6988646" y="3368541"/>
            <a:ext cx="381527" cy="1364362"/>
          </a:xfrm>
          <a:prstGeom prst="leftBrace">
            <a:avLst>
              <a:gd name="adj1" fmla="val 37588"/>
              <a:gd name="adj2" fmla="val 53351"/>
            </a:avLst>
          </a:prstGeom>
          <a:noFill/>
          <a:ln w="38100">
            <a:solidFill>
              <a:schemeClr val="tx1"/>
            </a:solidFill>
            <a:round/>
          </a:ln>
        </p:spPr>
        <p:txBody>
          <a:bodyPr wrap="none" anchor="ctr"/>
          <a:lstStyle/>
          <a:p>
            <a:endParaRPr lang="zh-CN" altLang="en-US" sz="1795">
              <a:ea typeface="宋体" panose="02010600030101010101" pitchFamily="2" charset="-122"/>
            </a:endParaRPr>
          </a:p>
        </p:txBody>
      </p:sp>
      <p:sp>
        <p:nvSpPr>
          <p:cNvPr id="40962" name="AutoShape 15" title=""/>
          <p:cNvSpPr/>
          <p:nvPr>
            <p:custDataLst>
              <p:tags r:id="rId19"/>
            </p:custDataLst>
          </p:nvPr>
        </p:nvSpPr>
        <p:spPr>
          <a:xfrm>
            <a:off x="179388" y="195263"/>
            <a:ext cx="2406650" cy="608012"/>
          </a:xfrm>
          <a:prstGeom prst="roundRect">
            <a:avLst>
              <a:gd name="adj" fmla="val 16667"/>
            </a:avLst>
          </a:prstGeom>
          <a:solidFill>
            <a:srgbClr val="FFCC99"/>
          </a:solidFill>
          <a:ln w="9525" cap="flat" cmpd="sng">
            <a:solidFill>
              <a:srgbClr val="FFCC99"/>
            </a:solidFill>
            <a:prstDash val="solid"/>
            <a:headEnd type="none" w="med" len="med"/>
            <a:tailEnd type="none" w="med" len="med"/>
          </a:ln>
        </p:spPr>
        <p:txBody>
          <a:bodyPr wrap="none" anchor="ctr" anchorCtr="0"/>
          <a:lstStyle>
            <a:lvl1pPr marL="1714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sz="1200" u="none" kern="1200" baseline="0">
                <a:solidFill>
                  <a:srgbClr val="595959"/>
                </a:solidFill>
                <a:effectLst/>
                <a:latin typeface="Arial" panose="020b0604020202020204" pitchFamily="34" charset="0"/>
                <a:ea typeface="微软雅黑" panose="020b0503020204020204" charset="-122"/>
                <a:cs typeface="+mn-cs"/>
              </a:defRPr>
            </a:lvl1pPr>
            <a:lvl2pPr marL="514350" indent="-171450" algn="l" defTabSz="685800" rtl="0" eaLnBrk="0" fontAlgn="base" hangingPunct="0">
              <a:lnSpc>
                <a:spcPct val="130000"/>
              </a:lnSpc>
              <a:spcBef>
                <a:spcPct val="0"/>
              </a:spcBef>
              <a:spcAft>
                <a:spcPts val="750"/>
              </a:spcAft>
              <a:buClrTx/>
              <a:buSzTx/>
              <a:buFont typeface="Arial" panose="020b0604020202020204" pitchFamily="34" charset="0"/>
              <a:buChar char="•"/>
              <a:tabLst>
                <a:tab pos="1206500"/>
              </a:tabLst>
              <a:defRPr kumimoji="0" sz="1200" u="none" kern="1200" baseline="0">
                <a:solidFill>
                  <a:srgbClr val="595959"/>
                </a:solidFill>
                <a:effectLst/>
                <a:latin typeface="Arial" panose="020b0604020202020204" pitchFamily="34" charset="0"/>
                <a:ea typeface="微软雅黑" panose="020b0503020204020204" charset="-122"/>
                <a:cs typeface="+mn-cs"/>
              </a:defRPr>
            </a:lvl2pPr>
            <a:lvl3pPr marL="8572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sz="1200" u="none" kern="1200" baseline="0">
                <a:solidFill>
                  <a:srgbClr val="595959"/>
                </a:solidFill>
                <a:effectLst/>
                <a:latin typeface="Arial" panose="020b0604020202020204" pitchFamily="34" charset="0"/>
                <a:ea typeface="微软雅黑" panose="020b0503020204020204" charset="-122"/>
                <a:cs typeface="+mn-cs"/>
              </a:defRPr>
            </a:lvl3pPr>
            <a:lvl4pPr marL="12001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sz="1200" u="none" kern="1200" baseline="0">
                <a:solidFill>
                  <a:srgbClr val="595959"/>
                </a:solidFill>
                <a:effectLst/>
                <a:latin typeface="Arial" panose="020b0604020202020204" pitchFamily="34" charset="0"/>
                <a:ea typeface="微软雅黑" panose="020b0503020204020204" charset="-122"/>
                <a:cs typeface="+mn-cs"/>
              </a:defRPr>
            </a:lvl4pPr>
            <a:lvl5pPr marL="15430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sz="1200" u="none" kern="1200" baseline="0">
                <a:solidFill>
                  <a:srgbClr val="595959"/>
                </a:solidFill>
                <a:effectLst/>
                <a:latin typeface="Arial" panose="020b0604020202020204" pitchFamily="34" charset="0"/>
                <a:ea typeface="微软雅黑" panose="020b0503020204020204" charset="-122"/>
                <a:cs typeface="+mn-cs"/>
              </a:defRPr>
            </a:lvl5pPr>
          </a:lstStyle>
          <a:p>
            <a:pPr marL="0" lvl="0" indent="0" algn="ctr" eaLnBrk="1" hangingPunct="1">
              <a:lnSpc>
                <a:spcPct val="100000"/>
              </a:lnSpc>
              <a:spcAft>
                <a:spcPct val="0"/>
              </a:spcAft>
              <a:buFontTx/>
              <a:buNone/>
            </a:pPr>
            <a:r>
              <a:rPr lang="zh-CN" altLang="en-US" sz="3600" b="1">
                <a:solidFill>
                  <a:srgbClr val="FF0066"/>
                </a:solidFill>
                <a:ea typeface="隶书" panose="02010509060101010101" charset="-122"/>
              </a:rPr>
              <a:t>体系构建</a:t>
            </a:r>
            <a:endParaRPr lang="zh-CN" altLang="en-US" sz="3600" b="1">
              <a:solidFill>
                <a:srgbClr val="FF0066"/>
              </a:solidFill>
              <a:ea typeface="隶书" panose="020105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40962"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1012825" y="1444559"/>
            <a:ext cx="10587176" cy="3969385"/>
          </a:xfrm>
          <a:prstGeom prst="rect">
            <a:avLst/>
          </a:prstGeom>
          <a:noFill/>
        </p:spPr>
        <p:txBody>
          <a:bodyPr wrap="square">
            <a:spAutoFit/>
          </a:bodyPr>
          <a:lstStyle/>
          <a:p>
            <a:pPr fontAlgn="auto">
              <a:lnSpc>
                <a:spcPct val="150000"/>
              </a:lnSpc>
            </a:pPr>
            <a:r>
              <a:rPr lang="en-US" altLang="zh-CN" sz="2800">
                <a:latin typeface="华文中宋" panose="02010600040101010101" pitchFamily="2" charset="-122"/>
                <a:ea typeface="华文中宋" panose="02010600040101010101" pitchFamily="2" charset="-122"/>
              </a:rPr>
              <a:t>1.1956</a:t>
            </a:r>
            <a:r>
              <a:rPr lang="zh-CN" altLang="en-US" sz="2800">
                <a:latin typeface="华文中宋" panose="02010600040101010101" pitchFamily="2" charset="-122"/>
                <a:ea typeface="华文中宋" panose="02010600040101010101" pitchFamily="2" charset="-122"/>
              </a:rPr>
              <a:t>年底，我国社会主义改造基本完成</a:t>
            </a:r>
            <a:r>
              <a:rPr lang="en-US" altLang="zh-CN" sz="2800">
                <a:latin typeface="华文中宋" panose="02010600040101010101" pitchFamily="2" charset="-122"/>
                <a:ea typeface="华文中宋" panose="02010600040101010101" pitchFamily="2" charset="-122"/>
              </a:rPr>
              <a:t>,</a:t>
            </a:r>
            <a:r>
              <a:rPr lang="zh-CN" altLang="en-US" sz="2800">
                <a:latin typeface="华文中宋" panose="02010600040101010101" pitchFamily="2" charset="-122"/>
                <a:ea typeface="华文中宋" panose="02010600040101010101" pitchFamily="2" charset="-122"/>
              </a:rPr>
              <a:t>社会经济结构发生了根本变化。我国社会主义改造的历史意义在于</a:t>
            </a:r>
            <a:br>
              <a:rPr lang="en-US" altLang="zh-CN" sz="2800">
                <a:latin typeface="华文中宋" panose="02010600040101010101" pitchFamily="2" charset="-122"/>
                <a:ea typeface="华文中宋" panose="02010600040101010101" pitchFamily="2" charset="-122"/>
              </a:rPr>
            </a:br>
            <a:r>
              <a:rPr lang="en-US" altLang="zh-CN" sz="2800">
                <a:latin typeface="华文中宋" panose="02010600040101010101" pitchFamily="2" charset="-122"/>
                <a:ea typeface="华文中宋" panose="02010600040101010101" pitchFamily="2" charset="-122"/>
              </a:rPr>
              <a:t>A .</a:t>
            </a:r>
            <a:r>
              <a:rPr lang="zh-CN" altLang="en-US" sz="2800">
                <a:latin typeface="华文中宋" panose="02010600040101010101" pitchFamily="2" charset="-122"/>
                <a:ea typeface="华文中宋" panose="02010600040101010101" pitchFamily="2" charset="-122"/>
              </a:rPr>
              <a:t>完成了民主革命的遗留任务 </a:t>
            </a:r>
            <a:endParaRPr lang="en-US" altLang="zh-CN" sz="2800">
              <a:latin typeface="华文中宋" panose="02010600040101010101" pitchFamily="2" charset="-122"/>
              <a:ea typeface="华文中宋" panose="02010600040101010101" pitchFamily="2" charset="-122"/>
            </a:endParaRPr>
          </a:p>
          <a:p>
            <a:pPr fontAlgn="auto">
              <a:lnSpc>
                <a:spcPct val="150000"/>
              </a:lnSpc>
            </a:pPr>
            <a:r>
              <a:rPr lang="en-US" altLang="zh-CN" sz="2800">
                <a:latin typeface="华文中宋" panose="02010600040101010101" pitchFamily="2" charset="-122"/>
                <a:ea typeface="华文中宋" panose="02010600040101010101" pitchFamily="2" charset="-122"/>
              </a:rPr>
              <a:t>B .</a:t>
            </a:r>
            <a:r>
              <a:rPr lang="zh-CN" altLang="en-US" sz="2800">
                <a:latin typeface="华文中宋" panose="02010600040101010101" pitchFamily="2" charset="-122"/>
                <a:ea typeface="华文中宋" panose="02010600040101010101" pitchFamily="2" charset="-122"/>
              </a:rPr>
              <a:t>社会主义基本制度在我国确立 </a:t>
            </a:r>
            <a:endParaRPr lang="en-US" altLang="zh-CN" sz="2800">
              <a:latin typeface="华文中宋" panose="02010600040101010101" pitchFamily="2" charset="-122"/>
              <a:ea typeface="华文中宋" panose="02010600040101010101" pitchFamily="2" charset="-122"/>
            </a:endParaRPr>
          </a:p>
          <a:p>
            <a:pPr fontAlgn="auto">
              <a:lnSpc>
                <a:spcPct val="150000"/>
              </a:lnSpc>
            </a:pPr>
            <a:r>
              <a:rPr lang="en-US" altLang="zh-CN" sz="2800">
                <a:latin typeface="华文中宋" panose="02010600040101010101" pitchFamily="2" charset="-122"/>
                <a:ea typeface="华文中宋" panose="02010600040101010101" pitchFamily="2" charset="-122"/>
              </a:rPr>
              <a:t>C .</a:t>
            </a:r>
            <a:r>
              <a:rPr lang="zh-CN" altLang="en-US" sz="2800">
                <a:latin typeface="华文中宋" panose="02010600040101010101" pitchFamily="2" charset="-122"/>
                <a:ea typeface="华文中宋" panose="02010600040101010101" pitchFamily="2" charset="-122"/>
              </a:rPr>
              <a:t>带领中国人民走向民富国强</a:t>
            </a:r>
            <a:br>
              <a:rPr lang="zh-CN" altLang="en-US" sz="2800">
                <a:latin typeface="华文中宋" panose="02010600040101010101" pitchFamily="2" charset="-122"/>
                <a:ea typeface="华文中宋" panose="02010600040101010101" pitchFamily="2" charset="-122"/>
              </a:rPr>
            </a:br>
            <a:r>
              <a:rPr lang="en-US" altLang="zh-CN" sz="2800">
                <a:latin typeface="华文中宋" panose="02010600040101010101" pitchFamily="2" charset="-122"/>
                <a:ea typeface="华文中宋" panose="02010600040101010101" pitchFamily="2" charset="-122"/>
              </a:rPr>
              <a:t>D .</a:t>
            </a:r>
            <a:r>
              <a:rPr lang="zh-CN" altLang="en-US" sz="2800">
                <a:latin typeface="华文中宋" panose="02010600040101010101" pitchFamily="2" charset="-122"/>
                <a:ea typeface="华文中宋" panose="02010600040101010101" pitchFamily="2" charset="-122"/>
              </a:rPr>
              <a:t>为实现中华民族的伟大复兴创造了政治前提</a:t>
            </a:r>
            <a:endParaRPr lang="zh-CN" altLang="en-US" sz="2800">
              <a:latin typeface="华文中宋" panose="02010600040101010101" pitchFamily="2" charset="-122"/>
              <a:ea typeface="华文中宋" panose="02010600040101010101" pitchFamily="2" charset="-122"/>
            </a:endParaRPr>
          </a:p>
        </p:txBody>
      </p:sp>
      <p:sp>
        <p:nvSpPr>
          <p:cNvPr id="6" name="文本框 5" title=""/>
          <p:cNvSpPr txBox="1"/>
          <p:nvPr>
            <p:custDataLst>
              <p:tags r:id="rId4"/>
            </p:custDataLst>
          </p:nvPr>
        </p:nvSpPr>
        <p:spPr>
          <a:xfrm>
            <a:off x="10436853" y="4857085"/>
            <a:ext cx="772357" cy="1106805"/>
          </a:xfrm>
          <a:prstGeom prst="rect">
            <a:avLst/>
          </a:prstGeom>
          <a:noFill/>
        </p:spPr>
        <p:txBody>
          <a:bodyPr wrap="square" rtlCol="0">
            <a:spAutoFit/>
          </a:bodyPr>
          <a:lstStyle/>
          <a:p>
            <a:r>
              <a:rPr lang="en-US" altLang="zh-CN" sz="6600" b="1">
                <a:solidFill>
                  <a:srgbClr val="FF0000"/>
                </a:solidFill>
              </a:rPr>
              <a:t>B</a:t>
            </a:r>
            <a:endParaRPr lang="zh-CN" altLang="en-US" sz="6600" b="1">
              <a:solidFill>
                <a:srgbClr val="FF0000"/>
              </a:solidFill>
            </a:endParaRPr>
          </a:p>
        </p:txBody>
      </p:sp>
      <p:sp>
        <p:nvSpPr>
          <p:cNvPr id="8" name="文本框 7" title=""/>
          <p:cNvSpPr txBox="1"/>
          <p:nvPr>
            <p:custDataLst>
              <p:tags r:id="rId5"/>
            </p:custDataLst>
          </p:nvPr>
        </p:nvSpPr>
        <p:spPr>
          <a:xfrm>
            <a:off x="1754954" y="323127"/>
            <a:ext cx="6096000" cy="755650"/>
          </a:xfrm>
          <a:prstGeom prst="rect">
            <a:avLst/>
          </a:prstGeom>
          <a:noFill/>
        </p:spPr>
        <p:txBody>
          <a:bodyPr wrap="square">
            <a:spAutoFit/>
          </a:bodyPr>
          <a:lstStyle/>
          <a:p>
            <a:pPr>
              <a:lnSpc>
                <a:spcPct val="120000"/>
              </a:lnSpc>
            </a:pPr>
            <a:r>
              <a:rPr lang="zh-CN" altLang="en-US" sz="3600" b="1">
                <a:solidFill>
                  <a:srgbClr val="FF0000"/>
                </a:solidFill>
                <a:latin typeface="隶书" panose="02010509060101010101" charset="-122"/>
                <a:ea typeface="隶书" panose="02010509060101010101" charset="-122"/>
                <a:cs typeface="隶书" panose="02010509060101010101" charset="-122"/>
              </a:rPr>
              <a:t>学以致用</a:t>
            </a:r>
            <a:endParaRPr lang="zh-CN" altLang="en-US" sz="3600" b="1">
              <a:solidFill>
                <a:srgbClr val="FF0000"/>
              </a:solidFill>
              <a:latin typeface="隶书" panose="02010509060101010101" charset="-122"/>
              <a:ea typeface="隶书" panose="02010509060101010101" charset="-122"/>
              <a:cs typeface="隶书" panose="020105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Rectangle 5" title=""/>
          <p:cNvSpPr>
            <a:spLocks noChangeArrowheads="1"/>
          </p:cNvSpPr>
          <p:nvPr>
            <p:custDataLst>
              <p:tags r:id="rId3"/>
            </p:custDataLst>
          </p:nvPr>
        </p:nvSpPr>
        <p:spPr bwMode="auto">
          <a:xfrm>
            <a:off x="793115" y="1051612"/>
            <a:ext cx="10605247" cy="5239385"/>
          </a:xfrm>
          <a:prstGeom prst="rect">
            <a:avLst/>
          </a:prstGeom>
          <a:noFill/>
          <a:ln w="9525">
            <a:noFill/>
            <a:miter lim="800000"/>
          </a:ln>
        </p:spPr>
        <p:txBody>
          <a:bodyPr wrap="square" lIns="68580" tIns="34290" rIns="68580" bIns="34290" anchor="ctr">
            <a:spAutoFit/>
          </a:bodyPr>
          <a:lstStyle/>
          <a:p>
            <a:pPr fontAlgn="auto">
              <a:lnSpc>
                <a:spcPct val="150000"/>
              </a:lnSpc>
            </a:pPr>
            <a:r>
              <a:rPr lang="en-US" altLang="zh-CN" sz="2800" b="1">
                <a:latin typeface="黑体" panose="02010609060101010101" charset="-122"/>
                <a:ea typeface="黑体" panose="02010609060101010101" charset="-122"/>
                <a:cs typeface="黑体" panose="02010609060101010101" charset="-122"/>
              </a:rPr>
              <a:t>2.</a:t>
            </a:r>
            <a:r>
              <a:rPr lang="zh-CN" altLang="zh-CN" sz="2800">
                <a:latin typeface="黑体" panose="02010609060101010101" charset="-122"/>
                <a:ea typeface="黑体" panose="02010609060101010101" charset="-122"/>
                <a:cs typeface="黑体" panose="02010609060101010101" charset="-122"/>
              </a:rPr>
              <a:t>我国经济社会的发展存在着历史必然性，从新民主主义向社会主义过渡的历史必然性有</a:t>
            </a:r>
            <a:endParaRPr lang="zh-CN" altLang="zh-CN" sz="2800">
              <a:latin typeface="黑体" panose="02010609060101010101" charset="-122"/>
              <a:ea typeface="黑体" panose="02010609060101010101" charset="-122"/>
              <a:cs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cs typeface="黑体" panose="02010609060101010101" charset="-122"/>
              </a:rPr>
              <a:t>①</a:t>
            </a:r>
            <a:r>
              <a:rPr lang="zh-CN" altLang="zh-CN" sz="2800">
                <a:latin typeface="黑体" panose="02010609060101010101" charset="-122"/>
                <a:ea typeface="黑体" panose="02010609060101010101" charset="-122"/>
                <a:cs typeface="黑体" panose="02010609060101010101" charset="-122"/>
              </a:rPr>
              <a:t>国家资本主义迅速发展，逐步成为社会经济中的主导因素　</a:t>
            </a:r>
            <a:endParaRPr lang="en-US" altLang="zh-CN" sz="2800">
              <a:latin typeface="黑体" panose="02010609060101010101" charset="-122"/>
              <a:ea typeface="黑体" panose="02010609060101010101" charset="-122"/>
              <a:cs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cs typeface="黑体" panose="02010609060101010101" charset="-122"/>
              </a:rPr>
              <a:t>②</a:t>
            </a:r>
            <a:r>
              <a:rPr lang="zh-CN" altLang="zh-CN" sz="2800">
                <a:latin typeface="黑体" panose="02010609060101010101" charset="-122"/>
                <a:ea typeface="黑体" panose="02010609060101010101" charset="-122"/>
                <a:cs typeface="黑体" panose="02010609060101010101" charset="-122"/>
              </a:rPr>
              <a:t>国家积累了利用、限制和管理私营工商业的经验，不同程度的开始了对它们彻底的社会主义改造　</a:t>
            </a:r>
            <a:endParaRPr lang="en-US" altLang="zh-CN" sz="2800">
              <a:latin typeface="黑体" panose="02010609060101010101" charset="-122"/>
              <a:ea typeface="黑体" panose="02010609060101010101" charset="-122"/>
              <a:cs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cs typeface="黑体" panose="02010609060101010101" charset="-122"/>
              </a:rPr>
              <a:t>③</a:t>
            </a:r>
            <a:r>
              <a:rPr lang="zh-CN" altLang="zh-CN" sz="2800">
                <a:latin typeface="黑体" panose="02010609060101010101" charset="-122"/>
                <a:ea typeface="黑体" panose="02010609060101010101" charset="-122"/>
                <a:cs typeface="黑体" panose="02010609060101010101" charset="-122"/>
              </a:rPr>
              <a:t>个体农业经济难以适应国家工业化的新形势，迫切需要组织起来　</a:t>
            </a:r>
            <a:endParaRPr lang="en-US" altLang="zh-CN" sz="2800">
              <a:latin typeface="黑体" panose="02010609060101010101" charset="-122"/>
              <a:ea typeface="黑体" panose="02010609060101010101" charset="-122"/>
              <a:cs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cs typeface="黑体" panose="02010609060101010101" charset="-122"/>
              </a:rPr>
              <a:t>④</a:t>
            </a:r>
            <a:r>
              <a:rPr lang="zh-CN" altLang="zh-CN" sz="2800">
                <a:latin typeface="黑体" panose="02010609060101010101" charset="-122"/>
                <a:ea typeface="黑体" panose="02010609060101010101" charset="-122"/>
                <a:cs typeface="黑体" panose="02010609060101010101" charset="-122"/>
              </a:rPr>
              <a:t>国际形势有利于中国加快向社会主义阵营的转变</a:t>
            </a:r>
            <a:endParaRPr lang="zh-CN" altLang="zh-CN" sz="2800">
              <a:latin typeface="黑体" panose="02010609060101010101" charset="-122"/>
              <a:ea typeface="黑体" panose="02010609060101010101" charset="-122"/>
              <a:cs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cs typeface="黑体" panose="02010609060101010101" charset="-122"/>
              </a:rPr>
              <a:t>A</a:t>
            </a:r>
            <a:r>
              <a:rPr lang="zh-CN" altLang="zh-CN" sz="2800">
                <a:latin typeface="黑体" panose="02010609060101010101" charset="-122"/>
                <a:ea typeface="黑体" panose="02010609060101010101" charset="-122"/>
                <a:cs typeface="黑体" panose="02010609060101010101" charset="-122"/>
              </a:rPr>
              <a:t>．</a:t>
            </a:r>
            <a:r>
              <a:rPr lang="en-US" altLang="zh-CN" sz="2800">
                <a:latin typeface="黑体" panose="02010609060101010101" charset="-122"/>
                <a:ea typeface="黑体" panose="02010609060101010101" charset="-122"/>
                <a:cs typeface="黑体" panose="02010609060101010101" charset="-122"/>
              </a:rPr>
              <a:t>①②      B</a:t>
            </a:r>
            <a:r>
              <a:rPr lang="zh-CN" altLang="zh-CN" sz="2800">
                <a:latin typeface="黑体" panose="02010609060101010101" charset="-122"/>
                <a:ea typeface="黑体" panose="02010609060101010101" charset="-122"/>
                <a:cs typeface="黑体" panose="02010609060101010101" charset="-122"/>
              </a:rPr>
              <a:t>．</a:t>
            </a:r>
            <a:r>
              <a:rPr lang="en-US" altLang="zh-CN" sz="2800">
                <a:latin typeface="黑体" panose="02010609060101010101" charset="-122"/>
                <a:ea typeface="黑体" panose="02010609060101010101" charset="-122"/>
                <a:cs typeface="黑体" panose="02010609060101010101" charset="-122"/>
              </a:rPr>
              <a:t>①③      C</a:t>
            </a:r>
            <a:r>
              <a:rPr lang="zh-CN" altLang="zh-CN" sz="2800">
                <a:latin typeface="黑体" panose="02010609060101010101" charset="-122"/>
                <a:ea typeface="黑体" panose="02010609060101010101" charset="-122"/>
                <a:cs typeface="黑体" panose="02010609060101010101" charset="-122"/>
              </a:rPr>
              <a:t>．</a:t>
            </a:r>
            <a:r>
              <a:rPr lang="en-US" altLang="zh-CN" sz="2800">
                <a:latin typeface="黑体" panose="02010609060101010101" charset="-122"/>
                <a:ea typeface="黑体" panose="02010609060101010101" charset="-122"/>
                <a:cs typeface="黑体" panose="02010609060101010101" charset="-122"/>
              </a:rPr>
              <a:t>②</a:t>
            </a:r>
            <a:r>
              <a:rPr lang="en-US" altLang="zh-CN" sz="2800">
                <a:latin typeface="黑体" panose="02010609060101010101" charset="-122"/>
                <a:ea typeface="黑体" panose="02010609060101010101" charset="-122"/>
                <a:cs typeface="黑体" panose="02010609060101010101" charset="-122"/>
                <a:sym typeface="+mn-ea"/>
              </a:rPr>
              <a:t>④</a:t>
            </a:r>
            <a:r>
              <a:rPr lang="en-US" altLang="zh-CN" sz="2800">
                <a:latin typeface="黑体" panose="02010609060101010101" charset="-122"/>
                <a:ea typeface="黑体" panose="02010609060101010101" charset="-122"/>
                <a:cs typeface="黑体" panose="02010609060101010101" charset="-122"/>
              </a:rPr>
              <a:t>       D</a:t>
            </a:r>
            <a:r>
              <a:rPr lang="zh-CN" altLang="zh-CN" sz="2800">
                <a:latin typeface="黑体" panose="02010609060101010101" charset="-122"/>
                <a:ea typeface="黑体" panose="02010609060101010101" charset="-122"/>
                <a:cs typeface="黑体" panose="02010609060101010101" charset="-122"/>
              </a:rPr>
              <a:t>．</a:t>
            </a:r>
            <a:r>
              <a:rPr lang="en-US" altLang="zh-CN" sz="2800">
                <a:latin typeface="黑体" panose="02010609060101010101" charset="-122"/>
                <a:ea typeface="黑体" panose="02010609060101010101" charset="-122"/>
                <a:cs typeface="黑体" panose="02010609060101010101" charset="-122"/>
              </a:rPr>
              <a:t>③④</a:t>
            </a:r>
            <a:endParaRPr lang="en-US" altLang="zh-CN" sz="2800">
              <a:latin typeface="黑体" panose="02010609060101010101" charset="-122"/>
              <a:ea typeface="黑体" panose="02010609060101010101" charset="-122"/>
              <a:cs typeface="黑体" panose="02010609060101010101" charset="-122"/>
            </a:endParaRPr>
          </a:p>
        </p:txBody>
      </p:sp>
      <p:sp>
        <p:nvSpPr>
          <p:cNvPr id="3" name="矩形 2" title=""/>
          <p:cNvSpPr/>
          <p:nvPr>
            <p:custDataLst>
              <p:tags r:id="rId4"/>
            </p:custDataLst>
          </p:nvPr>
        </p:nvSpPr>
        <p:spPr>
          <a:xfrm>
            <a:off x="10061575" y="5184140"/>
            <a:ext cx="1110615" cy="110680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6600" b="1" cap="all" spc="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t>
            </a:r>
            <a:endParaRPr lang="en-US" altLang="zh-CN" sz="6600" b="1" cap="all" spc="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6" name="文本框 25" title=""/>
          <p:cNvSpPr txBox="1"/>
          <p:nvPr>
            <p:custDataLst>
              <p:tags r:id="rId3"/>
            </p:custDataLst>
          </p:nvPr>
        </p:nvSpPr>
        <p:spPr>
          <a:xfrm>
            <a:off x="167640" y="6150610"/>
            <a:ext cx="11693525" cy="521970"/>
          </a:xfrm>
          <a:prstGeom prst="rect">
            <a:avLst/>
          </a:prstGeom>
          <a:noFill/>
        </p:spPr>
        <p:txBody>
          <a:bodyPr wrap="square" rtlCol="0">
            <a:spAutoFit/>
          </a:bodyPr>
          <a:lstStyle/>
          <a:p>
            <a:pPr algn="ctr">
              <a:buClrTx/>
              <a:buSzTx/>
              <a:buFontTx/>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思考：新中国成立后我们进入社会主义社会了吗？</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cxnSp>
        <p:nvCxnSpPr>
          <p:cNvPr id="56329" name="Straight Connector 4" title=""/>
          <p:cNvCxnSpPr/>
          <p:nvPr>
            <p:custDataLst>
              <p:tags r:id="rId4"/>
            </p:custDataLst>
          </p:nvPr>
        </p:nvCxnSpPr>
        <p:spPr>
          <a:xfrm>
            <a:off x="440373" y="3547110"/>
            <a:ext cx="11147425" cy="48260"/>
          </a:xfrm>
          <a:prstGeom prst="line">
            <a:avLst/>
          </a:prstGeom>
          <a:ln w="12700" cap="sq" cmpd="sng">
            <a:solidFill>
              <a:srgbClr val="262626"/>
            </a:solidFill>
            <a:prstDash val="sysDot"/>
            <a:round/>
            <a:headEnd type="none" w="med" len="med"/>
            <a:tailEnd type="none" w="med" len="med"/>
          </a:ln>
        </p:spPr>
      </p:cxnSp>
      <p:sp>
        <p:nvSpPr>
          <p:cNvPr id="56330" name="Oval 7" title=""/>
          <p:cNvSpPr/>
          <p:nvPr>
            <p:custDataLst>
              <p:tags r:id="rId5"/>
            </p:custDataLst>
          </p:nvPr>
        </p:nvSpPr>
        <p:spPr>
          <a:xfrm>
            <a:off x="701040" y="3300730"/>
            <a:ext cx="1331595" cy="492760"/>
          </a:xfrm>
          <a:prstGeom prst="ellipse">
            <a:avLst/>
          </a:prstGeom>
          <a:gradFill>
            <a:gsLst>
              <a:gs pos="0">
                <a:srgbClr val="E30000"/>
              </a:gs>
              <a:gs pos="100000">
                <a:srgbClr val="760303"/>
              </a:gs>
            </a:gsLst>
            <a:lin scaled="0"/>
          </a:gradFill>
          <a:ln w="28575" cap="flat" cmpd="sng">
            <a:solidFill>
              <a:schemeClr val="bg1"/>
            </a:solidFill>
            <a:prstDash val="solid"/>
            <a:round/>
            <a:headEnd type="none" w="med" len="med"/>
            <a:tailEnd type="none" w="med" len="med"/>
          </a:ln>
          <a:effectLst>
            <a:outerShdw dist="63500" dir="8100000" algn="ctr" rotWithShape="0">
              <a:srgbClr val="000000">
                <a:alpha val="25000"/>
              </a:srgbClr>
            </a:outerShdw>
          </a:effectLst>
        </p:spPr>
        <p:txBody>
          <a:bodyPr anchor="ctr" anchorCtr="0"/>
          <a:lstStyle/>
          <a:p>
            <a:pPr algn="ctr"/>
            <a:endParaRPr lang="en-US" altLang="zh-CN" sz="31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56331" name="Oval 31" title=""/>
          <p:cNvSpPr/>
          <p:nvPr>
            <p:custDataLst>
              <p:tags r:id="rId6"/>
            </p:custDataLst>
          </p:nvPr>
        </p:nvSpPr>
        <p:spPr>
          <a:xfrm>
            <a:off x="3738881" y="3300730"/>
            <a:ext cx="490537" cy="490538"/>
          </a:xfrm>
          <a:prstGeom prst="ellipse">
            <a:avLst/>
          </a:prstGeom>
          <a:gradFill>
            <a:gsLst>
              <a:gs pos="0">
                <a:srgbClr val="E30000"/>
              </a:gs>
              <a:gs pos="100000">
                <a:srgbClr val="760303"/>
              </a:gs>
            </a:gsLst>
            <a:lin scaled="0"/>
          </a:gradFill>
          <a:ln w="28575" cap="flat" cmpd="sng">
            <a:solidFill>
              <a:schemeClr val="bg1"/>
            </a:solidFill>
            <a:prstDash val="solid"/>
            <a:round/>
            <a:headEnd type="none" w="med" len="med"/>
            <a:tailEnd type="none" w="med" len="med"/>
          </a:ln>
          <a:effectLst>
            <a:outerShdw dist="63500" dir="8100000" algn="ctr" rotWithShape="0">
              <a:srgbClr val="000000">
                <a:alpha val="25000"/>
              </a:srgbClr>
            </a:outerShdw>
          </a:effectLst>
        </p:spPr>
        <p:txBody>
          <a:bodyPr anchor="ctr" anchorCtr="0"/>
          <a:lstStyle/>
          <a:p>
            <a:pPr algn="ctr"/>
            <a:endParaRPr lang="en-US" altLang="zh-CN" sz="31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56332" name="Oval 32" title=""/>
          <p:cNvSpPr/>
          <p:nvPr>
            <p:custDataLst>
              <p:tags r:id="rId7"/>
            </p:custDataLst>
          </p:nvPr>
        </p:nvSpPr>
        <p:spPr>
          <a:xfrm>
            <a:off x="6089968" y="3288030"/>
            <a:ext cx="490538" cy="492125"/>
          </a:xfrm>
          <a:prstGeom prst="ellipse">
            <a:avLst/>
          </a:prstGeom>
          <a:gradFill>
            <a:gsLst>
              <a:gs pos="0">
                <a:srgbClr val="E30000"/>
              </a:gs>
              <a:gs pos="100000">
                <a:srgbClr val="760303"/>
              </a:gs>
            </a:gsLst>
            <a:lin scaled="0"/>
          </a:gradFill>
          <a:ln w="28575" cap="flat" cmpd="sng">
            <a:solidFill>
              <a:schemeClr val="bg1"/>
            </a:solidFill>
            <a:prstDash val="solid"/>
            <a:round/>
            <a:headEnd type="none" w="med" len="med"/>
            <a:tailEnd type="none" w="med" len="med"/>
          </a:ln>
          <a:effectLst>
            <a:outerShdw dist="63500" dir="8100000" algn="ctr" rotWithShape="0">
              <a:srgbClr val="000000">
                <a:alpha val="25000"/>
              </a:srgbClr>
            </a:outerShdw>
          </a:effectLst>
        </p:spPr>
        <p:txBody>
          <a:bodyPr anchor="ctr" anchorCtr="0"/>
          <a:lstStyle/>
          <a:p>
            <a:pPr algn="ctr"/>
            <a:endParaRPr lang="en-US" altLang="zh-CN" sz="31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56333" name="Oval 34" title=""/>
          <p:cNvSpPr/>
          <p:nvPr>
            <p:custDataLst>
              <p:tags r:id="rId8"/>
            </p:custDataLst>
          </p:nvPr>
        </p:nvSpPr>
        <p:spPr>
          <a:xfrm>
            <a:off x="8498206" y="3288030"/>
            <a:ext cx="490537" cy="492125"/>
          </a:xfrm>
          <a:prstGeom prst="ellipse">
            <a:avLst/>
          </a:prstGeom>
          <a:gradFill>
            <a:gsLst>
              <a:gs pos="0">
                <a:srgbClr val="E30000"/>
              </a:gs>
              <a:gs pos="100000">
                <a:srgbClr val="760303"/>
              </a:gs>
            </a:gsLst>
            <a:lin scaled="0"/>
          </a:gradFill>
          <a:ln w="28575" cap="flat" cmpd="sng">
            <a:solidFill>
              <a:schemeClr val="bg1"/>
            </a:solidFill>
            <a:prstDash val="solid"/>
            <a:round/>
            <a:headEnd type="none" w="med" len="med"/>
            <a:tailEnd type="none" w="med" len="med"/>
          </a:ln>
          <a:effectLst>
            <a:outerShdw dist="63500" dir="8100000" algn="ctr" rotWithShape="0">
              <a:srgbClr val="000000">
                <a:alpha val="25000"/>
              </a:srgbClr>
            </a:outerShdw>
          </a:effectLst>
        </p:spPr>
        <p:txBody>
          <a:bodyPr anchor="ctr" anchorCtr="0"/>
          <a:lstStyle/>
          <a:p>
            <a:pPr algn="ctr"/>
            <a:endParaRPr lang="en-US" altLang="zh-CN" sz="3100">
              <a:solidFill>
                <a:srgbClr val="FFFFFF"/>
              </a:solidFill>
              <a:latin typeface="Calibri" panose="020f0502020204030204" charset="0"/>
              <a:ea typeface="宋体" panose="02010600030101010101" pitchFamily="2" charset="-122"/>
              <a:sym typeface="Arial" panose="020b0604020202020204" pitchFamily="34" charset="0"/>
            </a:endParaRPr>
          </a:p>
        </p:txBody>
      </p:sp>
      <p:sp>
        <p:nvSpPr>
          <p:cNvPr id="56334" name="TextBox 44" title=""/>
          <p:cNvSpPr txBox="1"/>
          <p:nvPr>
            <p:custDataLst>
              <p:tags r:id="rId9"/>
            </p:custDataLst>
          </p:nvPr>
        </p:nvSpPr>
        <p:spPr>
          <a:xfrm>
            <a:off x="8263256" y="2864168"/>
            <a:ext cx="960437" cy="460375"/>
          </a:xfrm>
          <a:prstGeom prst="rect">
            <a:avLst/>
          </a:prstGeom>
          <a:noFill/>
          <a:ln w="9525">
            <a:noFill/>
          </a:ln>
        </p:spPr>
        <p:txBody>
          <a:bodyPr anchor="t" anchorCtr="0">
            <a:spAutoFit/>
          </a:bodyPr>
          <a:lstStyle/>
          <a:p>
            <a:pPr algn="ctr"/>
            <a:r>
              <a:rPr lang="en-US" altLang="zh-CN" sz="2400" b="1">
                <a:solidFill>
                  <a:srgbClr val="445469"/>
                </a:solidFill>
                <a:latin typeface="Arial" panose="020b0604020202020204" pitchFamily="34" charset="0"/>
                <a:ea typeface="微软雅黑" panose="020b0503020204020204" charset="-122"/>
                <a:sym typeface="Arial" panose="020b0604020202020204" pitchFamily="34" charset="0"/>
              </a:rPr>
              <a:t>1956</a:t>
            </a:r>
            <a:endParaRPr lang="en-US" altLang="zh-CN" sz="2400" b="1">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56335" name="TextBox 45" title=""/>
          <p:cNvSpPr txBox="1"/>
          <p:nvPr>
            <p:custDataLst>
              <p:tags r:id="rId10"/>
            </p:custDataLst>
          </p:nvPr>
        </p:nvSpPr>
        <p:spPr>
          <a:xfrm>
            <a:off x="6000433" y="2879725"/>
            <a:ext cx="960438" cy="460375"/>
          </a:xfrm>
          <a:prstGeom prst="rect">
            <a:avLst/>
          </a:prstGeom>
          <a:noFill/>
          <a:ln w="9525">
            <a:noFill/>
          </a:ln>
        </p:spPr>
        <p:txBody>
          <a:bodyPr anchor="t" anchorCtr="0">
            <a:spAutoFit/>
          </a:bodyPr>
          <a:lstStyle/>
          <a:p>
            <a:pPr algn="ctr"/>
            <a:r>
              <a:rPr lang="en-US" altLang="zh-CN" sz="2400" b="1">
                <a:solidFill>
                  <a:srgbClr val="445469"/>
                </a:solidFill>
                <a:latin typeface="Arial" panose="020b0604020202020204" pitchFamily="34" charset="0"/>
                <a:ea typeface="微软雅黑" panose="020b0503020204020204" charset="-122"/>
                <a:sym typeface="Arial" panose="020b0604020202020204" pitchFamily="34" charset="0"/>
              </a:rPr>
              <a:t>1949</a:t>
            </a:r>
            <a:endParaRPr lang="en-US" altLang="zh-CN" sz="2400" b="1">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56336" name="TextBox 46" title=""/>
          <p:cNvSpPr txBox="1"/>
          <p:nvPr>
            <p:custDataLst>
              <p:tags r:id="rId11"/>
            </p:custDataLst>
          </p:nvPr>
        </p:nvSpPr>
        <p:spPr>
          <a:xfrm>
            <a:off x="3503931" y="2880043"/>
            <a:ext cx="960437" cy="460375"/>
          </a:xfrm>
          <a:prstGeom prst="rect">
            <a:avLst/>
          </a:prstGeom>
          <a:noFill/>
          <a:ln w="9525">
            <a:noFill/>
          </a:ln>
        </p:spPr>
        <p:txBody>
          <a:bodyPr anchor="t" anchorCtr="0">
            <a:spAutoFit/>
          </a:bodyPr>
          <a:lstStyle/>
          <a:p>
            <a:pPr algn="ctr"/>
            <a:r>
              <a:rPr lang="en-US" altLang="zh-CN" sz="2400" b="1">
                <a:solidFill>
                  <a:srgbClr val="445469"/>
                </a:solidFill>
                <a:latin typeface="Arial" panose="020b0604020202020204" pitchFamily="34" charset="0"/>
                <a:ea typeface="微软雅黑" panose="020b0503020204020204" charset="-122"/>
                <a:sym typeface="Arial" panose="020b0604020202020204" pitchFamily="34" charset="0"/>
              </a:rPr>
              <a:t>1919</a:t>
            </a:r>
            <a:endParaRPr lang="en-US" altLang="zh-CN" sz="2400" b="1">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56337" name="TextBox 47" title=""/>
          <p:cNvSpPr txBox="1"/>
          <p:nvPr>
            <p:custDataLst>
              <p:tags r:id="rId12"/>
            </p:custDataLst>
          </p:nvPr>
        </p:nvSpPr>
        <p:spPr>
          <a:xfrm>
            <a:off x="1002030" y="2864168"/>
            <a:ext cx="960437" cy="460375"/>
          </a:xfrm>
          <a:prstGeom prst="rect">
            <a:avLst/>
          </a:prstGeom>
          <a:noFill/>
          <a:ln w="9525">
            <a:noFill/>
          </a:ln>
        </p:spPr>
        <p:txBody>
          <a:bodyPr anchor="t" anchorCtr="0">
            <a:spAutoFit/>
          </a:bodyPr>
          <a:lstStyle/>
          <a:p>
            <a:pPr algn="ctr"/>
            <a:r>
              <a:rPr lang="en-US" altLang="zh-CN" sz="2400" b="1">
                <a:solidFill>
                  <a:srgbClr val="445469"/>
                </a:solidFill>
                <a:latin typeface="Arial" panose="020b0604020202020204" pitchFamily="34" charset="0"/>
                <a:ea typeface="微软雅黑" panose="020b0503020204020204" charset="-122"/>
                <a:sym typeface="Arial" panose="020b0604020202020204" pitchFamily="34" charset="0"/>
              </a:rPr>
              <a:t>1840</a:t>
            </a:r>
            <a:endParaRPr lang="en-US" altLang="zh-CN" sz="2400" b="1">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56338" name="TextBox 13" title=""/>
          <p:cNvSpPr txBox="1"/>
          <p:nvPr>
            <p:custDataLst>
              <p:tags r:id="rId13"/>
            </p:custDataLst>
          </p:nvPr>
        </p:nvSpPr>
        <p:spPr>
          <a:xfrm>
            <a:off x="249555" y="3385185"/>
            <a:ext cx="2336800" cy="307340"/>
          </a:xfrm>
          <a:prstGeom prst="rect">
            <a:avLst/>
          </a:prstGeom>
          <a:noFill/>
          <a:ln w="9525">
            <a:noFill/>
          </a:ln>
        </p:spPr>
        <p:txBody>
          <a:bodyPr lIns="0" tIns="0" rIns="0" bIns="0" anchor="t" anchorCtr="0">
            <a:spAutoFit/>
          </a:bodyPr>
          <a:lstStyle/>
          <a:p>
            <a:pPr algn="ctr" defTabSz="1216025">
              <a:spcBef>
                <a:spcPct val="20000"/>
              </a:spcBef>
            </a:pPr>
            <a:r>
              <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rPr>
              <a:t>鸦片战争</a:t>
            </a:r>
            <a:endParaRPr lang="zh-CN" altLang="en-US" sz="20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1517" name="TextBox 13" title=""/>
          <p:cNvSpPr txBox="1">
            <a:spLocks noChangeArrowheads="1"/>
          </p:cNvSpPr>
          <p:nvPr>
            <p:custDataLst>
              <p:tags r:id="rId14"/>
            </p:custDataLst>
          </p:nvPr>
        </p:nvSpPr>
        <p:spPr bwMode="auto">
          <a:xfrm>
            <a:off x="1436370" y="2112010"/>
            <a:ext cx="2366010" cy="923290"/>
          </a:xfrm>
          <a:prstGeom prst="rect">
            <a:avLst/>
          </a:prstGeom>
          <a:noFill/>
          <a:ln w="9525">
            <a:solidFill>
              <a:srgbClr val="000000"/>
            </a:solidFill>
            <a:prstDash val="dashDot"/>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第一目</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悲怆的历程——近</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代中国探索复兴之路</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p:txBody>
      </p:sp>
      <p:sp>
        <p:nvSpPr>
          <p:cNvPr id="56340" name="TextBox 13" title=""/>
          <p:cNvSpPr txBox="1"/>
          <p:nvPr>
            <p:custDataLst>
              <p:tags r:id="rId15"/>
            </p:custDataLst>
          </p:nvPr>
        </p:nvSpPr>
        <p:spPr>
          <a:xfrm>
            <a:off x="2758441" y="4121150"/>
            <a:ext cx="2336800" cy="368935"/>
          </a:xfrm>
          <a:prstGeom prst="rect">
            <a:avLst/>
          </a:prstGeom>
          <a:noFill/>
          <a:ln w="9525">
            <a:noFill/>
          </a:ln>
        </p:spPr>
        <p:txBody>
          <a:bodyPr lIns="0" tIns="0" rIns="0" bIns="0" anchor="t" anchorCtr="0">
            <a:spAutoFit/>
          </a:bodyPr>
          <a:lstStyle/>
          <a:p>
            <a:pPr algn="ctr" defTabSz="1216025">
              <a:spcBef>
                <a:spcPct val="20000"/>
              </a:spcBef>
              <a:buClrTx/>
              <a:buSzTx/>
              <a:buFontTx/>
            </a:pPr>
            <a:r>
              <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rPr>
              <a:t>五四  运动</a:t>
            </a:r>
            <a:endPar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56342" name="TextBox 13" title=""/>
          <p:cNvSpPr txBox="1"/>
          <p:nvPr>
            <p:custDataLst>
              <p:tags r:id="rId16"/>
            </p:custDataLst>
          </p:nvPr>
        </p:nvSpPr>
        <p:spPr>
          <a:xfrm>
            <a:off x="5237481" y="4162425"/>
            <a:ext cx="2336800" cy="368935"/>
          </a:xfrm>
          <a:prstGeom prst="rect">
            <a:avLst/>
          </a:prstGeom>
          <a:noFill/>
          <a:ln w="9525">
            <a:noFill/>
          </a:ln>
        </p:spPr>
        <p:txBody>
          <a:bodyPr lIns="0" tIns="0" rIns="0" bIns="0" anchor="t" anchorCtr="0">
            <a:spAutoFit/>
          </a:bodyPr>
          <a:lstStyle/>
          <a:p>
            <a:pPr algn="ctr" defTabSz="1216025">
              <a:spcBef>
                <a:spcPct val="20000"/>
              </a:spcBef>
              <a:buClrTx/>
              <a:buSzTx/>
              <a:buFontTx/>
            </a:pPr>
            <a:r>
              <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rPr>
              <a:t>新中国成立</a:t>
            </a:r>
            <a:endParaRPr lang="en-US" altLang="zh-CN" sz="2400" b="1">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56344" name="TextBox 13" title=""/>
          <p:cNvSpPr txBox="1"/>
          <p:nvPr>
            <p:custDataLst>
              <p:tags r:id="rId17"/>
            </p:custDataLst>
          </p:nvPr>
        </p:nvSpPr>
        <p:spPr>
          <a:xfrm>
            <a:off x="7530465" y="4173220"/>
            <a:ext cx="3025140" cy="430530"/>
          </a:xfrm>
          <a:prstGeom prst="rect">
            <a:avLst/>
          </a:prstGeom>
          <a:noFill/>
          <a:ln w="9525">
            <a:noFill/>
          </a:ln>
        </p:spPr>
        <p:txBody>
          <a:bodyPr wrap="square" lIns="0" tIns="0" rIns="0" bIns="0" anchor="t" anchorCtr="0">
            <a:spAutoFit/>
          </a:bodyPr>
          <a:lstStyle/>
          <a:p>
            <a:pPr algn="ctr" defTabSz="1216025">
              <a:spcBef>
                <a:spcPct val="20000"/>
              </a:spcBef>
            </a:pPr>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社会主义制度确立</a:t>
            </a:r>
            <a:endPar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6" name="左大括号 5" title=""/>
          <p:cNvSpPr/>
          <p:nvPr>
            <p:custDataLst>
              <p:tags r:id="rId18"/>
            </p:custDataLst>
          </p:nvPr>
        </p:nvSpPr>
        <p:spPr>
          <a:xfrm rot="5400000">
            <a:off x="2534603" y="2158365"/>
            <a:ext cx="336550" cy="2199005"/>
          </a:xfrm>
          <a:prstGeom prst="leftBrace">
            <a:avLst/>
          </a:prstGeom>
          <a:no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charset="0"/>
              <a:ea typeface="宋体" panose="02010600030101010101" pitchFamily="2" charset="-122"/>
            </a:endParaRPr>
          </a:p>
        </p:txBody>
      </p:sp>
      <p:sp>
        <p:nvSpPr>
          <p:cNvPr id="7" name="左大括号 6" title=""/>
          <p:cNvSpPr/>
          <p:nvPr>
            <p:custDataLst>
              <p:tags r:id="rId19"/>
            </p:custDataLst>
          </p:nvPr>
        </p:nvSpPr>
        <p:spPr>
          <a:xfrm rot="5400000">
            <a:off x="4979353" y="2369820"/>
            <a:ext cx="336550" cy="1920240"/>
          </a:xfrm>
          <a:prstGeom prst="leftBrace">
            <a:avLst/>
          </a:prstGeom>
          <a:no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charset="0"/>
              <a:ea typeface="宋体" panose="02010600030101010101" pitchFamily="2" charset="-122"/>
            </a:endParaRPr>
          </a:p>
        </p:txBody>
      </p:sp>
      <p:sp>
        <p:nvSpPr>
          <p:cNvPr id="8" name="左大括号 7" title=""/>
          <p:cNvSpPr/>
          <p:nvPr>
            <p:custDataLst>
              <p:tags r:id="rId20"/>
            </p:custDataLst>
          </p:nvPr>
        </p:nvSpPr>
        <p:spPr>
          <a:xfrm rot="5400000">
            <a:off x="7359333" y="2355215"/>
            <a:ext cx="336550" cy="1949450"/>
          </a:xfrm>
          <a:prstGeom prst="leftBrace">
            <a:avLst/>
          </a:prstGeom>
          <a:no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charset="0"/>
              <a:ea typeface="宋体" panose="02010600030101010101" pitchFamily="2" charset="-122"/>
            </a:endParaRPr>
          </a:p>
        </p:txBody>
      </p:sp>
      <p:sp>
        <p:nvSpPr>
          <p:cNvPr id="9" name="文本框 8" title=""/>
          <p:cNvSpPr txBox="1"/>
          <p:nvPr>
            <p:custDataLst>
              <p:tags r:id="rId21"/>
            </p:custDataLst>
          </p:nvPr>
        </p:nvSpPr>
        <p:spPr>
          <a:xfrm>
            <a:off x="6618605" y="3623945"/>
            <a:ext cx="2475230" cy="398780"/>
          </a:xfrm>
          <a:prstGeom prst="rect">
            <a:avLst/>
          </a:prstGeom>
          <a:noFill/>
        </p:spPr>
        <p:txBody>
          <a:bodyPr wrap="square" rtlCol="0" anchor="t">
            <a:spAutoFit/>
          </a:bodyPr>
          <a:lstStyle/>
          <a:p>
            <a:pPr algn="l">
              <a:buClrTx/>
              <a:buSzTx/>
              <a:buFontTx/>
            </a:pPr>
            <a:r>
              <a:rPr lang="zh-CN" altLang="en-US" sz="2000" b="1">
                <a:solidFill>
                  <a:srgbClr val="C00000"/>
                </a:solidFill>
                <a:latin typeface="微软雅黑" panose="020b0503020204020204" charset="-122"/>
                <a:ea typeface="微软雅黑" panose="020b0503020204020204" charset="-122"/>
                <a:sym typeface="+mn-ea"/>
              </a:rPr>
              <a:t>社会主义革命时期</a:t>
            </a:r>
            <a:endParaRPr lang="zh-CN" altLang="en-US" sz="2000" b="1">
              <a:solidFill>
                <a:srgbClr val="C00000"/>
              </a:solidFill>
              <a:latin typeface="微软雅黑" panose="020b0503020204020204" charset="-122"/>
              <a:ea typeface="微软雅黑" panose="020b0503020204020204" charset="-122"/>
              <a:sym typeface="+mn-ea"/>
            </a:endParaRPr>
          </a:p>
        </p:txBody>
      </p:sp>
      <p:sp>
        <p:nvSpPr>
          <p:cNvPr id="25" name="文本框 24" title=""/>
          <p:cNvSpPr txBox="1"/>
          <p:nvPr>
            <p:custDataLst>
              <p:tags r:id="rId22"/>
            </p:custDataLst>
          </p:nvPr>
        </p:nvSpPr>
        <p:spPr>
          <a:xfrm>
            <a:off x="1512253" y="3683635"/>
            <a:ext cx="2468880" cy="398780"/>
          </a:xfrm>
          <a:prstGeom prst="rect">
            <a:avLst/>
          </a:prstGeom>
          <a:noFill/>
        </p:spPr>
        <p:txBody>
          <a:bodyPr wrap="none" rtlCol="0" anchor="t">
            <a:spAutoFit/>
          </a:bodyPr>
          <a:lstStyle/>
          <a:p>
            <a:r>
              <a:rPr lang="zh-CN" altLang="en-US" sz="2000" b="1">
                <a:solidFill>
                  <a:srgbClr val="C00000"/>
                </a:solidFill>
                <a:latin typeface="微软雅黑" panose="020b0503020204020204" charset="-122"/>
                <a:ea typeface="微软雅黑" panose="020b0503020204020204" charset="-122"/>
                <a:sym typeface="+mn-ea"/>
              </a:rPr>
              <a:t>旧民主主义革命时期</a:t>
            </a:r>
            <a:endParaRPr lang="zh-CN" altLang="en-US" sz="2000" b="1">
              <a:solidFill>
                <a:srgbClr val="C00000"/>
              </a:solidFill>
              <a:latin typeface="微软雅黑" panose="020b0503020204020204" charset="-122"/>
              <a:ea typeface="微软雅黑" panose="020b0503020204020204" charset="-122"/>
              <a:sym typeface="+mn-ea"/>
            </a:endParaRPr>
          </a:p>
        </p:txBody>
      </p:sp>
      <p:sp>
        <p:nvSpPr>
          <p:cNvPr id="29" name="文本框 28" title=""/>
          <p:cNvSpPr txBox="1"/>
          <p:nvPr>
            <p:custDataLst>
              <p:tags r:id="rId23"/>
            </p:custDataLst>
          </p:nvPr>
        </p:nvSpPr>
        <p:spPr>
          <a:xfrm>
            <a:off x="4104958" y="3623945"/>
            <a:ext cx="2468880" cy="398780"/>
          </a:xfrm>
          <a:prstGeom prst="rect">
            <a:avLst/>
          </a:prstGeom>
          <a:noFill/>
        </p:spPr>
        <p:txBody>
          <a:bodyPr wrap="none" rtlCol="0" anchor="t">
            <a:spAutoFit/>
          </a:bodyPr>
          <a:lstStyle/>
          <a:p>
            <a:r>
              <a:rPr lang="zh-CN" altLang="en-US" sz="2000" b="1">
                <a:solidFill>
                  <a:srgbClr val="C00000"/>
                </a:solidFill>
                <a:latin typeface="微软雅黑" panose="020b0503020204020204" charset="-122"/>
                <a:ea typeface="微软雅黑" panose="020b0503020204020204" charset="-122"/>
                <a:sym typeface="+mn-ea"/>
              </a:rPr>
              <a:t>新民主主义革命时期</a:t>
            </a:r>
            <a:endParaRPr lang="zh-CN" altLang="en-US" sz="2000" b="1">
              <a:solidFill>
                <a:srgbClr val="C00000"/>
              </a:solidFill>
              <a:latin typeface="微软雅黑" panose="020b0503020204020204" charset="-122"/>
              <a:ea typeface="微软雅黑" panose="020b0503020204020204" charset="-122"/>
              <a:sym typeface="+mn-ea"/>
            </a:endParaRPr>
          </a:p>
        </p:txBody>
      </p:sp>
      <p:sp>
        <p:nvSpPr>
          <p:cNvPr id="52" name="文本框 51" title=""/>
          <p:cNvSpPr txBox="1"/>
          <p:nvPr>
            <p:custDataLst>
              <p:tags r:id="rId24"/>
            </p:custDataLst>
          </p:nvPr>
        </p:nvSpPr>
        <p:spPr>
          <a:xfrm>
            <a:off x="8868093" y="3586480"/>
            <a:ext cx="3230880" cy="398780"/>
          </a:xfrm>
          <a:prstGeom prst="rect">
            <a:avLst/>
          </a:prstGeom>
          <a:noFill/>
        </p:spPr>
        <p:txBody>
          <a:bodyPr wrap="none" rtlCol="0" anchor="t">
            <a:spAutoFit/>
          </a:bodyPr>
          <a:lstStyle/>
          <a:p>
            <a:pPr algn="l">
              <a:buClrTx/>
              <a:buSzTx/>
              <a:buFontTx/>
            </a:pPr>
            <a:r>
              <a:rPr lang="zh-CN" altLang="en-US" sz="2000" b="1">
                <a:solidFill>
                  <a:srgbClr val="C00000"/>
                </a:solidFill>
                <a:latin typeface="微软雅黑" panose="020b0503020204020204" charset="-122"/>
                <a:ea typeface="微软雅黑" panose="020b0503020204020204" charset="-122"/>
                <a:sym typeface="+mn-ea"/>
              </a:rPr>
              <a:t>社会主义建设全面进行时期</a:t>
            </a:r>
            <a:endParaRPr lang="zh-CN" altLang="en-US" sz="2000" b="1">
              <a:solidFill>
                <a:srgbClr val="C00000"/>
              </a:solidFill>
              <a:latin typeface="微软雅黑" panose="020b0503020204020204" charset="-122"/>
              <a:ea typeface="微软雅黑" panose="020b0503020204020204" charset="-122"/>
              <a:sym typeface="+mn-ea"/>
            </a:endParaRPr>
          </a:p>
        </p:txBody>
      </p:sp>
      <p:sp>
        <p:nvSpPr>
          <p:cNvPr id="64" name="左大括号 63" title=""/>
          <p:cNvSpPr/>
          <p:nvPr>
            <p:custDataLst>
              <p:tags r:id="rId25"/>
            </p:custDataLst>
          </p:nvPr>
        </p:nvSpPr>
        <p:spPr>
          <a:xfrm rot="5400000">
            <a:off x="9835833" y="2341245"/>
            <a:ext cx="336550" cy="1949450"/>
          </a:xfrm>
          <a:prstGeom prst="leftBrace">
            <a:avLst/>
          </a:prstGeom>
          <a:no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charset="0"/>
              <a:ea typeface="宋体" panose="02010600030101010101" pitchFamily="2" charset="-122"/>
            </a:endParaRPr>
          </a:p>
        </p:txBody>
      </p:sp>
      <p:sp>
        <p:nvSpPr>
          <p:cNvPr id="65" name="文本框 64" title=""/>
          <p:cNvSpPr txBox="1"/>
          <p:nvPr>
            <p:custDataLst>
              <p:tags r:id="rId26"/>
            </p:custDataLst>
          </p:nvPr>
        </p:nvSpPr>
        <p:spPr>
          <a:xfrm>
            <a:off x="1576705" y="1278255"/>
            <a:ext cx="4513580" cy="460375"/>
          </a:xfrm>
          <a:prstGeom prst="rect">
            <a:avLst/>
          </a:prstGeom>
          <a:noFill/>
        </p:spPr>
        <p:txBody>
          <a:bodyPr wrap="square" rtlCol="0">
            <a:spAutoFit/>
          </a:bodyPr>
          <a:lstStyle/>
          <a:p>
            <a:pPr algn="ct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第一框  新民主主义革命的胜利</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68" name="TextBox 13" title=""/>
          <p:cNvSpPr txBox="1">
            <a:spLocks noChangeArrowheads="1"/>
          </p:cNvSpPr>
          <p:nvPr>
            <p:custDataLst>
              <p:tags r:id="rId27"/>
            </p:custDataLst>
          </p:nvPr>
        </p:nvSpPr>
        <p:spPr bwMode="auto">
          <a:xfrm>
            <a:off x="4243705" y="2098040"/>
            <a:ext cx="2029460" cy="923290"/>
          </a:xfrm>
          <a:prstGeom prst="rect">
            <a:avLst/>
          </a:prstGeom>
          <a:noFill/>
          <a:ln>
            <a:solidFill>
              <a:schemeClr val="tx1"/>
            </a:solidFill>
            <a:prstDash val="dashDot"/>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第二目</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胜利的征程——新</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民主主义革命</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p:txBody>
      </p:sp>
      <p:sp>
        <p:nvSpPr>
          <p:cNvPr id="71" name="TextBox 13" title=""/>
          <p:cNvSpPr txBox="1">
            <a:spLocks noChangeArrowheads="1"/>
          </p:cNvSpPr>
          <p:nvPr>
            <p:custDataLst>
              <p:tags r:id="rId28"/>
            </p:custDataLst>
          </p:nvPr>
        </p:nvSpPr>
        <p:spPr bwMode="auto">
          <a:xfrm>
            <a:off x="6714490" y="2123440"/>
            <a:ext cx="1993900" cy="923290"/>
          </a:xfrm>
          <a:prstGeom prst="rect">
            <a:avLst/>
          </a:prstGeom>
          <a:noFill/>
          <a:ln>
            <a:solidFill>
              <a:schemeClr val="tx1"/>
            </a:solidFill>
            <a:prstDash val="dashDot"/>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第一目</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最为广泛而深刻的社会变革</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p:txBody>
      </p:sp>
      <p:sp>
        <p:nvSpPr>
          <p:cNvPr id="73" name="TextBox 13" title=""/>
          <p:cNvSpPr txBox="1">
            <a:spLocks noChangeArrowheads="1"/>
          </p:cNvSpPr>
          <p:nvPr>
            <p:custDataLst>
              <p:tags r:id="rId29"/>
            </p:custDataLst>
          </p:nvPr>
        </p:nvSpPr>
        <p:spPr bwMode="auto">
          <a:xfrm>
            <a:off x="9208135" y="2153920"/>
            <a:ext cx="1974850" cy="923290"/>
          </a:xfrm>
          <a:prstGeom prst="rect">
            <a:avLst/>
          </a:prstGeom>
          <a:noFill/>
          <a:ln>
            <a:solidFill>
              <a:schemeClr val="tx1"/>
            </a:solidFill>
            <a:prstDash val="dashDot"/>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1216025">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第二目</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在艰辛探索中</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a:p>
            <a:pPr marL="0" marR="0" lvl="0" indent="0" algn="ctr" defTabSz="1216025" rtl="0" fontAlgn="base">
              <a:lnSpc>
                <a:spcPct val="100000"/>
              </a:lnSpc>
              <a:spcBef>
                <a:spcPct val="0"/>
              </a:spcBef>
              <a:spcAft>
                <a:spcPct val="0"/>
              </a:spcAft>
              <a:buClr>
                <a:srgbClr val="E24848"/>
              </a:buClr>
              <a:buSzTx/>
              <a:buFont typeface="Arial" panose="020b0604020202020204" pitchFamily="34" charset="0"/>
              <a:buNone/>
              <a:defRPr/>
            </a:pPr>
            <a:r>
              <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rPr>
              <a:t>前进</a:t>
            </a:r>
            <a:endParaRPr kumimoji="0" lang="zh-CN" altLang="en-US" sz="2000" b="1" i="0" u="none" strike="noStrike" kern="1200" cap="none" spc="0" normalizeH="0" baseline="0" noProof="0">
              <a:ln>
                <a:noFill/>
              </a:ln>
              <a:solidFill>
                <a:srgbClr val="FF0000"/>
              </a:solidFill>
              <a:effectLst/>
              <a:uLnTx/>
              <a:uFillTx/>
              <a:latin typeface="Calibri" panose="020f0502020204030204" charset="0"/>
              <a:ea typeface="宋体" panose="02010600030101010101" pitchFamily="2" charset="-122"/>
              <a:cs typeface="+mn-cs"/>
              <a:sym typeface="+mn-ea"/>
            </a:endParaRPr>
          </a:p>
        </p:txBody>
      </p:sp>
      <p:sp>
        <p:nvSpPr>
          <p:cNvPr id="74" name="文本框 73" title=""/>
          <p:cNvSpPr txBox="1"/>
          <p:nvPr>
            <p:custDataLst>
              <p:tags r:id="rId30"/>
            </p:custDataLst>
          </p:nvPr>
        </p:nvSpPr>
        <p:spPr>
          <a:xfrm>
            <a:off x="6714490" y="1269365"/>
            <a:ext cx="5297805" cy="460375"/>
          </a:xfrm>
          <a:prstGeom prst="rect">
            <a:avLst/>
          </a:prstGeom>
          <a:noFill/>
        </p:spPr>
        <p:txBody>
          <a:bodyPr wrap="square" rtlCol="0" anchor="t">
            <a:spAutoFit/>
          </a:bodyPr>
          <a:lstStyle/>
          <a:p>
            <a:r>
              <a:rPr lang="zh-CN" altLang="en-US" sz="2400" b="1">
                <a:latin typeface="微软雅黑" panose="020b0503020204020204" charset="-122"/>
                <a:ea typeface="微软雅黑" panose="020b0503020204020204" charset="-122"/>
                <a:cs typeface="微软雅黑" panose="020b0503020204020204" charset="-122"/>
                <a:sym typeface="+mn-ea"/>
              </a:rPr>
              <a:t>第二框  社会主义制度在中国的确立</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sp>
        <p:nvSpPr>
          <p:cNvPr id="88" name="左大括号 87" title=""/>
          <p:cNvSpPr/>
          <p:nvPr>
            <p:custDataLst>
              <p:tags r:id="rId31"/>
            </p:custDataLst>
          </p:nvPr>
        </p:nvSpPr>
        <p:spPr>
          <a:xfrm rot="5400000">
            <a:off x="3746818" y="782320"/>
            <a:ext cx="336550" cy="2359660"/>
          </a:xfrm>
          <a:prstGeom prst="leftBrace">
            <a:avLst/>
          </a:prstGeom>
          <a:no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charset="0"/>
              <a:ea typeface="宋体" panose="02010600030101010101" pitchFamily="2" charset="-122"/>
            </a:endParaRPr>
          </a:p>
        </p:txBody>
      </p:sp>
      <p:sp>
        <p:nvSpPr>
          <p:cNvPr id="89" name="左大括号 88" title=""/>
          <p:cNvSpPr/>
          <p:nvPr>
            <p:custDataLst>
              <p:tags r:id="rId32"/>
            </p:custDataLst>
          </p:nvPr>
        </p:nvSpPr>
        <p:spPr>
          <a:xfrm rot="5400000">
            <a:off x="8701723" y="870585"/>
            <a:ext cx="336550" cy="2199005"/>
          </a:xfrm>
          <a:prstGeom prst="leftBrace">
            <a:avLst/>
          </a:prstGeom>
          <a:no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charset="0"/>
              <a:ea typeface="宋体" panose="02010600030101010101" pitchFamily="2" charset="-122"/>
            </a:endParaRPr>
          </a:p>
        </p:txBody>
      </p:sp>
      <p:cxnSp>
        <p:nvCxnSpPr>
          <p:cNvPr id="61" name="直接连接符 60" title=""/>
          <p:cNvCxnSpPr>
            <a:stCxn id="56330" idx="4"/>
          </p:cNvCxnSpPr>
          <p:nvPr>
            <p:custDataLst>
              <p:tags r:id="rId33"/>
            </p:custDataLst>
          </p:nvPr>
        </p:nvCxnSpPr>
        <p:spPr>
          <a:xfrm>
            <a:off x="1366838" y="3793490"/>
            <a:ext cx="20955" cy="188849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直接连接符 12" title=""/>
          <p:cNvCxnSpPr/>
          <p:nvPr>
            <p:custDataLst>
              <p:tags r:id="rId34"/>
            </p:custDataLst>
          </p:nvPr>
        </p:nvCxnSpPr>
        <p:spPr>
          <a:xfrm flipH="1">
            <a:off x="3953193" y="3451860"/>
            <a:ext cx="27940" cy="2157095"/>
          </a:xfrm>
          <a:prstGeom prst="line">
            <a:avLst/>
          </a:prstGeom>
          <a:ln w="28575">
            <a:solidFill>
              <a:srgbClr val="C00000"/>
            </a:solidFill>
            <a:prstDash val="sysDash"/>
          </a:ln>
        </p:spPr>
        <p:style>
          <a:lnRef idx="1">
            <a:schemeClr val="accent2"/>
          </a:lnRef>
          <a:fillRef idx="0">
            <a:schemeClr val="accent2"/>
          </a:fillRef>
          <a:effectRef idx="0">
            <a:schemeClr val="accent2"/>
          </a:effectRef>
          <a:fontRef idx="minor">
            <a:schemeClr val="tx1"/>
          </a:fontRef>
        </p:style>
      </p:cxnSp>
      <p:cxnSp>
        <p:nvCxnSpPr>
          <p:cNvPr id="14" name="直接连接符 13" title=""/>
          <p:cNvCxnSpPr/>
          <p:nvPr>
            <p:custDataLst>
              <p:tags r:id="rId35"/>
            </p:custDataLst>
          </p:nvPr>
        </p:nvCxnSpPr>
        <p:spPr>
          <a:xfrm flipH="1">
            <a:off x="6329998" y="3644265"/>
            <a:ext cx="0" cy="203708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
        <p:nvSpPr>
          <p:cNvPr id="15" name="文本框 14" title=""/>
          <p:cNvSpPr txBox="1"/>
          <p:nvPr>
            <p:custDataLst>
              <p:tags r:id="rId36"/>
            </p:custDataLst>
          </p:nvPr>
        </p:nvSpPr>
        <p:spPr>
          <a:xfrm>
            <a:off x="2616200" y="5438140"/>
            <a:ext cx="2713355" cy="460375"/>
          </a:xfrm>
          <a:prstGeom prst="rect">
            <a:avLst/>
          </a:prstGeom>
          <a:noFill/>
        </p:spPr>
        <p:txBody>
          <a:bodyPr wrap="square" rtlCol="0" anchor="t">
            <a:spAutoFit/>
          </a:bodyPr>
          <a:lstStyle/>
          <a:p>
            <a:pPr algn="ctr"/>
            <a:r>
              <a:rPr lang="zh-CN" altLang="en-US" sz="2400" b="1" kern="0">
                <a:solidFill>
                  <a:schemeClr val="tx1"/>
                </a:solidFill>
                <a:latin typeface="微软雅黑" panose="020b0503020204020204" charset="-122"/>
                <a:ea typeface="微软雅黑" panose="020b0503020204020204" charset="-122"/>
                <a:cs typeface="+mn-ea"/>
                <a:sym typeface="+mn-lt"/>
              </a:rPr>
              <a:t>近代中国民主革命</a:t>
            </a:r>
            <a:endParaRPr lang="zh-CN" altLang="en-US" sz="2400" b="1" kern="0">
              <a:solidFill>
                <a:schemeClr val="tx1"/>
              </a:solidFill>
              <a:latin typeface="微软雅黑" panose="020b0503020204020204" charset="-122"/>
              <a:ea typeface="微软雅黑" panose="020b0503020204020204" charset="-122"/>
              <a:cs typeface="+mn-ea"/>
              <a:sym typeface="+mn-lt"/>
            </a:endParaRPr>
          </a:p>
        </p:txBody>
      </p:sp>
      <p:cxnSp>
        <p:nvCxnSpPr>
          <p:cNvPr id="59" name="直接箭头连接符 58" title=""/>
          <p:cNvCxnSpPr/>
          <p:nvPr>
            <p:custDataLst>
              <p:tags r:id="rId37"/>
            </p:custDataLst>
          </p:nvPr>
        </p:nvCxnSpPr>
        <p:spPr>
          <a:xfrm flipV="1">
            <a:off x="1434148" y="5639435"/>
            <a:ext cx="1356995" cy="336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title=""/>
          <p:cNvCxnSpPr/>
          <p:nvPr>
            <p:custDataLst>
              <p:tags r:id="rId38"/>
            </p:custDataLst>
          </p:nvPr>
        </p:nvCxnSpPr>
        <p:spPr>
          <a:xfrm flipH="1">
            <a:off x="5201603" y="5667375"/>
            <a:ext cx="1143635" cy="190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title=""/>
          <p:cNvCxnSpPr/>
          <p:nvPr>
            <p:custDataLst>
              <p:tags r:id="rId39"/>
            </p:custDataLst>
          </p:nvPr>
        </p:nvCxnSpPr>
        <p:spPr>
          <a:xfrm>
            <a:off x="401955" y="3572510"/>
            <a:ext cx="11256010" cy="2286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上箭头 15" title=""/>
          <p:cNvSpPr/>
          <p:nvPr>
            <p:custDataLst>
              <p:tags r:id="rId40"/>
            </p:custDataLst>
          </p:nvPr>
        </p:nvSpPr>
        <p:spPr>
          <a:xfrm>
            <a:off x="7910195" y="4674870"/>
            <a:ext cx="353060" cy="14052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大括号 16" title=""/>
          <p:cNvSpPr/>
          <p:nvPr>
            <p:custDataLst>
              <p:tags r:id="rId41"/>
            </p:custDataLst>
          </p:nvPr>
        </p:nvSpPr>
        <p:spPr>
          <a:xfrm rot="16200000">
            <a:off x="6024880" y="-3246755"/>
            <a:ext cx="457835" cy="858393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title=""/>
          <p:cNvSpPr txBox="1"/>
          <p:nvPr>
            <p:custDataLst>
              <p:tags r:id="rId42"/>
            </p:custDataLst>
          </p:nvPr>
        </p:nvSpPr>
        <p:spPr>
          <a:xfrm>
            <a:off x="3426460" y="78105"/>
            <a:ext cx="5667375" cy="521970"/>
          </a:xfrm>
          <a:prstGeom prst="rect">
            <a:avLst/>
          </a:prstGeom>
          <a:noFill/>
        </p:spPr>
        <p:txBody>
          <a:bodyPr wrap="square" rtlCol="0">
            <a:spAutoFit/>
          </a:bodyPr>
          <a:lstStyle/>
          <a:p>
            <a:r>
              <a:rPr lang="zh-CN" altLang="en-US" sz="2800"/>
              <a:t>第二课</a:t>
            </a:r>
            <a:r>
              <a:rPr lang="en-US" altLang="zh-CN" sz="2800"/>
              <a:t>   </a:t>
            </a:r>
            <a:r>
              <a:rPr lang="zh-CN" altLang="en-US" sz="2800"/>
              <a:t>只有社会主义才能救中国</a:t>
            </a:r>
            <a:endParaRPr lang="zh-CN" altLang="en-US" sz="2800"/>
          </a:p>
        </p:txBody>
      </p:sp>
      <p:sp>
        <p:nvSpPr>
          <p:cNvPr id="22" name="文本框 21" title=""/>
          <p:cNvSpPr txBox="1"/>
          <p:nvPr>
            <p:custDataLst>
              <p:tags r:id="rId43"/>
            </p:custDataLst>
          </p:nvPr>
        </p:nvSpPr>
        <p:spPr>
          <a:xfrm>
            <a:off x="8502650" y="4716145"/>
            <a:ext cx="3278505" cy="1322070"/>
          </a:xfrm>
          <a:prstGeom prst="rect">
            <a:avLst/>
          </a:prstGeom>
          <a:noFill/>
          <a:ln w="12700" cmpd="sng">
            <a:solidFill>
              <a:schemeClr val="accent1">
                <a:shade val="50000"/>
              </a:schemeClr>
            </a:solidFill>
            <a:prstDash val="sysDot"/>
          </a:ln>
        </p:spPr>
        <p:txBody>
          <a:bodyPr wrap="square" rtlCol="0" anchor="t">
            <a:spAutoFit/>
          </a:bodyPr>
          <a:lstStyle/>
          <a:p>
            <a:pPr algn="l"/>
            <a:r>
              <a:rPr lang="zh-CN" altLang="en-US" sz="2000">
                <a:sym typeface="+mn-ea"/>
              </a:rPr>
              <a:t>新中国成立时，我国只是一个独立的民主主义国家，成为社会主义国家，还需继续革命，确立社会主义制度！</a:t>
            </a:r>
            <a:endParaRPr lang="zh-CN" altLang="en-US" sz="200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30"/>
                                        </p:tgtEl>
                                        <p:attrNameLst>
                                          <p:attrName>style.visibility</p:attrName>
                                        </p:attrNameLst>
                                      </p:cBhvr>
                                      <p:to>
                                        <p:strVal val="visible"/>
                                      </p:to>
                                    </p:set>
                                    <p:anim calcmode="lin" valueType="num">
                                      <p:cBhvr additive="base">
                                        <p:cTn id="7" dur="500" fill="hold"/>
                                        <p:tgtEl>
                                          <p:spTgt spid="56330"/>
                                        </p:tgtEl>
                                        <p:attrNameLst>
                                          <p:attrName>ppt_x</p:attrName>
                                        </p:attrNameLst>
                                      </p:cBhvr>
                                      <p:tavLst>
                                        <p:tav tm="0">
                                          <p:val>
                                            <p:strVal val="#ppt_x"/>
                                          </p:val>
                                        </p:tav>
                                        <p:tav tm="100000">
                                          <p:val>
                                            <p:strVal val="#ppt_x"/>
                                          </p:val>
                                        </p:tav>
                                      </p:tavLst>
                                    </p:anim>
                                    <p:anim calcmode="lin" valueType="num">
                                      <p:cBhvr additive="base">
                                        <p:cTn id="8" dur="500" fill="hold"/>
                                        <p:tgtEl>
                                          <p:spTgt spid="563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31"/>
                                        </p:tgtEl>
                                        <p:attrNameLst>
                                          <p:attrName>style.visibility</p:attrName>
                                        </p:attrNameLst>
                                      </p:cBhvr>
                                      <p:to>
                                        <p:strVal val="visible"/>
                                      </p:to>
                                    </p:set>
                                    <p:anim calcmode="lin" valueType="num">
                                      <p:cBhvr additive="base">
                                        <p:cTn id="11" dur="500" fill="hold"/>
                                        <p:tgtEl>
                                          <p:spTgt spid="56331"/>
                                        </p:tgtEl>
                                        <p:attrNameLst>
                                          <p:attrName>ppt_x</p:attrName>
                                        </p:attrNameLst>
                                      </p:cBhvr>
                                      <p:tavLst>
                                        <p:tav tm="0">
                                          <p:val>
                                            <p:strVal val="#ppt_x"/>
                                          </p:val>
                                        </p:tav>
                                        <p:tav tm="100000">
                                          <p:val>
                                            <p:strVal val="#ppt_x"/>
                                          </p:val>
                                        </p:tav>
                                      </p:tavLst>
                                    </p:anim>
                                    <p:anim calcmode="lin" valueType="num">
                                      <p:cBhvr additive="base">
                                        <p:cTn id="12" dur="500" fill="hold"/>
                                        <p:tgtEl>
                                          <p:spTgt spid="563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332"/>
                                        </p:tgtEl>
                                        <p:attrNameLst>
                                          <p:attrName>style.visibility</p:attrName>
                                        </p:attrNameLst>
                                      </p:cBhvr>
                                      <p:to>
                                        <p:strVal val="visible"/>
                                      </p:to>
                                    </p:set>
                                    <p:anim calcmode="lin" valueType="num">
                                      <p:cBhvr additive="base">
                                        <p:cTn id="15" dur="500" fill="hold"/>
                                        <p:tgtEl>
                                          <p:spTgt spid="56332"/>
                                        </p:tgtEl>
                                        <p:attrNameLst>
                                          <p:attrName>ppt_x</p:attrName>
                                        </p:attrNameLst>
                                      </p:cBhvr>
                                      <p:tavLst>
                                        <p:tav tm="0">
                                          <p:val>
                                            <p:strVal val="#ppt_x"/>
                                          </p:val>
                                        </p:tav>
                                        <p:tav tm="100000">
                                          <p:val>
                                            <p:strVal val="#ppt_x"/>
                                          </p:val>
                                        </p:tav>
                                      </p:tavLst>
                                    </p:anim>
                                    <p:anim calcmode="lin" valueType="num">
                                      <p:cBhvr additive="base">
                                        <p:cTn id="16" dur="500" fill="hold"/>
                                        <p:tgtEl>
                                          <p:spTgt spid="563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6335"/>
                                        </p:tgtEl>
                                        <p:attrNameLst>
                                          <p:attrName>style.visibility</p:attrName>
                                        </p:attrNameLst>
                                      </p:cBhvr>
                                      <p:to>
                                        <p:strVal val="visible"/>
                                      </p:to>
                                    </p:set>
                                    <p:anim calcmode="lin" valueType="num">
                                      <p:cBhvr additive="base">
                                        <p:cTn id="19" dur="500" fill="hold"/>
                                        <p:tgtEl>
                                          <p:spTgt spid="56335"/>
                                        </p:tgtEl>
                                        <p:attrNameLst>
                                          <p:attrName>ppt_x</p:attrName>
                                        </p:attrNameLst>
                                      </p:cBhvr>
                                      <p:tavLst>
                                        <p:tav tm="0">
                                          <p:val>
                                            <p:strVal val="#ppt_x"/>
                                          </p:val>
                                        </p:tav>
                                        <p:tav tm="100000">
                                          <p:val>
                                            <p:strVal val="#ppt_x"/>
                                          </p:val>
                                        </p:tav>
                                      </p:tavLst>
                                    </p:anim>
                                    <p:anim calcmode="lin" valueType="num">
                                      <p:cBhvr additive="base">
                                        <p:cTn id="20" dur="500" fill="hold"/>
                                        <p:tgtEl>
                                          <p:spTgt spid="563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6336"/>
                                        </p:tgtEl>
                                        <p:attrNameLst>
                                          <p:attrName>style.visibility</p:attrName>
                                        </p:attrNameLst>
                                      </p:cBhvr>
                                      <p:to>
                                        <p:strVal val="visible"/>
                                      </p:to>
                                    </p:set>
                                    <p:anim calcmode="lin" valueType="num">
                                      <p:cBhvr additive="base">
                                        <p:cTn id="23" dur="500" fill="hold"/>
                                        <p:tgtEl>
                                          <p:spTgt spid="56336"/>
                                        </p:tgtEl>
                                        <p:attrNameLst>
                                          <p:attrName>ppt_x</p:attrName>
                                        </p:attrNameLst>
                                      </p:cBhvr>
                                      <p:tavLst>
                                        <p:tav tm="0">
                                          <p:val>
                                            <p:strVal val="#ppt_x"/>
                                          </p:val>
                                        </p:tav>
                                        <p:tav tm="100000">
                                          <p:val>
                                            <p:strVal val="#ppt_x"/>
                                          </p:val>
                                        </p:tav>
                                      </p:tavLst>
                                    </p:anim>
                                    <p:anim calcmode="lin" valueType="num">
                                      <p:cBhvr additive="base">
                                        <p:cTn id="24" dur="500" fill="hold"/>
                                        <p:tgtEl>
                                          <p:spTgt spid="563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6337"/>
                                        </p:tgtEl>
                                        <p:attrNameLst>
                                          <p:attrName>style.visibility</p:attrName>
                                        </p:attrNameLst>
                                      </p:cBhvr>
                                      <p:to>
                                        <p:strVal val="visible"/>
                                      </p:to>
                                    </p:set>
                                    <p:anim calcmode="lin" valueType="num">
                                      <p:cBhvr additive="base">
                                        <p:cTn id="27" dur="500" fill="hold"/>
                                        <p:tgtEl>
                                          <p:spTgt spid="56337"/>
                                        </p:tgtEl>
                                        <p:attrNameLst>
                                          <p:attrName>ppt_x</p:attrName>
                                        </p:attrNameLst>
                                      </p:cBhvr>
                                      <p:tavLst>
                                        <p:tav tm="0">
                                          <p:val>
                                            <p:strVal val="#ppt_x"/>
                                          </p:val>
                                        </p:tav>
                                        <p:tav tm="100000">
                                          <p:val>
                                            <p:strVal val="#ppt_x"/>
                                          </p:val>
                                        </p:tav>
                                      </p:tavLst>
                                    </p:anim>
                                    <p:anim calcmode="lin" valueType="num">
                                      <p:cBhvr additive="base">
                                        <p:cTn id="28" dur="500" fill="hold"/>
                                        <p:tgtEl>
                                          <p:spTgt spid="563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338"/>
                                        </p:tgtEl>
                                        <p:attrNameLst>
                                          <p:attrName>style.visibility</p:attrName>
                                        </p:attrNameLst>
                                      </p:cBhvr>
                                      <p:to>
                                        <p:strVal val="visible"/>
                                      </p:to>
                                    </p:set>
                                    <p:anim calcmode="lin" valueType="num">
                                      <p:cBhvr additive="base">
                                        <p:cTn id="31" dur="500" fill="hold"/>
                                        <p:tgtEl>
                                          <p:spTgt spid="56338"/>
                                        </p:tgtEl>
                                        <p:attrNameLst>
                                          <p:attrName>ppt_x</p:attrName>
                                        </p:attrNameLst>
                                      </p:cBhvr>
                                      <p:tavLst>
                                        <p:tav tm="0">
                                          <p:val>
                                            <p:strVal val="#ppt_x"/>
                                          </p:val>
                                        </p:tav>
                                        <p:tav tm="100000">
                                          <p:val>
                                            <p:strVal val="#ppt_x"/>
                                          </p:val>
                                        </p:tav>
                                      </p:tavLst>
                                    </p:anim>
                                    <p:anim calcmode="lin" valueType="num">
                                      <p:cBhvr additive="base">
                                        <p:cTn id="32" dur="500" fill="hold"/>
                                        <p:tgtEl>
                                          <p:spTgt spid="563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517"/>
                                        </p:tgtEl>
                                        <p:attrNameLst>
                                          <p:attrName>style.visibility</p:attrName>
                                        </p:attrNameLst>
                                      </p:cBhvr>
                                      <p:to>
                                        <p:strVal val="visible"/>
                                      </p:to>
                                    </p:set>
                                    <p:anim calcmode="lin" valueType="num">
                                      <p:cBhvr additive="base">
                                        <p:cTn id="35" dur="500" fill="hold"/>
                                        <p:tgtEl>
                                          <p:spTgt spid="21517"/>
                                        </p:tgtEl>
                                        <p:attrNameLst>
                                          <p:attrName>ppt_x</p:attrName>
                                        </p:attrNameLst>
                                      </p:cBhvr>
                                      <p:tavLst>
                                        <p:tav tm="0">
                                          <p:val>
                                            <p:strVal val="#ppt_x"/>
                                          </p:val>
                                        </p:tav>
                                        <p:tav tm="100000">
                                          <p:val>
                                            <p:strVal val="#ppt_x"/>
                                          </p:val>
                                        </p:tav>
                                      </p:tavLst>
                                    </p:anim>
                                    <p:anim calcmode="lin" valueType="num">
                                      <p:cBhvr additive="base">
                                        <p:cTn id="36" dur="500" fill="hold"/>
                                        <p:tgtEl>
                                          <p:spTgt spid="215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6340"/>
                                        </p:tgtEl>
                                        <p:attrNameLst>
                                          <p:attrName>style.visibility</p:attrName>
                                        </p:attrNameLst>
                                      </p:cBhvr>
                                      <p:to>
                                        <p:strVal val="visible"/>
                                      </p:to>
                                    </p:set>
                                    <p:anim calcmode="lin" valueType="num">
                                      <p:cBhvr additive="base">
                                        <p:cTn id="39" dur="500" fill="hold"/>
                                        <p:tgtEl>
                                          <p:spTgt spid="56340"/>
                                        </p:tgtEl>
                                        <p:attrNameLst>
                                          <p:attrName>ppt_x</p:attrName>
                                        </p:attrNameLst>
                                      </p:cBhvr>
                                      <p:tavLst>
                                        <p:tav tm="0">
                                          <p:val>
                                            <p:strVal val="#ppt_x"/>
                                          </p:val>
                                        </p:tav>
                                        <p:tav tm="100000">
                                          <p:val>
                                            <p:strVal val="#ppt_x"/>
                                          </p:val>
                                        </p:tav>
                                      </p:tavLst>
                                    </p:anim>
                                    <p:anim calcmode="lin" valueType="num">
                                      <p:cBhvr additive="base">
                                        <p:cTn id="40" dur="500" fill="hold"/>
                                        <p:tgtEl>
                                          <p:spTgt spid="563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ppt_x"/>
                                          </p:val>
                                        </p:tav>
                                        <p:tav tm="100000">
                                          <p:val>
                                            <p:strVal val="#ppt_x"/>
                                          </p:val>
                                        </p:tav>
                                      </p:tavLst>
                                    </p:anim>
                                    <p:anim calcmode="lin" valueType="num">
                                      <p:cBhvr additive="base">
                                        <p:cTn id="64" dur="500" fill="hold"/>
                                        <p:tgtEl>
                                          <p:spTgt spid="6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ppt_x"/>
                                          </p:val>
                                        </p:tav>
                                        <p:tav tm="100000">
                                          <p:val>
                                            <p:strVal val="#ppt_x"/>
                                          </p:val>
                                        </p:tav>
                                      </p:tavLst>
                                    </p:anim>
                                    <p:anim calcmode="lin" valueType="num">
                                      <p:cBhvr additive="base">
                                        <p:cTn id="68" dur="500" fill="hold"/>
                                        <p:tgtEl>
                                          <p:spTgt spid="8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ppt_x"/>
                                          </p:val>
                                        </p:tav>
                                        <p:tav tm="100000">
                                          <p:val>
                                            <p:strVal val="#ppt_x"/>
                                          </p:val>
                                        </p:tav>
                                      </p:tavLst>
                                    </p:anim>
                                    <p:anim calcmode="lin" valueType="num">
                                      <p:cBhvr additive="base">
                                        <p:cTn id="72" dur="500" fill="hold"/>
                                        <p:tgtEl>
                                          <p:spTgt spid="6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additive="base">
                                        <p:cTn id="87" dur="500" fill="hold"/>
                                        <p:tgtEl>
                                          <p:spTgt spid="59"/>
                                        </p:tgtEl>
                                        <p:attrNameLst>
                                          <p:attrName>ppt_x</p:attrName>
                                        </p:attrNameLst>
                                      </p:cBhvr>
                                      <p:tavLst>
                                        <p:tav tm="0">
                                          <p:val>
                                            <p:strVal val="#ppt_x"/>
                                          </p:val>
                                        </p:tav>
                                        <p:tav tm="100000">
                                          <p:val>
                                            <p:strVal val="#ppt_x"/>
                                          </p:val>
                                        </p:tav>
                                      </p:tavLst>
                                    </p:anim>
                                    <p:anim calcmode="lin" valueType="num">
                                      <p:cBhvr additive="base">
                                        <p:cTn id="88" dur="500" fill="hold"/>
                                        <p:tgtEl>
                                          <p:spTgt spid="5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6342"/>
                                        </p:tgtEl>
                                        <p:attrNameLst>
                                          <p:attrName>style.visibility</p:attrName>
                                        </p:attrNameLst>
                                      </p:cBhvr>
                                      <p:to>
                                        <p:strVal val="visible"/>
                                      </p:to>
                                    </p:set>
                                    <p:anim calcmode="lin" valueType="num">
                                      <p:cBhvr additive="base">
                                        <p:cTn id="95" dur="500" fill="hold"/>
                                        <p:tgtEl>
                                          <p:spTgt spid="56342"/>
                                        </p:tgtEl>
                                        <p:attrNameLst>
                                          <p:attrName>ppt_x</p:attrName>
                                        </p:attrNameLst>
                                      </p:cBhvr>
                                      <p:tavLst>
                                        <p:tav tm="0">
                                          <p:val>
                                            <p:strVal val="#ppt_x"/>
                                          </p:val>
                                        </p:tav>
                                        <p:tav tm="100000">
                                          <p:val>
                                            <p:strVal val="#ppt_x"/>
                                          </p:val>
                                        </p:tav>
                                      </p:tavLst>
                                    </p:anim>
                                    <p:anim calcmode="lin" valueType="num">
                                      <p:cBhvr additive="base">
                                        <p:cTn id="96" dur="500" fill="hold"/>
                                        <p:tgtEl>
                                          <p:spTgt spid="56342"/>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56344"/>
                                        </p:tgtEl>
                                        <p:attrNameLst>
                                          <p:attrName>style.visibility</p:attrName>
                                        </p:attrNameLst>
                                      </p:cBhvr>
                                      <p:to>
                                        <p:strVal val="visible"/>
                                      </p:to>
                                    </p:set>
                                    <p:anim calcmode="lin" valueType="num">
                                      <p:cBhvr additive="base">
                                        <p:cTn id="117" dur="500" fill="hold"/>
                                        <p:tgtEl>
                                          <p:spTgt spid="56344"/>
                                        </p:tgtEl>
                                        <p:attrNameLst>
                                          <p:attrName>ppt_x</p:attrName>
                                        </p:attrNameLst>
                                      </p:cBhvr>
                                      <p:tavLst>
                                        <p:tav tm="0">
                                          <p:val>
                                            <p:strVal val="#ppt_x"/>
                                          </p:val>
                                        </p:tav>
                                        <p:tav tm="100000">
                                          <p:val>
                                            <p:strVal val="#ppt_x"/>
                                          </p:val>
                                        </p:tav>
                                      </p:tavLst>
                                    </p:anim>
                                    <p:anim calcmode="lin" valueType="num">
                                      <p:cBhvr additive="base">
                                        <p:cTn id="118" dur="500" fill="hold"/>
                                        <p:tgtEl>
                                          <p:spTgt spid="56344"/>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56333"/>
                                        </p:tgtEl>
                                        <p:attrNameLst>
                                          <p:attrName>style.visibility</p:attrName>
                                        </p:attrNameLst>
                                      </p:cBhvr>
                                      <p:to>
                                        <p:strVal val="visible"/>
                                      </p:to>
                                    </p:set>
                                    <p:anim calcmode="lin" valueType="num">
                                      <p:cBhvr additive="base">
                                        <p:cTn id="123" dur="500" fill="hold"/>
                                        <p:tgtEl>
                                          <p:spTgt spid="56333"/>
                                        </p:tgtEl>
                                        <p:attrNameLst>
                                          <p:attrName>ppt_x</p:attrName>
                                        </p:attrNameLst>
                                      </p:cBhvr>
                                      <p:tavLst>
                                        <p:tav tm="0">
                                          <p:val>
                                            <p:strVal val="#ppt_x"/>
                                          </p:val>
                                        </p:tav>
                                        <p:tav tm="100000">
                                          <p:val>
                                            <p:strVal val="#ppt_x"/>
                                          </p:val>
                                        </p:tav>
                                      </p:tavLst>
                                    </p:anim>
                                    <p:anim calcmode="lin" valueType="num">
                                      <p:cBhvr additive="base">
                                        <p:cTn id="124" dur="500" fill="hold"/>
                                        <p:tgtEl>
                                          <p:spTgt spid="5633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6334"/>
                                        </p:tgtEl>
                                        <p:attrNameLst>
                                          <p:attrName>style.visibility</p:attrName>
                                        </p:attrNameLst>
                                      </p:cBhvr>
                                      <p:to>
                                        <p:strVal val="visible"/>
                                      </p:to>
                                    </p:set>
                                    <p:anim calcmode="lin" valueType="num">
                                      <p:cBhvr additive="base">
                                        <p:cTn id="127" dur="500" fill="hold"/>
                                        <p:tgtEl>
                                          <p:spTgt spid="56334"/>
                                        </p:tgtEl>
                                        <p:attrNameLst>
                                          <p:attrName>ppt_x</p:attrName>
                                        </p:attrNameLst>
                                      </p:cBhvr>
                                      <p:tavLst>
                                        <p:tav tm="0">
                                          <p:val>
                                            <p:strVal val="#ppt_x"/>
                                          </p:val>
                                        </p:tav>
                                        <p:tav tm="100000">
                                          <p:val>
                                            <p:strVal val="#ppt_x"/>
                                          </p:val>
                                        </p:tav>
                                      </p:tavLst>
                                    </p:anim>
                                    <p:anim calcmode="lin" valueType="num">
                                      <p:cBhvr additive="base">
                                        <p:cTn id="128" dur="500" fill="hold"/>
                                        <p:tgtEl>
                                          <p:spTgt spid="5633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
                                        </p:tgtEl>
                                        <p:attrNameLst>
                                          <p:attrName>style.visibility</p:attrName>
                                        </p:attrNameLst>
                                      </p:cBhvr>
                                      <p:to>
                                        <p:strVal val="visible"/>
                                      </p:to>
                                    </p:set>
                                    <p:anim calcmode="lin" valueType="num">
                                      <p:cBhvr additive="base">
                                        <p:cTn id="131" dur="500" fill="hold"/>
                                        <p:tgtEl>
                                          <p:spTgt spid="8"/>
                                        </p:tgtEl>
                                        <p:attrNameLst>
                                          <p:attrName>ppt_x</p:attrName>
                                        </p:attrNameLst>
                                      </p:cBhvr>
                                      <p:tavLst>
                                        <p:tav tm="0">
                                          <p:val>
                                            <p:strVal val="#ppt_x"/>
                                          </p:val>
                                        </p:tav>
                                        <p:tav tm="100000">
                                          <p:val>
                                            <p:strVal val="#ppt_x"/>
                                          </p:val>
                                        </p:tav>
                                      </p:tavLst>
                                    </p:anim>
                                    <p:anim calcmode="lin" valueType="num">
                                      <p:cBhvr additive="base">
                                        <p:cTn id="132" dur="500" fill="hold"/>
                                        <p:tgtEl>
                                          <p:spTgt spid="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9"/>
                                        </p:tgtEl>
                                        <p:attrNameLst>
                                          <p:attrName>style.visibility</p:attrName>
                                        </p:attrNameLst>
                                      </p:cBhvr>
                                      <p:to>
                                        <p:strVal val="visible"/>
                                      </p:to>
                                    </p:set>
                                    <p:anim calcmode="lin" valueType="num">
                                      <p:cBhvr additive="base">
                                        <p:cTn id="135" dur="500" fill="hold"/>
                                        <p:tgtEl>
                                          <p:spTgt spid="9"/>
                                        </p:tgtEl>
                                        <p:attrNameLst>
                                          <p:attrName>ppt_x</p:attrName>
                                        </p:attrNameLst>
                                      </p:cBhvr>
                                      <p:tavLst>
                                        <p:tav tm="0">
                                          <p:val>
                                            <p:strVal val="#ppt_x"/>
                                          </p:val>
                                        </p:tav>
                                        <p:tav tm="100000">
                                          <p:val>
                                            <p:strVal val="#ppt_x"/>
                                          </p:val>
                                        </p:tav>
                                      </p:tavLst>
                                    </p:anim>
                                    <p:anim calcmode="lin" valueType="num">
                                      <p:cBhvr additive="base">
                                        <p:cTn id="136" dur="500" fill="hold"/>
                                        <p:tgtEl>
                                          <p:spTgt spid="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 calcmode="lin" valueType="num">
                                      <p:cBhvr additive="base">
                                        <p:cTn id="139" dur="500" fill="hold"/>
                                        <p:tgtEl>
                                          <p:spTgt spid="64"/>
                                        </p:tgtEl>
                                        <p:attrNameLst>
                                          <p:attrName>ppt_x</p:attrName>
                                        </p:attrNameLst>
                                      </p:cBhvr>
                                      <p:tavLst>
                                        <p:tav tm="0">
                                          <p:val>
                                            <p:strVal val="#ppt_x"/>
                                          </p:val>
                                        </p:tav>
                                        <p:tav tm="100000">
                                          <p:val>
                                            <p:strVal val="#ppt_x"/>
                                          </p:val>
                                        </p:tav>
                                      </p:tavLst>
                                    </p:anim>
                                    <p:anim calcmode="lin" valueType="num">
                                      <p:cBhvr additive="base">
                                        <p:cTn id="140" dur="500" fill="hold"/>
                                        <p:tgtEl>
                                          <p:spTgt spid="6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71"/>
                                        </p:tgtEl>
                                        <p:attrNameLst>
                                          <p:attrName>style.visibility</p:attrName>
                                        </p:attrNameLst>
                                      </p:cBhvr>
                                      <p:to>
                                        <p:strVal val="visible"/>
                                      </p:to>
                                    </p:set>
                                    <p:anim calcmode="lin" valueType="num">
                                      <p:cBhvr additive="base">
                                        <p:cTn id="143" dur="500" fill="hold"/>
                                        <p:tgtEl>
                                          <p:spTgt spid="71"/>
                                        </p:tgtEl>
                                        <p:attrNameLst>
                                          <p:attrName>ppt_x</p:attrName>
                                        </p:attrNameLst>
                                      </p:cBhvr>
                                      <p:tavLst>
                                        <p:tav tm="0">
                                          <p:val>
                                            <p:strVal val="#ppt_x"/>
                                          </p:val>
                                        </p:tav>
                                        <p:tav tm="100000">
                                          <p:val>
                                            <p:strVal val="#ppt_x"/>
                                          </p:val>
                                        </p:tav>
                                      </p:tavLst>
                                    </p:anim>
                                    <p:anim calcmode="lin" valueType="num">
                                      <p:cBhvr additive="base">
                                        <p:cTn id="144" dur="500" fill="hold"/>
                                        <p:tgtEl>
                                          <p:spTgt spid="7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73"/>
                                        </p:tgtEl>
                                        <p:attrNameLst>
                                          <p:attrName>style.visibility</p:attrName>
                                        </p:attrNameLst>
                                      </p:cBhvr>
                                      <p:to>
                                        <p:strVal val="visible"/>
                                      </p:to>
                                    </p:set>
                                    <p:anim calcmode="lin" valueType="num">
                                      <p:cBhvr additive="base">
                                        <p:cTn id="147" dur="500" fill="hold"/>
                                        <p:tgtEl>
                                          <p:spTgt spid="73"/>
                                        </p:tgtEl>
                                        <p:attrNameLst>
                                          <p:attrName>ppt_x</p:attrName>
                                        </p:attrNameLst>
                                      </p:cBhvr>
                                      <p:tavLst>
                                        <p:tav tm="0">
                                          <p:val>
                                            <p:strVal val="#ppt_x"/>
                                          </p:val>
                                        </p:tav>
                                        <p:tav tm="100000">
                                          <p:val>
                                            <p:strVal val="#ppt_x"/>
                                          </p:val>
                                        </p:tav>
                                      </p:tavLst>
                                    </p:anim>
                                    <p:anim calcmode="lin" valueType="num">
                                      <p:cBhvr additive="base">
                                        <p:cTn id="148" dur="500" fill="hold"/>
                                        <p:tgtEl>
                                          <p:spTgt spid="7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500" fill="hold"/>
                                        <p:tgtEl>
                                          <p:spTgt spid="74"/>
                                        </p:tgtEl>
                                        <p:attrNameLst>
                                          <p:attrName>ppt_x</p:attrName>
                                        </p:attrNameLst>
                                      </p:cBhvr>
                                      <p:tavLst>
                                        <p:tav tm="0">
                                          <p:val>
                                            <p:strVal val="#ppt_x"/>
                                          </p:val>
                                        </p:tav>
                                        <p:tav tm="100000">
                                          <p:val>
                                            <p:strVal val="#ppt_x"/>
                                          </p:val>
                                        </p:tav>
                                      </p:tavLst>
                                    </p:anim>
                                    <p:anim calcmode="lin" valueType="num">
                                      <p:cBhvr additive="base">
                                        <p:cTn id="152" dur="500" fill="hold"/>
                                        <p:tgtEl>
                                          <p:spTgt spid="7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89"/>
                                        </p:tgtEl>
                                        <p:attrNameLst>
                                          <p:attrName>style.visibility</p:attrName>
                                        </p:attrNameLst>
                                      </p:cBhvr>
                                      <p:to>
                                        <p:strVal val="visible"/>
                                      </p:to>
                                    </p:set>
                                    <p:anim calcmode="lin" valueType="num">
                                      <p:cBhvr additive="base">
                                        <p:cTn id="155" dur="500" fill="hold"/>
                                        <p:tgtEl>
                                          <p:spTgt spid="89"/>
                                        </p:tgtEl>
                                        <p:attrNameLst>
                                          <p:attrName>ppt_x</p:attrName>
                                        </p:attrNameLst>
                                      </p:cBhvr>
                                      <p:tavLst>
                                        <p:tav tm="0">
                                          <p:val>
                                            <p:strVal val="#ppt_x"/>
                                          </p:val>
                                        </p:tav>
                                        <p:tav tm="100000">
                                          <p:val>
                                            <p:strVal val="#ppt_x"/>
                                          </p:val>
                                        </p:tav>
                                      </p:tavLst>
                                    </p:anim>
                                    <p:anim calcmode="lin" valueType="num">
                                      <p:cBhvr additive="base">
                                        <p:cTn id="156" dur="500" fill="hold"/>
                                        <p:tgtEl>
                                          <p:spTgt spid="89"/>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500" fill="hold"/>
                                        <p:tgtEl>
                                          <p:spTgt spid="52"/>
                                        </p:tgtEl>
                                        <p:attrNameLst>
                                          <p:attrName>ppt_x</p:attrName>
                                        </p:attrNameLst>
                                      </p:cBhvr>
                                      <p:tavLst>
                                        <p:tav tm="0">
                                          <p:val>
                                            <p:strVal val="#ppt_x"/>
                                          </p:val>
                                        </p:tav>
                                        <p:tav tm="100000">
                                          <p:val>
                                            <p:strVal val="#ppt_x"/>
                                          </p:val>
                                        </p:tav>
                                      </p:tavLst>
                                    </p:anim>
                                    <p:anim calcmode="lin" valueType="num">
                                      <p:cBhvr additive="base">
                                        <p:cTn id="16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61" fill="hold" nodeType="clickPar">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17"/>
                                        </p:tgtEl>
                                        <p:attrNameLst>
                                          <p:attrName>style.visibility</p:attrName>
                                        </p:attrNameLst>
                                      </p:cBhvr>
                                      <p:to>
                                        <p:strVal val="visible"/>
                                      </p:to>
                                    </p:set>
                                    <p:anim calcmode="lin" valueType="num">
                                      <p:cBhvr additive="base">
                                        <p:cTn id="165" dur="500" fill="hold"/>
                                        <p:tgtEl>
                                          <p:spTgt spid="17"/>
                                        </p:tgtEl>
                                        <p:attrNameLst>
                                          <p:attrName>ppt_x</p:attrName>
                                        </p:attrNameLst>
                                      </p:cBhvr>
                                      <p:tavLst>
                                        <p:tav tm="0">
                                          <p:val>
                                            <p:strVal val="#ppt_x"/>
                                          </p:val>
                                        </p:tav>
                                        <p:tav tm="100000">
                                          <p:val>
                                            <p:strVal val="#ppt_x"/>
                                          </p:val>
                                        </p:tav>
                                      </p:tavLst>
                                    </p:anim>
                                    <p:anim calcmode="lin" valueType="num">
                                      <p:cBhvr additive="base">
                                        <p:cTn id="166" dur="500" fill="hold"/>
                                        <p:tgtEl>
                                          <p:spTgt spid="17"/>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21"/>
                                        </p:tgtEl>
                                        <p:attrNameLst>
                                          <p:attrName>style.visibility</p:attrName>
                                        </p:attrNameLst>
                                      </p:cBhvr>
                                      <p:to>
                                        <p:strVal val="visible"/>
                                      </p:to>
                                    </p:set>
                                    <p:anim calcmode="lin" valueType="num">
                                      <p:cBhvr additive="base">
                                        <p:cTn id="169" dur="500" fill="hold"/>
                                        <p:tgtEl>
                                          <p:spTgt spid="21"/>
                                        </p:tgtEl>
                                        <p:attrNameLst>
                                          <p:attrName>ppt_x</p:attrName>
                                        </p:attrNameLst>
                                      </p:cBhvr>
                                      <p:tavLst>
                                        <p:tav tm="0">
                                          <p:val>
                                            <p:strVal val="#ppt_x"/>
                                          </p:val>
                                        </p:tav>
                                        <p:tav tm="100000">
                                          <p:val>
                                            <p:strVal val="#ppt_x"/>
                                          </p:val>
                                        </p:tav>
                                      </p:tavLst>
                                    </p:anim>
                                    <p:anim calcmode="lin" valueType="num">
                                      <p:cBhvr additive="base">
                                        <p:cTn id="1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6330" grpId="0" animBg="1"/>
      <p:bldP spid="56331" grpId="0" animBg="1"/>
      <p:bldP spid="56332" grpId="0" animBg="1"/>
      <p:bldP spid="56333" grpId="0" animBg="1"/>
      <p:bldP spid="56334" grpId="0"/>
      <p:bldP spid="56335" grpId="0"/>
      <p:bldP spid="56336" grpId="0"/>
      <p:bldP spid="56337" grpId="0"/>
      <p:bldP spid="56338" grpId="0"/>
      <p:bldP spid="21517" grpId="0" animBg="1"/>
      <p:bldP spid="56340" grpId="0"/>
      <p:bldP spid="56342" grpId="0"/>
      <p:bldP spid="56344" grpId="0"/>
      <p:bldP spid="6" grpId="0" animBg="1"/>
      <p:bldP spid="7" grpId="0" animBg="1"/>
      <p:bldP spid="8" grpId="0" animBg="1"/>
      <p:bldP spid="9" grpId="0"/>
      <p:bldP spid="25" grpId="0"/>
      <p:bldP spid="29" grpId="0"/>
      <p:bldP spid="52" grpId="0"/>
      <p:bldP spid="64" grpId="0" animBg="1"/>
      <p:bldP spid="65" grpId="0"/>
      <p:bldP spid="68" grpId="0" animBg="1"/>
      <p:bldP spid="71" grpId="0" animBg="1"/>
      <p:bldP spid="73" grpId="0" animBg="1"/>
      <p:bldP spid="74" grpId="0"/>
      <p:bldP spid="88" grpId="0" animBg="1"/>
      <p:bldP spid="89" grpId="0" animBg="1"/>
      <p:bldP spid="15" grpId="0"/>
      <p:bldP spid="16" grpId="0" animBg="1"/>
      <p:bldP spid="17" grpId="0" animBg="1"/>
      <p:bldP spid="21" grpId="0"/>
      <p:bldP spid="2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784331" y="1291937"/>
            <a:ext cx="10791056" cy="4246245"/>
          </a:xfrm>
          <a:prstGeom prst="rect">
            <a:avLst/>
          </a:prstGeom>
          <a:noFill/>
        </p:spPr>
        <p:txBody>
          <a:bodyPr wrap="square" rtlCol="0">
            <a:spAutoFit/>
          </a:bodyPr>
          <a:lstStyle/>
          <a:p>
            <a:pPr indent="0">
              <a:lnSpc>
                <a:spcPct val="150000"/>
              </a:lnSpc>
              <a:buFont typeface="Wingdings" panose="05000000000000000000" charset="0"/>
              <a:buNone/>
            </a:pPr>
            <a:r>
              <a:rPr lang="zh-CN" altLang="en-US" sz="2400" b="1">
                <a:effectLst>
                  <a:outerShdw blurRad="38100" dist="19050" dir="2700000" algn="tl" rotWithShape="0">
                    <a:schemeClr val="dk1">
                      <a:alpha val="40000"/>
                    </a:schemeClr>
                  </a:outerShdw>
                </a:effectLst>
                <a:sym typeface="+mn-ea"/>
              </a:rPr>
              <a:t>阅读课本思考以下问题：</a:t>
            </a:r>
            <a:endParaRPr lang="en-US" altLang="zh-CN" sz="2400" b="1">
              <a:solidFill>
                <a:schemeClr val="tx1"/>
              </a:solidFill>
              <a:effectLst>
                <a:outerShdw blurRad="38100" dist="19050" dir="2700000" algn="tl" rotWithShape="0">
                  <a:schemeClr val="dk1">
                    <a:alpha val="40000"/>
                  </a:schemeClr>
                </a:outerShdw>
              </a:effectLst>
            </a:endParaRPr>
          </a:p>
          <a:p>
            <a:pPr indent="0">
              <a:lnSpc>
                <a:spcPct val="150000"/>
              </a:lnSpc>
              <a:buFont typeface="Wingdings" panose="05000000000000000000" charset="0"/>
              <a:buNone/>
            </a:pPr>
            <a:r>
              <a:rPr lang="en-US" altLang="zh-CN" sz="2400" b="1">
                <a:effectLst>
                  <a:outerShdw blurRad="38100" dist="19050" dir="2700000" algn="tl" rotWithShape="0">
                    <a:schemeClr val="dk1">
                      <a:alpha val="40000"/>
                    </a:schemeClr>
                  </a:outerShdw>
                </a:effectLst>
                <a:sym typeface="+mn-ea"/>
              </a:rPr>
              <a:t>1</a:t>
            </a:r>
            <a:r>
              <a:rPr lang="zh-CN" altLang="en-US" sz="2400" b="1">
                <a:effectLst>
                  <a:outerShdw blurRad="38100" dist="19050" dir="2700000" algn="tl" rotWithShape="0">
                    <a:schemeClr val="dk1">
                      <a:alpha val="40000"/>
                    </a:schemeClr>
                  </a:outerShdw>
                </a:effectLst>
                <a:sym typeface="+mn-ea"/>
              </a:rPr>
              <a:t>、过渡时期的时间、总路线总任务及历史必然性</a:t>
            </a:r>
            <a:endParaRPr lang="zh-CN" altLang="en-US" sz="2400" b="1">
              <a:solidFill>
                <a:schemeClr val="tx1"/>
              </a:solidFill>
              <a:effectLst>
                <a:outerShdw blurRad="38100" dist="19050" dir="2700000" algn="tl" rotWithShape="0">
                  <a:schemeClr val="dk1">
                    <a:alpha val="40000"/>
                  </a:schemeClr>
                </a:outerShdw>
              </a:effectLst>
            </a:endParaRPr>
          </a:p>
          <a:p>
            <a:pPr indent="0">
              <a:lnSpc>
                <a:spcPct val="150000"/>
              </a:lnSpc>
              <a:buFont typeface="Wingdings" panose="05000000000000000000" charset="0"/>
              <a:buNone/>
            </a:pPr>
            <a:r>
              <a:rPr lang="en-US" altLang="zh-CN" sz="2400" b="1">
                <a:effectLst>
                  <a:outerShdw blurRad="38100" dist="19050" dir="2700000" algn="tl" rotWithShape="0">
                    <a:schemeClr val="dk1">
                      <a:alpha val="40000"/>
                    </a:schemeClr>
                  </a:outerShdw>
                </a:effectLst>
                <a:sym typeface="+mn-ea"/>
              </a:rPr>
              <a:t>2</a:t>
            </a:r>
            <a:r>
              <a:rPr lang="zh-CN" altLang="en-US" sz="2400" b="1">
                <a:effectLst>
                  <a:outerShdw blurRad="38100" dist="19050" dir="2700000" algn="tl" rotWithShape="0">
                    <a:schemeClr val="dk1">
                      <a:alpha val="40000"/>
                    </a:schemeClr>
                  </a:outerShdw>
                </a:effectLst>
                <a:sym typeface="+mn-ea"/>
              </a:rPr>
              <a:t>、三大改造完成的意义</a:t>
            </a:r>
            <a:r>
              <a:rPr lang="en-US" altLang="zh-CN" sz="2400" b="1">
                <a:effectLst>
                  <a:outerShdw blurRad="38100" dist="19050" dir="2700000" algn="tl" rotWithShape="0">
                    <a:schemeClr val="dk1">
                      <a:alpha val="40000"/>
                    </a:schemeClr>
                  </a:outerShdw>
                </a:effectLst>
                <a:sym typeface="+mn-ea"/>
              </a:rPr>
              <a:t>P26-27</a:t>
            </a:r>
            <a:r>
              <a:rPr lang="zh-CN" altLang="en-US" sz="2400" b="1">
                <a:effectLst>
                  <a:outerShdw blurRad="38100" dist="19050" dir="2700000" algn="tl" rotWithShape="0">
                    <a:schemeClr val="dk1">
                      <a:alpha val="40000"/>
                    </a:schemeClr>
                  </a:outerShdw>
                </a:effectLst>
                <a:sym typeface="+mn-ea"/>
              </a:rPr>
              <a:t>、社会主义改造的实质</a:t>
            </a:r>
            <a:endParaRPr lang="zh-CN" altLang="en-US" sz="2400" b="1">
              <a:solidFill>
                <a:schemeClr val="tx1"/>
              </a:solidFill>
              <a:effectLst>
                <a:outerShdw blurRad="38100" dist="19050" dir="2700000" algn="tl" rotWithShape="0">
                  <a:schemeClr val="dk1">
                    <a:alpha val="40000"/>
                  </a:schemeClr>
                </a:outerShdw>
              </a:effectLst>
            </a:endParaRPr>
          </a:p>
          <a:p>
            <a:pPr indent="0">
              <a:lnSpc>
                <a:spcPct val="150000"/>
              </a:lnSpc>
              <a:buFont typeface="Wingdings" panose="05000000000000000000" charset="0"/>
              <a:buNone/>
            </a:pPr>
            <a:r>
              <a:rPr lang="en-US" altLang="zh-CN" sz="2400" b="1">
                <a:effectLst>
                  <a:outerShdw blurRad="38100" dist="19050" dir="2700000" algn="tl" rotWithShape="0">
                    <a:schemeClr val="dk1">
                      <a:alpha val="40000"/>
                    </a:schemeClr>
                  </a:outerShdw>
                </a:effectLst>
                <a:sym typeface="+mn-ea"/>
              </a:rPr>
              <a:t>3</a:t>
            </a:r>
            <a:r>
              <a:rPr lang="zh-CN" altLang="en-US" sz="2400" b="1">
                <a:effectLst>
                  <a:outerShdw blurRad="38100" dist="19050" dir="2700000" algn="tl" rotWithShape="0">
                    <a:schemeClr val="dk1">
                      <a:alpha val="40000"/>
                    </a:schemeClr>
                  </a:outerShdw>
                </a:effectLst>
                <a:sym typeface="+mn-ea"/>
              </a:rPr>
              <a:t>、社会主义制度确立的标志及历史意义</a:t>
            </a:r>
            <a:r>
              <a:rPr lang="en-US" altLang="zh-CN" sz="2400" b="1">
                <a:effectLst>
                  <a:outerShdw blurRad="38100" dist="19050" dir="2700000" algn="tl" rotWithShape="0">
                    <a:schemeClr val="dk1">
                      <a:alpha val="40000"/>
                    </a:schemeClr>
                  </a:outerShdw>
                </a:effectLst>
                <a:sym typeface="+mn-ea"/>
              </a:rPr>
              <a:t>P28</a:t>
            </a:r>
            <a:endParaRPr lang="zh-CN" altLang="en-US" sz="2400" b="1">
              <a:effectLst>
                <a:outerShdw blurRad="38100" dist="19050" dir="2700000" algn="tl" rotWithShape="0">
                  <a:schemeClr val="dk1">
                    <a:alpha val="40000"/>
                  </a:schemeClr>
                </a:outerShdw>
              </a:effectLst>
              <a:sym typeface="+mn-ea"/>
            </a:endParaRPr>
          </a:p>
          <a:p>
            <a:pPr indent="0">
              <a:lnSpc>
                <a:spcPct val="150000"/>
              </a:lnSpc>
              <a:buFont typeface="Wingdings" panose="05000000000000000000" charset="0"/>
              <a:buNone/>
            </a:pPr>
            <a:r>
              <a:rPr lang="en-US" altLang="zh-CN" sz="2400" b="1">
                <a:effectLst>
                  <a:outerShdw blurRad="38100" dist="19050" dir="2700000" algn="tl" rotWithShape="0">
                    <a:schemeClr val="dk1">
                      <a:alpha val="40000"/>
                    </a:schemeClr>
                  </a:outerShdw>
                </a:effectLst>
                <a:sym typeface="+mn-ea"/>
              </a:rPr>
              <a:t>4</a:t>
            </a:r>
            <a:r>
              <a:rPr lang="zh-CN" altLang="en-US" sz="2400" b="1">
                <a:effectLst>
                  <a:outerShdw blurRad="38100" dist="19050" dir="2700000" algn="tl" rotWithShape="0">
                    <a:schemeClr val="dk1">
                      <a:alpha val="40000"/>
                    </a:schemeClr>
                  </a:outerShdw>
                </a:effectLst>
                <a:sym typeface="+mn-ea"/>
              </a:rPr>
              <a:t>、中共八大的最重要贡献、社会主要矛盾、党和全国人民的主要任务</a:t>
            </a:r>
            <a:endParaRPr lang="zh-CN" altLang="en-US" sz="2400" b="1">
              <a:effectLst>
                <a:outerShdw blurRad="38100" dist="19050" dir="2700000" algn="tl" rotWithShape="0">
                  <a:schemeClr val="dk1">
                    <a:alpha val="40000"/>
                  </a:schemeClr>
                </a:outerShdw>
              </a:effectLst>
              <a:sym typeface="+mn-ea"/>
            </a:endParaRPr>
          </a:p>
          <a:p>
            <a:pPr indent="0">
              <a:lnSpc>
                <a:spcPct val="150000"/>
              </a:lnSpc>
              <a:buFont typeface="Wingdings" panose="05000000000000000000" charset="0"/>
              <a:buNone/>
            </a:pPr>
            <a:r>
              <a:rPr lang="en-US" altLang="zh-CN" sz="2400" b="1">
                <a:effectLst>
                  <a:outerShdw blurRad="38100" dist="19050" dir="2700000" algn="tl" rotWithShape="0">
                    <a:schemeClr val="dk1">
                      <a:alpha val="40000"/>
                    </a:schemeClr>
                  </a:outerShdw>
                </a:effectLst>
                <a:sym typeface="+mn-ea"/>
              </a:rPr>
              <a:t>5</a:t>
            </a:r>
            <a:r>
              <a:rPr lang="zh-CN" altLang="en-US" sz="2400" b="1">
                <a:effectLst>
                  <a:outerShdw blurRad="38100" dist="19050" dir="2700000" algn="tl" rotWithShape="0">
                    <a:schemeClr val="dk1">
                      <a:alpha val="40000"/>
                    </a:schemeClr>
                  </a:outerShdw>
                </a:effectLst>
                <a:sym typeface="+mn-ea"/>
              </a:rPr>
              <a:t>、马克思列宁主义基本原理与中国具体实际的两次结合分别是什么？马克思主义中国化时代化的两次历史性飞跃是什么？</a:t>
            </a:r>
            <a:endParaRPr lang="zh-CN" altLang="en-US" sz="2400" b="1">
              <a:solidFill>
                <a:srgbClr val="FF0000"/>
              </a:solidFill>
              <a:latin typeface="宋体" panose="02010600030101010101" pitchFamily="2" charset="-122"/>
              <a:ea typeface="宋体" panose="02010600030101010101" pitchFamily="2" charset="-122"/>
            </a:endParaRPr>
          </a:p>
          <a:p>
            <a:endParaRPr lang="zh-CN" altLang="en-US"/>
          </a:p>
        </p:txBody>
      </p:sp>
      <p:sp>
        <p:nvSpPr>
          <p:cNvPr id="6" name="矩形: 圆角 5" title=""/>
          <p:cNvSpPr/>
          <p:nvPr>
            <p:custDataLst>
              <p:tags r:id="rId4"/>
            </p:custDataLst>
          </p:nvPr>
        </p:nvSpPr>
        <p:spPr>
          <a:xfrm>
            <a:off x="1760645" y="278295"/>
            <a:ext cx="2953342" cy="539553"/>
          </a:xfrm>
          <a:prstGeom prst="roundRect">
            <a:avLst/>
          </a:prstGeom>
          <a:solidFill>
            <a:schemeClr val="bg1"/>
          </a:solidFill>
          <a:ln w="76200" cap="flat" cmpd="sng" algn="ctr">
            <a:noFill/>
            <a:prstDash val="solid"/>
            <a:miter lim="800000"/>
          </a:ln>
          <a:effectLst>
            <a:outerShdw blurRad="317500" dist="63500" dir="2700000" algn="tl" rotWithShape="0">
              <a:prstClr val="black">
                <a:alpha val="29000"/>
              </a:prstClr>
            </a:outerShdw>
          </a:effectLst>
        </p:spPr>
        <p:txBody>
          <a:bodyPr rtlCol="0" anchor="ctr"/>
          <a:lstStyle/>
          <a:p>
            <a:pPr marL="0" marR="0" indent="0" algn="ctr" defTabSz="914400" eaLnBrk="1" fontAlgn="auto" latinLnBrk="0" hangingPunct="1">
              <a:lnSpc>
                <a:spcPct val="100000"/>
              </a:lnSpc>
              <a:spcBef>
                <a:spcPct val="0"/>
              </a:spcBef>
              <a:spcAft>
                <a:spcPct val="0"/>
              </a:spcAft>
              <a:buClrTx/>
              <a:buSzTx/>
              <a:buFontTx/>
              <a:buNone/>
            </a:pPr>
            <a:r>
              <a:rPr kumimoji="0" lang="zh-CN" altLang="en-US" sz="1800" i="0" u="none" strike="noStrike" kern="0" normalizeH="0" baseline="0" noProof="0">
                <a:ln w="0"/>
                <a:solidFill>
                  <a:schemeClr val="accent1"/>
                </a:solidFill>
                <a:effectLst>
                  <a:outerShdw blurRad="38100" dist="25400" dir="5400000" algn="ctr" rotWithShape="0">
                    <a:srgbClr val="6E747A">
                      <a:alpha val="43000"/>
                    </a:srgbClr>
                  </a:outerShdw>
                </a:effectLst>
                <a:uLnTx/>
                <a:uFillTx/>
                <a:latin typeface="Arial"/>
                <a:ea typeface="微软雅黑" panose="020b0503020204020204" charset="-122"/>
              </a:rPr>
              <a:t>问题导学，自主探究</a:t>
            </a:r>
            <a:endParaRPr kumimoji="0" lang="zh-CN" altLang="en-US" sz="1800" i="0" u="none" strike="noStrike" kern="0" normalizeH="0" baseline="0" noProof="0">
              <a:ln w="0"/>
              <a:solidFill>
                <a:schemeClr val="accent1"/>
              </a:solidFill>
              <a:effectLst>
                <a:outerShdw blurRad="38100" dist="25400" dir="5400000" algn="ctr" rotWithShape="0">
                  <a:srgbClr val="6E747A">
                    <a:alpha val="43000"/>
                  </a:srgbClr>
                </a:outerShdw>
              </a:effectLst>
              <a:uLnTx/>
              <a:uFillTx/>
              <a:latin typeface="Arial"/>
              <a:ea typeface="微软雅黑" panose="020b0503020204020204" charset="-122"/>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5" title=""/>
          <p:cNvSpPr txBox="1"/>
          <p:nvPr>
            <p:custDataLst>
              <p:tags r:id="rId3"/>
            </p:custDataLst>
          </p:nvPr>
        </p:nvSpPr>
        <p:spPr>
          <a:xfrm>
            <a:off x="7940675" y="1659890"/>
            <a:ext cx="4139565" cy="3538220"/>
          </a:xfrm>
          <a:prstGeom prst="rect">
            <a:avLst/>
          </a:prstGeom>
          <a:noFill/>
        </p:spPr>
        <p:txBody>
          <a:bodyPr wrap="square" rtlCol="0" anchor="t">
            <a:spAutoFit/>
          </a:bodyPr>
          <a:lstStyle/>
          <a:p>
            <a:r>
              <a:rPr lang="zh-CN" altLang="en-US" sz="2800" b="1">
                <a:sym typeface="+mn-ea"/>
              </a:rPr>
              <a:t>议题</a:t>
            </a:r>
            <a:r>
              <a:rPr lang="en-US" altLang="zh-CN" sz="2800" b="1">
                <a:sym typeface="+mn-ea"/>
              </a:rPr>
              <a:t>1</a:t>
            </a:r>
            <a:r>
              <a:rPr lang="zh-CN" altLang="en-US" sz="2800" b="1">
                <a:sym typeface="+mn-ea"/>
              </a:rPr>
              <a:t>：面对旧政权留下的满目疮痍，冷战格局下诞生的新中国，在建设的进程</a:t>
            </a:r>
            <a:r>
              <a:rPr lang="zh-CN" altLang="en-US" sz="2800" b="1" smtClean="0">
                <a:sym typeface="+mn-ea"/>
              </a:rPr>
              <a:t>中，以</a:t>
            </a:r>
            <a:r>
              <a:rPr lang="zh-CN" altLang="en-US" sz="2800" b="1">
                <a:sym typeface="+mn-ea"/>
              </a:rPr>
              <a:t>毛泽东为核心的党的第一代中央领导集体将领导人民如何开辟一条实现中华民族伟大复兴的新道路。</a:t>
            </a:r>
            <a:endParaRPr lang="zh-CN" altLang="en-US" sz="2800" b="1">
              <a:sym typeface="+mn-ea"/>
            </a:endParaRPr>
          </a:p>
        </p:txBody>
      </p:sp>
      <p:pic>
        <p:nvPicPr>
          <p:cNvPr id="7" name="复兴之路——建国之初的巨大困难和勃勃生机" title="">
            <a:hlinkClick action="ppaction://media"/>
          </p:cNvPr>
          <p:cNvPicPr/>
          <p:nvPr>
            <a:videoFile r:link="rId6"/>
            <p:custDataLst>
              <p:tags r:id="rId5"/>
            </p:custDataLst>
            <p:extLst>
              <p:ext uri="{DAA4B4D4-6D71-4841-9C94-3DE7FCFB9230}">
                <p14:media xmlns:p14="http://schemas.microsoft.com/office/powerpoint/2010/main" r:embed="rId7"/>
              </p:ext>
            </p:extLst>
          </p:nvPr>
        </p:nvPicPr>
        <p:blipFill>
          <a:blip r:embed="rId4"/>
          <a:stretch>
            <a:fillRect/>
          </a:stretch>
        </p:blipFill>
        <p:spPr>
          <a:xfrm>
            <a:off x="200025" y="1199515"/>
            <a:ext cx="7799070" cy="5165090"/>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additive="base">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p:tgtEl>
                        <p:sldTgt/>
                      </p:tgtEl>
                    </p:cond>
                    <p:cond evt="onPrev">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标题 1" title=""/>
          <p:cNvSpPr>
            <a:spLocks noGrp="1"/>
          </p:cNvSpPr>
          <p:nvPr>
            <p:ph type="title"/>
            <p:custDataLst>
              <p:tags r:id="rId3"/>
            </p:custDataLst>
          </p:nvPr>
        </p:nvSpPr>
        <p:spPr>
          <a:xfrm>
            <a:off x="311150" y="1083310"/>
            <a:ext cx="10363200" cy="785495"/>
          </a:xfrm>
        </p:spPr>
        <p:txBody>
          <a:bodyPr>
            <a:noAutofit/>
          </a:bodyPr>
          <a:lstStyle/>
          <a:p>
            <a:r>
              <a:rPr lang="zh-CN" altLang="en-US" sz="4400">
                <a:ln w="22225">
                  <a:solidFill>
                    <a:schemeClr val="accent2"/>
                  </a:solidFill>
                  <a:prstDash val="solid"/>
                </a:ln>
                <a:solidFill>
                  <a:schemeClr val="accent2">
                    <a:lumMod val="40000"/>
                    <a:lumOff val="60000"/>
                  </a:schemeClr>
                </a:solidFill>
                <a:effectLst/>
              </a:rPr>
              <a:t>建国之初的基本国情</a:t>
            </a:r>
            <a:endParaRPr lang="zh-CN" altLang="en-US" sz="4400">
              <a:ln w="22225">
                <a:solidFill>
                  <a:schemeClr val="accent2"/>
                </a:solidFill>
                <a:prstDash val="solid"/>
              </a:ln>
              <a:solidFill>
                <a:schemeClr val="accent2">
                  <a:lumMod val="40000"/>
                  <a:lumOff val="60000"/>
                </a:schemeClr>
              </a:solidFill>
              <a:effectLst/>
            </a:endParaRPr>
          </a:p>
        </p:txBody>
      </p:sp>
      <p:sp>
        <p:nvSpPr>
          <p:cNvPr id="3" name="内容占位符 2" title=""/>
          <p:cNvSpPr>
            <a:spLocks noGrp="1"/>
          </p:cNvSpPr>
          <p:nvPr>
            <p:ph idx="1"/>
            <p:custDataLst>
              <p:tags r:id="rId4"/>
            </p:custDataLst>
          </p:nvPr>
        </p:nvSpPr>
        <p:spPr>
          <a:xfrm>
            <a:off x="669925" y="1397000"/>
            <a:ext cx="10852150" cy="4944110"/>
          </a:xfrm>
        </p:spPr>
        <p:txBody>
          <a:bodyPr/>
          <a:lstStyle/>
          <a:p>
            <a:endParaRPr lang="en-US" altLang="zh-CN" sz="3600"/>
          </a:p>
          <a:p>
            <a:r>
              <a:rPr lang="en-US" altLang="zh-CN" sz="3600"/>
              <a:t>1.</a:t>
            </a:r>
            <a:r>
              <a:rPr sz="3600">
                <a:ea typeface="宋体" panose="02010600030101010101" pitchFamily="2" charset="-122"/>
              </a:rPr>
              <a:t>工业技术低下</a:t>
            </a:r>
            <a:endParaRPr sz="3600">
              <a:ea typeface="宋体" panose="02010600030101010101" pitchFamily="2" charset="-122"/>
            </a:endParaRPr>
          </a:p>
          <a:p>
            <a:r>
              <a:rPr lang="en-US" altLang="zh-CN" sz="3600">
                <a:ea typeface="宋体" panose="02010600030101010101" pitchFamily="2" charset="-122"/>
              </a:rPr>
              <a:t>2.</a:t>
            </a:r>
            <a:r>
              <a:rPr sz="3600">
                <a:ea typeface="宋体" panose="02010600030101010101" pitchFamily="2" charset="-122"/>
              </a:rPr>
              <a:t>物资紧缺，物价飞涨</a:t>
            </a:r>
            <a:endParaRPr sz="3600">
              <a:ea typeface="宋体" panose="02010600030101010101" pitchFamily="2" charset="-122"/>
            </a:endParaRPr>
          </a:p>
          <a:p>
            <a:r>
              <a:rPr lang="en-US" altLang="zh-CN" sz="3600">
                <a:ea typeface="宋体" panose="02010600030101010101" pitchFamily="2" charset="-122"/>
              </a:rPr>
              <a:t>3.</a:t>
            </a:r>
            <a:r>
              <a:rPr sz="3600">
                <a:ea typeface="宋体" panose="02010600030101010101" pitchFamily="2" charset="-122"/>
              </a:rPr>
              <a:t>农业生产落后</a:t>
            </a:r>
            <a:endParaRPr sz="3600">
              <a:ea typeface="宋体" panose="02010600030101010101" pitchFamily="2" charset="-122"/>
            </a:endParaRPr>
          </a:p>
          <a:p>
            <a:r>
              <a:rPr lang="en-US" altLang="zh-CN" sz="3600">
                <a:ea typeface="宋体" panose="02010600030101010101" pitchFamily="2" charset="-122"/>
              </a:rPr>
              <a:t>4.</a:t>
            </a:r>
            <a:r>
              <a:rPr sz="3600">
                <a:ea typeface="宋体" panose="02010600030101010101" pitchFamily="2" charset="-122"/>
              </a:rPr>
              <a:t>人民生活痛苦不堪</a:t>
            </a:r>
            <a:endParaRPr sz="3600">
              <a:ea typeface="宋体" panose="02010600030101010101" pitchFamily="2" charset="-122"/>
            </a:endParaRPr>
          </a:p>
        </p:txBody>
      </p:sp>
      <p:sp>
        <p:nvSpPr>
          <p:cNvPr id="6" name="文本框 5" title=""/>
          <p:cNvSpPr txBox="1"/>
          <p:nvPr>
            <p:custDataLst>
              <p:tags r:id="rId5"/>
            </p:custDataLst>
          </p:nvPr>
        </p:nvSpPr>
        <p:spPr>
          <a:xfrm>
            <a:off x="6858000" y="1694180"/>
            <a:ext cx="4518660" cy="4030980"/>
          </a:xfrm>
          <a:prstGeom prst="rect">
            <a:avLst/>
          </a:prstGeom>
          <a:noFill/>
        </p:spPr>
        <p:txBody>
          <a:bodyPr wrap="square" rtlCol="0" anchor="t">
            <a:spAutoFit/>
          </a:bodyPr>
          <a:lstStyle/>
          <a:p>
            <a:r>
              <a:rPr lang="zh-CN" altLang="en-US" sz="3200" b="1">
                <a:sym typeface="+mn-ea"/>
              </a:rPr>
              <a:t>议题</a:t>
            </a:r>
            <a:r>
              <a:rPr lang="en-US" altLang="zh-CN" sz="3200" b="1">
                <a:sym typeface="+mn-ea"/>
              </a:rPr>
              <a:t>1</a:t>
            </a:r>
            <a:r>
              <a:rPr lang="zh-CN" altLang="en-US" sz="3200" b="1">
                <a:sym typeface="+mn-ea"/>
              </a:rPr>
              <a:t>：面对旧政权留下的满目疮痍，冷战格局下诞生的新中国，在建设的进程</a:t>
            </a:r>
            <a:r>
              <a:rPr lang="zh-CN" altLang="en-US" sz="3200" b="1" smtClean="0">
                <a:sym typeface="+mn-ea"/>
              </a:rPr>
              <a:t>中，以</a:t>
            </a:r>
            <a:r>
              <a:rPr lang="zh-CN" altLang="en-US" sz="3200" b="1">
                <a:sym typeface="+mn-ea"/>
              </a:rPr>
              <a:t>毛泽东为核心的党的第一代中央领导集体将领导人民如何开辟一条实现中华民族伟大复兴的新道路。</a:t>
            </a:r>
            <a:endParaRPr lang="zh-CN" altLang="en-US" sz="3200" b="1"/>
          </a:p>
        </p:txBody>
      </p:sp>
      <p:sp>
        <p:nvSpPr>
          <p:cNvPr id="4" name="圆角矩形 3" title=""/>
          <p:cNvSpPr/>
          <p:nvPr>
            <p:custDataLst>
              <p:tags r:id="rId6"/>
            </p:custDataLst>
          </p:nvPr>
        </p:nvSpPr>
        <p:spPr>
          <a:xfrm>
            <a:off x="7548245" y="486410"/>
            <a:ext cx="2559050" cy="848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t>过渡时期</a:t>
            </a:r>
            <a:endParaRPr lang="zh-CN" altLang="en-US" sz="4000"/>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框 3" title=""/>
          <p:cNvSpPr txBox="1"/>
          <p:nvPr>
            <p:custDataLst>
              <p:tags r:id="rId3"/>
            </p:custDataLst>
          </p:nvPr>
        </p:nvSpPr>
        <p:spPr>
          <a:xfrm>
            <a:off x="352816" y="1351580"/>
            <a:ext cx="11361420" cy="4965065"/>
          </a:xfrm>
          <a:prstGeom prst="rect">
            <a:avLst/>
          </a:prstGeom>
          <a:noFill/>
          <a:ln w="12700" cmpd="sng">
            <a:solidFill>
              <a:schemeClr val="accent1">
                <a:shade val="50000"/>
              </a:schemeClr>
            </a:solidFill>
            <a:prstDash val="sysDot"/>
          </a:ln>
        </p:spPr>
        <p:txBody>
          <a:bodyPr wrap="square" rtlCol="0">
            <a:spAutoFit/>
          </a:bodyPr>
          <a:lstStyle/>
          <a:p>
            <a:pPr fontAlgn="auto">
              <a:lnSpc>
                <a:spcPct val="120000"/>
              </a:lnSpc>
            </a:pPr>
            <a:r>
              <a:rPr lang="en-US" sz="2400">
                <a:solidFill>
                  <a:schemeClr val="tx1"/>
                </a:solidFill>
                <a:uFillTx/>
                <a:ea typeface="微软雅黑" panose="020b0503020204020204" charset="-122"/>
              </a:rPr>
              <a:t>       </a:t>
            </a:r>
            <a:r>
              <a:rPr sz="2400">
                <a:solidFill>
                  <a:schemeClr val="tx1"/>
                </a:solidFill>
                <a:uFillTx/>
                <a:ea typeface="微软雅黑" panose="020b0503020204020204" charset="-122"/>
              </a:rPr>
              <a:t>经过全国人民的努力，在短短三年时间内，就完成了恢复国民经济的任务。到1952年底，工农业总产值比1949年增长77.5%。其中工业总产值增长145%，农业总产值增长48.5%</a:t>
            </a:r>
            <a:r>
              <a:rPr lang="zh-CN" sz="2400">
                <a:solidFill>
                  <a:schemeClr val="tx1"/>
                </a:solidFill>
                <a:uFillTx/>
                <a:ea typeface="微软雅黑" panose="020b0503020204020204" charset="-122"/>
              </a:rPr>
              <a:t>，</a:t>
            </a:r>
            <a:r>
              <a:rPr sz="2400">
                <a:solidFill>
                  <a:schemeClr val="tx1"/>
                </a:solidFill>
                <a:uFillTx/>
                <a:ea typeface="微软雅黑" panose="020b0503020204020204" charset="-122"/>
              </a:rPr>
              <a:t>主要产品产量大大超过了建国前的最高年产量。</a:t>
            </a:r>
            <a:endParaRPr sz="2400">
              <a:solidFill>
                <a:schemeClr val="tx1"/>
              </a:solidFill>
              <a:uFillTx/>
              <a:ea typeface="微软雅黑" panose="020b0503020204020204" charset="-122"/>
            </a:endParaRPr>
          </a:p>
          <a:p>
            <a:pPr fontAlgn="auto">
              <a:lnSpc>
                <a:spcPct val="120000"/>
              </a:lnSpc>
            </a:pPr>
            <a:r>
              <a:rPr lang="en-US" sz="2400">
                <a:solidFill>
                  <a:schemeClr val="tx1"/>
                </a:solidFill>
                <a:uFillTx/>
                <a:ea typeface="微软雅黑" panose="020b0503020204020204" charset="-122"/>
              </a:rPr>
              <a:t>       国民经济恢复时期人民生活得到了改善，全国职工的平均工资提高70%左右，各地农民的收入一般增长30%以上。国家财政经济状况根本好转，为开展有计划的社会主义建设和社会主义改造准备了条件。</a:t>
            </a:r>
            <a:endParaRPr lang="en-US" sz="2400">
              <a:solidFill>
                <a:schemeClr val="tx1"/>
              </a:solidFill>
              <a:uFillTx/>
              <a:ea typeface="微软雅黑" panose="020b0503020204020204" charset="-122"/>
            </a:endParaRPr>
          </a:p>
          <a:p>
            <a:pPr fontAlgn="auto">
              <a:lnSpc>
                <a:spcPct val="120000"/>
              </a:lnSpc>
            </a:pPr>
            <a:r>
              <a:rPr lang="en-US" sz="2400">
                <a:solidFill>
                  <a:schemeClr val="tx1"/>
                </a:solidFill>
                <a:uFillTx/>
                <a:ea typeface="微软雅黑" panose="020b0503020204020204" charset="-122"/>
              </a:rPr>
              <a:t>       </a:t>
            </a:r>
            <a:r>
              <a:rPr sz="2400">
                <a:solidFill>
                  <a:schemeClr val="tx1"/>
                </a:solidFill>
                <a:uFillTx/>
                <a:ea typeface="微软雅黑" panose="020b0503020204020204" charset="-122"/>
              </a:rPr>
              <a:t>三年中，社会经济结构也发生了巨大变化，帝国主义在华特权被取消，官僚资本被没收，封建土地所有制被消灭。到1952年底，</a:t>
            </a:r>
            <a:r>
              <a:rPr sz="2400">
                <a:solidFill>
                  <a:srgbClr val="FF0000"/>
                </a:solidFill>
                <a:uFillTx/>
                <a:ea typeface="微软雅黑" panose="020b0503020204020204" charset="-122"/>
              </a:rPr>
              <a:t>各种经济成份在国民收入生产中的比重是：社会主义国营经济占19.1%，集体所有制经济占1.5%，公私合营经济占0.7%，资本主义经济占6.9%，个体经济（主要是小农经济）占71.8%，</a:t>
            </a:r>
            <a:r>
              <a:rPr sz="2400">
                <a:solidFill>
                  <a:schemeClr val="tx1"/>
                </a:solidFill>
                <a:uFillTx/>
                <a:ea typeface="微软雅黑" panose="020b0503020204020204" charset="-122"/>
              </a:rPr>
              <a:t>社会主义国营经济的领导地位已经确立。</a:t>
            </a:r>
            <a:endParaRPr sz="2400">
              <a:solidFill>
                <a:schemeClr val="tx1"/>
              </a:solidFill>
              <a:uFillTx/>
              <a:ea typeface="微软雅黑" panose="020b0503020204020204" charset="-122"/>
            </a:endParaRPr>
          </a:p>
        </p:txBody>
      </p:sp>
      <p:sp>
        <p:nvSpPr>
          <p:cNvPr id="3" name="文本框 2" title=""/>
          <p:cNvSpPr txBox="1"/>
          <p:nvPr>
            <p:custDataLst>
              <p:tags r:id="rId4"/>
            </p:custDataLst>
          </p:nvPr>
        </p:nvSpPr>
        <p:spPr>
          <a:xfrm>
            <a:off x="656416" y="950864"/>
            <a:ext cx="8304853" cy="521970"/>
          </a:xfrm>
          <a:prstGeom prst="rect">
            <a:avLst/>
          </a:prstGeom>
          <a:noFill/>
        </p:spPr>
        <p:txBody>
          <a:bodyPr wrap="square">
            <a:spAutoFit/>
          </a:bodyPr>
          <a:lstStyle/>
          <a:p>
            <a:r>
              <a:rPr lang="en-US" altLang="zh-CN" sz="2800" b="1">
                <a:solidFill>
                  <a:srgbClr val="FF0000"/>
                </a:solidFill>
                <a:latin typeface="宋体" panose="02010600030101010101" pitchFamily="2" charset="-122"/>
                <a:ea typeface="宋体" panose="02010600030101010101" pitchFamily="2" charset="-122"/>
              </a:rPr>
              <a:t>1.</a:t>
            </a:r>
            <a:r>
              <a:rPr lang="zh-CN" altLang="en-US" sz="2800" b="1">
                <a:solidFill>
                  <a:srgbClr val="FF0000"/>
                </a:solidFill>
                <a:latin typeface="宋体" panose="02010600030101010101" pitchFamily="2" charset="-122"/>
                <a:ea typeface="宋体" panose="02010600030101010101" pitchFamily="2" charset="-122"/>
              </a:rPr>
              <a:t>从新民主主义向社会主义过渡的历史必然性？</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2" name="文本框 1" title=""/>
          <p:cNvSpPr txBox="1"/>
          <p:nvPr>
            <p:custDataLst>
              <p:tags r:id="rId5"/>
            </p:custDataLst>
          </p:nvPr>
        </p:nvSpPr>
        <p:spPr>
          <a:xfrm>
            <a:off x="8176895" y="821055"/>
            <a:ext cx="4560570" cy="368300"/>
          </a:xfrm>
          <a:prstGeom prst="rect">
            <a:avLst/>
          </a:prstGeom>
          <a:noFill/>
        </p:spPr>
        <p:txBody>
          <a:bodyPr wrap="square" rtlCol="0">
            <a:spAutoFit/>
          </a:bodyPr>
          <a:lstStyle/>
          <a:p>
            <a:r>
              <a:rPr lang="zh-CN" altLang="en-US"/>
              <a:t>具备了什么条件、为什么</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0" name="组合 29" title=""/>
          <p:cNvGrpSpPr/>
          <p:nvPr>
            <p:custDataLst>
              <p:tags r:id="rId3"/>
            </p:custDataLst>
          </p:nvPr>
        </p:nvGrpSpPr>
        <p:grpSpPr>
          <a:xfrm>
            <a:off x="3481948" y="3316605"/>
            <a:ext cx="2790582" cy="3362319"/>
            <a:chOff x="3405345" y="1453931"/>
            <a:chExt cx="2710682" cy="3326168"/>
          </a:xfrm>
        </p:grpSpPr>
        <p:sp>
          <p:nvSpPr>
            <p:cNvPr id="31" name="矩形 19"/>
            <p:cNvSpPr>
              <a:spLocks noChangeArrowheads="1"/>
            </p:cNvSpPr>
            <p:nvPr>
              <p:custDataLst>
                <p:tags r:id="rId4"/>
              </p:custDataLst>
            </p:nvPr>
          </p:nvSpPr>
          <p:spPr bwMode="auto">
            <a:xfrm>
              <a:off x="3405345" y="1937310"/>
              <a:ext cx="2710682" cy="10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ct val="125000"/>
                </a:lnSpc>
                <a:defRPr/>
              </a:pPr>
              <a:r>
                <a:rPr lang="zh-CN" altLang="en-US" sz="2400" b="1">
                  <a:solidFill>
                    <a:prstClr val="black">
                      <a:lumMod val="75000"/>
                      <a:lumOff val="25000"/>
                    </a:prstClr>
                  </a:solidFill>
                  <a:latin typeface="等线"/>
                  <a:ea typeface="等线"/>
                </a:rPr>
                <a:t>2. 国家积累了管理私营工商业的经验</a:t>
              </a:r>
              <a:endParaRPr lang="zh-CN" altLang="en-US" sz="2400" b="1">
                <a:solidFill>
                  <a:prstClr val="black">
                    <a:lumMod val="75000"/>
                    <a:lumOff val="25000"/>
                  </a:prstClr>
                </a:solidFill>
                <a:latin typeface="等线"/>
                <a:ea typeface="等线"/>
              </a:endParaRPr>
            </a:p>
          </p:txBody>
        </p:sp>
        <p:sp>
          <p:nvSpPr>
            <p:cNvPr id="32" name="矩形 31"/>
            <p:cNvSpPr/>
            <p:nvPr>
              <p:custDataLst>
                <p:tags r:id="rId5"/>
              </p:custDataLst>
            </p:nvPr>
          </p:nvSpPr>
          <p:spPr>
            <a:xfrm>
              <a:off x="3445817" y="1453931"/>
              <a:ext cx="2609948" cy="45542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u="none" strike="noStrike" kern="1200" cap="none" spc="0" normalizeH="0" baseline="0" noProof="0">
                  <a:ln>
                    <a:noFill/>
                  </a:ln>
                  <a:solidFill>
                    <a:srgbClr val="FF0000"/>
                  </a:solidFill>
                  <a:effectLst/>
                  <a:uLnTx/>
                  <a:uFillTx/>
                  <a:latin typeface="等线"/>
                  <a:ea typeface="等线"/>
                </a:rPr>
                <a:t>私营工商业</a:t>
              </a:r>
              <a:endParaRPr kumimoji="0" lang="zh-CN" altLang="en-US" sz="2400" b="1" u="none" strike="noStrike" kern="1200" cap="none" spc="0" normalizeH="0" baseline="0" noProof="0">
                <a:ln>
                  <a:noFill/>
                </a:ln>
                <a:solidFill>
                  <a:srgbClr val="FF0000"/>
                </a:solidFill>
                <a:effectLst/>
                <a:uLnTx/>
                <a:uFillTx/>
                <a:latin typeface="等线"/>
                <a:ea typeface="等线"/>
              </a:endParaRPr>
            </a:p>
          </p:txBody>
        </p:sp>
        <p:cxnSp>
          <p:nvCxnSpPr>
            <p:cNvPr id="33" name="直接箭头连接符 53"/>
            <p:cNvCxnSpPr/>
            <p:nvPr>
              <p:custDataLst>
                <p:tags r:id="rId6"/>
              </p:custDataLst>
            </p:nvPr>
          </p:nvCxnSpPr>
          <p:spPr>
            <a:xfrm flipH="1" flipV="1">
              <a:off x="4830621" y="3497717"/>
              <a:ext cx="0" cy="1282382"/>
            </a:xfrm>
            <a:prstGeom prst="straightConnector1">
              <a:avLst/>
            </a:prstGeom>
            <a:ln>
              <a:gradFill>
                <a:gsLst>
                  <a:gs pos="0">
                    <a:srgbClr val="BD190D">
                      <a:alpha val="0"/>
                    </a:srgbClr>
                  </a:gs>
                  <a:gs pos="100000">
                    <a:srgbClr val="BD190D"/>
                  </a:gs>
                </a:gsLst>
                <a:lin ang="5400000" scaled="1"/>
              </a:gradFill>
              <a:tailEnd type="oval"/>
            </a:ln>
          </p:spPr>
          <p:style>
            <a:lnRef idx="1">
              <a:schemeClr val="accent1"/>
            </a:lnRef>
            <a:fillRef idx="0">
              <a:schemeClr val="accent1"/>
            </a:fillRef>
            <a:effectRef idx="0">
              <a:schemeClr val="accent1"/>
            </a:effectRef>
            <a:fontRef idx="minor">
              <a:schemeClr val="tx1"/>
            </a:fontRef>
          </p:style>
        </p:cxnSp>
      </p:grpSp>
      <p:grpSp>
        <p:nvGrpSpPr>
          <p:cNvPr id="34" name="组合 33" title=""/>
          <p:cNvGrpSpPr/>
          <p:nvPr>
            <p:custDataLst>
              <p:tags r:id="rId7"/>
            </p:custDataLst>
          </p:nvPr>
        </p:nvGrpSpPr>
        <p:grpSpPr>
          <a:xfrm>
            <a:off x="6272417" y="2010805"/>
            <a:ext cx="3121660" cy="3372090"/>
            <a:chOff x="8571364" y="2095979"/>
            <a:chExt cx="3121660" cy="3372090"/>
          </a:xfrm>
        </p:grpSpPr>
        <p:sp>
          <p:nvSpPr>
            <p:cNvPr id="35" name="矩形 35"/>
            <p:cNvSpPr>
              <a:spLocks noChangeArrowheads="1"/>
            </p:cNvSpPr>
            <p:nvPr>
              <p:custDataLst>
                <p:tags r:id="rId8"/>
              </p:custDataLst>
            </p:nvPr>
          </p:nvSpPr>
          <p:spPr bwMode="auto">
            <a:xfrm>
              <a:off x="8571364" y="2736059"/>
              <a:ext cx="31216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ct val="125000"/>
                </a:lnSpc>
                <a:defRPr/>
              </a:pPr>
              <a:r>
                <a:rPr lang="en-US" altLang="zh-CN" sz="2400" b="1">
                  <a:solidFill>
                    <a:prstClr val="black">
                      <a:lumMod val="75000"/>
                      <a:lumOff val="25000"/>
                    </a:prstClr>
                  </a:solidFill>
                  <a:latin typeface="等线"/>
                  <a:ea typeface="等线"/>
                </a:rPr>
                <a:t>3</a:t>
              </a:r>
              <a:r>
                <a:rPr lang="zh-CN" altLang="en-US" sz="2400" b="1">
                  <a:solidFill>
                    <a:prstClr val="black">
                      <a:lumMod val="75000"/>
                      <a:lumOff val="25000"/>
                    </a:prstClr>
                  </a:solidFill>
                  <a:latin typeface="等线"/>
                  <a:ea typeface="等线"/>
                </a:rPr>
                <a:t>. 国际形式有利于</a:t>
              </a:r>
              <a:endParaRPr lang="zh-CN" altLang="en-US" sz="2400" b="1">
                <a:solidFill>
                  <a:prstClr val="black">
                    <a:lumMod val="75000"/>
                    <a:lumOff val="25000"/>
                  </a:prstClr>
                </a:solidFill>
                <a:latin typeface="等线"/>
                <a:ea typeface="等线"/>
              </a:endParaRPr>
            </a:p>
            <a:p>
              <a:pPr algn="just" defTabSz="914400">
                <a:lnSpc>
                  <a:spcPct val="125000"/>
                </a:lnSpc>
                <a:defRPr/>
              </a:pPr>
              <a:r>
                <a:rPr lang="zh-CN" altLang="en-US" sz="2400" b="1">
                  <a:solidFill>
                    <a:prstClr val="black">
                      <a:lumMod val="75000"/>
                      <a:lumOff val="25000"/>
                    </a:prstClr>
                  </a:solidFill>
                  <a:latin typeface="等线"/>
                  <a:ea typeface="等线"/>
                </a:rPr>
                <a:t>加快转变</a:t>
              </a:r>
              <a:endParaRPr lang="zh-CN" altLang="en-US" sz="2400" b="1">
                <a:solidFill>
                  <a:prstClr val="black">
                    <a:lumMod val="75000"/>
                    <a:lumOff val="25000"/>
                  </a:prstClr>
                </a:solidFill>
                <a:latin typeface="等线"/>
                <a:ea typeface="等线"/>
              </a:endParaRPr>
            </a:p>
          </p:txBody>
        </p:sp>
        <p:sp>
          <p:nvSpPr>
            <p:cNvPr id="36" name="矩形 35"/>
            <p:cNvSpPr/>
            <p:nvPr>
              <p:custDataLst>
                <p:tags r:id="rId9"/>
              </p:custDataLst>
            </p:nvPr>
          </p:nvSpPr>
          <p:spPr>
            <a:xfrm>
              <a:off x="9240884" y="2095979"/>
              <a:ext cx="1402080" cy="460375"/>
            </a:xfrm>
            <a:prstGeom prst="rect">
              <a:avLst/>
            </a:prstGeom>
          </p:spPr>
          <p:txBody>
            <a:bodyPr wrap="none">
              <a:spAutoFit/>
            </a:bodyPr>
            <a:lstStyle/>
            <a:p>
              <a:pPr marL="0" marR="0" lvl="0" algn="ctr" defTabSz="914400" rtl="0" eaLnBrk="1" fontAlgn="auto" latinLnBrk="0" hangingPunct="1">
                <a:lnSpc>
                  <a:spcPct val="100000"/>
                </a:lnSpc>
                <a:spcBef>
                  <a:spcPct val="0"/>
                </a:spcBef>
                <a:spcAft>
                  <a:spcPct val="0"/>
                </a:spcAft>
                <a:buClrTx/>
                <a:buSzTx/>
                <a:buFontTx/>
                <a:buNone/>
                <a:defRPr/>
              </a:pPr>
              <a:r>
                <a:rPr kumimoji="0" lang="zh-CN" altLang="en-US" sz="2400" b="1" u="none" strike="noStrike" kern="1200" cap="none" spc="0" normalizeH="0" baseline="0" noProof="0">
                  <a:ln>
                    <a:noFill/>
                  </a:ln>
                  <a:solidFill>
                    <a:srgbClr val="FF0000"/>
                  </a:solidFill>
                  <a:effectLst/>
                  <a:uLnTx/>
                  <a:uFillTx/>
                  <a:latin typeface="等线"/>
                  <a:ea typeface="等线"/>
                </a:rPr>
                <a:t>国际形势</a:t>
              </a:r>
              <a:endParaRPr kumimoji="0" lang="zh-CN" altLang="en-US" sz="2400" b="1" u="none" strike="noStrike" kern="1200" cap="none" spc="0" normalizeH="0" baseline="0" noProof="0">
                <a:ln>
                  <a:noFill/>
                </a:ln>
                <a:solidFill>
                  <a:srgbClr val="FF0000"/>
                </a:solidFill>
                <a:effectLst/>
                <a:uLnTx/>
                <a:uFillTx/>
                <a:latin typeface="等线"/>
                <a:ea typeface="等线"/>
              </a:endParaRPr>
            </a:p>
          </p:txBody>
        </p:sp>
        <p:cxnSp>
          <p:nvCxnSpPr>
            <p:cNvPr id="37" name="直接箭头连接符 54"/>
            <p:cNvCxnSpPr/>
            <p:nvPr>
              <p:custDataLst>
                <p:tags r:id="rId10"/>
              </p:custDataLst>
            </p:nvPr>
          </p:nvCxnSpPr>
          <p:spPr>
            <a:xfrm flipH="1" flipV="1">
              <a:off x="9878307" y="3987249"/>
              <a:ext cx="0" cy="1480820"/>
            </a:xfrm>
            <a:prstGeom prst="straightConnector1">
              <a:avLst/>
            </a:prstGeom>
            <a:ln>
              <a:gradFill>
                <a:gsLst>
                  <a:gs pos="0">
                    <a:srgbClr val="BD190D">
                      <a:alpha val="0"/>
                    </a:srgbClr>
                  </a:gs>
                  <a:gs pos="100000">
                    <a:srgbClr val="BD190D"/>
                  </a:gs>
                </a:gsLst>
                <a:lin ang="5400000" scaled="1"/>
              </a:gradFill>
              <a:tailEnd type="oval"/>
            </a:ln>
          </p:spPr>
          <p:style>
            <a:lnRef idx="1">
              <a:schemeClr val="accent1"/>
            </a:lnRef>
            <a:fillRef idx="0">
              <a:schemeClr val="accent1"/>
            </a:fillRef>
            <a:effectRef idx="0">
              <a:schemeClr val="accent1"/>
            </a:effectRef>
            <a:fontRef idx="minor">
              <a:schemeClr val="tx1"/>
            </a:fontRef>
          </p:style>
        </p:cxnSp>
      </p:grpSp>
      <p:grpSp>
        <p:nvGrpSpPr>
          <p:cNvPr id="38" name="组合 37" title=""/>
          <p:cNvGrpSpPr/>
          <p:nvPr>
            <p:custDataLst>
              <p:tags r:id="rId11"/>
            </p:custDataLst>
          </p:nvPr>
        </p:nvGrpSpPr>
        <p:grpSpPr>
          <a:xfrm>
            <a:off x="9331935" y="3006852"/>
            <a:ext cx="2764790" cy="3672078"/>
            <a:chOff x="5962359" y="1368135"/>
            <a:chExt cx="2764790" cy="3672078"/>
          </a:xfrm>
        </p:grpSpPr>
        <p:sp>
          <p:nvSpPr>
            <p:cNvPr id="39" name="矩形 26"/>
            <p:cNvSpPr>
              <a:spLocks noChangeArrowheads="1"/>
            </p:cNvSpPr>
            <p:nvPr>
              <p:custDataLst>
                <p:tags r:id="rId12"/>
              </p:custDataLst>
            </p:nvPr>
          </p:nvSpPr>
          <p:spPr bwMode="auto">
            <a:xfrm>
              <a:off x="5962359" y="1855180"/>
              <a:ext cx="276479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defTabSz="914400">
                <a:lnSpc>
                  <a:spcPct val="125000"/>
                </a:lnSpc>
                <a:defRPr/>
              </a:pPr>
              <a:r>
                <a:rPr lang="en-US" altLang="zh-CN" sz="2400" b="1">
                  <a:solidFill>
                    <a:prstClr val="black">
                      <a:lumMod val="75000"/>
                      <a:lumOff val="25000"/>
                    </a:prstClr>
                  </a:solidFill>
                  <a:latin typeface="等线"/>
                  <a:ea typeface="等线"/>
                </a:rPr>
                <a:t>4</a:t>
              </a:r>
              <a:r>
                <a:rPr lang="zh-CN" altLang="en-US" sz="2400" b="1">
                  <a:solidFill>
                    <a:prstClr val="black">
                      <a:lumMod val="75000"/>
                      <a:lumOff val="25000"/>
                    </a:prstClr>
                  </a:solidFill>
                  <a:latin typeface="等线"/>
                  <a:ea typeface="等线"/>
                </a:rPr>
                <a:t>. 个体农业经济难适应工业化新形势</a:t>
              </a:r>
              <a:endParaRPr lang="zh-CN" altLang="en-US" sz="2400" b="1">
                <a:solidFill>
                  <a:prstClr val="black">
                    <a:lumMod val="75000"/>
                    <a:lumOff val="25000"/>
                  </a:prstClr>
                </a:solidFill>
                <a:latin typeface="等线"/>
                <a:ea typeface="等线"/>
              </a:endParaRPr>
            </a:p>
          </p:txBody>
        </p:sp>
        <p:sp>
          <p:nvSpPr>
            <p:cNvPr id="40" name="矩形 39"/>
            <p:cNvSpPr/>
            <p:nvPr>
              <p:custDataLst>
                <p:tags r:id="rId13"/>
              </p:custDataLst>
            </p:nvPr>
          </p:nvSpPr>
          <p:spPr>
            <a:xfrm>
              <a:off x="6076659" y="1368135"/>
              <a:ext cx="2384042" cy="460375"/>
            </a:xfrm>
            <a:prstGeom prst="rect">
              <a:avLst/>
            </a:prstGeom>
          </p:spPr>
          <p:txBody>
            <a:bodyPr wrap="square">
              <a:spAutoFit/>
            </a:bodyPr>
            <a:lstStyle/>
            <a:p>
              <a:pPr marL="0" marR="0" lvl="0" algn="ctr" defTabSz="914400" rtl="0" eaLnBrk="1" fontAlgn="auto" latinLnBrk="0" hangingPunct="1">
                <a:lnSpc>
                  <a:spcPct val="100000"/>
                </a:lnSpc>
                <a:buClrTx/>
                <a:buSzTx/>
                <a:buFontTx/>
                <a:buNone/>
                <a:defRPr/>
              </a:pPr>
              <a:r>
                <a:rPr kumimoji="0" lang="zh-CN" altLang="en-US" sz="2400" b="1" u="none" strike="noStrike" kern="1200" cap="none" spc="0" normalizeH="0" baseline="0" noProof="0">
                  <a:ln>
                    <a:noFill/>
                  </a:ln>
                  <a:solidFill>
                    <a:srgbClr val="FF0000"/>
                  </a:solidFill>
                  <a:effectLst/>
                  <a:uLnTx/>
                  <a:uFillTx/>
                  <a:latin typeface="等线"/>
                  <a:ea typeface="等线"/>
                </a:rPr>
                <a:t>个体农业</a:t>
              </a:r>
              <a:endParaRPr kumimoji="0" lang="zh-CN" altLang="en-US" sz="2400" b="1" u="none" strike="noStrike" kern="1200" cap="none" spc="0" normalizeH="0" baseline="0" noProof="0">
                <a:ln>
                  <a:noFill/>
                </a:ln>
                <a:solidFill>
                  <a:srgbClr val="FF0000"/>
                </a:solidFill>
                <a:effectLst/>
                <a:uLnTx/>
                <a:uFillTx/>
                <a:latin typeface="等线"/>
                <a:ea typeface="等线"/>
              </a:endParaRPr>
            </a:p>
          </p:txBody>
        </p:sp>
        <p:cxnSp>
          <p:nvCxnSpPr>
            <p:cNvPr id="41" name="直接箭头连接符 58"/>
            <p:cNvCxnSpPr/>
            <p:nvPr>
              <p:custDataLst>
                <p:tags r:id="rId14"/>
              </p:custDataLst>
            </p:nvPr>
          </p:nvCxnSpPr>
          <p:spPr>
            <a:xfrm flipV="1">
              <a:off x="7345414" y="3414613"/>
              <a:ext cx="2540" cy="1625600"/>
            </a:xfrm>
            <a:prstGeom prst="straightConnector1">
              <a:avLst/>
            </a:prstGeom>
            <a:ln>
              <a:gradFill>
                <a:gsLst>
                  <a:gs pos="0">
                    <a:srgbClr val="BD190D">
                      <a:alpha val="0"/>
                    </a:srgbClr>
                  </a:gs>
                  <a:gs pos="100000">
                    <a:srgbClr val="BD190D"/>
                  </a:gs>
                </a:gsLst>
                <a:lin ang="5400000" scaled="1"/>
              </a:gradFill>
              <a:tailEnd type="oval"/>
            </a:ln>
          </p:spPr>
          <p:style>
            <a:lnRef idx="1">
              <a:schemeClr val="accent1"/>
            </a:lnRef>
            <a:fillRef idx="0">
              <a:schemeClr val="accent1"/>
            </a:fillRef>
            <a:effectRef idx="0">
              <a:schemeClr val="accent1"/>
            </a:effectRef>
            <a:fontRef idx="minor">
              <a:schemeClr val="tx1"/>
            </a:fontRef>
          </p:style>
        </p:cxnSp>
      </p:grpSp>
      <p:grpSp>
        <p:nvGrpSpPr>
          <p:cNvPr id="42" name="组合 41" title=""/>
          <p:cNvGrpSpPr/>
          <p:nvPr>
            <p:custDataLst>
              <p:tags r:id="rId15"/>
            </p:custDataLst>
          </p:nvPr>
        </p:nvGrpSpPr>
        <p:grpSpPr>
          <a:xfrm>
            <a:off x="26035" y="2138680"/>
            <a:ext cx="3328670" cy="3672205"/>
            <a:chOff x="216" y="3385"/>
            <a:chExt cx="5242" cy="5783"/>
          </a:xfrm>
        </p:grpSpPr>
        <p:grpSp>
          <p:nvGrpSpPr>
            <p:cNvPr id="43" name="组合 42"/>
            <p:cNvGrpSpPr/>
            <p:nvPr>
              <p:custDataLst>
                <p:tags r:id="rId16"/>
              </p:custDataLst>
            </p:nvPr>
          </p:nvGrpSpPr>
          <p:grpSpPr>
            <a:xfrm>
              <a:off x="216" y="3385"/>
              <a:ext cx="5242" cy="2324"/>
              <a:chOff x="101269" y="2399060"/>
              <a:chExt cx="3328670" cy="1475740"/>
            </a:xfrm>
          </p:grpSpPr>
          <p:sp>
            <p:nvSpPr>
              <p:cNvPr id="44" name="矩形 43"/>
              <p:cNvSpPr>
                <a:spLocks noChangeArrowheads="1"/>
              </p:cNvSpPr>
              <p:nvPr>
                <p:custDataLst>
                  <p:tags r:id="rId17"/>
                </p:custDataLst>
              </p:nvPr>
            </p:nvSpPr>
            <p:spPr bwMode="auto">
              <a:xfrm>
                <a:off x="101269" y="2860070"/>
                <a:ext cx="332867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defTabSz="914400">
                  <a:lnSpc>
                    <a:spcPct val="125000"/>
                  </a:lnSpc>
                  <a:defRPr/>
                </a:pPr>
                <a:r>
                  <a:rPr lang="en-US" altLang="zh-CN" sz="2400" b="1">
                    <a:solidFill>
                      <a:prstClr val="black">
                        <a:lumMod val="75000"/>
                        <a:lumOff val="25000"/>
                      </a:prstClr>
                    </a:solidFill>
                    <a:latin typeface="微软雅黑" panose="020b0503020204020204" charset="-122"/>
                    <a:ea typeface="微软雅黑" panose="020b0503020204020204" charset="-122"/>
                    <a:cs typeface="微软雅黑" panose="020b0503020204020204" charset="-122"/>
                  </a:rPr>
                  <a:t>1. </a:t>
                </a:r>
                <a:r>
                  <a:rPr lang="zh-CN" altLang="en-US" sz="2400" b="1">
                    <a:solidFill>
                      <a:prstClr val="black">
                        <a:lumMod val="75000"/>
                        <a:lumOff val="25000"/>
                      </a:prstClr>
                    </a:solidFill>
                    <a:latin typeface="微软雅黑" panose="020b0503020204020204" charset="-122"/>
                    <a:ea typeface="微软雅黑" panose="020b0503020204020204" charset="-122"/>
                    <a:cs typeface="微软雅黑" panose="020b0503020204020204" charset="-122"/>
                  </a:rPr>
                  <a:t>国营经济迅速发展为经济中的主导性因素</a:t>
                </a:r>
                <a:endParaRPr lang="zh-CN" altLang="en-US" sz="2400" b="1">
                  <a:solidFill>
                    <a:prstClr val="black">
                      <a:lumMod val="75000"/>
                      <a:lumOff val="25000"/>
                    </a:prstClr>
                  </a:solidFill>
                  <a:latin typeface="微软雅黑" panose="020b0503020204020204" charset="-122"/>
                  <a:ea typeface="微软雅黑" panose="020b0503020204020204" charset="-122"/>
                  <a:cs typeface="微软雅黑" panose="020b0503020204020204" charset="-122"/>
                </a:endParaRPr>
              </a:p>
            </p:txBody>
          </p:sp>
          <p:sp>
            <p:nvSpPr>
              <p:cNvPr id="45" name="矩形 44"/>
              <p:cNvSpPr/>
              <p:nvPr>
                <p:custDataLst>
                  <p:tags r:id="rId18"/>
                </p:custDataLst>
              </p:nvPr>
            </p:nvSpPr>
            <p:spPr>
              <a:xfrm>
                <a:off x="1126396" y="2399060"/>
                <a:ext cx="1404620" cy="46037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u="none" strike="noStrike" kern="1200" cap="none" spc="0" normalizeH="0" baseline="0" noProof="0">
                    <a:ln>
                      <a:noFill/>
                    </a:ln>
                    <a:solidFill>
                      <a:srgbClr val="FF0000"/>
                    </a:solidFill>
                    <a:effectLst/>
                    <a:uLnTx/>
                    <a:uFillTx/>
                    <a:latin typeface="等线"/>
                    <a:ea typeface="等线"/>
                  </a:rPr>
                  <a:t>国营经济</a:t>
                </a:r>
                <a:endParaRPr kumimoji="0" lang="zh-CN" altLang="en-US" sz="2400" b="1" u="none" strike="noStrike" kern="1200" cap="none" spc="0" normalizeH="0" baseline="0" noProof="0">
                  <a:ln>
                    <a:noFill/>
                  </a:ln>
                  <a:solidFill>
                    <a:srgbClr val="FF0000"/>
                  </a:solidFill>
                  <a:effectLst/>
                  <a:uLnTx/>
                  <a:uFillTx/>
                  <a:latin typeface="等线"/>
                  <a:ea typeface="等线"/>
                </a:endParaRPr>
              </a:p>
            </p:txBody>
          </p:sp>
        </p:grpSp>
        <p:cxnSp>
          <p:nvCxnSpPr>
            <p:cNvPr id="46" name="直接箭头连接符 58"/>
            <p:cNvCxnSpPr/>
            <p:nvPr>
              <p:custDataLst>
                <p:tags r:id="rId19"/>
              </p:custDataLst>
            </p:nvPr>
          </p:nvCxnSpPr>
          <p:spPr>
            <a:xfrm flipV="1">
              <a:off x="2637" y="6608"/>
              <a:ext cx="4" cy="2560"/>
            </a:xfrm>
            <a:prstGeom prst="straightConnector1">
              <a:avLst/>
            </a:prstGeom>
            <a:ln>
              <a:gradFill>
                <a:gsLst>
                  <a:gs pos="0">
                    <a:srgbClr val="BD190D">
                      <a:alpha val="0"/>
                    </a:srgbClr>
                  </a:gs>
                  <a:gs pos="100000">
                    <a:srgbClr val="BD190D"/>
                  </a:gs>
                </a:gsLst>
                <a:lin ang="5400000" scaled="1"/>
              </a:gra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1049288" y="2439265"/>
            <a:ext cx="9378279" cy="521970"/>
          </a:xfrm>
          <a:prstGeom prst="rect">
            <a:avLst/>
          </a:prstGeom>
          <a:noFill/>
        </p:spPr>
        <p:txBody>
          <a:bodyPr wrap="square">
            <a:spAutoFit/>
          </a:bodyPr>
          <a:lstStyle/>
          <a:p>
            <a:r>
              <a:rPr lang="en-US" altLang="zh-CN" sz="2800" b="1">
                <a:solidFill>
                  <a:srgbClr val="FF0000"/>
                </a:solidFill>
                <a:latin typeface="宋体" panose="02010600030101010101" pitchFamily="2" charset="-122"/>
                <a:ea typeface="宋体" panose="02010600030101010101" pitchFamily="2" charset="-122"/>
              </a:rPr>
              <a:t>2.</a:t>
            </a:r>
            <a:r>
              <a:rPr lang="zh-CN" altLang="en-US" sz="2800" b="1">
                <a:solidFill>
                  <a:srgbClr val="FF0000"/>
                </a:solidFill>
                <a:latin typeface="宋体" panose="02010600030101010101" pitchFamily="2" charset="-122"/>
                <a:ea typeface="宋体" panose="02010600030101010101" pitchFamily="2" charset="-122"/>
              </a:rPr>
              <a:t>过渡时期的总路线和总任务？社会主义社会建立的标志？</a:t>
            </a:r>
            <a:endParaRPr lang="zh-CN" altLang="en-US" sz="2800" b="1">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sld>
</file>

<file path=ppt/tags/tag1.xml><?xml version="1.0" encoding="utf-8"?>
<p:tagLst xmlns:p="http://schemas.openxmlformats.org/presentationml/2006/main">
  <p:tag name="AS_UNIQUEID" val="4316"/>
</p:tagLst>
</file>

<file path=ppt/tags/tag10.xml><?xml version="1.0" encoding="utf-8"?>
<p:tagLst xmlns:p="http://schemas.openxmlformats.org/presentationml/2006/main">
  <p:tag name="AS_UNIQUEID" val="4325"/>
</p:tagLst>
</file>

<file path=ppt/tags/tag100.xml><?xml version="1.0" encoding="utf-8"?>
<p:tagLst xmlns:p="http://schemas.openxmlformats.org/presentationml/2006/main">
  <p:tag name="AS_UNIQUEID" val="4415"/>
</p:tagLst>
</file>

<file path=ppt/tags/tag101.xml><?xml version="1.0" encoding="utf-8"?>
<p:tagLst xmlns:p="http://schemas.openxmlformats.org/presentationml/2006/main">
  <p:tag name="AS_UNIQUEID" val="4416"/>
</p:tagLst>
</file>

<file path=ppt/tags/tag102.xml><?xml version="1.0" encoding="utf-8"?>
<p:tagLst xmlns:p="http://schemas.openxmlformats.org/presentationml/2006/main">
  <p:tag name="AS_UNIQUEID" val="4417"/>
</p:tagLst>
</file>

<file path=ppt/tags/tag103.xml><?xml version="1.0" encoding="utf-8"?>
<p:tagLst xmlns:p="http://schemas.openxmlformats.org/presentationml/2006/main">
  <p:tag name="AS_UNIQUEID" val="4418"/>
</p:tagLst>
</file>

<file path=ppt/tags/tag104.xml><?xml version="1.0" encoding="utf-8"?>
<p:tagLst xmlns:p="http://schemas.openxmlformats.org/presentationml/2006/main">
  <p:tag name="AS_UNIQUEID" val="4419"/>
</p:tagLst>
</file>

<file path=ppt/tags/tag105.xml><?xml version="1.0" encoding="utf-8"?>
<p:tagLst xmlns:p="http://schemas.openxmlformats.org/presentationml/2006/main">
  <p:tag name="AS_UNIQUEID" val="4420"/>
</p:tagLst>
</file>

<file path=ppt/tags/tag106.xml><?xml version="1.0" encoding="utf-8"?>
<p:tagLst xmlns:p="http://schemas.openxmlformats.org/presentationml/2006/main">
  <p:tag name="AS_UNIQUEID" val="4421"/>
</p:tagLst>
</file>

<file path=ppt/tags/tag107.xml><?xml version="1.0" encoding="utf-8"?>
<p:tagLst xmlns:p="http://schemas.openxmlformats.org/presentationml/2006/main">
  <p:tag name="AS_UNIQUEID" val="4422"/>
</p:tagLst>
</file>

<file path=ppt/tags/tag108.xml><?xml version="1.0" encoding="utf-8"?>
<p:tagLst xmlns:p="http://schemas.openxmlformats.org/presentationml/2006/main">
  <p:tag name="AS_UNIQUEID" val="4423"/>
</p:tagLst>
</file>

<file path=ppt/tags/tag109.xml><?xml version="1.0" encoding="utf-8"?>
<p:tagLst xmlns:p="http://schemas.openxmlformats.org/presentationml/2006/main">
  <p:tag name="AS_UNIQUEID" val="4424"/>
</p:tagLst>
</file>

<file path=ppt/tags/tag11.xml><?xml version="1.0" encoding="utf-8"?>
<p:tagLst xmlns:p="http://schemas.openxmlformats.org/presentationml/2006/main">
  <p:tag name="AS_UNIQUEID" val="4326"/>
</p:tagLst>
</file>

<file path=ppt/tags/tag110.xml><?xml version="1.0" encoding="utf-8"?>
<p:tagLst xmlns:p="http://schemas.openxmlformats.org/presentationml/2006/main">
  <p:tag name="AS_UNIQUEID" val="4425"/>
</p:tagLst>
</file>

<file path=ppt/tags/tag111.xml><?xml version="1.0" encoding="utf-8"?>
<p:tagLst xmlns:p="http://schemas.openxmlformats.org/presentationml/2006/main">
  <p:tag name="AS_UNIQUEID" val="4426"/>
</p:tagLst>
</file>

<file path=ppt/tags/tag112.xml><?xml version="1.0" encoding="utf-8"?>
<p:tagLst xmlns:p="http://schemas.openxmlformats.org/presentationml/2006/main">
  <p:tag name="AS_UNIQUEID" val="4427"/>
</p:tagLst>
</file>

<file path=ppt/tags/tag113.xml><?xml version="1.0" encoding="utf-8"?>
<p:tagLst xmlns:p="http://schemas.openxmlformats.org/presentationml/2006/main">
  <p:tag name="AS_UNIQUEID" val="4428"/>
</p:tagLst>
</file>

<file path=ppt/tags/tag114.xml><?xml version="1.0" encoding="utf-8"?>
<p:tagLst xmlns:p="http://schemas.openxmlformats.org/presentationml/2006/main">
  <p:tag name="AS_UNIQUEID" val="4429"/>
</p:tagLst>
</file>

<file path=ppt/tags/tag115.xml><?xml version="1.0" encoding="utf-8"?>
<p:tagLst xmlns:p="http://schemas.openxmlformats.org/presentationml/2006/main">
  <p:tag name="AS_UNIQUEID" val="4430"/>
</p:tagLst>
</file>

<file path=ppt/tags/tag116.xml><?xml version="1.0" encoding="utf-8"?>
<p:tagLst xmlns:p="http://schemas.openxmlformats.org/presentationml/2006/main">
  <p:tag name="AS_UNIQUEID" val="4431"/>
</p:tagLst>
</file>

<file path=ppt/tags/tag117.xml><?xml version="1.0" encoding="utf-8"?>
<p:tagLst xmlns:p="http://schemas.openxmlformats.org/presentationml/2006/main">
  <p:tag name="AS_UNIQUEID" val="4432"/>
</p:tagLst>
</file>

<file path=ppt/tags/tag118.xml><?xml version="1.0" encoding="utf-8"?>
<p:tagLst xmlns:p="http://schemas.openxmlformats.org/presentationml/2006/main">
  <p:tag name="AS_UNIQUEID" val="4433"/>
</p:tagLst>
</file>

<file path=ppt/tags/tag119.xml><?xml version="1.0" encoding="utf-8"?>
<p:tagLst xmlns:p="http://schemas.openxmlformats.org/presentationml/2006/main">
  <p:tag name="AS_UNIQUEID" val="4434"/>
</p:tagLst>
</file>

<file path=ppt/tags/tag12.xml><?xml version="1.0" encoding="utf-8"?>
<p:tagLst xmlns:p="http://schemas.openxmlformats.org/presentationml/2006/main">
  <p:tag name="AS_UNIQUEID" val="4327"/>
</p:tagLst>
</file>

<file path=ppt/tags/tag120.xml><?xml version="1.0" encoding="utf-8"?>
<p:tagLst xmlns:p="http://schemas.openxmlformats.org/presentationml/2006/main">
  <p:tag name="AS_UNIQUEID" val="4435"/>
</p:tagLst>
</file>

<file path=ppt/tags/tag121.xml><?xml version="1.0" encoding="utf-8"?>
<p:tagLst xmlns:p="http://schemas.openxmlformats.org/presentationml/2006/main">
  <p:tag name="AS_UNIQUEID" val="4436"/>
</p:tagLst>
</file>

<file path=ppt/tags/tag122.xml><?xml version="1.0" encoding="utf-8"?>
<p:tagLst xmlns:p="http://schemas.openxmlformats.org/presentationml/2006/main">
  <p:tag name="AS_UNIQUEID" val="4437"/>
</p:tagLst>
</file>

<file path=ppt/tags/tag123.xml><?xml version="1.0" encoding="utf-8"?>
<p:tagLst xmlns:p="http://schemas.openxmlformats.org/presentationml/2006/main">
  <p:tag name="AS_UNIQUEID" val="4438"/>
</p:tagLst>
</file>

<file path=ppt/tags/tag124.xml><?xml version="1.0" encoding="utf-8"?>
<p:tagLst xmlns:p="http://schemas.openxmlformats.org/presentationml/2006/main">
  <p:tag name="AS_UNIQUEID" val="4439"/>
</p:tagLst>
</file>

<file path=ppt/tags/tag125.xml><?xml version="1.0" encoding="utf-8"?>
<p:tagLst xmlns:p="http://schemas.openxmlformats.org/presentationml/2006/main">
  <p:tag name="AS_UNIQUEID" val="4440"/>
</p:tagLst>
</file>

<file path=ppt/tags/tag126.xml><?xml version="1.0" encoding="utf-8"?>
<p:tagLst xmlns:p="http://schemas.openxmlformats.org/presentationml/2006/main">
  <p:tag name="AS_UNIQUEID" val="4441"/>
</p:tagLst>
</file>

<file path=ppt/tags/tag127.xml><?xml version="1.0" encoding="utf-8"?>
<p:tagLst xmlns:p="http://schemas.openxmlformats.org/presentationml/2006/main">
  <p:tag name="AS_UNIQUEID" val="4442"/>
</p:tagLst>
</file>

<file path=ppt/tags/tag128.xml><?xml version="1.0" encoding="utf-8"?>
<p:tagLst xmlns:p="http://schemas.openxmlformats.org/presentationml/2006/main">
  <p:tag name="AS_UNIQUEID" val="4443"/>
</p:tagLst>
</file>

<file path=ppt/tags/tag129.xml><?xml version="1.0" encoding="utf-8"?>
<p:tagLst xmlns:p="http://schemas.openxmlformats.org/presentationml/2006/main">
  <p:tag name="AS_UNIQUEID" val="4444"/>
</p:tagLst>
</file>

<file path=ppt/tags/tag13.xml><?xml version="1.0" encoding="utf-8"?>
<p:tagLst xmlns:p="http://schemas.openxmlformats.org/presentationml/2006/main">
  <p:tag name="AS_UNIQUEID" val="4328"/>
</p:tagLst>
</file>

<file path=ppt/tags/tag130.xml><?xml version="1.0" encoding="utf-8"?>
<p:tagLst xmlns:p="http://schemas.openxmlformats.org/presentationml/2006/main">
  <p:tag name="AS_UNIQUEID" val="4445"/>
</p:tagLst>
</file>

<file path=ppt/tags/tag131.xml><?xml version="1.0" encoding="utf-8"?>
<p:tagLst xmlns:p="http://schemas.openxmlformats.org/presentationml/2006/main">
  <p:tag name="AS_UNIQUEID" val="4446"/>
</p:tagLst>
</file>

<file path=ppt/tags/tag132.xml><?xml version="1.0" encoding="utf-8"?>
<p:tagLst xmlns:p="http://schemas.openxmlformats.org/presentationml/2006/main">
  <p:tag name="AS_UNIQUEID" val="4447"/>
</p:tagLst>
</file>

<file path=ppt/tags/tag133.xml><?xml version="1.0" encoding="utf-8"?>
<p:tagLst xmlns:p="http://schemas.openxmlformats.org/presentationml/2006/main">
  <p:tag name="AS_UNIQUEID" val="4448"/>
</p:tagLst>
</file>

<file path=ppt/tags/tag134.xml><?xml version="1.0" encoding="utf-8"?>
<p:tagLst xmlns:p="http://schemas.openxmlformats.org/presentationml/2006/main">
  <p:tag name="AS_UNIQUEID" val="4449"/>
</p:tagLst>
</file>

<file path=ppt/tags/tag135.xml><?xml version="1.0" encoding="utf-8"?>
<p:tagLst xmlns:p="http://schemas.openxmlformats.org/presentationml/2006/main">
  <p:tag name="AS_UNIQUEID" val="4450"/>
</p:tagLst>
</file>

<file path=ppt/tags/tag136.xml><?xml version="1.0" encoding="utf-8"?>
<p:tagLst xmlns:p="http://schemas.openxmlformats.org/presentationml/2006/main">
  <p:tag name="AS_UNIQUEID" val="4451"/>
</p:tagLst>
</file>

<file path=ppt/tags/tag137.xml><?xml version="1.0" encoding="utf-8"?>
<p:tagLst xmlns:p="http://schemas.openxmlformats.org/presentationml/2006/main">
  <p:tag name="AS_UNIQUEID" val="4452"/>
</p:tagLst>
</file>

<file path=ppt/tags/tag138.xml><?xml version="1.0" encoding="utf-8"?>
<p:tagLst xmlns:p="http://schemas.openxmlformats.org/presentationml/2006/main">
  <p:tag name="AS_UNIQUEID" val="4453"/>
</p:tagLst>
</file>

<file path=ppt/tags/tag139.xml><?xml version="1.0" encoding="utf-8"?>
<p:tagLst xmlns:p="http://schemas.openxmlformats.org/presentationml/2006/main">
  <p:tag name="AS_UNIQUEID" val="4454"/>
</p:tagLst>
</file>

<file path=ppt/tags/tag14.xml><?xml version="1.0" encoding="utf-8"?>
<p:tagLst xmlns:p="http://schemas.openxmlformats.org/presentationml/2006/main">
  <p:tag name="AS_UNIQUEID" val="4329"/>
</p:tagLst>
</file>

<file path=ppt/tags/tag140.xml><?xml version="1.0" encoding="utf-8"?>
<p:tagLst xmlns:p="http://schemas.openxmlformats.org/presentationml/2006/main">
  <p:tag name="AS_UNIQUEID" val="4455"/>
</p:tagLst>
</file>

<file path=ppt/tags/tag141.xml><?xml version="1.0" encoding="utf-8"?>
<p:tagLst xmlns:p="http://schemas.openxmlformats.org/presentationml/2006/main">
  <p:tag name="AS_UNIQUEID" val="4456"/>
</p:tagLst>
</file>

<file path=ppt/tags/tag142.xml><?xml version="1.0" encoding="utf-8"?>
<p:tagLst xmlns:p="http://schemas.openxmlformats.org/presentationml/2006/main">
  <p:tag name="AS_UNIQUEID" val="4457"/>
</p:tagLst>
</file>

<file path=ppt/tags/tag143.xml><?xml version="1.0" encoding="utf-8"?>
<p:tagLst xmlns:p="http://schemas.openxmlformats.org/presentationml/2006/main">
  <p:tag name="AS_UNIQUEID" val="4458"/>
</p:tagLst>
</file>

<file path=ppt/tags/tag144.xml><?xml version="1.0" encoding="utf-8"?>
<p:tagLst xmlns:p="http://schemas.openxmlformats.org/presentationml/2006/main">
  <p:tag name="AS_UNIQUEID" val="4459"/>
</p:tagLst>
</file>

<file path=ppt/tags/tag145.xml><?xml version="1.0" encoding="utf-8"?>
<p:tagLst xmlns:p="http://schemas.openxmlformats.org/presentationml/2006/main">
  <p:tag name="AS_UNIQUEID" val="4460"/>
</p:tagLst>
</file>

<file path=ppt/tags/tag146.xml><?xml version="1.0" encoding="utf-8"?>
<p:tagLst xmlns:p="http://schemas.openxmlformats.org/presentationml/2006/main">
  <p:tag name="AS_UNIQUEID" val="4461"/>
</p:tagLst>
</file>

<file path=ppt/tags/tag147.xml><?xml version="1.0" encoding="utf-8"?>
<p:tagLst xmlns:p="http://schemas.openxmlformats.org/presentationml/2006/main">
  <p:tag name="AS_UNIQUEID" val="4462"/>
</p:tagLst>
</file>

<file path=ppt/tags/tag148.xml><?xml version="1.0" encoding="utf-8"?>
<p:tagLst xmlns:p="http://schemas.openxmlformats.org/presentationml/2006/main">
  <p:tag name="AS_UNIQUEID" val="4463"/>
</p:tagLst>
</file>

<file path=ppt/tags/tag149.xml><?xml version="1.0" encoding="utf-8"?>
<p:tagLst xmlns:p="http://schemas.openxmlformats.org/presentationml/2006/main">
  <p:tag name="AS_UNIQUEID" val="4464"/>
</p:tagLst>
</file>

<file path=ppt/tags/tag15.xml><?xml version="1.0" encoding="utf-8"?>
<p:tagLst xmlns:p="http://schemas.openxmlformats.org/presentationml/2006/main">
  <p:tag name="AS_UNIQUEID" val="4330"/>
</p:tagLst>
</file>

<file path=ppt/tags/tag150.xml><?xml version="1.0" encoding="utf-8"?>
<p:tagLst xmlns:p="http://schemas.openxmlformats.org/presentationml/2006/main">
  <p:tag name="AS_UNIQUEID" val="4465"/>
</p:tagLst>
</file>

<file path=ppt/tags/tag151.xml><?xml version="1.0" encoding="utf-8"?>
<p:tagLst xmlns:p="http://schemas.openxmlformats.org/presentationml/2006/main">
  <p:tag name="AS_UNIQUEID" val="4466"/>
</p:tagLst>
</file>

<file path=ppt/tags/tag152.xml><?xml version="1.0" encoding="utf-8"?>
<p:tagLst xmlns:p="http://schemas.openxmlformats.org/presentationml/2006/main">
  <p:tag name="AS_UNIQUEID" val="4467"/>
</p:tagLst>
</file>

<file path=ppt/tags/tag153.xml><?xml version="1.0" encoding="utf-8"?>
<p:tagLst xmlns:p="http://schemas.openxmlformats.org/presentationml/2006/main">
  <p:tag name="AS_UNIQUEID" val="4468"/>
</p:tagLst>
</file>

<file path=ppt/tags/tag154.xml><?xml version="1.0" encoding="utf-8"?>
<p:tagLst xmlns:p="http://schemas.openxmlformats.org/presentationml/2006/main">
  <p:tag name="AS_UNIQUEID" val="4469"/>
</p:tagLst>
</file>

<file path=ppt/tags/tag155.xml><?xml version="1.0" encoding="utf-8"?>
<p:tagLst xmlns:p="http://schemas.openxmlformats.org/presentationml/2006/main">
  <p:tag name="AS_UNIQUEID" val="4470"/>
</p:tagLst>
</file>

<file path=ppt/tags/tag156.xml><?xml version="1.0" encoding="utf-8"?>
<p:tagLst xmlns:p="http://schemas.openxmlformats.org/presentationml/2006/main">
  <p:tag name="AS_UNIQUEID" val="4471"/>
</p:tagLst>
</file>

<file path=ppt/tags/tag157.xml><?xml version="1.0" encoding="utf-8"?>
<p:tagLst xmlns:p="http://schemas.openxmlformats.org/presentationml/2006/main">
  <p:tag name="AS_UNIQUEID" val="4472"/>
</p:tagLst>
</file>

<file path=ppt/tags/tag158.xml><?xml version="1.0" encoding="utf-8"?>
<p:tagLst xmlns:p="http://schemas.openxmlformats.org/presentationml/2006/main">
  <p:tag name="AS_UNIQUEID" val="4473"/>
</p:tagLst>
</file>

<file path=ppt/tags/tag159.xml><?xml version="1.0" encoding="utf-8"?>
<p:tagLst xmlns:p="http://schemas.openxmlformats.org/presentationml/2006/main">
  <p:tag name="AS_UNIQUEID" val="4474"/>
</p:tagLst>
</file>

<file path=ppt/tags/tag16.xml><?xml version="1.0" encoding="utf-8"?>
<p:tagLst xmlns:p="http://schemas.openxmlformats.org/presentationml/2006/main">
  <p:tag name="AS_UNIQUEID" val="4331"/>
</p:tagLst>
</file>

<file path=ppt/tags/tag160.xml><?xml version="1.0" encoding="utf-8"?>
<p:tagLst xmlns:p="http://schemas.openxmlformats.org/presentationml/2006/main">
  <p:tag name="AS_UNIQUEID" val="4475"/>
</p:tagLst>
</file>

<file path=ppt/tags/tag161.xml><?xml version="1.0" encoding="utf-8"?>
<p:tagLst xmlns:p="http://schemas.openxmlformats.org/presentationml/2006/main">
  <p:tag name="AS_UNIQUEID" val="4476"/>
</p:tagLst>
</file>

<file path=ppt/tags/tag162.xml><?xml version="1.0" encoding="utf-8"?>
<p:tagLst xmlns:p="http://schemas.openxmlformats.org/presentationml/2006/main">
  <p:tag name="AS_UNIQUEID" val="4477"/>
</p:tagLst>
</file>

<file path=ppt/tags/tag163.xml><?xml version="1.0" encoding="utf-8"?>
<p:tagLst xmlns:p="http://schemas.openxmlformats.org/presentationml/2006/main">
  <p:tag name="AS_UNIQUEID" val="4478"/>
</p:tagLst>
</file>

<file path=ppt/tags/tag164.xml><?xml version="1.0" encoding="utf-8"?>
<p:tagLst xmlns:p="http://schemas.openxmlformats.org/presentationml/2006/main">
  <p:tag name="AS_UNIQUEID" val="4479"/>
</p:tagLst>
</file>

<file path=ppt/tags/tag165.xml><?xml version="1.0" encoding="utf-8"?>
<p:tagLst xmlns:p="http://schemas.openxmlformats.org/presentationml/2006/main">
  <p:tag name="AS_UNIQUEID" val="448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6.xml><?xml version="1.0" encoding="utf-8"?>
<p:tagLst xmlns:p="http://schemas.openxmlformats.org/presentationml/2006/main">
  <p:tag name="AS_UNIQUEID" val="4481"/>
</p:tagLst>
</file>

<file path=ppt/tags/tag167.xml><?xml version="1.0" encoding="utf-8"?>
<p:tagLst xmlns:p="http://schemas.openxmlformats.org/presentationml/2006/main">
  <p:tag name="AS_UNIQUEID" val="448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8.xml><?xml version="1.0" encoding="utf-8"?>
<p:tagLst xmlns:p="http://schemas.openxmlformats.org/presentationml/2006/main">
  <p:tag name="AS_UNIQUEID" val="448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9.xml><?xml version="1.0" encoding="utf-8"?>
<p:tagLst xmlns:p="http://schemas.openxmlformats.org/presentationml/2006/main">
  <p:tag name="AS_UNIQUEID" val="448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xml><?xml version="1.0" encoding="utf-8"?>
<p:tagLst xmlns:p="http://schemas.openxmlformats.org/presentationml/2006/main">
  <p:tag name="AS_UNIQUEID" val="4332"/>
</p:tagLst>
</file>

<file path=ppt/tags/tag170.xml><?xml version="1.0" encoding="utf-8"?>
<p:tagLst xmlns:p="http://schemas.openxmlformats.org/presentationml/2006/main">
  <p:tag name="AS_UNIQUEID" val="448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1.xml><?xml version="1.0" encoding="utf-8"?>
<p:tagLst xmlns:p="http://schemas.openxmlformats.org/presentationml/2006/main">
  <p:tag name="AS_UNIQUEID" val="448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2.xml><?xml version="1.0" encoding="utf-8"?>
<p:tagLst xmlns:p="http://schemas.openxmlformats.org/presentationml/2006/main">
  <p:tag name="AS_UNIQUEID" val="448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3.xml><?xml version="1.0" encoding="utf-8"?>
<p:tagLst xmlns:p="http://schemas.openxmlformats.org/presentationml/2006/main">
  <p:tag name="AS_UNIQUEID" val="448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4.xml><?xml version="1.0" encoding="utf-8"?>
<p:tagLst xmlns:p="http://schemas.openxmlformats.org/presentationml/2006/main">
  <p:tag name="AS_UNIQUEID" val="448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5.xml><?xml version="1.0" encoding="utf-8"?>
<p:tagLst xmlns:p="http://schemas.openxmlformats.org/presentationml/2006/main">
  <p:tag name="AS_UNIQUEID" val="449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6.xml><?xml version="1.0" encoding="utf-8"?>
<p:tagLst xmlns:p="http://schemas.openxmlformats.org/presentationml/2006/main">
  <p:tag name="AS_UNIQUEID" val="449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7.xml><?xml version="1.0" encoding="utf-8"?>
<p:tagLst xmlns:p="http://schemas.openxmlformats.org/presentationml/2006/main">
  <p:tag name="AS_UNIQUEID" val="4492"/>
</p:tagLst>
</file>

<file path=ppt/tags/tag178.xml><?xml version="1.0" encoding="utf-8"?>
<p:tagLst xmlns:p="http://schemas.openxmlformats.org/presentationml/2006/main">
  <p:tag name="AS_UNIQUEID" val="4493"/>
</p:tagLst>
</file>

<file path=ppt/tags/tag179.xml><?xml version="1.0" encoding="utf-8"?>
<p:tagLst xmlns:p="http://schemas.openxmlformats.org/presentationml/2006/main">
  <p:tag name="AS_UNIQUEID" val="4494"/>
</p:tagLst>
</file>

<file path=ppt/tags/tag18.xml><?xml version="1.0" encoding="utf-8"?>
<p:tagLst xmlns:p="http://schemas.openxmlformats.org/presentationml/2006/main">
  <p:tag name="AS_UNIQUEID" val="4333"/>
</p:tagLst>
</file>

<file path=ppt/tags/tag180.xml><?xml version="1.0" encoding="utf-8"?>
<p:tagLst xmlns:p="http://schemas.openxmlformats.org/presentationml/2006/main">
  <p:tag name="AS_UNIQUEID" val="4495"/>
</p:tagLst>
</file>

<file path=ppt/tags/tag181.xml><?xml version="1.0" encoding="utf-8"?>
<p:tagLst xmlns:p="http://schemas.openxmlformats.org/presentationml/2006/main">
  <p:tag name="AS_UNIQUEID" val="4496"/>
</p:tagLst>
</file>

<file path=ppt/tags/tag182.xml><?xml version="1.0" encoding="utf-8"?>
<p:tagLst xmlns:p="http://schemas.openxmlformats.org/presentationml/2006/main">
  <p:tag name="AS_UNIQUEID" val="4497"/>
</p:tagLst>
</file>

<file path=ppt/tags/tag183.xml><?xml version="1.0" encoding="utf-8"?>
<p:tagLst xmlns:p="http://schemas.openxmlformats.org/presentationml/2006/main">
  <p:tag name="AS_UNIQUEID" val="4498"/>
</p:tagLst>
</file>

<file path=ppt/tags/tag184.xml><?xml version="1.0" encoding="utf-8"?>
<p:tagLst xmlns:p="http://schemas.openxmlformats.org/presentationml/2006/main">
  <p:tag name="AS_UNIQUEID" val="4499"/>
</p:tagLst>
</file>

<file path=ppt/tags/tag185.xml><?xml version="1.0" encoding="utf-8"?>
<p:tagLst xmlns:p="http://schemas.openxmlformats.org/presentationml/2006/main">
  <p:tag name="AS_UNIQUEID" val="4500"/>
</p:tagLst>
</file>

<file path=ppt/tags/tag186.xml><?xml version="1.0" encoding="utf-8"?>
<p:tagLst xmlns:p="http://schemas.openxmlformats.org/presentationml/2006/main">
  <p:tag name="AS_UNIQUEID" val="4501"/>
</p:tagLst>
</file>

<file path=ppt/tags/tag187.xml><?xml version="1.0" encoding="utf-8"?>
<p:tagLst xmlns:p="http://schemas.openxmlformats.org/presentationml/2006/main">
  <p:tag name="AS_UNIQUEID" val="4502"/>
</p:tagLst>
</file>

<file path=ppt/tags/tag188.xml><?xml version="1.0" encoding="utf-8"?>
<p:tagLst xmlns:p="http://schemas.openxmlformats.org/presentationml/2006/main">
  <p:tag name="AS_UNIQUEID" val="4693"/>
</p:tagLst>
</file>

<file path=ppt/tags/tag189.xml><?xml version="1.0" encoding="utf-8"?>
<p:tagLst xmlns:p="http://schemas.openxmlformats.org/presentationml/2006/main">
  <p:tag name="KSO_WM_BEAUTIFY_FLAG" val="#wm#"/>
  <p:tag name="KSO_WM_TEMPLATE_CATEGORY" val="custom"/>
  <p:tag name="KSO_WM_TEMPLATE_INDEX" val="20202731"/>
</p:tagLst>
</file>

<file path=ppt/tags/tag19.xml><?xml version="1.0" encoding="utf-8"?>
<p:tagLst xmlns:p="http://schemas.openxmlformats.org/presentationml/2006/main">
  <p:tag name="AS_UNIQUEID" val="4334"/>
</p:tagLst>
</file>

<file path=ppt/tags/tag190.xml><?xml version="1.0" encoding="utf-8"?>
<p:tagLst xmlns:p="http://schemas.openxmlformats.org/presentationml/2006/main">
  <p:tag name="AS_UNIQUEID" val="4503"/>
</p:tagLst>
</file>

<file path=ppt/tags/tag191.xml><?xml version="1.0" encoding="utf-8"?>
<p:tagLst xmlns:p="http://schemas.openxmlformats.org/presentationml/2006/main">
  <p:tag name="AS_UNIQUEID" val="4504"/>
</p:tagLst>
</file>

<file path=ppt/tags/tag192.xml><?xml version="1.0" encoding="utf-8"?>
<p:tagLst xmlns:p="http://schemas.openxmlformats.org/presentationml/2006/main">
  <p:tag name="AS_UNIQUEID" val="4505"/>
</p:tagLst>
</file>

<file path=ppt/tags/tag193.xml><?xml version="1.0" encoding="utf-8"?>
<p:tagLst xmlns:p="http://schemas.openxmlformats.org/presentationml/2006/main">
  <p:tag name="AS_UNIQUEID" val="4506"/>
</p:tagLst>
</file>

<file path=ppt/tags/tag194.xml><?xml version="1.0" encoding="utf-8"?>
<p:tagLst xmlns:p="http://schemas.openxmlformats.org/presentationml/2006/main">
  <p:tag name="AS_UNIQUEID" val="4507"/>
</p:tagLst>
</file>

<file path=ppt/tags/tag195.xml><?xml version="1.0" encoding="utf-8"?>
<p:tagLst xmlns:p="http://schemas.openxmlformats.org/presentationml/2006/main">
  <p:tag name="AS_UNIQUEID" val="4508"/>
  <p:tag name="KSO_WM_UNIT_PLACING_PICTURE_USER_VIEWPORT" val="{&quot;height&quot;:1190,&quot;width&quot;:18778}"/>
</p:tagLst>
</file>

<file path=ppt/tags/tag196.xml><?xml version="1.0" encoding="utf-8"?>
<p:tagLst xmlns:p="http://schemas.openxmlformats.org/presentationml/2006/main">
  <p:tag name="AS_UNIQUEID" val="4509"/>
</p:tagLst>
</file>

<file path=ppt/tags/tag197.xml><?xml version="1.0" encoding="utf-8"?>
<p:tagLst xmlns:p="http://schemas.openxmlformats.org/presentationml/2006/main">
  <p:tag name="AS_UNIQUEID" val="4510"/>
</p:tagLst>
</file>

<file path=ppt/tags/tag198.xml><?xml version="1.0" encoding="utf-8"?>
<p:tagLst xmlns:p="http://schemas.openxmlformats.org/presentationml/2006/main">
  <p:tag name="AS_UNIQUEID" val="639"/>
</p:tagLst>
</file>

<file path=ppt/tags/tag199.xml><?xml version="1.0" encoding="utf-8"?>
<p:tagLst xmlns:p="http://schemas.openxmlformats.org/presentationml/2006/main">
  <p:tag name="AS_UNIQUEID" val="595"/>
</p:tagLst>
</file>

<file path=ppt/tags/tag2.xml><?xml version="1.0" encoding="utf-8"?>
<p:tagLst xmlns:p="http://schemas.openxmlformats.org/presentationml/2006/main">
  <p:tag name="AS_UNIQUEID" val="4317"/>
</p:tagLst>
</file>

<file path=ppt/tags/tag20.xml><?xml version="1.0" encoding="utf-8"?>
<p:tagLst xmlns:p="http://schemas.openxmlformats.org/presentationml/2006/main">
  <p:tag name="AS_UNIQUEID" val="4335"/>
</p:tagLst>
</file>

<file path=ppt/tags/tag200.xml><?xml version="1.0" encoding="utf-8"?>
<p:tagLst xmlns:p="http://schemas.openxmlformats.org/presentationml/2006/main">
  <p:tag name="AS_UNIQUEID" val="596"/>
</p:tagLst>
</file>

<file path=ppt/tags/tag201.xml><?xml version="1.0" encoding="utf-8"?>
<p:tagLst xmlns:p="http://schemas.openxmlformats.org/presentationml/2006/main">
  <p:tag name="AS_UNIQUEID" val="597"/>
</p:tagLst>
</file>

<file path=ppt/tags/tag202.xml><?xml version="1.0" encoding="utf-8"?>
<p:tagLst xmlns:p="http://schemas.openxmlformats.org/presentationml/2006/main">
  <p:tag name="AS_UNIQUEID" val="598"/>
</p:tagLst>
</file>

<file path=ppt/tags/tag203.xml><?xml version="1.0" encoding="utf-8"?>
<p:tagLst xmlns:p="http://schemas.openxmlformats.org/presentationml/2006/main">
  <p:tag name="AS_UNIQUEID" val="599"/>
</p:tagLst>
</file>

<file path=ppt/tags/tag204.xml><?xml version="1.0" encoding="utf-8"?>
<p:tagLst xmlns:p="http://schemas.openxmlformats.org/presentationml/2006/main">
  <p:tag name="AS_UNIQUEID" val="600"/>
</p:tagLst>
</file>

<file path=ppt/tags/tag205.xml><?xml version="1.0" encoding="utf-8"?>
<p:tagLst xmlns:p="http://schemas.openxmlformats.org/presentationml/2006/main">
  <p:tag name="AS_UNIQUEID" val="601"/>
</p:tagLst>
</file>

<file path=ppt/tags/tag206.xml><?xml version="1.0" encoding="utf-8"?>
<p:tagLst xmlns:p="http://schemas.openxmlformats.org/presentationml/2006/main">
  <p:tag name="AS_UNIQUEID" val="602"/>
</p:tagLst>
</file>

<file path=ppt/tags/tag207.xml><?xml version="1.0" encoding="utf-8"?>
<p:tagLst xmlns:p="http://schemas.openxmlformats.org/presentationml/2006/main">
  <p:tag name="AS_UNIQUEID" val="603"/>
</p:tagLst>
</file>

<file path=ppt/tags/tag208.xml><?xml version="1.0" encoding="utf-8"?>
<p:tagLst xmlns:p="http://schemas.openxmlformats.org/presentationml/2006/main">
  <p:tag name="AS_UNIQUEID" val="604"/>
</p:tagLst>
</file>

<file path=ppt/tags/tag209.xml><?xml version="1.0" encoding="utf-8"?>
<p:tagLst xmlns:p="http://schemas.openxmlformats.org/presentationml/2006/main">
  <p:tag name="AS_UNIQUEID" val="605"/>
</p:tagLst>
</file>

<file path=ppt/tags/tag21.xml><?xml version="1.0" encoding="utf-8"?>
<p:tagLst xmlns:p="http://schemas.openxmlformats.org/presentationml/2006/main">
  <p:tag name="AS_UNIQUEID" val="4336"/>
</p:tagLst>
</file>

<file path=ppt/tags/tag210.xml><?xml version="1.0" encoding="utf-8"?>
<p:tagLst xmlns:p="http://schemas.openxmlformats.org/presentationml/2006/main">
  <p:tag name="AS_UNIQUEID" val="606"/>
</p:tagLst>
</file>

<file path=ppt/tags/tag211.xml><?xml version="1.0" encoding="utf-8"?>
<p:tagLst xmlns:p="http://schemas.openxmlformats.org/presentationml/2006/main">
  <p:tag name="AS_UNIQUEID" val="607"/>
</p:tagLst>
</file>

<file path=ppt/tags/tag212.xml><?xml version="1.0" encoding="utf-8"?>
<p:tagLst xmlns:p="http://schemas.openxmlformats.org/presentationml/2006/main">
  <p:tag name="AS_UNIQUEID" val="608"/>
</p:tagLst>
</file>

<file path=ppt/tags/tag213.xml><?xml version="1.0" encoding="utf-8"?>
<p:tagLst xmlns:p="http://schemas.openxmlformats.org/presentationml/2006/main">
  <p:tag name="AS_UNIQUEID" val="609"/>
</p:tagLst>
</file>

<file path=ppt/tags/tag214.xml><?xml version="1.0" encoding="utf-8"?>
<p:tagLst xmlns:p="http://schemas.openxmlformats.org/presentationml/2006/main">
  <p:tag name="AS_UNIQUEID" val="610"/>
</p:tagLst>
</file>

<file path=ppt/tags/tag215.xml><?xml version="1.0" encoding="utf-8"?>
<p:tagLst xmlns:p="http://schemas.openxmlformats.org/presentationml/2006/main">
  <p:tag name="AS_UNIQUEID" val="611"/>
</p:tagLst>
</file>

<file path=ppt/tags/tag216.xml><?xml version="1.0" encoding="utf-8"?>
<p:tagLst xmlns:p="http://schemas.openxmlformats.org/presentationml/2006/main">
  <p:tag name="AS_UNIQUEID" val="612"/>
</p:tagLst>
</file>

<file path=ppt/tags/tag217.xml><?xml version="1.0" encoding="utf-8"?>
<p:tagLst xmlns:p="http://schemas.openxmlformats.org/presentationml/2006/main">
  <p:tag name="AS_UNIQUEID" val="613"/>
</p:tagLst>
</file>

<file path=ppt/tags/tag218.xml><?xml version="1.0" encoding="utf-8"?>
<p:tagLst xmlns:p="http://schemas.openxmlformats.org/presentationml/2006/main">
  <p:tag name="AS_UNIQUEID" val="614"/>
</p:tagLst>
</file>

<file path=ppt/tags/tag219.xml><?xml version="1.0" encoding="utf-8"?>
<p:tagLst xmlns:p="http://schemas.openxmlformats.org/presentationml/2006/main">
  <p:tag name="AS_UNIQUEID" val="615"/>
</p:tagLst>
</file>

<file path=ppt/tags/tag22.xml><?xml version="1.0" encoding="utf-8"?>
<p:tagLst xmlns:p="http://schemas.openxmlformats.org/presentationml/2006/main">
  <p:tag name="AS_UNIQUEID" val="4337"/>
</p:tagLst>
</file>

<file path=ppt/tags/tag220.xml><?xml version="1.0" encoding="utf-8"?>
<p:tagLst xmlns:p="http://schemas.openxmlformats.org/presentationml/2006/main">
  <p:tag name="AS_UNIQUEID" val="616"/>
</p:tagLst>
</file>

<file path=ppt/tags/tag221.xml><?xml version="1.0" encoding="utf-8"?>
<p:tagLst xmlns:p="http://schemas.openxmlformats.org/presentationml/2006/main">
  <p:tag name="AS_UNIQUEID" val="617"/>
</p:tagLst>
</file>

<file path=ppt/tags/tag222.xml><?xml version="1.0" encoding="utf-8"?>
<p:tagLst xmlns:p="http://schemas.openxmlformats.org/presentationml/2006/main">
  <p:tag name="AS_UNIQUEID" val="618"/>
</p:tagLst>
</file>

<file path=ppt/tags/tag223.xml><?xml version="1.0" encoding="utf-8"?>
<p:tagLst xmlns:p="http://schemas.openxmlformats.org/presentationml/2006/main">
  <p:tag name="AS_UNIQUEID" val="619"/>
</p:tagLst>
</file>

<file path=ppt/tags/tag224.xml><?xml version="1.0" encoding="utf-8"?>
<p:tagLst xmlns:p="http://schemas.openxmlformats.org/presentationml/2006/main">
  <p:tag name="AS_UNIQUEID" val="620"/>
</p:tagLst>
</file>

<file path=ppt/tags/tag225.xml><?xml version="1.0" encoding="utf-8"?>
<p:tagLst xmlns:p="http://schemas.openxmlformats.org/presentationml/2006/main">
  <p:tag name="AS_UNIQUEID" val="621"/>
</p:tagLst>
</file>

<file path=ppt/tags/tag226.xml><?xml version="1.0" encoding="utf-8"?>
<p:tagLst xmlns:p="http://schemas.openxmlformats.org/presentationml/2006/main">
  <p:tag name="AS_UNIQUEID" val="622"/>
</p:tagLst>
</file>

<file path=ppt/tags/tag227.xml><?xml version="1.0" encoding="utf-8"?>
<p:tagLst xmlns:p="http://schemas.openxmlformats.org/presentationml/2006/main">
  <p:tag name="AS_UNIQUEID" val="623"/>
</p:tagLst>
</file>

<file path=ppt/tags/tag228.xml><?xml version="1.0" encoding="utf-8"?>
<p:tagLst xmlns:p="http://schemas.openxmlformats.org/presentationml/2006/main">
  <p:tag name="AS_UNIQUEID" val="628"/>
</p:tagLst>
</file>

<file path=ppt/tags/tag229.xml><?xml version="1.0" encoding="utf-8"?>
<p:tagLst xmlns:p="http://schemas.openxmlformats.org/presentationml/2006/main">
  <p:tag name="AS_UNIQUEID" val="629"/>
</p:tagLst>
</file>

<file path=ppt/tags/tag23.xml><?xml version="1.0" encoding="utf-8"?>
<p:tagLst xmlns:p="http://schemas.openxmlformats.org/presentationml/2006/main">
  <p:tag name="AS_UNIQUEID" val="4338"/>
</p:tagLst>
</file>

<file path=ppt/tags/tag230.xml><?xml version="1.0" encoding="utf-8"?>
<p:tagLst xmlns:p="http://schemas.openxmlformats.org/presentationml/2006/main">
  <p:tag name="AS_UNIQUEID" val="630"/>
</p:tagLst>
</file>

<file path=ppt/tags/tag231.xml><?xml version="1.0" encoding="utf-8"?>
<p:tagLst xmlns:p="http://schemas.openxmlformats.org/presentationml/2006/main">
  <p:tag name="AS_UNIQUEID" val="631"/>
</p:tagLst>
</file>

<file path=ppt/tags/tag232.xml><?xml version="1.0" encoding="utf-8"?>
<p:tagLst xmlns:p="http://schemas.openxmlformats.org/presentationml/2006/main">
  <p:tag name="AS_UNIQUEID" val="632"/>
</p:tagLst>
</file>

<file path=ppt/tags/tag233.xml><?xml version="1.0" encoding="utf-8"?>
<p:tagLst xmlns:p="http://schemas.openxmlformats.org/presentationml/2006/main">
  <p:tag name="AS_UNIQUEID" val="633"/>
</p:tagLst>
</file>

<file path=ppt/tags/tag234.xml><?xml version="1.0" encoding="utf-8"?>
<p:tagLst xmlns:p="http://schemas.openxmlformats.org/presentationml/2006/main">
  <p:tag name="AS_UNIQUEID" val="634"/>
</p:tagLst>
</file>

<file path=ppt/tags/tag235.xml><?xml version="1.0" encoding="utf-8"?>
<p:tagLst xmlns:p="http://schemas.openxmlformats.org/presentationml/2006/main">
  <p:tag name="AS_UNIQUEID" val="4511"/>
</p:tagLst>
</file>

<file path=ppt/tags/tag236.xml><?xml version="1.0" encoding="utf-8"?>
<p:tagLst xmlns:p="http://schemas.openxmlformats.org/presentationml/2006/main">
  <p:tag name="AS_UNIQUEID" val="4512"/>
</p:tagLst>
</file>

<file path=ppt/tags/tag237.xml><?xml version="1.0" encoding="utf-8"?>
<p:tagLst xmlns:p="http://schemas.openxmlformats.org/presentationml/2006/main">
  <p:tag name="AS_UNIQUEID" val="4513"/>
</p:tagLst>
</file>

<file path=ppt/tags/tag238.xml><?xml version="1.0" encoding="utf-8"?>
<p:tagLst xmlns:p="http://schemas.openxmlformats.org/presentationml/2006/main">
  <p:tag name="AS_UNIQUEID" val="637"/>
</p:tagLst>
</file>

<file path=ppt/tags/tag239.xml><?xml version="1.0" encoding="utf-8"?>
<p:tagLst xmlns:p="http://schemas.openxmlformats.org/presentationml/2006/main">
  <p:tag name="AS_UNIQUEID" val="4514"/>
</p:tagLst>
</file>

<file path=ppt/tags/tag24.xml><?xml version="1.0" encoding="utf-8"?>
<p:tagLst xmlns:p="http://schemas.openxmlformats.org/presentationml/2006/main">
  <p:tag name="AS_UNIQUEID" val="4339"/>
</p:tagLst>
</file>

<file path=ppt/tags/tag240.xml><?xml version="1.0" encoding="utf-8"?>
<p:tagLst xmlns:p="http://schemas.openxmlformats.org/presentationml/2006/main">
  <p:tag name="AS_UNIQUEID" val="4515"/>
</p:tagLst>
</file>

<file path=ppt/tags/tag241.xml><?xml version="1.0" encoding="utf-8"?>
<p:tagLst xmlns:p="http://schemas.openxmlformats.org/presentationml/2006/main">
  <p:tag name="AS_UNIQUEID" val="4516"/>
</p:tagLst>
</file>

<file path=ppt/tags/tag242.xml><?xml version="1.0" encoding="utf-8"?>
<p:tagLst xmlns:p="http://schemas.openxmlformats.org/presentationml/2006/main">
  <p:tag name="AS_UNIQUEID" val="4517"/>
</p:tagLst>
</file>

<file path=ppt/tags/tag243.xml><?xml version="1.0" encoding="utf-8"?>
<p:tagLst xmlns:p="http://schemas.openxmlformats.org/presentationml/2006/main">
  <p:tag name="AS_UNIQUEID" val="4518"/>
</p:tagLst>
</file>

<file path=ppt/tags/tag244.xml><?xml version="1.0" encoding="utf-8"?>
<p:tagLst xmlns:p="http://schemas.openxmlformats.org/presentationml/2006/main">
  <p:tag name="AS_UNIQUEID" val="4519"/>
  <p:tag name="KSO_WM_MEDIACOVER_FLAG" val="1"/>
  <p:tag name="KSO_WM_UNIT_MEDIACOVER_BTN_POS" val="c"/>
  <p:tag name="KSO_WM_UNIT_MEDIACOVER_BTN_STATE" val="1"/>
  <p:tag name="KSO_WM_UNIT_MEDIACOVER_BTN_STYLE" val="ee0bc779c1f3d7f3e90c96344320e69a"/>
  <p:tag name="KSO_WM_UNIT_MEDIACOVER_BTNRECT" val="5871*3797*539*539"/>
  <p:tag name="KSO_WM_UNIT_MEDIACOVER_RGB" val="000000"/>
  <p:tag name="KSO_WM_UNIT_MEDIACOVER_STYLEID" val="1"/>
  <p:tag name="KSO_WM_UNIT_MEDIACOVER_TEXTSTATE" val="0"/>
  <p:tag name="KSO_WM_UNIT_MEDIACOVER_TRANSPARENCY" val="0.5"/>
</p:tagLst>
</file>

<file path=ppt/tags/tag245.xml><?xml version="1.0" encoding="utf-8"?>
<p:tagLst xmlns:p="http://schemas.openxmlformats.org/presentationml/2006/main">
  <p:tag name="KSO_WM_TEMPLATE_CATEGORY" val="custom"/>
  <p:tag name="KSO_WM_TEMPLATE_INDEX" val="20202731"/>
</p:tagLst>
</file>

<file path=ppt/tags/tag246.xml><?xml version="1.0" encoding="utf-8"?>
<p:tagLst xmlns:p="http://schemas.openxmlformats.org/presentationml/2006/main">
  <p:tag name="AS_UNIQUEID" val="4520"/>
</p:tagLst>
</file>

<file path=ppt/tags/tag247.xml><?xml version="1.0" encoding="utf-8"?>
<p:tagLst xmlns:p="http://schemas.openxmlformats.org/presentationml/2006/main">
  <p:tag name="AS_UNIQUEID" val="4521"/>
</p:tagLst>
</file>

<file path=ppt/tags/tag248.xml><?xml version="1.0" encoding="utf-8"?>
<p:tagLst xmlns:p="http://schemas.openxmlformats.org/presentationml/2006/main">
  <p:tag name="AS_UNIQUEID" val="4522"/>
</p:tagLst>
</file>

<file path=ppt/tags/tag249.xml><?xml version="1.0" encoding="utf-8"?>
<p:tagLst xmlns:p="http://schemas.openxmlformats.org/presentationml/2006/main">
  <p:tag name="AS_UNIQUEID" val="4523"/>
</p:tagLst>
</file>

<file path=ppt/tags/tag25.xml><?xml version="1.0" encoding="utf-8"?>
<p:tagLst xmlns:p="http://schemas.openxmlformats.org/presentationml/2006/main">
  <p:tag name="AS_UNIQUEID" val="4340"/>
</p:tagLst>
</file>

<file path=ppt/tags/tag250.xml><?xml version="1.0" encoding="utf-8"?>
<p:tagLst xmlns:p="http://schemas.openxmlformats.org/presentationml/2006/main">
  <p:tag name="AS_UNIQUEID" val="4524"/>
</p:tagLst>
</file>

<file path=ppt/tags/tag251.xml><?xml version="1.0" encoding="utf-8"?>
<p:tagLst xmlns:p="http://schemas.openxmlformats.org/presentationml/2006/main">
  <p:tag name="KSO_WM_BEAUTIFY_FLAG" val="#wm#"/>
  <p:tag name="KSO_WM_TEMPLATE_CATEGORY" val="custom"/>
  <p:tag name="KSO_WM_TEMPLATE_INDEX" val="20202731"/>
</p:tagLst>
</file>

<file path=ppt/tags/tag252.xml><?xml version="1.0" encoding="utf-8"?>
<p:tagLst xmlns:p="http://schemas.openxmlformats.org/presentationml/2006/main">
  <p:tag name="AS_UNIQUEID" val="4525"/>
</p:tagLst>
</file>

<file path=ppt/tags/tag253.xml><?xml version="1.0" encoding="utf-8"?>
<p:tagLst xmlns:p="http://schemas.openxmlformats.org/presentationml/2006/main">
  <p:tag name="AS_UNIQUEID" val="4526"/>
</p:tagLst>
</file>

<file path=ppt/tags/tag254.xml><?xml version="1.0" encoding="utf-8"?>
<p:tagLst xmlns:p="http://schemas.openxmlformats.org/presentationml/2006/main">
  <p:tag name="AS_UNIQUEID" val="4527"/>
  <p:tag name="KSO_WM_BEAUTIFY_FLAG" val=""/>
</p:tagLst>
</file>

<file path=ppt/tags/tag255.xml><?xml version="1.0" encoding="utf-8"?>
<p:tagLst xmlns:p="http://schemas.openxmlformats.org/presentationml/2006/main">
  <p:tag name="AS_UNIQUEID" val="4528"/>
  <p:tag name="KSO_WM_BEAUTIFY_FLAG" val=""/>
</p:tagLst>
</file>

<file path=ppt/tags/tag256.xml><?xml version="1.0" encoding="utf-8"?>
<p:tagLst xmlns:p="http://schemas.openxmlformats.org/presentationml/2006/main">
  <p:tag name="AS_UNIQUEID" val="4529"/>
</p:tagLst>
</file>

<file path=ppt/tags/tag257.xml><?xml version="1.0" encoding="utf-8"?>
<p:tagLst xmlns:p="http://schemas.openxmlformats.org/presentationml/2006/main">
  <p:tag name="AS_UNIQUEID" val="498"/>
</p:tagLst>
</file>

<file path=ppt/tags/tag258.xml><?xml version="1.0" encoding="utf-8"?>
<p:tagLst xmlns:p="http://schemas.openxmlformats.org/presentationml/2006/main">
  <p:tag name="AS_UNIQUEID" val="499"/>
</p:tagLst>
</file>

<file path=ppt/tags/tag259.xml><?xml version="1.0" encoding="utf-8"?>
<p:tagLst xmlns:p="http://schemas.openxmlformats.org/presentationml/2006/main">
  <p:tag name="AS_UNIQUEID" val="500"/>
</p:tagLst>
</file>

<file path=ppt/tags/tag26.xml><?xml version="1.0" encoding="utf-8"?>
<p:tagLst xmlns:p="http://schemas.openxmlformats.org/presentationml/2006/main">
  <p:tag name="AS_UNIQUEID" val="4341"/>
</p:tagLst>
</file>

<file path=ppt/tags/tag260.xml><?xml version="1.0" encoding="utf-8"?>
<p:tagLst xmlns:p="http://schemas.openxmlformats.org/presentationml/2006/main">
  <p:tag name="AS_UNIQUEID" val="501"/>
</p:tagLst>
</file>

<file path=ppt/tags/tag261.xml><?xml version="1.0" encoding="utf-8"?>
<p:tagLst xmlns:p="http://schemas.openxmlformats.org/presentationml/2006/main">
  <p:tag name="AS_UNIQUEID" val="502"/>
</p:tagLst>
</file>

<file path=ppt/tags/tag262.xml><?xml version="1.0" encoding="utf-8"?>
<p:tagLst xmlns:p="http://schemas.openxmlformats.org/presentationml/2006/main">
  <p:tag name="AS_UNIQUEID" val="503"/>
</p:tagLst>
</file>

<file path=ppt/tags/tag263.xml><?xml version="1.0" encoding="utf-8"?>
<p:tagLst xmlns:p="http://schemas.openxmlformats.org/presentationml/2006/main">
  <p:tag name="AS_UNIQUEID" val="504"/>
</p:tagLst>
</file>

<file path=ppt/tags/tag264.xml><?xml version="1.0" encoding="utf-8"?>
<p:tagLst xmlns:p="http://schemas.openxmlformats.org/presentationml/2006/main">
  <p:tag name="AS_UNIQUEID" val="505"/>
</p:tagLst>
</file>

<file path=ppt/tags/tag265.xml><?xml version="1.0" encoding="utf-8"?>
<p:tagLst xmlns:p="http://schemas.openxmlformats.org/presentationml/2006/main">
  <p:tag name="AS_UNIQUEID" val="506"/>
</p:tagLst>
</file>

<file path=ppt/tags/tag266.xml><?xml version="1.0" encoding="utf-8"?>
<p:tagLst xmlns:p="http://schemas.openxmlformats.org/presentationml/2006/main">
  <p:tag name="AS_UNIQUEID" val="507"/>
</p:tagLst>
</file>

<file path=ppt/tags/tag267.xml><?xml version="1.0" encoding="utf-8"?>
<p:tagLst xmlns:p="http://schemas.openxmlformats.org/presentationml/2006/main">
  <p:tag name="AS_UNIQUEID" val="508"/>
</p:tagLst>
</file>

<file path=ppt/tags/tag268.xml><?xml version="1.0" encoding="utf-8"?>
<p:tagLst xmlns:p="http://schemas.openxmlformats.org/presentationml/2006/main">
  <p:tag name="AS_UNIQUEID" val="509"/>
</p:tagLst>
</file>

<file path=ppt/tags/tag269.xml><?xml version="1.0" encoding="utf-8"?>
<p:tagLst xmlns:p="http://schemas.openxmlformats.org/presentationml/2006/main">
  <p:tag name="AS_UNIQUEID" val="510"/>
</p:tagLst>
</file>

<file path=ppt/tags/tag27.xml><?xml version="1.0" encoding="utf-8"?>
<p:tagLst xmlns:p="http://schemas.openxmlformats.org/presentationml/2006/main">
  <p:tag name="AS_UNIQUEID" val="4342"/>
</p:tagLst>
</file>

<file path=ppt/tags/tag270.xml><?xml version="1.0" encoding="utf-8"?>
<p:tagLst xmlns:p="http://schemas.openxmlformats.org/presentationml/2006/main">
  <p:tag name="AS_UNIQUEID" val="511"/>
</p:tagLst>
</file>

<file path=ppt/tags/tag271.xml><?xml version="1.0" encoding="utf-8"?>
<p:tagLst xmlns:p="http://schemas.openxmlformats.org/presentationml/2006/main">
  <p:tag name="AS_UNIQUEID" val="512"/>
</p:tagLst>
</file>

<file path=ppt/tags/tag272.xml><?xml version="1.0" encoding="utf-8"?>
<p:tagLst xmlns:p="http://schemas.openxmlformats.org/presentationml/2006/main">
  <p:tag name="AS_UNIQUEID" val="513"/>
</p:tagLst>
</file>

<file path=ppt/tags/tag273.xml><?xml version="1.0" encoding="utf-8"?>
<p:tagLst xmlns:p="http://schemas.openxmlformats.org/presentationml/2006/main">
  <p:tag name="AS_UNIQUEID" val="514"/>
</p:tagLst>
</file>

<file path=ppt/tags/tag274.xml><?xml version="1.0" encoding="utf-8"?>
<p:tagLst xmlns:p="http://schemas.openxmlformats.org/presentationml/2006/main">
  <p:tag name="AS_UNIQUEID" val="4530"/>
</p:tagLst>
</file>

<file path=ppt/tags/tag275.xml><?xml version="1.0" encoding="utf-8"?>
<p:tagLst xmlns:p="http://schemas.openxmlformats.org/presentationml/2006/main">
  <p:tag name="AS_UNIQUEID" val="4531"/>
</p:tagLst>
</file>

<file path=ppt/tags/tag276.xml><?xml version="1.0" encoding="utf-8"?>
<p:tagLst xmlns:p="http://schemas.openxmlformats.org/presentationml/2006/main">
  <p:tag name="AS_UNIQUEID" val="4532"/>
</p:tagLst>
</file>

<file path=ppt/tags/tag277.xml><?xml version="1.0" encoding="utf-8"?>
<p:tagLst xmlns:p="http://schemas.openxmlformats.org/presentationml/2006/main">
  <p:tag name="AS_UNIQUEID" val="4533"/>
</p:tagLst>
</file>

<file path=ppt/tags/tag278.xml><?xml version="1.0" encoding="utf-8"?>
<p:tagLst xmlns:p="http://schemas.openxmlformats.org/presentationml/2006/main">
  <p:tag name="AS_UNIQUEID" val="4534"/>
</p:tagLst>
</file>

<file path=ppt/tags/tag279.xml><?xml version="1.0" encoding="utf-8"?>
<p:tagLst xmlns:p="http://schemas.openxmlformats.org/presentationml/2006/main">
  <p:tag name="AS_UNIQUEID" val="3986"/>
</p:tagLst>
</file>

<file path=ppt/tags/tag28.xml><?xml version="1.0" encoding="utf-8"?>
<p:tagLst xmlns:p="http://schemas.openxmlformats.org/presentationml/2006/main">
  <p:tag name="AS_UNIQUEID" val="4343"/>
</p:tagLst>
</file>

<file path=ppt/tags/tag280.xml><?xml version="1.0" encoding="utf-8"?>
<p:tagLst xmlns:p="http://schemas.openxmlformats.org/presentationml/2006/main">
  <p:tag name="AS_UNIQUEID" val="4535"/>
</p:tagLst>
</file>

<file path=ppt/tags/tag281.xml><?xml version="1.0" encoding="utf-8"?>
<p:tagLst xmlns:p="http://schemas.openxmlformats.org/presentationml/2006/main">
  <p:tag name="AS_UNIQUEID" val="543"/>
</p:tagLst>
</file>

<file path=ppt/tags/tag282.xml><?xml version="1.0" encoding="utf-8"?>
<p:tagLst xmlns:p="http://schemas.openxmlformats.org/presentationml/2006/main">
  <p:tag name="AS_UNIQUEID" val="544"/>
</p:tagLst>
</file>

<file path=ppt/tags/tag283.xml><?xml version="1.0" encoding="utf-8"?>
<p:tagLst xmlns:p="http://schemas.openxmlformats.org/presentationml/2006/main">
  <p:tag name="AS_UNIQUEID" val="545"/>
</p:tagLst>
</file>

<file path=ppt/tags/tag284.xml><?xml version="1.0" encoding="utf-8"?>
<p:tagLst xmlns:p="http://schemas.openxmlformats.org/presentationml/2006/main">
  <p:tag name="AS_UNIQUEID" val="546"/>
</p:tagLst>
</file>

<file path=ppt/tags/tag285.xml><?xml version="1.0" encoding="utf-8"?>
<p:tagLst xmlns:p="http://schemas.openxmlformats.org/presentationml/2006/main">
  <p:tag name="AS_UNIQUEID" val="547"/>
</p:tagLst>
</file>

<file path=ppt/tags/tag286.xml><?xml version="1.0" encoding="utf-8"?>
<p:tagLst xmlns:p="http://schemas.openxmlformats.org/presentationml/2006/main">
  <p:tag name="AS_UNIQUEID" val="548"/>
</p:tagLst>
</file>

<file path=ppt/tags/tag287.xml><?xml version="1.0" encoding="utf-8"?>
<p:tagLst xmlns:p="http://schemas.openxmlformats.org/presentationml/2006/main">
  <p:tag name="AS_UNIQUEID" val="549"/>
</p:tagLst>
</file>

<file path=ppt/tags/tag288.xml><?xml version="1.0" encoding="utf-8"?>
<p:tagLst xmlns:p="http://schemas.openxmlformats.org/presentationml/2006/main">
  <p:tag name="AS_UNIQUEID" val="550"/>
</p:tagLst>
</file>

<file path=ppt/tags/tag289.xml><?xml version="1.0" encoding="utf-8"?>
<p:tagLst xmlns:p="http://schemas.openxmlformats.org/presentationml/2006/main">
  <p:tag name="AS_UNIQUEID" val="551"/>
</p:tagLst>
</file>

<file path=ppt/tags/tag29.xml><?xml version="1.0" encoding="utf-8"?>
<p:tagLst xmlns:p="http://schemas.openxmlformats.org/presentationml/2006/main">
  <p:tag name="AS_UNIQUEID" val="4344"/>
</p:tagLst>
</file>

<file path=ppt/tags/tag290.xml><?xml version="1.0" encoding="utf-8"?>
<p:tagLst xmlns:p="http://schemas.openxmlformats.org/presentationml/2006/main">
  <p:tag name="AS_UNIQUEID" val="552"/>
</p:tagLst>
</file>

<file path=ppt/tags/tag291.xml><?xml version="1.0" encoding="utf-8"?>
<p:tagLst xmlns:p="http://schemas.openxmlformats.org/presentationml/2006/main">
  <p:tag name="AS_UNIQUEID" val="553"/>
</p:tagLst>
</file>

<file path=ppt/tags/tag292.xml><?xml version="1.0" encoding="utf-8"?>
<p:tagLst xmlns:p="http://schemas.openxmlformats.org/presentationml/2006/main">
  <p:tag name="AS_UNIQUEID" val="554"/>
</p:tagLst>
</file>

<file path=ppt/tags/tag293.xml><?xml version="1.0" encoding="utf-8"?>
<p:tagLst xmlns:p="http://schemas.openxmlformats.org/presentationml/2006/main">
  <p:tag name="AS_UNIQUEID" val="555"/>
</p:tagLst>
</file>

<file path=ppt/tags/tag294.xml><?xml version="1.0" encoding="utf-8"?>
<p:tagLst xmlns:p="http://schemas.openxmlformats.org/presentationml/2006/main">
  <p:tag name="AS_UNIQUEID" val="385"/>
</p:tagLst>
</file>

<file path=ppt/tags/tag295.xml><?xml version="1.0" encoding="utf-8"?>
<p:tagLst xmlns:p="http://schemas.openxmlformats.org/presentationml/2006/main">
  <p:tag name="AS_UNIQUEID" val="556"/>
</p:tagLst>
</file>

<file path=ppt/tags/tag296.xml><?xml version="1.0" encoding="utf-8"?>
<p:tagLst xmlns:p="http://schemas.openxmlformats.org/presentationml/2006/main">
  <p:tag name="AS_UNIQUEID" val="557"/>
</p:tagLst>
</file>

<file path=ppt/tags/tag297.xml><?xml version="1.0" encoding="utf-8"?>
<p:tagLst xmlns:p="http://schemas.openxmlformats.org/presentationml/2006/main">
  <p:tag name="AS_UNIQUEID" val="385"/>
</p:tagLst>
</file>

<file path=ppt/tags/tag298.xml><?xml version="1.0" encoding="utf-8"?>
<p:tagLst xmlns:p="http://schemas.openxmlformats.org/presentationml/2006/main">
  <p:tag name="AS_UNIQUEID" val="558"/>
</p:tagLst>
</file>

<file path=ppt/tags/tag299.xml><?xml version="1.0" encoding="utf-8"?>
<p:tagLst xmlns:p="http://schemas.openxmlformats.org/presentationml/2006/main">
  <p:tag name="AS_UNIQUEID" val="559"/>
</p:tagLst>
</file>

<file path=ppt/tags/tag3.xml><?xml version="1.0" encoding="utf-8"?>
<p:tagLst xmlns:p="http://schemas.openxmlformats.org/presentationml/2006/main">
  <p:tag name="AS_UNIQUEID" val="4318"/>
</p:tagLst>
</file>

<file path=ppt/tags/tag30.xml><?xml version="1.0" encoding="utf-8"?>
<p:tagLst xmlns:p="http://schemas.openxmlformats.org/presentationml/2006/main">
  <p:tag name="AS_UNIQUEID" val="4345"/>
</p:tagLst>
</file>

<file path=ppt/tags/tag300.xml><?xml version="1.0" encoding="utf-8"?>
<p:tagLst xmlns:p="http://schemas.openxmlformats.org/presentationml/2006/main">
  <p:tag name="AS_UNIQUEID" val="385"/>
</p:tagLst>
</file>

<file path=ppt/tags/tag301.xml><?xml version="1.0" encoding="utf-8"?>
<p:tagLst xmlns:p="http://schemas.openxmlformats.org/presentationml/2006/main">
  <p:tag name="AS_UNIQUEID" val="4536"/>
</p:tagLst>
</file>

<file path=ppt/tags/tag302.xml><?xml version="1.0" encoding="utf-8"?>
<p:tagLst xmlns:p="http://schemas.openxmlformats.org/presentationml/2006/main">
  <p:tag name="AS_UNIQUEID" val="762"/>
</p:tagLst>
</file>

<file path=ppt/tags/tag303.xml><?xml version="1.0" encoding="utf-8"?>
<p:tagLst xmlns:p="http://schemas.openxmlformats.org/presentationml/2006/main">
  <p:tag name="AS_UNIQUEID" val="763"/>
</p:tagLst>
</file>

<file path=ppt/tags/tag304.xml><?xml version="1.0" encoding="utf-8"?>
<p:tagLst xmlns:p="http://schemas.openxmlformats.org/presentationml/2006/main">
  <p:tag name="AS_UNIQUEID" val="764"/>
</p:tagLst>
</file>

<file path=ppt/tags/tag305.xml><?xml version="1.0" encoding="utf-8"?>
<p:tagLst xmlns:p="http://schemas.openxmlformats.org/presentationml/2006/main">
  <p:tag name="AS_UNIQUEID" val="765"/>
</p:tagLst>
</file>

<file path=ppt/tags/tag306.xml><?xml version="1.0" encoding="utf-8"?>
<p:tagLst xmlns:p="http://schemas.openxmlformats.org/presentationml/2006/main">
  <p:tag name="AS_UNIQUEID" val="766"/>
</p:tagLst>
</file>

<file path=ppt/tags/tag307.xml><?xml version="1.0" encoding="utf-8"?>
<p:tagLst xmlns:p="http://schemas.openxmlformats.org/presentationml/2006/main">
  <p:tag name="AS_UNIQUEID" val="767"/>
</p:tagLst>
</file>

<file path=ppt/tags/tag308.xml><?xml version="1.0" encoding="utf-8"?>
<p:tagLst xmlns:p="http://schemas.openxmlformats.org/presentationml/2006/main">
  <p:tag name="AS_UNIQUEID" val="768"/>
</p:tagLst>
</file>

<file path=ppt/tags/tag309.xml><?xml version="1.0" encoding="utf-8"?>
<p:tagLst xmlns:p="http://schemas.openxmlformats.org/presentationml/2006/main">
  <p:tag name="AS_UNIQUEID" val="769"/>
</p:tagLst>
</file>

<file path=ppt/tags/tag31.xml><?xml version="1.0" encoding="utf-8"?>
<p:tagLst xmlns:p="http://schemas.openxmlformats.org/presentationml/2006/main">
  <p:tag name="AS_UNIQUEID" val="4346"/>
</p:tagLst>
</file>

<file path=ppt/tags/tag310.xml><?xml version="1.0" encoding="utf-8"?>
<p:tagLst xmlns:p="http://schemas.openxmlformats.org/presentationml/2006/main">
  <p:tag name="AS_UNIQUEID" val="770"/>
</p:tagLst>
</file>

<file path=ppt/tags/tag311.xml><?xml version="1.0" encoding="utf-8"?>
<p:tagLst xmlns:p="http://schemas.openxmlformats.org/presentationml/2006/main">
  <p:tag name="AS_UNIQUEID" val="771"/>
</p:tagLst>
</file>

<file path=ppt/tags/tag312.xml><?xml version="1.0" encoding="utf-8"?>
<p:tagLst xmlns:p="http://schemas.openxmlformats.org/presentationml/2006/main">
  <p:tag name="AS_UNIQUEID" val="772"/>
</p:tagLst>
</file>

<file path=ppt/tags/tag313.xml><?xml version="1.0" encoding="utf-8"?>
<p:tagLst xmlns:p="http://schemas.openxmlformats.org/presentationml/2006/main">
  <p:tag name="AS_UNIQUEID" val="773"/>
</p:tagLst>
</file>

<file path=ppt/tags/tag314.xml><?xml version="1.0" encoding="utf-8"?>
<p:tagLst xmlns:p="http://schemas.openxmlformats.org/presentationml/2006/main">
  <p:tag name="AS_UNIQUEID" val="4537"/>
</p:tagLst>
</file>

<file path=ppt/tags/tag315.xml><?xml version="1.0" encoding="utf-8"?>
<p:tagLst xmlns:p="http://schemas.openxmlformats.org/presentationml/2006/main">
  <p:tag name="AS_UNIQUEID" val="4538"/>
</p:tagLst>
</file>

<file path=ppt/tags/tag316.xml><?xml version="1.0" encoding="utf-8"?>
<p:tagLst xmlns:p="http://schemas.openxmlformats.org/presentationml/2006/main">
  <p:tag name="AS_UNIQUEID" val="4539"/>
</p:tagLst>
</file>

<file path=ppt/tags/tag317.xml><?xml version="1.0" encoding="utf-8"?>
<p:tagLst xmlns:p="http://schemas.openxmlformats.org/presentationml/2006/main">
  <p:tag name="AS_UNIQUEID" val="4540"/>
</p:tagLst>
</file>

<file path=ppt/tags/tag318.xml><?xml version="1.0" encoding="utf-8"?>
<p:tagLst xmlns:p="http://schemas.openxmlformats.org/presentationml/2006/main">
  <p:tag name="AS_UNIQUEID" val="4541"/>
</p:tagLst>
</file>

<file path=ppt/tags/tag319.xml><?xml version="1.0" encoding="utf-8"?>
<p:tagLst xmlns:p="http://schemas.openxmlformats.org/presentationml/2006/main">
  <p:tag name="AS_UNIQUEID" val="4542"/>
</p:tagLst>
</file>

<file path=ppt/tags/tag32.xml><?xml version="1.0" encoding="utf-8"?>
<p:tagLst xmlns:p="http://schemas.openxmlformats.org/presentationml/2006/main">
  <p:tag name="AS_UNIQUEID" val="4347"/>
</p:tagLst>
</file>

<file path=ppt/tags/tag320.xml><?xml version="1.0" encoding="utf-8"?>
<p:tagLst xmlns:p="http://schemas.openxmlformats.org/presentationml/2006/main">
  <p:tag name="AS_UNIQUEID" val="4543"/>
</p:tagLst>
</file>

<file path=ppt/tags/tag321.xml><?xml version="1.0" encoding="utf-8"?>
<p:tagLst xmlns:p="http://schemas.openxmlformats.org/presentationml/2006/main">
  <p:tag name="AS_UNIQUEID" val="4544"/>
</p:tagLst>
</file>

<file path=ppt/tags/tag322.xml><?xml version="1.0" encoding="utf-8"?>
<p:tagLst xmlns:p="http://schemas.openxmlformats.org/presentationml/2006/main">
  <p:tag name="AS_UNIQUEID" val="4545"/>
</p:tagLst>
</file>

<file path=ppt/tags/tag323.xml><?xml version="1.0" encoding="utf-8"?>
<p:tagLst xmlns:p="http://schemas.openxmlformats.org/presentationml/2006/main">
  <p:tag name="AS_UNIQUEID" val="4233"/>
</p:tagLst>
</file>

<file path=ppt/tags/tag324.xml><?xml version="1.0" encoding="utf-8"?>
<p:tagLst xmlns:p="http://schemas.openxmlformats.org/presentationml/2006/main">
  <p:tag name="AS_UNIQUEID" val="4546"/>
</p:tagLst>
</file>

<file path=ppt/tags/tag325.xml><?xml version="1.0" encoding="utf-8"?>
<p:tagLst xmlns:p="http://schemas.openxmlformats.org/presentationml/2006/main">
  <p:tag name="AS_UNIQUEID" val="4547"/>
</p:tagLst>
</file>

<file path=ppt/tags/tag326.xml><?xml version="1.0" encoding="utf-8"?>
<p:tagLst xmlns:p="http://schemas.openxmlformats.org/presentationml/2006/main">
  <p:tag name="AS_UNIQUEID" val="4548"/>
</p:tagLst>
</file>

<file path=ppt/tags/tag327.xml><?xml version="1.0" encoding="utf-8"?>
<p:tagLst xmlns:p="http://schemas.openxmlformats.org/presentationml/2006/main">
  <p:tag name="AS_UNIQUEID" val="4549"/>
</p:tagLst>
</file>

<file path=ppt/tags/tag328.xml><?xml version="1.0" encoding="utf-8"?>
<p:tagLst xmlns:p="http://schemas.openxmlformats.org/presentationml/2006/main">
  <p:tag name="AS_UNIQUEID" val="4550"/>
</p:tagLst>
</file>

<file path=ppt/tags/tag329.xml><?xml version="1.0" encoding="utf-8"?>
<p:tagLst xmlns:p="http://schemas.openxmlformats.org/presentationml/2006/main">
  <p:tag name="AS_UNIQUEID" val="4551"/>
</p:tagLst>
</file>

<file path=ppt/tags/tag33.xml><?xml version="1.0" encoding="utf-8"?>
<p:tagLst xmlns:p="http://schemas.openxmlformats.org/presentationml/2006/main">
  <p:tag name="AS_UNIQUEID" val="4348"/>
</p:tagLst>
</file>

<file path=ppt/tags/tag330.xml><?xml version="1.0" encoding="utf-8"?>
<p:tagLst xmlns:p="http://schemas.openxmlformats.org/presentationml/2006/main">
  <p:tag name="AS_UNIQUEID" val="4552"/>
</p:tagLst>
</file>

<file path=ppt/tags/tag331.xml><?xml version="1.0" encoding="utf-8"?>
<p:tagLst xmlns:p="http://schemas.openxmlformats.org/presentationml/2006/main">
  <p:tag name="AS_UNIQUEID" val="456"/>
</p:tagLst>
</file>

<file path=ppt/tags/tag332.xml><?xml version="1.0" encoding="utf-8"?>
<p:tagLst xmlns:p="http://schemas.openxmlformats.org/presentationml/2006/main">
  <p:tag name="AS_UNIQUEID" val="4553"/>
</p:tagLst>
</file>

<file path=ppt/tags/tag333.xml><?xml version="1.0" encoding="utf-8"?>
<p:tagLst xmlns:p="http://schemas.openxmlformats.org/presentationml/2006/main">
  <p:tag name="AS_UNIQUEID" val="4554"/>
</p:tagLst>
</file>

<file path=ppt/tags/tag334.xml><?xml version="1.0" encoding="utf-8"?>
<p:tagLst xmlns:p="http://schemas.openxmlformats.org/presentationml/2006/main">
  <p:tag name="AS_UNIQUEID" val="4555"/>
</p:tagLst>
</file>

<file path=ppt/tags/tag335.xml><?xml version="1.0" encoding="utf-8"?>
<p:tagLst xmlns:p="http://schemas.openxmlformats.org/presentationml/2006/main">
  <p:tag name="AS_UNIQUEID" val="417"/>
</p:tagLst>
</file>

<file path=ppt/tags/tag336.xml><?xml version="1.0" encoding="utf-8"?>
<p:tagLst xmlns:p="http://schemas.openxmlformats.org/presentationml/2006/main">
  <p:tag name="AS_UNIQUEID" val="4556"/>
</p:tagLst>
</file>

<file path=ppt/tags/tag337.xml><?xml version="1.0" encoding="utf-8"?>
<p:tagLst xmlns:p="http://schemas.openxmlformats.org/presentationml/2006/main">
  <p:tag name="AS_UNIQUEID" val="4557"/>
</p:tagLst>
</file>

<file path=ppt/tags/tag338.xml><?xml version="1.0" encoding="utf-8"?>
<p:tagLst xmlns:p="http://schemas.openxmlformats.org/presentationml/2006/main">
  <p:tag name="AS_UNIQUEID" val="4558"/>
</p:tagLst>
</file>

<file path=ppt/tags/tag339.xml><?xml version="1.0" encoding="utf-8"?>
<p:tagLst xmlns:p="http://schemas.openxmlformats.org/presentationml/2006/main">
  <p:tag name="AS_UNIQUEID" val="4559"/>
</p:tagLst>
</file>

<file path=ppt/tags/tag34.xml><?xml version="1.0" encoding="utf-8"?>
<p:tagLst xmlns:p="http://schemas.openxmlformats.org/presentationml/2006/main">
  <p:tag name="AS_UNIQUEID" val="4349"/>
</p:tagLst>
</file>

<file path=ppt/tags/tag340.xml><?xml version="1.0" encoding="utf-8"?>
<p:tagLst xmlns:p="http://schemas.openxmlformats.org/presentationml/2006/main">
  <p:tag name="AS_UNIQUEID" val="4560"/>
</p:tagLst>
</file>

<file path=ppt/tags/tag341.xml><?xml version="1.0" encoding="utf-8"?>
<p:tagLst xmlns:p="http://schemas.openxmlformats.org/presentationml/2006/main">
  <p:tag name="AS_UNIQUEID" val="4561"/>
</p:tagLst>
</file>

<file path=ppt/tags/tag342.xml><?xml version="1.0" encoding="utf-8"?>
<p:tagLst xmlns:p="http://schemas.openxmlformats.org/presentationml/2006/main">
  <p:tag name="AS_UNIQUEID" val="4562"/>
</p:tagLst>
</file>

<file path=ppt/tags/tag343.xml><?xml version="1.0" encoding="utf-8"?>
<p:tagLst xmlns:p="http://schemas.openxmlformats.org/presentationml/2006/main">
  <p:tag name="AS_UNIQUEID" val="4563"/>
</p:tagLst>
</file>

<file path=ppt/tags/tag344.xml><?xml version="1.0" encoding="utf-8"?>
<p:tagLst xmlns:p="http://schemas.openxmlformats.org/presentationml/2006/main">
  <p:tag name="AS_UNIQUEID" val="4564"/>
</p:tagLst>
</file>

<file path=ppt/tags/tag345.xml><?xml version="1.0" encoding="utf-8"?>
<p:tagLst xmlns:p="http://schemas.openxmlformats.org/presentationml/2006/main">
  <p:tag name="AS_UNIQUEID" val="4565"/>
</p:tagLst>
</file>

<file path=ppt/tags/tag346.xml><?xml version="1.0" encoding="utf-8"?>
<p:tagLst xmlns:p="http://schemas.openxmlformats.org/presentationml/2006/main">
  <p:tag name="AS_UNIQUEID" val="4566"/>
</p:tagLst>
</file>

<file path=ppt/tags/tag347.xml><?xml version="1.0" encoding="utf-8"?>
<p:tagLst xmlns:p="http://schemas.openxmlformats.org/presentationml/2006/main">
  <p:tag name="AS_UNIQUEID" val="4567"/>
</p:tagLst>
</file>

<file path=ppt/tags/tag348.xml><?xml version="1.0" encoding="utf-8"?>
<p:tagLst xmlns:p="http://schemas.openxmlformats.org/presentationml/2006/main">
  <p:tag name="AS_UNIQUEID" val="4568"/>
</p:tagLst>
</file>

<file path=ppt/tags/tag349.xml><?xml version="1.0" encoding="utf-8"?>
<p:tagLst xmlns:p="http://schemas.openxmlformats.org/presentationml/2006/main">
  <p:tag name="AS_UNIQUEID" val="4569"/>
</p:tagLst>
</file>

<file path=ppt/tags/tag35.xml><?xml version="1.0" encoding="utf-8"?>
<p:tagLst xmlns:p="http://schemas.openxmlformats.org/presentationml/2006/main">
  <p:tag name="AS_UNIQUEID" val="4350"/>
</p:tagLst>
</file>

<file path=ppt/tags/tag350.xml><?xml version="1.0" encoding="utf-8"?>
<p:tagLst xmlns:p="http://schemas.openxmlformats.org/presentationml/2006/main">
  <p:tag name="AS_UNIQUEID" val="4570"/>
</p:tagLst>
</file>

<file path=ppt/tags/tag351.xml><?xml version="1.0" encoding="utf-8"?>
<p:tagLst xmlns:p="http://schemas.openxmlformats.org/presentationml/2006/main">
  <p:tag name="AS_UNIQUEID" val="4571"/>
</p:tagLst>
</file>

<file path=ppt/tags/tag352.xml><?xml version="1.0" encoding="utf-8"?>
<p:tagLst xmlns:p="http://schemas.openxmlformats.org/presentationml/2006/main">
  <p:tag name="AS_UNIQUEID" val="4572"/>
</p:tagLst>
</file>

<file path=ppt/tags/tag353.xml><?xml version="1.0" encoding="utf-8"?>
<p:tagLst xmlns:p="http://schemas.openxmlformats.org/presentationml/2006/main">
  <p:tag name="AS_UNIQUEID" val="4573"/>
</p:tagLst>
</file>

<file path=ppt/tags/tag354.xml><?xml version="1.0" encoding="utf-8"?>
<p:tagLst xmlns:p="http://schemas.openxmlformats.org/presentationml/2006/main">
  <p:tag name="AS_UNIQUEID" val="4574"/>
</p:tagLst>
</file>

<file path=ppt/tags/tag355.xml><?xml version="1.0" encoding="utf-8"?>
<p:tagLst xmlns:p="http://schemas.openxmlformats.org/presentationml/2006/main">
  <p:tag name="AS_UNIQUEID" val="4575"/>
</p:tagLst>
</file>

<file path=ppt/tags/tag356.xml><?xml version="1.0" encoding="utf-8"?>
<p:tagLst xmlns:p="http://schemas.openxmlformats.org/presentationml/2006/main">
  <p:tag name="AS_UNIQUEID" val="4576"/>
</p:tagLst>
</file>

<file path=ppt/tags/tag357.xml><?xml version="1.0" encoding="utf-8"?>
<p:tagLst xmlns:p="http://schemas.openxmlformats.org/presentationml/2006/main">
  <p:tag name="AS_UNIQUEID" val="4577"/>
</p:tagLst>
</file>

<file path=ppt/tags/tag358.xml><?xml version="1.0" encoding="utf-8"?>
<p:tagLst xmlns:p="http://schemas.openxmlformats.org/presentationml/2006/main">
  <p:tag name="AS_UNIQUEID" val="4578"/>
</p:tagLst>
</file>

<file path=ppt/tags/tag359.xml><?xml version="1.0" encoding="utf-8"?>
<p:tagLst xmlns:p="http://schemas.openxmlformats.org/presentationml/2006/main">
  <p:tag name="AS_UNIQUEID" val="4579"/>
</p:tagLst>
</file>

<file path=ppt/tags/tag36.xml><?xml version="1.0" encoding="utf-8"?>
<p:tagLst xmlns:p="http://schemas.openxmlformats.org/presentationml/2006/main">
  <p:tag name="AS_UNIQUEID" val="4351"/>
</p:tagLst>
</file>

<file path=ppt/tags/tag360.xml><?xml version="1.0" encoding="utf-8"?>
<p:tagLst xmlns:p="http://schemas.openxmlformats.org/presentationml/2006/main">
  <p:tag name="AS_UNIQUEID" val="4580"/>
</p:tagLst>
</file>

<file path=ppt/tags/tag361.xml><?xml version="1.0" encoding="utf-8"?>
<p:tagLst xmlns:p="http://schemas.openxmlformats.org/presentationml/2006/main">
  <p:tag name="AS_UNIQUEID" val="4581"/>
</p:tagLst>
</file>

<file path=ppt/tags/tag362.xml><?xml version="1.0" encoding="utf-8"?>
<p:tagLst xmlns:p="http://schemas.openxmlformats.org/presentationml/2006/main">
  <p:tag name="AS_UNIQUEID" val="4582"/>
</p:tagLst>
</file>

<file path=ppt/tags/tag363.xml><?xml version="1.0" encoding="utf-8"?>
<p:tagLst xmlns:p="http://schemas.openxmlformats.org/presentationml/2006/main">
  <p:tag name="AS_UNIQUEID" val="4583"/>
</p:tagLst>
</file>

<file path=ppt/tags/tag364.xml><?xml version="1.0" encoding="utf-8"?>
<p:tagLst xmlns:p="http://schemas.openxmlformats.org/presentationml/2006/main">
  <p:tag name="AS_UNIQUEID" val="4584"/>
</p:tagLst>
</file>

<file path=ppt/tags/tag365.xml><?xml version="1.0" encoding="utf-8"?>
<p:tagLst xmlns:p="http://schemas.openxmlformats.org/presentationml/2006/main">
  <p:tag name="AS_UNIQUEID" val="4585"/>
</p:tagLst>
</file>

<file path=ppt/tags/tag366.xml><?xml version="1.0" encoding="utf-8"?>
<p:tagLst xmlns:p="http://schemas.openxmlformats.org/presentationml/2006/main">
  <p:tag name="AS_UNIQUEID" val="4586"/>
</p:tagLst>
</file>

<file path=ppt/tags/tag367.xml><?xml version="1.0" encoding="utf-8"?>
<p:tagLst xmlns:p="http://schemas.openxmlformats.org/presentationml/2006/main">
  <p:tag name="AS_UNIQUEID" val="4587"/>
</p:tagLst>
</file>

<file path=ppt/tags/tag368.xml><?xml version="1.0" encoding="utf-8"?>
<p:tagLst xmlns:p="http://schemas.openxmlformats.org/presentationml/2006/main">
  <p:tag name="AS_UNIQUEID" val="4588"/>
</p:tagLst>
</file>

<file path=ppt/tags/tag369.xml><?xml version="1.0" encoding="utf-8"?>
<p:tagLst xmlns:p="http://schemas.openxmlformats.org/presentationml/2006/main">
  <p:tag name="AS_UNIQUEID" val="4589"/>
</p:tagLst>
</file>

<file path=ppt/tags/tag37.xml><?xml version="1.0" encoding="utf-8"?>
<p:tagLst xmlns:p="http://schemas.openxmlformats.org/presentationml/2006/main">
  <p:tag name="AS_UNIQUEID" val="4352"/>
</p:tagLst>
</file>

<file path=ppt/tags/tag370.xml><?xml version="1.0" encoding="utf-8"?>
<p:tagLst xmlns:p="http://schemas.openxmlformats.org/presentationml/2006/main">
  <p:tag name="AS_UNIQUEID" val="4590"/>
</p:tagLst>
</file>

<file path=ppt/tags/tag371.xml><?xml version="1.0" encoding="utf-8"?>
<p:tagLst xmlns:p="http://schemas.openxmlformats.org/presentationml/2006/main">
  <p:tag name="AS_UNIQUEID" val="4591"/>
</p:tagLst>
</file>

<file path=ppt/tags/tag372.xml><?xml version="1.0" encoding="utf-8"?>
<p:tagLst xmlns:p="http://schemas.openxmlformats.org/presentationml/2006/main">
  <p:tag name="AS_UNIQUEID" val="4592"/>
</p:tagLst>
</file>

<file path=ppt/tags/tag373.xml><?xml version="1.0" encoding="utf-8"?>
<p:tagLst xmlns:p="http://schemas.openxmlformats.org/presentationml/2006/main">
  <p:tag name="AS_UNIQUEID" val="4593"/>
</p:tagLst>
</file>

<file path=ppt/tags/tag374.xml><?xml version="1.0" encoding="utf-8"?>
<p:tagLst xmlns:p="http://schemas.openxmlformats.org/presentationml/2006/main">
  <p:tag name="AS_UNIQUEID" val="4594"/>
</p:tagLst>
</file>

<file path=ppt/tags/tag375.xml><?xml version="1.0" encoding="utf-8"?>
<p:tagLst xmlns:p="http://schemas.openxmlformats.org/presentationml/2006/main">
  <p:tag name="AS_UNIQUEID" val="4595"/>
</p:tagLst>
</file>

<file path=ppt/tags/tag376.xml><?xml version="1.0" encoding="utf-8"?>
<p:tagLst xmlns:p="http://schemas.openxmlformats.org/presentationml/2006/main">
  <p:tag name="AS_UNIQUEID" val="4596"/>
</p:tagLst>
</file>

<file path=ppt/tags/tag377.xml><?xml version="1.0" encoding="utf-8"?>
<p:tagLst xmlns:p="http://schemas.openxmlformats.org/presentationml/2006/main">
  <p:tag name="AS_UNIQUEID" val="4597"/>
</p:tagLst>
</file>

<file path=ppt/tags/tag378.xml><?xml version="1.0" encoding="utf-8"?>
<p:tagLst xmlns:p="http://schemas.openxmlformats.org/presentationml/2006/main">
  <p:tag name="AS_UNIQUEID" val="4598"/>
</p:tagLst>
</file>

<file path=ppt/tags/tag379.xml><?xml version="1.0" encoding="utf-8"?>
<p:tagLst xmlns:p="http://schemas.openxmlformats.org/presentationml/2006/main">
  <p:tag name="AS_UNIQUEID" val="4599"/>
</p:tagLst>
</file>

<file path=ppt/tags/tag38.xml><?xml version="1.0" encoding="utf-8"?>
<p:tagLst xmlns:p="http://schemas.openxmlformats.org/presentationml/2006/main">
  <p:tag name="AS_UNIQUEID" val="4353"/>
</p:tagLst>
</file>

<file path=ppt/tags/tag380.xml><?xml version="1.0" encoding="utf-8"?>
<p:tagLst xmlns:p="http://schemas.openxmlformats.org/presentationml/2006/main">
  <p:tag name="AS_UNIQUEID" val="4600"/>
</p:tagLst>
</file>

<file path=ppt/tags/tag381.xml><?xml version="1.0" encoding="utf-8"?>
<p:tagLst xmlns:p="http://schemas.openxmlformats.org/presentationml/2006/main">
  <p:tag name="AS_UNIQUEID" val="4601"/>
</p:tagLst>
</file>

<file path=ppt/tags/tag382.xml><?xml version="1.0" encoding="utf-8"?>
<p:tagLst xmlns:p="http://schemas.openxmlformats.org/presentationml/2006/main">
  <p:tag name="AS_UNIQUEID" val="4602"/>
</p:tagLst>
</file>

<file path=ppt/tags/tag383.xml><?xml version="1.0" encoding="utf-8"?>
<p:tagLst xmlns:p="http://schemas.openxmlformats.org/presentationml/2006/main">
  <p:tag name="AS_UNIQUEID" val="4603"/>
</p:tagLst>
</file>

<file path=ppt/tags/tag384.xml><?xml version="1.0" encoding="utf-8"?>
<p:tagLst xmlns:p="http://schemas.openxmlformats.org/presentationml/2006/main">
  <p:tag name="AS_UNIQUEID" val="4604"/>
</p:tagLst>
</file>

<file path=ppt/tags/tag385.xml><?xml version="1.0" encoding="utf-8"?>
<p:tagLst xmlns:p="http://schemas.openxmlformats.org/presentationml/2006/main">
  <p:tag name="AS_UNIQUEID" val="4605"/>
</p:tagLst>
</file>

<file path=ppt/tags/tag386.xml><?xml version="1.0" encoding="utf-8"?>
<p:tagLst xmlns:p="http://schemas.openxmlformats.org/presentationml/2006/main">
  <p:tag name="AS_UNIQUEID" val="4606"/>
</p:tagLst>
</file>

<file path=ppt/tags/tag387.xml><?xml version="1.0" encoding="utf-8"?>
<p:tagLst xmlns:p="http://schemas.openxmlformats.org/presentationml/2006/main">
  <p:tag name="AS_UNIQUEID" val="4607"/>
</p:tagLst>
</file>

<file path=ppt/tags/tag388.xml><?xml version="1.0" encoding="utf-8"?>
<p:tagLst xmlns:p="http://schemas.openxmlformats.org/presentationml/2006/main">
  <p:tag name="AS_UNIQUEID" val="4608"/>
</p:tagLst>
</file>

<file path=ppt/tags/tag389.xml><?xml version="1.0" encoding="utf-8"?>
<p:tagLst xmlns:p="http://schemas.openxmlformats.org/presentationml/2006/main">
  <p:tag name="AS_UNIQUEID" val="4609"/>
</p:tagLst>
</file>

<file path=ppt/tags/tag39.xml><?xml version="1.0" encoding="utf-8"?>
<p:tagLst xmlns:p="http://schemas.openxmlformats.org/presentationml/2006/main">
  <p:tag name="AS_UNIQUEID" val="4354"/>
</p:tagLst>
</file>

<file path=ppt/tags/tag390.xml><?xml version="1.0" encoding="utf-8"?>
<p:tagLst xmlns:p="http://schemas.openxmlformats.org/presentationml/2006/main">
  <p:tag name="AS_UNIQUEID" val="4610"/>
</p:tagLst>
</file>

<file path=ppt/tags/tag391.xml><?xml version="1.0" encoding="utf-8"?>
<p:tagLst xmlns:p="http://schemas.openxmlformats.org/presentationml/2006/main">
  <p:tag name="AS_UNIQUEID" val="4611"/>
</p:tagLst>
</file>

<file path=ppt/tags/tag392.xml><?xml version="1.0" encoding="utf-8"?>
<p:tagLst xmlns:p="http://schemas.openxmlformats.org/presentationml/2006/main">
  <p:tag name="AS_UNIQUEID" val="4612"/>
</p:tagLst>
</file>

<file path=ppt/tags/tag393.xml><?xml version="1.0" encoding="utf-8"?>
<p:tagLst xmlns:p="http://schemas.openxmlformats.org/presentationml/2006/main">
  <p:tag name="AS_UNIQUEID" val="4613"/>
</p:tagLst>
</file>

<file path=ppt/tags/tag394.xml><?xml version="1.0" encoding="utf-8"?>
<p:tagLst xmlns:p="http://schemas.openxmlformats.org/presentationml/2006/main">
  <p:tag name="AS_UNIQUEID" val="4614"/>
</p:tagLst>
</file>

<file path=ppt/tags/tag395.xml><?xml version="1.0" encoding="utf-8"?>
<p:tagLst xmlns:p="http://schemas.openxmlformats.org/presentationml/2006/main">
  <p:tag name="AS_UNIQUEID" val="4615"/>
</p:tagLst>
</file>

<file path=ppt/tags/tag396.xml><?xml version="1.0" encoding="utf-8"?>
<p:tagLst xmlns:p="http://schemas.openxmlformats.org/presentationml/2006/main">
  <p:tag name="AS_UNIQUEID" val="4616"/>
</p:tagLst>
</file>

<file path=ppt/tags/tag397.xml><?xml version="1.0" encoding="utf-8"?>
<p:tagLst xmlns:p="http://schemas.openxmlformats.org/presentationml/2006/main">
  <p:tag name="AS_UNIQUEID" val="4617"/>
</p:tagLst>
</file>

<file path=ppt/tags/tag398.xml><?xml version="1.0" encoding="utf-8"?>
<p:tagLst xmlns:p="http://schemas.openxmlformats.org/presentationml/2006/main">
  <p:tag name="AS_UNIQUEID" val="4618"/>
</p:tagLst>
</file>

<file path=ppt/tags/tag399.xml><?xml version="1.0" encoding="utf-8"?>
<p:tagLst xmlns:p="http://schemas.openxmlformats.org/presentationml/2006/main">
  <p:tag name="AS_UNIQUEID" val="4619"/>
</p:tagLst>
</file>

<file path=ppt/tags/tag4.xml><?xml version="1.0" encoding="utf-8"?>
<p:tagLst xmlns:p="http://schemas.openxmlformats.org/presentationml/2006/main">
  <p:tag name="AS_UNIQUEID" val="4319"/>
</p:tagLst>
</file>

<file path=ppt/tags/tag40.xml><?xml version="1.0" encoding="utf-8"?>
<p:tagLst xmlns:p="http://schemas.openxmlformats.org/presentationml/2006/main">
  <p:tag name="AS_UNIQUEID" val="4355"/>
</p:tagLst>
</file>

<file path=ppt/tags/tag400.xml><?xml version="1.0" encoding="utf-8"?>
<p:tagLst xmlns:p="http://schemas.openxmlformats.org/presentationml/2006/main">
  <p:tag name="AS_UNIQUEID" val="4620"/>
</p:tagLst>
</file>

<file path=ppt/tags/tag401.xml><?xml version="1.0" encoding="utf-8"?>
<p:tagLst xmlns:p="http://schemas.openxmlformats.org/presentationml/2006/main">
  <p:tag name="AS_UNIQUEID" val="4621"/>
</p:tagLst>
</file>

<file path=ppt/tags/tag402.xml><?xml version="1.0" encoding="utf-8"?>
<p:tagLst xmlns:p="http://schemas.openxmlformats.org/presentationml/2006/main">
  <p:tag name="AS_UNIQUEID" val="4622"/>
</p:tagLst>
</file>

<file path=ppt/tags/tag403.xml><?xml version="1.0" encoding="utf-8"?>
<p:tagLst xmlns:p="http://schemas.openxmlformats.org/presentationml/2006/main">
  <p:tag name="AS_UNIQUEID" val="4623"/>
</p:tagLst>
</file>

<file path=ppt/tags/tag404.xml><?xml version="1.0" encoding="utf-8"?>
<p:tagLst xmlns:p="http://schemas.openxmlformats.org/presentationml/2006/main">
  <p:tag name="AS_UNIQUEID" val="4624"/>
</p:tagLst>
</file>

<file path=ppt/tags/tag405.xml><?xml version="1.0" encoding="utf-8"?>
<p:tagLst xmlns:p="http://schemas.openxmlformats.org/presentationml/2006/main">
  <p:tag name="AS_UNIQUEID" val="4625"/>
</p:tagLst>
</file>

<file path=ppt/tags/tag406.xml><?xml version="1.0" encoding="utf-8"?>
<p:tagLst xmlns:p="http://schemas.openxmlformats.org/presentationml/2006/main">
  <p:tag name="AS_UNIQUEID" val="4626"/>
</p:tagLst>
</file>

<file path=ppt/tags/tag407.xml><?xml version="1.0" encoding="utf-8"?>
<p:tagLst xmlns:p="http://schemas.openxmlformats.org/presentationml/2006/main">
  <p:tag name="AS_UNIQUEID" val="4627"/>
</p:tagLst>
</file>

<file path=ppt/tags/tag408.xml><?xml version="1.0" encoding="utf-8"?>
<p:tagLst xmlns:p="http://schemas.openxmlformats.org/presentationml/2006/main">
  <p:tag name="AS_UNIQUEID" val="4628"/>
</p:tagLst>
</file>

<file path=ppt/tags/tag409.xml><?xml version="1.0" encoding="utf-8"?>
<p:tagLst xmlns:p="http://schemas.openxmlformats.org/presentationml/2006/main">
  <p:tag name="AS_UNIQUEID" val="4629"/>
</p:tagLst>
</file>

<file path=ppt/tags/tag41.xml><?xml version="1.0" encoding="utf-8"?>
<p:tagLst xmlns:p="http://schemas.openxmlformats.org/presentationml/2006/main">
  <p:tag name="AS_UNIQUEID" val="4356"/>
</p:tagLst>
</file>

<file path=ppt/tags/tag410.xml><?xml version="1.0" encoding="utf-8"?>
<p:tagLst xmlns:p="http://schemas.openxmlformats.org/presentationml/2006/main">
  <p:tag name="AS_UNIQUEID" val="4630"/>
</p:tagLst>
</file>

<file path=ppt/tags/tag411.xml><?xml version="1.0" encoding="utf-8"?>
<p:tagLst xmlns:p="http://schemas.openxmlformats.org/presentationml/2006/main">
  <p:tag name="AS_UNIQUEID" val="4631"/>
</p:tagLst>
</file>

<file path=ppt/tags/tag412.xml><?xml version="1.0" encoding="utf-8"?>
<p:tagLst xmlns:p="http://schemas.openxmlformats.org/presentationml/2006/main">
  <p:tag name="AS_UNIQUEID" val="4632"/>
</p:tagLst>
</file>

<file path=ppt/tags/tag413.xml><?xml version="1.0" encoding="utf-8"?>
<p:tagLst xmlns:p="http://schemas.openxmlformats.org/presentationml/2006/main">
  <p:tag name="AS_UNIQUEID" val="4633"/>
</p:tagLst>
</file>

<file path=ppt/tags/tag414.xml><?xml version="1.0" encoding="utf-8"?>
<p:tagLst xmlns:p="http://schemas.openxmlformats.org/presentationml/2006/main">
  <p:tag name="AS_UNIQUEID" val="4634"/>
</p:tagLst>
</file>

<file path=ppt/tags/tag415.xml><?xml version="1.0" encoding="utf-8"?>
<p:tagLst xmlns:p="http://schemas.openxmlformats.org/presentationml/2006/main">
  <p:tag name="AS_UNIQUEID" val="4635"/>
</p:tagLst>
</file>

<file path=ppt/tags/tag416.xml><?xml version="1.0" encoding="utf-8"?>
<p:tagLst xmlns:p="http://schemas.openxmlformats.org/presentationml/2006/main">
  <p:tag name="AS_UNIQUEID" val="4636"/>
</p:tagLst>
</file>

<file path=ppt/tags/tag417.xml><?xml version="1.0" encoding="utf-8"?>
<p:tagLst xmlns:p="http://schemas.openxmlformats.org/presentationml/2006/main">
  <p:tag name="AS_UNIQUEID" val="4637"/>
</p:tagLst>
</file>

<file path=ppt/tags/tag418.xml><?xml version="1.0" encoding="utf-8"?>
<p:tagLst xmlns:p="http://schemas.openxmlformats.org/presentationml/2006/main">
  <p:tag name="AS_UNIQUEID" val="4638"/>
</p:tagLst>
</file>

<file path=ppt/tags/tag419.xml><?xml version="1.0" encoding="utf-8"?>
<p:tagLst xmlns:p="http://schemas.openxmlformats.org/presentationml/2006/main">
  <p:tag name="AS_UNIQUEID" val="4639"/>
</p:tagLst>
</file>

<file path=ppt/tags/tag42.xml><?xml version="1.0" encoding="utf-8"?>
<p:tagLst xmlns:p="http://schemas.openxmlformats.org/presentationml/2006/main">
  <p:tag name="AS_UNIQUEID" val="4357"/>
</p:tagLst>
</file>

<file path=ppt/tags/tag420.xml><?xml version="1.0" encoding="utf-8"?>
<p:tagLst xmlns:p="http://schemas.openxmlformats.org/presentationml/2006/main">
  <p:tag name="AS_UNIQUEID" val="4640"/>
</p:tagLst>
</file>

<file path=ppt/tags/tag421.xml><?xml version="1.0" encoding="utf-8"?>
<p:tagLst xmlns:p="http://schemas.openxmlformats.org/presentationml/2006/main">
  <p:tag name="AS_UNIQUEID" val="4641"/>
</p:tagLst>
</file>

<file path=ppt/tags/tag422.xml><?xml version="1.0" encoding="utf-8"?>
<p:tagLst xmlns:p="http://schemas.openxmlformats.org/presentationml/2006/main">
  <p:tag name="AS_UNIQUEID" val="4642"/>
</p:tagLst>
</file>

<file path=ppt/tags/tag423.xml><?xml version="1.0" encoding="utf-8"?>
<p:tagLst xmlns:p="http://schemas.openxmlformats.org/presentationml/2006/main">
  <p:tag name="AS_UNIQUEID" val="4643"/>
</p:tagLst>
</file>

<file path=ppt/tags/tag424.xml><?xml version="1.0" encoding="utf-8"?>
<p:tagLst xmlns:p="http://schemas.openxmlformats.org/presentationml/2006/main">
  <p:tag name="AS_UNIQUEID" val="4644"/>
</p:tagLst>
</file>

<file path=ppt/tags/tag425.xml><?xml version="1.0" encoding="utf-8"?>
<p:tagLst xmlns:p="http://schemas.openxmlformats.org/presentationml/2006/main">
  <p:tag name="AS_UNIQUEID" val="4645"/>
</p:tagLst>
</file>

<file path=ppt/tags/tag426.xml><?xml version="1.0" encoding="utf-8"?>
<p:tagLst xmlns:p="http://schemas.openxmlformats.org/presentationml/2006/main">
  <p:tag name="AS_UNIQUEID" val="4646"/>
</p:tagLst>
</file>

<file path=ppt/tags/tag427.xml><?xml version="1.0" encoding="utf-8"?>
<p:tagLst xmlns:p="http://schemas.openxmlformats.org/presentationml/2006/main">
  <p:tag name="AS_UNIQUEID" val="4647"/>
</p:tagLst>
</file>

<file path=ppt/tags/tag428.xml><?xml version="1.0" encoding="utf-8"?>
<p:tagLst xmlns:p="http://schemas.openxmlformats.org/presentationml/2006/main">
  <p:tag name="AS_UNIQUEID" val="4648"/>
</p:tagLst>
</file>

<file path=ppt/tags/tag429.xml><?xml version="1.0" encoding="utf-8"?>
<p:tagLst xmlns:p="http://schemas.openxmlformats.org/presentationml/2006/main">
  <p:tag name="AS_UNIQUEID" val="4649"/>
</p:tagLst>
</file>

<file path=ppt/tags/tag43.xml><?xml version="1.0" encoding="utf-8"?>
<p:tagLst xmlns:p="http://schemas.openxmlformats.org/presentationml/2006/main">
  <p:tag name="AS_UNIQUEID" val="4358"/>
</p:tagLst>
</file>

<file path=ppt/tags/tag430.xml><?xml version="1.0" encoding="utf-8"?>
<p:tagLst xmlns:p="http://schemas.openxmlformats.org/presentationml/2006/main">
  <p:tag name="AS_UNIQUEID" val="4650"/>
</p:tagLst>
</file>

<file path=ppt/tags/tag431.xml><?xml version="1.0" encoding="utf-8"?>
<p:tagLst xmlns:p="http://schemas.openxmlformats.org/presentationml/2006/main">
  <p:tag name="AS_UNIQUEID" val="4651"/>
</p:tagLst>
</file>

<file path=ppt/tags/tag432.xml><?xml version="1.0" encoding="utf-8"?>
<p:tagLst xmlns:p="http://schemas.openxmlformats.org/presentationml/2006/main">
  <p:tag name="AS_UNIQUEID" val="4652"/>
</p:tagLst>
</file>

<file path=ppt/tags/tag433.xml><?xml version="1.0" encoding="utf-8"?>
<p:tagLst xmlns:p="http://schemas.openxmlformats.org/presentationml/2006/main">
  <p:tag name="AS_UNIQUEID" val="4653"/>
</p:tagLst>
</file>

<file path=ppt/tags/tag434.xml><?xml version="1.0" encoding="utf-8"?>
<p:tagLst xmlns:p="http://schemas.openxmlformats.org/presentationml/2006/main">
  <p:tag name="AS_UNIQUEID" val="4654"/>
</p:tagLst>
</file>

<file path=ppt/tags/tag435.xml><?xml version="1.0" encoding="utf-8"?>
<p:tagLst xmlns:p="http://schemas.openxmlformats.org/presentationml/2006/main">
  <p:tag name="AS_UNIQUEID" val="4655"/>
</p:tagLst>
</file>

<file path=ppt/tags/tag436.xml><?xml version="1.0" encoding="utf-8"?>
<p:tagLst xmlns:p="http://schemas.openxmlformats.org/presentationml/2006/main">
  <p:tag name="AS_UNIQUEID" val="4656"/>
</p:tagLst>
</file>

<file path=ppt/tags/tag437.xml><?xml version="1.0" encoding="utf-8"?>
<p:tagLst xmlns:p="http://schemas.openxmlformats.org/presentationml/2006/main">
  <p:tag name="AS_UNIQUEID" val="4657"/>
</p:tagLst>
</file>

<file path=ppt/tags/tag438.xml><?xml version="1.0" encoding="utf-8"?>
<p:tagLst xmlns:p="http://schemas.openxmlformats.org/presentationml/2006/main">
  <p:tag name="AS_UNIQUEID" val="4658"/>
</p:tagLst>
</file>

<file path=ppt/tags/tag439.xml><?xml version="1.0" encoding="utf-8"?>
<p:tagLst xmlns:p="http://schemas.openxmlformats.org/presentationml/2006/main">
  <p:tag name="AS_UNIQUEID" val="4659"/>
</p:tagLst>
</file>

<file path=ppt/tags/tag44.xml><?xml version="1.0" encoding="utf-8"?>
<p:tagLst xmlns:p="http://schemas.openxmlformats.org/presentationml/2006/main">
  <p:tag name="AS_UNIQUEID" val="4359"/>
</p:tagLst>
</file>

<file path=ppt/tags/tag440.xml><?xml version="1.0" encoding="utf-8"?>
<p:tagLst xmlns:p="http://schemas.openxmlformats.org/presentationml/2006/main">
  <p:tag name="AS_UNIQUEID" val="4660"/>
</p:tagLst>
</file>

<file path=ppt/tags/tag441.xml><?xml version="1.0" encoding="utf-8"?>
<p:tagLst xmlns:p="http://schemas.openxmlformats.org/presentationml/2006/main">
  <p:tag name="AS_UNIQUEID" val="4661"/>
</p:tagLst>
</file>

<file path=ppt/tags/tag442.xml><?xml version="1.0" encoding="utf-8"?>
<p:tagLst xmlns:p="http://schemas.openxmlformats.org/presentationml/2006/main">
  <p:tag name="AS_UNIQUEID" val="4662"/>
</p:tagLst>
</file>

<file path=ppt/tags/tag443.xml><?xml version="1.0" encoding="utf-8"?>
<p:tagLst xmlns:p="http://schemas.openxmlformats.org/presentationml/2006/main">
  <p:tag name="AS_UNIQUEID" val="4663"/>
</p:tagLst>
</file>

<file path=ppt/tags/tag444.xml><?xml version="1.0" encoding="utf-8"?>
<p:tagLst xmlns:p="http://schemas.openxmlformats.org/presentationml/2006/main">
  <p:tag name="AS_UNIQUEID" val="4664"/>
</p:tagLst>
</file>

<file path=ppt/tags/tag445.xml><?xml version="1.0" encoding="utf-8"?>
<p:tagLst xmlns:p="http://schemas.openxmlformats.org/presentationml/2006/main">
  <p:tag name="AS_UNIQUEID" val="4665"/>
</p:tagLst>
</file>

<file path=ppt/tags/tag446.xml><?xml version="1.0" encoding="utf-8"?>
<p:tagLst xmlns:p="http://schemas.openxmlformats.org/presentationml/2006/main">
  <p:tag name="AS_UNIQUEID" val="4666"/>
</p:tagLst>
</file>

<file path=ppt/tags/tag447.xml><?xml version="1.0" encoding="utf-8"?>
<p:tagLst xmlns:p="http://schemas.openxmlformats.org/presentationml/2006/main">
  <p:tag name="AS_UNIQUEID" val="4667"/>
</p:tagLst>
</file>

<file path=ppt/tags/tag448.xml><?xml version="1.0" encoding="utf-8"?>
<p:tagLst xmlns:p="http://schemas.openxmlformats.org/presentationml/2006/main">
  <p:tag name="AS_UNIQUEID" val="4668"/>
</p:tagLst>
</file>

<file path=ppt/tags/tag449.xml><?xml version="1.0" encoding="utf-8"?>
<p:tagLst xmlns:p="http://schemas.openxmlformats.org/presentationml/2006/main">
  <p:tag name="AS_UNIQUEID" val="4669"/>
</p:tagLst>
</file>

<file path=ppt/tags/tag45.xml><?xml version="1.0" encoding="utf-8"?>
<p:tagLst xmlns:p="http://schemas.openxmlformats.org/presentationml/2006/main">
  <p:tag name="AS_UNIQUEID" val="4360"/>
</p:tagLst>
</file>

<file path=ppt/tags/tag450.xml><?xml version="1.0" encoding="utf-8"?>
<p:tagLst xmlns:p="http://schemas.openxmlformats.org/presentationml/2006/main">
  <p:tag name="AS_UNIQUEID" val="4670"/>
</p:tagLst>
</file>

<file path=ppt/tags/tag451.xml><?xml version="1.0" encoding="utf-8"?>
<p:tagLst xmlns:p="http://schemas.openxmlformats.org/presentationml/2006/main">
  <p:tag name="AS_UNIQUEID" val="4671"/>
</p:tagLst>
</file>

<file path=ppt/tags/tag452.xml><?xml version="1.0" encoding="utf-8"?>
<p:tagLst xmlns:p="http://schemas.openxmlformats.org/presentationml/2006/main">
  <p:tag name="AS_UNIQUEID" val="4672"/>
</p:tagLst>
</file>

<file path=ppt/tags/tag453.xml><?xml version="1.0" encoding="utf-8"?>
<p:tagLst xmlns:p="http://schemas.openxmlformats.org/presentationml/2006/main">
  <p:tag name="AS_UNIQUEID" val="4673"/>
</p:tagLst>
</file>

<file path=ppt/tags/tag454.xml><?xml version="1.0" encoding="utf-8"?>
<p:tagLst xmlns:p="http://schemas.openxmlformats.org/presentationml/2006/main">
  <p:tag name="AS_UNIQUEID" val="4674"/>
</p:tagLst>
</file>

<file path=ppt/tags/tag455.xml><?xml version="1.0" encoding="utf-8"?>
<p:tagLst xmlns:p="http://schemas.openxmlformats.org/presentationml/2006/main">
  <p:tag name="AS_UNIQUEID" val="4675"/>
</p:tagLst>
</file>

<file path=ppt/tags/tag456.xml><?xml version="1.0" encoding="utf-8"?>
<p:tagLst xmlns:p="http://schemas.openxmlformats.org/presentationml/2006/main">
  <p:tag name="AS_UNIQUEID" val="4676"/>
</p:tagLst>
</file>

<file path=ppt/tags/tag457.xml><?xml version="1.0" encoding="utf-8"?>
<p:tagLst xmlns:p="http://schemas.openxmlformats.org/presentationml/2006/main">
  <p:tag name="AS_UNIQUEID" val="4677"/>
</p:tagLst>
</file>

<file path=ppt/tags/tag458.xml><?xml version="1.0" encoding="utf-8"?>
<p:tagLst xmlns:p="http://schemas.openxmlformats.org/presentationml/2006/main">
  <p:tag name="AS_UNIQUEID" val="4678"/>
</p:tagLst>
</file>

<file path=ppt/tags/tag459.xml><?xml version="1.0" encoding="utf-8"?>
<p:tagLst xmlns:p="http://schemas.openxmlformats.org/presentationml/2006/main">
  <p:tag name="AS_UNIQUEID" val="4679"/>
</p:tagLst>
</file>

<file path=ppt/tags/tag46.xml><?xml version="1.0" encoding="utf-8"?>
<p:tagLst xmlns:p="http://schemas.openxmlformats.org/presentationml/2006/main">
  <p:tag name="AS_UNIQUEID" val="4361"/>
</p:tagLst>
</file>

<file path=ppt/tags/tag460.xml><?xml version="1.0" encoding="utf-8"?>
<p:tagLst xmlns:p="http://schemas.openxmlformats.org/presentationml/2006/main">
  <p:tag name="AS_UNIQUEID" val="4680"/>
</p:tagLst>
</file>

<file path=ppt/tags/tag461.xml><?xml version="1.0" encoding="utf-8"?>
<p:tagLst xmlns:p="http://schemas.openxmlformats.org/presentationml/2006/main">
  <p:tag name="AS_UNIQUEID" val="4681"/>
</p:tagLst>
</file>

<file path=ppt/tags/tag462.xml><?xml version="1.0" encoding="utf-8"?>
<p:tagLst xmlns:p="http://schemas.openxmlformats.org/presentationml/2006/main">
  <p:tag name="AS_UNIQUEID" val="4682"/>
</p:tagLst>
</file>

<file path=ppt/tags/tag463.xml><?xml version="1.0" encoding="utf-8"?>
<p:tagLst xmlns:p="http://schemas.openxmlformats.org/presentationml/2006/main">
  <p:tag name="AS_UNIQUEID" val="4683"/>
</p:tagLst>
</file>

<file path=ppt/tags/tag464.xml><?xml version="1.0" encoding="utf-8"?>
<p:tagLst xmlns:p="http://schemas.openxmlformats.org/presentationml/2006/main">
  <p:tag name="AS_UNIQUEID" val="4684"/>
</p:tagLst>
</file>

<file path=ppt/tags/tag465.xml><?xml version="1.0" encoding="utf-8"?>
<p:tagLst xmlns:p="http://schemas.openxmlformats.org/presentationml/2006/main">
  <p:tag name="AS_UNIQUEID" val="4685"/>
</p:tagLst>
</file>

<file path=ppt/tags/tag466.xml><?xml version="1.0" encoding="utf-8"?>
<p:tagLst xmlns:p="http://schemas.openxmlformats.org/presentationml/2006/main">
  <p:tag name="AS_UNIQUEID" val="4686"/>
</p:tagLst>
</file>

<file path=ppt/tags/tag467.xml><?xml version="1.0" encoding="utf-8"?>
<p:tagLst xmlns:p="http://schemas.openxmlformats.org/presentationml/2006/main">
  <p:tag name="AS_UNIQUEID" val="666"/>
</p:tagLst>
</file>

<file path=ppt/tags/tag468.xml><?xml version="1.0" encoding="utf-8"?>
<p:tagLst xmlns:p="http://schemas.openxmlformats.org/presentationml/2006/main">
  <p:tag name="AS_UNIQUEID" val="667"/>
</p:tagLst>
</file>

<file path=ppt/tags/tag469.xml><?xml version="1.0" encoding="utf-8"?>
<p:tagLst xmlns:p="http://schemas.openxmlformats.org/presentationml/2006/main">
  <p:tag name="AS_UNIQUEID" val="668"/>
</p:tagLst>
</file>

<file path=ppt/tags/tag47.xml><?xml version="1.0" encoding="utf-8"?>
<p:tagLst xmlns:p="http://schemas.openxmlformats.org/presentationml/2006/main">
  <p:tag name="AS_UNIQUEID" val="4362"/>
</p:tagLst>
</file>

<file path=ppt/tags/tag470.xml><?xml version="1.0" encoding="utf-8"?>
<p:tagLst xmlns:p="http://schemas.openxmlformats.org/presentationml/2006/main">
  <p:tag name="AS_UNIQUEID" val="669"/>
</p:tagLst>
</file>

<file path=ppt/tags/tag471.xml><?xml version="1.0" encoding="utf-8"?>
<p:tagLst xmlns:p="http://schemas.openxmlformats.org/presentationml/2006/main">
  <p:tag name="AS_UNIQUEID" val="670"/>
</p:tagLst>
</file>

<file path=ppt/tags/tag472.xml><?xml version="1.0" encoding="utf-8"?>
<p:tagLst xmlns:p="http://schemas.openxmlformats.org/presentationml/2006/main">
  <p:tag name="AS_UNIQUEID" val="671"/>
</p:tagLst>
</file>

<file path=ppt/tags/tag473.xml><?xml version="1.0" encoding="utf-8"?>
<p:tagLst xmlns:p="http://schemas.openxmlformats.org/presentationml/2006/main">
  <p:tag name="AS_UNIQUEID" val="672"/>
  <p:tag name="KSO_WM_DIAGRAM_GROUP_CODE" val="m1-1"/>
  <p:tag name="KSO_WM_TAG_VERSION" val="1.0"/>
  <p:tag name="KSO_WM_TEMPLATE_CATEGORY" val="diagram"/>
  <p:tag name="KSO_WM_TEMPLATE_INDEX" val="20200184"/>
  <p:tag name="KSO_WM_UNIT_COMPATIBLE" val="0"/>
  <p:tag name="KSO_WM_UNIT_DIAGRAM_ISNUMVISUAL" val="0"/>
  <p:tag name="KSO_WM_UNIT_DIAGRAM_ISREFERUNIT" val="0"/>
  <p:tag name="KSO_WM_UNIT_HIGHLIGHT" val="0"/>
  <p:tag name="KSO_WM_UNIT_ID" val="diagram20200184_3*m_h_a*1_1_1"/>
  <p:tag name="KSO_WM_UNIT_ISCONTENTSTITLE" val="0"/>
  <p:tag name="KSO_WM_UNIT_LAYERLEVEL" val="1_1_1"/>
  <p:tag name="KSO_WM_UNIT_NOCLEAR" val="0"/>
  <p:tag name="KSO_WM_UNIT_PRESET_TEXT" val="单击此处添加标题"/>
  <p:tag name="KSO_WM_UNIT_TEXT_FILL_FORE_SCHEMECOLOR_INDEX" val="13"/>
  <p:tag name="KSO_WM_UNIT_TEXT_FILL_TYPE" val="1"/>
  <p:tag name="KSO_WM_UNIT_VALUE" val="14"/>
</p:tagLst>
</file>

<file path=ppt/tags/tag474.xml><?xml version="1.0" encoding="utf-8"?>
<p:tagLst xmlns:p="http://schemas.openxmlformats.org/presentationml/2006/main">
  <p:tag name="AS_UNIQUEID" val="673"/>
</p:tagLst>
</file>

<file path=ppt/tags/tag475.xml><?xml version="1.0" encoding="utf-8"?>
<p:tagLst xmlns:p="http://schemas.openxmlformats.org/presentationml/2006/main">
  <p:tag name="AS_UNIQUEID" val="674"/>
</p:tagLst>
</file>

<file path=ppt/tags/tag476.xml><?xml version="1.0" encoding="utf-8"?>
<p:tagLst xmlns:p="http://schemas.openxmlformats.org/presentationml/2006/main">
  <p:tag name="AS_UNIQUEID" val="675"/>
</p:tagLst>
</file>

<file path=ppt/tags/tag477.xml><?xml version="1.0" encoding="utf-8"?>
<p:tagLst xmlns:p="http://schemas.openxmlformats.org/presentationml/2006/main">
  <p:tag name="AS_UNIQUEID" val="676"/>
</p:tagLst>
</file>

<file path=ppt/tags/tag478.xml><?xml version="1.0" encoding="utf-8"?>
<p:tagLst xmlns:p="http://schemas.openxmlformats.org/presentationml/2006/main">
  <p:tag name="AS_UNIQUEID" val="677"/>
</p:tagLst>
</file>

<file path=ppt/tags/tag479.xml><?xml version="1.0" encoding="utf-8"?>
<p:tagLst xmlns:p="http://schemas.openxmlformats.org/presentationml/2006/main">
  <p:tag name="AS_UNIQUEID" val="678"/>
</p:tagLst>
</file>

<file path=ppt/tags/tag48.xml><?xml version="1.0" encoding="utf-8"?>
<p:tagLst xmlns:p="http://schemas.openxmlformats.org/presentationml/2006/main">
  <p:tag name="AS_UNIQUEID" val="4363"/>
</p:tagLst>
</file>

<file path=ppt/tags/tag480.xml><?xml version="1.0" encoding="utf-8"?>
<p:tagLst xmlns:p="http://schemas.openxmlformats.org/presentationml/2006/main">
  <p:tag name="AS_UNIQUEID" val="679"/>
</p:tagLst>
</file>

<file path=ppt/tags/tag481.xml><?xml version="1.0" encoding="utf-8"?>
<p:tagLst xmlns:p="http://schemas.openxmlformats.org/presentationml/2006/main">
  <p:tag name="AS_UNIQUEID" val="680"/>
</p:tagLst>
</file>

<file path=ppt/tags/tag482.xml><?xml version="1.0" encoding="utf-8"?>
<p:tagLst xmlns:p="http://schemas.openxmlformats.org/presentationml/2006/main">
  <p:tag name="KSO_WM_SLIDE_MODEL_TYPE" val="timeline"/>
</p:tagLst>
</file>

<file path=ppt/tags/tag483.xml><?xml version="1.0" encoding="utf-8"?>
<p:tagLst xmlns:p="http://schemas.openxmlformats.org/presentationml/2006/main">
  <p:tag name="AS_UNIQUEID" val="4687"/>
</p:tagLst>
</file>

<file path=ppt/tags/tag484.xml><?xml version="1.0" encoding="utf-8"?>
<p:tagLst xmlns:p="http://schemas.openxmlformats.org/presentationml/2006/main">
  <p:tag name="AS_UNIQUEID" val="4305"/>
</p:tagLst>
</file>

<file path=ppt/tags/tag485.xml><?xml version="1.0" encoding="utf-8"?>
<p:tagLst xmlns:p="http://schemas.openxmlformats.org/presentationml/2006/main">
  <p:tag name="AS_UNIQUEID" val="135"/>
  <p:tag name="KSO_WM_BEAUTIFY_FLAG" val=""/>
</p:tagLst>
</file>

<file path=ppt/tags/tag486.xml><?xml version="1.0" encoding="utf-8"?>
<p:tagLst xmlns:p="http://schemas.openxmlformats.org/presentationml/2006/main">
  <p:tag name="AS_UNIQUEID" val="4688"/>
</p:tagLst>
</file>

<file path=ppt/tags/tag487.xml><?xml version="1.0" encoding="utf-8"?>
<p:tagLst xmlns:p="http://schemas.openxmlformats.org/presentationml/2006/main">
  <p:tag name="AS_UNIQUEID" val="4278"/>
</p:tagLst>
</file>

<file path=ppt/tags/tag488.xml><?xml version="1.0" encoding="utf-8"?>
<p:tagLst xmlns:p="http://schemas.openxmlformats.org/presentationml/2006/main">
  <p:tag name="AS_UNIQUEID" val="305"/>
  <p:tag name="KSO_WM_UNIT_TABLE_BEAUTIFY" val="smartTable{8add6e14-f72e-4189-bec9-68d0ac5865dc}"/>
  <p:tag name="TABLE_ENDDRAG_ORIGIN_RECT" val="959*477"/>
  <p:tag name="TABLE_ENDDRAG_RECT" val="0*62*959*477"/>
</p:tagLst>
</file>

<file path=ppt/tags/tag489.xml><?xml version="1.0" encoding="utf-8"?>
<p:tagLst xmlns:p="http://schemas.openxmlformats.org/presentationml/2006/main">
  <p:tag name="AS_UNIQUEID" val="306"/>
</p:tagLst>
</file>

<file path=ppt/tags/tag49.xml><?xml version="1.0" encoding="utf-8"?>
<p:tagLst xmlns:p="http://schemas.openxmlformats.org/presentationml/2006/main">
  <p:tag name="AS_UNIQUEID" val="4364"/>
</p:tagLst>
</file>

<file path=ppt/tags/tag490.xml><?xml version="1.0" encoding="utf-8"?>
<p:tagLst xmlns:p="http://schemas.openxmlformats.org/presentationml/2006/main">
  <p:tag name="AS_UNIQUEID" val="307"/>
</p:tagLst>
</file>

<file path=ppt/tags/tag491.xml><?xml version="1.0" encoding="utf-8"?>
<p:tagLst xmlns:p="http://schemas.openxmlformats.org/presentationml/2006/main">
  <p:tag name="AS_UNIQUEID" val="308"/>
</p:tagLst>
</file>

<file path=ppt/tags/tag492.xml><?xml version="1.0" encoding="utf-8"?>
<p:tagLst xmlns:p="http://schemas.openxmlformats.org/presentationml/2006/main">
  <p:tag name="AS_UNIQUEID" val="309"/>
</p:tagLst>
</file>

<file path=ppt/tags/tag493.xml><?xml version="1.0" encoding="utf-8"?>
<p:tagLst xmlns:p="http://schemas.openxmlformats.org/presentationml/2006/main">
  <p:tag name="AS_UNIQUEID" val="4689"/>
</p:tagLst>
</file>

<file path=ppt/tags/tag494.xml><?xml version="1.0" encoding="utf-8"?>
<p:tagLst xmlns:p="http://schemas.openxmlformats.org/presentationml/2006/main">
  <p:tag name="AS_UNIQUEID" val="112"/>
</p:tagLst>
</file>

<file path=ppt/tags/tag495.xml><?xml version="1.0" encoding="utf-8"?>
<p:tagLst xmlns:p="http://schemas.openxmlformats.org/presentationml/2006/main">
  <p:tag name="AS_UNIQUEID" val="113"/>
</p:tagLst>
</file>

<file path=ppt/tags/tag496.xml><?xml version="1.0" encoding="utf-8"?>
<p:tagLst xmlns:p="http://schemas.openxmlformats.org/presentationml/2006/main">
  <p:tag name="AS_UNIQUEID" val="114"/>
</p:tagLst>
</file>

<file path=ppt/tags/tag497.xml><?xml version="1.0" encoding="utf-8"?>
<p:tagLst xmlns:p="http://schemas.openxmlformats.org/presentationml/2006/main">
  <p:tag name="AS_UNIQUEID" val="115"/>
</p:tagLst>
</file>

<file path=ppt/tags/tag498.xml><?xml version="1.0" encoding="utf-8"?>
<p:tagLst xmlns:p="http://schemas.openxmlformats.org/presentationml/2006/main">
  <p:tag name="AS_UNIQUEID" val="116"/>
</p:tagLst>
</file>

<file path=ppt/tags/tag499.xml><?xml version="1.0" encoding="utf-8"?>
<p:tagLst xmlns:p="http://schemas.openxmlformats.org/presentationml/2006/main">
  <p:tag name="AS_UNIQUEID" val="118"/>
</p:tagLst>
</file>

<file path=ppt/tags/tag5.xml><?xml version="1.0" encoding="utf-8"?>
<p:tagLst xmlns:p="http://schemas.openxmlformats.org/presentationml/2006/main">
  <p:tag name="AS_UNIQUEID" val="4320"/>
</p:tagLst>
</file>

<file path=ppt/tags/tag50.xml><?xml version="1.0" encoding="utf-8"?>
<p:tagLst xmlns:p="http://schemas.openxmlformats.org/presentationml/2006/main">
  <p:tag name="AS_UNIQUEID" val="4365"/>
</p:tagLst>
</file>

<file path=ppt/tags/tag500.xml><?xml version="1.0" encoding="utf-8"?>
<p:tagLst xmlns:p="http://schemas.openxmlformats.org/presentationml/2006/main">
  <p:tag name="AS_UNIQUEID" val="119"/>
</p:tagLst>
</file>

<file path=ppt/tags/tag501.xml><?xml version="1.0" encoding="utf-8"?>
<p:tagLst xmlns:p="http://schemas.openxmlformats.org/presentationml/2006/main">
  <p:tag name="AS_UNIQUEID" val="120"/>
</p:tagLst>
</file>

<file path=ppt/tags/tag502.xml><?xml version="1.0" encoding="utf-8"?>
<p:tagLst xmlns:p="http://schemas.openxmlformats.org/presentationml/2006/main">
  <p:tag name="AS_UNIQUEID" val="121"/>
</p:tagLst>
</file>

<file path=ppt/tags/tag503.xml><?xml version="1.0" encoding="utf-8"?>
<p:tagLst xmlns:p="http://schemas.openxmlformats.org/presentationml/2006/main">
  <p:tag name="AS_UNIQUEID" val="122"/>
</p:tagLst>
</file>

<file path=ppt/tags/tag504.xml><?xml version="1.0" encoding="utf-8"?>
<p:tagLst xmlns:p="http://schemas.openxmlformats.org/presentationml/2006/main">
  <p:tag name="AS_UNIQUEID" val="123"/>
</p:tagLst>
</file>

<file path=ppt/tags/tag505.xml><?xml version="1.0" encoding="utf-8"?>
<p:tagLst xmlns:p="http://schemas.openxmlformats.org/presentationml/2006/main">
  <p:tag name="AS_UNIQUEID" val="124"/>
</p:tagLst>
</file>

<file path=ppt/tags/tag506.xml><?xml version="1.0" encoding="utf-8"?>
<p:tagLst xmlns:p="http://schemas.openxmlformats.org/presentationml/2006/main">
  <p:tag name="AS_UNIQUEID" val="125"/>
</p:tagLst>
</file>

<file path=ppt/tags/tag507.xml><?xml version="1.0" encoding="utf-8"?>
<p:tagLst xmlns:p="http://schemas.openxmlformats.org/presentationml/2006/main">
  <p:tag name="AS_UNIQUEID" val="126"/>
</p:tagLst>
</file>

<file path=ppt/tags/tag508.xml><?xml version="1.0" encoding="utf-8"?>
<p:tagLst xmlns:p="http://schemas.openxmlformats.org/presentationml/2006/main">
  <p:tag name="AS_UNIQUEID" val="127"/>
</p:tagLst>
</file>

<file path=ppt/tags/tag509.xml><?xml version="1.0" encoding="utf-8"?>
<p:tagLst xmlns:p="http://schemas.openxmlformats.org/presentationml/2006/main">
  <p:tag name="AS_UNIQUEID" val="128"/>
</p:tagLst>
</file>

<file path=ppt/tags/tag51.xml><?xml version="1.0" encoding="utf-8"?>
<p:tagLst xmlns:p="http://schemas.openxmlformats.org/presentationml/2006/main">
  <p:tag name="AS_UNIQUEID" val="4366"/>
</p:tagLst>
</file>

<file path=ppt/tags/tag510.xml><?xml version="1.0" encoding="utf-8"?>
<p:tagLst xmlns:p="http://schemas.openxmlformats.org/presentationml/2006/main">
  <p:tag name="AS_UNIQUEID" val="4086"/>
</p:tagLst>
</file>

<file path=ppt/tags/tag511.xml><?xml version="1.0" encoding="utf-8"?>
<p:tagLst xmlns:p="http://schemas.openxmlformats.org/presentationml/2006/main">
  <p:tag name="AS_UNIQUEID" val="4690"/>
</p:tagLst>
</file>

<file path=ppt/tags/tag512.xml><?xml version="1.0" encoding="utf-8"?>
<p:tagLst xmlns:p="http://schemas.openxmlformats.org/presentationml/2006/main">
  <p:tag name="AS_UNIQUEID" val="4314"/>
</p:tagLst>
</file>

<file path=ppt/tags/tag513.xml><?xml version="1.0" encoding="utf-8"?>
<p:tagLst xmlns:p="http://schemas.openxmlformats.org/presentationml/2006/main">
  <p:tag name="AS_UNIQUEID" val="4315"/>
</p:tagLst>
</file>

<file path=ppt/tags/tag514.xml><?xml version="1.0" encoding="utf-8"?>
<p:tagLst xmlns:p="http://schemas.openxmlformats.org/presentationml/2006/main">
  <p:tag name="AS_UNIQUEID" val="4691"/>
</p:tagLst>
</file>

<file path=ppt/tags/tag515.xml><?xml version="1.0" encoding="utf-8"?>
<p:tagLst xmlns:p="http://schemas.openxmlformats.org/presentationml/2006/main">
  <p:tag name="AS_UNIQUEID" val="4692"/>
</p:tagLst>
</file>

<file path=ppt/tags/tag516.xml><?xml version="1.0" encoding="utf-8"?>
<p:tagLst xmlns:p="http://schemas.openxmlformats.org/presentationml/2006/main">
  <p:tag name="AS_UNIQUEID" val="3845"/>
</p:tagLst>
</file>

<file path=ppt/tags/tag517.xml><?xml version="1.0" encoding="utf-8"?>
<p:tagLst xmlns:p="http://schemas.openxmlformats.org/presentationml/2006/main">
  <p:tag name="AS_UNIQUEID" val="4082"/>
</p:tagLst>
</file>

<file path=ppt/tags/tag518.xml><?xml version="1.0" encoding="utf-8"?>
<p:tagLst xmlns:p="http://schemas.openxmlformats.org/presentationml/2006/main">
  <p:tag name="AS_OS" val="Unix 3.10 unknown"/>
  <p:tag name="AS_RELEASE_DATE" val="2023.03.31"/>
  <p:tag name="AS_TITLE" val="Aspose.Slides for Java"/>
  <p:tag name="AS_VERSION" val="23.3"/>
  <p:tag name="COMMONDATA" val="eyJoZGlkIjoiYTc2ZGZiNzZiNDVlOGViOWVmM2JhOTY0NGJkNjUyYzgifQ=="/>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8uqxI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PLqs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8uqx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Dy6rE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Dy6rE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Dy6rE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Dy6rEi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y6rEi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D26rEgk4P8XxAwAAGMZAAAXAAAAdW5pdmVyc2FsL3VuaXZlcnNhbC5wbmftV2lcU+eaP4rFTi0gagqyO7bSRcSoARSTuADiKJuEIrKLlssuyCEGCNFLWwRF2t5b8IIhEiwBwk5DMAFCReDWGFBZwmKkgiEkhyRgICFkm4P2zm9mvs3n4cP5nfP83/c9z/p/znPy/X1PmXxk9REAACanvT3OAYARAgA23vzQGEaMf+Lvhm8brp47dQJoGLARw8Km2OM+xwGguWiLNvoDWP63K94hVwHAtGft2tCfUn0JACxXTnscx12LkArO0C8Jx/tf68/mANhjVSeMpz91256/G/GxB+7xJYcvN3lUnLb5ouBzX49Ntn/Z/9f7Nx22Dedv3vpi4KhnjatKSZygBU+BE4bwCfbqhSsB7IT6oKCEkWgspzaI7VxXJS5L6QohKsdj6X4Y9ZvHm+2zYXOuPDSvtai1nhWn4bIXey2kT2DszIhZzJH8gjMl+xhbNgJAXaBt6jbEFMlAZMOL3S4j2y0kd6uT9/z5jFmdq8z4l8DaCW9hb4NDcswDBz+aB2wAAA8P2PGt5uvgOrgOroPr4Dq4Dq6D6+A6uA7+PwT3ZWukzK8A4PrQ//FH4Q0uYHGZH9kYkaMWjswUYbsy5yryvsZPEVUoWnKwoItFBrPYUgCI6iQ85RcyB26xdMLvLCLGEsLOc0ePxOhkLYMwlGdjIbdFRMLvkLzKkielzDNqk1MEsuQsAGifoFFyMnldhHvVqdFJoUxe64XZjkICPkAl3jfJaeysnBbTKMkpfzAakvFMdI2IQtJ7uKaI/UirQ5K/+WEeSrQkvYJC5+ikKY76xSJSGIrSQzDoVM5yTXAEQVhAUOjOcXmKb0BKobBrVUL/arZQge+M5KO9BqaPtDmpSjjayzMZVbN49sB0yd/9dm8wpb26je67b6nXqzjMSTT9MgssOi5gxuq+17wKSI24Vb9mR77VPcGVHhNHI0ay/kU981XmCAHxKZhjEsWV56jYfxsSptl4STUF+RMi/MvUfmFT9Q1Nu/MTOcmgYRw/D43E1YdyCwnL7dU3MnnW2EEog9X/z5Cw/iphfCj0FmoOU4iWB55UYF/XcZVxn3aPV7vG2xHe/KhcVt5Nn8RAo4f3gPYUYVla1ilPfOXAreQsX7pxNKqdPmT1AOQ+jT82YbIiIYsJDsElDK7wR7oOY/YMCl/9KH+VcHih4XqdpjanYauNavzmT81haLs+x2CUNwUb1L7YZz25f+co2ss3y5ZhMiPy4Y64FPUrKqjT/JVvFf4Ur41hKZLtf8hA5dh7K1zASPxkjhV1+u990f/O9jpm8h+iG6+PYGpWloeJLR3y+IVwGneMTumnfYhasM9dtbpXdPnJtaPD14nqmpO6rCEiW4ZMm4CqKVAqK+mhuYWCECtd07T1vabzGhlKaQlOYtc0LbMVdV2Ru748EXOdzysbcf9N4d5LtvrnHXzP4Q5Zl3VAs00Uf5B7g7CTazZzgC1kmkzACX4BjYEPk5jOz9H2ZhXsZCAjMO+RjUL1eTGLuB9+qRdoiWPqNNsQFchuaJZXnMsKMfk0oev+CgiqBCk7EQKhRUAzW8baMMZDkpAPh6S5IcyB5lps2aQ0l3iz4JnlH6Di+yMPLgsOIHaAe7Pwe9F5QXn7ebtcSTTqgH2e289qd0TrhRwbDK5PZSvpSA3pqZLjEjNvP+A3Q2nUjX+sLo+GpjAa6f11k2atyeQYpYwtb9NEB3NCcHtp4aLPWNLT0m0IxMeQHhdrguu3uJQnjCrqqdaF5UKpU8NE5KMKYynIwS0VLlj/GECLWUA3BpYcNBtNcMA2ttqMDbbBibxqu9z+UtQWlhCwKKE3tolSMn3mGqyv80x1FqsNQYKuuyBk07rk/EVBgb/Js76oJLKwwrHHbT4ublKYmhEfyX/tednj8d1gIzWyEWNrKRqMHLb7DVlcJmebA2AOOdmqia97RY6E6wX8x25cxkOnskd7RtD2/BoLRhFWf016lSRQ/wIH3uWMPjuxc8OvS8OBfuHlkZzQWYJz59ILSb5j+Xn06lxlqDPtqGa+tcS5Mqec/wUYgmr0LVG0iZW9daGxZSwnRqGCMOMymjHMSXCXTJFLIzWNOeWqmBpuvQJSvekYeBGn7P0hm3MCB2zmo+3dl0+s8FyntIaDBgn/O/WvQ+GuADTSvCSAxA2jPjFR4Y0QVGWGWYmChMNlZ1EkbfL5HOpbtYhCuYc1ntfMKfvXtCJ5RhqruUFRoesAq2Y2+MoIbvJoG3NjZVUz1sUHJDKexpGVGgR1o1u7TO2WWFrM5dHIcKnMEVde50kTxJh4KyPBOSSS4kq9aDf3NRDGShe/0ZoboXglrUsD7vJ7ew+SPvKHRnHRSGc2PZnylAW27QxMmnJLCcfdVpObfZPw3/XerL18tFDHjpsie6FdWMSW/GrAtCELY1pWheS4S9P5Jsfke/UTgT7cDdKVpfs5Miq1A+awo6joRoZPmXHfjEBz2MGrOz3PU0qddIQrLGk2LlERR6Xe1rkVR8p60qqrq/u9mH4u5oju38DB/uihQ7P4916AjZWa2hpjDqrdafcnEvJyKdYsM8E/rJh7myuuIjigMQLLqX7LXJlwVwBbovx9LWClcOtqG1GOOG6BqBcPO/VEfYvzUTjat5709BQrf99DvZgLN78puiMl++2bDUi6Ij6CaXqF8S54fVrZuyx1ysD0SKhq8bMZ5Jztcf9AkzZIswNVVepMG2j8bTFRv+PiY2/yKAs18vp4jL6LRTwAjY5XVbEEMewEd75nbwf5l7aErjp1E60UO2jt0Wv4k0Vi3P7h3OUiknZG0kjSQZLmfjv2o1wzTDtL2jbpW2xu0RSuyrZx8YnJwU+IYXa8CtHKx1E8Cu72DcV+486Z7XnI7gjT+wkTLvvLOd1HTYkX9N89IKZrLo3Wt/r4xLj3qY5JplCFxIN6dCO/xqEmbtO4lvhT9PxU652CzER43/aA5gWKQRsLisj48m9Pov35D68tTv9+gJFYPxT+yULr/6ygTv0q9K6CJg7dD/fy3Jnn5GRYHdpnNKPeXgTmbZLWvs9lvNUkkvTCfwgTEEB5NozjDiBRpjorUwRieWzuXbwrMPntovKsiR/mhlsYvviQ7kGWKCa2IxdVRXi1onJbq5/uzDWaajJZ9FIXk7+wqy3z9o0cMp5AgXlYJ+es7BMBQ2+H7hBBTcw7TxVJDc3Td4sDkCkz/s/9NTSlZw0lgdwsQFyaaeHuolLttgv0Y164sxKsvrantPh1E8+J+bIlc7HXIljeqbITPb06iMan3bWGRraEqbLHT6myw2gRDv3u7gItKCqBXT8vhxo5mGUL8hmTb1xNZBDe26lVu8UH5d2gOJU4PAg9hUYcsmCSvqSNSIvgXuwCsos1laa5tYp+2scoUmLPOadAzYOcCDvZoX20vvKZjmbSULeVpNm/KD+ZlLj7yz3LH8yvmvYesJIMEBU8V7/hQa7a7OhCt6RLI0vYXB+mYd04FCwpd9bMlReVDd+60OmdoXDp3LMWqG9iFw1B906975hsePxhCizYKzzqNPNZ0uC8cjIFSyhJN/2+9rHQ4deBspIaWGOXepZePJM9Z/w8rCara74yC2N3Ai8AElVvuc7M/9b1l4b8mHDXp15Mg+qZEeZbfrH+tliY5ipID2Tb8LuSt/J+Zom4GJZoZteaIcnvBgHG8nlQEzVaf7VO0ogmK5tox3FnPXqXa6w9rv4iU7cUydTXPhSARk1lzhztgdWcXsKfH69VWNkkscksACk2JdXK/fduruDKg9y04mzoTzNn+CufBfGfw2xk02MkbP5YzHCSoS5UZNkJf62kSvkZOL9+PRmRwzlSBn+f2TFIJNSuUjN0ceOE+0/Uz02oD8+t5daWNo52HDyXufdzAKtBRbQ2fiBoG2SBd3ghetlL9y8HoP6L7I5b6jU+XgIYt79P0i/kYevKCbP/yOh+wpBKmVNd8QDvZxkLalDC/pwkPYgoCX9nluaMwVCQINhniFkK0RbN8FuG9KQd0LwtQsSIwDs1Yw3qwVCDqzTEKRRKL/lAS73DP/rYuYb1tNXtkx3XI200qq8ydlrYKRxd8q4dTJZXuxWZtRAzXsZSiBlvBQUaOYdTePP1dO8tR+571gCAKKgz+urt6GaofeF8T22beGtKn9QWIfSXu9k9invVW+ddLQ8ejrYHWR8X5NnnrLxp+qHU8XPgegxY3pfNHsOHXetMMWB8EQj+LX4kSfeGc70Ri3J/3/8AICzlf83fP26BR+twdyN4oi6T5G/BahdOum//l6BbCvwvgW7wwdTDB5RBtgFDp3HDS1MGPTN8K7xasxp9tqSSWmVP0qYu61RTzK/gkR7njHPVHqj/2rDZPGxTofVh76/hs8BpT1+PhhNRf/1PUEsDBBQAAgAIAD26rEhwa966SwAAAGoAAAAbAAAAdW5pdmVyc2FsL3VuaXZlcnNhbC5wbmcueG1ss7GvyM1RKEstKs7Mz7NVMtQzULK34+WyKShKLctMLVeoAIoBBSFASaESyDVCcMszU0oybJXMzUwRYhmpmekZJbZKpuYmcEF9oJEAUEsBAgAAFAACAAgAQ5RXRw3AMR7AAQAA2gMAAA8AAAAAAAAAAQAAAAAAAAAAAG5vbmUvcGxheWVyLnhtbFBLAQIAABQAAgAIADy6rEgVDq0oZAQAAAcRAAAdAAAAAAAAAAEAAAAAAO0BAAB1bml2ZXJzYWwvY29tbW9uX21lc3NhZ2VzLmxuZ1BLAQIAABQAAgAIADy6rEgIfgsjKQMAAIYMAAAnAAAAAAAAAAEAAAAAAIwGAAB1bml2ZXJzYWwvZmxhc2hfcHVibGlzaGluZ19zZXR0aW5ncy54bWxQSwECAAAUAAIACAA8uqxItfwJZLoCAABVCgAAIQAAAAAAAAABAAAAAAD6CQAAdW5pdmVyc2FsL2ZsYXNoX3NraW5fc2V0dGluZ3MueG1sUEsBAgAAFAACAAgAPLqsSCqWD2f+AgAAlwsAACYAAAAAAAAAAQAAAAAA8wwAAHVuaXZlcnNhbC9odG1sX3B1Ymxpc2hpbmdfc2V0dGluZ3MueG1sUEsBAgAAFAACAAgAPLqsSGhxUpGaAQAAHwYAAB8AAAAAAAAAAQAAAAAANRAAAHVuaXZlcnNhbC9odG1sX3NraW5fc2V0dGluZ3MuanNQSwECAAAUAAIACAA8uqxIPTwv0cEAAADlAQAAGgAAAAAAAAABAAAAAAAMEgAAdW5pdmVyc2FsL2kxOG5fcHJlc2V0cy54bWxQSwECAAAUAAIACAA8uqxImvmWZGsAAABrAAAAHAAAAAAAAAABAAAAAAAFEwAAdW5pdmVyc2FsL2xvY2FsX3NldHRpbmdzLnhtbFBLAQIAABQAAgAIAESUV0cjtE77+wIAALAIAAAUAAAAAAAAAAEAAAAAAKoTAAB1bml2ZXJzYWwvcGxheWVyLnhtbFBLAQIAABQAAgAIADy6rEiwhyP0bAEAAPcCAAApAAAAAAAAAAEAAAAAANcWAAB1bml2ZXJzYWwvc2tpbl9jdXN0b21pemF0aW9uX3NldHRpbmdzLnhtbFBLAQIAABQAAgAIAD26rEgk4P8XxAwAAGMZAAAXAAAAAAAAAAAAAAAAAIoYAAB1bml2ZXJzYWwvdW5pdmVyc2FsLnBuZ1BLAQIAABQAAgAIAD26rEhwa966SwAAAGoAAAAbAAAAAAAAAAEAAAAAAIMlAAB1bml2ZXJzYWwvdW5pdmVyc2FsLnBuZy54bWxQSwUGAAAAAAwADACGAwAAByYAAAAA"/>
  <p:tag name="ISPRING_PRESENTATION_TITLE" val="HG000620"/>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E850C665-4CB3-4278-AA93-BB0D1B906B96"/>
  <p:tag name="ISPRINGCLOUDFOLDERID" val="0"/>
  <p:tag name="ISPRINGCLOUDFOLDERPATH" val="Repository"/>
  <p:tag name="ISPRINGONLINEFOLDERID" val="0"/>
  <p:tag name="ISPRINGONLINEFOLDERPATH" val="Content List"/>
  <p:tag name="KSO_WPP_MARK_KEY" val="a9ca324e-0986-42b1-9734-b32e25db5684"/>
</p:tagLst>
</file>

<file path=ppt/tags/tag52.xml><?xml version="1.0" encoding="utf-8"?>
<p:tagLst xmlns:p="http://schemas.openxmlformats.org/presentationml/2006/main">
  <p:tag name="AS_UNIQUEID" val="4367"/>
</p:tagLst>
</file>

<file path=ppt/tags/tag53.xml><?xml version="1.0" encoding="utf-8"?>
<p:tagLst xmlns:p="http://schemas.openxmlformats.org/presentationml/2006/main">
  <p:tag name="AS_UNIQUEID" val="4368"/>
</p:tagLst>
</file>

<file path=ppt/tags/tag54.xml><?xml version="1.0" encoding="utf-8"?>
<p:tagLst xmlns:p="http://schemas.openxmlformats.org/presentationml/2006/main">
  <p:tag name="AS_UNIQUEID" val="4369"/>
</p:tagLst>
</file>

<file path=ppt/tags/tag55.xml><?xml version="1.0" encoding="utf-8"?>
<p:tagLst xmlns:p="http://schemas.openxmlformats.org/presentationml/2006/main">
  <p:tag name="AS_UNIQUEID" val="4370"/>
</p:tagLst>
</file>

<file path=ppt/tags/tag56.xml><?xml version="1.0" encoding="utf-8"?>
<p:tagLst xmlns:p="http://schemas.openxmlformats.org/presentationml/2006/main">
  <p:tag name="AS_UNIQUEID" val="4371"/>
</p:tagLst>
</file>

<file path=ppt/tags/tag57.xml><?xml version="1.0" encoding="utf-8"?>
<p:tagLst xmlns:p="http://schemas.openxmlformats.org/presentationml/2006/main">
  <p:tag name="AS_UNIQUEID" val="4372"/>
</p:tagLst>
</file>

<file path=ppt/tags/tag58.xml><?xml version="1.0" encoding="utf-8"?>
<p:tagLst xmlns:p="http://schemas.openxmlformats.org/presentationml/2006/main">
  <p:tag name="AS_UNIQUEID" val="4373"/>
</p:tagLst>
</file>

<file path=ppt/tags/tag59.xml><?xml version="1.0" encoding="utf-8"?>
<p:tagLst xmlns:p="http://schemas.openxmlformats.org/presentationml/2006/main">
  <p:tag name="AS_UNIQUEID" val="4374"/>
</p:tagLst>
</file>

<file path=ppt/tags/tag6.xml><?xml version="1.0" encoding="utf-8"?>
<p:tagLst xmlns:p="http://schemas.openxmlformats.org/presentationml/2006/main">
  <p:tag name="AS_UNIQUEID" val="4321"/>
</p:tagLst>
</file>

<file path=ppt/tags/tag60.xml><?xml version="1.0" encoding="utf-8"?>
<p:tagLst xmlns:p="http://schemas.openxmlformats.org/presentationml/2006/main">
  <p:tag name="AS_UNIQUEID" val="4375"/>
</p:tagLst>
</file>

<file path=ppt/tags/tag61.xml><?xml version="1.0" encoding="utf-8"?>
<p:tagLst xmlns:p="http://schemas.openxmlformats.org/presentationml/2006/main">
  <p:tag name="AS_UNIQUEID" val="4376"/>
</p:tagLst>
</file>

<file path=ppt/tags/tag62.xml><?xml version="1.0" encoding="utf-8"?>
<p:tagLst xmlns:p="http://schemas.openxmlformats.org/presentationml/2006/main">
  <p:tag name="AS_UNIQUEID" val="4377"/>
</p:tagLst>
</file>

<file path=ppt/tags/tag63.xml><?xml version="1.0" encoding="utf-8"?>
<p:tagLst xmlns:p="http://schemas.openxmlformats.org/presentationml/2006/main">
  <p:tag name="AS_UNIQUEID" val="4378"/>
</p:tagLst>
</file>

<file path=ppt/tags/tag64.xml><?xml version="1.0" encoding="utf-8"?>
<p:tagLst xmlns:p="http://schemas.openxmlformats.org/presentationml/2006/main">
  <p:tag name="AS_UNIQUEID" val="4379"/>
</p:tagLst>
</file>

<file path=ppt/tags/tag65.xml><?xml version="1.0" encoding="utf-8"?>
<p:tagLst xmlns:p="http://schemas.openxmlformats.org/presentationml/2006/main">
  <p:tag name="AS_UNIQUEID" val="4380"/>
</p:tagLst>
</file>

<file path=ppt/tags/tag66.xml><?xml version="1.0" encoding="utf-8"?>
<p:tagLst xmlns:p="http://schemas.openxmlformats.org/presentationml/2006/main">
  <p:tag name="AS_UNIQUEID" val="4381"/>
</p:tagLst>
</file>

<file path=ppt/tags/tag67.xml><?xml version="1.0" encoding="utf-8"?>
<p:tagLst xmlns:p="http://schemas.openxmlformats.org/presentationml/2006/main">
  <p:tag name="AS_UNIQUEID" val="4382"/>
</p:tagLst>
</file>

<file path=ppt/tags/tag68.xml><?xml version="1.0" encoding="utf-8"?>
<p:tagLst xmlns:p="http://schemas.openxmlformats.org/presentationml/2006/main">
  <p:tag name="AS_UNIQUEID" val="4383"/>
</p:tagLst>
</file>

<file path=ppt/tags/tag69.xml><?xml version="1.0" encoding="utf-8"?>
<p:tagLst xmlns:p="http://schemas.openxmlformats.org/presentationml/2006/main">
  <p:tag name="AS_UNIQUEID" val="4384"/>
</p:tagLst>
</file>

<file path=ppt/tags/tag7.xml><?xml version="1.0" encoding="utf-8"?>
<p:tagLst xmlns:p="http://schemas.openxmlformats.org/presentationml/2006/main">
  <p:tag name="AS_UNIQUEID" val="4322"/>
</p:tagLst>
</file>

<file path=ppt/tags/tag70.xml><?xml version="1.0" encoding="utf-8"?>
<p:tagLst xmlns:p="http://schemas.openxmlformats.org/presentationml/2006/main">
  <p:tag name="AS_UNIQUEID" val="4385"/>
</p:tagLst>
</file>

<file path=ppt/tags/tag71.xml><?xml version="1.0" encoding="utf-8"?>
<p:tagLst xmlns:p="http://schemas.openxmlformats.org/presentationml/2006/main">
  <p:tag name="AS_UNIQUEID" val="4386"/>
</p:tagLst>
</file>

<file path=ppt/tags/tag72.xml><?xml version="1.0" encoding="utf-8"?>
<p:tagLst xmlns:p="http://schemas.openxmlformats.org/presentationml/2006/main">
  <p:tag name="AS_UNIQUEID" val="4387"/>
</p:tagLst>
</file>

<file path=ppt/tags/tag73.xml><?xml version="1.0" encoding="utf-8"?>
<p:tagLst xmlns:p="http://schemas.openxmlformats.org/presentationml/2006/main">
  <p:tag name="AS_UNIQUEID" val="4388"/>
</p:tagLst>
</file>

<file path=ppt/tags/tag74.xml><?xml version="1.0" encoding="utf-8"?>
<p:tagLst xmlns:p="http://schemas.openxmlformats.org/presentationml/2006/main">
  <p:tag name="AS_UNIQUEID" val="4389"/>
</p:tagLst>
</file>

<file path=ppt/tags/tag75.xml><?xml version="1.0" encoding="utf-8"?>
<p:tagLst xmlns:p="http://schemas.openxmlformats.org/presentationml/2006/main">
  <p:tag name="AS_UNIQUEID" val="4390"/>
</p:tagLst>
</file>

<file path=ppt/tags/tag76.xml><?xml version="1.0" encoding="utf-8"?>
<p:tagLst xmlns:p="http://schemas.openxmlformats.org/presentationml/2006/main">
  <p:tag name="AS_UNIQUEID" val="4391"/>
</p:tagLst>
</file>

<file path=ppt/tags/tag77.xml><?xml version="1.0" encoding="utf-8"?>
<p:tagLst xmlns:p="http://schemas.openxmlformats.org/presentationml/2006/main">
  <p:tag name="AS_UNIQUEID" val="4392"/>
</p:tagLst>
</file>

<file path=ppt/tags/tag78.xml><?xml version="1.0" encoding="utf-8"?>
<p:tagLst xmlns:p="http://schemas.openxmlformats.org/presentationml/2006/main">
  <p:tag name="AS_UNIQUEID" val="4393"/>
</p:tagLst>
</file>

<file path=ppt/tags/tag79.xml><?xml version="1.0" encoding="utf-8"?>
<p:tagLst xmlns:p="http://schemas.openxmlformats.org/presentationml/2006/main">
  <p:tag name="AS_UNIQUEID" val="4394"/>
</p:tagLst>
</file>

<file path=ppt/tags/tag8.xml><?xml version="1.0" encoding="utf-8"?>
<p:tagLst xmlns:p="http://schemas.openxmlformats.org/presentationml/2006/main">
  <p:tag name="AS_UNIQUEID" val="4323"/>
</p:tagLst>
</file>

<file path=ppt/tags/tag80.xml><?xml version="1.0" encoding="utf-8"?>
<p:tagLst xmlns:p="http://schemas.openxmlformats.org/presentationml/2006/main">
  <p:tag name="AS_UNIQUEID" val="4395"/>
</p:tagLst>
</file>

<file path=ppt/tags/tag81.xml><?xml version="1.0" encoding="utf-8"?>
<p:tagLst xmlns:p="http://schemas.openxmlformats.org/presentationml/2006/main">
  <p:tag name="AS_UNIQUEID" val="4396"/>
</p:tagLst>
</file>

<file path=ppt/tags/tag82.xml><?xml version="1.0" encoding="utf-8"?>
<p:tagLst xmlns:p="http://schemas.openxmlformats.org/presentationml/2006/main">
  <p:tag name="AS_UNIQUEID" val="4397"/>
</p:tagLst>
</file>

<file path=ppt/tags/tag83.xml><?xml version="1.0" encoding="utf-8"?>
<p:tagLst xmlns:p="http://schemas.openxmlformats.org/presentationml/2006/main">
  <p:tag name="AS_UNIQUEID" val="4398"/>
</p:tagLst>
</file>

<file path=ppt/tags/tag84.xml><?xml version="1.0" encoding="utf-8"?>
<p:tagLst xmlns:p="http://schemas.openxmlformats.org/presentationml/2006/main">
  <p:tag name="AS_UNIQUEID" val="4399"/>
</p:tagLst>
</file>

<file path=ppt/tags/tag85.xml><?xml version="1.0" encoding="utf-8"?>
<p:tagLst xmlns:p="http://schemas.openxmlformats.org/presentationml/2006/main">
  <p:tag name="AS_UNIQUEID" val="4400"/>
</p:tagLst>
</file>

<file path=ppt/tags/tag86.xml><?xml version="1.0" encoding="utf-8"?>
<p:tagLst xmlns:p="http://schemas.openxmlformats.org/presentationml/2006/main">
  <p:tag name="AS_UNIQUEID" val="4401"/>
</p:tagLst>
</file>

<file path=ppt/tags/tag87.xml><?xml version="1.0" encoding="utf-8"?>
<p:tagLst xmlns:p="http://schemas.openxmlformats.org/presentationml/2006/main">
  <p:tag name="AS_UNIQUEID" val="4402"/>
</p:tagLst>
</file>

<file path=ppt/tags/tag88.xml><?xml version="1.0" encoding="utf-8"?>
<p:tagLst xmlns:p="http://schemas.openxmlformats.org/presentationml/2006/main">
  <p:tag name="AS_UNIQUEID" val="4403"/>
</p:tagLst>
</file>

<file path=ppt/tags/tag89.xml><?xml version="1.0" encoding="utf-8"?>
<p:tagLst xmlns:p="http://schemas.openxmlformats.org/presentationml/2006/main">
  <p:tag name="AS_UNIQUEID" val="4404"/>
</p:tagLst>
</file>

<file path=ppt/tags/tag9.xml><?xml version="1.0" encoding="utf-8"?>
<p:tagLst xmlns:p="http://schemas.openxmlformats.org/presentationml/2006/main">
  <p:tag name="AS_UNIQUEID" val="4324"/>
</p:tagLst>
</file>

<file path=ppt/tags/tag90.xml><?xml version="1.0" encoding="utf-8"?>
<p:tagLst xmlns:p="http://schemas.openxmlformats.org/presentationml/2006/main">
  <p:tag name="AS_UNIQUEID" val="4405"/>
</p:tagLst>
</file>

<file path=ppt/tags/tag91.xml><?xml version="1.0" encoding="utf-8"?>
<p:tagLst xmlns:p="http://schemas.openxmlformats.org/presentationml/2006/main">
  <p:tag name="AS_UNIQUEID" val="4406"/>
</p:tagLst>
</file>

<file path=ppt/tags/tag92.xml><?xml version="1.0" encoding="utf-8"?>
<p:tagLst xmlns:p="http://schemas.openxmlformats.org/presentationml/2006/main">
  <p:tag name="AS_UNIQUEID" val="4407"/>
</p:tagLst>
</file>

<file path=ppt/tags/tag93.xml><?xml version="1.0" encoding="utf-8"?>
<p:tagLst xmlns:p="http://schemas.openxmlformats.org/presentationml/2006/main">
  <p:tag name="AS_UNIQUEID" val="4408"/>
</p:tagLst>
</file>

<file path=ppt/tags/tag94.xml><?xml version="1.0" encoding="utf-8"?>
<p:tagLst xmlns:p="http://schemas.openxmlformats.org/presentationml/2006/main">
  <p:tag name="AS_UNIQUEID" val="4409"/>
</p:tagLst>
</file>

<file path=ppt/tags/tag95.xml><?xml version="1.0" encoding="utf-8"?>
<p:tagLst xmlns:p="http://schemas.openxmlformats.org/presentationml/2006/main">
  <p:tag name="AS_UNIQUEID" val="4410"/>
</p:tagLst>
</file>

<file path=ppt/tags/tag96.xml><?xml version="1.0" encoding="utf-8"?>
<p:tagLst xmlns:p="http://schemas.openxmlformats.org/presentationml/2006/main">
  <p:tag name="AS_UNIQUEID" val="4411"/>
</p:tagLst>
</file>

<file path=ppt/tags/tag97.xml><?xml version="1.0" encoding="utf-8"?>
<p:tagLst xmlns:p="http://schemas.openxmlformats.org/presentationml/2006/main">
  <p:tag name="AS_UNIQUEID" val="4412"/>
</p:tagLst>
</file>

<file path=ppt/tags/tag98.xml><?xml version="1.0" encoding="utf-8"?>
<p:tagLst xmlns:p="http://schemas.openxmlformats.org/presentationml/2006/main">
  <p:tag name="AS_UNIQUEID" val="4413"/>
</p:tagLst>
</file>

<file path=ppt/tags/tag99.xml><?xml version="1.0" encoding="utf-8"?>
<p:tagLst xmlns:p="http://schemas.openxmlformats.org/presentationml/2006/main">
  <p:tag name="AS_UNIQUEID" val="4414"/>
</p:tagLst>
</file>

<file path=ppt/theme/theme1.xml><?xml version="1.0" encoding="utf-8"?>
<a:theme xmlns:r="http://schemas.openxmlformats.org/officeDocument/2006/relationships"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F17445"/>
      </a:accent1>
      <a:accent2>
        <a:srgbClr val="E94744"/>
      </a:accent2>
      <a:accent3>
        <a:srgbClr val="009288"/>
      </a:accent3>
      <a:accent4>
        <a:srgbClr val="015A74"/>
      </a:accent4>
      <a:accent5>
        <a:srgbClr val="4472C4"/>
      </a:accent5>
      <a:accent6>
        <a:srgbClr val="70AD47"/>
      </a:accent6>
      <a:hlink>
        <a:srgbClr val="0563C1"/>
      </a:hlink>
      <a:folHlink>
        <a:srgbClr val="954F72"/>
      </a:folHlink>
    </a:clrScheme>
    <a:fontScheme name="自定义 1">
      <a:majorFont>
        <a:latin typeface="Agency FB"/>
        <a:ea typeface="造字工房悦黑（非商用）常规体"/>
        <a:cs typeface="Arial"/>
      </a:majorFont>
      <a:minorFont>
        <a:latin typeface="Agency FB"/>
        <a:ea typeface="造字工房悦黑（非商用）常规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6200" cap="flat" cmpd="sng" algn="ctr">
          <a:noFill/>
          <a:prstDash val="solid"/>
          <a:miter lim="800000"/>
        </a:ln>
        <a:effectLst>
          <a:outerShdw blurRad="317500" dist="63500" dir="2700000" algn="tl" rotWithShape="0">
            <a:prstClr val="black">
              <a:alpha val="29000"/>
            </a:prstClr>
          </a:outerShdw>
        </a:effectLst>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188</Paragraphs>
  <Slides>25</Slides>
  <Notes>4</Notes>
  <TotalTime>0</TotalTime>
  <HiddenSlides>0</HiddenSlides>
  <MMClips>1</MMClips>
  <ScaleCrop>0</ScaleCrop>
  <HeadingPairs>
    <vt:vector baseType="variant" size="6">
      <vt:variant>
        <vt:lpstr>Fonts used</vt:lpstr>
      </vt:variant>
      <vt:variant>
        <vt:i4>28</vt:i4>
      </vt:variant>
      <vt:variant>
        <vt:lpstr>Theme</vt:lpstr>
      </vt:variant>
      <vt:variant>
        <vt:i4>1</vt:i4>
      </vt:variant>
      <vt:variant>
        <vt:lpstr>Slide Titles</vt:lpstr>
      </vt:variant>
      <vt:variant>
        <vt:i4>25</vt:i4>
      </vt:variant>
    </vt:vector>
  </HeadingPairs>
  <TitlesOfParts>
    <vt:vector baseType="lpstr" size="54">
      <vt:lpstr>Arial</vt:lpstr>
      <vt:lpstr>Agency FB</vt:lpstr>
      <vt:lpstr>造字工房悦黑（非商用）常规体</vt:lpstr>
      <vt:lpstr>微软雅黑</vt:lpstr>
      <vt:lpstr>思源黑体</vt:lpstr>
      <vt:lpstr>Impact</vt:lpstr>
      <vt:lpstr>Adobe 黑体 Std R</vt:lpstr>
      <vt:lpstr>Aa楷体</vt:lpstr>
      <vt:lpstr>华文中宋</vt:lpstr>
      <vt:lpstr>楷体</vt:lpstr>
      <vt:lpstr>宋体</vt:lpstr>
      <vt:lpstr>华文楷体</vt:lpstr>
      <vt:lpstr>新宋体</vt:lpstr>
      <vt:lpstr>汉仪尚巍手书W</vt:lpstr>
      <vt:lpstr>隶书</vt:lpstr>
      <vt:lpstr>等线 Light</vt:lpstr>
      <vt:lpstr>等线</vt:lpstr>
      <vt:lpstr>汉仪粗仿宋简</vt:lpstr>
      <vt:lpstr>Calibri</vt:lpstr>
      <vt:lpstr>Wingdings</vt:lpstr>
      <vt:lpstr>黑体</vt:lpstr>
      <vt:lpstr>Times New Roman</vt:lpstr>
      <vt:lpstr>Songti SC Bold</vt:lpstr>
      <vt:lpstr>仿宋</vt:lpstr>
      <vt:lpstr>Songti SC Black</vt:lpstr>
      <vt:lpstr>仿宋_GB2312</vt:lpstr>
      <vt:lpstr>南构黄年虎楷书</vt:lpstr>
      <vt:lpstr>方正粗黑宋简体</vt:lpstr>
      <vt:lpstr>Office 主题​​</vt:lpstr>
      <vt:lpstr>PowerPoint Presentation</vt:lpstr>
      <vt:lpstr>PowerPoint Presentation</vt:lpstr>
      <vt:lpstr>PowerPoint Presentation</vt:lpstr>
      <vt:lpstr>PowerPoint Presentation</vt:lpstr>
      <vt:lpstr>PowerPoint Presentation</vt:lpstr>
      <vt:lpstr>建国之初的基本国情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2023-09-21T21:15:33.110</cp:lastPrinted>
  <dcterms:created xsi:type="dcterms:W3CDTF">2023-09-21T21:15:33Z</dcterms:created>
  <dcterms:modified xsi:type="dcterms:W3CDTF">2023-09-21T13:15:33Z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