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heme/theme2.xml" ContentType="application/vnd.openxmlformats-officedocument.theme+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notesSlides/notesSlide1.xml" ContentType="application/vnd.openxmlformats-officedocument.presentationml.notesSlide+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1635" r:id="rId2"/>
    <p:sldId id="1427" r:id="rId3"/>
    <p:sldId id="1648" r:id="rId4"/>
    <p:sldId id="375" r:id="rId5"/>
    <p:sldId id="379" r:id="rId6"/>
    <p:sldId id="1649" r:id="rId7"/>
    <p:sldId id="380" r:id="rId8"/>
    <p:sldId id="1650" r:id="rId9"/>
    <p:sldId id="271" r:id="rId10"/>
    <p:sldId id="281" r:id="rId11"/>
    <p:sldId id="1651" r:id="rId12"/>
    <p:sldId id="1652" r:id="rId13"/>
    <p:sldId id="289" r:id="rId14"/>
    <p:sldId id="1653" r:id="rId15"/>
    <p:sldId id="306" r:id="rId16"/>
    <p:sldId id="295" r:id="rId17"/>
    <p:sldId id="1155" r:id="rId18"/>
    <p:sldId id="1156" r:id="rId19"/>
    <p:sldId id="1157" r:id="rId20"/>
  </p:sldIdLst>
  <p:sldSz cx="12192000" cy="6858000"/>
  <p:notesSz cx="6858000" cy="9144000"/>
  <p:custDataLst>
    <p:tags r:id="rId2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 uri="{1BD7E111-0CB8-44D6-8891-C1BB2F81B7CC}">
      <p1710:readonlyRecommended xmlns:p1710="http://schemas.microsoft.com/office/powerpoint/2017/10/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744" y="-90"/>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3" Type="http://schemas.openxmlformats.org/officeDocument/2006/relationships/tags" Target="../tags/tag78.xml"/><Relationship Id="rId7" Type="http://schemas.openxmlformats.org/officeDocument/2006/relationships/tags" Target="../tags/tag82.xml"/><Relationship Id="rId2" Type="http://schemas.openxmlformats.org/officeDocument/2006/relationships/tags" Target="../tags/tag77.xml"/><Relationship Id="rId1" Type="http://schemas.openxmlformats.org/officeDocument/2006/relationships/theme" Target="../theme/theme2.xml"/><Relationship Id="rId6" Type="http://schemas.openxmlformats.org/officeDocument/2006/relationships/tags" Target="../tags/tag81.xml"/><Relationship Id="rId5" Type="http://schemas.openxmlformats.org/officeDocument/2006/relationships/tags" Target="../tags/tag80.xml"/><Relationship Id="rId4" Type="http://schemas.openxmlformats.org/officeDocument/2006/relationships/tags" Target="../tags/tag7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custDataLst>
              <p:tags r:id="rId2"/>
            </p:custDataLst>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custDataLst>
              <p:tags r:id="rId3"/>
            </p:custDataLst>
          </p:nvPr>
        </p:nvSpPr>
        <p:spPr>
          <a:xfrm>
            <a:off x="3884613" y="0"/>
            <a:ext cx="2971800" cy="458788"/>
          </a:xfrm>
          <a:prstGeom prst="rect">
            <a:avLst/>
          </a:prstGeom>
        </p:spPr>
        <p:txBody>
          <a:bodyPr vert="horz" lIns="91440" tIns="45720" rIns="91440" bIns="45720" rtlCol="0"/>
          <a:lstStyle>
            <a:lvl1pPr algn="r">
              <a:defRPr sz="1200"/>
            </a:lvl1pPr>
          </a:lstStyle>
          <a:p>
            <a:fld id="{CB5261FA-80E9-44C6-8FFB-835761A45AE9}" type="datetimeFigureOut">
              <a:rPr lang="zh-CN" altLang="en-US" smtClean="0"/>
              <a:t>2022-06-13</a:t>
            </a:fld>
            <a:endParaRPr lang="zh-CN" altLang="en-US"/>
          </a:p>
        </p:txBody>
      </p:sp>
      <p:sp>
        <p:nvSpPr>
          <p:cNvPr id="4" name="幻灯片图像占位符 3"/>
          <p:cNvSpPr>
            <a:spLocks noGrp="1" noRot="1" noChangeAspect="1"/>
          </p:cNvSpPr>
          <p:nvPr>
            <p:ph type="sldImg" idx="2"/>
            <p:custDataLst>
              <p:tags r:id="rId4"/>
            </p:custDataLst>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custDataLst>
              <p:tags r:id="rId5"/>
            </p:custDataLst>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custDataLst>
              <p:tags r:id="rId6"/>
            </p:custDataLst>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custDataLst>
              <p:tags r:id="rId7"/>
            </p:custDataLst>
          </p:nvPr>
        </p:nvSpPr>
        <p:spPr>
          <a:xfrm>
            <a:off x="3884613" y="8685213"/>
            <a:ext cx="2971800" cy="458787"/>
          </a:xfrm>
          <a:prstGeom prst="rect">
            <a:avLst/>
          </a:prstGeom>
        </p:spPr>
        <p:txBody>
          <a:bodyPr vert="horz" lIns="91440" tIns="45720" rIns="91440" bIns="45720" rtlCol="0" anchor="b"/>
          <a:lstStyle>
            <a:lvl1pPr algn="r">
              <a:defRPr sz="1200"/>
            </a:lvl1pPr>
          </a:lstStyle>
          <a:p>
            <a:fld id="{D9A9709F-9365-4FF4-9663-A1275B52507F}" type="slidenum">
              <a:rPr lang="zh-CN" altLang="en-US" smtClean="0"/>
              <a:t>‹#›</a:t>
            </a:fld>
            <a:endParaRPr lang="zh-CN" altLang="en-US"/>
          </a:p>
        </p:txBody>
      </p:sp>
    </p:spTree>
    <p:extLst>
      <p:ext uri="{BB962C8B-B14F-4D97-AF65-F5344CB8AC3E}">
        <p14:creationId xmlns:p14="http://schemas.microsoft.com/office/powerpoint/2010/main" val="137641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291.xml"/><Relationship Id="rId1" Type="http://schemas.openxmlformats.org/officeDocument/2006/relationships/tags" Target="../tags/tag290.xml"/><Relationship Id="rId4"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custDataLst>
              <p:tags r:id="rId1"/>
            </p:custDataLst>
          </p:nvPr>
        </p:nvSpPr>
        <p:spPr/>
      </p:sp>
      <p:sp>
        <p:nvSpPr>
          <p:cNvPr id="3" name="文本占位符 2"/>
          <p:cNvSpPr>
            <a:spLocks noGrp="1"/>
          </p:cNvSpPr>
          <p:nvPr>
            <p:ph type="body" idx="3"/>
            <p:custDataLst>
              <p:tags r:id="rId2"/>
            </p:custDataLst>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Master" Target="../slideMasters/slideMaster1.xml"/><Relationship Id="rId5" Type="http://schemas.openxmlformats.org/officeDocument/2006/relationships/tags" Target="../tags/tag12.xml"/><Relationship Id="rId4" Type="http://schemas.openxmlformats.org/officeDocument/2006/relationships/tags" Target="../tags/tag1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tags" Target="../tags/tag56.xml"/><Relationship Id="rId6" Type="http://schemas.openxmlformats.org/officeDocument/2006/relationships/slideMaster" Target="../slideMasters/slideMaster1.xml"/><Relationship Id="rId5" Type="http://schemas.openxmlformats.org/officeDocument/2006/relationships/tags" Target="../tags/tag60.xml"/><Relationship Id="rId4" Type="http://schemas.openxmlformats.org/officeDocument/2006/relationships/tags" Target="../tags/tag59.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3.xml"/><Relationship Id="rId2" Type="http://schemas.openxmlformats.org/officeDocument/2006/relationships/tags" Target="../tags/tag62.xml"/><Relationship Id="rId1" Type="http://schemas.openxmlformats.org/officeDocument/2006/relationships/tags" Target="../tags/tag61.xml"/><Relationship Id="rId6" Type="http://schemas.openxmlformats.org/officeDocument/2006/relationships/slideMaster" Target="../slideMasters/slideMaster1.xml"/><Relationship Id="rId5" Type="http://schemas.openxmlformats.org/officeDocument/2006/relationships/tags" Target="../tags/tag65.xml"/><Relationship Id="rId4" Type="http://schemas.openxmlformats.org/officeDocument/2006/relationships/tags" Target="../tags/tag64.xml"/></Relationships>
</file>

<file path=ppt/slideLayouts/_rels/slideLayout12.xml.rels><?xml version="1.0" encoding="UTF-8" standalone="yes"?>
<Relationships xmlns="http://schemas.openxmlformats.org/package/2006/relationships"><Relationship Id="rId8" Type="http://schemas.openxmlformats.org/officeDocument/2006/relationships/tags" Target="../tags/tag73.xml"/><Relationship Id="rId13" Type="http://schemas.microsoft.com/office/2007/relationships/hdphoto" Target="../media/hdphoto1.wdp"/><Relationship Id="rId3" Type="http://schemas.openxmlformats.org/officeDocument/2006/relationships/tags" Target="../tags/tag68.xml"/><Relationship Id="rId7" Type="http://schemas.openxmlformats.org/officeDocument/2006/relationships/tags" Target="../tags/tag72.xml"/><Relationship Id="rId12" Type="http://schemas.openxmlformats.org/officeDocument/2006/relationships/image" Target="../media/image2.jpeg"/><Relationship Id="rId2" Type="http://schemas.openxmlformats.org/officeDocument/2006/relationships/tags" Target="../tags/tag67.xml"/><Relationship Id="rId1" Type="http://schemas.openxmlformats.org/officeDocument/2006/relationships/tags" Target="../tags/tag66.xml"/><Relationship Id="rId6" Type="http://schemas.openxmlformats.org/officeDocument/2006/relationships/tags" Target="../tags/tag71.xml"/><Relationship Id="rId11" Type="http://schemas.openxmlformats.org/officeDocument/2006/relationships/slideMaster" Target="../slideMasters/slideMaster1.xml"/><Relationship Id="rId5" Type="http://schemas.openxmlformats.org/officeDocument/2006/relationships/tags" Target="../tags/tag70.xml"/><Relationship Id="rId10" Type="http://schemas.openxmlformats.org/officeDocument/2006/relationships/tags" Target="../tags/tag75.xml"/><Relationship Id="rId4" Type="http://schemas.openxmlformats.org/officeDocument/2006/relationships/tags" Target="../tags/tag69.xml"/><Relationship Id="rId9" Type="http://schemas.openxmlformats.org/officeDocument/2006/relationships/tags" Target="../tags/tag7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76.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slideMaster" Target="../slideMasters/slideMaster1.xml"/><Relationship Id="rId5" Type="http://schemas.openxmlformats.org/officeDocument/2006/relationships/tags" Target="../tags/tag17.xml"/><Relationship Id="rId4" Type="http://schemas.openxmlformats.org/officeDocument/2006/relationships/tags" Target="../tags/tag16.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slideMaster" Target="../slideMasters/slideMaster1.xml"/><Relationship Id="rId5" Type="http://schemas.openxmlformats.org/officeDocument/2006/relationships/tags" Target="../tags/tag22.xml"/><Relationship Id="rId4" Type="http://schemas.openxmlformats.org/officeDocument/2006/relationships/tags" Target="../tags/tag2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6.xml"/><Relationship Id="rId3" Type="http://schemas.openxmlformats.org/officeDocument/2006/relationships/tags" Target="../tags/tag31.xml"/><Relationship Id="rId7" Type="http://schemas.openxmlformats.org/officeDocument/2006/relationships/tags" Target="../tags/tag35.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slideMaster" Target="../slideMasters/slideMaster1.xml"/><Relationship Id="rId4" Type="http://schemas.openxmlformats.org/officeDocument/2006/relationships/tags" Target="../tags/tag40.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6.xml"/><Relationship Id="rId7" Type="http://schemas.openxmlformats.org/officeDocument/2006/relationships/slideMaster" Target="../slideMasters/slideMaster1.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tags" Target="../tags/tag49.xml"/><Relationship Id="rId5" Type="http://schemas.openxmlformats.org/officeDocument/2006/relationships/tags" Target="../tags/tag48.xml"/><Relationship Id="rId4" Type="http://schemas.openxmlformats.org/officeDocument/2006/relationships/tags" Target="../tags/tag47.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2.xml"/><Relationship Id="rId7" Type="http://schemas.openxmlformats.org/officeDocument/2006/relationships/slideMaster" Target="../slideMasters/slideMaster1.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tags" Target="../tags/tag55.xml"/><Relationship Id="rId5" Type="http://schemas.openxmlformats.org/officeDocument/2006/relationships/tags" Target="../tags/tag54.xml"/><Relationship Id="rId4" Type="http://schemas.openxmlformats.org/officeDocument/2006/relationships/tags" Target="../tags/tag5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1FFDD7CA-BEE0-4026-93D7-9839CB4EBF7E}"/>
              </a:ext>
            </a:extLst>
          </p:cNvPr>
          <p:cNvSpPr>
            <a:spLocks noGrp="1"/>
          </p:cNvSpPr>
          <p:nvPr>
            <p:ph type="ctrTitle"/>
            <p:custDataLst>
              <p:tags r:id="rId1"/>
            </p:custDataLst>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1DADEF23-4D8A-4B63-A485-7CBACFFE10DE}"/>
              </a:ext>
            </a:extLst>
          </p:cNvPr>
          <p:cNvSpPr>
            <a:spLocks noGrp="1"/>
          </p:cNvSpPr>
          <p:nvPr>
            <p:ph type="subTitle" idx="1"/>
            <p:custDataLst>
              <p:tags r:id="rId2"/>
            </p:custDataLst>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672CFF29-56E4-4B44-8CEC-3AEF7BA4803A}"/>
              </a:ext>
            </a:extLst>
          </p:cNvPr>
          <p:cNvSpPr>
            <a:spLocks noGrp="1"/>
          </p:cNvSpPr>
          <p:nvPr>
            <p:ph type="dt" sz="half" idx="10"/>
            <p:custDataLst>
              <p:tags r:id="rId3"/>
            </p:custDataLst>
          </p:nvPr>
        </p:nvSpPr>
        <p:spPr/>
        <p:txBody>
          <a:bodyPr/>
          <a:lstStyle/>
          <a:p>
            <a:fld id="{2A45E36F-941D-4258-8314-0B17375C2E9E}" type="datetimeFigureOut">
              <a:rPr lang="zh-CN" altLang="en-US" smtClean="0"/>
              <a:t>2022-06-13</a:t>
            </a:fld>
            <a:endParaRPr lang="zh-CN" altLang="en-US"/>
          </a:p>
        </p:txBody>
      </p:sp>
      <p:sp>
        <p:nvSpPr>
          <p:cNvPr id="5" name="页脚占位符 4">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C53FC22D-2CFB-42F9-95B4-F084F5D84F83}"/>
              </a:ext>
            </a:extLst>
          </p:cNvPr>
          <p:cNvSpPr>
            <a:spLocks noGrp="1"/>
          </p:cNvSpPr>
          <p:nvPr>
            <p:ph type="ftr" sz="quarter" idx="11"/>
            <p:custDataLst>
              <p:tags r:id="rId4"/>
            </p:custDataLst>
          </p:nvPr>
        </p:nvSpPr>
        <p:spPr/>
        <p:txBody>
          <a:bodyPr/>
          <a:lstStyle/>
          <a:p>
            <a:endParaRPr lang="zh-CN" altLang="en-US"/>
          </a:p>
        </p:txBody>
      </p:sp>
      <p:sp>
        <p:nvSpPr>
          <p:cNvPr id="6" name="灯片编号占位符 5">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B66FF810-25A1-4C99-B787-70101D6BC9DA}"/>
              </a:ext>
            </a:extLst>
          </p:cNvPr>
          <p:cNvSpPr>
            <a:spLocks noGrp="1"/>
          </p:cNvSpPr>
          <p:nvPr>
            <p:ph type="sldNum" sz="quarter" idx="12"/>
            <p:custDataLst>
              <p:tags r:id="rId5"/>
            </p:custDataLst>
          </p:nvPr>
        </p:nvSpPr>
        <p:spPr/>
        <p:txBody>
          <a:bodyPr/>
          <a:lstStyle/>
          <a:p>
            <a:fld id="{B54E9432-A7BA-42FC-B692-A7C6EAF3CD71}" type="slidenum">
              <a:rPr lang="zh-CN" altLang="en-US" smtClean="0"/>
              <a:t>‹#›</a:t>
            </a:fld>
            <a:endParaRPr lang="zh-CN" altLang="en-US"/>
          </a:p>
        </p:txBody>
      </p:sp>
    </p:spTree>
    <p:extLst>
      <p:ext uri="{BB962C8B-B14F-4D97-AF65-F5344CB8AC3E}">
        <p14:creationId xmlns:p14="http://schemas.microsoft.com/office/powerpoint/2010/main" val="392538698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13A79AA2-912D-4711-BDEE-F1ABDC453B98}"/>
              </a:ext>
            </a:extLst>
          </p:cNvPr>
          <p:cNvSpPr>
            <a:spLocks noGrp="1"/>
          </p:cNvSpPr>
          <p:nvPr>
            <p:ph type="title"/>
            <p:custDataLst>
              <p:tags r:id="rId1"/>
            </p:custDataLst>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A249C5C7-5575-4475-884A-13EB380F715A}"/>
              </a:ext>
            </a:extLst>
          </p:cNvPr>
          <p:cNvSpPr>
            <a:spLocks noGrp="1"/>
          </p:cNvSpPr>
          <p:nvPr>
            <p:ph type="body" orient="vert" idx="1"/>
            <p:custDataLst>
              <p:tags r:id="rId2"/>
            </p:custDataLst>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EAE1A77B-576A-4D73-8ADF-ECC926CC6AE6}"/>
              </a:ext>
            </a:extLst>
          </p:cNvPr>
          <p:cNvSpPr>
            <a:spLocks noGrp="1"/>
          </p:cNvSpPr>
          <p:nvPr>
            <p:ph type="dt" sz="half" idx="10"/>
            <p:custDataLst>
              <p:tags r:id="rId3"/>
            </p:custDataLst>
          </p:nvPr>
        </p:nvSpPr>
        <p:spPr/>
        <p:txBody>
          <a:bodyPr/>
          <a:lstStyle/>
          <a:p>
            <a:fld id="{2A45E36F-941D-4258-8314-0B17375C2E9E}" type="datetimeFigureOut">
              <a:rPr lang="zh-CN" altLang="en-US" smtClean="0"/>
              <a:t>2022-06-13</a:t>
            </a:fld>
            <a:endParaRPr lang="zh-CN" altLang="en-US"/>
          </a:p>
        </p:txBody>
      </p:sp>
      <p:sp>
        <p:nvSpPr>
          <p:cNvPr id="5" name="页脚占位符 4">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166BF35E-2887-426C-9A41-42F771881D60}"/>
              </a:ext>
            </a:extLst>
          </p:cNvPr>
          <p:cNvSpPr>
            <a:spLocks noGrp="1"/>
          </p:cNvSpPr>
          <p:nvPr>
            <p:ph type="ftr" sz="quarter" idx="11"/>
            <p:custDataLst>
              <p:tags r:id="rId4"/>
            </p:custDataLst>
          </p:nvPr>
        </p:nvSpPr>
        <p:spPr/>
        <p:txBody>
          <a:bodyPr/>
          <a:lstStyle/>
          <a:p>
            <a:endParaRPr lang="zh-CN" altLang="en-US"/>
          </a:p>
        </p:txBody>
      </p:sp>
      <p:sp>
        <p:nvSpPr>
          <p:cNvPr id="6" name="灯片编号占位符 5">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859FEFD7-193D-460A-8797-3AF8570EC75C}"/>
              </a:ext>
            </a:extLst>
          </p:cNvPr>
          <p:cNvSpPr>
            <a:spLocks noGrp="1"/>
          </p:cNvSpPr>
          <p:nvPr>
            <p:ph type="sldNum" sz="quarter" idx="12"/>
            <p:custDataLst>
              <p:tags r:id="rId5"/>
            </p:custDataLst>
          </p:nvPr>
        </p:nvSpPr>
        <p:spPr/>
        <p:txBody>
          <a:bodyPr/>
          <a:lstStyle/>
          <a:p>
            <a:fld id="{B54E9432-A7BA-42FC-B692-A7C6EAF3CD71}" type="slidenum">
              <a:rPr lang="zh-CN" altLang="en-US" smtClean="0"/>
              <a:t>‹#›</a:t>
            </a:fld>
            <a:endParaRPr lang="zh-CN" altLang="en-US"/>
          </a:p>
        </p:txBody>
      </p:sp>
    </p:spTree>
    <p:extLst>
      <p:ext uri="{BB962C8B-B14F-4D97-AF65-F5344CB8AC3E}">
        <p14:creationId xmlns:p14="http://schemas.microsoft.com/office/powerpoint/2010/main" val="76909841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AC3CCC33-8D12-4DFB-BF25-04F62E38984C}"/>
              </a:ext>
            </a:extLst>
          </p:cNvPr>
          <p:cNvSpPr>
            <a:spLocks noGrp="1"/>
          </p:cNvSpPr>
          <p:nvPr>
            <p:ph type="title" orient="vert"/>
            <p:custDataLst>
              <p:tags r:id="rId1"/>
            </p:custDataLs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AAF05019-4D8D-4B7F-A357-93E3187E606A}"/>
              </a:ext>
            </a:extLst>
          </p:cNvPr>
          <p:cNvSpPr>
            <a:spLocks noGrp="1"/>
          </p:cNvSpPr>
          <p:nvPr>
            <p:ph type="body" orient="vert" idx="1"/>
            <p:custDataLst>
              <p:tags r:id="rId2"/>
            </p:custDataLst>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36A87A68-D93E-42F5-9EEB-B96BCD01ECBB}"/>
              </a:ext>
            </a:extLst>
          </p:cNvPr>
          <p:cNvSpPr>
            <a:spLocks noGrp="1"/>
          </p:cNvSpPr>
          <p:nvPr>
            <p:ph type="dt" sz="half" idx="10"/>
            <p:custDataLst>
              <p:tags r:id="rId3"/>
            </p:custDataLst>
          </p:nvPr>
        </p:nvSpPr>
        <p:spPr/>
        <p:txBody>
          <a:bodyPr/>
          <a:lstStyle/>
          <a:p>
            <a:fld id="{2A45E36F-941D-4258-8314-0B17375C2E9E}" type="datetimeFigureOut">
              <a:rPr lang="zh-CN" altLang="en-US" smtClean="0"/>
              <a:t>2022-06-13</a:t>
            </a:fld>
            <a:endParaRPr lang="zh-CN" altLang="en-US"/>
          </a:p>
        </p:txBody>
      </p:sp>
      <p:sp>
        <p:nvSpPr>
          <p:cNvPr id="5" name="页脚占位符 4">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39255B8B-67A9-472B-8669-380FC9796D9A}"/>
              </a:ext>
            </a:extLst>
          </p:cNvPr>
          <p:cNvSpPr>
            <a:spLocks noGrp="1"/>
          </p:cNvSpPr>
          <p:nvPr>
            <p:ph type="ftr" sz="quarter" idx="11"/>
            <p:custDataLst>
              <p:tags r:id="rId4"/>
            </p:custDataLst>
          </p:nvPr>
        </p:nvSpPr>
        <p:spPr/>
        <p:txBody>
          <a:bodyPr/>
          <a:lstStyle/>
          <a:p>
            <a:endParaRPr lang="zh-CN" altLang="en-US"/>
          </a:p>
        </p:txBody>
      </p:sp>
      <p:sp>
        <p:nvSpPr>
          <p:cNvPr id="6" name="灯片编号占位符 5">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ABD552E1-B72A-4419-8A15-0EEA934491E1}"/>
              </a:ext>
            </a:extLst>
          </p:cNvPr>
          <p:cNvSpPr>
            <a:spLocks noGrp="1"/>
          </p:cNvSpPr>
          <p:nvPr>
            <p:ph type="sldNum" sz="quarter" idx="12"/>
            <p:custDataLst>
              <p:tags r:id="rId5"/>
            </p:custDataLst>
          </p:nvPr>
        </p:nvSpPr>
        <p:spPr/>
        <p:txBody>
          <a:bodyPr/>
          <a:lstStyle/>
          <a:p>
            <a:fld id="{B54E9432-A7BA-42FC-B692-A7C6EAF3CD71}" type="slidenum">
              <a:rPr lang="zh-CN" altLang="en-US" smtClean="0"/>
              <a:t>‹#›</a:t>
            </a:fld>
            <a:endParaRPr lang="zh-CN" altLang="en-US"/>
          </a:p>
        </p:txBody>
      </p:sp>
    </p:spTree>
    <p:extLst>
      <p:ext uri="{BB962C8B-B14F-4D97-AF65-F5344CB8AC3E}">
        <p14:creationId xmlns:p14="http://schemas.microsoft.com/office/powerpoint/2010/main" val="147868151"/>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第一节">
    <p:spTree>
      <p:nvGrpSpPr>
        <p:cNvPr id="1" name=""/>
        <p:cNvGrpSpPr/>
        <p:nvPr/>
      </p:nvGrpSpPr>
      <p:grpSpPr>
        <a:xfrm>
          <a:off x="0" y="0"/>
          <a:ext cx="0" cy="0"/>
          <a:chOff x="0" y="0"/>
          <a:chExt cx="0" cy="0"/>
        </a:xfrm>
      </p:grpSpPr>
      <p:pic>
        <p:nvPicPr>
          <p:cNvPr id="13" name="Picture 76"/>
          <p:cNvPicPr>
            <a:picLocks noChangeAspect="1" noChangeArrowheads="1"/>
          </p:cNvPicPr>
          <p:nvPr userDrawn="1">
            <p:custDataLst>
              <p:tags r:id="rId1"/>
            </p:custDataLst>
          </p:nvPr>
        </p:nvPicPr>
        <p:blipFill>
          <a:blip r:embed="rId12">
            <a:extLst>
              <a:ext uri="{BEBA8EAE-BF5A-486C-A8C5-ECC9F3942E4B}">
                <a14:imgProps xmlns:a14="http://schemas.microsoft.com/office/drawing/2010/main">
                  <a14:imgLayer r:embed="rId13">
                    <a14:imgEffect>
                      <a14:brightnessContrast contrast="20000"/>
                    </a14:imgEffect>
                  </a14:imgLayer>
                </a14:imgProps>
              </a:ext>
              <a:ext uri="{28A0092B-C50C-407E-A947-70E740481C1C}">
                <a14:useLocalDpi xmlns:a14="http://schemas.microsoft.com/office/drawing/2010/main" val="0"/>
              </a:ext>
            </a:extLst>
          </a:blip>
          <a:stretch>
            <a:fillRect/>
          </a:stretch>
        </p:blipFill>
        <p:spPr bwMode="auto">
          <a:xfrm>
            <a:off x="0" y="-17112"/>
            <a:ext cx="12224330" cy="6875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 name="组合 2"/>
          <p:cNvGrpSpPr/>
          <p:nvPr>
            <p:custDataLst>
              <p:tags r:id="rId2"/>
            </p:custDataLst>
          </p:nvPr>
        </p:nvGrpSpPr>
        <p:grpSpPr>
          <a:xfrm>
            <a:off x="726578" y="810876"/>
            <a:ext cx="117023" cy="117005"/>
            <a:chOff x="304800" y="673100"/>
            <a:chExt cx="4000500" cy="4000500"/>
          </a:xfrm>
          <a:effectLst>
            <a:outerShdw blurRad="444500" dist="254000" dir="8100000" algn="tr" rotWithShape="0">
              <a:prstClr val="black">
                <a:alpha val="24000"/>
              </a:prstClr>
            </a:outerShdw>
          </a:effectLst>
        </p:grpSpPr>
        <p:sp>
          <p:nvSpPr>
            <p:cNvPr id="4" name="同心圆 3"/>
            <p:cNvSpPr/>
            <p:nvPr>
              <p:custDataLst>
                <p:tags r:id="rId9"/>
              </p:custDataLst>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solidFill>
                  <a:schemeClr val="tx1"/>
                </a:solidFill>
              </a:endParaRPr>
            </a:p>
          </p:txBody>
        </p:sp>
        <p:sp>
          <p:nvSpPr>
            <p:cNvPr id="5" name="椭圆 4"/>
            <p:cNvSpPr/>
            <p:nvPr>
              <p:custDataLst>
                <p:tags r:id="rId10"/>
              </p:custDataLst>
            </p:nvPr>
          </p:nvSpPr>
          <p:spPr>
            <a:xfrm>
              <a:off x="392109" y="760409"/>
              <a:ext cx="3825870" cy="3825870"/>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grpSp>
      <p:grpSp>
        <p:nvGrpSpPr>
          <p:cNvPr id="6" name="组合 5"/>
          <p:cNvGrpSpPr/>
          <p:nvPr>
            <p:custDataLst>
              <p:tags r:id="rId3"/>
            </p:custDataLst>
          </p:nvPr>
        </p:nvGrpSpPr>
        <p:grpSpPr>
          <a:xfrm>
            <a:off x="11900094" y="142330"/>
            <a:ext cx="284345" cy="303595"/>
            <a:chOff x="304800" y="673100"/>
            <a:chExt cx="4000500" cy="4000500"/>
          </a:xfrm>
          <a:effectLst>
            <a:outerShdw blurRad="444500" dist="254000" dir="8100000" algn="tr" rotWithShape="0">
              <a:prstClr val="black">
                <a:alpha val="24000"/>
              </a:prstClr>
            </a:outerShdw>
          </a:effectLst>
        </p:grpSpPr>
        <p:sp>
          <p:nvSpPr>
            <p:cNvPr id="7" name="同心圆 6"/>
            <p:cNvSpPr/>
            <p:nvPr>
              <p:custDataLst>
                <p:tags r:id="rId7"/>
              </p:custDataLst>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solidFill>
                  <a:schemeClr val="tx1"/>
                </a:solidFill>
              </a:endParaRPr>
            </a:p>
          </p:txBody>
        </p:sp>
        <p:sp>
          <p:nvSpPr>
            <p:cNvPr id="8" name="椭圆 7"/>
            <p:cNvSpPr/>
            <p:nvPr>
              <p:custDataLst>
                <p:tags r:id="rId8"/>
              </p:custDataLst>
            </p:nvPr>
          </p:nvSpPr>
          <p:spPr>
            <a:xfrm>
              <a:off x="392109" y="760409"/>
              <a:ext cx="3825870" cy="382587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grpSp>
      <p:grpSp>
        <p:nvGrpSpPr>
          <p:cNvPr id="9" name="组合 8"/>
          <p:cNvGrpSpPr/>
          <p:nvPr>
            <p:custDataLst>
              <p:tags r:id="rId4"/>
            </p:custDataLst>
          </p:nvPr>
        </p:nvGrpSpPr>
        <p:grpSpPr>
          <a:xfrm>
            <a:off x="11827569" y="187616"/>
            <a:ext cx="234042" cy="234005"/>
            <a:chOff x="304800" y="673100"/>
            <a:chExt cx="4000500" cy="4000500"/>
          </a:xfrm>
          <a:effectLst>
            <a:outerShdw blurRad="444500" dist="254000" dir="8100000" algn="tr" rotWithShape="0">
              <a:prstClr val="black">
                <a:alpha val="24000"/>
              </a:prstClr>
            </a:outerShdw>
          </a:effectLst>
        </p:grpSpPr>
        <p:sp>
          <p:nvSpPr>
            <p:cNvPr id="10" name="同心圆 9"/>
            <p:cNvSpPr/>
            <p:nvPr>
              <p:custDataLst>
                <p:tags r:id="rId5"/>
              </p:custDataLst>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solidFill>
                  <a:schemeClr val="tx1"/>
                </a:solidFill>
              </a:endParaRPr>
            </a:p>
          </p:txBody>
        </p:sp>
        <p:sp>
          <p:nvSpPr>
            <p:cNvPr id="11" name="椭圆 10"/>
            <p:cNvSpPr/>
            <p:nvPr>
              <p:custDataLst>
                <p:tags r:id="rId6"/>
              </p:custDataLst>
            </p:nvPr>
          </p:nvSpPr>
          <p:spPr>
            <a:xfrm>
              <a:off x="392100" y="760400"/>
              <a:ext cx="3825879" cy="3825879"/>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p>
          </p:txBody>
        </p:sp>
      </p:grpSp>
    </p:spTree>
    <p:extLst>
      <p:ext uri="{BB962C8B-B14F-4D97-AF65-F5344CB8AC3E}">
        <p14:creationId xmlns:p14="http://schemas.microsoft.com/office/powerpoint/2010/main" val="4002122426"/>
      </p:ext>
    </p:extLst>
  </p:cSld>
  <p:clrMapOvr>
    <a:masterClrMapping/>
  </p:clrMapOvr>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1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875383822"/>
      </p:ext>
    </p:extLst>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导航">
    <p:bg>
      <p:bgPr>
        <a:solidFill>
          <a:schemeClr val="bg1"/>
        </a:solidFill>
        <a:effectLst/>
      </p:bgPr>
    </p:bg>
    <p:spTree>
      <p:nvGrpSpPr>
        <p:cNvPr id="1" name=""/>
        <p:cNvGrpSpPr/>
        <p:nvPr/>
      </p:nvGrpSpPr>
      <p:grpSpPr>
        <a:xfrm>
          <a:off x="0" y="0"/>
          <a:ext cx="0" cy="0"/>
          <a:chOff x="0" y="0"/>
          <a:chExt cx="0" cy="0"/>
        </a:xfrm>
      </p:grpSpPr>
      <p:pic>
        <p:nvPicPr>
          <p:cNvPr id="17" name="图片 16" descr="树枝"/>
          <p:cNvPicPr>
            <a:picLocks noChangeAspect="1"/>
          </p:cNvPicPr>
          <p:nvPr userDrawn="1">
            <p:custDataLst>
              <p:tags r:id="rId1"/>
            </p:custDataLst>
          </p:nvPr>
        </p:nvPicPr>
        <p:blipFill>
          <a:blip r:embed="rId3"/>
          <a:stretch>
            <a:fillRect/>
          </a:stretch>
        </p:blipFill>
        <p:spPr>
          <a:xfrm>
            <a:off x="11400791" y="5534026"/>
            <a:ext cx="711835" cy="1323975"/>
          </a:xfrm>
          <a:prstGeom prst="rect">
            <a:avLst/>
          </a:prstGeom>
        </p:spPr>
      </p:pic>
    </p:spTree>
    <p:extLst>
      <p:ext uri="{BB962C8B-B14F-4D97-AF65-F5344CB8AC3E}">
        <p14:creationId xmlns:p14="http://schemas.microsoft.com/office/powerpoint/2010/main" val="27133864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C9183548-8F02-4373-A63F-A99CBAD99CD1}"/>
              </a:ext>
            </a:extLst>
          </p:cNvPr>
          <p:cNvSpPr>
            <a:spLocks noGrp="1"/>
          </p:cNvSpPr>
          <p:nvPr>
            <p:ph type="title"/>
            <p:custDataLst>
              <p:tags r:id="rId1"/>
            </p:custDataLst>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7F63085A-8F10-4C40-BD3C-6B1EB0342D53}"/>
              </a:ext>
            </a:extLst>
          </p:cNvPr>
          <p:cNvSpPr>
            <a:spLocks noGrp="1"/>
          </p:cNvSpPr>
          <p:nvPr>
            <p:ph idx="1"/>
            <p:custDataLst>
              <p:tags r:id="rId2"/>
            </p:custDataLst>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6938EF65-E977-4F9D-AB01-A8BEFC108DB2}"/>
              </a:ext>
            </a:extLst>
          </p:cNvPr>
          <p:cNvSpPr>
            <a:spLocks noGrp="1"/>
          </p:cNvSpPr>
          <p:nvPr>
            <p:ph type="dt" sz="half" idx="10"/>
            <p:custDataLst>
              <p:tags r:id="rId3"/>
            </p:custDataLst>
          </p:nvPr>
        </p:nvSpPr>
        <p:spPr/>
        <p:txBody>
          <a:bodyPr/>
          <a:lstStyle/>
          <a:p>
            <a:fld id="{2A45E36F-941D-4258-8314-0B17375C2E9E}" type="datetimeFigureOut">
              <a:rPr lang="zh-CN" altLang="en-US" smtClean="0"/>
              <a:t>2022-06-13</a:t>
            </a:fld>
            <a:endParaRPr lang="zh-CN" altLang="en-US"/>
          </a:p>
        </p:txBody>
      </p:sp>
      <p:sp>
        <p:nvSpPr>
          <p:cNvPr id="5" name="页脚占位符 4">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04BCDDE0-02F1-4070-8680-8F8B25D28E5A}"/>
              </a:ext>
            </a:extLst>
          </p:cNvPr>
          <p:cNvSpPr>
            <a:spLocks noGrp="1"/>
          </p:cNvSpPr>
          <p:nvPr>
            <p:ph type="ftr" sz="quarter" idx="11"/>
            <p:custDataLst>
              <p:tags r:id="rId4"/>
            </p:custDataLst>
          </p:nvPr>
        </p:nvSpPr>
        <p:spPr/>
        <p:txBody>
          <a:bodyPr/>
          <a:lstStyle/>
          <a:p>
            <a:endParaRPr lang="zh-CN" altLang="en-US"/>
          </a:p>
        </p:txBody>
      </p:sp>
      <p:sp>
        <p:nvSpPr>
          <p:cNvPr id="6" name="灯片编号占位符 5">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24F7B53F-4CCE-4C85-9507-4F35E7A933BB}"/>
              </a:ext>
            </a:extLst>
          </p:cNvPr>
          <p:cNvSpPr>
            <a:spLocks noGrp="1"/>
          </p:cNvSpPr>
          <p:nvPr>
            <p:ph type="sldNum" sz="quarter" idx="12"/>
            <p:custDataLst>
              <p:tags r:id="rId5"/>
            </p:custDataLst>
          </p:nvPr>
        </p:nvSpPr>
        <p:spPr/>
        <p:txBody>
          <a:bodyPr/>
          <a:lstStyle/>
          <a:p>
            <a:fld id="{B54E9432-A7BA-42FC-B692-A7C6EAF3CD71}" type="slidenum">
              <a:rPr lang="zh-CN" altLang="en-US" smtClean="0"/>
              <a:t>‹#›</a:t>
            </a:fld>
            <a:endParaRPr lang="zh-CN" altLang="en-US"/>
          </a:p>
        </p:txBody>
      </p:sp>
    </p:spTree>
    <p:extLst>
      <p:ext uri="{BB962C8B-B14F-4D97-AF65-F5344CB8AC3E}">
        <p14:creationId xmlns:p14="http://schemas.microsoft.com/office/powerpoint/2010/main" val="182618393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C95198D8-CD51-4698-8DD8-8BACCE8C89D6}"/>
              </a:ext>
            </a:extLst>
          </p:cNvPr>
          <p:cNvSpPr>
            <a:spLocks noGrp="1"/>
          </p:cNvSpPr>
          <p:nvPr>
            <p:ph type="title"/>
            <p:custDataLst>
              <p:tags r:id="rId1"/>
            </p:custDataLst>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FA4D1869-B6AD-43E6-B5D0-1CDBD260A87D}"/>
              </a:ext>
            </a:extLst>
          </p:cNvPr>
          <p:cNvSpPr>
            <a:spLocks noGrp="1"/>
          </p:cNvSpPr>
          <p:nvPr>
            <p:ph type="body" idx="1"/>
            <p:custDataLst>
              <p:tags r:id="rId2"/>
            </p:custDataLst>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2CAFF881-9F4B-4DF9-8C3F-40536DA20AB0}"/>
              </a:ext>
            </a:extLst>
          </p:cNvPr>
          <p:cNvSpPr>
            <a:spLocks noGrp="1"/>
          </p:cNvSpPr>
          <p:nvPr>
            <p:ph type="dt" sz="half" idx="10"/>
            <p:custDataLst>
              <p:tags r:id="rId3"/>
            </p:custDataLst>
          </p:nvPr>
        </p:nvSpPr>
        <p:spPr/>
        <p:txBody>
          <a:bodyPr/>
          <a:lstStyle/>
          <a:p>
            <a:fld id="{2A45E36F-941D-4258-8314-0B17375C2E9E}" type="datetimeFigureOut">
              <a:rPr lang="zh-CN" altLang="en-US" smtClean="0"/>
              <a:t>2022-06-13</a:t>
            </a:fld>
            <a:endParaRPr lang="zh-CN" altLang="en-US"/>
          </a:p>
        </p:txBody>
      </p:sp>
      <p:sp>
        <p:nvSpPr>
          <p:cNvPr id="5" name="页脚占位符 4">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1EEE35E6-12E9-4696-9255-F61B863F5AD3}"/>
              </a:ext>
            </a:extLst>
          </p:cNvPr>
          <p:cNvSpPr>
            <a:spLocks noGrp="1"/>
          </p:cNvSpPr>
          <p:nvPr>
            <p:ph type="ftr" sz="quarter" idx="11"/>
            <p:custDataLst>
              <p:tags r:id="rId4"/>
            </p:custDataLst>
          </p:nvPr>
        </p:nvSpPr>
        <p:spPr/>
        <p:txBody>
          <a:bodyPr/>
          <a:lstStyle/>
          <a:p>
            <a:endParaRPr lang="zh-CN" altLang="en-US"/>
          </a:p>
        </p:txBody>
      </p:sp>
      <p:sp>
        <p:nvSpPr>
          <p:cNvPr id="6" name="灯片编号占位符 5">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4685E9B9-550D-4B20-BEC7-D495509802A4}"/>
              </a:ext>
            </a:extLst>
          </p:cNvPr>
          <p:cNvSpPr>
            <a:spLocks noGrp="1"/>
          </p:cNvSpPr>
          <p:nvPr>
            <p:ph type="sldNum" sz="quarter" idx="12"/>
            <p:custDataLst>
              <p:tags r:id="rId5"/>
            </p:custDataLst>
          </p:nvPr>
        </p:nvSpPr>
        <p:spPr/>
        <p:txBody>
          <a:bodyPr/>
          <a:lstStyle/>
          <a:p>
            <a:fld id="{B54E9432-A7BA-42FC-B692-A7C6EAF3CD71}" type="slidenum">
              <a:rPr lang="zh-CN" altLang="en-US" smtClean="0"/>
              <a:t>‹#›</a:t>
            </a:fld>
            <a:endParaRPr lang="zh-CN" altLang="en-US"/>
          </a:p>
        </p:txBody>
      </p:sp>
    </p:spTree>
    <p:extLst>
      <p:ext uri="{BB962C8B-B14F-4D97-AF65-F5344CB8AC3E}">
        <p14:creationId xmlns:p14="http://schemas.microsoft.com/office/powerpoint/2010/main" val="419127753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53B9D93C-B13B-415F-B779-EE3EB4CA338C}"/>
              </a:ext>
            </a:extLst>
          </p:cNvPr>
          <p:cNvSpPr>
            <a:spLocks noGrp="1"/>
          </p:cNvSpPr>
          <p:nvPr>
            <p:ph type="title"/>
            <p:custDataLst>
              <p:tags r:id="rId1"/>
            </p:custDataLst>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5F3B011A-0A07-4053-AA48-C6427B424D10}"/>
              </a:ext>
            </a:extLst>
          </p:cNvPr>
          <p:cNvSpPr>
            <a:spLocks noGrp="1"/>
          </p:cNvSpPr>
          <p:nvPr>
            <p:ph sz="half" idx="1"/>
            <p:custDataLst>
              <p:tags r:id="rId2"/>
            </p:custDataLst>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97093291-3D9F-4264-A886-B5FE6C2BFC96}"/>
              </a:ext>
            </a:extLst>
          </p:cNvPr>
          <p:cNvSpPr>
            <a:spLocks noGrp="1"/>
          </p:cNvSpPr>
          <p:nvPr>
            <p:ph sz="half" idx="2"/>
            <p:custDataLst>
              <p:tags r:id="rId3"/>
            </p:custDataLst>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867E6FBB-65E2-40D1-AFD3-A40FAD936B43}"/>
              </a:ext>
            </a:extLst>
          </p:cNvPr>
          <p:cNvSpPr>
            <a:spLocks noGrp="1"/>
          </p:cNvSpPr>
          <p:nvPr>
            <p:ph type="dt" sz="half" idx="10"/>
            <p:custDataLst>
              <p:tags r:id="rId4"/>
            </p:custDataLst>
          </p:nvPr>
        </p:nvSpPr>
        <p:spPr/>
        <p:txBody>
          <a:bodyPr/>
          <a:lstStyle/>
          <a:p>
            <a:fld id="{2A45E36F-941D-4258-8314-0B17375C2E9E}" type="datetimeFigureOut">
              <a:rPr lang="zh-CN" altLang="en-US" smtClean="0"/>
              <a:t>2022-06-13</a:t>
            </a:fld>
            <a:endParaRPr lang="zh-CN" altLang="en-US"/>
          </a:p>
        </p:txBody>
      </p:sp>
      <p:sp>
        <p:nvSpPr>
          <p:cNvPr id="6" name="页脚占位符 5">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38F84D0C-0B8B-45F4-89AD-B6E815288FA8}"/>
              </a:ext>
            </a:extLst>
          </p:cNvPr>
          <p:cNvSpPr>
            <a:spLocks noGrp="1"/>
          </p:cNvSpPr>
          <p:nvPr>
            <p:ph type="ftr" sz="quarter" idx="11"/>
            <p:custDataLst>
              <p:tags r:id="rId5"/>
            </p:custDataLst>
          </p:nvPr>
        </p:nvSpPr>
        <p:spPr/>
        <p:txBody>
          <a:bodyPr/>
          <a:lstStyle/>
          <a:p>
            <a:endParaRPr lang="zh-CN" altLang="en-US"/>
          </a:p>
        </p:txBody>
      </p:sp>
      <p:sp>
        <p:nvSpPr>
          <p:cNvPr id="7" name="灯片编号占位符 6">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86A51E79-5A03-4DD4-97B7-8ADF6518F0FF}"/>
              </a:ext>
            </a:extLst>
          </p:cNvPr>
          <p:cNvSpPr>
            <a:spLocks noGrp="1"/>
          </p:cNvSpPr>
          <p:nvPr>
            <p:ph type="sldNum" sz="quarter" idx="12"/>
            <p:custDataLst>
              <p:tags r:id="rId6"/>
            </p:custDataLst>
          </p:nvPr>
        </p:nvSpPr>
        <p:spPr/>
        <p:txBody>
          <a:bodyPr/>
          <a:lstStyle/>
          <a:p>
            <a:fld id="{B54E9432-A7BA-42FC-B692-A7C6EAF3CD71}" type="slidenum">
              <a:rPr lang="zh-CN" altLang="en-US" smtClean="0"/>
              <a:t>‹#›</a:t>
            </a:fld>
            <a:endParaRPr lang="zh-CN" altLang="en-US"/>
          </a:p>
        </p:txBody>
      </p:sp>
    </p:spTree>
    <p:extLst>
      <p:ext uri="{BB962C8B-B14F-4D97-AF65-F5344CB8AC3E}">
        <p14:creationId xmlns:p14="http://schemas.microsoft.com/office/powerpoint/2010/main" val="415131896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AE046A6B-741A-40E0-A283-A97513D9AEA9}"/>
              </a:ext>
            </a:extLst>
          </p:cNvPr>
          <p:cNvSpPr>
            <a:spLocks noGrp="1"/>
          </p:cNvSpPr>
          <p:nvPr>
            <p:ph type="title"/>
            <p:custDataLst>
              <p:tags r:id="rId1"/>
            </p:custDataLst>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6EAC7BF2-EF17-420B-9EB3-63C21C59012A}"/>
              </a:ext>
            </a:extLst>
          </p:cNvPr>
          <p:cNvSpPr>
            <a:spLocks noGrp="1"/>
          </p:cNvSpPr>
          <p:nvPr>
            <p:ph type="body" idx="1"/>
            <p:custDataLst>
              <p:tags r:id="rId2"/>
            </p:custDataLst>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37595661-E6D6-43E4-B75F-BD4CE6F0D5D0}"/>
              </a:ext>
            </a:extLst>
          </p:cNvPr>
          <p:cNvSpPr>
            <a:spLocks noGrp="1"/>
          </p:cNvSpPr>
          <p:nvPr>
            <p:ph sz="half" idx="2"/>
            <p:custDataLst>
              <p:tags r:id="rId3"/>
            </p:custDataLst>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DCC97890-F741-4059-8916-CE7DD3A81095}"/>
              </a:ext>
            </a:extLst>
          </p:cNvPr>
          <p:cNvSpPr>
            <a:spLocks noGrp="1"/>
          </p:cNvSpPr>
          <p:nvPr>
            <p:ph type="body" sz="quarter" idx="3"/>
            <p:custDataLst>
              <p:tags r:id="rId4"/>
            </p:custDataLst>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32D83BC3-1237-476A-BFFD-D362A1ECAA4A}"/>
              </a:ext>
            </a:extLst>
          </p:cNvPr>
          <p:cNvSpPr>
            <a:spLocks noGrp="1"/>
          </p:cNvSpPr>
          <p:nvPr>
            <p:ph sz="quarter" idx="4"/>
            <p:custDataLst>
              <p:tags r:id="rId5"/>
            </p:custDataLst>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686D858C-9823-4F71-8EA0-40CA508BBC24}"/>
              </a:ext>
            </a:extLst>
          </p:cNvPr>
          <p:cNvSpPr>
            <a:spLocks noGrp="1"/>
          </p:cNvSpPr>
          <p:nvPr>
            <p:ph type="dt" sz="half" idx="10"/>
            <p:custDataLst>
              <p:tags r:id="rId6"/>
            </p:custDataLst>
          </p:nvPr>
        </p:nvSpPr>
        <p:spPr/>
        <p:txBody>
          <a:bodyPr/>
          <a:lstStyle/>
          <a:p>
            <a:fld id="{2A45E36F-941D-4258-8314-0B17375C2E9E}" type="datetimeFigureOut">
              <a:rPr lang="zh-CN" altLang="en-US" smtClean="0"/>
              <a:t>2022-06-13</a:t>
            </a:fld>
            <a:endParaRPr lang="zh-CN" altLang="en-US"/>
          </a:p>
        </p:txBody>
      </p:sp>
      <p:sp>
        <p:nvSpPr>
          <p:cNvPr id="8" name="页脚占位符 7">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1E88C391-27DA-4C45-A80A-578CACD1DD94}"/>
              </a:ext>
            </a:extLst>
          </p:cNvPr>
          <p:cNvSpPr>
            <a:spLocks noGrp="1"/>
          </p:cNvSpPr>
          <p:nvPr>
            <p:ph type="ftr" sz="quarter" idx="11"/>
            <p:custDataLst>
              <p:tags r:id="rId7"/>
            </p:custDataLst>
          </p:nvPr>
        </p:nvSpPr>
        <p:spPr/>
        <p:txBody>
          <a:bodyPr/>
          <a:lstStyle/>
          <a:p>
            <a:endParaRPr lang="zh-CN" altLang="en-US"/>
          </a:p>
        </p:txBody>
      </p:sp>
      <p:sp>
        <p:nvSpPr>
          <p:cNvPr id="9" name="灯片编号占位符 8">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5268A6DA-166C-451B-A6E6-8D694D1AACD8}"/>
              </a:ext>
            </a:extLst>
          </p:cNvPr>
          <p:cNvSpPr>
            <a:spLocks noGrp="1"/>
          </p:cNvSpPr>
          <p:nvPr>
            <p:ph type="sldNum" sz="quarter" idx="12"/>
            <p:custDataLst>
              <p:tags r:id="rId8"/>
            </p:custDataLst>
          </p:nvPr>
        </p:nvSpPr>
        <p:spPr/>
        <p:txBody>
          <a:bodyPr/>
          <a:lstStyle/>
          <a:p>
            <a:fld id="{B54E9432-A7BA-42FC-B692-A7C6EAF3CD71}" type="slidenum">
              <a:rPr lang="zh-CN" altLang="en-US" smtClean="0"/>
              <a:t>‹#›</a:t>
            </a:fld>
            <a:endParaRPr lang="zh-CN" altLang="en-US"/>
          </a:p>
        </p:txBody>
      </p:sp>
    </p:spTree>
    <p:extLst>
      <p:ext uri="{BB962C8B-B14F-4D97-AF65-F5344CB8AC3E}">
        <p14:creationId xmlns:p14="http://schemas.microsoft.com/office/powerpoint/2010/main" val="123281311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C702BE4C-7113-44CB-9E1E-7ED7D508B5BB}"/>
              </a:ext>
            </a:extLst>
          </p:cNvPr>
          <p:cNvSpPr>
            <a:spLocks noGrp="1"/>
          </p:cNvSpPr>
          <p:nvPr>
            <p:ph type="title"/>
            <p:custDataLst>
              <p:tags r:id="rId1"/>
            </p:custDataLst>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F3A5FB85-7629-4469-BA44-8559C22D44AE}"/>
              </a:ext>
            </a:extLst>
          </p:cNvPr>
          <p:cNvSpPr>
            <a:spLocks noGrp="1"/>
          </p:cNvSpPr>
          <p:nvPr>
            <p:ph type="dt" sz="half" idx="10"/>
            <p:custDataLst>
              <p:tags r:id="rId2"/>
            </p:custDataLst>
          </p:nvPr>
        </p:nvSpPr>
        <p:spPr/>
        <p:txBody>
          <a:bodyPr/>
          <a:lstStyle/>
          <a:p>
            <a:fld id="{2A45E36F-941D-4258-8314-0B17375C2E9E}" type="datetimeFigureOut">
              <a:rPr lang="zh-CN" altLang="en-US" smtClean="0"/>
              <a:t>2022-06-13</a:t>
            </a:fld>
            <a:endParaRPr lang="zh-CN" altLang="en-US"/>
          </a:p>
        </p:txBody>
      </p:sp>
      <p:sp>
        <p:nvSpPr>
          <p:cNvPr id="4" name="页脚占位符 3">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C99AB510-1542-4147-AF5F-68D4F73B0C8A}"/>
              </a:ext>
            </a:extLst>
          </p:cNvPr>
          <p:cNvSpPr>
            <a:spLocks noGrp="1"/>
          </p:cNvSpPr>
          <p:nvPr>
            <p:ph type="ftr" sz="quarter" idx="11"/>
            <p:custDataLst>
              <p:tags r:id="rId3"/>
            </p:custDataLst>
          </p:nvPr>
        </p:nvSpPr>
        <p:spPr/>
        <p:txBody>
          <a:bodyPr/>
          <a:lstStyle/>
          <a:p>
            <a:endParaRPr lang="zh-CN" altLang="en-US"/>
          </a:p>
        </p:txBody>
      </p:sp>
      <p:sp>
        <p:nvSpPr>
          <p:cNvPr id="5" name="灯片编号占位符 4">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8FBA6121-22C0-4064-A2CC-92845329601D}"/>
              </a:ext>
            </a:extLst>
          </p:cNvPr>
          <p:cNvSpPr>
            <a:spLocks noGrp="1"/>
          </p:cNvSpPr>
          <p:nvPr>
            <p:ph type="sldNum" sz="quarter" idx="12"/>
            <p:custDataLst>
              <p:tags r:id="rId4"/>
            </p:custDataLst>
          </p:nvPr>
        </p:nvSpPr>
        <p:spPr/>
        <p:txBody>
          <a:bodyPr/>
          <a:lstStyle/>
          <a:p>
            <a:fld id="{B54E9432-A7BA-42FC-B692-A7C6EAF3CD71}" type="slidenum">
              <a:rPr lang="zh-CN" altLang="en-US" smtClean="0"/>
              <a:t>‹#›</a:t>
            </a:fld>
            <a:endParaRPr lang="zh-CN" altLang="en-US"/>
          </a:p>
        </p:txBody>
      </p:sp>
    </p:spTree>
    <p:extLst>
      <p:ext uri="{BB962C8B-B14F-4D97-AF65-F5344CB8AC3E}">
        <p14:creationId xmlns:p14="http://schemas.microsoft.com/office/powerpoint/2010/main" val="67721432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3A8A8F0E-A643-4B67-9E1C-7D99051F8F1A}"/>
              </a:ext>
            </a:extLst>
          </p:cNvPr>
          <p:cNvSpPr>
            <a:spLocks noGrp="1"/>
          </p:cNvSpPr>
          <p:nvPr>
            <p:ph type="dt" sz="half" idx="10"/>
            <p:custDataLst>
              <p:tags r:id="rId1"/>
            </p:custDataLst>
          </p:nvPr>
        </p:nvSpPr>
        <p:spPr/>
        <p:txBody>
          <a:bodyPr/>
          <a:lstStyle/>
          <a:p>
            <a:fld id="{2A45E36F-941D-4258-8314-0B17375C2E9E}" type="datetimeFigureOut">
              <a:rPr lang="zh-CN" altLang="en-US" smtClean="0"/>
              <a:t>2022-06-13</a:t>
            </a:fld>
            <a:endParaRPr lang="zh-CN" altLang="en-US"/>
          </a:p>
        </p:txBody>
      </p:sp>
      <p:sp>
        <p:nvSpPr>
          <p:cNvPr id="3" name="页脚占位符 2">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D71FB660-A9CA-445D-ABDC-5C2BB0E14AF7}"/>
              </a:ext>
            </a:extLst>
          </p:cNvPr>
          <p:cNvSpPr>
            <a:spLocks noGrp="1"/>
          </p:cNvSpPr>
          <p:nvPr>
            <p:ph type="ftr" sz="quarter" idx="11"/>
            <p:custDataLst>
              <p:tags r:id="rId2"/>
            </p:custDataLst>
          </p:nvPr>
        </p:nvSpPr>
        <p:spPr/>
        <p:txBody>
          <a:bodyPr/>
          <a:lstStyle/>
          <a:p>
            <a:endParaRPr lang="zh-CN" altLang="en-US"/>
          </a:p>
        </p:txBody>
      </p:sp>
      <p:sp>
        <p:nvSpPr>
          <p:cNvPr id="4" name="灯片编号占位符 3">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1E53DDA5-1AF8-4776-9B1A-B910DCD989EA}"/>
              </a:ext>
            </a:extLst>
          </p:cNvPr>
          <p:cNvSpPr>
            <a:spLocks noGrp="1"/>
          </p:cNvSpPr>
          <p:nvPr>
            <p:ph type="sldNum" sz="quarter" idx="12"/>
            <p:custDataLst>
              <p:tags r:id="rId3"/>
            </p:custDataLst>
          </p:nvPr>
        </p:nvSpPr>
        <p:spPr/>
        <p:txBody>
          <a:bodyPr/>
          <a:lstStyle/>
          <a:p>
            <a:fld id="{B54E9432-A7BA-42FC-B692-A7C6EAF3CD71}" type="slidenum">
              <a:rPr lang="zh-CN" altLang="en-US" smtClean="0"/>
              <a:t>‹#›</a:t>
            </a:fld>
            <a:endParaRPr lang="zh-CN" altLang="en-US"/>
          </a:p>
        </p:txBody>
      </p:sp>
    </p:spTree>
    <p:extLst>
      <p:ext uri="{BB962C8B-B14F-4D97-AF65-F5344CB8AC3E}">
        <p14:creationId xmlns:p14="http://schemas.microsoft.com/office/powerpoint/2010/main" val="317679881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3C6E9EFD-3477-44C3-BA5B-206049D378E5}"/>
              </a:ext>
            </a:extLst>
          </p:cNvPr>
          <p:cNvSpPr>
            <a:spLocks noGrp="1"/>
          </p:cNvSpPr>
          <p:nvPr>
            <p:ph type="title"/>
            <p:custDataLst>
              <p:tags r:id="rId1"/>
            </p:custDataLst>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1CDAEE02-0A98-4A79-8ADE-5A72D5CF43B7}"/>
              </a:ext>
            </a:extLst>
          </p:cNvPr>
          <p:cNvSpPr>
            <a:spLocks noGrp="1"/>
          </p:cNvSpPr>
          <p:nvPr>
            <p:ph idx="1"/>
            <p:custDataLst>
              <p:tags r:id="rId2"/>
            </p:custDataLst>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D7BA9627-C0F3-4217-8136-F0F36BC2BF9D}"/>
              </a:ext>
            </a:extLst>
          </p:cNvPr>
          <p:cNvSpPr>
            <a:spLocks noGrp="1"/>
          </p:cNvSpPr>
          <p:nvPr>
            <p:ph type="body" sz="half" idx="2"/>
            <p:custDataLst>
              <p:tags r:id="rId3"/>
            </p:custDataLst>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4BB9BD08-4469-4025-B430-3CC7B351813B}"/>
              </a:ext>
            </a:extLst>
          </p:cNvPr>
          <p:cNvSpPr>
            <a:spLocks noGrp="1"/>
          </p:cNvSpPr>
          <p:nvPr>
            <p:ph type="dt" sz="half" idx="10"/>
            <p:custDataLst>
              <p:tags r:id="rId4"/>
            </p:custDataLst>
          </p:nvPr>
        </p:nvSpPr>
        <p:spPr/>
        <p:txBody>
          <a:bodyPr/>
          <a:lstStyle/>
          <a:p>
            <a:fld id="{2A45E36F-941D-4258-8314-0B17375C2E9E}" type="datetimeFigureOut">
              <a:rPr lang="zh-CN" altLang="en-US" smtClean="0"/>
              <a:t>2022-06-13</a:t>
            </a:fld>
            <a:endParaRPr lang="zh-CN" altLang="en-US"/>
          </a:p>
        </p:txBody>
      </p:sp>
      <p:sp>
        <p:nvSpPr>
          <p:cNvPr id="6" name="页脚占位符 5">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B7D30670-8A8D-4DBA-8029-6A090C528EF4}"/>
              </a:ext>
            </a:extLst>
          </p:cNvPr>
          <p:cNvSpPr>
            <a:spLocks noGrp="1"/>
          </p:cNvSpPr>
          <p:nvPr>
            <p:ph type="ftr" sz="quarter" idx="11"/>
            <p:custDataLst>
              <p:tags r:id="rId5"/>
            </p:custDataLst>
          </p:nvPr>
        </p:nvSpPr>
        <p:spPr/>
        <p:txBody>
          <a:bodyPr/>
          <a:lstStyle/>
          <a:p>
            <a:endParaRPr lang="zh-CN" altLang="en-US"/>
          </a:p>
        </p:txBody>
      </p:sp>
      <p:sp>
        <p:nvSpPr>
          <p:cNvPr id="7" name="灯片编号占位符 6">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42E56A65-3D48-4A1B-9BD2-EEABF4ED0641}"/>
              </a:ext>
            </a:extLst>
          </p:cNvPr>
          <p:cNvSpPr>
            <a:spLocks noGrp="1"/>
          </p:cNvSpPr>
          <p:nvPr>
            <p:ph type="sldNum" sz="quarter" idx="12"/>
            <p:custDataLst>
              <p:tags r:id="rId6"/>
            </p:custDataLst>
          </p:nvPr>
        </p:nvSpPr>
        <p:spPr/>
        <p:txBody>
          <a:bodyPr/>
          <a:lstStyle/>
          <a:p>
            <a:fld id="{B54E9432-A7BA-42FC-B692-A7C6EAF3CD71}" type="slidenum">
              <a:rPr lang="zh-CN" altLang="en-US" smtClean="0"/>
              <a:t>‹#›</a:t>
            </a:fld>
            <a:endParaRPr lang="zh-CN" altLang="en-US"/>
          </a:p>
        </p:txBody>
      </p:sp>
    </p:spTree>
    <p:extLst>
      <p:ext uri="{BB962C8B-B14F-4D97-AF65-F5344CB8AC3E}">
        <p14:creationId xmlns:p14="http://schemas.microsoft.com/office/powerpoint/2010/main" val="79854989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2B8D0B73-0F7E-4049-9D75-FA96C54BFE78}"/>
              </a:ext>
            </a:extLst>
          </p:cNvPr>
          <p:cNvSpPr>
            <a:spLocks noGrp="1"/>
          </p:cNvSpPr>
          <p:nvPr>
            <p:ph type="title"/>
            <p:custDataLst>
              <p:tags r:id="rId1"/>
            </p:custDataLst>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66C0F745-9B98-4C30-86C8-55D5142D1622}"/>
              </a:ext>
            </a:extLst>
          </p:cNvPr>
          <p:cNvSpPr>
            <a:spLocks noGrp="1"/>
          </p:cNvSpPr>
          <p:nvPr>
            <p:ph type="pic" idx="1"/>
            <p:custDataLst>
              <p:tags r:id="rId2"/>
            </p:custDataLst>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2ACB7514-8635-4D28-9196-0859A5AE5C13}"/>
              </a:ext>
            </a:extLst>
          </p:cNvPr>
          <p:cNvSpPr>
            <a:spLocks noGrp="1"/>
          </p:cNvSpPr>
          <p:nvPr>
            <p:ph type="body" sz="half" idx="2"/>
            <p:custDataLst>
              <p:tags r:id="rId3"/>
            </p:custDataLst>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07A8AA0A-57C2-487B-8CE1-CB7288B77F7E}"/>
              </a:ext>
            </a:extLst>
          </p:cNvPr>
          <p:cNvSpPr>
            <a:spLocks noGrp="1"/>
          </p:cNvSpPr>
          <p:nvPr>
            <p:ph type="dt" sz="half" idx="10"/>
            <p:custDataLst>
              <p:tags r:id="rId4"/>
            </p:custDataLst>
          </p:nvPr>
        </p:nvSpPr>
        <p:spPr/>
        <p:txBody>
          <a:bodyPr/>
          <a:lstStyle/>
          <a:p>
            <a:fld id="{2A45E36F-941D-4258-8314-0B17375C2E9E}" type="datetimeFigureOut">
              <a:rPr lang="zh-CN" altLang="en-US" smtClean="0"/>
              <a:t>2022-06-13</a:t>
            </a:fld>
            <a:endParaRPr lang="zh-CN" altLang="en-US"/>
          </a:p>
        </p:txBody>
      </p:sp>
      <p:sp>
        <p:nvSpPr>
          <p:cNvPr id="6" name="页脚占位符 5">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FF27E834-EF4D-4986-BFB7-6F578E5371AB}"/>
              </a:ext>
            </a:extLst>
          </p:cNvPr>
          <p:cNvSpPr>
            <a:spLocks noGrp="1"/>
          </p:cNvSpPr>
          <p:nvPr>
            <p:ph type="ftr" sz="quarter" idx="11"/>
            <p:custDataLst>
              <p:tags r:id="rId5"/>
            </p:custDataLst>
          </p:nvPr>
        </p:nvSpPr>
        <p:spPr/>
        <p:txBody>
          <a:bodyPr/>
          <a:lstStyle/>
          <a:p>
            <a:endParaRPr lang="zh-CN" altLang="en-US"/>
          </a:p>
        </p:txBody>
      </p:sp>
      <p:sp>
        <p:nvSpPr>
          <p:cNvPr id="7" name="灯片编号占位符 6">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6D31C4F1-1C03-44F4-8935-A974DF64F4A5}"/>
              </a:ext>
            </a:extLst>
          </p:cNvPr>
          <p:cNvSpPr>
            <a:spLocks noGrp="1"/>
          </p:cNvSpPr>
          <p:nvPr>
            <p:ph type="sldNum" sz="quarter" idx="12"/>
            <p:custDataLst>
              <p:tags r:id="rId6"/>
            </p:custDataLst>
          </p:nvPr>
        </p:nvSpPr>
        <p:spPr/>
        <p:txBody>
          <a:bodyPr/>
          <a:lstStyle/>
          <a:p>
            <a:fld id="{B54E9432-A7BA-42FC-B692-A7C6EAF3CD71}" type="slidenum">
              <a:rPr lang="zh-CN" altLang="en-US" smtClean="0"/>
              <a:t>‹#›</a:t>
            </a:fld>
            <a:endParaRPr lang="zh-CN" altLang="en-US"/>
          </a:p>
        </p:txBody>
      </p:sp>
    </p:spTree>
    <p:extLst>
      <p:ext uri="{BB962C8B-B14F-4D97-AF65-F5344CB8AC3E}">
        <p14:creationId xmlns:p14="http://schemas.microsoft.com/office/powerpoint/2010/main" val="85302936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ags" Target="../tags/tag4.xml"/><Relationship Id="rId3" Type="http://schemas.openxmlformats.org/officeDocument/2006/relationships/slideLayout" Target="../slideLayouts/slideLayout3.xml"/><Relationship Id="rId21" Type="http://schemas.openxmlformats.org/officeDocument/2006/relationships/tags" Target="../tags/tag7.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3.xml"/><Relationship Id="rId2" Type="http://schemas.openxmlformats.org/officeDocument/2006/relationships/slideLayout" Target="../slideLayouts/slideLayout2.xml"/><Relationship Id="rId16" Type="http://schemas.openxmlformats.org/officeDocument/2006/relationships/tags" Target="../tags/tag2.xml"/><Relationship Id="rId20" Type="http://schemas.openxmlformats.org/officeDocument/2006/relationships/tags" Target="../tags/tag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23" Type="http://schemas.openxmlformats.org/officeDocument/2006/relationships/image" Target="file:///D:\qq&#25991;&#20214;\712321467\Image\C2C\Image2\%7b75232B38-A165-1FB7-499C-2E1C792CACB5%7d.png" TargetMode="External"/><Relationship Id="rId10" Type="http://schemas.openxmlformats.org/officeDocument/2006/relationships/slideLayout" Target="../slideLayouts/slideLayout10.xml"/><Relationship Id="rId19" Type="http://schemas.openxmlformats.org/officeDocument/2006/relationships/tags" Target="../tags/tag5.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396D4641-C83F-4425-AF7E-FFC7A3EAE7FC}"/>
              </a:ext>
            </a:extLst>
          </p:cNvPr>
          <p:cNvSpPr>
            <a:spLocks noGrp="1"/>
          </p:cNvSpPr>
          <p:nvPr>
            <p:ph type="title"/>
            <p:custDataLst>
              <p:tags r:id="rId16"/>
            </p:custDataLst>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891FBBFC-B3B5-4B82-B931-C9C65731B4E1}"/>
              </a:ext>
            </a:extLst>
          </p:cNvPr>
          <p:cNvSpPr>
            <a:spLocks noGrp="1"/>
          </p:cNvSpPr>
          <p:nvPr>
            <p:ph type="body" idx="1"/>
            <p:custDataLst>
              <p:tags r:id="rId17"/>
            </p:custDataLst>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3429FEC7-A8C8-4497-A995-72CFD3C9384E}"/>
              </a:ext>
            </a:extLst>
          </p:cNvPr>
          <p:cNvSpPr>
            <a:spLocks noGrp="1"/>
          </p:cNvSpPr>
          <p:nvPr>
            <p:ph type="dt" sz="half" idx="2"/>
            <p:custDataLst>
              <p:tags r:id="rId18"/>
            </p:custDataLst>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45E36F-941D-4258-8314-0B17375C2E9E}" type="datetimeFigureOut">
              <a:rPr lang="zh-CN" altLang="en-US" smtClean="0"/>
              <a:t>2022-06-13</a:t>
            </a:fld>
            <a:endParaRPr lang="zh-CN" altLang="en-US"/>
          </a:p>
        </p:txBody>
      </p:sp>
      <p:sp>
        <p:nvSpPr>
          <p:cNvPr id="5" name="页脚占位符 4">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CF9BB71B-429B-4193-8129-AEFF0DAF6105}"/>
              </a:ext>
            </a:extLst>
          </p:cNvPr>
          <p:cNvSpPr>
            <a:spLocks noGrp="1"/>
          </p:cNvSpPr>
          <p:nvPr>
            <p:ph type="ftr" sz="quarter" idx="3"/>
            <p:custDataLst>
              <p:tags r:id="rId19"/>
            </p:custDataLst>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FE534356-22D2-4D7F-83ED-0DB74ED91EE9}"/>
              </a:ext>
            </a:extLst>
          </p:cNvPr>
          <p:cNvSpPr>
            <a:spLocks noGrp="1"/>
          </p:cNvSpPr>
          <p:nvPr>
            <p:ph type="sldNum" sz="quarter" idx="4"/>
            <p:custDataLst>
              <p:tags r:id="rId20"/>
            </p:custDataLst>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4E9432-A7BA-42FC-B692-A7C6EAF3CD71}" type="slidenum">
              <a:rPr lang="zh-CN" altLang="en-US" smtClean="0"/>
              <a:t>‹#›</a:t>
            </a:fld>
            <a:endParaRPr lang="zh-CN" altLang="en-US"/>
          </a:p>
        </p:txBody>
      </p:sp>
      <p:pic>
        <p:nvPicPr>
          <p:cNvPr id="7" name="图片 1073743875" descr="学科网 zxxk.com"/>
          <p:cNvPicPr>
            <a:picLocks noChangeAspect="1"/>
          </p:cNvPicPr>
          <p:nvPr>
            <p:custDataLst>
              <p:tags r:id="rId21"/>
            </p:custDataLst>
          </p:nvPr>
        </p:nvPicPr>
        <p:blipFill>
          <a:blip r:embed="rId22" r:link="rId23"/>
          <a:stretch>
            <a:fillRect/>
          </a:stretch>
        </p:blipFill>
        <p:spPr>
          <a:xfrm>
            <a:off x="838200" y="365125"/>
            <a:ext cx="9525" cy="9525"/>
          </a:xfrm>
          <a:prstGeom prst="rect">
            <a:avLst/>
          </a:prstGeom>
          <a:noFill/>
          <a:ln>
            <a:noFill/>
            <a:miter lim="800000"/>
          </a:ln>
        </p:spPr>
      </p:pic>
    </p:spTree>
    <p:extLst>
      <p:ext uri="{BB962C8B-B14F-4D97-AF65-F5344CB8AC3E}">
        <p14:creationId xmlns:p14="http://schemas.microsoft.com/office/powerpoint/2010/main" val="1282733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3" r:id="rId14"/>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tags" Target="../tags/tag95.xml"/><Relationship Id="rId18" Type="http://schemas.openxmlformats.org/officeDocument/2006/relationships/tags" Target="../tags/tag100.xml"/><Relationship Id="rId26" Type="http://schemas.openxmlformats.org/officeDocument/2006/relationships/tags" Target="../tags/tag108.xml"/><Relationship Id="rId39" Type="http://schemas.openxmlformats.org/officeDocument/2006/relationships/tags" Target="../tags/tag121.xml"/><Relationship Id="rId21" Type="http://schemas.openxmlformats.org/officeDocument/2006/relationships/tags" Target="../tags/tag103.xml"/><Relationship Id="rId34" Type="http://schemas.openxmlformats.org/officeDocument/2006/relationships/tags" Target="../tags/tag116.xml"/><Relationship Id="rId42" Type="http://schemas.openxmlformats.org/officeDocument/2006/relationships/tags" Target="../tags/tag124.xml"/><Relationship Id="rId47" Type="http://schemas.openxmlformats.org/officeDocument/2006/relationships/tags" Target="../tags/tag129.xml"/><Relationship Id="rId50" Type="http://schemas.openxmlformats.org/officeDocument/2006/relationships/tags" Target="../tags/tag132.xml"/><Relationship Id="rId55" Type="http://schemas.openxmlformats.org/officeDocument/2006/relationships/tags" Target="../tags/tag137.xml"/><Relationship Id="rId7" Type="http://schemas.openxmlformats.org/officeDocument/2006/relationships/tags" Target="../tags/tag89.xml"/><Relationship Id="rId2" Type="http://schemas.openxmlformats.org/officeDocument/2006/relationships/tags" Target="../tags/tag84.xml"/><Relationship Id="rId16" Type="http://schemas.openxmlformats.org/officeDocument/2006/relationships/tags" Target="../tags/tag98.xml"/><Relationship Id="rId29" Type="http://schemas.openxmlformats.org/officeDocument/2006/relationships/tags" Target="../tags/tag111.xml"/><Relationship Id="rId11" Type="http://schemas.openxmlformats.org/officeDocument/2006/relationships/tags" Target="../tags/tag93.xml"/><Relationship Id="rId24" Type="http://schemas.openxmlformats.org/officeDocument/2006/relationships/tags" Target="../tags/tag106.xml"/><Relationship Id="rId32" Type="http://schemas.openxmlformats.org/officeDocument/2006/relationships/tags" Target="../tags/tag114.xml"/><Relationship Id="rId37" Type="http://schemas.openxmlformats.org/officeDocument/2006/relationships/tags" Target="../tags/tag119.xml"/><Relationship Id="rId40" Type="http://schemas.openxmlformats.org/officeDocument/2006/relationships/tags" Target="../tags/tag122.xml"/><Relationship Id="rId45" Type="http://schemas.openxmlformats.org/officeDocument/2006/relationships/tags" Target="../tags/tag127.xml"/><Relationship Id="rId53" Type="http://schemas.openxmlformats.org/officeDocument/2006/relationships/tags" Target="../tags/tag135.xml"/><Relationship Id="rId58" Type="http://schemas.openxmlformats.org/officeDocument/2006/relationships/tags" Target="../tags/tag140.xml"/><Relationship Id="rId5" Type="http://schemas.openxmlformats.org/officeDocument/2006/relationships/tags" Target="../tags/tag87.xml"/><Relationship Id="rId61" Type="http://schemas.openxmlformats.org/officeDocument/2006/relationships/tags" Target="../tags/tag143.xml"/><Relationship Id="rId19" Type="http://schemas.openxmlformats.org/officeDocument/2006/relationships/tags" Target="../tags/tag101.xml"/><Relationship Id="rId14" Type="http://schemas.openxmlformats.org/officeDocument/2006/relationships/tags" Target="../tags/tag96.xml"/><Relationship Id="rId22" Type="http://schemas.openxmlformats.org/officeDocument/2006/relationships/tags" Target="../tags/tag104.xml"/><Relationship Id="rId27" Type="http://schemas.openxmlformats.org/officeDocument/2006/relationships/tags" Target="../tags/tag109.xml"/><Relationship Id="rId30" Type="http://schemas.openxmlformats.org/officeDocument/2006/relationships/tags" Target="../tags/tag112.xml"/><Relationship Id="rId35" Type="http://schemas.openxmlformats.org/officeDocument/2006/relationships/tags" Target="../tags/tag117.xml"/><Relationship Id="rId43" Type="http://schemas.openxmlformats.org/officeDocument/2006/relationships/tags" Target="../tags/tag125.xml"/><Relationship Id="rId48" Type="http://schemas.openxmlformats.org/officeDocument/2006/relationships/tags" Target="../tags/tag130.xml"/><Relationship Id="rId56" Type="http://schemas.openxmlformats.org/officeDocument/2006/relationships/tags" Target="../tags/tag138.xml"/><Relationship Id="rId8" Type="http://schemas.openxmlformats.org/officeDocument/2006/relationships/tags" Target="../tags/tag90.xml"/><Relationship Id="rId51" Type="http://schemas.openxmlformats.org/officeDocument/2006/relationships/tags" Target="../tags/tag133.xml"/><Relationship Id="rId3" Type="http://schemas.openxmlformats.org/officeDocument/2006/relationships/tags" Target="../tags/tag85.xml"/><Relationship Id="rId12" Type="http://schemas.openxmlformats.org/officeDocument/2006/relationships/tags" Target="../tags/tag94.xml"/><Relationship Id="rId17" Type="http://schemas.openxmlformats.org/officeDocument/2006/relationships/tags" Target="../tags/tag99.xml"/><Relationship Id="rId25" Type="http://schemas.openxmlformats.org/officeDocument/2006/relationships/tags" Target="../tags/tag107.xml"/><Relationship Id="rId33" Type="http://schemas.openxmlformats.org/officeDocument/2006/relationships/tags" Target="../tags/tag115.xml"/><Relationship Id="rId38" Type="http://schemas.openxmlformats.org/officeDocument/2006/relationships/tags" Target="../tags/tag120.xml"/><Relationship Id="rId46" Type="http://schemas.openxmlformats.org/officeDocument/2006/relationships/tags" Target="../tags/tag128.xml"/><Relationship Id="rId59" Type="http://schemas.openxmlformats.org/officeDocument/2006/relationships/tags" Target="../tags/tag141.xml"/><Relationship Id="rId20" Type="http://schemas.openxmlformats.org/officeDocument/2006/relationships/tags" Target="../tags/tag102.xml"/><Relationship Id="rId41" Type="http://schemas.openxmlformats.org/officeDocument/2006/relationships/tags" Target="../tags/tag123.xml"/><Relationship Id="rId54" Type="http://schemas.openxmlformats.org/officeDocument/2006/relationships/tags" Target="../tags/tag136.xml"/><Relationship Id="rId62" Type="http://schemas.openxmlformats.org/officeDocument/2006/relationships/slideLayout" Target="../slideLayouts/slideLayout7.xml"/><Relationship Id="rId1" Type="http://schemas.openxmlformats.org/officeDocument/2006/relationships/tags" Target="../tags/tag83.xml"/><Relationship Id="rId6" Type="http://schemas.openxmlformats.org/officeDocument/2006/relationships/tags" Target="../tags/tag88.xml"/><Relationship Id="rId15" Type="http://schemas.openxmlformats.org/officeDocument/2006/relationships/tags" Target="../tags/tag97.xml"/><Relationship Id="rId23" Type="http://schemas.openxmlformats.org/officeDocument/2006/relationships/tags" Target="../tags/tag105.xml"/><Relationship Id="rId28" Type="http://schemas.openxmlformats.org/officeDocument/2006/relationships/tags" Target="../tags/tag110.xml"/><Relationship Id="rId36" Type="http://schemas.openxmlformats.org/officeDocument/2006/relationships/tags" Target="../tags/tag118.xml"/><Relationship Id="rId49" Type="http://schemas.openxmlformats.org/officeDocument/2006/relationships/tags" Target="../tags/tag131.xml"/><Relationship Id="rId57" Type="http://schemas.openxmlformats.org/officeDocument/2006/relationships/tags" Target="../tags/tag139.xml"/><Relationship Id="rId10" Type="http://schemas.openxmlformats.org/officeDocument/2006/relationships/tags" Target="../tags/tag92.xml"/><Relationship Id="rId31" Type="http://schemas.openxmlformats.org/officeDocument/2006/relationships/tags" Target="../tags/tag113.xml"/><Relationship Id="rId44" Type="http://schemas.openxmlformats.org/officeDocument/2006/relationships/tags" Target="../tags/tag126.xml"/><Relationship Id="rId52" Type="http://schemas.openxmlformats.org/officeDocument/2006/relationships/tags" Target="../tags/tag134.xml"/><Relationship Id="rId60" Type="http://schemas.openxmlformats.org/officeDocument/2006/relationships/tags" Target="../tags/tag142.xml"/><Relationship Id="rId4" Type="http://schemas.openxmlformats.org/officeDocument/2006/relationships/tags" Target="../tags/tag86.xml"/><Relationship Id="rId9" Type="http://schemas.openxmlformats.org/officeDocument/2006/relationships/tags" Target="../tags/tag91.xml"/></Relationships>
</file>

<file path=ppt/slides/_rels/slide10.xml.rels><?xml version="1.0" encoding="UTF-8" standalone="yes"?>
<Relationships xmlns="http://schemas.openxmlformats.org/package/2006/relationships"><Relationship Id="rId8" Type="http://schemas.openxmlformats.org/officeDocument/2006/relationships/tags" Target="../tags/tag236.xml"/><Relationship Id="rId13" Type="http://schemas.openxmlformats.org/officeDocument/2006/relationships/tags" Target="../tags/tag241.xml"/><Relationship Id="rId18" Type="http://schemas.openxmlformats.org/officeDocument/2006/relationships/tags" Target="../tags/tag246.xml"/><Relationship Id="rId3" Type="http://schemas.openxmlformats.org/officeDocument/2006/relationships/tags" Target="../tags/tag231.xml"/><Relationship Id="rId7" Type="http://schemas.openxmlformats.org/officeDocument/2006/relationships/tags" Target="../tags/tag235.xml"/><Relationship Id="rId12" Type="http://schemas.openxmlformats.org/officeDocument/2006/relationships/tags" Target="../tags/tag240.xml"/><Relationship Id="rId17" Type="http://schemas.openxmlformats.org/officeDocument/2006/relationships/tags" Target="../tags/tag245.xml"/><Relationship Id="rId2" Type="http://schemas.openxmlformats.org/officeDocument/2006/relationships/tags" Target="../tags/tag230.xml"/><Relationship Id="rId16" Type="http://schemas.openxmlformats.org/officeDocument/2006/relationships/tags" Target="../tags/tag244.xml"/><Relationship Id="rId1" Type="http://schemas.openxmlformats.org/officeDocument/2006/relationships/tags" Target="../tags/tag229.xml"/><Relationship Id="rId6" Type="http://schemas.openxmlformats.org/officeDocument/2006/relationships/tags" Target="../tags/tag234.xml"/><Relationship Id="rId11" Type="http://schemas.openxmlformats.org/officeDocument/2006/relationships/tags" Target="../tags/tag239.xml"/><Relationship Id="rId5" Type="http://schemas.openxmlformats.org/officeDocument/2006/relationships/tags" Target="../tags/tag233.xml"/><Relationship Id="rId15" Type="http://schemas.openxmlformats.org/officeDocument/2006/relationships/tags" Target="../tags/tag243.xml"/><Relationship Id="rId10" Type="http://schemas.openxmlformats.org/officeDocument/2006/relationships/tags" Target="../tags/tag238.xml"/><Relationship Id="rId19" Type="http://schemas.openxmlformats.org/officeDocument/2006/relationships/slideLayout" Target="../slideLayouts/slideLayout2.xml"/><Relationship Id="rId4" Type="http://schemas.openxmlformats.org/officeDocument/2006/relationships/tags" Target="../tags/tag232.xml"/><Relationship Id="rId9" Type="http://schemas.openxmlformats.org/officeDocument/2006/relationships/tags" Target="../tags/tag237.xml"/><Relationship Id="rId14" Type="http://schemas.openxmlformats.org/officeDocument/2006/relationships/tags" Target="../tags/tag24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7.xml"/></Relationships>
</file>

<file path=ppt/slides/_rels/slide13.xml.rels><?xml version="1.0" encoding="UTF-8" standalone="yes"?>
<Relationships xmlns="http://schemas.openxmlformats.org/package/2006/relationships"><Relationship Id="rId8" Type="http://schemas.openxmlformats.org/officeDocument/2006/relationships/tags" Target="../tags/tag255.xml"/><Relationship Id="rId13" Type="http://schemas.openxmlformats.org/officeDocument/2006/relationships/tags" Target="../tags/tag260.xml"/><Relationship Id="rId18" Type="http://schemas.openxmlformats.org/officeDocument/2006/relationships/slideLayout" Target="../slideLayouts/slideLayout2.xml"/><Relationship Id="rId3" Type="http://schemas.openxmlformats.org/officeDocument/2006/relationships/tags" Target="../tags/tag250.xml"/><Relationship Id="rId7" Type="http://schemas.openxmlformats.org/officeDocument/2006/relationships/tags" Target="../tags/tag254.xml"/><Relationship Id="rId12" Type="http://schemas.openxmlformats.org/officeDocument/2006/relationships/tags" Target="../tags/tag259.xml"/><Relationship Id="rId17" Type="http://schemas.openxmlformats.org/officeDocument/2006/relationships/tags" Target="../tags/tag264.xml"/><Relationship Id="rId2" Type="http://schemas.openxmlformats.org/officeDocument/2006/relationships/tags" Target="../tags/tag249.xml"/><Relationship Id="rId16" Type="http://schemas.openxmlformats.org/officeDocument/2006/relationships/tags" Target="../tags/tag263.xml"/><Relationship Id="rId1" Type="http://schemas.openxmlformats.org/officeDocument/2006/relationships/tags" Target="../tags/tag248.xml"/><Relationship Id="rId6" Type="http://schemas.openxmlformats.org/officeDocument/2006/relationships/tags" Target="../tags/tag253.xml"/><Relationship Id="rId11" Type="http://schemas.openxmlformats.org/officeDocument/2006/relationships/tags" Target="../tags/tag258.xml"/><Relationship Id="rId5" Type="http://schemas.openxmlformats.org/officeDocument/2006/relationships/tags" Target="../tags/tag252.xml"/><Relationship Id="rId15" Type="http://schemas.openxmlformats.org/officeDocument/2006/relationships/tags" Target="../tags/tag262.xml"/><Relationship Id="rId10" Type="http://schemas.openxmlformats.org/officeDocument/2006/relationships/tags" Target="../tags/tag257.xml"/><Relationship Id="rId4" Type="http://schemas.openxmlformats.org/officeDocument/2006/relationships/tags" Target="../tags/tag251.xml"/><Relationship Id="rId9" Type="http://schemas.openxmlformats.org/officeDocument/2006/relationships/tags" Target="../tags/tag256.xml"/><Relationship Id="rId14" Type="http://schemas.openxmlformats.org/officeDocument/2006/relationships/tags" Target="../tags/tag261.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tags" Target="../tags/tag272.xml"/><Relationship Id="rId13" Type="http://schemas.openxmlformats.org/officeDocument/2006/relationships/tags" Target="../tags/tag277.xml"/><Relationship Id="rId18" Type="http://schemas.openxmlformats.org/officeDocument/2006/relationships/tags" Target="../tags/tag282.xml"/><Relationship Id="rId26" Type="http://schemas.openxmlformats.org/officeDocument/2006/relationships/slideLayout" Target="../slideLayouts/slideLayout1.xml"/><Relationship Id="rId3" Type="http://schemas.openxmlformats.org/officeDocument/2006/relationships/tags" Target="../tags/tag267.xml"/><Relationship Id="rId21" Type="http://schemas.openxmlformats.org/officeDocument/2006/relationships/tags" Target="../tags/tag285.xml"/><Relationship Id="rId7" Type="http://schemas.openxmlformats.org/officeDocument/2006/relationships/tags" Target="../tags/tag271.xml"/><Relationship Id="rId12" Type="http://schemas.openxmlformats.org/officeDocument/2006/relationships/tags" Target="../tags/tag276.xml"/><Relationship Id="rId17" Type="http://schemas.openxmlformats.org/officeDocument/2006/relationships/tags" Target="../tags/tag281.xml"/><Relationship Id="rId25" Type="http://schemas.openxmlformats.org/officeDocument/2006/relationships/tags" Target="../tags/tag289.xml"/><Relationship Id="rId2" Type="http://schemas.openxmlformats.org/officeDocument/2006/relationships/tags" Target="../tags/tag266.xml"/><Relationship Id="rId16" Type="http://schemas.openxmlformats.org/officeDocument/2006/relationships/tags" Target="../tags/tag280.xml"/><Relationship Id="rId20" Type="http://schemas.openxmlformats.org/officeDocument/2006/relationships/tags" Target="../tags/tag284.xml"/><Relationship Id="rId1" Type="http://schemas.openxmlformats.org/officeDocument/2006/relationships/tags" Target="../tags/tag265.xml"/><Relationship Id="rId6" Type="http://schemas.openxmlformats.org/officeDocument/2006/relationships/tags" Target="../tags/tag270.xml"/><Relationship Id="rId11" Type="http://schemas.openxmlformats.org/officeDocument/2006/relationships/tags" Target="../tags/tag275.xml"/><Relationship Id="rId24" Type="http://schemas.openxmlformats.org/officeDocument/2006/relationships/tags" Target="../tags/tag288.xml"/><Relationship Id="rId5" Type="http://schemas.openxmlformats.org/officeDocument/2006/relationships/tags" Target="../tags/tag269.xml"/><Relationship Id="rId15" Type="http://schemas.openxmlformats.org/officeDocument/2006/relationships/tags" Target="../tags/tag279.xml"/><Relationship Id="rId23" Type="http://schemas.openxmlformats.org/officeDocument/2006/relationships/tags" Target="../tags/tag287.xml"/><Relationship Id="rId10" Type="http://schemas.openxmlformats.org/officeDocument/2006/relationships/tags" Target="../tags/tag274.xml"/><Relationship Id="rId19" Type="http://schemas.openxmlformats.org/officeDocument/2006/relationships/tags" Target="../tags/tag283.xml"/><Relationship Id="rId4" Type="http://schemas.openxmlformats.org/officeDocument/2006/relationships/tags" Target="../tags/tag268.xml"/><Relationship Id="rId9" Type="http://schemas.openxmlformats.org/officeDocument/2006/relationships/tags" Target="../tags/tag273.xml"/><Relationship Id="rId14" Type="http://schemas.openxmlformats.org/officeDocument/2006/relationships/tags" Target="../tags/tag278.xml"/><Relationship Id="rId22" Type="http://schemas.openxmlformats.org/officeDocument/2006/relationships/tags" Target="../tags/tag286.xml"/><Relationship Id="rId27" Type="http://schemas.openxmlformats.org/officeDocument/2006/relationships/notesSlide" Target="../notesSlides/notesSlide1.xml"/></Relationships>
</file>

<file path=ppt/slides/_rels/slide16.xml.rels><?xml version="1.0" encoding="UTF-8" standalone="yes"?>
<Relationships xmlns="http://schemas.openxmlformats.org/package/2006/relationships"><Relationship Id="rId8" Type="http://schemas.openxmlformats.org/officeDocument/2006/relationships/tags" Target="../tags/tag299.xml"/><Relationship Id="rId13" Type="http://schemas.openxmlformats.org/officeDocument/2006/relationships/tags" Target="../tags/tag304.xml"/><Relationship Id="rId3" Type="http://schemas.openxmlformats.org/officeDocument/2006/relationships/tags" Target="../tags/tag294.xml"/><Relationship Id="rId7" Type="http://schemas.openxmlformats.org/officeDocument/2006/relationships/tags" Target="../tags/tag298.xml"/><Relationship Id="rId12" Type="http://schemas.openxmlformats.org/officeDocument/2006/relationships/tags" Target="../tags/tag303.xml"/><Relationship Id="rId2" Type="http://schemas.openxmlformats.org/officeDocument/2006/relationships/tags" Target="../tags/tag293.xml"/><Relationship Id="rId16" Type="http://schemas.openxmlformats.org/officeDocument/2006/relationships/slideLayout" Target="../slideLayouts/slideLayout2.xml"/><Relationship Id="rId1" Type="http://schemas.openxmlformats.org/officeDocument/2006/relationships/tags" Target="../tags/tag292.xml"/><Relationship Id="rId6" Type="http://schemas.openxmlformats.org/officeDocument/2006/relationships/tags" Target="../tags/tag297.xml"/><Relationship Id="rId11" Type="http://schemas.openxmlformats.org/officeDocument/2006/relationships/tags" Target="../tags/tag302.xml"/><Relationship Id="rId5" Type="http://schemas.openxmlformats.org/officeDocument/2006/relationships/tags" Target="../tags/tag296.xml"/><Relationship Id="rId15" Type="http://schemas.openxmlformats.org/officeDocument/2006/relationships/tags" Target="../tags/tag306.xml"/><Relationship Id="rId10" Type="http://schemas.openxmlformats.org/officeDocument/2006/relationships/tags" Target="../tags/tag301.xml"/><Relationship Id="rId4" Type="http://schemas.openxmlformats.org/officeDocument/2006/relationships/tags" Target="../tags/tag295.xml"/><Relationship Id="rId9" Type="http://schemas.openxmlformats.org/officeDocument/2006/relationships/tags" Target="../tags/tag300.xml"/><Relationship Id="rId14" Type="http://schemas.openxmlformats.org/officeDocument/2006/relationships/tags" Target="../tags/tag305.xml"/></Relationships>
</file>

<file path=ppt/slides/_rels/slide17.xml.rels><?xml version="1.0" encoding="UTF-8" standalone="yes"?>
<Relationships xmlns="http://schemas.openxmlformats.org/package/2006/relationships"><Relationship Id="rId8" Type="http://schemas.openxmlformats.org/officeDocument/2006/relationships/tags" Target="../tags/tag314.xml"/><Relationship Id="rId13" Type="http://schemas.openxmlformats.org/officeDocument/2006/relationships/tags" Target="../tags/tag319.xml"/><Relationship Id="rId18" Type="http://schemas.openxmlformats.org/officeDocument/2006/relationships/slideLayout" Target="../slideLayouts/slideLayout12.xml"/><Relationship Id="rId3" Type="http://schemas.openxmlformats.org/officeDocument/2006/relationships/tags" Target="../tags/tag309.xml"/><Relationship Id="rId7" Type="http://schemas.openxmlformats.org/officeDocument/2006/relationships/tags" Target="../tags/tag313.xml"/><Relationship Id="rId12" Type="http://schemas.openxmlformats.org/officeDocument/2006/relationships/tags" Target="../tags/tag318.xml"/><Relationship Id="rId17" Type="http://schemas.openxmlformats.org/officeDocument/2006/relationships/tags" Target="../tags/tag323.xml"/><Relationship Id="rId2" Type="http://schemas.openxmlformats.org/officeDocument/2006/relationships/tags" Target="../tags/tag308.xml"/><Relationship Id="rId16" Type="http://schemas.openxmlformats.org/officeDocument/2006/relationships/tags" Target="../tags/tag322.xml"/><Relationship Id="rId1" Type="http://schemas.openxmlformats.org/officeDocument/2006/relationships/tags" Target="../tags/tag307.xml"/><Relationship Id="rId6" Type="http://schemas.openxmlformats.org/officeDocument/2006/relationships/tags" Target="../tags/tag312.xml"/><Relationship Id="rId11" Type="http://schemas.openxmlformats.org/officeDocument/2006/relationships/tags" Target="../tags/tag317.xml"/><Relationship Id="rId5" Type="http://schemas.openxmlformats.org/officeDocument/2006/relationships/tags" Target="../tags/tag311.xml"/><Relationship Id="rId15" Type="http://schemas.openxmlformats.org/officeDocument/2006/relationships/tags" Target="../tags/tag321.xml"/><Relationship Id="rId10" Type="http://schemas.openxmlformats.org/officeDocument/2006/relationships/tags" Target="../tags/tag316.xml"/><Relationship Id="rId4" Type="http://schemas.openxmlformats.org/officeDocument/2006/relationships/tags" Target="../tags/tag310.xml"/><Relationship Id="rId9" Type="http://schemas.openxmlformats.org/officeDocument/2006/relationships/tags" Target="../tags/tag315.xml"/><Relationship Id="rId14" Type="http://schemas.openxmlformats.org/officeDocument/2006/relationships/tags" Target="../tags/tag320.xml"/></Relationships>
</file>

<file path=ppt/slides/_rels/slide18.xml.rels><?xml version="1.0" encoding="UTF-8" standalone="yes"?>
<Relationships xmlns="http://schemas.openxmlformats.org/package/2006/relationships"><Relationship Id="rId8" Type="http://schemas.openxmlformats.org/officeDocument/2006/relationships/tags" Target="../tags/tag331.xml"/><Relationship Id="rId13" Type="http://schemas.openxmlformats.org/officeDocument/2006/relationships/tags" Target="../tags/tag336.xml"/><Relationship Id="rId18" Type="http://schemas.openxmlformats.org/officeDocument/2006/relationships/tags" Target="../tags/tag341.xml"/><Relationship Id="rId3" Type="http://schemas.openxmlformats.org/officeDocument/2006/relationships/tags" Target="../tags/tag326.xml"/><Relationship Id="rId21" Type="http://schemas.openxmlformats.org/officeDocument/2006/relationships/tags" Target="../tags/tag344.xml"/><Relationship Id="rId7" Type="http://schemas.openxmlformats.org/officeDocument/2006/relationships/tags" Target="../tags/tag330.xml"/><Relationship Id="rId12" Type="http://schemas.openxmlformats.org/officeDocument/2006/relationships/tags" Target="../tags/tag335.xml"/><Relationship Id="rId17" Type="http://schemas.openxmlformats.org/officeDocument/2006/relationships/tags" Target="../tags/tag340.xml"/><Relationship Id="rId25" Type="http://schemas.openxmlformats.org/officeDocument/2006/relationships/slideLayout" Target="../slideLayouts/slideLayout12.xml"/><Relationship Id="rId2" Type="http://schemas.openxmlformats.org/officeDocument/2006/relationships/tags" Target="../tags/tag325.xml"/><Relationship Id="rId16" Type="http://schemas.openxmlformats.org/officeDocument/2006/relationships/tags" Target="../tags/tag339.xml"/><Relationship Id="rId20" Type="http://schemas.openxmlformats.org/officeDocument/2006/relationships/tags" Target="../tags/tag343.xml"/><Relationship Id="rId1" Type="http://schemas.openxmlformats.org/officeDocument/2006/relationships/tags" Target="../tags/tag324.xml"/><Relationship Id="rId6" Type="http://schemas.openxmlformats.org/officeDocument/2006/relationships/tags" Target="../tags/tag329.xml"/><Relationship Id="rId11" Type="http://schemas.openxmlformats.org/officeDocument/2006/relationships/tags" Target="../tags/tag334.xml"/><Relationship Id="rId24" Type="http://schemas.openxmlformats.org/officeDocument/2006/relationships/tags" Target="../tags/tag347.xml"/><Relationship Id="rId5" Type="http://schemas.openxmlformats.org/officeDocument/2006/relationships/tags" Target="../tags/tag328.xml"/><Relationship Id="rId15" Type="http://schemas.openxmlformats.org/officeDocument/2006/relationships/tags" Target="../tags/tag338.xml"/><Relationship Id="rId23" Type="http://schemas.openxmlformats.org/officeDocument/2006/relationships/tags" Target="../tags/tag346.xml"/><Relationship Id="rId10" Type="http://schemas.openxmlformats.org/officeDocument/2006/relationships/tags" Target="../tags/tag333.xml"/><Relationship Id="rId19" Type="http://schemas.openxmlformats.org/officeDocument/2006/relationships/tags" Target="../tags/tag342.xml"/><Relationship Id="rId4" Type="http://schemas.openxmlformats.org/officeDocument/2006/relationships/tags" Target="../tags/tag327.xml"/><Relationship Id="rId9" Type="http://schemas.openxmlformats.org/officeDocument/2006/relationships/tags" Target="../tags/tag332.xml"/><Relationship Id="rId14" Type="http://schemas.openxmlformats.org/officeDocument/2006/relationships/tags" Target="../tags/tag337.xml"/><Relationship Id="rId22" Type="http://schemas.openxmlformats.org/officeDocument/2006/relationships/tags" Target="../tags/tag345.xml"/></Relationships>
</file>

<file path=ppt/slides/_rels/slide19.xml.rels><?xml version="1.0" encoding="UTF-8" standalone="yes"?>
<Relationships xmlns="http://schemas.openxmlformats.org/package/2006/relationships"><Relationship Id="rId13" Type="http://schemas.openxmlformats.org/officeDocument/2006/relationships/tags" Target="../tags/tag360.xml"/><Relationship Id="rId18" Type="http://schemas.openxmlformats.org/officeDocument/2006/relationships/tags" Target="../tags/tag365.xml"/><Relationship Id="rId26" Type="http://schemas.openxmlformats.org/officeDocument/2006/relationships/tags" Target="../tags/tag373.xml"/><Relationship Id="rId3" Type="http://schemas.openxmlformats.org/officeDocument/2006/relationships/tags" Target="../tags/tag350.xml"/><Relationship Id="rId21" Type="http://schemas.openxmlformats.org/officeDocument/2006/relationships/tags" Target="../tags/tag368.xml"/><Relationship Id="rId7" Type="http://schemas.openxmlformats.org/officeDocument/2006/relationships/tags" Target="../tags/tag354.xml"/><Relationship Id="rId12" Type="http://schemas.openxmlformats.org/officeDocument/2006/relationships/tags" Target="../tags/tag359.xml"/><Relationship Id="rId17" Type="http://schemas.openxmlformats.org/officeDocument/2006/relationships/tags" Target="../tags/tag364.xml"/><Relationship Id="rId25" Type="http://schemas.openxmlformats.org/officeDocument/2006/relationships/tags" Target="../tags/tag372.xml"/><Relationship Id="rId33" Type="http://schemas.openxmlformats.org/officeDocument/2006/relationships/image" Target="../media/image9.png"/><Relationship Id="rId2" Type="http://schemas.openxmlformats.org/officeDocument/2006/relationships/tags" Target="../tags/tag349.xml"/><Relationship Id="rId16" Type="http://schemas.openxmlformats.org/officeDocument/2006/relationships/tags" Target="../tags/tag363.xml"/><Relationship Id="rId20" Type="http://schemas.openxmlformats.org/officeDocument/2006/relationships/tags" Target="../tags/tag367.xml"/><Relationship Id="rId29" Type="http://schemas.openxmlformats.org/officeDocument/2006/relationships/tags" Target="../tags/tag376.xml"/><Relationship Id="rId1" Type="http://schemas.openxmlformats.org/officeDocument/2006/relationships/tags" Target="../tags/tag348.xml"/><Relationship Id="rId6" Type="http://schemas.openxmlformats.org/officeDocument/2006/relationships/tags" Target="../tags/tag353.xml"/><Relationship Id="rId11" Type="http://schemas.openxmlformats.org/officeDocument/2006/relationships/tags" Target="../tags/tag358.xml"/><Relationship Id="rId24" Type="http://schemas.openxmlformats.org/officeDocument/2006/relationships/tags" Target="../tags/tag371.xml"/><Relationship Id="rId32" Type="http://schemas.openxmlformats.org/officeDocument/2006/relationships/slideLayout" Target="../slideLayouts/slideLayout12.xml"/><Relationship Id="rId5" Type="http://schemas.openxmlformats.org/officeDocument/2006/relationships/tags" Target="../tags/tag352.xml"/><Relationship Id="rId15" Type="http://schemas.openxmlformats.org/officeDocument/2006/relationships/tags" Target="../tags/tag362.xml"/><Relationship Id="rId23" Type="http://schemas.openxmlformats.org/officeDocument/2006/relationships/tags" Target="../tags/tag370.xml"/><Relationship Id="rId28" Type="http://schemas.openxmlformats.org/officeDocument/2006/relationships/tags" Target="../tags/tag375.xml"/><Relationship Id="rId10" Type="http://schemas.openxmlformats.org/officeDocument/2006/relationships/tags" Target="../tags/tag357.xml"/><Relationship Id="rId19" Type="http://schemas.openxmlformats.org/officeDocument/2006/relationships/tags" Target="../tags/tag366.xml"/><Relationship Id="rId31" Type="http://schemas.openxmlformats.org/officeDocument/2006/relationships/tags" Target="../tags/tag378.xml"/><Relationship Id="rId4" Type="http://schemas.openxmlformats.org/officeDocument/2006/relationships/tags" Target="../tags/tag351.xml"/><Relationship Id="rId9" Type="http://schemas.openxmlformats.org/officeDocument/2006/relationships/tags" Target="../tags/tag356.xml"/><Relationship Id="rId14" Type="http://schemas.openxmlformats.org/officeDocument/2006/relationships/tags" Target="../tags/tag361.xml"/><Relationship Id="rId22" Type="http://schemas.openxmlformats.org/officeDocument/2006/relationships/tags" Target="../tags/tag369.xml"/><Relationship Id="rId27" Type="http://schemas.openxmlformats.org/officeDocument/2006/relationships/tags" Target="../tags/tag374.xml"/><Relationship Id="rId30" Type="http://schemas.openxmlformats.org/officeDocument/2006/relationships/tags" Target="../tags/tag377.xml"/><Relationship Id="rId8" Type="http://schemas.openxmlformats.org/officeDocument/2006/relationships/tags" Target="../tags/tag355.xml"/></Relationships>
</file>

<file path=ppt/slides/_rels/slide2.xml.rels><?xml version="1.0" encoding="UTF-8" standalone="yes"?>
<Relationships xmlns="http://schemas.openxmlformats.org/package/2006/relationships"><Relationship Id="rId8" Type="http://schemas.openxmlformats.org/officeDocument/2006/relationships/tags" Target="../tags/tag151.xml"/><Relationship Id="rId13" Type="http://schemas.openxmlformats.org/officeDocument/2006/relationships/tags" Target="../tags/tag156.xml"/><Relationship Id="rId18" Type="http://schemas.openxmlformats.org/officeDocument/2006/relationships/tags" Target="../tags/tag161.xml"/><Relationship Id="rId3" Type="http://schemas.openxmlformats.org/officeDocument/2006/relationships/tags" Target="../tags/tag146.xml"/><Relationship Id="rId21" Type="http://schemas.openxmlformats.org/officeDocument/2006/relationships/slideLayout" Target="../slideLayouts/slideLayout13.xml"/><Relationship Id="rId7" Type="http://schemas.openxmlformats.org/officeDocument/2006/relationships/tags" Target="../tags/tag150.xml"/><Relationship Id="rId12" Type="http://schemas.openxmlformats.org/officeDocument/2006/relationships/tags" Target="../tags/tag155.xml"/><Relationship Id="rId17" Type="http://schemas.openxmlformats.org/officeDocument/2006/relationships/tags" Target="../tags/tag160.xml"/><Relationship Id="rId2" Type="http://schemas.openxmlformats.org/officeDocument/2006/relationships/tags" Target="../tags/tag145.xml"/><Relationship Id="rId16" Type="http://schemas.openxmlformats.org/officeDocument/2006/relationships/tags" Target="../tags/tag159.xml"/><Relationship Id="rId20" Type="http://schemas.openxmlformats.org/officeDocument/2006/relationships/tags" Target="../tags/tag163.xml"/><Relationship Id="rId1" Type="http://schemas.openxmlformats.org/officeDocument/2006/relationships/tags" Target="../tags/tag144.xml"/><Relationship Id="rId6" Type="http://schemas.openxmlformats.org/officeDocument/2006/relationships/tags" Target="../tags/tag149.xml"/><Relationship Id="rId11" Type="http://schemas.openxmlformats.org/officeDocument/2006/relationships/tags" Target="../tags/tag154.xml"/><Relationship Id="rId5" Type="http://schemas.openxmlformats.org/officeDocument/2006/relationships/tags" Target="../tags/tag148.xml"/><Relationship Id="rId15" Type="http://schemas.openxmlformats.org/officeDocument/2006/relationships/tags" Target="../tags/tag158.xml"/><Relationship Id="rId10" Type="http://schemas.openxmlformats.org/officeDocument/2006/relationships/tags" Target="../tags/tag153.xml"/><Relationship Id="rId19" Type="http://schemas.openxmlformats.org/officeDocument/2006/relationships/tags" Target="../tags/tag162.xml"/><Relationship Id="rId4" Type="http://schemas.openxmlformats.org/officeDocument/2006/relationships/tags" Target="../tags/tag147.xml"/><Relationship Id="rId9" Type="http://schemas.openxmlformats.org/officeDocument/2006/relationships/tags" Target="../tags/tag152.xml"/><Relationship Id="rId14" Type="http://schemas.openxmlformats.org/officeDocument/2006/relationships/tags" Target="../tags/tag15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64.xml"/></Relationships>
</file>

<file path=ppt/slides/_rels/slide4.xml.rels><?xml version="1.0" encoding="UTF-8" standalone="yes"?>
<Relationships xmlns="http://schemas.openxmlformats.org/package/2006/relationships"><Relationship Id="rId8" Type="http://schemas.openxmlformats.org/officeDocument/2006/relationships/tags" Target="../tags/tag172.xml"/><Relationship Id="rId13" Type="http://schemas.openxmlformats.org/officeDocument/2006/relationships/tags" Target="../tags/tag177.xml"/><Relationship Id="rId3" Type="http://schemas.openxmlformats.org/officeDocument/2006/relationships/tags" Target="../tags/tag167.xml"/><Relationship Id="rId7" Type="http://schemas.openxmlformats.org/officeDocument/2006/relationships/tags" Target="../tags/tag171.xml"/><Relationship Id="rId12" Type="http://schemas.openxmlformats.org/officeDocument/2006/relationships/tags" Target="../tags/tag176.xml"/><Relationship Id="rId2" Type="http://schemas.openxmlformats.org/officeDocument/2006/relationships/tags" Target="../tags/tag166.xml"/><Relationship Id="rId16" Type="http://schemas.openxmlformats.org/officeDocument/2006/relationships/image" Target="../media/image4.png"/><Relationship Id="rId1" Type="http://schemas.openxmlformats.org/officeDocument/2006/relationships/tags" Target="../tags/tag165.xml"/><Relationship Id="rId6" Type="http://schemas.openxmlformats.org/officeDocument/2006/relationships/tags" Target="../tags/tag170.xml"/><Relationship Id="rId11" Type="http://schemas.openxmlformats.org/officeDocument/2006/relationships/tags" Target="../tags/tag175.xml"/><Relationship Id="rId5" Type="http://schemas.openxmlformats.org/officeDocument/2006/relationships/tags" Target="../tags/tag169.xml"/><Relationship Id="rId15" Type="http://schemas.openxmlformats.org/officeDocument/2006/relationships/slideLayout" Target="../slideLayouts/slideLayout7.xml"/><Relationship Id="rId10" Type="http://schemas.openxmlformats.org/officeDocument/2006/relationships/tags" Target="../tags/tag174.xml"/><Relationship Id="rId4" Type="http://schemas.openxmlformats.org/officeDocument/2006/relationships/tags" Target="../tags/tag168.xml"/><Relationship Id="rId9" Type="http://schemas.openxmlformats.org/officeDocument/2006/relationships/tags" Target="../tags/tag173.xml"/><Relationship Id="rId14" Type="http://schemas.openxmlformats.org/officeDocument/2006/relationships/tags" Target="../tags/tag178.xml"/></Relationships>
</file>

<file path=ppt/slides/_rels/slide5.xml.rels><?xml version="1.0" encoding="UTF-8" standalone="yes"?>
<Relationships xmlns="http://schemas.openxmlformats.org/package/2006/relationships"><Relationship Id="rId8" Type="http://schemas.openxmlformats.org/officeDocument/2006/relationships/tags" Target="../tags/tag186.xml"/><Relationship Id="rId13" Type="http://schemas.openxmlformats.org/officeDocument/2006/relationships/tags" Target="../tags/tag191.xml"/><Relationship Id="rId3" Type="http://schemas.openxmlformats.org/officeDocument/2006/relationships/tags" Target="../tags/tag181.xml"/><Relationship Id="rId7" Type="http://schemas.openxmlformats.org/officeDocument/2006/relationships/tags" Target="../tags/tag185.xml"/><Relationship Id="rId12" Type="http://schemas.openxmlformats.org/officeDocument/2006/relationships/tags" Target="../tags/tag190.xml"/><Relationship Id="rId2" Type="http://schemas.openxmlformats.org/officeDocument/2006/relationships/tags" Target="../tags/tag180.xml"/><Relationship Id="rId16" Type="http://schemas.openxmlformats.org/officeDocument/2006/relationships/image" Target="../media/image4.png"/><Relationship Id="rId1" Type="http://schemas.openxmlformats.org/officeDocument/2006/relationships/tags" Target="../tags/tag179.xml"/><Relationship Id="rId6" Type="http://schemas.openxmlformats.org/officeDocument/2006/relationships/tags" Target="../tags/tag184.xml"/><Relationship Id="rId11" Type="http://schemas.openxmlformats.org/officeDocument/2006/relationships/tags" Target="../tags/tag189.xml"/><Relationship Id="rId5" Type="http://schemas.openxmlformats.org/officeDocument/2006/relationships/tags" Target="../tags/tag183.xml"/><Relationship Id="rId15" Type="http://schemas.openxmlformats.org/officeDocument/2006/relationships/slideLayout" Target="../slideLayouts/slideLayout2.xml"/><Relationship Id="rId10" Type="http://schemas.openxmlformats.org/officeDocument/2006/relationships/tags" Target="../tags/tag188.xml"/><Relationship Id="rId4" Type="http://schemas.openxmlformats.org/officeDocument/2006/relationships/tags" Target="../tags/tag182.xml"/><Relationship Id="rId9" Type="http://schemas.openxmlformats.org/officeDocument/2006/relationships/tags" Target="../tags/tag187.xml"/><Relationship Id="rId14" Type="http://schemas.openxmlformats.org/officeDocument/2006/relationships/tags" Target="../tags/tag19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8" Type="http://schemas.openxmlformats.org/officeDocument/2006/relationships/tags" Target="../tags/tag200.xml"/><Relationship Id="rId13" Type="http://schemas.openxmlformats.org/officeDocument/2006/relationships/tags" Target="../tags/tag205.xml"/><Relationship Id="rId18" Type="http://schemas.openxmlformats.org/officeDocument/2006/relationships/slideLayout" Target="../slideLayouts/slideLayout2.xml"/><Relationship Id="rId3" Type="http://schemas.openxmlformats.org/officeDocument/2006/relationships/tags" Target="../tags/tag195.xml"/><Relationship Id="rId7" Type="http://schemas.openxmlformats.org/officeDocument/2006/relationships/tags" Target="../tags/tag199.xml"/><Relationship Id="rId12" Type="http://schemas.openxmlformats.org/officeDocument/2006/relationships/tags" Target="../tags/tag204.xml"/><Relationship Id="rId17" Type="http://schemas.openxmlformats.org/officeDocument/2006/relationships/tags" Target="../tags/tag209.xml"/><Relationship Id="rId2" Type="http://schemas.openxmlformats.org/officeDocument/2006/relationships/tags" Target="../tags/tag194.xml"/><Relationship Id="rId16" Type="http://schemas.openxmlformats.org/officeDocument/2006/relationships/tags" Target="../tags/tag208.xml"/><Relationship Id="rId1" Type="http://schemas.openxmlformats.org/officeDocument/2006/relationships/tags" Target="../tags/tag193.xml"/><Relationship Id="rId6" Type="http://schemas.openxmlformats.org/officeDocument/2006/relationships/tags" Target="../tags/tag198.xml"/><Relationship Id="rId11" Type="http://schemas.openxmlformats.org/officeDocument/2006/relationships/tags" Target="../tags/tag203.xml"/><Relationship Id="rId5" Type="http://schemas.openxmlformats.org/officeDocument/2006/relationships/tags" Target="../tags/tag197.xml"/><Relationship Id="rId15" Type="http://schemas.openxmlformats.org/officeDocument/2006/relationships/tags" Target="../tags/tag207.xml"/><Relationship Id="rId10" Type="http://schemas.openxmlformats.org/officeDocument/2006/relationships/tags" Target="../tags/tag202.xml"/><Relationship Id="rId19" Type="http://schemas.openxmlformats.org/officeDocument/2006/relationships/image" Target="../media/image4.png"/><Relationship Id="rId4" Type="http://schemas.openxmlformats.org/officeDocument/2006/relationships/tags" Target="../tags/tag196.xml"/><Relationship Id="rId9" Type="http://schemas.openxmlformats.org/officeDocument/2006/relationships/tags" Target="../tags/tag201.xml"/><Relationship Id="rId14" Type="http://schemas.openxmlformats.org/officeDocument/2006/relationships/tags" Target="../tags/tag20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8" Type="http://schemas.openxmlformats.org/officeDocument/2006/relationships/tags" Target="../tags/tag217.xml"/><Relationship Id="rId13" Type="http://schemas.openxmlformats.org/officeDocument/2006/relationships/tags" Target="../tags/tag222.xml"/><Relationship Id="rId18" Type="http://schemas.openxmlformats.org/officeDocument/2006/relationships/tags" Target="../tags/tag227.xml"/><Relationship Id="rId3" Type="http://schemas.openxmlformats.org/officeDocument/2006/relationships/tags" Target="../tags/tag212.xml"/><Relationship Id="rId7" Type="http://schemas.openxmlformats.org/officeDocument/2006/relationships/tags" Target="../tags/tag216.xml"/><Relationship Id="rId12" Type="http://schemas.openxmlformats.org/officeDocument/2006/relationships/tags" Target="../tags/tag221.xml"/><Relationship Id="rId17" Type="http://schemas.openxmlformats.org/officeDocument/2006/relationships/tags" Target="../tags/tag226.xml"/><Relationship Id="rId2" Type="http://schemas.openxmlformats.org/officeDocument/2006/relationships/tags" Target="../tags/tag211.xml"/><Relationship Id="rId16" Type="http://schemas.openxmlformats.org/officeDocument/2006/relationships/tags" Target="../tags/tag225.xml"/><Relationship Id="rId20" Type="http://schemas.openxmlformats.org/officeDocument/2006/relationships/slideLayout" Target="../slideLayouts/slideLayout2.xml"/><Relationship Id="rId1" Type="http://schemas.openxmlformats.org/officeDocument/2006/relationships/tags" Target="../tags/tag210.xml"/><Relationship Id="rId6" Type="http://schemas.openxmlformats.org/officeDocument/2006/relationships/tags" Target="../tags/tag215.xml"/><Relationship Id="rId11" Type="http://schemas.openxmlformats.org/officeDocument/2006/relationships/tags" Target="../tags/tag220.xml"/><Relationship Id="rId5" Type="http://schemas.openxmlformats.org/officeDocument/2006/relationships/tags" Target="../tags/tag214.xml"/><Relationship Id="rId15" Type="http://schemas.openxmlformats.org/officeDocument/2006/relationships/tags" Target="../tags/tag224.xml"/><Relationship Id="rId10" Type="http://schemas.openxmlformats.org/officeDocument/2006/relationships/tags" Target="../tags/tag219.xml"/><Relationship Id="rId19" Type="http://schemas.openxmlformats.org/officeDocument/2006/relationships/tags" Target="../tags/tag228.xml"/><Relationship Id="rId4" Type="http://schemas.openxmlformats.org/officeDocument/2006/relationships/tags" Target="../tags/tag213.xml"/><Relationship Id="rId9" Type="http://schemas.openxmlformats.org/officeDocument/2006/relationships/tags" Target="../tags/tag218.xml"/><Relationship Id="rId14" Type="http://schemas.openxmlformats.org/officeDocument/2006/relationships/tags" Target="../tags/tag22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矩形 2"/>
          <p:cNvSpPr/>
          <p:nvPr>
            <p:custDataLst>
              <p:tags r:id="rId1"/>
            </p:custDataLst>
          </p:nvPr>
        </p:nvSpPr>
        <p:spPr>
          <a:xfrm>
            <a:off x="9195463" y="0"/>
            <a:ext cx="2441694" cy="769441"/>
          </a:xfrm>
          <a:prstGeom prst="rect">
            <a:avLst/>
          </a:prstGeom>
          <a:noFill/>
        </p:spPr>
        <p:txBody>
          <a:bodyPr wrap="none" lIns="91440" tIns="45720" rIns="91440" bIns="45720">
            <a:spAutoFit/>
          </a:bodyPr>
          <a:lstStyle/>
          <a:p>
            <a:pPr fontAlgn="auto">
              <a:spcBef>
                <a:spcPct val="0"/>
              </a:spcBef>
              <a:spcAft>
                <a:spcPct val="0"/>
              </a:spcAft>
              <a:defRPr/>
            </a:pPr>
            <a:r>
              <a:rPr lang="zh-CN" altLang="en-US" sz="4400" kern="0">
                <a:solidFill>
                  <a:schemeClr val="tx1"/>
                </a:solidFill>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Calibri"/>
              </a:rPr>
              <a:t>核心内容</a:t>
            </a:r>
          </a:p>
        </p:txBody>
      </p:sp>
      <p:grpSp>
        <p:nvGrpSpPr>
          <p:cNvPr id="4" name="组合 3">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63793858-784D-42DE-84CD-1A4B96434BD1}"/>
              </a:ext>
            </a:extLst>
          </p:cNvPr>
          <p:cNvGrpSpPr/>
          <p:nvPr>
            <p:custDataLst>
              <p:tags r:id="rId2"/>
            </p:custDataLst>
          </p:nvPr>
        </p:nvGrpSpPr>
        <p:grpSpPr>
          <a:xfrm>
            <a:off x="368448" y="1689496"/>
            <a:ext cx="11268709" cy="3827145"/>
            <a:chOff x="1275068" y="1916272"/>
            <a:chExt cx="10097506" cy="3865348"/>
          </a:xfrm>
        </p:grpSpPr>
        <p:sp>
          <p:nvSpPr>
            <p:cNvPr id="5" name="椭圆 4">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BE080839-5C19-4CFA-95BB-6CA3D2B0F70F}"/>
                </a:ext>
              </a:extLst>
            </p:cNvPr>
            <p:cNvSpPr/>
            <p:nvPr>
              <p:custDataLst>
                <p:tags r:id="rId60"/>
              </p:custDataLst>
            </p:nvPr>
          </p:nvSpPr>
          <p:spPr>
            <a:xfrm>
              <a:off x="1275068" y="5122168"/>
              <a:ext cx="8865709" cy="659452"/>
            </a:xfrm>
            <a:prstGeom prst="ellipse">
              <a:avLst/>
            </a:prstGeom>
            <a:gradFill flip="none" rotWithShape="1">
              <a:gsLst>
                <a:gs pos="100000">
                  <a:schemeClr val="bg1">
                    <a:lumMod val="75000"/>
                    <a:alpha val="0"/>
                  </a:schemeClr>
                </a:gs>
                <a:gs pos="29000">
                  <a:schemeClr val="tx1">
                    <a:alpha val="18000"/>
                  </a:schemeClr>
                </a:gs>
                <a:gs pos="0">
                  <a:schemeClr val="tx1">
                    <a:alpha val="30000"/>
                  </a:schemeClr>
                </a:gs>
              </a:gsLst>
              <a:path path="shape">
                <a:fillToRect l="50000" t="50000" r="50000" b="50000"/>
              </a:path>
            </a:gradFill>
            <a:ln>
              <a:noFill/>
            </a:ln>
            <a:effectLst>
              <a:softEdge rad="1143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rgbClr val="000000"/>
                </a:solidFill>
                <a:latin typeface="黑体" panose="02010609060101010101" pitchFamily="49" charset="-122"/>
                <a:ea typeface="黑体" panose="02010609060101010101" pitchFamily="49" charset="-122"/>
                <a:cs typeface="+mn-ea"/>
                <a:sym typeface="+mn-lt"/>
              </a:endParaRPr>
            </a:p>
          </p:txBody>
        </p:sp>
        <p:sp>
          <p:nvSpPr>
            <p:cNvPr id="6" name="任意多边形 26">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6E34260B-7CF1-42FE-A788-4F83AE82597F}"/>
                </a:ext>
              </a:extLst>
            </p:cNvPr>
            <p:cNvSpPr/>
            <p:nvPr>
              <p:custDataLst>
                <p:tags r:id="rId61"/>
              </p:custDataLst>
            </p:nvPr>
          </p:nvSpPr>
          <p:spPr>
            <a:xfrm rot="19669228">
              <a:off x="1675645" y="1916272"/>
              <a:ext cx="9696929" cy="3473490"/>
            </a:xfrm>
            <a:custGeom>
              <a:avLst/>
              <a:gdLst>
                <a:gd name="connsiteX0" fmla="*/ 371475 w 8134350"/>
                <a:gd name="connsiteY0" fmla="*/ 0 h 3473725"/>
                <a:gd name="connsiteX1" fmla="*/ 3680363 w 8134350"/>
                <a:gd name="connsiteY1" fmla="*/ 0 h 3473725"/>
                <a:gd name="connsiteX2" fmla="*/ 4051838 w 8134350"/>
                <a:gd name="connsiteY2" fmla="*/ 371475 h 3473725"/>
                <a:gd name="connsiteX3" fmla="*/ 4051838 w 8134350"/>
                <a:gd name="connsiteY3" fmla="*/ 371477 h 3473725"/>
                <a:gd name="connsiteX4" fmla="*/ 4051838 w 8134350"/>
                <a:gd name="connsiteY4" fmla="*/ 2267624 h 3473725"/>
                <a:gd name="connsiteX5" fmla="*/ 6989250 w 8134350"/>
                <a:gd name="connsiteY5" fmla="*/ 2267624 h 3473725"/>
                <a:gd name="connsiteX6" fmla="*/ 7009698 w 8134350"/>
                <a:gd name="connsiteY6" fmla="*/ 2269686 h 3473725"/>
                <a:gd name="connsiteX7" fmla="*/ 7009698 w 8134350"/>
                <a:gd name="connsiteY7" fmla="*/ 1961252 h 3473725"/>
                <a:gd name="connsiteX8" fmla="*/ 7012047 w 8134350"/>
                <a:gd name="connsiteY8" fmla="*/ 1930538 h 3473725"/>
                <a:gd name="connsiteX9" fmla="*/ 7015807 w 8134350"/>
                <a:gd name="connsiteY9" fmla="*/ 1914575 h 3473725"/>
                <a:gd name="connsiteX10" fmla="*/ 7016792 w 8134350"/>
                <a:gd name="connsiteY10" fmla="*/ 1908843 h 3473725"/>
                <a:gd name="connsiteX11" fmla="*/ 7017969 w 8134350"/>
                <a:gd name="connsiteY11" fmla="*/ 1905400 h 3473725"/>
                <a:gd name="connsiteX12" fmla="*/ 7018786 w 8134350"/>
                <a:gd name="connsiteY12" fmla="*/ 1901931 h 3473725"/>
                <a:gd name="connsiteX13" fmla="*/ 7020948 w 8134350"/>
                <a:gd name="connsiteY13" fmla="*/ 1896681 h 3473725"/>
                <a:gd name="connsiteX14" fmla="*/ 7026411 w 8134350"/>
                <a:gd name="connsiteY14" fmla="*/ 1880696 h 3473725"/>
                <a:gd name="connsiteX15" fmla="*/ 7140860 w 8134350"/>
                <a:gd name="connsiteY15" fmla="*/ 1805626 h 3473725"/>
                <a:gd name="connsiteX16" fmla="*/ 7184389 w 8134350"/>
                <a:gd name="connsiteY16" fmla="*/ 1824914 h 3473725"/>
                <a:gd name="connsiteX17" fmla="*/ 8076507 w 8134350"/>
                <a:gd name="connsiteY17" fmla="*/ 2503656 h 3473725"/>
                <a:gd name="connsiteX18" fmla="*/ 8134063 w 8134350"/>
                <a:gd name="connsiteY18" fmla="*/ 2625031 h 3473725"/>
                <a:gd name="connsiteX19" fmla="*/ 8134030 w 8134350"/>
                <a:gd name="connsiteY19" fmla="*/ 2647103 h 3473725"/>
                <a:gd name="connsiteX20" fmla="*/ 8133955 w 8134350"/>
                <a:gd name="connsiteY20" fmla="*/ 2647768 h 3473725"/>
                <a:gd name="connsiteX21" fmla="*/ 8134063 w 8134350"/>
                <a:gd name="connsiteY21" fmla="*/ 2653167 h 3473725"/>
                <a:gd name="connsiteX22" fmla="*/ 8076507 w 8134350"/>
                <a:gd name="connsiteY22" fmla="*/ 2774542 h 3473725"/>
                <a:gd name="connsiteX23" fmla="*/ 7184389 w 8134350"/>
                <a:gd name="connsiteY23" fmla="*/ 3453283 h 3473725"/>
                <a:gd name="connsiteX24" fmla="*/ 7040099 w 8134350"/>
                <a:gd name="connsiteY24" fmla="*/ 3422552 h 3473725"/>
                <a:gd name="connsiteX25" fmla="*/ 7033235 w 8134350"/>
                <a:gd name="connsiteY25" fmla="*/ 3409989 h 3473725"/>
                <a:gd name="connsiteX26" fmla="*/ 7029448 w 8134350"/>
                <a:gd name="connsiteY26" fmla="*/ 3403942 h 3473725"/>
                <a:gd name="connsiteX27" fmla="*/ 7027973 w 8134350"/>
                <a:gd name="connsiteY27" fmla="*/ 3400360 h 3473725"/>
                <a:gd name="connsiteX28" fmla="*/ 7026411 w 8134350"/>
                <a:gd name="connsiteY28" fmla="*/ 3397501 h 3473725"/>
                <a:gd name="connsiteX29" fmla="*/ 7024537 w 8134350"/>
                <a:gd name="connsiteY29" fmla="*/ 3392018 h 3473725"/>
                <a:gd name="connsiteX30" fmla="*/ 7018786 w 8134350"/>
                <a:gd name="connsiteY30" fmla="*/ 3378055 h 3473725"/>
                <a:gd name="connsiteX31" fmla="*/ 7009698 w 8134350"/>
                <a:gd name="connsiteY31" fmla="*/ 3318734 h 3473725"/>
                <a:gd name="connsiteX32" fmla="*/ 7009698 w 8134350"/>
                <a:gd name="connsiteY32" fmla="*/ 3008513 h 3473725"/>
                <a:gd name="connsiteX33" fmla="*/ 6989250 w 8134350"/>
                <a:gd name="connsiteY33" fmla="*/ 3010574 h 3473725"/>
                <a:gd name="connsiteX34" fmla="*/ 3680362 w 8134350"/>
                <a:gd name="connsiteY34" fmla="*/ 3010574 h 3473725"/>
                <a:gd name="connsiteX35" fmla="*/ 3308887 w 8134350"/>
                <a:gd name="connsiteY35" fmla="*/ 2639099 h 3473725"/>
                <a:gd name="connsiteX36" fmla="*/ 3308888 w 8134350"/>
                <a:gd name="connsiteY36" fmla="*/ 2639094 h 3473725"/>
                <a:gd name="connsiteX37" fmla="*/ 3308888 w 8134350"/>
                <a:gd name="connsiteY37" fmla="*/ 742950 h 3473725"/>
                <a:gd name="connsiteX38" fmla="*/ 371475 w 8134350"/>
                <a:gd name="connsiteY38" fmla="*/ 742950 h 3473725"/>
                <a:gd name="connsiteX39" fmla="*/ 0 w 8134350"/>
                <a:gd name="connsiteY39" fmla="*/ 371475 h 3473725"/>
                <a:gd name="connsiteX40" fmla="*/ 371475 w 8134350"/>
                <a:gd name="connsiteY40" fmla="*/ 0 h 3473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8134350" h="3473725">
                  <a:moveTo>
                    <a:pt x="371475" y="0"/>
                  </a:moveTo>
                  <a:lnTo>
                    <a:pt x="3680363" y="0"/>
                  </a:lnTo>
                  <a:cubicBezTo>
                    <a:pt x="3885523" y="0"/>
                    <a:pt x="4051838" y="166315"/>
                    <a:pt x="4051838" y="371475"/>
                  </a:cubicBezTo>
                  <a:lnTo>
                    <a:pt x="4051838" y="371477"/>
                  </a:lnTo>
                  <a:lnTo>
                    <a:pt x="4051838" y="2267624"/>
                  </a:lnTo>
                  <a:lnTo>
                    <a:pt x="6989250" y="2267624"/>
                  </a:lnTo>
                  <a:lnTo>
                    <a:pt x="7009698" y="2269686"/>
                  </a:lnTo>
                  <a:lnTo>
                    <a:pt x="7009698" y="1961252"/>
                  </a:lnTo>
                  <a:cubicBezTo>
                    <a:pt x="7009698" y="1950731"/>
                    <a:pt x="7010507" y="1940459"/>
                    <a:pt x="7012047" y="1930538"/>
                  </a:cubicBezTo>
                  <a:lnTo>
                    <a:pt x="7015807" y="1914575"/>
                  </a:lnTo>
                  <a:lnTo>
                    <a:pt x="7016792" y="1908843"/>
                  </a:lnTo>
                  <a:lnTo>
                    <a:pt x="7017969" y="1905400"/>
                  </a:lnTo>
                  <a:lnTo>
                    <a:pt x="7018786" y="1901931"/>
                  </a:lnTo>
                  <a:lnTo>
                    <a:pt x="7020948" y="1896681"/>
                  </a:lnTo>
                  <a:lnTo>
                    <a:pt x="7026411" y="1880696"/>
                  </a:lnTo>
                  <a:cubicBezTo>
                    <a:pt x="7050362" y="1826027"/>
                    <a:pt x="7096135" y="1798312"/>
                    <a:pt x="7140860" y="1805626"/>
                  </a:cubicBezTo>
                  <a:cubicBezTo>
                    <a:pt x="7155769" y="1808064"/>
                    <a:pt x="7170560" y="1814393"/>
                    <a:pt x="7184389" y="1824914"/>
                  </a:cubicBezTo>
                  <a:lnTo>
                    <a:pt x="8076507" y="2503656"/>
                  </a:lnTo>
                  <a:cubicBezTo>
                    <a:pt x="8111078" y="2529958"/>
                    <a:pt x="8131446" y="2576230"/>
                    <a:pt x="8134063" y="2625031"/>
                  </a:cubicBezTo>
                  <a:cubicBezTo>
                    <a:pt x="8134455" y="2632351"/>
                    <a:pt x="8134449" y="2639728"/>
                    <a:pt x="8134030" y="2647103"/>
                  </a:cubicBezTo>
                  <a:lnTo>
                    <a:pt x="8133955" y="2647768"/>
                  </a:lnTo>
                  <a:lnTo>
                    <a:pt x="8134063" y="2653167"/>
                  </a:lnTo>
                  <a:cubicBezTo>
                    <a:pt x="8131446" y="2701968"/>
                    <a:pt x="8111078" y="2748240"/>
                    <a:pt x="8076507" y="2774542"/>
                  </a:cubicBezTo>
                  <a:lnTo>
                    <a:pt x="7184389" y="3453283"/>
                  </a:lnTo>
                  <a:cubicBezTo>
                    <a:pt x="7135990" y="3490106"/>
                    <a:pt x="7075788" y="3475588"/>
                    <a:pt x="7040099" y="3422552"/>
                  </a:cubicBezTo>
                  <a:lnTo>
                    <a:pt x="7033235" y="3409989"/>
                  </a:lnTo>
                  <a:lnTo>
                    <a:pt x="7029448" y="3403942"/>
                  </a:lnTo>
                  <a:lnTo>
                    <a:pt x="7027973" y="3400360"/>
                  </a:lnTo>
                  <a:lnTo>
                    <a:pt x="7026411" y="3397501"/>
                  </a:lnTo>
                  <a:lnTo>
                    <a:pt x="7024537" y="3392018"/>
                  </a:lnTo>
                  <a:lnTo>
                    <a:pt x="7018786" y="3378055"/>
                  </a:lnTo>
                  <a:cubicBezTo>
                    <a:pt x="7012934" y="3359822"/>
                    <a:pt x="7009698" y="3339776"/>
                    <a:pt x="7009698" y="3318734"/>
                  </a:cubicBezTo>
                  <a:lnTo>
                    <a:pt x="7009698" y="3008513"/>
                  </a:lnTo>
                  <a:lnTo>
                    <a:pt x="6989250" y="3010574"/>
                  </a:lnTo>
                  <a:lnTo>
                    <a:pt x="3680362" y="3010574"/>
                  </a:lnTo>
                  <a:cubicBezTo>
                    <a:pt x="3475202" y="3010574"/>
                    <a:pt x="3308887" y="2844259"/>
                    <a:pt x="3308887" y="2639099"/>
                  </a:cubicBezTo>
                  <a:lnTo>
                    <a:pt x="3308888" y="2639094"/>
                  </a:lnTo>
                  <a:lnTo>
                    <a:pt x="3308888" y="742950"/>
                  </a:lnTo>
                  <a:lnTo>
                    <a:pt x="371475" y="742950"/>
                  </a:lnTo>
                  <a:cubicBezTo>
                    <a:pt x="166315" y="742950"/>
                    <a:pt x="0" y="576635"/>
                    <a:pt x="0" y="371475"/>
                  </a:cubicBezTo>
                  <a:cubicBezTo>
                    <a:pt x="0" y="166315"/>
                    <a:pt x="166315" y="0"/>
                    <a:pt x="371475" y="0"/>
                  </a:cubicBezTo>
                  <a:close/>
                </a:path>
              </a:pathLst>
            </a:custGeom>
            <a:gradFill>
              <a:gsLst>
                <a:gs pos="85500">
                  <a:schemeClr val="bg1">
                    <a:lumMod val="75000"/>
                  </a:schemeClr>
                </a:gs>
                <a:gs pos="71000">
                  <a:schemeClr val="bg1">
                    <a:lumMod val="95000"/>
                  </a:schemeClr>
                </a:gs>
                <a:gs pos="54000">
                  <a:schemeClr val="bg1">
                    <a:lumMod val="75000"/>
                  </a:schemeClr>
                </a:gs>
                <a:gs pos="37000">
                  <a:schemeClr val="bg1">
                    <a:lumMod val="95000"/>
                  </a:schemeClr>
                </a:gs>
                <a:gs pos="19000">
                  <a:schemeClr val="bg1">
                    <a:lumMod val="75000"/>
                  </a:schemeClr>
                </a:gs>
                <a:gs pos="100000">
                  <a:schemeClr val="bg1">
                    <a:lumMod val="95000"/>
                  </a:schemeClr>
                </a:gs>
                <a:gs pos="0">
                  <a:schemeClr val="bg1">
                    <a:lumMod val="95000"/>
                  </a:schemeClr>
                </a:gs>
              </a:gsLst>
              <a:lin ang="6000000" scaled="0"/>
            </a:gradFill>
            <a:ln w="31750">
              <a:noFill/>
            </a:ln>
            <a:effectLst>
              <a:outerShdw blurRad="50800" dist="38100" dir="2700000" algn="tl" rotWithShape="0">
                <a:prstClr val="black">
                  <a:alpha val="40000"/>
                </a:prstClr>
              </a:outerShdw>
            </a:effectLst>
            <a:scene3d>
              <a:camera prst="perspectiveRelaxedModerately"/>
              <a:lightRig rig="threePt" dir="t"/>
            </a:scene3d>
            <a:sp3d extrusionH="368300" prstMaterial="matte">
              <a:extrusionClr>
                <a:schemeClr val="bg1">
                  <a:lumMod val="65000"/>
                </a:schemeClr>
              </a:extrusionClr>
              <a:contourClr>
                <a:schemeClr val="bg1">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rgbClr val="000000"/>
                </a:solidFill>
                <a:latin typeface="黑体" panose="02010609060101010101" pitchFamily="49" charset="-122"/>
                <a:ea typeface="黑体" panose="02010609060101010101" pitchFamily="49" charset="-122"/>
                <a:cs typeface="+mn-ea"/>
                <a:sym typeface="+mn-lt"/>
              </a:endParaRPr>
            </a:p>
          </p:txBody>
        </p:sp>
      </p:grpSp>
      <p:grpSp>
        <p:nvGrpSpPr>
          <p:cNvPr id="7" name="组合 20">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0CFC4D10-BC3E-483D-B6D1-C6EBAD798384}"/>
              </a:ext>
            </a:extLst>
          </p:cNvPr>
          <p:cNvGrpSpPr/>
          <p:nvPr>
            <p:custDataLst>
              <p:tags r:id="rId3"/>
            </p:custDataLst>
          </p:nvPr>
        </p:nvGrpSpPr>
        <p:grpSpPr>
          <a:xfrm>
            <a:off x="1263015" y="4227195"/>
            <a:ext cx="939165" cy="857250"/>
            <a:chOff x="2392531" y="3776590"/>
            <a:chExt cx="882164" cy="882164"/>
          </a:xfrm>
          <a:gradFill>
            <a:gsLst>
              <a:gs pos="0">
                <a:srgbClr val="FE4444"/>
              </a:gs>
              <a:gs pos="100000">
                <a:srgbClr val="832B2B"/>
              </a:gs>
            </a:gsLst>
            <a:lin ang="6000000" scaled="0"/>
          </a:gradFill>
        </p:grpSpPr>
        <p:sp>
          <p:nvSpPr>
            <p:cNvPr id="8" name="椭圆 7">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F04E796C-DC1D-406A-8FDB-D2F67F02B115}"/>
                </a:ext>
              </a:extLst>
            </p:cNvPr>
            <p:cNvSpPr/>
            <p:nvPr>
              <p:custDataLst>
                <p:tags r:id="rId58"/>
              </p:custDataLst>
            </p:nvPr>
          </p:nvSpPr>
          <p:spPr>
            <a:xfrm>
              <a:off x="2392531" y="3776590"/>
              <a:ext cx="882164" cy="882164"/>
            </a:xfrm>
            <a:prstGeom prst="ellipse">
              <a:avLst/>
            </a:prstGeom>
            <a:grpFill/>
            <a:ln w="19050">
              <a:gradFill flip="none" rotWithShape="1">
                <a:gsLst>
                  <a:gs pos="0">
                    <a:schemeClr val="bg1"/>
                  </a:gs>
                  <a:gs pos="100000">
                    <a:schemeClr val="bg1">
                      <a:lumMod val="65000"/>
                    </a:schemeClr>
                  </a:gs>
                </a:gsLst>
                <a:lin ang="2700000" scaled="1"/>
              </a:gradFill>
            </a:ln>
            <a:effectLst>
              <a:outerShdw blurRad="889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chemeClr val="bg1"/>
                </a:solidFill>
                <a:latin typeface="黑体" panose="02010609060101010101" pitchFamily="49" charset="-122"/>
                <a:ea typeface="黑体" panose="02010609060101010101" pitchFamily="49" charset="-122"/>
                <a:cs typeface="+mn-ea"/>
                <a:sym typeface="+mn-lt"/>
              </a:endParaRPr>
            </a:p>
          </p:txBody>
        </p:sp>
        <p:sp>
          <p:nvSpPr>
            <p:cNvPr id="9" name="文本框 17">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4BBDFB26-90D3-412C-8DC4-90F980F00E1D}"/>
                </a:ext>
              </a:extLst>
            </p:cNvPr>
            <p:cNvSpPr txBox="1"/>
            <p:nvPr>
              <p:custDataLst>
                <p:tags r:id="rId59"/>
              </p:custDataLst>
            </p:nvPr>
          </p:nvSpPr>
          <p:spPr>
            <a:xfrm>
              <a:off x="2556766" y="3995695"/>
              <a:ext cx="528293" cy="473601"/>
            </a:xfrm>
            <a:prstGeom prst="rect">
              <a:avLst/>
            </a:prstGeom>
            <a:grpFill/>
          </p:spPr>
          <p:txBody>
            <a:bodyPr wrap="square" rtlCol="0">
              <a:spAutoFit/>
            </a:bodyPr>
            <a:lstStyle/>
            <a:p>
              <a:pPr algn="ctr"/>
              <a:r>
                <a:rPr lang="en-US" altLang="zh-CN" sz="2400">
                  <a:solidFill>
                    <a:schemeClr val="bg1"/>
                  </a:solidFill>
                  <a:latin typeface="黑体" panose="02010609060101010101" pitchFamily="49" charset="-122"/>
                  <a:ea typeface="黑体" panose="02010609060101010101" pitchFamily="49" charset="-122"/>
                  <a:cs typeface="+mn-ea"/>
                  <a:sym typeface="+mn-lt"/>
                </a:rPr>
                <a:t>01</a:t>
              </a:r>
            </a:p>
          </p:txBody>
        </p:sp>
      </p:grpSp>
      <p:grpSp>
        <p:nvGrpSpPr>
          <p:cNvPr id="10" name="组合 22">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167FB5F2-020C-459B-BA8E-6430D5F4C980}"/>
              </a:ext>
            </a:extLst>
          </p:cNvPr>
          <p:cNvGrpSpPr/>
          <p:nvPr>
            <p:custDataLst>
              <p:tags r:id="rId4"/>
            </p:custDataLst>
          </p:nvPr>
        </p:nvGrpSpPr>
        <p:grpSpPr>
          <a:xfrm>
            <a:off x="4567109" y="1886960"/>
            <a:ext cx="946229" cy="837050"/>
            <a:chOff x="4724252" y="2373641"/>
            <a:chExt cx="882164" cy="882164"/>
          </a:xfrm>
          <a:gradFill>
            <a:gsLst>
              <a:gs pos="0">
                <a:srgbClr val="E30000"/>
              </a:gs>
              <a:gs pos="100000">
                <a:srgbClr val="760303"/>
              </a:gs>
            </a:gsLst>
            <a:lin ang="6000000" scaled="0"/>
          </a:gradFill>
        </p:grpSpPr>
        <p:sp>
          <p:nvSpPr>
            <p:cNvPr id="11" name="椭圆 10">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2207C742-A9F6-4DE2-8E6A-E7C6240829B0}"/>
                </a:ext>
              </a:extLst>
            </p:cNvPr>
            <p:cNvSpPr/>
            <p:nvPr>
              <p:custDataLst>
                <p:tags r:id="rId56"/>
              </p:custDataLst>
            </p:nvPr>
          </p:nvSpPr>
          <p:spPr>
            <a:xfrm>
              <a:off x="4724252" y="2373641"/>
              <a:ext cx="882164" cy="882164"/>
            </a:xfrm>
            <a:prstGeom prst="ellipse">
              <a:avLst/>
            </a:prstGeom>
            <a:grpFill/>
            <a:ln w="19050">
              <a:gradFill flip="none" rotWithShape="1">
                <a:gsLst>
                  <a:gs pos="0">
                    <a:schemeClr val="bg1"/>
                  </a:gs>
                  <a:gs pos="100000">
                    <a:schemeClr val="bg1">
                      <a:lumMod val="65000"/>
                    </a:schemeClr>
                  </a:gs>
                </a:gsLst>
                <a:lin ang="2700000" scaled="1"/>
              </a:gradFill>
            </a:ln>
            <a:effectLst>
              <a:outerShdw blurRad="889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chemeClr val="bg1"/>
                </a:solidFill>
                <a:latin typeface="黑体" panose="02010609060101010101" pitchFamily="49" charset="-122"/>
                <a:ea typeface="黑体" panose="02010609060101010101" pitchFamily="49" charset="-122"/>
                <a:cs typeface="+mn-ea"/>
                <a:sym typeface="+mn-lt"/>
              </a:endParaRPr>
            </a:p>
          </p:txBody>
        </p:sp>
        <p:sp>
          <p:nvSpPr>
            <p:cNvPr id="12" name="文本框 21">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DFA7F942-A444-45AC-AF20-D3FBB849D8A2}"/>
                </a:ext>
              </a:extLst>
            </p:cNvPr>
            <p:cNvSpPr txBox="1"/>
            <p:nvPr>
              <p:custDataLst>
                <p:tags r:id="rId57"/>
              </p:custDataLst>
            </p:nvPr>
          </p:nvSpPr>
          <p:spPr>
            <a:xfrm>
              <a:off x="4848710" y="2513916"/>
              <a:ext cx="599609" cy="600332"/>
            </a:xfrm>
            <a:prstGeom prst="rect">
              <a:avLst/>
            </a:prstGeom>
            <a:grpFill/>
          </p:spPr>
          <p:txBody>
            <a:bodyPr wrap="square" rtlCol="0">
              <a:spAutoFit/>
            </a:bodyPr>
            <a:lstStyle/>
            <a:p>
              <a:pPr algn="ctr"/>
              <a:r>
                <a:rPr lang="en-US" altLang="zh-CN" sz="3200">
                  <a:solidFill>
                    <a:schemeClr val="bg1"/>
                  </a:solidFill>
                  <a:latin typeface="黑体" panose="02010609060101010101" pitchFamily="49" charset="-122"/>
                  <a:ea typeface="黑体" panose="02010609060101010101" pitchFamily="49" charset="-122"/>
                  <a:cs typeface="+mn-ea"/>
                  <a:sym typeface="+mn-lt"/>
                </a:rPr>
                <a:t>02</a:t>
              </a:r>
            </a:p>
          </p:txBody>
        </p:sp>
      </p:grpSp>
      <p:grpSp>
        <p:nvGrpSpPr>
          <p:cNvPr id="13" name="组合 23">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094E754C-000D-4D92-B90D-03606A645D37}"/>
              </a:ext>
            </a:extLst>
          </p:cNvPr>
          <p:cNvGrpSpPr/>
          <p:nvPr>
            <p:custDataLst>
              <p:tags r:id="rId5"/>
            </p:custDataLst>
          </p:nvPr>
        </p:nvGrpSpPr>
        <p:grpSpPr>
          <a:xfrm>
            <a:off x="5601050" y="3991625"/>
            <a:ext cx="939165" cy="857250"/>
            <a:chOff x="5714805" y="3776590"/>
            <a:chExt cx="882164" cy="882164"/>
          </a:xfrm>
          <a:gradFill>
            <a:gsLst>
              <a:gs pos="0">
                <a:srgbClr val="E30000"/>
              </a:gs>
              <a:gs pos="100000">
                <a:srgbClr val="760303"/>
              </a:gs>
            </a:gsLst>
            <a:lin ang="6000000" scaled="0"/>
          </a:gradFill>
        </p:grpSpPr>
        <p:sp>
          <p:nvSpPr>
            <p:cNvPr id="14" name="椭圆 13">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AB07E174-B3D6-4264-8F75-B6627E4D7BD3}"/>
                </a:ext>
              </a:extLst>
            </p:cNvPr>
            <p:cNvSpPr/>
            <p:nvPr>
              <p:custDataLst>
                <p:tags r:id="rId54"/>
              </p:custDataLst>
            </p:nvPr>
          </p:nvSpPr>
          <p:spPr>
            <a:xfrm>
              <a:off x="5714805" y="3776590"/>
              <a:ext cx="882164" cy="882164"/>
            </a:xfrm>
            <a:prstGeom prst="ellipse">
              <a:avLst/>
            </a:prstGeom>
            <a:grpFill/>
            <a:ln w="19050">
              <a:gradFill flip="none" rotWithShape="1">
                <a:gsLst>
                  <a:gs pos="0">
                    <a:schemeClr val="bg1"/>
                  </a:gs>
                  <a:gs pos="100000">
                    <a:schemeClr val="bg1">
                      <a:lumMod val="65000"/>
                    </a:schemeClr>
                  </a:gs>
                </a:gsLst>
                <a:lin ang="2700000" scaled="1"/>
              </a:gradFill>
            </a:ln>
            <a:effectLst>
              <a:outerShdw blurRad="889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chemeClr val="bg1"/>
                </a:solidFill>
                <a:latin typeface="黑体" panose="02010609060101010101" pitchFamily="49" charset="-122"/>
                <a:ea typeface="黑体" panose="02010609060101010101" pitchFamily="49" charset="-122"/>
                <a:cs typeface="+mn-ea"/>
                <a:sym typeface="+mn-lt"/>
              </a:endParaRPr>
            </a:p>
          </p:txBody>
        </p:sp>
        <p:sp>
          <p:nvSpPr>
            <p:cNvPr id="15" name="文本框 24">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2F5AEBF8-0583-468B-BEC5-34D9CF445F53}"/>
                </a:ext>
              </a:extLst>
            </p:cNvPr>
            <p:cNvSpPr txBox="1"/>
            <p:nvPr>
              <p:custDataLst>
                <p:tags r:id="rId55"/>
              </p:custDataLst>
            </p:nvPr>
          </p:nvSpPr>
          <p:spPr>
            <a:xfrm>
              <a:off x="5815677" y="3960737"/>
              <a:ext cx="633051" cy="600331"/>
            </a:xfrm>
            <a:prstGeom prst="rect">
              <a:avLst/>
            </a:prstGeom>
            <a:grpFill/>
          </p:spPr>
          <p:txBody>
            <a:bodyPr wrap="square" rtlCol="0">
              <a:spAutoFit/>
            </a:bodyPr>
            <a:lstStyle/>
            <a:p>
              <a:pPr algn="ctr"/>
              <a:r>
                <a:rPr lang="en-US" altLang="zh-CN" sz="3200">
                  <a:solidFill>
                    <a:schemeClr val="bg1"/>
                  </a:solidFill>
                  <a:latin typeface="黑体" panose="02010609060101010101" pitchFamily="49" charset="-122"/>
                  <a:ea typeface="黑体" panose="02010609060101010101" pitchFamily="49" charset="-122"/>
                  <a:cs typeface="+mn-ea"/>
                  <a:sym typeface="+mn-lt"/>
                </a:rPr>
                <a:t>03</a:t>
              </a:r>
            </a:p>
          </p:txBody>
        </p:sp>
      </p:grpSp>
      <p:grpSp>
        <p:nvGrpSpPr>
          <p:cNvPr id="16" name="组合 25">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4274F98C-A82E-4CF6-9C8E-EC34D21C7DE1}"/>
              </a:ext>
            </a:extLst>
          </p:cNvPr>
          <p:cNvGrpSpPr/>
          <p:nvPr>
            <p:custDataLst>
              <p:tags r:id="rId6"/>
            </p:custDataLst>
          </p:nvPr>
        </p:nvGrpSpPr>
        <p:grpSpPr>
          <a:xfrm>
            <a:off x="7060847" y="3147369"/>
            <a:ext cx="939165" cy="857250"/>
            <a:chOff x="8203726" y="2183036"/>
            <a:chExt cx="882164" cy="882164"/>
          </a:xfrm>
          <a:gradFill>
            <a:gsLst>
              <a:gs pos="0">
                <a:srgbClr val="FE4444"/>
              </a:gs>
              <a:gs pos="100000">
                <a:srgbClr val="832B2B"/>
              </a:gs>
            </a:gsLst>
            <a:lin ang="6000000" scaled="0"/>
          </a:gradFill>
        </p:grpSpPr>
        <p:sp>
          <p:nvSpPr>
            <p:cNvPr id="17" name="椭圆 16">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1CFA666B-BCB5-47D0-AE10-C91A5769DD84}"/>
                </a:ext>
              </a:extLst>
            </p:cNvPr>
            <p:cNvSpPr/>
            <p:nvPr>
              <p:custDataLst>
                <p:tags r:id="rId52"/>
              </p:custDataLst>
            </p:nvPr>
          </p:nvSpPr>
          <p:spPr>
            <a:xfrm>
              <a:off x="8203726" y="2183036"/>
              <a:ext cx="882164" cy="882164"/>
            </a:xfrm>
            <a:prstGeom prst="ellipse">
              <a:avLst/>
            </a:prstGeom>
            <a:grpFill/>
            <a:ln w="19050">
              <a:gradFill flip="none" rotWithShape="1">
                <a:gsLst>
                  <a:gs pos="0">
                    <a:schemeClr val="bg1"/>
                  </a:gs>
                  <a:gs pos="100000">
                    <a:schemeClr val="bg1">
                      <a:lumMod val="65000"/>
                    </a:schemeClr>
                  </a:gs>
                </a:gsLst>
                <a:lin ang="2700000" scaled="1"/>
              </a:gradFill>
            </a:ln>
            <a:effectLst>
              <a:outerShdw blurRad="889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chemeClr val="bg1"/>
                </a:solidFill>
                <a:latin typeface="黑体" panose="02010609060101010101" pitchFamily="49" charset="-122"/>
                <a:ea typeface="黑体" panose="02010609060101010101" pitchFamily="49" charset="-122"/>
                <a:cs typeface="+mn-ea"/>
                <a:sym typeface="+mn-lt"/>
              </a:endParaRPr>
            </a:p>
          </p:txBody>
        </p:sp>
        <p:sp>
          <p:nvSpPr>
            <p:cNvPr id="18" name="文本框 27">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9B3E0CE0-0F13-4AB1-B29F-2C56F6DB5648}"/>
                </a:ext>
              </a:extLst>
            </p:cNvPr>
            <p:cNvSpPr txBox="1"/>
            <p:nvPr>
              <p:custDataLst>
                <p:tags r:id="rId53"/>
              </p:custDataLst>
            </p:nvPr>
          </p:nvSpPr>
          <p:spPr>
            <a:xfrm>
              <a:off x="8328979" y="2354988"/>
              <a:ext cx="655355" cy="600331"/>
            </a:xfrm>
            <a:prstGeom prst="rect">
              <a:avLst/>
            </a:prstGeom>
            <a:grpFill/>
          </p:spPr>
          <p:txBody>
            <a:bodyPr wrap="square" rtlCol="0">
              <a:spAutoFit/>
            </a:bodyPr>
            <a:lstStyle/>
            <a:p>
              <a:pPr algn="ctr"/>
              <a:r>
                <a:rPr lang="en-US" altLang="zh-CN" sz="3200">
                  <a:solidFill>
                    <a:schemeClr val="bg1"/>
                  </a:solidFill>
                  <a:latin typeface="黑体" panose="02010609060101010101" pitchFamily="49" charset="-122"/>
                  <a:ea typeface="黑体" panose="02010609060101010101" pitchFamily="49" charset="-122"/>
                  <a:cs typeface="+mn-ea"/>
                  <a:sym typeface="+mn-lt"/>
                </a:rPr>
                <a:t>04</a:t>
              </a:r>
            </a:p>
          </p:txBody>
        </p:sp>
      </p:grpSp>
      <p:grpSp>
        <p:nvGrpSpPr>
          <p:cNvPr id="19" name="组合 32">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CDE5EE35-F0BD-428C-BD3F-FB43FE4B3D45}"/>
              </a:ext>
            </a:extLst>
          </p:cNvPr>
          <p:cNvGrpSpPr/>
          <p:nvPr>
            <p:custDataLst>
              <p:tags r:id="rId7"/>
            </p:custDataLst>
          </p:nvPr>
        </p:nvGrpSpPr>
        <p:grpSpPr>
          <a:xfrm>
            <a:off x="1163320" y="4088130"/>
            <a:ext cx="1137920" cy="1812290"/>
            <a:chOff x="2499058" y="3318525"/>
            <a:chExt cx="1068858" cy="1864217"/>
          </a:xfrm>
        </p:grpSpPr>
        <p:sp>
          <p:nvSpPr>
            <p:cNvPr id="21" name="弧形 20">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7712A598-0016-4FBB-A138-97863EF55CD5}"/>
                </a:ext>
              </a:extLst>
            </p:cNvPr>
            <p:cNvSpPr/>
            <p:nvPr>
              <p:custDataLst>
                <p:tags r:id="rId48"/>
              </p:custDataLst>
            </p:nvPr>
          </p:nvSpPr>
          <p:spPr>
            <a:xfrm flipH="1">
              <a:off x="2499058" y="3368205"/>
              <a:ext cx="1068858" cy="1068858"/>
            </a:xfrm>
            <a:prstGeom prst="arc">
              <a:avLst>
                <a:gd name="adj1" fmla="val 16200000"/>
                <a:gd name="adj2" fmla="val 5620576"/>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3200">
                <a:solidFill>
                  <a:srgbClr val="000000"/>
                </a:solidFill>
                <a:latin typeface="黑体" panose="02010609060101010101" pitchFamily="49" charset="-122"/>
                <a:ea typeface="黑体" panose="02010609060101010101" pitchFamily="49" charset="-122"/>
                <a:cs typeface="+mn-ea"/>
                <a:sym typeface="+mn-lt"/>
              </a:endParaRPr>
            </a:p>
          </p:txBody>
        </p:sp>
        <p:sp>
          <p:nvSpPr>
            <p:cNvPr id="22" name="椭圆 21">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C15454DD-455C-4E82-951D-D1C8FF77C8AA}"/>
                </a:ext>
              </a:extLst>
            </p:cNvPr>
            <p:cNvSpPr/>
            <p:nvPr>
              <p:custDataLst>
                <p:tags r:id="rId49"/>
              </p:custDataLst>
            </p:nvPr>
          </p:nvSpPr>
          <p:spPr>
            <a:xfrm>
              <a:off x="3009485" y="3318525"/>
              <a:ext cx="93725" cy="93725"/>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rgbClr val="000000"/>
                </a:solidFill>
                <a:latin typeface="黑体" panose="02010609060101010101" pitchFamily="49" charset="-122"/>
                <a:ea typeface="黑体" panose="02010609060101010101" pitchFamily="49" charset="-122"/>
                <a:cs typeface="+mn-ea"/>
                <a:sym typeface="+mn-lt"/>
              </a:endParaRPr>
            </a:p>
          </p:txBody>
        </p:sp>
        <p:sp>
          <p:nvSpPr>
            <p:cNvPr id="23" name="任意多边形 64">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7C055429-A078-46CD-8495-053D6F64B8D0}"/>
                </a:ext>
              </a:extLst>
            </p:cNvPr>
            <p:cNvSpPr/>
            <p:nvPr>
              <p:custDataLst>
                <p:tags r:id="rId50"/>
              </p:custDataLst>
            </p:nvPr>
          </p:nvSpPr>
          <p:spPr>
            <a:xfrm>
              <a:off x="3055620" y="4434840"/>
              <a:ext cx="388620" cy="701040"/>
            </a:xfrm>
            <a:custGeom>
              <a:avLst/>
              <a:gdLst>
                <a:gd name="connsiteX0" fmla="*/ 0 w 388620"/>
                <a:gd name="connsiteY0" fmla="*/ 0 h 701040"/>
                <a:gd name="connsiteX1" fmla="*/ 0 w 388620"/>
                <a:gd name="connsiteY1" fmla="*/ 701040 h 701040"/>
                <a:gd name="connsiteX2" fmla="*/ 388620 w 388620"/>
                <a:gd name="connsiteY2" fmla="*/ 701040 h 701040"/>
              </a:gdLst>
              <a:ahLst/>
              <a:cxnLst>
                <a:cxn ang="0">
                  <a:pos x="connsiteX0" y="connsiteY0"/>
                </a:cxn>
                <a:cxn ang="0">
                  <a:pos x="connsiteX1" y="connsiteY1"/>
                </a:cxn>
                <a:cxn ang="0">
                  <a:pos x="connsiteX2" y="connsiteY2"/>
                </a:cxn>
              </a:cxnLst>
              <a:rect l="l" t="t" r="r" b="b"/>
              <a:pathLst>
                <a:path w="388620" h="701040">
                  <a:moveTo>
                    <a:pt x="0" y="0"/>
                  </a:moveTo>
                  <a:lnTo>
                    <a:pt x="0" y="701040"/>
                  </a:lnTo>
                  <a:lnTo>
                    <a:pt x="388620" y="701040"/>
                  </a:lnTo>
                </a:path>
              </a:pathLst>
            </a:custGeom>
            <a:noFill/>
            <a:ln w="158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rgbClr val="000000"/>
                </a:solidFill>
                <a:latin typeface="黑体" panose="02010609060101010101" pitchFamily="49" charset="-122"/>
                <a:ea typeface="黑体" panose="02010609060101010101" pitchFamily="49" charset="-122"/>
                <a:cs typeface="+mn-ea"/>
                <a:sym typeface="+mn-lt"/>
              </a:endParaRPr>
            </a:p>
          </p:txBody>
        </p:sp>
        <p:sp>
          <p:nvSpPr>
            <p:cNvPr id="24" name="椭圆 23">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DD48C24A-E00D-4EBD-AB55-5EACE512D049}"/>
                </a:ext>
              </a:extLst>
            </p:cNvPr>
            <p:cNvSpPr/>
            <p:nvPr>
              <p:custDataLst>
                <p:tags r:id="rId51"/>
              </p:custDataLst>
            </p:nvPr>
          </p:nvSpPr>
          <p:spPr>
            <a:xfrm>
              <a:off x="3403594" y="5089017"/>
              <a:ext cx="93725" cy="93725"/>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rgbClr val="000000"/>
                </a:solidFill>
                <a:latin typeface="黑体" panose="02010609060101010101" pitchFamily="49" charset="-122"/>
                <a:ea typeface="黑体" panose="02010609060101010101" pitchFamily="49" charset="-122"/>
                <a:cs typeface="+mn-ea"/>
                <a:sym typeface="+mn-lt"/>
              </a:endParaRPr>
            </a:p>
          </p:txBody>
        </p:sp>
      </p:grpSp>
      <p:grpSp>
        <p:nvGrpSpPr>
          <p:cNvPr id="25" name="组合 37">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C9D2F69D-C442-4592-9D45-9BAC39464CE3}"/>
              </a:ext>
            </a:extLst>
          </p:cNvPr>
          <p:cNvGrpSpPr/>
          <p:nvPr>
            <p:custDataLst>
              <p:tags r:id="rId8"/>
            </p:custDataLst>
          </p:nvPr>
        </p:nvGrpSpPr>
        <p:grpSpPr>
          <a:xfrm>
            <a:off x="5494370" y="3852560"/>
            <a:ext cx="1137920" cy="1812290"/>
            <a:chOff x="2499058" y="3318525"/>
            <a:chExt cx="1068858" cy="1864217"/>
          </a:xfrm>
        </p:grpSpPr>
        <p:sp>
          <p:nvSpPr>
            <p:cNvPr id="26" name="弧形 25">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A5E6F051-5DA3-4C3F-B298-F4F6B0C25960}"/>
                </a:ext>
              </a:extLst>
            </p:cNvPr>
            <p:cNvSpPr/>
            <p:nvPr>
              <p:custDataLst>
                <p:tags r:id="rId44"/>
              </p:custDataLst>
            </p:nvPr>
          </p:nvSpPr>
          <p:spPr>
            <a:xfrm flipH="1">
              <a:off x="2499058" y="3368205"/>
              <a:ext cx="1068858" cy="1068858"/>
            </a:xfrm>
            <a:prstGeom prst="arc">
              <a:avLst>
                <a:gd name="adj1" fmla="val 16200000"/>
                <a:gd name="adj2" fmla="val 5620576"/>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3200">
                <a:solidFill>
                  <a:srgbClr val="000000"/>
                </a:solidFill>
                <a:latin typeface="黑体" panose="02010609060101010101" pitchFamily="49" charset="-122"/>
                <a:ea typeface="黑体" panose="02010609060101010101" pitchFamily="49" charset="-122"/>
                <a:cs typeface="+mn-ea"/>
                <a:sym typeface="+mn-lt"/>
              </a:endParaRPr>
            </a:p>
          </p:txBody>
        </p:sp>
        <p:sp>
          <p:nvSpPr>
            <p:cNvPr id="27" name="椭圆 26">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DB34AAE4-06CD-4790-9235-E1EC8B25353C}"/>
                </a:ext>
              </a:extLst>
            </p:cNvPr>
            <p:cNvSpPr/>
            <p:nvPr>
              <p:custDataLst>
                <p:tags r:id="rId45"/>
              </p:custDataLst>
            </p:nvPr>
          </p:nvSpPr>
          <p:spPr>
            <a:xfrm>
              <a:off x="3009485" y="3318525"/>
              <a:ext cx="93725" cy="93725"/>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rgbClr val="000000"/>
                </a:solidFill>
                <a:latin typeface="黑体" panose="02010609060101010101" pitchFamily="49" charset="-122"/>
                <a:ea typeface="黑体" panose="02010609060101010101" pitchFamily="49" charset="-122"/>
                <a:cs typeface="+mn-ea"/>
                <a:sym typeface="+mn-lt"/>
              </a:endParaRPr>
            </a:p>
          </p:txBody>
        </p:sp>
        <p:sp>
          <p:nvSpPr>
            <p:cNvPr id="28" name="任意多边形 69">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200AAC1D-8D36-463F-B42E-DD8908B92C20}"/>
                </a:ext>
              </a:extLst>
            </p:cNvPr>
            <p:cNvSpPr/>
            <p:nvPr>
              <p:custDataLst>
                <p:tags r:id="rId46"/>
              </p:custDataLst>
            </p:nvPr>
          </p:nvSpPr>
          <p:spPr>
            <a:xfrm>
              <a:off x="3055620" y="4434840"/>
              <a:ext cx="388620" cy="701040"/>
            </a:xfrm>
            <a:custGeom>
              <a:avLst/>
              <a:gdLst>
                <a:gd name="connsiteX0" fmla="*/ 0 w 388620"/>
                <a:gd name="connsiteY0" fmla="*/ 0 h 701040"/>
                <a:gd name="connsiteX1" fmla="*/ 0 w 388620"/>
                <a:gd name="connsiteY1" fmla="*/ 701040 h 701040"/>
                <a:gd name="connsiteX2" fmla="*/ 388620 w 388620"/>
                <a:gd name="connsiteY2" fmla="*/ 701040 h 701040"/>
              </a:gdLst>
              <a:ahLst/>
              <a:cxnLst>
                <a:cxn ang="0">
                  <a:pos x="connsiteX0" y="connsiteY0"/>
                </a:cxn>
                <a:cxn ang="0">
                  <a:pos x="connsiteX1" y="connsiteY1"/>
                </a:cxn>
                <a:cxn ang="0">
                  <a:pos x="connsiteX2" y="connsiteY2"/>
                </a:cxn>
              </a:cxnLst>
              <a:rect l="l" t="t" r="r" b="b"/>
              <a:pathLst>
                <a:path w="388620" h="701040">
                  <a:moveTo>
                    <a:pt x="0" y="0"/>
                  </a:moveTo>
                  <a:lnTo>
                    <a:pt x="0" y="701040"/>
                  </a:lnTo>
                  <a:lnTo>
                    <a:pt x="388620" y="701040"/>
                  </a:lnTo>
                </a:path>
              </a:pathLst>
            </a:custGeom>
            <a:noFill/>
            <a:ln w="158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rgbClr val="000000"/>
                </a:solidFill>
                <a:latin typeface="黑体" panose="02010609060101010101" pitchFamily="49" charset="-122"/>
                <a:ea typeface="黑体" panose="02010609060101010101" pitchFamily="49" charset="-122"/>
                <a:cs typeface="+mn-ea"/>
                <a:sym typeface="+mn-lt"/>
              </a:endParaRPr>
            </a:p>
          </p:txBody>
        </p:sp>
        <p:sp>
          <p:nvSpPr>
            <p:cNvPr id="29" name="椭圆 28">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0C6223FB-8460-48AF-AD59-071A346BE26F}"/>
                </a:ext>
              </a:extLst>
            </p:cNvPr>
            <p:cNvSpPr/>
            <p:nvPr>
              <p:custDataLst>
                <p:tags r:id="rId47"/>
              </p:custDataLst>
            </p:nvPr>
          </p:nvSpPr>
          <p:spPr>
            <a:xfrm>
              <a:off x="3403594" y="5089017"/>
              <a:ext cx="93725" cy="93725"/>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rgbClr val="000000"/>
                </a:solidFill>
                <a:latin typeface="黑体" panose="02010609060101010101" pitchFamily="49" charset="-122"/>
                <a:ea typeface="黑体" panose="02010609060101010101" pitchFamily="49" charset="-122"/>
                <a:cs typeface="+mn-ea"/>
                <a:sym typeface="+mn-lt"/>
              </a:endParaRPr>
            </a:p>
          </p:txBody>
        </p:sp>
      </p:grpSp>
      <p:grpSp>
        <p:nvGrpSpPr>
          <p:cNvPr id="30" name="组合 42">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E70E1FA2-4033-4246-AAB2-D2B70D9E0DAD}"/>
              </a:ext>
            </a:extLst>
          </p:cNvPr>
          <p:cNvGrpSpPr/>
          <p:nvPr>
            <p:custDataLst>
              <p:tags r:id="rId9"/>
            </p:custDataLst>
          </p:nvPr>
        </p:nvGrpSpPr>
        <p:grpSpPr>
          <a:xfrm flipH="1" flipV="1">
            <a:off x="4490434" y="1068565"/>
            <a:ext cx="1160903" cy="1812290"/>
            <a:chOff x="2499058" y="3318525"/>
            <a:chExt cx="1068858" cy="1864217"/>
          </a:xfrm>
        </p:grpSpPr>
        <p:sp>
          <p:nvSpPr>
            <p:cNvPr id="31" name="弧形 30">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B50846A7-6337-497B-A19F-AAB3968F1C00}"/>
                </a:ext>
              </a:extLst>
            </p:cNvPr>
            <p:cNvSpPr/>
            <p:nvPr>
              <p:custDataLst>
                <p:tags r:id="rId40"/>
              </p:custDataLst>
            </p:nvPr>
          </p:nvSpPr>
          <p:spPr>
            <a:xfrm flipH="1">
              <a:off x="2499058" y="3368205"/>
              <a:ext cx="1068858" cy="1068858"/>
            </a:xfrm>
            <a:prstGeom prst="arc">
              <a:avLst>
                <a:gd name="adj1" fmla="val 16200000"/>
                <a:gd name="adj2" fmla="val 5620576"/>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3200">
                <a:solidFill>
                  <a:srgbClr val="000000"/>
                </a:solidFill>
                <a:latin typeface="黑体" panose="02010609060101010101" pitchFamily="49" charset="-122"/>
                <a:ea typeface="黑体" panose="02010609060101010101" pitchFamily="49" charset="-122"/>
                <a:cs typeface="+mn-ea"/>
                <a:sym typeface="+mn-lt"/>
              </a:endParaRPr>
            </a:p>
          </p:txBody>
        </p:sp>
        <p:sp>
          <p:nvSpPr>
            <p:cNvPr id="32" name="椭圆 31">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37C571F8-20EB-44A4-B0E8-37D66A473DFB}"/>
                </a:ext>
              </a:extLst>
            </p:cNvPr>
            <p:cNvSpPr/>
            <p:nvPr>
              <p:custDataLst>
                <p:tags r:id="rId41"/>
              </p:custDataLst>
            </p:nvPr>
          </p:nvSpPr>
          <p:spPr>
            <a:xfrm>
              <a:off x="3009485" y="3318525"/>
              <a:ext cx="93725" cy="93725"/>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rgbClr val="000000"/>
                </a:solidFill>
                <a:latin typeface="黑体" panose="02010609060101010101" pitchFamily="49" charset="-122"/>
                <a:ea typeface="黑体" panose="02010609060101010101" pitchFamily="49" charset="-122"/>
                <a:cs typeface="+mn-ea"/>
                <a:sym typeface="+mn-lt"/>
              </a:endParaRPr>
            </a:p>
          </p:txBody>
        </p:sp>
        <p:sp>
          <p:nvSpPr>
            <p:cNvPr id="33" name="任意多边形 74">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1A03FA59-AC11-465F-8097-95C40C2440AC}"/>
                </a:ext>
              </a:extLst>
            </p:cNvPr>
            <p:cNvSpPr/>
            <p:nvPr>
              <p:custDataLst>
                <p:tags r:id="rId42"/>
              </p:custDataLst>
            </p:nvPr>
          </p:nvSpPr>
          <p:spPr>
            <a:xfrm>
              <a:off x="3055620" y="4434840"/>
              <a:ext cx="388620" cy="701040"/>
            </a:xfrm>
            <a:custGeom>
              <a:avLst/>
              <a:gdLst>
                <a:gd name="connsiteX0" fmla="*/ 0 w 388620"/>
                <a:gd name="connsiteY0" fmla="*/ 0 h 701040"/>
                <a:gd name="connsiteX1" fmla="*/ 0 w 388620"/>
                <a:gd name="connsiteY1" fmla="*/ 701040 h 701040"/>
                <a:gd name="connsiteX2" fmla="*/ 388620 w 388620"/>
                <a:gd name="connsiteY2" fmla="*/ 701040 h 701040"/>
              </a:gdLst>
              <a:ahLst/>
              <a:cxnLst>
                <a:cxn ang="0">
                  <a:pos x="connsiteX0" y="connsiteY0"/>
                </a:cxn>
                <a:cxn ang="0">
                  <a:pos x="connsiteX1" y="connsiteY1"/>
                </a:cxn>
                <a:cxn ang="0">
                  <a:pos x="connsiteX2" y="connsiteY2"/>
                </a:cxn>
              </a:cxnLst>
              <a:rect l="l" t="t" r="r" b="b"/>
              <a:pathLst>
                <a:path w="388620" h="701040">
                  <a:moveTo>
                    <a:pt x="0" y="0"/>
                  </a:moveTo>
                  <a:lnTo>
                    <a:pt x="0" y="701040"/>
                  </a:lnTo>
                  <a:lnTo>
                    <a:pt x="388620" y="701040"/>
                  </a:lnTo>
                </a:path>
              </a:pathLst>
            </a:custGeom>
            <a:noFill/>
            <a:ln w="158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rgbClr val="000000"/>
                </a:solidFill>
                <a:latin typeface="黑体" panose="02010609060101010101" pitchFamily="49" charset="-122"/>
                <a:ea typeface="黑体" panose="02010609060101010101" pitchFamily="49" charset="-122"/>
                <a:cs typeface="+mn-ea"/>
                <a:sym typeface="+mn-lt"/>
              </a:endParaRPr>
            </a:p>
          </p:txBody>
        </p:sp>
        <p:sp>
          <p:nvSpPr>
            <p:cNvPr id="34" name="椭圆 33">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A13BC11D-763B-4F4A-9A9B-3F4EFFED8650}"/>
                </a:ext>
              </a:extLst>
            </p:cNvPr>
            <p:cNvSpPr/>
            <p:nvPr>
              <p:custDataLst>
                <p:tags r:id="rId43"/>
              </p:custDataLst>
            </p:nvPr>
          </p:nvSpPr>
          <p:spPr>
            <a:xfrm>
              <a:off x="3403594" y="5089017"/>
              <a:ext cx="93725" cy="93725"/>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rgbClr val="000000"/>
                </a:solidFill>
                <a:latin typeface="黑体" panose="02010609060101010101" pitchFamily="49" charset="-122"/>
                <a:ea typeface="黑体" panose="02010609060101010101" pitchFamily="49" charset="-122"/>
                <a:cs typeface="+mn-ea"/>
                <a:sym typeface="+mn-lt"/>
              </a:endParaRPr>
            </a:p>
          </p:txBody>
        </p:sp>
      </p:grpSp>
      <p:grpSp>
        <p:nvGrpSpPr>
          <p:cNvPr id="35" name="组合 47">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61DD4CEC-3A0E-45B8-A730-3CE5E72DE1D9}"/>
              </a:ext>
            </a:extLst>
          </p:cNvPr>
          <p:cNvGrpSpPr/>
          <p:nvPr>
            <p:custDataLst>
              <p:tags r:id="rId10"/>
            </p:custDataLst>
          </p:nvPr>
        </p:nvGrpSpPr>
        <p:grpSpPr>
          <a:xfrm flipH="1" flipV="1">
            <a:off x="6961152" y="2318059"/>
            <a:ext cx="1137920" cy="1812290"/>
            <a:chOff x="2499058" y="3318525"/>
            <a:chExt cx="1068858" cy="1864217"/>
          </a:xfrm>
        </p:grpSpPr>
        <p:sp>
          <p:nvSpPr>
            <p:cNvPr id="36" name="弧形 35">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241478F1-2593-490A-879C-2E62EA512D2F}"/>
                </a:ext>
              </a:extLst>
            </p:cNvPr>
            <p:cNvSpPr/>
            <p:nvPr>
              <p:custDataLst>
                <p:tags r:id="rId36"/>
              </p:custDataLst>
            </p:nvPr>
          </p:nvSpPr>
          <p:spPr>
            <a:xfrm flipH="1">
              <a:off x="2499058" y="3368205"/>
              <a:ext cx="1068858" cy="1068858"/>
            </a:xfrm>
            <a:prstGeom prst="arc">
              <a:avLst>
                <a:gd name="adj1" fmla="val 16200000"/>
                <a:gd name="adj2" fmla="val 5620576"/>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3200">
                <a:solidFill>
                  <a:srgbClr val="000000"/>
                </a:solidFill>
                <a:latin typeface="黑体" panose="02010609060101010101" pitchFamily="49" charset="-122"/>
                <a:ea typeface="黑体" panose="02010609060101010101" pitchFamily="49" charset="-122"/>
                <a:cs typeface="+mn-ea"/>
                <a:sym typeface="+mn-lt"/>
              </a:endParaRPr>
            </a:p>
          </p:txBody>
        </p:sp>
        <p:sp>
          <p:nvSpPr>
            <p:cNvPr id="37" name="椭圆 36">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4563B2E6-9B6E-45B0-B046-18831CB7C0D3}"/>
                </a:ext>
              </a:extLst>
            </p:cNvPr>
            <p:cNvSpPr/>
            <p:nvPr>
              <p:custDataLst>
                <p:tags r:id="rId37"/>
              </p:custDataLst>
            </p:nvPr>
          </p:nvSpPr>
          <p:spPr>
            <a:xfrm>
              <a:off x="3009485" y="3318525"/>
              <a:ext cx="93725" cy="93725"/>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rgbClr val="000000"/>
                </a:solidFill>
                <a:latin typeface="黑体" panose="02010609060101010101" pitchFamily="49" charset="-122"/>
                <a:ea typeface="黑体" panose="02010609060101010101" pitchFamily="49" charset="-122"/>
                <a:cs typeface="+mn-ea"/>
                <a:sym typeface="+mn-lt"/>
              </a:endParaRPr>
            </a:p>
          </p:txBody>
        </p:sp>
        <p:sp>
          <p:nvSpPr>
            <p:cNvPr id="38" name="任意多边形 79">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A88B3B39-EA83-4B0C-8D51-5F067C928DFD}"/>
                </a:ext>
              </a:extLst>
            </p:cNvPr>
            <p:cNvSpPr/>
            <p:nvPr>
              <p:custDataLst>
                <p:tags r:id="rId38"/>
              </p:custDataLst>
            </p:nvPr>
          </p:nvSpPr>
          <p:spPr>
            <a:xfrm>
              <a:off x="3055620" y="4434840"/>
              <a:ext cx="388620" cy="701040"/>
            </a:xfrm>
            <a:custGeom>
              <a:avLst/>
              <a:gdLst>
                <a:gd name="connsiteX0" fmla="*/ 0 w 388620"/>
                <a:gd name="connsiteY0" fmla="*/ 0 h 701040"/>
                <a:gd name="connsiteX1" fmla="*/ 0 w 388620"/>
                <a:gd name="connsiteY1" fmla="*/ 701040 h 701040"/>
                <a:gd name="connsiteX2" fmla="*/ 388620 w 388620"/>
                <a:gd name="connsiteY2" fmla="*/ 701040 h 701040"/>
              </a:gdLst>
              <a:ahLst/>
              <a:cxnLst>
                <a:cxn ang="0">
                  <a:pos x="connsiteX0" y="connsiteY0"/>
                </a:cxn>
                <a:cxn ang="0">
                  <a:pos x="connsiteX1" y="connsiteY1"/>
                </a:cxn>
                <a:cxn ang="0">
                  <a:pos x="connsiteX2" y="connsiteY2"/>
                </a:cxn>
              </a:cxnLst>
              <a:rect l="l" t="t" r="r" b="b"/>
              <a:pathLst>
                <a:path w="388620" h="701040">
                  <a:moveTo>
                    <a:pt x="0" y="0"/>
                  </a:moveTo>
                  <a:lnTo>
                    <a:pt x="0" y="701040"/>
                  </a:lnTo>
                  <a:lnTo>
                    <a:pt x="388620" y="701040"/>
                  </a:lnTo>
                </a:path>
              </a:pathLst>
            </a:custGeom>
            <a:noFill/>
            <a:ln w="158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rgbClr val="000000"/>
                </a:solidFill>
                <a:latin typeface="黑体" panose="02010609060101010101" pitchFamily="49" charset="-122"/>
                <a:ea typeface="黑体" panose="02010609060101010101" pitchFamily="49" charset="-122"/>
                <a:cs typeface="+mn-ea"/>
                <a:sym typeface="+mn-lt"/>
              </a:endParaRPr>
            </a:p>
          </p:txBody>
        </p:sp>
        <p:sp>
          <p:nvSpPr>
            <p:cNvPr id="39" name="椭圆 38">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C33ECD23-5325-4251-860C-1F26856FE285}"/>
                </a:ext>
              </a:extLst>
            </p:cNvPr>
            <p:cNvSpPr/>
            <p:nvPr>
              <p:custDataLst>
                <p:tags r:id="rId39"/>
              </p:custDataLst>
            </p:nvPr>
          </p:nvSpPr>
          <p:spPr>
            <a:xfrm>
              <a:off x="3403594" y="5089017"/>
              <a:ext cx="93725" cy="93725"/>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rgbClr val="000000"/>
                </a:solidFill>
                <a:latin typeface="黑体" panose="02010609060101010101" pitchFamily="49" charset="-122"/>
                <a:ea typeface="黑体" panose="02010609060101010101" pitchFamily="49" charset="-122"/>
                <a:cs typeface="+mn-ea"/>
                <a:sym typeface="+mn-lt"/>
              </a:endParaRPr>
            </a:p>
          </p:txBody>
        </p:sp>
      </p:grpSp>
      <p:grpSp>
        <p:nvGrpSpPr>
          <p:cNvPr id="40" name="组合 31">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973E2FDE-54ED-4553-B185-601D09248C12}"/>
              </a:ext>
            </a:extLst>
          </p:cNvPr>
          <p:cNvGrpSpPr/>
          <p:nvPr>
            <p:custDataLst>
              <p:tags r:id="rId11"/>
            </p:custDataLst>
          </p:nvPr>
        </p:nvGrpSpPr>
        <p:grpSpPr>
          <a:xfrm>
            <a:off x="1455821" y="872159"/>
            <a:ext cx="3302168" cy="1388408"/>
            <a:chOff x="1810150" y="1391773"/>
            <a:chExt cx="3101016" cy="1428428"/>
          </a:xfrm>
        </p:grpSpPr>
        <p:sp>
          <p:nvSpPr>
            <p:cNvPr id="41" name="文本框 39">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33FAFF7B-8751-4D16-8AB9-2523CB015379}"/>
                </a:ext>
              </a:extLst>
            </p:cNvPr>
            <p:cNvSpPr txBox="1"/>
            <p:nvPr>
              <p:custDataLst>
                <p:tags r:id="rId34"/>
              </p:custDataLst>
            </p:nvPr>
          </p:nvSpPr>
          <p:spPr>
            <a:xfrm>
              <a:off x="2987094" y="1391773"/>
              <a:ext cx="1725053" cy="473645"/>
            </a:xfrm>
            <a:prstGeom prst="rect">
              <a:avLst/>
            </a:prstGeom>
            <a:noFill/>
          </p:spPr>
          <p:txBody>
            <a:bodyPr wrap="square" rtlCol="0">
              <a:spAutoFit/>
            </a:bodyPr>
            <a:lstStyle/>
            <a:p>
              <a:r>
                <a:rPr lang="zh-CN" altLang="en-US" sz="2400" b="1">
                  <a:solidFill>
                    <a:srgbClr val="C00000"/>
                  </a:solidFill>
                  <a:latin typeface="黑体" panose="02010609060101010101" pitchFamily="49" charset="-122"/>
                  <a:ea typeface="黑体" panose="02010609060101010101" pitchFamily="49" charset="-122"/>
                  <a:cs typeface="+mn-ea"/>
                  <a:sym typeface="+mn-lt"/>
                </a:rPr>
                <a:t>奴隶社会</a:t>
              </a:r>
            </a:p>
          </p:txBody>
        </p:sp>
        <p:sp>
          <p:nvSpPr>
            <p:cNvPr id="42" name="文本框 113">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6D8D508B-2F0F-402D-8874-2410EE459A8A}"/>
                </a:ext>
              </a:extLst>
            </p:cNvPr>
            <p:cNvSpPr txBox="1"/>
            <p:nvPr>
              <p:custDataLst>
                <p:tags r:id="rId35"/>
              </p:custDataLst>
            </p:nvPr>
          </p:nvSpPr>
          <p:spPr>
            <a:xfrm>
              <a:off x="1810150" y="1775262"/>
              <a:ext cx="3101016" cy="1044939"/>
            </a:xfrm>
            <a:prstGeom prst="rect">
              <a:avLst/>
            </a:prstGeom>
            <a:noFill/>
          </p:spPr>
          <p:txBody>
            <a:bodyPr wrap="square" rtlCol="0">
              <a:spAutoFit/>
            </a:bodyPr>
            <a:lstStyle/>
            <a:p>
              <a:r>
                <a:rPr sz="2000" err="1">
                  <a:solidFill>
                    <a:srgbClr val="000000"/>
                  </a:solidFill>
                  <a:latin typeface="黑体" panose="02010609060101010101" pitchFamily="49" charset="-122"/>
                  <a:ea typeface="黑体" panose="02010609060101010101" pitchFamily="49" charset="-122"/>
                  <a:cs typeface="+mn-ea"/>
                  <a:sym typeface="+mn-lt"/>
                </a:rPr>
                <a:t>阶级、国家的产生</a:t>
              </a:r>
              <a:r>
                <a:rPr lang="zh-CN" sz="2000">
                  <a:solidFill>
                    <a:srgbClr val="000000"/>
                  </a:solidFill>
                  <a:latin typeface="黑体" panose="02010609060101010101" pitchFamily="49" charset="-122"/>
                  <a:ea typeface="黑体" panose="02010609060101010101" pitchFamily="49" charset="-122"/>
                  <a:cs typeface="+mn-ea"/>
                  <a:sym typeface="+mn-lt"/>
                </a:rPr>
                <a:t>、</a:t>
              </a:r>
              <a:r>
                <a:rPr sz="2000" err="1">
                  <a:solidFill>
                    <a:srgbClr val="000000"/>
                  </a:solidFill>
                  <a:latin typeface="黑体" panose="02010609060101010101" pitchFamily="49" charset="-122"/>
                  <a:ea typeface="黑体" panose="02010609060101010101" pitchFamily="49" charset="-122"/>
                  <a:cs typeface="+mn-ea"/>
                  <a:sym typeface="+mn-lt"/>
                </a:rPr>
                <a:t>生产关系</a:t>
              </a:r>
              <a:r>
                <a:rPr lang="zh-CN" sz="2000">
                  <a:solidFill>
                    <a:srgbClr val="000000"/>
                  </a:solidFill>
                  <a:latin typeface="黑体" panose="02010609060101010101" pitchFamily="49" charset="-122"/>
                  <a:ea typeface="黑体" panose="02010609060101010101" pitchFamily="49" charset="-122"/>
                  <a:cs typeface="+mn-ea"/>
                  <a:sym typeface="+mn-lt"/>
                </a:rPr>
                <a:t>、</a:t>
              </a:r>
              <a:r>
                <a:rPr sz="2000" err="1">
                  <a:solidFill>
                    <a:srgbClr val="000000"/>
                  </a:solidFill>
                  <a:latin typeface="黑体" panose="02010609060101010101" pitchFamily="49" charset="-122"/>
                  <a:ea typeface="黑体" panose="02010609060101010101" pitchFamily="49" charset="-122"/>
                  <a:cs typeface="+mn-ea"/>
                  <a:sym typeface="+mn-lt"/>
                </a:rPr>
                <a:t>迈入文明时代</a:t>
              </a:r>
              <a:r>
                <a:rPr lang="zh-CN" sz="2000">
                  <a:solidFill>
                    <a:srgbClr val="000000"/>
                  </a:solidFill>
                  <a:latin typeface="黑体" panose="02010609060101010101" pitchFamily="49" charset="-122"/>
                  <a:ea typeface="黑体" panose="02010609060101010101" pitchFamily="49" charset="-122"/>
                  <a:cs typeface="+mn-ea"/>
                  <a:sym typeface="+mn-lt"/>
                </a:rPr>
                <a:t>、</a:t>
              </a:r>
              <a:r>
                <a:rPr sz="2000" err="1">
                  <a:solidFill>
                    <a:srgbClr val="000000"/>
                  </a:solidFill>
                  <a:latin typeface="黑体" panose="02010609060101010101" pitchFamily="49" charset="-122"/>
                  <a:ea typeface="黑体" panose="02010609060101010101" pitchFamily="49" charset="-122"/>
                  <a:cs typeface="+mn-ea"/>
                  <a:sym typeface="+mn-lt"/>
                </a:rPr>
                <a:t>主要矛盾及斗争</a:t>
              </a:r>
              <a:r>
                <a:rPr lang="zh-CN" sz="2000">
                  <a:solidFill>
                    <a:srgbClr val="000000"/>
                  </a:solidFill>
                  <a:latin typeface="黑体" panose="02010609060101010101" pitchFamily="49" charset="-122"/>
                  <a:ea typeface="黑体" panose="02010609060101010101" pitchFamily="49" charset="-122"/>
                  <a:cs typeface="+mn-ea"/>
                  <a:sym typeface="+mn-lt"/>
                </a:rPr>
                <a:t>、</a:t>
              </a:r>
              <a:r>
                <a:rPr sz="2000" err="1">
                  <a:solidFill>
                    <a:srgbClr val="000000"/>
                  </a:solidFill>
                  <a:latin typeface="黑体" panose="02010609060101010101" pitchFamily="49" charset="-122"/>
                  <a:ea typeface="黑体" panose="02010609060101010101" pitchFamily="49" charset="-122"/>
                  <a:cs typeface="+mn-ea"/>
                  <a:sym typeface="+mn-lt"/>
                </a:rPr>
                <a:t>解体</a:t>
              </a:r>
              <a:endParaRPr sz="2000">
                <a:solidFill>
                  <a:srgbClr val="000000"/>
                </a:solidFill>
                <a:latin typeface="黑体" panose="02010609060101010101" pitchFamily="49" charset="-122"/>
                <a:ea typeface="黑体" panose="02010609060101010101" pitchFamily="49" charset="-122"/>
                <a:cs typeface="+mn-ea"/>
                <a:sym typeface="+mn-lt"/>
              </a:endParaRPr>
            </a:p>
          </p:txBody>
        </p:sp>
      </p:grpSp>
      <p:grpSp>
        <p:nvGrpSpPr>
          <p:cNvPr id="43" name="组合 29">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4E94A35B-1B5A-4BCA-B6A9-16646D86C2F6}"/>
              </a:ext>
            </a:extLst>
          </p:cNvPr>
          <p:cNvGrpSpPr/>
          <p:nvPr>
            <p:custDataLst>
              <p:tags r:id="rId12"/>
            </p:custDataLst>
          </p:nvPr>
        </p:nvGrpSpPr>
        <p:grpSpPr>
          <a:xfrm>
            <a:off x="5659737" y="736814"/>
            <a:ext cx="3302168" cy="1649777"/>
            <a:chOff x="5790816" y="1266879"/>
            <a:chExt cx="3101400" cy="1696895"/>
          </a:xfrm>
        </p:grpSpPr>
        <p:sp>
          <p:nvSpPr>
            <p:cNvPr id="44" name="文本框 42">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3110D90D-6A87-4BEB-A54E-44288142F7A2}"/>
                </a:ext>
              </a:extLst>
            </p:cNvPr>
            <p:cNvSpPr txBox="1"/>
            <p:nvPr>
              <p:custDataLst>
                <p:tags r:id="rId32"/>
              </p:custDataLst>
            </p:nvPr>
          </p:nvSpPr>
          <p:spPr>
            <a:xfrm>
              <a:off x="6209817" y="2490252"/>
              <a:ext cx="2122562" cy="473522"/>
            </a:xfrm>
            <a:prstGeom prst="rect">
              <a:avLst/>
            </a:prstGeom>
            <a:noFill/>
          </p:spPr>
          <p:txBody>
            <a:bodyPr wrap="square" rtlCol="0">
              <a:spAutoFit/>
            </a:bodyPr>
            <a:lstStyle/>
            <a:p>
              <a:r>
                <a:rPr lang="zh-CN" altLang="en-US" sz="2400" b="1">
                  <a:solidFill>
                    <a:srgbClr val="C00000"/>
                  </a:solidFill>
                  <a:latin typeface="黑体" panose="02010609060101010101" pitchFamily="49" charset="-122"/>
                  <a:ea typeface="黑体" panose="02010609060101010101" pitchFamily="49" charset="-122"/>
                  <a:cs typeface="+mn-ea"/>
                  <a:sym typeface="+mn-lt"/>
                </a:rPr>
                <a:t>资本主义社会</a:t>
              </a:r>
            </a:p>
          </p:txBody>
        </p:sp>
        <p:sp>
          <p:nvSpPr>
            <p:cNvPr id="45" name="文本框 113">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A3B0D4F9-3A35-4021-BDEE-2E458D7372AF}"/>
                </a:ext>
              </a:extLst>
            </p:cNvPr>
            <p:cNvSpPr txBox="1"/>
            <p:nvPr>
              <p:custDataLst>
                <p:tags r:id="rId33"/>
              </p:custDataLst>
            </p:nvPr>
          </p:nvSpPr>
          <p:spPr>
            <a:xfrm>
              <a:off x="5790816" y="1266879"/>
              <a:ext cx="3101400" cy="1361237"/>
            </a:xfrm>
            <a:prstGeom prst="rect">
              <a:avLst/>
            </a:prstGeom>
            <a:noFill/>
          </p:spPr>
          <p:txBody>
            <a:bodyPr wrap="square" rtlCol="0">
              <a:spAutoFit/>
            </a:bodyPr>
            <a:lstStyle/>
            <a:p>
              <a:r>
                <a:rPr sz="2000" err="1">
                  <a:solidFill>
                    <a:schemeClr val="tx1"/>
                  </a:solidFill>
                  <a:latin typeface="黑体" panose="02010609060101010101" pitchFamily="49" charset="-122"/>
                  <a:ea typeface="黑体" panose="02010609060101010101" pitchFamily="49" charset="-122"/>
                  <a:cs typeface="+mn-ea"/>
                  <a:sym typeface="+mn-lt"/>
                </a:rPr>
                <a:t>萌芽</a:t>
              </a:r>
              <a:r>
                <a:rPr lang="zh-CN" sz="2000">
                  <a:solidFill>
                    <a:schemeClr val="tx1"/>
                  </a:solidFill>
                  <a:latin typeface="黑体" panose="02010609060101010101" pitchFamily="49" charset="-122"/>
                  <a:ea typeface="黑体" panose="02010609060101010101" pitchFamily="49" charset="-122"/>
                  <a:cs typeface="+mn-ea"/>
                  <a:sym typeface="+mn-lt"/>
                </a:rPr>
                <a:t>、</a:t>
              </a:r>
              <a:r>
                <a:rPr sz="2000" err="1">
                  <a:solidFill>
                    <a:schemeClr val="tx1"/>
                  </a:solidFill>
                  <a:latin typeface="黑体" panose="02010609060101010101" pitchFamily="49" charset="-122"/>
                  <a:ea typeface="黑体" panose="02010609060101010101" pitchFamily="49" charset="-122"/>
                  <a:cs typeface="+mn-ea"/>
                  <a:sym typeface="+mn-lt"/>
                </a:rPr>
                <a:t>生产关系</a:t>
              </a:r>
              <a:r>
                <a:rPr lang="zh-CN" sz="2000">
                  <a:solidFill>
                    <a:schemeClr val="tx1"/>
                  </a:solidFill>
                  <a:latin typeface="黑体" panose="02010609060101010101" pitchFamily="49" charset="-122"/>
                  <a:ea typeface="黑体" panose="02010609060101010101" pitchFamily="49" charset="-122"/>
                  <a:cs typeface="+mn-ea"/>
                  <a:sym typeface="+mn-lt"/>
                </a:rPr>
                <a:t>、</a:t>
              </a:r>
              <a:r>
                <a:rPr sz="2000" err="1">
                  <a:solidFill>
                    <a:schemeClr val="tx1"/>
                  </a:solidFill>
                  <a:latin typeface="黑体" panose="02010609060101010101" pitchFamily="49" charset="-122"/>
                  <a:ea typeface="黑体" panose="02010609060101010101" pitchFamily="49" charset="-122"/>
                  <a:cs typeface="+mn-ea"/>
                  <a:sym typeface="+mn-lt"/>
                </a:rPr>
                <a:t>历史进步性和局限性</a:t>
              </a:r>
              <a:r>
                <a:rPr lang="zh-CN" sz="2000">
                  <a:solidFill>
                    <a:schemeClr val="tx1"/>
                  </a:solidFill>
                  <a:latin typeface="黑体" panose="02010609060101010101" pitchFamily="49" charset="-122"/>
                  <a:ea typeface="黑体" panose="02010609060101010101" pitchFamily="49" charset="-122"/>
                  <a:cs typeface="+mn-ea"/>
                  <a:sym typeface="+mn-lt"/>
                </a:rPr>
                <a:t>、</a:t>
              </a:r>
              <a:r>
                <a:rPr sz="2000" err="1">
                  <a:solidFill>
                    <a:schemeClr val="tx1"/>
                  </a:solidFill>
                  <a:latin typeface="黑体" panose="02010609060101010101" pitchFamily="49" charset="-122"/>
                  <a:ea typeface="黑体" panose="02010609060101010101" pitchFamily="49" charset="-122"/>
                  <a:cs typeface="+mn-ea"/>
                  <a:sym typeface="+mn-lt"/>
                </a:rPr>
                <a:t>经济危机（痼疾）</a:t>
              </a:r>
              <a:r>
                <a:rPr lang="zh-CN" sz="2000">
                  <a:solidFill>
                    <a:schemeClr val="tx1"/>
                  </a:solidFill>
                  <a:latin typeface="黑体" panose="02010609060101010101" pitchFamily="49" charset="-122"/>
                  <a:ea typeface="黑体" panose="02010609060101010101" pitchFamily="49" charset="-122"/>
                  <a:cs typeface="+mn-ea"/>
                  <a:sym typeface="+mn-lt"/>
                </a:rPr>
                <a:t>、</a:t>
              </a:r>
              <a:r>
                <a:rPr sz="2000" err="1">
                  <a:solidFill>
                    <a:schemeClr val="tx1"/>
                  </a:solidFill>
                  <a:latin typeface="黑体" panose="02010609060101010101" pitchFamily="49" charset="-122"/>
                  <a:ea typeface="黑体" panose="02010609060101010101" pitchFamily="49" charset="-122"/>
                  <a:cs typeface="+mn-ea"/>
                  <a:sym typeface="+mn-lt"/>
                </a:rPr>
                <a:t>主要矛盾、基本矛盾</a:t>
              </a:r>
              <a:r>
                <a:rPr lang="zh-CN" sz="2000">
                  <a:solidFill>
                    <a:schemeClr val="tx1"/>
                  </a:solidFill>
                  <a:latin typeface="黑体" panose="02010609060101010101" pitchFamily="49" charset="-122"/>
                  <a:ea typeface="黑体" panose="02010609060101010101" pitchFamily="49" charset="-122"/>
                  <a:cs typeface="+mn-ea"/>
                  <a:sym typeface="+mn-lt"/>
                </a:rPr>
                <a:t>、</a:t>
              </a:r>
              <a:r>
                <a:rPr sz="2000" err="1">
                  <a:solidFill>
                    <a:schemeClr val="tx1"/>
                  </a:solidFill>
                  <a:latin typeface="黑体" panose="02010609060101010101" pitchFamily="49" charset="-122"/>
                  <a:ea typeface="黑体" panose="02010609060101010101" pitchFamily="49" charset="-122"/>
                  <a:cs typeface="+mn-ea"/>
                  <a:sym typeface="+mn-lt"/>
                </a:rPr>
                <a:t>必然被社会主义取代</a:t>
              </a:r>
              <a:r>
                <a:rPr lang="en-US" altLang="zh-CN" sz="2000">
                  <a:solidFill>
                    <a:schemeClr val="tx1"/>
                  </a:solidFill>
                  <a:latin typeface="黑体" panose="02010609060101010101" pitchFamily="49" charset="-122"/>
                  <a:ea typeface="黑体" panose="02010609060101010101" pitchFamily="49" charset="-122"/>
                  <a:cs typeface="+mn-ea"/>
                  <a:sym typeface="+mn-lt"/>
                </a:rPr>
                <a:t>…</a:t>
              </a:r>
            </a:p>
          </p:txBody>
        </p:sp>
      </p:grpSp>
      <p:grpSp>
        <p:nvGrpSpPr>
          <p:cNvPr id="46" name="组合 26">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B9EAF387-1DB6-4CAE-A105-4A0F7B603071}"/>
              </a:ext>
            </a:extLst>
          </p:cNvPr>
          <p:cNvGrpSpPr/>
          <p:nvPr>
            <p:custDataLst>
              <p:tags r:id="rId13"/>
            </p:custDataLst>
          </p:nvPr>
        </p:nvGrpSpPr>
        <p:grpSpPr>
          <a:xfrm>
            <a:off x="2234762" y="5671186"/>
            <a:ext cx="3424975" cy="1078264"/>
            <a:chOff x="3305067" y="5261932"/>
            <a:chExt cx="3216636" cy="1109551"/>
          </a:xfrm>
        </p:grpSpPr>
        <p:sp>
          <p:nvSpPr>
            <p:cNvPr id="47" name="文本框 30">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D0B1D2B2-33BD-43E3-A386-8E3F6D5A86A4}"/>
                </a:ext>
              </a:extLst>
            </p:cNvPr>
            <p:cNvSpPr txBox="1"/>
            <p:nvPr>
              <p:custDataLst>
                <p:tags r:id="rId30"/>
              </p:custDataLst>
            </p:nvPr>
          </p:nvSpPr>
          <p:spPr>
            <a:xfrm>
              <a:off x="3324562" y="5261932"/>
              <a:ext cx="1725053" cy="473733"/>
            </a:xfrm>
            <a:prstGeom prst="rect">
              <a:avLst/>
            </a:prstGeom>
            <a:noFill/>
          </p:spPr>
          <p:txBody>
            <a:bodyPr wrap="square" rtlCol="0">
              <a:spAutoFit/>
            </a:bodyPr>
            <a:lstStyle/>
            <a:p>
              <a:r>
                <a:rPr lang="zh-CN" altLang="en-US" sz="2400" b="1">
                  <a:solidFill>
                    <a:srgbClr val="C00000"/>
                  </a:solidFill>
                  <a:latin typeface="黑体" panose="02010609060101010101" pitchFamily="49" charset="-122"/>
                  <a:ea typeface="黑体" panose="02010609060101010101" pitchFamily="49" charset="-122"/>
                  <a:cs typeface="+mn-ea"/>
                  <a:sym typeface="+mn-lt"/>
                </a:rPr>
                <a:t>原始社会</a:t>
              </a:r>
            </a:p>
          </p:txBody>
        </p:sp>
        <p:sp>
          <p:nvSpPr>
            <p:cNvPr id="48" name="文本框 113">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CC9D8CA0-A4F2-4311-90A8-63B5CF6980EF}"/>
                </a:ext>
              </a:extLst>
            </p:cNvPr>
            <p:cNvSpPr txBox="1"/>
            <p:nvPr>
              <p:custDataLst>
                <p:tags r:id="rId31"/>
              </p:custDataLst>
            </p:nvPr>
          </p:nvSpPr>
          <p:spPr>
            <a:xfrm>
              <a:off x="3305067" y="5643057"/>
              <a:ext cx="3216636" cy="728426"/>
            </a:xfrm>
            <a:prstGeom prst="rect">
              <a:avLst/>
            </a:prstGeom>
            <a:noFill/>
          </p:spPr>
          <p:txBody>
            <a:bodyPr wrap="square" rtlCol="0">
              <a:spAutoFit/>
            </a:bodyPr>
            <a:lstStyle/>
            <a:p>
              <a:r>
                <a:rPr lang="zh-CN" altLang="en-US" sz="2000">
                  <a:solidFill>
                    <a:srgbClr val="000000"/>
                  </a:solidFill>
                  <a:latin typeface="黑体" panose="02010609060101010101" pitchFamily="49" charset="-122"/>
                  <a:ea typeface="黑体" panose="02010609060101010101" pitchFamily="49" charset="-122"/>
                  <a:cs typeface="+mn-ea"/>
                  <a:sym typeface="+mn-lt"/>
                </a:rPr>
                <a:t>地位、阶段、生产力、生产关系、社会组织、解体</a:t>
              </a:r>
              <a:r>
                <a:rPr lang="en-US" altLang="zh-CN" sz="2000">
                  <a:solidFill>
                    <a:srgbClr val="000000"/>
                  </a:solidFill>
                  <a:latin typeface="黑体" panose="02010609060101010101" pitchFamily="49" charset="-122"/>
                  <a:ea typeface="黑体" panose="02010609060101010101" pitchFamily="49" charset="-122"/>
                  <a:cs typeface="+mn-ea"/>
                  <a:sym typeface="+mn-lt"/>
                </a:rPr>
                <a:t>……</a:t>
              </a:r>
            </a:p>
          </p:txBody>
        </p:sp>
      </p:grpSp>
      <p:grpSp>
        <p:nvGrpSpPr>
          <p:cNvPr id="49" name="组合 28">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3A86243D-AE80-440C-868A-5408048E401A}"/>
              </a:ext>
            </a:extLst>
          </p:cNvPr>
          <p:cNvGrpSpPr/>
          <p:nvPr>
            <p:custDataLst>
              <p:tags r:id="rId14"/>
            </p:custDataLst>
          </p:nvPr>
        </p:nvGrpSpPr>
        <p:grpSpPr>
          <a:xfrm>
            <a:off x="6664960" y="5093969"/>
            <a:ext cx="3289935" cy="1334553"/>
            <a:chOff x="6678220" y="5261932"/>
            <a:chExt cx="3089394" cy="1373119"/>
          </a:xfrm>
        </p:grpSpPr>
        <p:sp>
          <p:nvSpPr>
            <p:cNvPr id="50" name="文本框 36">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24804DDE-1B39-4084-8B9C-455FE73EBC6E}"/>
                </a:ext>
              </a:extLst>
            </p:cNvPr>
            <p:cNvSpPr txBox="1"/>
            <p:nvPr>
              <p:custDataLst>
                <p:tags r:id="rId28"/>
              </p:custDataLst>
            </p:nvPr>
          </p:nvSpPr>
          <p:spPr>
            <a:xfrm>
              <a:off x="6678220" y="5261932"/>
              <a:ext cx="1725052" cy="473679"/>
            </a:xfrm>
            <a:prstGeom prst="rect">
              <a:avLst/>
            </a:prstGeom>
            <a:noFill/>
          </p:spPr>
          <p:txBody>
            <a:bodyPr wrap="square" rtlCol="0">
              <a:spAutoFit/>
            </a:bodyPr>
            <a:lstStyle/>
            <a:p>
              <a:r>
                <a:rPr lang="zh-CN" altLang="en-US" sz="2400" b="1">
                  <a:solidFill>
                    <a:srgbClr val="C00000"/>
                  </a:solidFill>
                  <a:latin typeface="黑体" panose="02010609060101010101" pitchFamily="49" charset="-122"/>
                  <a:ea typeface="黑体" panose="02010609060101010101" pitchFamily="49" charset="-122"/>
                  <a:cs typeface="+mn-ea"/>
                  <a:sym typeface="+mn-lt"/>
                </a:rPr>
                <a:t>封建社会</a:t>
              </a:r>
            </a:p>
          </p:txBody>
        </p:sp>
        <p:sp>
          <p:nvSpPr>
            <p:cNvPr id="51" name="文本框 113">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61A2D063-1490-47AC-9597-00C362CB89AB}"/>
                </a:ext>
              </a:extLst>
            </p:cNvPr>
            <p:cNvSpPr txBox="1"/>
            <p:nvPr>
              <p:custDataLst>
                <p:tags r:id="rId29"/>
              </p:custDataLst>
            </p:nvPr>
          </p:nvSpPr>
          <p:spPr>
            <a:xfrm>
              <a:off x="6683813" y="5590038"/>
              <a:ext cx="3083801" cy="1045013"/>
            </a:xfrm>
            <a:prstGeom prst="rect">
              <a:avLst/>
            </a:prstGeom>
            <a:noFill/>
          </p:spPr>
          <p:txBody>
            <a:bodyPr wrap="square" rtlCol="0">
              <a:spAutoFit/>
            </a:bodyPr>
            <a:lstStyle/>
            <a:p>
              <a:r>
                <a:rPr sz="2000" err="1">
                  <a:solidFill>
                    <a:srgbClr val="000000"/>
                  </a:solidFill>
                  <a:latin typeface="黑体" panose="02010609060101010101" pitchFamily="49" charset="-122"/>
                  <a:ea typeface="黑体" panose="02010609060101010101" pitchFamily="49" charset="-122"/>
                  <a:cs typeface="+mn-ea"/>
                  <a:sym typeface="+mn-lt"/>
                </a:rPr>
                <a:t>生产关系</a:t>
              </a:r>
              <a:r>
                <a:rPr lang="zh-CN" sz="2000">
                  <a:solidFill>
                    <a:srgbClr val="000000"/>
                  </a:solidFill>
                  <a:latin typeface="黑体" panose="02010609060101010101" pitchFamily="49" charset="-122"/>
                  <a:ea typeface="黑体" panose="02010609060101010101" pitchFamily="49" charset="-122"/>
                  <a:cs typeface="+mn-ea"/>
                  <a:sym typeface="+mn-lt"/>
                </a:rPr>
                <a:t>、</a:t>
              </a:r>
              <a:r>
                <a:rPr sz="2000" err="1">
                  <a:solidFill>
                    <a:srgbClr val="000000"/>
                  </a:solidFill>
                  <a:latin typeface="黑体" panose="02010609060101010101" pitchFamily="49" charset="-122"/>
                  <a:ea typeface="黑体" panose="02010609060101010101" pitchFamily="49" charset="-122"/>
                  <a:cs typeface="+mn-ea"/>
                  <a:sym typeface="+mn-lt"/>
                </a:rPr>
                <a:t>历史进步性</a:t>
              </a:r>
              <a:r>
                <a:rPr lang="zh-CN" sz="2000">
                  <a:solidFill>
                    <a:srgbClr val="000000"/>
                  </a:solidFill>
                  <a:latin typeface="黑体" panose="02010609060101010101" pitchFamily="49" charset="-122"/>
                  <a:ea typeface="黑体" panose="02010609060101010101" pitchFamily="49" charset="-122"/>
                  <a:cs typeface="+mn-ea"/>
                  <a:sym typeface="+mn-lt"/>
                </a:rPr>
                <a:t>、</a:t>
              </a:r>
              <a:r>
                <a:rPr sz="2000" err="1">
                  <a:solidFill>
                    <a:srgbClr val="000000"/>
                  </a:solidFill>
                  <a:latin typeface="黑体" panose="02010609060101010101" pitchFamily="49" charset="-122"/>
                  <a:ea typeface="黑体" panose="02010609060101010101" pitchFamily="49" charset="-122"/>
                  <a:cs typeface="+mn-ea"/>
                  <a:sym typeface="+mn-lt"/>
                </a:rPr>
                <a:t>残酷统治（局限性）</a:t>
              </a:r>
              <a:r>
                <a:rPr lang="zh-CN" sz="2000">
                  <a:solidFill>
                    <a:srgbClr val="000000"/>
                  </a:solidFill>
                  <a:latin typeface="黑体" panose="02010609060101010101" pitchFamily="49" charset="-122"/>
                  <a:ea typeface="黑体" panose="02010609060101010101" pitchFamily="49" charset="-122"/>
                  <a:cs typeface="+mn-ea"/>
                  <a:sym typeface="+mn-lt"/>
                </a:rPr>
                <a:t>、</a:t>
              </a:r>
              <a:r>
                <a:rPr sz="2000" err="1">
                  <a:solidFill>
                    <a:srgbClr val="000000"/>
                  </a:solidFill>
                  <a:latin typeface="黑体" panose="02010609060101010101" pitchFamily="49" charset="-122"/>
                  <a:ea typeface="黑体" panose="02010609060101010101" pitchFamily="49" charset="-122"/>
                  <a:cs typeface="+mn-ea"/>
                  <a:sym typeface="+mn-lt"/>
                </a:rPr>
                <a:t>主要矛盾及斗争</a:t>
              </a:r>
              <a:r>
                <a:rPr lang="zh-CN" sz="2000">
                  <a:solidFill>
                    <a:srgbClr val="000000"/>
                  </a:solidFill>
                  <a:latin typeface="黑体" panose="02010609060101010101" pitchFamily="49" charset="-122"/>
                  <a:ea typeface="黑体" panose="02010609060101010101" pitchFamily="49" charset="-122"/>
                  <a:cs typeface="+mn-ea"/>
                  <a:sym typeface="+mn-lt"/>
                </a:rPr>
                <a:t>、</a:t>
              </a:r>
              <a:r>
                <a:rPr sz="2000" err="1">
                  <a:solidFill>
                    <a:srgbClr val="000000"/>
                  </a:solidFill>
                  <a:latin typeface="黑体" panose="02010609060101010101" pitchFamily="49" charset="-122"/>
                  <a:ea typeface="黑体" panose="02010609060101010101" pitchFamily="49" charset="-122"/>
                  <a:cs typeface="+mn-ea"/>
                  <a:sym typeface="+mn-lt"/>
                </a:rPr>
                <a:t>解体</a:t>
              </a:r>
              <a:endParaRPr sz="2000">
                <a:solidFill>
                  <a:srgbClr val="000000"/>
                </a:solidFill>
                <a:latin typeface="黑体" panose="02010609060101010101" pitchFamily="49" charset="-122"/>
                <a:ea typeface="黑体" panose="02010609060101010101" pitchFamily="49" charset="-122"/>
                <a:cs typeface="+mn-ea"/>
                <a:sym typeface="+mn-lt"/>
              </a:endParaRPr>
            </a:p>
          </p:txBody>
        </p:sp>
      </p:grpSp>
      <p:grpSp>
        <p:nvGrpSpPr>
          <p:cNvPr id="52" name="组合 28">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89793610-C92A-407E-BC98-61065580D5DA}"/>
              </a:ext>
            </a:extLst>
          </p:cNvPr>
          <p:cNvGrpSpPr/>
          <p:nvPr>
            <p:custDataLst>
              <p:tags r:id="rId15"/>
            </p:custDataLst>
          </p:nvPr>
        </p:nvGrpSpPr>
        <p:grpSpPr>
          <a:xfrm>
            <a:off x="8840230" y="3183335"/>
            <a:ext cx="3339242" cy="2046129"/>
            <a:chOff x="6049519" y="5261932"/>
            <a:chExt cx="3712531" cy="2105258"/>
          </a:xfrm>
        </p:grpSpPr>
        <p:sp>
          <p:nvSpPr>
            <p:cNvPr id="53" name="文本框 36">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B8ABBC2E-F4B9-41FE-985A-3B2496BA72B9}"/>
                </a:ext>
              </a:extLst>
            </p:cNvPr>
            <p:cNvSpPr txBox="1"/>
            <p:nvPr>
              <p:custDataLst>
                <p:tags r:id="rId26"/>
              </p:custDataLst>
            </p:nvPr>
          </p:nvSpPr>
          <p:spPr>
            <a:xfrm>
              <a:off x="6678220" y="5261932"/>
              <a:ext cx="2648153" cy="473679"/>
            </a:xfrm>
            <a:prstGeom prst="rect">
              <a:avLst/>
            </a:prstGeom>
            <a:noFill/>
          </p:spPr>
          <p:txBody>
            <a:bodyPr wrap="square" rtlCol="0">
              <a:spAutoFit/>
            </a:bodyPr>
            <a:lstStyle/>
            <a:p>
              <a:r>
                <a:rPr lang="zh-CN" altLang="en-US" sz="2400" b="1">
                  <a:solidFill>
                    <a:srgbClr val="C00000"/>
                  </a:solidFill>
                  <a:latin typeface="黑体" panose="02010609060101010101" pitchFamily="49" charset="-122"/>
                  <a:ea typeface="黑体" panose="02010609060101010101" pitchFamily="49" charset="-122"/>
                  <a:cs typeface="+mn-ea"/>
                  <a:sym typeface="+mn-lt"/>
                </a:rPr>
                <a:t>社会主义社会</a:t>
              </a:r>
            </a:p>
          </p:txBody>
        </p:sp>
        <p:sp>
          <p:nvSpPr>
            <p:cNvPr id="54" name="文本框 113">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CEB3FA47-D41A-415C-A744-451C3ECC4D38}"/>
                </a:ext>
              </a:extLst>
            </p:cNvPr>
            <p:cNvSpPr txBox="1"/>
            <p:nvPr>
              <p:custDataLst>
                <p:tags r:id="rId27"/>
              </p:custDataLst>
            </p:nvPr>
          </p:nvSpPr>
          <p:spPr>
            <a:xfrm>
              <a:off x="6049519" y="5688835"/>
              <a:ext cx="3712531" cy="1678355"/>
            </a:xfrm>
            <a:prstGeom prst="rect">
              <a:avLst/>
            </a:prstGeom>
            <a:noFill/>
          </p:spPr>
          <p:txBody>
            <a:bodyPr wrap="square" rtlCol="0">
              <a:spAutoFit/>
            </a:bodyPr>
            <a:lstStyle/>
            <a:p>
              <a:r>
                <a:rPr lang="zh-CN" sz="2000">
                  <a:solidFill>
                    <a:srgbClr val="000000"/>
                  </a:solidFill>
                  <a:latin typeface="黑体" panose="02010609060101010101" pitchFamily="49" charset="-122"/>
                  <a:ea typeface="黑体" panose="02010609060101010101" pitchFamily="49" charset="-122"/>
                  <a:cs typeface="+mn-ea"/>
                  <a:sym typeface="+mn-lt"/>
                </a:rPr>
                <a:t>科学社会主义创立的条件、</a:t>
              </a:r>
              <a:r>
                <a:rPr sz="2000" err="1">
                  <a:solidFill>
                    <a:srgbClr val="000000"/>
                  </a:solidFill>
                  <a:latin typeface="黑体" panose="02010609060101010101" pitchFamily="49" charset="-122"/>
                  <a:ea typeface="黑体" panose="02010609060101010101" pitchFamily="49" charset="-122"/>
                  <a:cs typeface="+mn-ea"/>
                  <a:sym typeface="+mn-lt"/>
                </a:rPr>
                <a:t>十月革命</a:t>
              </a:r>
              <a:r>
                <a:rPr lang="zh-CN" sz="2000">
                  <a:solidFill>
                    <a:srgbClr val="000000"/>
                  </a:solidFill>
                  <a:latin typeface="黑体" panose="02010609060101010101" pitchFamily="49" charset="-122"/>
                  <a:ea typeface="黑体" panose="02010609060101010101" pitchFamily="49" charset="-122"/>
                  <a:cs typeface="+mn-ea"/>
                  <a:sym typeface="+mn-lt"/>
                </a:rPr>
                <a:t>、</a:t>
              </a:r>
              <a:r>
                <a:rPr sz="2000" err="1">
                  <a:solidFill>
                    <a:srgbClr val="000000"/>
                  </a:solidFill>
                  <a:latin typeface="黑体" panose="02010609060101010101" pitchFamily="49" charset="-122"/>
                  <a:ea typeface="黑体" panose="02010609060101010101" pitchFamily="49" charset="-122"/>
                  <a:cs typeface="+mn-ea"/>
                  <a:sym typeface="+mn-lt"/>
                </a:rPr>
                <a:t>生产关系</a:t>
              </a:r>
              <a:r>
                <a:rPr lang="zh-CN" sz="2000">
                  <a:solidFill>
                    <a:srgbClr val="000000"/>
                  </a:solidFill>
                  <a:latin typeface="黑体" panose="02010609060101010101" pitchFamily="49" charset="-122"/>
                  <a:ea typeface="黑体" panose="02010609060101010101" pitchFamily="49" charset="-122"/>
                  <a:cs typeface="+mn-ea"/>
                  <a:sym typeface="+mn-lt"/>
                </a:rPr>
                <a:t>、</a:t>
              </a:r>
              <a:r>
                <a:rPr sz="2000" err="1">
                  <a:solidFill>
                    <a:srgbClr val="000000"/>
                  </a:solidFill>
                  <a:latin typeface="黑体" panose="02010609060101010101" pitchFamily="49" charset="-122"/>
                  <a:ea typeface="黑体" panose="02010609060101010101" pitchFamily="49" charset="-122"/>
                  <a:cs typeface="+mn-ea"/>
                  <a:sym typeface="+mn-lt"/>
                </a:rPr>
                <a:t>一国到多国的大发展</a:t>
              </a:r>
              <a:r>
                <a:rPr lang="zh-CN" sz="2000">
                  <a:solidFill>
                    <a:srgbClr val="000000"/>
                  </a:solidFill>
                  <a:latin typeface="黑体" panose="02010609060101010101" pitchFamily="49" charset="-122"/>
                  <a:ea typeface="黑体" panose="02010609060101010101" pitchFamily="49" charset="-122"/>
                  <a:cs typeface="+mn-ea"/>
                  <a:sym typeface="+mn-lt"/>
                </a:rPr>
                <a:t>、</a:t>
              </a:r>
              <a:r>
                <a:rPr sz="2000" err="1">
                  <a:solidFill>
                    <a:srgbClr val="000000"/>
                  </a:solidFill>
                  <a:latin typeface="黑体" panose="02010609060101010101" pitchFamily="49" charset="-122"/>
                  <a:ea typeface="黑体" panose="02010609060101010101" pitchFamily="49" charset="-122"/>
                  <a:cs typeface="+mn-ea"/>
                  <a:sym typeface="+mn-lt"/>
                </a:rPr>
                <a:t>出现挫折</a:t>
              </a:r>
              <a:r>
                <a:rPr lang="zh-CN" sz="2000">
                  <a:solidFill>
                    <a:srgbClr val="000000"/>
                  </a:solidFill>
                  <a:latin typeface="黑体" panose="02010609060101010101" pitchFamily="49" charset="-122"/>
                  <a:ea typeface="黑体" panose="02010609060101010101" pitchFamily="49" charset="-122"/>
                  <a:cs typeface="+mn-ea"/>
                  <a:sym typeface="+mn-lt"/>
                </a:rPr>
                <a:t>、</a:t>
              </a:r>
              <a:r>
                <a:rPr sz="2000" err="1">
                  <a:solidFill>
                    <a:srgbClr val="000000"/>
                  </a:solidFill>
                  <a:latin typeface="黑体" panose="02010609060101010101" pitchFamily="49" charset="-122"/>
                  <a:ea typeface="黑体" panose="02010609060101010101" pitchFamily="49" charset="-122"/>
                  <a:cs typeface="+mn-ea"/>
                  <a:sym typeface="+mn-lt"/>
                </a:rPr>
                <a:t>坚定信念</a:t>
              </a:r>
              <a:r>
                <a:rPr lang="zh-CN" sz="2000">
                  <a:solidFill>
                    <a:srgbClr val="000000"/>
                  </a:solidFill>
                  <a:latin typeface="黑体" panose="02010609060101010101" pitchFamily="49" charset="-122"/>
                  <a:ea typeface="黑体" panose="02010609060101010101" pitchFamily="49" charset="-122"/>
                  <a:cs typeface="+mn-ea"/>
                  <a:sym typeface="+mn-lt"/>
                </a:rPr>
                <a:t>、</a:t>
              </a:r>
              <a:r>
                <a:rPr sz="2000" err="1">
                  <a:solidFill>
                    <a:srgbClr val="000000"/>
                  </a:solidFill>
                  <a:latin typeface="黑体" panose="02010609060101010101" pitchFamily="49" charset="-122"/>
                  <a:ea typeface="黑体" panose="02010609060101010101" pitchFamily="49" charset="-122"/>
                  <a:cs typeface="+mn-ea"/>
                  <a:sym typeface="+mn-lt"/>
                </a:rPr>
                <a:t>中国</a:t>
              </a:r>
              <a:r>
                <a:rPr lang="zh-CN" sz="2000">
                  <a:solidFill>
                    <a:srgbClr val="000000"/>
                  </a:solidFill>
                  <a:latin typeface="黑体" panose="02010609060101010101" pitchFamily="49" charset="-122"/>
                  <a:ea typeface="黑体" panose="02010609060101010101" pitchFamily="49" charset="-122"/>
                  <a:cs typeface="+mn-ea"/>
                  <a:sym typeface="+mn-lt"/>
                </a:rPr>
                <a:t>特色社会主义</a:t>
              </a:r>
              <a:r>
                <a:rPr sz="2000" err="1">
                  <a:solidFill>
                    <a:srgbClr val="000000"/>
                  </a:solidFill>
                  <a:latin typeface="黑体" panose="02010609060101010101" pitchFamily="49" charset="-122"/>
                  <a:ea typeface="黑体" panose="02010609060101010101" pitchFamily="49" charset="-122"/>
                  <a:cs typeface="+mn-ea"/>
                  <a:sym typeface="+mn-lt"/>
                </a:rPr>
                <a:t>焕发生命力</a:t>
              </a:r>
              <a:endParaRPr sz="2000">
                <a:solidFill>
                  <a:srgbClr val="000000"/>
                </a:solidFill>
                <a:latin typeface="黑体" panose="02010609060101010101" pitchFamily="49" charset="-122"/>
                <a:ea typeface="黑体" panose="02010609060101010101" pitchFamily="49" charset="-122"/>
                <a:cs typeface="+mn-ea"/>
                <a:sym typeface="+mn-lt"/>
              </a:endParaRPr>
            </a:p>
          </p:txBody>
        </p:sp>
      </p:grpSp>
      <p:sp>
        <p:nvSpPr>
          <p:cNvPr id="55" name="文本框 54">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3D412AA4-7927-4517-9E44-D8D1A4760A94}"/>
              </a:ext>
            </a:extLst>
          </p:cNvPr>
          <p:cNvSpPr txBox="1"/>
          <p:nvPr>
            <p:custDataLst>
              <p:tags r:id="rId16"/>
            </p:custDataLst>
          </p:nvPr>
        </p:nvSpPr>
        <p:spPr>
          <a:xfrm>
            <a:off x="408941" y="1931035"/>
            <a:ext cx="724942" cy="3969385"/>
          </a:xfrm>
          <a:prstGeom prst="rect">
            <a:avLst/>
          </a:prstGeom>
          <a:noFill/>
        </p:spPr>
        <p:txBody>
          <a:bodyPr wrap="square" rtlCol="0">
            <a:spAutoFit/>
          </a:bodyPr>
          <a:lstStyle/>
          <a:p>
            <a:r>
              <a:rPr lang="zh-CN" altLang="en-US" sz="3600" b="1">
                <a:solidFill>
                  <a:srgbClr val="C00000"/>
                </a:solidFill>
                <a:latin typeface="黑体" panose="02010609060101010101" pitchFamily="49" charset="-122"/>
                <a:ea typeface="黑体" panose="02010609060101010101" pitchFamily="49" charset="-122"/>
              </a:rPr>
              <a:t>人类社会的演进</a:t>
            </a:r>
          </a:p>
        </p:txBody>
      </p:sp>
      <p:sp>
        <p:nvSpPr>
          <p:cNvPr id="56" name="文本框 42">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5EF2E3F1-8ABD-4A96-BB68-CADCAE4C0A22}"/>
              </a:ext>
            </a:extLst>
          </p:cNvPr>
          <p:cNvSpPr txBox="1"/>
          <p:nvPr>
            <p:custDataLst>
              <p:tags r:id="rId17"/>
            </p:custDataLst>
          </p:nvPr>
        </p:nvSpPr>
        <p:spPr>
          <a:xfrm>
            <a:off x="9841865" y="943610"/>
            <a:ext cx="1513840" cy="829945"/>
          </a:xfrm>
          <a:prstGeom prst="rect">
            <a:avLst/>
          </a:prstGeom>
          <a:noFill/>
        </p:spPr>
        <p:txBody>
          <a:bodyPr wrap="square" rtlCol="0">
            <a:spAutoFit/>
          </a:bodyPr>
          <a:lstStyle/>
          <a:p>
            <a:pPr algn="ctr"/>
            <a:r>
              <a:rPr lang="zh-CN" altLang="en-US" sz="2400" b="1">
                <a:solidFill>
                  <a:srgbClr val="C00000"/>
                </a:solidFill>
                <a:latin typeface="黑体" panose="02010609060101010101" pitchFamily="49" charset="-122"/>
                <a:ea typeface="黑体" panose="02010609060101010101" pitchFamily="49" charset="-122"/>
                <a:cs typeface="+mn-ea"/>
                <a:sym typeface="+mn-lt"/>
              </a:rPr>
              <a:t>共产主义社会</a:t>
            </a:r>
          </a:p>
        </p:txBody>
      </p:sp>
      <p:grpSp>
        <p:nvGrpSpPr>
          <p:cNvPr id="57" name="组合 23">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C2851441-A9A8-4B83-8005-7EECB565C048}"/>
              </a:ext>
            </a:extLst>
          </p:cNvPr>
          <p:cNvGrpSpPr/>
          <p:nvPr>
            <p:custDataLst>
              <p:tags r:id="rId18"/>
            </p:custDataLst>
          </p:nvPr>
        </p:nvGrpSpPr>
        <p:grpSpPr>
          <a:xfrm>
            <a:off x="8502015" y="1910715"/>
            <a:ext cx="939165" cy="857250"/>
            <a:chOff x="5714805" y="3776590"/>
            <a:chExt cx="882164" cy="882164"/>
          </a:xfrm>
          <a:gradFill>
            <a:gsLst>
              <a:gs pos="0">
                <a:srgbClr val="E30000"/>
              </a:gs>
              <a:gs pos="100000">
                <a:srgbClr val="760303"/>
              </a:gs>
            </a:gsLst>
            <a:lin ang="6000000" scaled="0"/>
          </a:gradFill>
        </p:grpSpPr>
        <p:sp>
          <p:nvSpPr>
            <p:cNvPr id="58" name="椭圆 57">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AFDB21C0-13E5-4457-A1A2-83063C584F44}"/>
                </a:ext>
              </a:extLst>
            </p:cNvPr>
            <p:cNvSpPr/>
            <p:nvPr>
              <p:custDataLst>
                <p:tags r:id="rId24"/>
              </p:custDataLst>
            </p:nvPr>
          </p:nvSpPr>
          <p:spPr>
            <a:xfrm>
              <a:off x="5714805" y="3776590"/>
              <a:ext cx="882164" cy="882164"/>
            </a:xfrm>
            <a:prstGeom prst="ellipse">
              <a:avLst/>
            </a:prstGeom>
            <a:grpFill/>
            <a:ln w="19050">
              <a:gradFill flip="none" rotWithShape="1">
                <a:gsLst>
                  <a:gs pos="0">
                    <a:schemeClr val="bg1"/>
                  </a:gs>
                  <a:gs pos="100000">
                    <a:schemeClr val="bg1">
                      <a:lumMod val="65000"/>
                    </a:schemeClr>
                  </a:gs>
                </a:gsLst>
                <a:lin ang="2700000" scaled="1"/>
              </a:gradFill>
            </a:ln>
            <a:effectLst>
              <a:outerShdw blurRad="889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chemeClr val="bg1"/>
                </a:solidFill>
                <a:latin typeface="黑体" panose="02010609060101010101" pitchFamily="49" charset="-122"/>
                <a:ea typeface="黑体" panose="02010609060101010101" pitchFamily="49" charset="-122"/>
                <a:cs typeface="+mn-ea"/>
                <a:sym typeface="+mn-lt"/>
              </a:endParaRPr>
            </a:p>
          </p:txBody>
        </p:sp>
        <p:sp>
          <p:nvSpPr>
            <p:cNvPr id="59" name="文本框 24">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A1745BC4-D22C-409B-A613-F74EB6149A29}"/>
                </a:ext>
              </a:extLst>
            </p:cNvPr>
            <p:cNvSpPr txBox="1"/>
            <p:nvPr>
              <p:custDataLst>
                <p:tags r:id="rId25"/>
              </p:custDataLst>
            </p:nvPr>
          </p:nvSpPr>
          <p:spPr>
            <a:xfrm>
              <a:off x="5857784" y="3934273"/>
              <a:ext cx="633051" cy="600525"/>
            </a:xfrm>
            <a:prstGeom prst="rect">
              <a:avLst/>
            </a:prstGeom>
            <a:grpFill/>
          </p:spPr>
          <p:txBody>
            <a:bodyPr wrap="square" rtlCol="0">
              <a:spAutoFit/>
            </a:bodyPr>
            <a:lstStyle/>
            <a:p>
              <a:pPr algn="ctr"/>
              <a:r>
                <a:rPr lang="en-US" altLang="zh-CN" sz="3200">
                  <a:solidFill>
                    <a:schemeClr val="bg1"/>
                  </a:solidFill>
                  <a:latin typeface="黑体" panose="02010609060101010101" pitchFamily="49" charset="-122"/>
                  <a:ea typeface="黑体" panose="02010609060101010101" pitchFamily="49" charset="-122"/>
                  <a:cs typeface="+mn-ea"/>
                  <a:sym typeface="+mn-lt"/>
                </a:rPr>
                <a:t>05</a:t>
              </a:r>
            </a:p>
          </p:txBody>
        </p:sp>
      </p:grpSp>
      <p:grpSp>
        <p:nvGrpSpPr>
          <p:cNvPr id="60" name="组合 37">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50BE53BA-9EC3-4E33-B988-7E7477918439}"/>
              </a:ext>
            </a:extLst>
          </p:cNvPr>
          <p:cNvGrpSpPr/>
          <p:nvPr>
            <p:custDataLst>
              <p:tags r:id="rId19"/>
            </p:custDataLst>
          </p:nvPr>
        </p:nvGrpSpPr>
        <p:grpSpPr>
          <a:xfrm>
            <a:off x="8401685" y="1844040"/>
            <a:ext cx="1137920" cy="1812290"/>
            <a:chOff x="2499058" y="3318525"/>
            <a:chExt cx="1068858" cy="1864217"/>
          </a:xfrm>
        </p:grpSpPr>
        <p:sp>
          <p:nvSpPr>
            <p:cNvPr id="61" name="弧形 60">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47669945-A4B0-4586-8A08-4B142FC379E2}"/>
                </a:ext>
              </a:extLst>
            </p:cNvPr>
            <p:cNvSpPr/>
            <p:nvPr>
              <p:custDataLst>
                <p:tags r:id="rId20"/>
              </p:custDataLst>
            </p:nvPr>
          </p:nvSpPr>
          <p:spPr>
            <a:xfrm flipH="1">
              <a:off x="2499058" y="3368205"/>
              <a:ext cx="1068858" cy="1068858"/>
            </a:xfrm>
            <a:prstGeom prst="arc">
              <a:avLst>
                <a:gd name="adj1" fmla="val 16200000"/>
                <a:gd name="adj2" fmla="val 5620576"/>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3200">
                <a:solidFill>
                  <a:srgbClr val="000000"/>
                </a:solidFill>
                <a:latin typeface="黑体" panose="02010609060101010101" pitchFamily="49" charset="-122"/>
                <a:ea typeface="黑体" panose="02010609060101010101" pitchFamily="49" charset="-122"/>
                <a:cs typeface="+mn-ea"/>
                <a:sym typeface="+mn-lt"/>
              </a:endParaRPr>
            </a:p>
          </p:txBody>
        </p:sp>
        <p:sp>
          <p:nvSpPr>
            <p:cNvPr id="62" name="椭圆 61">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2CFB8306-A27A-4106-B113-7AAE36F9DB21}"/>
                </a:ext>
              </a:extLst>
            </p:cNvPr>
            <p:cNvSpPr/>
            <p:nvPr>
              <p:custDataLst>
                <p:tags r:id="rId21"/>
              </p:custDataLst>
            </p:nvPr>
          </p:nvSpPr>
          <p:spPr>
            <a:xfrm>
              <a:off x="3009485" y="3318525"/>
              <a:ext cx="93725" cy="93725"/>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rgbClr val="000000"/>
                </a:solidFill>
                <a:latin typeface="黑体" panose="02010609060101010101" pitchFamily="49" charset="-122"/>
                <a:ea typeface="黑体" panose="02010609060101010101" pitchFamily="49" charset="-122"/>
                <a:cs typeface="+mn-ea"/>
                <a:sym typeface="+mn-lt"/>
              </a:endParaRPr>
            </a:p>
          </p:txBody>
        </p:sp>
        <p:sp>
          <p:nvSpPr>
            <p:cNvPr id="63" name="任意多边形 156">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7F4AFDB1-3B02-46CA-AB97-3B0654019D09}"/>
                </a:ext>
              </a:extLst>
            </p:cNvPr>
            <p:cNvSpPr/>
            <p:nvPr>
              <p:custDataLst>
                <p:tags r:id="rId22"/>
              </p:custDataLst>
            </p:nvPr>
          </p:nvSpPr>
          <p:spPr>
            <a:xfrm>
              <a:off x="3055620" y="4434840"/>
              <a:ext cx="388620" cy="701040"/>
            </a:xfrm>
            <a:custGeom>
              <a:avLst/>
              <a:gdLst>
                <a:gd name="connsiteX0" fmla="*/ 0 w 388620"/>
                <a:gd name="connsiteY0" fmla="*/ 0 h 701040"/>
                <a:gd name="connsiteX1" fmla="*/ 0 w 388620"/>
                <a:gd name="connsiteY1" fmla="*/ 701040 h 701040"/>
                <a:gd name="connsiteX2" fmla="*/ 388620 w 388620"/>
                <a:gd name="connsiteY2" fmla="*/ 701040 h 701040"/>
              </a:gdLst>
              <a:ahLst/>
              <a:cxnLst>
                <a:cxn ang="0">
                  <a:pos x="connsiteX0" y="connsiteY0"/>
                </a:cxn>
                <a:cxn ang="0">
                  <a:pos x="connsiteX1" y="connsiteY1"/>
                </a:cxn>
                <a:cxn ang="0">
                  <a:pos x="connsiteX2" y="connsiteY2"/>
                </a:cxn>
              </a:cxnLst>
              <a:rect l="l" t="t" r="r" b="b"/>
              <a:pathLst>
                <a:path w="388620" h="701040">
                  <a:moveTo>
                    <a:pt x="0" y="0"/>
                  </a:moveTo>
                  <a:lnTo>
                    <a:pt x="0" y="701040"/>
                  </a:lnTo>
                  <a:lnTo>
                    <a:pt x="388620" y="701040"/>
                  </a:lnTo>
                </a:path>
              </a:pathLst>
            </a:custGeom>
            <a:noFill/>
            <a:ln w="158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rgbClr val="000000"/>
                </a:solidFill>
                <a:latin typeface="黑体" panose="02010609060101010101" pitchFamily="49" charset="-122"/>
                <a:ea typeface="黑体" panose="02010609060101010101" pitchFamily="49" charset="-122"/>
                <a:cs typeface="+mn-ea"/>
                <a:sym typeface="+mn-lt"/>
              </a:endParaRPr>
            </a:p>
          </p:txBody>
        </p:sp>
        <p:sp>
          <p:nvSpPr>
            <p:cNvPr id="64" name="椭圆 63">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57EFB346-E190-48A2-A90C-BA025DE32F55}"/>
                </a:ext>
              </a:extLst>
            </p:cNvPr>
            <p:cNvSpPr/>
            <p:nvPr>
              <p:custDataLst>
                <p:tags r:id="rId23"/>
              </p:custDataLst>
            </p:nvPr>
          </p:nvSpPr>
          <p:spPr>
            <a:xfrm>
              <a:off x="3403594" y="5089017"/>
              <a:ext cx="93725" cy="93725"/>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rgbClr val="000000"/>
                </a:solidFill>
                <a:latin typeface="黑体" panose="02010609060101010101" pitchFamily="49" charset="-122"/>
                <a:ea typeface="黑体" panose="02010609060101010101" pitchFamily="49" charset="-122"/>
                <a:cs typeface="+mn-ea"/>
                <a:sym typeface="+mn-lt"/>
              </a:endParaRPr>
            </a:p>
          </p:txBody>
        </p:sp>
      </p:grpSp>
    </p:spTree>
    <p:extLst>
      <p:ext uri="{BB962C8B-B14F-4D97-AF65-F5344CB8AC3E}">
        <p14:creationId xmlns:p14="http://schemas.microsoft.com/office/powerpoint/2010/main" val="279047737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6" presetClass="emph" presetSubtype="0" fill="hold" grpId="0" nodeType="clickEffect">
                                  <p:stCondLst>
                                    <p:cond delay="0"/>
                                  </p:stCondLst>
                                  <p:childTnLst>
                                    <p:animScale>
                                      <p:cBhvr>
                                        <p:cTn id="6" dur="2000" fill="hold"/>
                                        <p:tgtEl>
                                          <p:spTgt spid="55"/>
                                        </p:tgtEl>
                                      </p:cBhvr>
                                      <p:by x="150000" y="150000"/>
                                    </p:animScale>
                                  </p:childTnLst>
                                </p:cTn>
                              </p:par>
                            </p:childTnLst>
                          </p:cTn>
                        </p:par>
                      </p:childTnLst>
                    </p:cTn>
                  </p:par>
                  <p:par>
                    <p:cTn id="7" fill="hold" nodeType="clickPar">
                      <p:stCondLst>
                        <p:cond delay="indefinite"/>
                      </p:stCondLst>
                      <p:childTnLst>
                        <p:par>
                          <p:cTn id="8" fill="hold" nodeType="afterGroup">
                            <p:stCondLst>
                              <p:cond delay="0"/>
                            </p:stCondLst>
                            <p:childTnLst>
                              <p:par>
                                <p:cTn id="9" presetID="23" presetClass="entr" presetSubtype="16"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p:cTn id="15" dur="500" fill="hold"/>
                                        <p:tgtEl>
                                          <p:spTgt spid="19"/>
                                        </p:tgtEl>
                                        <p:attrNameLst>
                                          <p:attrName>ppt_w</p:attrName>
                                        </p:attrNameLst>
                                      </p:cBhvr>
                                      <p:tavLst>
                                        <p:tav tm="0">
                                          <p:val>
                                            <p:fltVal val="0"/>
                                          </p:val>
                                        </p:tav>
                                        <p:tav tm="100000">
                                          <p:val>
                                            <p:strVal val="#ppt_w"/>
                                          </p:val>
                                        </p:tav>
                                      </p:tavLst>
                                    </p:anim>
                                    <p:anim calcmode="lin" valueType="num">
                                      <p:cBhvr>
                                        <p:cTn id="16" dur="500" fill="hold"/>
                                        <p:tgtEl>
                                          <p:spTgt spid="19"/>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46"/>
                                        </p:tgtEl>
                                        <p:attrNameLst>
                                          <p:attrName>style.visibility</p:attrName>
                                        </p:attrNameLst>
                                      </p:cBhvr>
                                      <p:to>
                                        <p:strVal val="visible"/>
                                      </p:to>
                                    </p:set>
                                    <p:anim calcmode="lin" valueType="num">
                                      <p:cBhvr>
                                        <p:cTn id="19" dur="500" fill="hold"/>
                                        <p:tgtEl>
                                          <p:spTgt spid="46"/>
                                        </p:tgtEl>
                                        <p:attrNameLst>
                                          <p:attrName>ppt_w</p:attrName>
                                        </p:attrNameLst>
                                      </p:cBhvr>
                                      <p:tavLst>
                                        <p:tav tm="0">
                                          <p:val>
                                            <p:fltVal val="0"/>
                                          </p:val>
                                        </p:tav>
                                        <p:tav tm="100000">
                                          <p:val>
                                            <p:strVal val="#ppt_w"/>
                                          </p:val>
                                        </p:tav>
                                      </p:tavLst>
                                    </p:anim>
                                    <p:anim calcmode="lin" valueType="num">
                                      <p:cBhvr>
                                        <p:cTn id="20" dur="500" fill="hold"/>
                                        <p:tgtEl>
                                          <p:spTgt spid="46"/>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afterGroup">
                            <p:stCondLst>
                              <p:cond delay="0"/>
                            </p:stCondLst>
                            <p:childTnLst>
                              <p:par>
                                <p:cTn id="23" presetID="23" presetClass="entr" presetSubtype="16"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p:cTn id="25" dur="500" fill="hold"/>
                                        <p:tgtEl>
                                          <p:spTgt spid="10"/>
                                        </p:tgtEl>
                                        <p:attrNameLst>
                                          <p:attrName>ppt_w</p:attrName>
                                        </p:attrNameLst>
                                      </p:cBhvr>
                                      <p:tavLst>
                                        <p:tav tm="0">
                                          <p:val>
                                            <p:fltVal val="0"/>
                                          </p:val>
                                        </p:tav>
                                        <p:tav tm="100000">
                                          <p:val>
                                            <p:strVal val="#ppt_w"/>
                                          </p:val>
                                        </p:tav>
                                      </p:tavLst>
                                    </p:anim>
                                    <p:anim calcmode="lin" valueType="num">
                                      <p:cBhvr>
                                        <p:cTn id="26" dur="500" fill="hold"/>
                                        <p:tgtEl>
                                          <p:spTgt spid="10"/>
                                        </p:tgtEl>
                                        <p:attrNameLst>
                                          <p:attrName>ppt_h</p:attrName>
                                        </p:attrNameLst>
                                      </p:cBhvr>
                                      <p:tavLst>
                                        <p:tav tm="0">
                                          <p:val>
                                            <p:fltVal val="0"/>
                                          </p:val>
                                        </p:tav>
                                        <p:tav tm="100000">
                                          <p:val>
                                            <p:strVal val="#ppt_h"/>
                                          </p:val>
                                        </p:tav>
                                      </p:tavLst>
                                    </p:anim>
                                  </p:childTnLst>
                                </p:cTn>
                              </p:par>
                              <p:par>
                                <p:cTn id="27" presetID="23" presetClass="entr" presetSubtype="16" fill="hold" nodeType="withEffect">
                                  <p:stCondLst>
                                    <p:cond delay="0"/>
                                  </p:stCondLst>
                                  <p:childTnLst>
                                    <p:set>
                                      <p:cBhvr>
                                        <p:cTn id="28" dur="1" fill="hold">
                                          <p:stCondLst>
                                            <p:cond delay="0"/>
                                          </p:stCondLst>
                                        </p:cTn>
                                        <p:tgtEl>
                                          <p:spTgt spid="30"/>
                                        </p:tgtEl>
                                        <p:attrNameLst>
                                          <p:attrName>style.visibility</p:attrName>
                                        </p:attrNameLst>
                                      </p:cBhvr>
                                      <p:to>
                                        <p:strVal val="visible"/>
                                      </p:to>
                                    </p:set>
                                    <p:anim calcmode="lin" valueType="num">
                                      <p:cBhvr>
                                        <p:cTn id="29" dur="500" fill="hold"/>
                                        <p:tgtEl>
                                          <p:spTgt spid="30"/>
                                        </p:tgtEl>
                                        <p:attrNameLst>
                                          <p:attrName>ppt_w</p:attrName>
                                        </p:attrNameLst>
                                      </p:cBhvr>
                                      <p:tavLst>
                                        <p:tav tm="0">
                                          <p:val>
                                            <p:fltVal val="0"/>
                                          </p:val>
                                        </p:tav>
                                        <p:tav tm="100000">
                                          <p:val>
                                            <p:strVal val="#ppt_w"/>
                                          </p:val>
                                        </p:tav>
                                      </p:tavLst>
                                    </p:anim>
                                    <p:anim calcmode="lin" valueType="num">
                                      <p:cBhvr>
                                        <p:cTn id="30" dur="500" fill="hold"/>
                                        <p:tgtEl>
                                          <p:spTgt spid="30"/>
                                        </p:tgtEl>
                                        <p:attrNameLst>
                                          <p:attrName>ppt_h</p:attrName>
                                        </p:attrNameLst>
                                      </p:cBhvr>
                                      <p:tavLst>
                                        <p:tav tm="0">
                                          <p:val>
                                            <p:fltVal val="0"/>
                                          </p:val>
                                        </p:tav>
                                        <p:tav tm="100000">
                                          <p:val>
                                            <p:strVal val="#ppt_h"/>
                                          </p:val>
                                        </p:tav>
                                      </p:tavLst>
                                    </p:anim>
                                  </p:childTnLst>
                                </p:cTn>
                              </p:par>
                              <p:par>
                                <p:cTn id="31" presetID="23" presetClass="entr" presetSubtype="16" fill="hold" nodeType="withEffect">
                                  <p:stCondLst>
                                    <p:cond delay="0"/>
                                  </p:stCondLst>
                                  <p:childTnLst>
                                    <p:set>
                                      <p:cBhvr>
                                        <p:cTn id="32" dur="1" fill="hold">
                                          <p:stCondLst>
                                            <p:cond delay="0"/>
                                          </p:stCondLst>
                                        </p:cTn>
                                        <p:tgtEl>
                                          <p:spTgt spid="40"/>
                                        </p:tgtEl>
                                        <p:attrNameLst>
                                          <p:attrName>style.visibility</p:attrName>
                                        </p:attrNameLst>
                                      </p:cBhvr>
                                      <p:to>
                                        <p:strVal val="visible"/>
                                      </p:to>
                                    </p:set>
                                    <p:anim calcmode="lin" valueType="num">
                                      <p:cBhvr>
                                        <p:cTn id="33" dur="500" fill="hold"/>
                                        <p:tgtEl>
                                          <p:spTgt spid="40"/>
                                        </p:tgtEl>
                                        <p:attrNameLst>
                                          <p:attrName>ppt_w</p:attrName>
                                        </p:attrNameLst>
                                      </p:cBhvr>
                                      <p:tavLst>
                                        <p:tav tm="0">
                                          <p:val>
                                            <p:fltVal val="0"/>
                                          </p:val>
                                        </p:tav>
                                        <p:tav tm="100000">
                                          <p:val>
                                            <p:strVal val="#ppt_w"/>
                                          </p:val>
                                        </p:tav>
                                      </p:tavLst>
                                    </p:anim>
                                    <p:anim calcmode="lin" valueType="num">
                                      <p:cBhvr>
                                        <p:cTn id="34" dur="500" fill="hold"/>
                                        <p:tgtEl>
                                          <p:spTgt spid="40"/>
                                        </p:tgtEl>
                                        <p:attrNameLst>
                                          <p:attrName>ppt_h</p:attrName>
                                        </p:attrNameLst>
                                      </p:cBhvr>
                                      <p:tavLst>
                                        <p:tav tm="0">
                                          <p:val>
                                            <p:fltVal val="0"/>
                                          </p:val>
                                        </p:tav>
                                        <p:tav tm="100000">
                                          <p:val>
                                            <p:strVal val="#ppt_h"/>
                                          </p:val>
                                        </p:tav>
                                      </p:tavLst>
                                    </p:anim>
                                  </p:childTnLst>
                                </p:cTn>
                              </p:par>
                            </p:childTnLst>
                          </p:cTn>
                        </p:par>
                      </p:childTnLst>
                    </p:cTn>
                  </p:par>
                  <p:par>
                    <p:cTn id="35" fill="hold" nodeType="clickPar">
                      <p:stCondLst>
                        <p:cond delay="indefinite"/>
                      </p:stCondLst>
                      <p:childTnLst>
                        <p:par>
                          <p:cTn id="36" fill="hold" nodeType="afterGroup">
                            <p:stCondLst>
                              <p:cond delay="0"/>
                            </p:stCondLst>
                            <p:childTnLst>
                              <p:par>
                                <p:cTn id="37" presetID="23" presetClass="entr" presetSubtype="16" fill="hold" nodeType="clickEffect">
                                  <p:stCondLst>
                                    <p:cond delay="0"/>
                                  </p:stCondLst>
                                  <p:childTnLst>
                                    <p:set>
                                      <p:cBhvr>
                                        <p:cTn id="38" dur="1" fill="hold">
                                          <p:stCondLst>
                                            <p:cond delay="0"/>
                                          </p:stCondLst>
                                        </p:cTn>
                                        <p:tgtEl>
                                          <p:spTgt spid="13"/>
                                        </p:tgtEl>
                                        <p:attrNameLst>
                                          <p:attrName>style.visibility</p:attrName>
                                        </p:attrNameLst>
                                      </p:cBhvr>
                                      <p:to>
                                        <p:strVal val="visible"/>
                                      </p:to>
                                    </p:set>
                                    <p:anim calcmode="lin" valueType="num">
                                      <p:cBhvr>
                                        <p:cTn id="39" dur="500" fill="hold"/>
                                        <p:tgtEl>
                                          <p:spTgt spid="13"/>
                                        </p:tgtEl>
                                        <p:attrNameLst>
                                          <p:attrName>ppt_w</p:attrName>
                                        </p:attrNameLst>
                                      </p:cBhvr>
                                      <p:tavLst>
                                        <p:tav tm="0">
                                          <p:val>
                                            <p:fltVal val="0"/>
                                          </p:val>
                                        </p:tav>
                                        <p:tav tm="100000">
                                          <p:val>
                                            <p:strVal val="#ppt_w"/>
                                          </p:val>
                                        </p:tav>
                                      </p:tavLst>
                                    </p:anim>
                                    <p:anim calcmode="lin" valueType="num">
                                      <p:cBhvr>
                                        <p:cTn id="40" dur="500" fill="hold"/>
                                        <p:tgtEl>
                                          <p:spTgt spid="13"/>
                                        </p:tgtEl>
                                        <p:attrNameLst>
                                          <p:attrName>ppt_h</p:attrName>
                                        </p:attrNameLst>
                                      </p:cBhvr>
                                      <p:tavLst>
                                        <p:tav tm="0">
                                          <p:val>
                                            <p:fltVal val="0"/>
                                          </p:val>
                                        </p:tav>
                                        <p:tav tm="100000">
                                          <p:val>
                                            <p:strVal val="#ppt_h"/>
                                          </p:val>
                                        </p:tav>
                                      </p:tavLst>
                                    </p:anim>
                                  </p:childTnLst>
                                </p:cTn>
                              </p:par>
                              <p:par>
                                <p:cTn id="41" presetID="23" presetClass="entr" presetSubtype="16" fill="hold" nodeType="withEffect">
                                  <p:stCondLst>
                                    <p:cond delay="0"/>
                                  </p:stCondLst>
                                  <p:childTnLst>
                                    <p:set>
                                      <p:cBhvr>
                                        <p:cTn id="42" dur="1" fill="hold">
                                          <p:stCondLst>
                                            <p:cond delay="0"/>
                                          </p:stCondLst>
                                        </p:cTn>
                                        <p:tgtEl>
                                          <p:spTgt spid="25"/>
                                        </p:tgtEl>
                                        <p:attrNameLst>
                                          <p:attrName>style.visibility</p:attrName>
                                        </p:attrNameLst>
                                      </p:cBhvr>
                                      <p:to>
                                        <p:strVal val="visible"/>
                                      </p:to>
                                    </p:set>
                                    <p:anim calcmode="lin" valueType="num">
                                      <p:cBhvr>
                                        <p:cTn id="43" dur="500" fill="hold"/>
                                        <p:tgtEl>
                                          <p:spTgt spid="25"/>
                                        </p:tgtEl>
                                        <p:attrNameLst>
                                          <p:attrName>ppt_w</p:attrName>
                                        </p:attrNameLst>
                                      </p:cBhvr>
                                      <p:tavLst>
                                        <p:tav tm="0">
                                          <p:val>
                                            <p:fltVal val="0"/>
                                          </p:val>
                                        </p:tav>
                                        <p:tav tm="100000">
                                          <p:val>
                                            <p:strVal val="#ppt_w"/>
                                          </p:val>
                                        </p:tav>
                                      </p:tavLst>
                                    </p:anim>
                                    <p:anim calcmode="lin" valueType="num">
                                      <p:cBhvr>
                                        <p:cTn id="44" dur="500" fill="hold"/>
                                        <p:tgtEl>
                                          <p:spTgt spid="25"/>
                                        </p:tgtEl>
                                        <p:attrNameLst>
                                          <p:attrName>ppt_h</p:attrName>
                                        </p:attrNameLst>
                                      </p:cBhvr>
                                      <p:tavLst>
                                        <p:tav tm="0">
                                          <p:val>
                                            <p:fltVal val="0"/>
                                          </p:val>
                                        </p:tav>
                                        <p:tav tm="100000">
                                          <p:val>
                                            <p:strVal val="#ppt_h"/>
                                          </p:val>
                                        </p:tav>
                                      </p:tavLst>
                                    </p:anim>
                                  </p:childTnLst>
                                </p:cTn>
                              </p:par>
                              <p:par>
                                <p:cTn id="45" presetID="23" presetClass="entr" presetSubtype="16" fill="hold" nodeType="withEffect">
                                  <p:stCondLst>
                                    <p:cond delay="0"/>
                                  </p:stCondLst>
                                  <p:childTnLst>
                                    <p:set>
                                      <p:cBhvr>
                                        <p:cTn id="46" dur="1" fill="hold">
                                          <p:stCondLst>
                                            <p:cond delay="0"/>
                                          </p:stCondLst>
                                        </p:cTn>
                                        <p:tgtEl>
                                          <p:spTgt spid="49"/>
                                        </p:tgtEl>
                                        <p:attrNameLst>
                                          <p:attrName>style.visibility</p:attrName>
                                        </p:attrNameLst>
                                      </p:cBhvr>
                                      <p:to>
                                        <p:strVal val="visible"/>
                                      </p:to>
                                    </p:set>
                                    <p:anim calcmode="lin" valueType="num">
                                      <p:cBhvr>
                                        <p:cTn id="47" dur="500" fill="hold"/>
                                        <p:tgtEl>
                                          <p:spTgt spid="49"/>
                                        </p:tgtEl>
                                        <p:attrNameLst>
                                          <p:attrName>ppt_w</p:attrName>
                                        </p:attrNameLst>
                                      </p:cBhvr>
                                      <p:tavLst>
                                        <p:tav tm="0">
                                          <p:val>
                                            <p:fltVal val="0"/>
                                          </p:val>
                                        </p:tav>
                                        <p:tav tm="100000">
                                          <p:val>
                                            <p:strVal val="#ppt_w"/>
                                          </p:val>
                                        </p:tav>
                                      </p:tavLst>
                                    </p:anim>
                                    <p:anim calcmode="lin" valueType="num">
                                      <p:cBhvr>
                                        <p:cTn id="48" dur="500" fill="hold"/>
                                        <p:tgtEl>
                                          <p:spTgt spid="49"/>
                                        </p:tgtEl>
                                        <p:attrNameLst>
                                          <p:attrName>ppt_h</p:attrName>
                                        </p:attrNameLst>
                                      </p:cBhvr>
                                      <p:tavLst>
                                        <p:tav tm="0">
                                          <p:val>
                                            <p:fltVal val="0"/>
                                          </p:val>
                                        </p:tav>
                                        <p:tav tm="100000">
                                          <p:val>
                                            <p:strVal val="#ppt_h"/>
                                          </p:val>
                                        </p:tav>
                                      </p:tavLst>
                                    </p:anim>
                                  </p:childTnLst>
                                </p:cTn>
                              </p:par>
                            </p:childTnLst>
                          </p:cTn>
                        </p:par>
                      </p:childTnLst>
                    </p:cTn>
                  </p:par>
                  <p:par>
                    <p:cTn id="49" fill="hold" nodeType="clickPar">
                      <p:stCondLst>
                        <p:cond delay="indefinite"/>
                      </p:stCondLst>
                      <p:childTnLst>
                        <p:par>
                          <p:cTn id="50" fill="hold" nodeType="afterGroup">
                            <p:stCondLst>
                              <p:cond delay="0"/>
                            </p:stCondLst>
                            <p:childTnLst>
                              <p:par>
                                <p:cTn id="51" presetID="23" presetClass="entr" presetSubtype="16" fill="hold" nodeType="clickEffect">
                                  <p:stCondLst>
                                    <p:cond delay="0"/>
                                  </p:stCondLst>
                                  <p:childTnLst>
                                    <p:set>
                                      <p:cBhvr>
                                        <p:cTn id="52" dur="1" fill="hold">
                                          <p:stCondLst>
                                            <p:cond delay="0"/>
                                          </p:stCondLst>
                                        </p:cTn>
                                        <p:tgtEl>
                                          <p:spTgt spid="16"/>
                                        </p:tgtEl>
                                        <p:attrNameLst>
                                          <p:attrName>style.visibility</p:attrName>
                                        </p:attrNameLst>
                                      </p:cBhvr>
                                      <p:to>
                                        <p:strVal val="visible"/>
                                      </p:to>
                                    </p:set>
                                    <p:anim calcmode="lin" valueType="num">
                                      <p:cBhvr>
                                        <p:cTn id="53" dur="500" fill="hold"/>
                                        <p:tgtEl>
                                          <p:spTgt spid="16"/>
                                        </p:tgtEl>
                                        <p:attrNameLst>
                                          <p:attrName>ppt_w</p:attrName>
                                        </p:attrNameLst>
                                      </p:cBhvr>
                                      <p:tavLst>
                                        <p:tav tm="0">
                                          <p:val>
                                            <p:fltVal val="0"/>
                                          </p:val>
                                        </p:tav>
                                        <p:tav tm="100000">
                                          <p:val>
                                            <p:strVal val="#ppt_w"/>
                                          </p:val>
                                        </p:tav>
                                      </p:tavLst>
                                    </p:anim>
                                    <p:anim calcmode="lin" valueType="num">
                                      <p:cBhvr>
                                        <p:cTn id="54" dur="500" fill="hold"/>
                                        <p:tgtEl>
                                          <p:spTgt spid="16"/>
                                        </p:tgtEl>
                                        <p:attrNameLst>
                                          <p:attrName>ppt_h</p:attrName>
                                        </p:attrNameLst>
                                      </p:cBhvr>
                                      <p:tavLst>
                                        <p:tav tm="0">
                                          <p:val>
                                            <p:fltVal val="0"/>
                                          </p:val>
                                        </p:tav>
                                        <p:tav tm="100000">
                                          <p:val>
                                            <p:strVal val="#ppt_h"/>
                                          </p:val>
                                        </p:tav>
                                      </p:tavLst>
                                    </p:anim>
                                  </p:childTnLst>
                                </p:cTn>
                              </p:par>
                              <p:par>
                                <p:cTn id="55" presetID="23" presetClass="entr" presetSubtype="16" fill="hold" nodeType="withEffect">
                                  <p:stCondLst>
                                    <p:cond delay="0"/>
                                  </p:stCondLst>
                                  <p:childTnLst>
                                    <p:set>
                                      <p:cBhvr>
                                        <p:cTn id="56" dur="1" fill="hold">
                                          <p:stCondLst>
                                            <p:cond delay="0"/>
                                          </p:stCondLst>
                                        </p:cTn>
                                        <p:tgtEl>
                                          <p:spTgt spid="35"/>
                                        </p:tgtEl>
                                        <p:attrNameLst>
                                          <p:attrName>style.visibility</p:attrName>
                                        </p:attrNameLst>
                                      </p:cBhvr>
                                      <p:to>
                                        <p:strVal val="visible"/>
                                      </p:to>
                                    </p:set>
                                    <p:anim calcmode="lin" valueType="num">
                                      <p:cBhvr>
                                        <p:cTn id="57" dur="500" fill="hold"/>
                                        <p:tgtEl>
                                          <p:spTgt spid="35"/>
                                        </p:tgtEl>
                                        <p:attrNameLst>
                                          <p:attrName>ppt_w</p:attrName>
                                        </p:attrNameLst>
                                      </p:cBhvr>
                                      <p:tavLst>
                                        <p:tav tm="0">
                                          <p:val>
                                            <p:fltVal val="0"/>
                                          </p:val>
                                        </p:tav>
                                        <p:tav tm="100000">
                                          <p:val>
                                            <p:strVal val="#ppt_w"/>
                                          </p:val>
                                        </p:tav>
                                      </p:tavLst>
                                    </p:anim>
                                    <p:anim calcmode="lin" valueType="num">
                                      <p:cBhvr>
                                        <p:cTn id="58" dur="500" fill="hold"/>
                                        <p:tgtEl>
                                          <p:spTgt spid="35"/>
                                        </p:tgtEl>
                                        <p:attrNameLst>
                                          <p:attrName>ppt_h</p:attrName>
                                        </p:attrNameLst>
                                      </p:cBhvr>
                                      <p:tavLst>
                                        <p:tav tm="0">
                                          <p:val>
                                            <p:fltVal val="0"/>
                                          </p:val>
                                        </p:tav>
                                        <p:tav tm="100000">
                                          <p:val>
                                            <p:strVal val="#ppt_h"/>
                                          </p:val>
                                        </p:tav>
                                      </p:tavLst>
                                    </p:anim>
                                  </p:childTnLst>
                                </p:cTn>
                              </p:par>
                              <p:par>
                                <p:cTn id="59" presetID="23" presetClass="entr" presetSubtype="16" fill="hold" nodeType="withEffect">
                                  <p:stCondLst>
                                    <p:cond delay="0"/>
                                  </p:stCondLst>
                                  <p:childTnLst>
                                    <p:set>
                                      <p:cBhvr>
                                        <p:cTn id="60" dur="1" fill="hold">
                                          <p:stCondLst>
                                            <p:cond delay="0"/>
                                          </p:stCondLst>
                                        </p:cTn>
                                        <p:tgtEl>
                                          <p:spTgt spid="43"/>
                                        </p:tgtEl>
                                        <p:attrNameLst>
                                          <p:attrName>style.visibility</p:attrName>
                                        </p:attrNameLst>
                                      </p:cBhvr>
                                      <p:to>
                                        <p:strVal val="visible"/>
                                      </p:to>
                                    </p:set>
                                    <p:anim calcmode="lin" valueType="num">
                                      <p:cBhvr>
                                        <p:cTn id="61" dur="500" fill="hold"/>
                                        <p:tgtEl>
                                          <p:spTgt spid="43"/>
                                        </p:tgtEl>
                                        <p:attrNameLst>
                                          <p:attrName>ppt_w</p:attrName>
                                        </p:attrNameLst>
                                      </p:cBhvr>
                                      <p:tavLst>
                                        <p:tav tm="0">
                                          <p:val>
                                            <p:fltVal val="0"/>
                                          </p:val>
                                        </p:tav>
                                        <p:tav tm="100000">
                                          <p:val>
                                            <p:strVal val="#ppt_w"/>
                                          </p:val>
                                        </p:tav>
                                      </p:tavLst>
                                    </p:anim>
                                    <p:anim calcmode="lin" valueType="num">
                                      <p:cBhvr>
                                        <p:cTn id="62" dur="500" fill="hold"/>
                                        <p:tgtEl>
                                          <p:spTgt spid="43"/>
                                        </p:tgtEl>
                                        <p:attrNameLst>
                                          <p:attrName>ppt_h</p:attrName>
                                        </p:attrNameLst>
                                      </p:cBhvr>
                                      <p:tavLst>
                                        <p:tav tm="0">
                                          <p:val>
                                            <p:fltVal val="0"/>
                                          </p:val>
                                        </p:tav>
                                        <p:tav tm="100000">
                                          <p:val>
                                            <p:strVal val="#ppt_h"/>
                                          </p:val>
                                        </p:tav>
                                      </p:tavLst>
                                    </p:anim>
                                  </p:childTnLst>
                                </p:cTn>
                              </p:par>
                            </p:childTnLst>
                          </p:cTn>
                        </p:par>
                      </p:childTnLst>
                    </p:cTn>
                  </p:par>
                  <p:par>
                    <p:cTn id="63" fill="hold" nodeType="clickPar">
                      <p:stCondLst>
                        <p:cond delay="indefinite"/>
                      </p:stCondLst>
                      <p:childTnLst>
                        <p:par>
                          <p:cTn id="64" fill="hold" nodeType="afterGroup">
                            <p:stCondLst>
                              <p:cond delay="0"/>
                            </p:stCondLst>
                            <p:childTnLst>
                              <p:par>
                                <p:cTn id="65" presetID="23" presetClass="entr" presetSubtype="16" fill="hold" nodeType="clickEffect">
                                  <p:stCondLst>
                                    <p:cond delay="0"/>
                                  </p:stCondLst>
                                  <p:childTnLst>
                                    <p:set>
                                      <p:cBhvr>
                                        <p:cTn id="66" dur="1" fill="hold">
                                          <p:stCondLst>
                                            <p:cond delay="0"/>
                                          </p:stCondLst>
                                        </p:cTn>
                                        <p:tgtEl>
                                          <p:spTgt spid="52"/>
                                        </p:tgtEl>
                                        <p:attrNameLst>
                                          <p:attrName>style.visibility</p:attrName>
                                        </p:attrNameLst>
                                      </p:cBhvr>
                                      <p:to>
                                        <p:strVal val="visible"/>
                                      </p:to>
                                    </p:set>
                                    <p:anim calcmode="lin" valueType="num">
                                      <p:cBhvr>
                                        <p:cTn id="67" dur="500" fill="hold"/>
                                        <p:tgtEl>
                                          <p:spTgt spid="52"/>
                                        </p:tgtEl>
                                        <p:attrNameLst>
                                          <p:attrName>ppt_w</p:attrName>
                                        </p:attrNameLst>
                                      </p:cBhvr>
                                      <p:tavLst>
                                        <p:tav tm="0">
                                          <p:val>
                                            <p:fltVal val="0"/>
                                          </p:val>
                                        </p:tav>
                                        <p:tav tm="100000">
                                          <p:val>
                                            <p:strVal val="#ppt_w"/>
                                          </p:val>
                                        </p:tav>
                                      </p:tavLst>
                                    </p:anim>
                                    <p:anim calcmode="lin" valueType="num">
                                      <p:cBhvr>
                                        <p:cTn id="68" dur="500" fill="hold"/>
                                        <p:tgtEl>
                                          <p:spTgt spid="52"/>
                                        </p:tgtEl>
                                        <p:attrNameLst>
                                          <p:attrName>ppt_h</p:attrName>
                                        </p:attrNameLst>
                                      </p:cBhvr>
                                      <p:tavLst>
                                        <p:tav tm="0">
                                          <p:val>
                                            <p:fltVal val="0"/>
                                          </p:val>
                                        </p:tav>
                                        <p:tav tm="100000">
                                          <p:val>
                                            <p:strVal val="#ppt_h"/>
                                          </p:val>
                                        </p:tav>
                                      </p:tavLst>
                                    </p:anim>
                                  </p:childTnLst>
                                </p:cTn>
                              </p:par>
                              <p:par>
                                <p:cTn id="69" presetID="23" presetClass="entr" presetSubtype="16" fill="hold" nodeType="withEffect">
                                  <p:stCondLst>
                                    <p:cond delay="0"/>
                                  </p:stCondLst>
                                  <p:childTnLst>
                                    <p:set>
                                      <p:cBhvr>
                                        <p:cTn id="70" dur="1" fill="hold">
                                          <p:stCondLst>
                                            <p:cond delay="0"/>
                                          </p:stCondLst>
                                        </p:cTn>
                                        <p:tgtEl>
                                          <p:spTgt spid="57"/>
                                        </p:tgtEl>
                                        <p:attrNameLst>
                                          <p:attrName>style.visibility</p:attrName>
                                        </p:attrNameLst>
                                      </p:cBhvr>
                                      <p:to>
                                        <p:strVal val="visible"/>
                                      </p:to>
                                    </p:set>
                                    <p:anim calcmode="lin" valueType="num">
                                      <p:cBhvr>
                                        <p:cTn id="71" dur="500" fill="hold"/>
                                        <p:tgtEl>
                                          <p:spTgt spid="57"/>
                                        </p:tgtEl>
                                        <p:attrNameLst>
                                          <p:attrName>ppt_w</p:attrName>
                                        </p:attrNameLst>
                                      </p:cBhvr>
                                      <p:tavLst>
                                        <p:tav tm="0">
                                          <p:val>
                                            <p:fltVal val="0"/>
                                          </p:val>
                                        </p:tav>
                                        <p:tav tm="100000">
                                          <p:val>
                                            <p:strVal val="#ppt_w"/>
                                          </p:val>
                                        </p:tav>
                                      </p:tavLst>
                                    </p:anim>
                                    <p:anim calcmode="lin" valueType="num">
                                      <p:cBhvr>
                                        <p:cTn id="72" dur="500" fill="hold"/>
                                        <p:tgtEl>
                                          <p:spTgt spid="57"/>
                                        </p:tgtEl>
                                        <p:attrNameLst>
                                          <p:attrName>ppt_h</p:attrName>
                                        </p:attrNameLst>
                                      </p:cBhvr>
                                      <p:tavLst>
                                        <p:tav tm="0">
                                          <p:val>
                                            <p:fltVal val="0"/>
                                          </p:val>
                                        </p:tav>
                                        <p:tav tm="100000">
                                          <p:val>
                                            <p:strVal val="#ppt_h"/>
                                          </p:val>
                                        </p:tav>
                                      </p:tavLst>
                                    </p:anim>
                                  </p:childTnLst>
                                </p:cTn>
                              </p:par>
                              <p:par>
                                <p:cTn id="73" presetID="23" presetClass="entr" presetSubtype="16" fill="hold" nodeType="withEffect">
                                  <p:stCondLst>
                                    <p:cond delay="0"/>
                                  </p:stCondLst>
                                  <p:childTnLst>
                                    <p:set>
                                      <p:cBhvr>
                                        <p:cTn id="74" dur="1" fill="hold">
                                          <p:stCondLst>
                                            <p:cond delay="0"/>
                                          </p:stCondLst>
                                        </p:cTn>
                                        <p:tgtEl>
                                          <p:spTgt spid="60"/>
                                        </p:tgtEl>
                                        <p:attrNameLst>
                                          <p:attrName>style.visibility</p:attrName>
                                        </p:attrNameLst>
                                      </p:cBhvr>
                                      <p:to>
                                        <p:strVal val="visible"/>
                                      </p:to>
                                    </p:set>
                                    <p:anim calcmode="lin" valueType="num">
                                      <p:cBhvr>
                                        <p:cTn id="75" dur="500" fill="hold"/>
                                        <p:tgtEl>
                                          <p:spTgt spid="60"/>
                                        </p:tgtEl>
                                        <p:attrNameLst>
                                          <p:attrName>ppt_w</p:attrName>
                                        </p:attrNameLst>
                                      </p:cBhvr>
                                      <p:tavLst>
                                        <p:tav tm="0">
                                          <p:val>
                                            <p:fltVal val="0"/>
                                          </p:val>
                                        </p:tav>
                                        <p:tav tm="100000">
                                          <p:val>
                                            <p:strVal val="#ppt_w"/>
                                          </p:val>
                                        </p:tav>
                                      </p:tavLst>
                                    </p:anim>
                                    <p:anim calcmode="lin" valueType="num">
                                      <p:cBhvr>
                                        <p:cTn id="76" dur="500" fill="hold"/>
                                        <p:tgtEl>
                                          <p:spTgt spid="60"/>
                                        </p:tgtEl>
                                        <p:attrNameLst>
                                          <p:attrName>ppt_h</p:attrName>
                                        </p:attrNameLst>
                                      </p:cBhvr>
                                      <p:tavLst>
                                        <p:tav tm="0">
                                          <p:val>
                                            <p:fltVal val="0"/>
                                          </p:val>
                                        </p:tav>
                                        <p:tav tm="100000">
                                          <p:val>
                                            <p:strVal val="#ppt_h"/>
                                          </p:val>
                                        </p:tav>
                                      </p:tavLst>
                                    </p:anim>
                                  </p:childTnLst>
                                </p:cTn>
                              </p:par>
                            </p:childTnLst>
                          </p:cTn>
                        </p:par>
                      </p:childTnLst>
                    </p:cTn>
                  </p:par>
                  <p:par>
                    <p:cTn id="77" fill="hold" nodeType="clickPar">
                      <p:stCondLst>
                        <p:cond delay="indefinite"/>
                      </p:stCondLst>
                      <p:childTnLst>
                        <p:par>
                          <p:cTn id="78" fill="hold" nodeType="afterGroup">
                            <p:stCondLst>
                              <p:cond delay="0"/>
                            </p:stCondLst>
                            <p:childTnLst>
                              <p:par>
                                <p:cTn id="79" presetID="23" presetClass="entr" presetSubtype="16" fill="hold" grpId="0" nodeType="clickEffect">
                                  <p:stCondLst>
                                    <p:cond delay="0"/>
                                  </p:stCondLst>
                                  <p:childTnLst>
                                    <p:set>
                                      <p:cBhvr>
                                        <p:cTn id="80" dur="1" fill="hold">
                                          <p:stCondLst>
                                            <p:cond delay="0"/>
                                          </p:stCondLst>
                                        </p:cTn>
                                        <p:tgtEl>
                                          <p:spTgt spid="56"/>
                                        </p:tgtEl>
                                        <p:attrNameLst>
                                          <p:attrName>style.visibility</p:attrName>
                                        </p:attrNameLst>
                                      </p:cBhvr>
                                      <p:to>
                                        <p:strVal val="visible"/>
                                      </p:to>
                                    </p:set>
                                    <p:anim calcmode="lin" valueType="num">
                                      <p:cBhvr>
                                        <p:cTn id="81" dur="500" fill="hold"/>
                                        <p:tgtEl>
                                          <p:spTgt spid="56"/>
                                        </p:tgtEl>
                                        <p:attrNameLst>
                                          <p:attrName>ppt_w</p:attrName>
                                        </p:attrNameLst>
                                      </p:cBhvr>
                                      <p:tavLst>
                                        <p:tav tm="0">
                                          <p:val>
                                            <p:fltVal val="0"/>
                                          </p:val>
                                        </p:tav>
                                        <p:tav tm="100000">
                                          <p:val>
                                            <p:strVal val="#ppt_w"/>
                                          </p:val>
                                        </p:tav>
                                      </p:tavLst>
                                    </p:anim>
                                    <p:anim calcmode="lin" valueType="num">
                                      <p:cBhvr>
                                        <p:cTn id="82" dur="500" fill="hold"/>
                                        <p:tgtEl>
                                          <p:spTgt spid="5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P spid="5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custDataLst>
              <p:tags r:id="rId1"/>
            </p:custDataLst>
          </p:nvPr>
        </p:nvSpPr>
        <p:spPr>
          <a:xfrm>
            <a:off x="0" y="13158"/>
            <a:ext cx="1324303" cy="584775"/>
          </a:xfrm>
          <a:prstGeom prst="rect">
            <a:avLst/>
          </a:prstGeom>
          <a:noFill/>
          <a:ln w="12700">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rgbClr val="FF0000"/>
                </a:solidFill>
                <a:effectLst/>
                <a:uLnTx/>
                <a:uFillTx/>
                <a:latin typeface="微软雅黑" panose="020B0503020204020204" pitchFamily="34" charset="-122"/>
                <a:ea typeface="微软雅黑" panose="020B0503020204020204" pitchFamily="34" charset="-122"/>
              </a:rPr>
              <a:t>2.2</a:t>
            </a:r>
            <a:endParaRPr kumimoji="0" lang="zh-CN" altLang="en-US" sz="3200" b="1" i="0" u="none" strike="noStrike" kern="0" cap="none" spc="0" normalizeH="0" baseline="0" noProof="0">
              <a:ln>
                <a:noFill/>
              </a:ln>
              <a:solidFill>
                <a:srgbClr val="FF0000"/>
              </a:solidFill>
              <a:effectLst/>
              <a:uLnTx/>
              <a:uFillTx/>
              <a:latin typeface="微软雅黑" panose="020B0503020204020204" pitchFamily="34" charset="-122"/>
              <a:ea typeface="微软雅黑" panose="020B0503020204020204" pitchFamily="34" charset="-122"/>
            </a:endParaRPr>
          </a:p>
        </p:txBody>
      </p:sp>
      <p:sp>
        <p:nvSpPr>
          <p:cNvPr id="5" name="文本框 4"/>
          <p:cNvSpPr txBox="1"/>
          <p:nvPr>
            <p:custDataLst>
              <p:tags r:id="rId2"/>
            </p:custDataLst>
          </p:nvPr>
        </p:nvSpPr>
        <p:spPr>
          <a:xfrm>
            <a:off x="3099395" y="-82646"/>
            <a:ext cx="5934017" cy="743986"/>
          </a:xfrm>
          <a:prstGeom prst="rect">
            <a:avLst/>
          </a:prstGeom>
          <a:noFill/>
        </p:spPr>
        <p:txBody>
          <a:bodyPr wrap="square" rtlCol="0">
            <a:spAutoFit/>
          </a:bodyPr>
          <a:lstStyle/>
          <a:p>
            <a:pPr algn="ctr">
              <a:lnSpc>
                <a:spcPct val="150000"/>
              </a:lnSpc>
            </a:pPr>
            <a:r>
              <a:rPr lang="zh-CN" altLang="en-US" sz="3200" b="1">
                <a:latin typeface="微软雅黑" panose="020B0503020204020204" pitchFamily="34" charset="-122"/>
                <a:ea typeface="微软雅黑" panose="020B0503020204020204" pitchFamily="34" charset="-122"/>
              </a:rPr>
              <a:t>二、知识梳理</a:t>
            </a:r>
          </a:p>
        </p:txBody>
      </p:sp>
      <p:sp>
        <p:nvSpPr>
          <p:cNvPr id="6" name="左大括号 5"/>
          <p:cNvSpPr/>
          <p:nvPr>
            <p:custDataLst>
              <p:tags r:id="rId3"/>
            </p:custDataLst>
          </p:nvPr>
        </p:nvSpPr>
        <p:spPr>
          <a:xfrm>
            <a:off x="1545268" y="1471217"/>
            <a:ext cx="464534" cy="3915566"/>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7" name="文本框 6"/>
          <p:cNvSpPr txBox="1"/>
          <p:nvPr>
            <p:custDataLst>
              <p:tags r:id="rId4"/>
            </p:custDataLst>
          </p:nvPr>
        </p:nvSpPr>
        <p:spPr>
          <a:xfrm>
            <a:off x="814982" y="844335"/>
            <a:ext cx="677108" cy="5761649"/>
          </a:xfrm>
          <a:prstGeom prst="rect">
            <a:avLst/>
          </a:prstGeom>
          <a:noFill/>
        </p:spPr>
        <p:txBody>
          <a:bodyPr vert="eaVert" wrap="square" rtlCol="0">
            <a:spAutoFit/>
          </a:bodyPr>
          <a:lstStyle/>
          <a:p>
            <a:r>
              <a:rPr lang="zh-CN" altLang="en-US" sz="3200" b="1">
                <a:latin typeface="微软雅黑" panose="020B0503020204020204" pitchFamily="34" charset="-122"/>
                <a:ea typeface="微软雅黑" panose="020B0503020204020204" pitchFamily="34" charset="-122"/>
              </a:rPr>
              <a:t>社会主义制度在中国的确立</a:t>
            </a:r>
          </a:p>
        </p:txBody>
      </p:sp>
      <p:sp>
        <p:nvSpPr>
          <p:cNvPr id="8" name="文本框 7"/>
          <p:cNvSpPr txBox="1"/>
          <p:nvPr>
            <p:custDataLst>
              <p:tags r:id="rId5"/>
            </p:custDataLst>
          </p:nvPr>
        </p:nvSpPr>
        <p:spPr>
          <a:xfrm>
            <a:off x="2223337" y="1769504"/>
            <a:ext cx="6497667" cy="830997"/>
          </a:xfrm>
          <a:prstGeom prst="rect">
            <a:avLst/>
          </a:prstGeom>
          <a:noFill/>
        </p:spPr>
        <p:txBody>
          <a:bodyPr wrap="square" rtlCol="0">
            <a:spAutoFit/>
          </a:bodyPr>
          <a:lstStyle/>
          <a:p>
            <a:r>
              <a:rPr lang="en-US" altLang="zh-CN" sz="2400" b="1">
                <a:latin typeface="微软雅黑 Light" panose="020B0502040204020203" pitchFamily="34" charset="-122"/>
                <a:ea typeface="微软雅黑 Light" panose="020B0502040204020203" pitchFamily="34" charset="-122"/>
              </a:rPr>
              <a:t>1.</a:t>
            </a:r>
            <a:r>
              <a:rPr lang="zh-CN" altLang="en-US" sz="2400" b="1">
                <a:latin typeface="微软雅黑 Light" panose="020B0502040204020203" pitchFamily="34" charset="-122"/>
                <a:ea typeface="微软雅黑 Light" panose="020B0502040204020203" pitchFamily="34" charset="-122"/>
              </a:rPr>
              <a:t>最深刻最伟大的社会变革：</a:t>
            </a:r>
            <a:endParaRPr lang="en-US" altLang="zh-CN" sz="2400" b="1">
              <a:latin typeface="微软雅黑 Light" panose="020B0502040204020203" pitchFamily="34" charset="-122"/>
              <a:ea typeface="微软雅黑 Light" panose="020B0502040204020203" pitchFamily="34" charset="-122"/>
            </a:endParaRPr>
          </a:p>
          <a:p>
            <a:r>
              <a:rPr lang="zh-CN" altLang="en-US" sz="2400" b="1">
                <a:latin typeface="微软雅黑 Light" panose="020B0502040204020203" pitchFamily="34" charset="-122"/>
                <a:ea typeface="微软雅黑 Light" panose="020B0502040204020203" pitchFamily="34" charset="-122"/>
              </a:rPr>
              <a:t>社会主义制度的确立</a:t>
            </a:r>
          </a:p>
        </p:txBody>
      </p:sp>
      <p:sp>
        <p:nvSpPr>
          <p:cNvPr id="9" name="文本框 8"/>
          <p:cNvSpPr txBox="1"/>
          <p:nvPr>
            <p:custDataLst>
              <p:tags r:id="rId6"/>
            </p:custDataLst>
          </p:nvPr>
        </p:nvSpPr>
        <p:spPr>
          <a:xfrm>
            <a:off x="2255285" y="4276813"/>
            <a:ext cx="3911865" cy="1200329"/>
          </a:xfrm>
          <a:prstGeom prst="rect">
            <a:avLst/>
          </a:prstGeom>
          <a:noFill/>
        </p:spPr>
        <p:txBody>
          <a:bodyPr wrap="square" rtlCol="0">
            <a:spAutoFit/>
          </a:bodyPr>
          <a:lstStyle/>
          <a:p>
            <a:r>
              <a:rPr lang="en-US" altLang="zh-CN" sz="2400" b="1">
                <a:latin typeface="微软雅黑 Light" panose="020B0502040204020203" pitchFamily="34" charset="-122"/>
                <a:ea typeface="微软雅黑 Light" panose="020B0502040204020203" pitchFamily="34" charset="-122"/>
              </a:rPr>
              <a:t>2.</a:t>
            </a:r>
            <a:r>
              <a:rPr lang="zh-CN" altLang="en-US" sz="2400" b="1">
                <a:latin typeface="微软雅黑 Light" panose="020B0502040204020203" pitchFamily="34" charset="-122"/>
                <a:ea typeface="微软雅黑 Light" panose="020B0502040204020203" pitchFamily="34" charset="-122"/>
              </a:rPr>
              <a:t>在艰难探索中前进：探索适合中国国情的社会主义建设道路</a:t>
            </a:r>
          </a:p>
        </p:txBody>
      </p:sp>
      <p:grpSp>
        <p:nvGrpSpPr>
          <p:cNvPr id="21" name="组合 20"/>
          <p:cNvGrpSpPr/>
          <p:nvPr>
            <p:custDataLst>
              <p:tags r:id="rId7"/>
            </p:custDataLst>
          </p:nvPr>
        </p:nvGrpSpPr>
        <p:grpSpPr>
          <a:xfrm>
            <a:off x="6412633" y="3513521"/>
            <a:ext cx="5656755" cy="2431617"/>
            <a:chOff x="7358250" y="3770973"/>
            <a:chExt cx="5656755" cy="2431617"/>
          </a:xfrm>
        </p:grpSpPr>
        <p:sp>
          <p:nvSpPr>
            <p:cNvPr id="14" name="左大括号 13"/>
            <p:cNvSpPr/>
            <p:nvPr>
              <p:custDataLst>
                <p:tags r:id="rId14"/>
              </p:custDataLst>
            </p:nvPr>
          </p:nvSpPr>
          <p:spPr>
            <a:xfrm>
              <a:off x="7358250" y="3862517"/>
              <a:ext cx="305391" cy="199226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5" name="文本框 14"/>
            <p:cNvSpPr txBox="1"/>
            <p:nvPr>
              <p:custDataLst>
                <p:tags r:id="rId15"/>
              </p:custDataLst>
            </p:nvPr>
          </p:nvSpPr>
          <p:spPr>
            <a:xfrm>
              <a:off x="7796374" y="3770973"/>
              <a:ext cx="5182863" cy="461665"/>
            </a:xfrm>
            <a:prstGeom prst="rect">
              <a:avLst/>
            </a:prstGeom>
            <a:noFill/>
          </p:spPr>
          <p:txBody>
            <a:bodyPr wrap="square" rtlCol="0">
              <a:spAutoFit/>
            </a:bodyPr>
            <a:lstStyle/>
            <a:p>
              <a:r>
                <a:rPr lang="zh-CN" altLang="en-US" sz="2400" dirty="0">
                  <a:latin typeface="微软雅黑 Light" panose="020B0502040204020203" pitchFamily="34" charset="-122"/>
                  <a:ea typeface="微软雅黑 Light" panose="020B0502040204020203" pitchFamily="34" charset="-122"/>
                </a:rPr>
                <a:t>①</a:t>
              </a:r>
              <a:r>
                <a:rPr lang="zh-CN" altLang="en-US" sz="2400" b="1" dirty="0" smtClean="0">
                  <a:latin typeface="微软雅黑 Light" panose="020B0502040204020203" pitchFamily="34" charset="-122"/>
                  <a:ea typeface="微软雅黑 Light" panose="020B0502040204020203" pitchFamily="34" charset="-122"/>
                </a:rPr>
                <a:t>中共八</a:t>
              </a:r>
              <a:r>
                <a:rPr lang="zh-CN" altLang="en-US" sz="2400" b="1" dirty="0">
                  <a:latin typeface="微软雅黑 Light" panose="020B0502040204020203" pitchFamily="34" charset="-122"/>
                  <a:ea typeface="微软雅黑 Light" panose="020B0502040204020203" pitchFamily="34" charset="-122"/>
                </a:rPr>
                <a:t>大的重要贡献</a:t>
              </a:r>
            </a:p>
          </p:txBody>
        </p:sp>
        <p:sp>
          <p:nvSpPr>
            <p:cNvPr id="16" name="文本框 15"/>
            <p:cNvSpPr txBox="1"/>
            <p:nvPr>
              <p:custDataLst>
                <p:tags r:id="rId16"/>
              </p:custDataLst>
            </p:nvPr>
          </p:nvSpPr>
          <p:spPr>
            <a:xfrm>
              <a:off x="7832141" y="4288211"/>
              <a:ext cx="5182863" cy="461665"/>
            </a:xfrm>
            <a:prstGeom prst="rect">
              <a:avLst/>
            </a:prstGeom>
            <a:noFill/>
          </p:spPr>
          <p:txBody>
            <a:bodyPr wrap="square" rtlCol="0">
              <a:spAutoFit/>
            </a:bodyPr>
            <a:lstStyle/>
            <a:p>
              <a:r>
                <a:rPr lang="zh-CN" altLang="en-US" sz="2400" dirty="0">
                  <a:latin typeface="微软雅黑 Light" panose="020B0502040204020203" pitchFamily="34" charset="-122"/>
                  <a:ea typeface="微软雅黑 Light" panose="020B0502040204020203" pitchFamily="34" charset="-122"/>
                </a:rPr>
                <a:t>②社会主义的全面开展</a:t>
              </a:r>
            </a:p>
          </p:txBody>
        </p:sp>
        <p:sp>
          <p:nvSpPr>
            <p:cNvPr id="17" name="文本框 16"/>
            <p:cNvSpPr txBox="1"/>
            <p:nvPr>
              <p:custDataLst>
                <p:tags r:id="rId17"/>
              </p:custDataLst>
            </p:nvPr>
          </p:nvSpPr>
          <p:spPr>
            <a:xfrm>
              <a:off x="7832142" y="4826828"/>
              <a:ext cx="5182863" cy="461665"/>
            </a:xfrm>
            <a:prstGeom prst="rect">
              <a:avLst/>
            </a:prstGeom>
            <a:noFill/>
          </p:spPr>
          <p:txBody>
            <a:bodyPr wrap="square" rtlCol="0">
              <a:spAutoFit/>
            </a:bodyPr>
            <a:lstStyle/>
            <a:p>
              <a:r>
                <a:rPr lang="zh-CN" altLang="en-US" sz="2400">
                  <a:latin typeface="微软雅黑 Light" panose="020B0502040204020203" pitchFamily="34" charset="-122"/>
                  <a:ea typeface="微软雅黑 Light" panose="020B0502040204020203" pitchFamily="34" charset="-122"/>
                </a:rPr>
                <a:t>③探索中的严重曲折</a:t>
              </a:r>
            </a:p>
          </p:txBody>
        </p:sp>
        <p:sp>
          <p:nvSpPr>
            <p:cNvPr id="18" name="文本框 17"/>
            <p:cNvSpPr txBox="1"/>
            <p:nvPr>
              <p:custDataLst>
                <p:tags r:id="rId18"/>
              </p:custDataLst>
            </p:nvPr>
          </p:nvSpPr>
          <p:spPr>
            <a:xfrm>
              <a:off x="7832141" y="5371593"/>
              <a:ext cx="5182863" cy="830997"/>
            </a:xfrm>
            <a:prstGeom prst="rect">
              <a:avLst/>
            </a:prstGeom>
            <a:noFill/>
          </p:spPr>
          <p:txBody>
            <a:bodyPr wrap="square" rtlCol="0">
              <a:spAutoFit/>
            </a:bodyPr>
            <a:lstStyle/>
            <a:p>
              <a:r>
                <a:rPr lang="zh-CN" altLang="en-US" sz="2400" dirty="0" smtClean="0">
                  <a:latin typeface="微软雅黑 Light" panose="020B0502040204020203" pitchFamily="34" charset="-122"/>
                  <a:ea typeface="微软雅黑 Light" panose="020B0502040204020203" pitchFamily="34" charset="-122"/>
                </a:rPr>
                <a:t>④如何</a:t>
              </a:r>
              <a:r>
                <a:rPr lang="zh-CN" altLang="en-US" sz="2400" dirty="0">
                  <a:latin typeface="微软雅黑 Light" panose="020B0502040204020203" pitchFamily="34" charset="-122"/>
                  <a:ea typeface="微软雅黑 Light" panose="020B0502040204020203" pitchFamily="34" charset="-122"/>
                </a:rPr>
                <a:t>评价社会主义革命和建设时期的伟大飞跃</a:t>
              </a:r>
            </a:p>
          </p:txBody>
        </p:sp>
      </p:grpSp>
      <p:grpSp>
        <p:nvGrpSpPr>
          <p:cNvPr id="22" name="组合 21"/>
          <p:cNvGrpSpPr/>
          <p:nvPr>
            <p:custDataLst>
              <p:tags r:id="rId8"/>
            </p:custDataLst>
          </p:nvPr>
        </p:nvGrpSpPr>
        <p:grpSpPr>
          <a:xfrm>
            <a:off x="6412632" y="786171"/>
            <a:ext cx="5656756" cy="2406306"/>
            <a:chOff x="7358249" y="632978"/>
            <a:chExt cx="5656756" cy="2406306"/>
          </a:xfrm>
        </p:grpSpPr>
        <p:sp>
          <p:nvSpPr>
            <p:cNvPr id="10" name="文本框 9"/>
            <p:cNvSpPr txBox="1"/>
            <p:nvPr>
              <p:custDataLst>
                <p:tags r:id="rId9"/>
              </p:custDataLst>
            </p:nvPr>
          </p:nvSpPr>
          <p:spPr>
            <a:xfrm>
              <a:off x="7796375" y="632978"/>
              <a:ext cx="5182863" cy="461665"/>
            </a:xfrm>
            <a:prstGeom prst="rect">
              <a:avLst/>
            </a:prstGeom>
            <a:noFill/>
          </p:spPr>
          <p:txBody>
            <a:bodyPr wrap="square" rtlCol="0">
              <a:spAutoFit/>
            </a:bodyPr>
            <a:lstStyle/>
            <a:p>
              <a:r>
                <a:rPr lang="zh-CN" altLang="en-US" sz="2400" dirty="0">
                  <a:latin typeface="微软雅黑 Light" panose="020B0502040204020203" pitchFamily="34" charset="-122"/>
                  <a:ea typeface="微软雅黑 Light" panose="020B0502040204020203" pitchFamily="34" charset="-122"/>
                </a:rPr>
                <a:t>①</a:t>
              </a:r>
              <a:r>
                <a:rPr lang="zh-CN" altLang="en-US" sz="2400" b="1" dirty="0">
                  <a:latin typeface="微软雅黑 Light" panose="020B0502040204020203" pitchFamily="34" charset="-122"/>
                  <a:ea typeface="微软雅黑 Light" panose="020B0502040204020203" pitchFamily="34" charset="-122"/>
                </a:rPr>
                <a:t>起止时间及标志性事件</a:t>
              </a:r>
            </a:p>
          </p:txBody>
        </p:sp>
        <p:sp>
          <p:nvSpPr>
            <p:cNvPr id="11" name="左大括号 10"/>
            <p:cNvSpPr/>
            <p:nvPr>
              <p:custDataLst>
                <p:tags r:id="rId10"/>
              </p:custDataLst>
            </p:nvPr>
          </p:nvSpPr>
          <p:spPr>
            <a:xfrm>
              <a:off x="7358249" y="844335"/>
              <a:ext cx="305391" cy="1992267"/>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2" name="文本框 11"/>
            <p:cNvSpPr txBox="1"/>
            <p:nvPr>
              <p:custDataLst>
                <p:tags r:id="rId11"/>
              </p:custDataLst>
            </p:nvPr>
          </p:nvSpPr>
          <p:spPr>
            <a:xfrm>
              <a:off x="7754775" y="1171788"/>
              <a:ext cx="5182863" cy="461665"/>
            </a:xfrm>
            <a:prstGeom prst="rect">
              <a:avLst/>
            </a:prstGeom>
            <a:noFill/>
          </p:spPr>
          <p:txBody>
            <a:bodyPr wrap="square" rtlCol="0">
              <a:spAutoFit/>
            </a:bodyPr>
            <a:lstStyle/>
            <a:p>
              <a:r>
                <a:rPr lang="zh-CN" altLang="en-US" sz="2400" dirty="0">
                  <a:latin typeface="微软雅黑 Light" panose="020B0502040204020203" pitchFamily="34" charset="-122"/>
                  <a:ea typeface="微软雅黑 Light" panose="020B0502040204020203" pitchFamily="34" charset="-122"/>
                </a:rPr>
                <a:t>②过渡时期的</a:t>
              </a:r>
              <a:r>
                <a:rPr lang="zh-CN" altLang="en-US" sz="2400" b="1" dirty="0">
                  <a:latin typeface="微软雅黑 Light" panose="020B0502040204020203" pitchFamily="34" charset="-122"/>
                  <a:ea typeface="微软雅黑 Light" panose="020B0502040204020203" pitchFamily="34" charset="-122"/>
                </a:rPr>
                <a:t>总路线和总任务</a:t>
              </a:r>
            </a:p>
          </p:txBody>
        </p:sp>
        <p:sp>
          <p:nvSpPr>
            <p:cNvPr id="13" name="文本框 12"/>
            <p:cNvSpPr txBox="1"/>
            <p:nvPr>
              <p:custDataLst>
                <p:tags r:id="rId12"/>
              </p:custDataLst>
            </p:nvPr>
          </p:nvSpPr>
          <p:spPr>
            <a:xfrm>
              <a:off x="7754775" y="1669670"/>
              <a:ext cx="4531919" cy="830997"/>
            </a:xfrm>
            <a:prstGeom prst="rect">
              <a:avLst/>
            </a:prstGeom>
            <a:noFill/>
          </p:spPr>
          <p:txBody>
            <a:bodyPr wrap="square" rtlCol="0">
              <a:spAutoFit/>
            </a:bodyPr>
            <a:lstStyle/>
            <a:p>
              <a:r>
                <a:rPr lang="zh-CN" altLang="en-US" sz="2400" dirty="0">
                  <a:latin typeface="微软雅黑 Light" panose="020B0502040204020203" pitchFamily="34" charset="-122"/>
                  <a:ea typeface="微软雅黑 Light" panose="020B0502040204020203" pitchFamily="34" charset="-122"/>
                </a:rPr>
                <a:t>③从新民主主义革命向社会过渡的历史必然性</a:t>
              </a:r>
            </a:p>
          </p:txBody>
        </p:sp>
        <p:sp>
          <p:nvSpPr>
            <p:cNvPr id="20" name="文本框 19"/>
            <p:cNvSpPr txBox="1"/>
            <p:nvPr>
              <p:custDataLst>
                <p:tags r:id="rId13"/>
              </p:custDataLst>
            </p:nvPr>
          </p:nvSpPr>
          <p:spPr>
            <a:xfrm>
              <a:off x="7832142" y="2577619"/>
              <a:ext cx="5182863" cy="461665"/>
            </a:xfrm>
            <a:prstGeom prst="rect">
              <a:avLst/>
            </a:prstGeom>
            <a:noFill/>
          </p:spPr>
          <p:txBody>
            <a:bodyPr wrap="square" rtlCol="0">
              <a:spAutoFit/>
            </a:bodyPr>
            <a:lstStyle/>
            <a:p>
              <a:r>
                <a:rPr lang="zh-CN" altLang="en-US" sz="2400" dirty="0">
                  <a:latin typeface="微软雅黑 Light" panose="020B0502040204020203" pitchFamily="34" charset="-122"/>
                  <a:ea typeface="微软雅黑 Light" panose="020B0502040204020203" pitchFamily="34" charset="-122"/>
                </a:rPr>
                <a:t>④过渡时期的重大意义</a:t>
              </a:r>
            </a:p>
          </p:txBody>
        </p:sp>
      </p:gr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a:stretch>
            <a:fillRect/>
          </a:stretch>
        </p:blipFill>
        <p:spPr>
          <a:xfrm>
            <a:off x="-48260" y="-99695"/>
            <a:ext cx="2323253" cy="580390"/>
          </a:xfrm>
          <a:prstGeom prst="rect">
            <a:avLst/>
          </a:prstGeom>
        </p:spPr>
      </p:pic>
      <p:sp>
        <p:nvSpPr>
          <p:cNvPr id="100" name="文本框 99"/>
          <p:cNvSpPr txBox="1"/>
          <p:nvPr/>
        </p:nvSpPr>
        <p:spPr>
          <a:xfrm>
            <a:off x="143934" y="548641"/>
            <a:ext cx="11721253" cy="2246769"/>
          </a:xfrm>
          <a:prstGeom prst="rect">
            <a:avLst/>
          </a:prstGeom>
          <a:noFill/>
          <a:ln w="9525">
            <a:noFill/>
          </a:ln>
        </p:spPr>
        <p:txBody>
          <a:bodyPr wrap="square">
            <a:spAutoFit/>
          </a:bodyPr>
          <a:lstStyle/>
          <a:p>
            <a:r>
              <a:rPr lang="zh-CN" sz="2000" b="1" dirty="0">
                <a:ea typeface="宋体" panose="02010600030101010101" pitchFamily="2" charset="-122"/>
              </a:rPr>
              <a:t>易错1：混淆新旧民主主义革命</a:t>
            </a:r>
            <a:endParaRPr lang="zh-CN" sz="2000" dirty="0">
              <a:ea typeface="宋体" panose="02010600030101010101" pitchFamily="2" charset="-122"/>
            </a:endParaRPr>
          </a:p>
          <a:p>
            <a:r>
              <a:rPr lang="zh-CN" sz="2000" dirty="0">
                <a:ea typeface="宋体" panose="02010600030101010101" pitchFamily="2" charset="-122"/>
              </a:rPr>
              <a:t>（1）</a:t>
            </a:r>
            <a:r>
              <a:rPr lang="zh-CN" sz="2000" b="1" dirty="0">
                <a:solidFill>
                  <a:srgbClr val="C00000"/>
                </a:solidFill>
                <a:ea typeface="宋体" panose="02010600030101010101" pitchFamily="2" charset="-122"/>
              </a:rPr>
              <a:t>新民主主义革命</a:t>
            </a:r>
            <a:r>
              <a:rPr lang="zh-CN" sz="2000" dirty="0">
                <a:ea typeface="宋体" panose="02010600030101010101" pitchFamily="2" charset="-122"/>
              </a:rPr>
              <a:t>时期，中国还是一个封建经济占明显优势的半殖民地半封建社会，中国革命的主要对象是帝国主义和封建势力，革命的任务是推翻这两个主要敌人。因此，这个阶段中国革命的</a:t>
            </a:r>
            <a:r>
              <a:rPr lang="zh-CN" sz="2000" b="1" dirty="0">
                <a:solidFill>
                  <a:srgbClr val="C00000"/>
                </a:solidFill>
                <a:ea typeface="宋体" panose="02010600030101010101" pitchFamily="2" charset="-122"/>
              </a:rPr>
              <a:t>性质</a:t>
            </a:r>
            <a:r>
              <a:rPr lang="zh-CN" sz="2000" dirty="0">
                <a:ea typeface="宋体" panose="02010600030101010101" pitchFamily="2" charset="-122"/>
              </a:rPr>
              <a:t>，不是无产阶级社会主义革命，</a:t>
            </a:r>
            <a:r>
              <a:rPr lang="zh-CN" sz="2000" b="1" dirty="0">
                <a:solidFill>
                  <a:srgbClr val="C00000"/>
                </a:solidFill>
                <a:ea typeface="宋体" panose="02010600030101010101" pitchFamily="2" charset="-122"/>
              </a:rPr>
              <a:t>而是资产阶级民主革命</a:t>
            </a:r>
            <a:r>
              <a:rPr lang="zh-CN" sz="2000" dirty="0">
                <a:ea typeface="宋体" panose="02010600030101010101" pitchFamily="2" charset="-122"/>
              </a:rPr>
              <a:t>。</a:t>
            </a:r>
          </a:p>
          <a:p>
            <a:r>
              <a:rPr lang="zh-CN" sz="2000" dirty="0">
                <a:ea typeface="宋体" panose="02010600030101010101" pitchFamily="2" charset="-122"/>
              </a:rPr>
              <a:t>（2）新旧民主主义革命都是救中国的探索，</a:t>
            </a:r>
            <a:r>
              <a:rPr lang="zh-CN" sz="2000" b="1" dirty="0">
                <a:solidFill>
                  <a:srgbClr val="C00000"/>
                </a:solidFill>
                <a:ea typeface="宋体" panose="02010600030101010101" pitchFamily="2" charset="-122"/>
              </a:rPr>
              <a:t>之所以革命成果不同，最根本原因是领导阶级的不同。</a:t>
            </a:r>
          </a:p>
          <a:p>
            <a:r>
              <a:rPr lang="zh-CN" sz="2000" dirty="0">
                <a:ea typeface="宋体" panose="02010600030101010101" pitchFamily="2" charset="-122"/>
              </a:rPr>
              <a:t>（3）1919年五四运动的爆发，标志着中国由旧民主主义革命向新民主主义革命转变；1956年，生产资料所有制的社会主义改造完成，标志着我国实现了从新民主主义向社会主义的转变。</a:t>
            </a:r>
            <a:endParaRPr lang="zh-CN" altLang="en-US" sz="2000" dirty="0"/>
          </a:p>
        </p:txBody>
      </p:sp>
      <p:sp>
        <p:nvSpPr>
          <p:cNvPr id="5" name="文本框 4"/>
          <p:cNvSpPr txBox="1"/>
          <p:nvPr/>
        </p:nvSpPr>
        <p:spPr>
          <a:xfrm>
            <a:off x="143934" y="3205903"/>
            <a:ext cx="11691620" cy="1014730"/>
          </a:xfrm>
          <a:prstGeom prst="rect">
            <a:avLst/>
          </a:prstGeom>
          <a:noFill/>
          <a:ln w="9525">
            <a:noFill/>
          </a:ln>
        </p:spPr>
        <p:txBody>
          <a:bodyPr wrap="square">
            <a:spAutoFit/>
          </a:bodyPr>
          <a:lstStyle/>
          <a:p>
            <a:r>
              <a:rPr lang="zh-CN" sz="2000" b="1" dirty="0">
                <a:ea typeface="宋体" panose="02010600030101010101" pitchFamily="2" charset="-122"/>
              </a:rPr>
              <a:t>易错</a:t>
            </a:r>
            <a:r>
              <a:rPr lang="en-US" altLang="zh-CN" sz="2000" b="1" dirty="0">
                <a:ea typeface="宋体" panose="02010600030101010101" pitchFamily="2" charset="-122"/>
              </a:rPr>
              <a:t>2</a:t>
            </a:r>
            <a:r>
              <a:rPr lang="zh-CN" sz="2000" b="1" dirty="0">
                <a:ea typeface="宋体" panose="02010600030101010101" pitchFamily="2" charset="-122"/>
              </a:rPr>
              <a:t>：混淆不同时期我国社会的主要矛盾</a:t>
            </a:r>
            <a:endParaRPr lang="zh-CN" sz="2000" dirty="0">
              <a:ea typeface="宋体" panose="02010600030101010101" pitchFamily="2" charset="-122"/>
            </a:endParaRPr>
          </a:p>
          <a:p>
            <a:r>
              <a:rPr lang="zh-CN" sz="2000" dirty="0">
                <a:ea typeface="宋体" panose="02010600030101010101" pitchFamily="2" charset="-122"/>
              </a:rPr>
              <a:t>不同历史时期，由于国情的不同，我国社会的主要矛盾是不同的，社会主义制度确立后，我国已经没有了对立阶级，社会的主要矛盾不再是阶级矛盾。</a:t>
            </a:r>
            <a:endParaRPr lang="zh-CN" altLang="en-US" sz="2000" dirty="0"/>
          </a:p>
        </p:txBody>
      </p:sp>
    </p:spTree>
    <p:extLst>
      <p:ext uri="{BB962C8B-B14F-4D97-AF65-F5344CB8AC3E}">
        <p14:creationId xmlns:p14="http://schemas.microsoft.com/office/powerpoint/2010/main" val="302860736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p:nvPr>
            <p:custDataLst>
              <p:tags r:id="rId1"/>
            </p:custDataLst>
            <p:extLst>
              <p:ext uri="{D42A27DB-BD31-4B8C-83A1-F6EECF244321}">
                <p14:modId xmlns:p14="http://schemas.microsoft.com/office/powerpoint/2010/main" val="2004849794"/>
              </p:ext>
            </p:extLst>
          </p:nvPr>
        </p:nvGraphicFramePr>
        <p:xfrm>
          <a:off x="124178" y="292100"/>
          <a:ext cx="11663680" cy="6565900"/>
        </p:xfrm>
        <a:graphic>
          <a:graphicData uri="http://schemas.openxmlformats.org/drawingml/2006/table">
            <a:tbl>
              <a:tblPr firstRow="1" bandRow="1">
                <a:tableStyleId>{5940675A-B579-460E-94D1-54222C63F5DA}</a:tableStyleId>
              </a:tblPr>
              <a:tblGrid>
                <a:gridCol w="1998980"/>
                <a:gridCol w="9664700"/>
              </a:tblGrid>
              <a:tr h="410845">
                <a:tc>
                  <a:txBody>
                    <a:bodyPr/>
                    <a:lstStyle/>
                    <a:p>
                      <a:pPr algn="ctr">
                        <a:buNone/>
                      </a:pPr>
                      <a:r>
                        <a:rPr lang="en-US" sz="2400" dirty="0" err="1">
                          <a:latin typeface="宋体" panose="02010600030101010101" pitchFamily="2" charset="-122"/>
                          <a:ea typeface="宋体" panose="02010600030101010101" pitchFamily="2" charset="-122"/>
                          <a:cs typeface="宋体" panose="02010600030101010101" pitchFamily="2" charset="-122"/>
                        </a:rPr>
                        <a:t>时间</a:t>
                      </a:r>
                      <a:endParaRPr lang="en-US" altLang="en-US" sz="2400" dirty="0">
                        <a:latin typeface="宋体" panose="02010600030101010101" pitchFamily="2" charset="-122"/>
                        <a:ea typeface="宋体" panose="02010600030101010101" pitchFamily="2" charset="-122"/>
                        <a:cs typeface="宋体" panose="02010600030101010101" pitchFamily="2" charset="-122"/>
                      </a:endParaRPr>
                    </a:p>
                  </a:txBody>
                  <a:tcPr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a:buNone/>
                      </a:pPr>
                      <a:r>
                        <a:rPr lang="en-US" sz="2400" dirty="0" err="1">
                          <a:latin typeface="宋体" panose="02010600030101010101" pitchFamily="2" charset="-122"/>
                          <a:ea typeface="宋体" panose="02010600030101010101" pitchFamily="2" charset="-122"/>
                          <a:cs typeface="宋体" panose="02010600030101010101" pitchFamily="2" charset="-122"/>
                        </a:rPr>
                        <a:t>社会主要矛盾</a:t>
                      </a:r>
                      <a:endParaRPr lang="en-US" altLang="en-US" sz="2400" dirty="0">
                        <a:latin typeface="宋体" panose="02010600030101010101" pitchFamily="2" charset="-122"/>
                        <a:ea typeface="宋体" panose="02010600030101010101" pitchFamily="2" charset="-122"/>
                        <a:cs typeface="宋体" panose="02010600030101010101" pitchFamily="2" charset="-122"/>
                      </a:endParaRPr>
                    </a:p>
                  </a:txBody>
                  <a:tcPr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30630">
                <a:tc>
                  <a:txBody>
                    <a:bodyPr/>
                    <a:lstStyle/>
                    <a:p>
                      <a:pPr algn="ctr">
                        <a:buNone/>
                      </a:pPr>
                      <a:r>
                        <a:rPr lang="en-US" sz="2400">
                          <a:latin typeface="宋体" panose="02010600030101010101" pitchFamily="2" charset="-122"/>
                          <a:ea typeface="宋体" panose="02010600030101010101" pitchFamily="2" charset="-122"/>
                          <a:cs typeface="宋体" panose="02010600030101010101" pitchFamily="2" charset="-122"/>
                        </a:rPr>
                        <a:t>新民主主义革命时期</a:t>
                      </a:r>
                      <a:endParaRPr lang="en-US" altLang="en-US" sz="2400">
                        <a:latin typeface="宋体" panose="02010600030101010101" pitchFamily="2" charset="-122"/>
                        <a:ea typeface="宋体" panose="02010600030101010101" pitchFamily="2" charset="-122"/>
                        <a:cs typeface="宋体" panose="02010600030101010101" pitchFamily="2" charset="-122"/>
                      </a:endParaRPr>
                    </a:p>
                  </a:txBody>
                  <a:tcPr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a:buNone/>
                      </a:pPr>
                      <a:r>
                        <a:rPr lang="en-US" sz="2400">
                          <a:latin typeface="宋体" panose="02010600030101010101" pitchFamily="2" charset="-122"/>
                          <a:ea typeface="宋体" panose="02010600030101010101" pitchFamily="2" charset="-122"/>
                          <a:cs typeface="宋体" panose="02010600030101010101" pitchFamily="2" charset="-122"/>
                        </a:rPr>
                        <a:t>帝国主义和中华民族的矛盾、封建主义和人民大众的矛盾是近代中国社会的主要矛盾</a:t>
                      </a:r>
                      <a:endParaRPr lang="en-US" altLang="en-US" sz="2400">
                        <a:latin typeface="宋体" panose="02010600030101010101" pitchFamily="2" charset="-122"/>
                        <a:ea typeface="宋体" panose="02010600030101010101" pitchFamily="2" charset="-122"/>
                        <a:cs typeface="宋体" panose="02010600030101010101" pitchFamily="2" charset="-122"/>
                      </a:endParaRPr>
                    </a:p>
                  </a:txBody>
                  <a:tcPr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21055">
                <a:tc>
                  <a:txBody>
                    <a:bodyPr/>
                    <a:lstStyle/>
                    <a:p>
                      <a:pPr algn="ctr">
                        <a:buNone/>
                      </a:pPr>
                      <a:r>
                        <a:rPr lang="en-US" sz="2400">
                          <a:latin typeface="宋体" panose="02010600030101010101" pitchFamily="2" charset="-122"/>
                          <a:ea typeface="宋体" panose="02010600030101010101" pitchFamily="2" charset="-122"/>
                          <a:cs typeface="宋体" panose="02010600030101010101" pitchFamily="2" charset="-122"/>
                        </a:rPr>
                        <a:t>过渡时期</a:t>
                      </a:r>
                      <a:endParaRPr lang="en-US" altLang="en-US" sz="2400">
                        <a:latin typeface="宋体" panose="02010600030101010101" pitchFamily="2" charset="-122"/>
                        <a:ea typeface="宋体" panose="02010600030101010101" pitchFamily="2" charset="-122"/>
                        <a:cs typeface="宋体" panose="02010600030101010101" pitchFamily="2" charset="-122"/>
                      </a:endParaRPr>
                    </a:p>
                  </a:txBody>
                  <a:tcPr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a:buNone/>
                      </a:pPr>
                      <a:r>
                        <a:rPr lang="en-US" sz="2400">
                          <a:latin typeface="宋体" panose="02010600030101010101" pitchFamily="2" charset="-122"/>
                          <a:ea typeface="宋体" panose="02010600030101010101" pitchFamily="2" charset="-122"/>
                          <a:cs typeface="宋体" panose="02010600030101010101" pitchFamily="2" charset="-122"/>
                        </a:rPr>
                        <a:t>无产阶级与资产阶级之间、社会主义道路与资本主义道路之间的矛盾</a:t>
                      </a:r>
                      <a:endParaRPr lang="en-US" altLang="en-US" sz="2400">
                        <a:latin typeface="宋体" panose="02010600030101010101" pitchFamily="2" charset="-122"/>
                        <a:ea typeface="宋体" panose="02010600030101010101" pitchFamily="2" charset="-122"/>
                        <a:cs typeface="宋体" panose="02010600030101010101" pitchFamily="2" charset="-122"/>
                      </a:endParaRPr>
                    </a:p>
                  </a:txBody>
                  <a:tcPr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51050">
                <a:tc>
                  <a:txBody>
                    <a:bodyPr/>
                    <a:lstStyle/>
                    <a:p>
                      <a:pPr algn="ctr">
                        <a:buNone/>
                      </a:pPr>
                      <a:r>
                        <a:rPr lang="en-US" sz="2400">
                          <a:latin typeface="宋体" panose="02010600030101010101" pitchFamily="2" charset="-122"/>
                          <a:ea typeface="宋体" panose="02010600030101010101" pitchFamily="2" charset="-122"/>
                          <a:cs typeface="宋体" panose="02010600030101010101" pitchFamily="2" charset="-122"/>
                        </a:rPr>
                        <a:t>党的八大</a:t>
                      </a:r>
                      <a:endParaRPr lang="en-US" altLang="en-US" sz="2400">
                        <a:latin typeface="宋体" panose="02010600030101010101" pitchFamily="2" charset="-122"/>
                        <a:ea typeface="宋体" panose="02010600030101010101" pitchFamily="2" charset="-122"/>
                        <a:cs typeface="宋体" panose="02010600030101010101" pitchFamily="2" charset="-122"/>
                      </a:endParaRPr>
                    </a:p>
                  </a:txBody>
                  <a:tcPr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a:buNone/>
                      </a:pPr>
                      <a:r>
                        <a:rPr lang="en-US" sz="2400">
                          <a:latin typeface="宋体" panose="02010600030101010101" pitchFamily="2" charset="-122"/>
                          <a:ea typeface="宋体" panose="02010600030101010101" pitchFamily="2" charset="-122"/>
                          <a:cs typeface="宋体" panose="02010600030101010101" pitchFamily="2" charset="-122"/>
                        </a:rPr>
                        <a:t>人民对于建立先进的工业国的要求同落后的农业国的现实之间的矛盾，人民对于经济文化迅速发展的需要同当前经济文化不能满足人民需要的状况之间的矛盾</a:t>
                      </a:r>
                      <a:endParaRPr lang="en-US" altLang="en-US" sz="2400">
                        <a:latin typeface="宋体" panose="02010600030101010101" pitchFamily="2" charset="-122"/>
                        <a:ea typeface="宋体" panose="02010600030101010101" pitchFamily="2" charset="-122"/>
                        <a:cs typeface="宋体" panose="02010600030101010101" pitchFamily="2" charset="-122"/>
                      </a:endParaRPr>
                    </a:p>
                  </a:txBody>
                  <a:tcPr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31900">
                <a:tc>
                  <a:txBody>
                    <a:bodyPr/>
                    <a:lstStyle/>
                    <a:p>
                      <a:pPr algn="ctr">
                        <a:buNone/>
                      </a:pPr>
                      <a:r>
                        <a:rPr lang="en-US" sz="2400">
                          <a:latin typeface="宋体" panose="02010600030101010101" pitchFamily="2" charset="-122"/>
                          <a:ea typeface="宋体" panose="02010600030101010101" pitchFamily="2" charset="-122"/>
                          <a:cs typeface="宋体" panose="02010600030101010101" pitchFamily="2" charset="-122"/>
                        </a:rPr>
                        <a:t>十一届六中全会</a:t>
                      </a:r>
                      <a:endParaRPr lang="en-US" altLang="en-US" sz="2400">
                        <a:latin typeface="宋体" panose="02010600030101010101" pitchFamily="2" charset="-122"/>
                        <a:ea typeface="宋体" panose="02010600030101010101" pitchFamily="2" charset="-122"/>
                        <a:cs typeface="宋体" panose="02010600030101010101" pitchFamily="2" charset="-122"/>
                      </a:endParaRPr>
                    </a:p>
                  </a:txBody>
                  <a:tcPr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a:buNone/>
                      </a:pPr>
                      <a:r>
                        <a:rPr lang="en-US" sz="2400">
                          <a:latin typeface="宋体" panose="02010600030101010101" pitchFamily="2" charset="-122"/>
                          <a:ea typeface="宋体" panose="02010600030101010101" pitchFamily="2" charset="-122"/>
                          <a:cs typeface="宋体" panose="02010600030101010101" pitchFamily="2" charset="-122"/>
                        </a:rPr>
                        <a:t>人民日益增长的物质文化需要同落后的社会生产之间的矛盾</a:t>
                      </a:r>
                      <a:endParaRPr lang="en-US" altLang="en-US" sz="2400">
                        <a:latin typeface="宋体" panose="02010600030101010101" pitchFamily="2" charset="-122"/>
                        <a:ea typeface="宋体" panose="02010600030101010101" pitchFamily="2" charset="-122"/>
                        <a:cs typeface="宋体" panose="02010600030101010101" pitchFamily="2" charset="-122"/>
                      </a:endParaRPr>
                    </a:p>
                  </a:txBody>
                  <a:tcPr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20420">
                <a:tc>
                  <a:txBody>
                    <a:bodyPr/>
                    <a:lstStyle/>
                    <a:p>
                      <a:pPr algn="ctr">
                        <a:buNone/>
                      </a:pPr>
                      <a:r>
                        <a:rPr lang="en-US" sz="2400">
                          <a:latin typeface="宋体" panose="02010600030101010101" pitchFamily="2" charset="-122"/>
                          <a:ea typeface="宋体" panose="02010600030101010101" pitchFamily="2" charset="-122"/>
                          <a:cs typeface="宋体" panose="02010600030101010101" pitchFamily="2" charset="-122"/>
                        </a:rPr>
                        <a:t>新时代</a:t>
                      </a:r>
                      <a:endParaRPr lang="en-US" altLang="en-US" sz="2400">
                        <a:latin typeface="宋体" panose="02010600030101010101" pitchFamily="2" charset="-122"/>
                        <a:ea typeface="宋体" panose="02010600030101010101" pitchFamily="2" charset="-122"/>
                        <a:cs typeface="宋体" panose="02010600030101010101" pitchFamily="2" charset="-122"/>
                      </a:endParaRPr>
                    </a:p>
                  </a:txBody>
                  <a:tcPr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a:buNone/>
                      </a:pPr>
                      <a:r>
                        <a:rPr lang="en-US" sz="2400" dirty="0" err="1">
                          <a:latin typeface="宋体" panose="02010600030101010101" pitchFamily="2" charset="-122"/>
                          <a:ea typeface="宋体" panose="02010600030101010101" pitchFamily="2" charset="-122"/>
                          <a:cs typeface="宋体" panose="02010600030101010101" pitchFamily="2" charset="-122"/>
                        </a:rPr>
                        <a:t>人民日益增长的美好生活需要和不平衡不充分的发展之间的矛盾</a:t>
                      </a:r>
                      <a:endParaRPr lang="en-US" altLang="en-US" sz="2400" dirty="0">
                        <a:latin typeface="宋体" panose="02010600030101010101" pitchFamily="2" charset="-122"/>
                        <a:ea typeface="宋体" panose="02010600030101010101" pitchFamily="2" charset="-122"/>
                        <a:cs typeface="宋体" panose="02010600030101010101" pitchFamily="2" charset="-122"/>
                      </a:endParaRPr>
                    </a:p>
                  </a:txBody>
                  <a:tcPr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15218194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custDataLst>
              <p:tags r:id="rId1"/>
            </p:custDataLst>
          </p:nvPr>
        </p:nvSpPr>
        <p:spPr>
          <a:xfrm>
            <a:off x="0" y="13158"/>
            <a:ext cx="1324303" cy="584775"/>
          </a:xfrm>
          <a:prstGeom prst="rect">
            <a:avLst/>
          </a:prstGeom>
          <a:noFill/>
          <a:ln w="12700">
            <a:solidFill>
              <a:sysClr val="windowText" lastClr="000000"/>
            </a:solidFill>
          </a:ln>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lang="en-US" altLang="zh-CN" sz="3200" b="1" kern="0">
                <a:solidFill>
                  <a:srgbClr val="FF0000"/>
                </a:solidFill>
                <a:latin typeface="微软雅黑" panose="020B0503020204020204" pitchFamily="34" charset="-122"/>
                <a:ea typeface="微软雅黑" panose="020B0503020204020204" pitchFamily="34" charset="-122"/>
              </a:rPr>
              <a:t>3</a:t>
            </a:r>
            <a:r>
              <a:rPr kumimoji="0" lang="en-US" altLang="zh-CN" sz="3200" b="1" i="0" u="none" strike="noStrike" kern="0" cap="none" spc="0" normalizeH="0" baseline="0" noProof="0">
                <a:ln>
                  <a:noFill/>
                </a:ln>
                <a:solidFill>
                  <a:srgbClr val="FF0000"/>
                </a:solidFill>
                <a:effectLst/>
                <a:uLnTx/>
                <a:uFillTx/>
                <a:latin typeface="微软雅黑" panose="020B0503020204020204" pitchFamily="34" charset="-122"/>
                <a:ea typeface="微软雅黑" panose="020B0503020204020204" pitchFamily="34" charset="-122"/>
                <a:cs typeface="+mn-cs"/>
              </a:rPr>
              <a:t>.1</a:t>
            </a:r>
            <a:endParaRPr kumimoji="0" lang="zh-CN" altLang="en-US" sz="3200" b="1" i="0" u="none" strike="noStrike" kern="0" cap="none" spc="0" normalizeH="0" baseline="0" noProof="0">
              <a:ln>
                <a:noFill/>
              </a:ln>
              <a:solidFill>
                <a:srgbClr val="FF0000"/>
              </a:solidFill>
              <a:effectLst/>
              <a:uLnTx/>
              <a:uFillTx/>
              <a:latin typeface="微软雅黑" panose="020B0503020204020204" pitchFamily="34" charset="-122"/>
              <a:ea typeface="微软雅黑" panose="020B0503020204020204" pitchFamily="34" charset="-122"/>
              <a:cs typeface="+mn-cs"/>
            </a:endParaRPr>
          </a:p>
        </p:txBody>
      </p:sp>
      <p:sp>
        <p:nvSpPr>
          <p:cNvPr id="5" name="文本框 4"/>
          <p:cNvSpPr txBox="1"/>
          <p:nvPr>
            <p:custDataLst>
              <p:tags r:id="rId2"/>
            </p:custDataLst>
          </p:nvPr>
        </p:nvSpPr>
        <p:spPr>
          <a:xfrm>
            <a:off x="3099395" y="-82646"/>
            <a:ext cx="5934017" cy="743986"/>
          </a:xfrm>
          <a:prstGeom prst="rect">
            <a:avLst/>
          </a:prstGeom>
          <a:noFill/>
        </p:spPr>
        <p:txBody>
          <a:bodyPr wrap="square" rtlCol="0">
            <a:spAutoFit/>
          </a:bodyPr>
          <a:lstStyle/>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3200" b="1" i="0" u="none" strike="noStrike" kern="120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mn-cs"/>
              </a:rPr>
              <a:t>二、知识梳理</a:t>
            </a:r>
          </a:p>
        </p:txBody>
      </p:sp>
      <p:grpSp>
        <p:nvGrpSpPr>
          <p:cNvPr id="2" name="组合 1"/>
          <p:cNvGrpSpPr/>
          <p:nvPr>
            <p:custDataLst>
              <p:tags r:id="rId3"/>
            </p:custDataLst>
          </p:nvPr>
        </p:nvGrpSpPr>
        <p:grpSpPr>
          <a:xfrm>
            <a:off x="1161299" y="1130936"/>
            <a:ext cx="9811500" cy="6648884"/>
            <a:chOff x="699658" y="935628"/>
            <a:chExt cx="9995913" cy="6648884"/>
          </a:xfrm>
        </p:grpSpPr>
        <p:sp>
          <p:nvSpPr>
            <p:cNvPr id="6" name="左大括号 5"/>
            <p:cNvSpPr/>
            <p:nvPr>
              <p:custDataLst>
                <p:tags r:id="rId4"/>
              </p:custDataLst>
            </p:nvPr>
          </p:nvSpPr>
          <p:spPr>
            <a:xfrm>
              <a:off x="1545268" y="1471217"/>
              <a:ext cx="464534" cy="3915566"/>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a:ea typeface="微软雅黑" panose="020B0503020204020204" pitchFamily="34" charset="-122"/>
                <a:cs typeface="+mn-cs"/>
              </a:endParaRPr>
            </a:p>
          </p:txBody>
        </p:sp>
        <p:sp>
          <p:nvSpPr>
            <p:cNvPr id="7" name="文本框 6"/>
            <p:cNvSpPr txBox="1"/>
            <p:nvPr>
              <p:custDataLst>
                <p:tags r:id="rId5"/>
              </p:custDataLst>
            </p:nvPr>
          </p:nvSpPr>
          <p:spPr>
            <a:xfrm>
              <a:off x="699658" y="1822863"/>
              <a:ext cx="677108" cy="5761649"/>
            </a:xfrm>
            <a:prstGeom prst="rect">
              <a:avLst/>
            </a:prstGeom>
            <a:noFill/>
          </p:spPr>
          <p:txBody>
            <a:bodyPr vert="eaVert" wrap="square" rtlCol="0">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3200" b="1" i="0" u="none" strike="noStrike" kern="120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mn-cs"/>
                </a:rPr>
                <a:t>伟大的改革开放</a:t>
              </a:r>
            </a:p>
          </p:txBody>
        </p:sp>
        <p:sp>
          <p:nvSpPr>
            <p:cNvPr id="8" name="文本框 7"/>
            <p:cNvSpPr txBox="1"/>
            <p:nvPr>
              <p:custDataLst>
                <p:tags r:id="rId6"/>
              </p:custDataLst>
            </p:nvPr>
          </p:nvSpPr>
          <p:spPr>
            <a:xfrm>
              <a:off x="2223337" y="1769504"/>
              <a:ext cx="649766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a:ln>
                    <a:noFill/>
                  </a:ln>
                  <a:solidFill>
                    <a:srgbClr val="000000"/>
                  </a:solidFill>
                  <a:effectLst/>
                  <a:uLnTx/>
                  <a:uFillTx/>
                  <a:latin typeface="微软雅黑 Light" panose="020B0502040204020203" pitchFamily="34" charset="-122"/>
                  <a:ea typeface="微软雅黑 Light" panose="020B0502040204020203" pitchFamily="34" charset="-122"/>
                  <a:cs typeface="+mn-cs"/>
                </a:rPr>
                <a:t>1.</a:t>
              </a:r>
              <a:r>
                <a:rPr kumimoji="0" lang="zh-CN" altLang="en-US" sz="2400" b="1" i="0" u="none" strike="noStrike" kern="1200" cap="none" spc="0" normalizeH="0" baseline="0" noProof="0">
                  <a:ln>
                    <a:noFill/>
                  </a:ln>
                  <a:solidFill>
                    <a:srgbClr val="000000"/>
                  </a:solidFill>
                  <a:effectLst/>
                  <a:uLnTx/>
                  <a:uFillTx/>
                  <a:latin typeface="微软雅黑 Light" panose="020B0502040204020203" pitchFamily="34" charset="-122"/>
                  <a:ea typeface="微软雅黑 Light" panose="020B0502040204020203" pitchFamily="34" charset="-122"/>
                  <a:cs typeface="+mn-cs"/>
                </a:rPr>
                <a:t>改革开放的进程</a:t>
              </a:r>
            </a:p>
          </p:txBody>
        </p:sp>
        <p:sp>
          <p:nvSpPr>
            <p:cNvPr id="9" name="文本框 8"/>
            <p:cNvSpPr txBox="1"/>
            <p:nvPr>
              <p:custDataLst>
                <p:tags r:id="rId7"/>
              </p:custDataLst>
            </p:nvPr>
          </p:nvSpPr>
          <p:spPr>
            <a:xfrm>
              <a:off x="2255285" y="4276813"/>
              <a:ext cx="391186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a:ln>
                    <a:noFill/>
                  </a:ln>
                  <a:solidFill>
                    <a:srgbClr val="000000"/>
                  </a:solidFill>
                  <a:effectLst/>
                  <a:uLnTx/>
                  <a:uFillTx/>
                  <a:latin typeface="微软雅黑 Light" panose="020B0502040204020203" pitchFamily="34" charset="-122"/>
                  <a:ea typeface="微软雅黑 Light" panose="020B0502040204020203" pitchFamily="34" charset="-122"/>
                  <a:cs typeface="+mn-cs"/>
                </a:rPr>
                <a:t>2.</a:t>
              </a:r>
              <a:r>
                <a:rPr kumimoji="0" lang="zh-CN" altLang="en-US" sz="2400" b="1" i="0" u="none" strike="noStrike" kern="1200" cap="none" spc="0" normalizeH="0" baseline="0" noProof="0">
                  <a:ln>
                    <a:noFill/>
                  </a:ln>
                  <a:solidFill>
                    <a:srgbClr val="000000"/>
                  </a:solidFill>
                  <a:effectLst/>
                  <a:uLnTx/>
                  <a:uFillTx/>
                  <a:latin typeface="微软雅黑 Light" panose="020B0502040204020203" pitchFamily="34" charset="-122"/>
                  <a:ea typeface="微软雅黑 Light" panose="020B0502040204020203" pitchFamily="34" charset="-122"/>
                  <a:cs typeface="+mn-cs"/>
                </a:rPr>
                <a:t>改革开放的意义</a:t>
              </a:r>
            </a:p>
          </p:txBody>
        </p:sp>
        <p:grpSp>
          <p:nvGrpSpPr>
            <p:cNvPr id="21" name="组合 20"/>
            <p:cNvGrpSpPr/>
            <p:nvPr>
              <p:custDataLst>
                <p:tags r:id="rId8"/>
              </p:custDataLst>
            </p:nvPr>
          </p:nvGrpSpPr>
          <p:grpSpPr>
            <a:xfrm>
              <a:off x="4912306" y="3425064"/>
              <a:ext cx="5656754" cy="2260107"/>
              <a:chOff x="7358250" y="3729946"/>
              <a:chExt cx="5656754" cy="2260107"/>
            </a:xfrm>
          </p:grpSpPr>
          <p:sp>
            <p:nvSpPr>
              <p:cNvPr id="14" name="左大括号 13"/>
              <p:cNvSpPr/>
              <p:nvPr>
                <p:custDataLst>
                  <p:tags r:id="rId14"/>
                </p:custDataLst>
              </p:nvPr>
            </p:nvSpPr>
            <p:spPr>
              <a:xfrm>
                <a:off x="7358250" y="3862517"/>
                <a:ext cx="305391" cy="199226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a:ea typeface="微软雅黑" panose="020B0503020204020204" pitchFamily="34" charset="-122"/>
                  <a:cs typeface="+mn-cs"/>
                </a:endParaRPr>
              </a:p>
            </p:txBody>
          </p:sp>
          <p:sp>
            <p:nvSpPr>
              <p:cNvPr id="15" name="文本框 14"/>
              <p:cNvSpPr txBox="1"/>
              <p:nvPr>
                <p:custDataLst>
                  <p:tags r:id="rId15"/>
                </p:custDataLst>
              </p:nvPr>
            </p:nvSpPr>
            <p:spPr>
              <a:xfrm>
                <a:off x="7790451" y="3729946"/>
                <a:ext cx="5182863"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a:ln>
                      <a:noFill/>
                    </a:ln>
                    <a:solidFill>
                      <a:srgbClr val="000000"/>
                    </a:solidFill>
                    <a:effectLst/>
                    <a:uLnTx/>
                    <a:uFillTx/>
                    <a:latin typeface="微软雅黑 Light" panose="020B0502040204020203" pitchFamily="34" charset="-122"/>
                    <a:ea typeface="微软雅黑 Light" panose="020B0502040204020203" pitchFamily="34" charset="-122"/>
                    <a:cs typeface="+mn-cs"/>
                  </a:rPr>
                  <a:t>①改革开放的巨大成就（</a:t>
                </a:r>
                <a:r>
                  <a:rPr kumimoji="0" lang="en-US" altLang="zh-CN" sz="2400" b="0" i="0" u="none" strike="noStrike" kern="1200" cap="none" spc="0" normalizeH="0" baseline="0" noProof="0">
                    <a:ln>
                      <a:noFill/>
                    </a:ln>
                    <a:solidFill>
                      <a:srgbClr val="000000"/>
                    </a:solidFill>
                    <a:effectLst/>
                    <a:uLnTx/>
                    <a:uFillTx/>
                    <a:latin typeface="微软雅黑 Light" panose="020B0502040204020203" pitchFamily="34" charset="-122"/>
                    <a:ea typeface="微软雅黑 Light" panose="020B0502040204020203" pitchFamily="34" charset="-122"/>
                    <a:cs typeface="+mn-cs"/>
                  </a:rPr>
                  <a:t>4</a:t>
                </a:r>
                <a:r>
                  <a:rPr kumimoji="0" lang="zh-CN" altLang="en-US" sz="2400" b="0" i="0" u="none" strike="noStrike" kern="1200" cap="none" spc="0" normalizeH="0" baseline="0" noProof="0">
                    <a:ln>
                      <a:noFill/>
                    </a:ln>
                    <a:solidFill>
                      <a:srgbClr val="000000"/>
                    </a:solidFill>
                    <a:effectLst/>
                    <a:uLnTx/>
                    <a:uFillTx/>
                    <a:latin typeface="微软雅黑 Light" panose="020B0502040204020203" pitchFamily="34" charset="-122"/>
                    <a:ea typeface="微软雅黑 Light" panose="020B0502040204020203" pitchFamily="34" charset="-122"/>
                    <a:cs typeface="+mn-cs"/>
                  </a:rPr>
                  <a:t>个改变＋三个飞跃＋一个姿态）</a:t>
                </a:r>
              </a:p>
            </p:txBody>
          </p:sp>
          <p:sp>
            <p:nvSpPr>
              <p:cNvPr id="16" name="文本框 15"/>
              <p:cNvSpPr txBox="1"/>
              <p:nvPr>
                <p:custDataLst>
                  <p:tags r:id="rId16"/>
                </p:custDataLst>
              </p:nvPr>
            </p:nvSpPr>
            <p:spPr>
              <a:xfrm>
                <a:off x="7790451" y="4593070"/>
                <a:ext cx="5182863"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a:ln>
                      <a:noFill/>
                    </a:ln>
                    <a:solidFill>
                      <a:srgbClr val="000000"/>
                    </a:solidFill>
                    <a:effectLst/>
                    <a:uLnTx/>
                    <a:uFillTx/>
                    <a:latin typeface="微软雅黑 Light" panose="020B0502040204020203" pitchFamily="34" charset="-122"/>
                    <a:ea typeface="微软雅黑 Light" panose="020B0502040204020203" pitchFamily="34" charset="-122"/>
                    <a:cs typeface="+mn-cs"/>
                  </a:rPr>
                  <a:t>②改革开放的历史地位（重要法宝＋必由之路＋两个关键一招＋基本国策）</a:t>
                </a:r>
              </a:p>
            </p:txBody>
          </p:sp>
          <p:sp>
            <p:nvSpPr>
              <p:cNvPr id="17" name="文本框 16"/>
              <p:cNvSpPr txBox="1"/>
              <p:nvPr>
                <p:custDataLst>
                  <p:tags r:id="rId17"/>
                </p:custDataLst>
              </p:nvPr>
            </p:nvSpPr>
            <p:spPr>
              <a:xfrm>
                <a:off x="7832141" y="5528388"/>
                <a:ext cx="518286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a:ln>
                      <a:noFill/>
                    </a:ln>
                    <a:solidFill>
                      <a:srgbClr val="000000"/>
                    </a:solidFill>
                    <a:effectLst/>
                    <a:uLnTx/>
                    <a:uFillTx/>
                    <a:latin typeface="微软雅黑 Light" panose="020B0502040204020203" pitchFamily="34" charset="-122"/>
                    <a:ea typeface="微软雅黑 Light" panose="020B0502040204020203" pitchFamily="34" charset="-122"/>
                    <a:cs typeface="+mn-cs"/>
                  </a:rPr>
                  <a:t>③改革开放只有进行时没有完成时</a:t>
                </a:r>
              </a:p>
            </p:txBody>
          </p:sp>
        </p:grpSp>
        <p:grpSp>
          <p:nvGrpSpPr>
            <p:cNvPr id="22" name="组合 21"/>
            <p:cNvGrpSpPr/>
            <p:nvPr>
              <p:custDataLst>
                <p:tags r:id="rId9"/>
              </p:custDataLst>
            </p:nvPr>
          </p:nvGrpSpPr>
          <p:grpSpPr>
            <a:xfrm>
              <a:off x="4912304" y="935628"/>
              <a:ext cx="5783267" cy="2062446"/>
              <a:chOff x="7358249" y="774156"/>
              <a:chExt cx="5783267" cy="2062446"/>
            </a:xfrm>
          </p:grpSpPr>
          <p:sp>
            <p:nvSpPr>
              <p:cNvPr id="10" name="文本框 9"/>
              <p:cNvSpPr txBox="1"/>
              <p:nvPr>
                <p:custDataLst>
                  <p:tags r:id="rId10"/>
                </p:custDataLst>
              </p:nvPr>
            </p:nvSpPr>
            <p:spPr>
              <a:xfrm>
                <a:off x="7790452" y="774156"/>
                <a:ext cx="518286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rgbClr val="000000"/>
                    </a:solidFill>
                    <a:effectLst/>
                    <a:uLnTx/>
                    <a:uFillTx/>
                    <a:latin typeface="微软雅黑 Light" panose="020B0502040204020203" pitchFamily="34" charset="-122"/>
                    <a:ea typeface="微软雅黑 Light" panose="020B0502040204020203" pitchFamily="34" charset="-122"/>
                    <a:cs typeface="+mn-cs"/>
                  </a:rPr>
                  <a:t>①起步阶段：</a:t>
                </a:r>
                <a:r>
                  <a:rPr kumimoji="0" lang="en-US" altLang="zh-CN" sz="2400" b="1" i="0" u="none" strike="noStrike" kern="1200" cap="none" spc="0" normalizeH="0" baseline="0" noProof="0" dirty="0">
                    <a:ln>
                      <a:noFill/>
                    </a:ln>
                    <a:solidFill>
                      <a:srgbClr val="C00000"/>
                    </a:solidFill>
                    <a:effectLst/>
                    <a:uLnTx/>
                    <a:uFillTx/>
                    <a:latin typeface="微软雅黑 Light" panose="020B0502040204020203" pitchFamily="34" charset="-122"/>
                    <a:ea typeface="微软雅黑 Light" panose="020B0502040204020203" pitchFamily="34" charset="-122"/>
                    <a:cs typeface="+mn-cs"/>
                  </a:rPr>
                  <a:t>1978</a:t>
                </a:r>
                <a:r>
                  <a:rPr kumimoji="0" lang="en-US" altLang="zh-CN" sz="2400" b="0" i="0" u="none" strike="noStrike" kern="1200" cap="none" spc="0" normalizeH="0" baseline="0" noProof="0" dirty="0">
                    <a:ln>
                      <a:noFill/>
                    </a:ln>
                    <a:solidFill>
                      <a:srgbClr val="000000"/>
                    </a:solidFill>
                    <a:effectLst/>
                    <a:uLnTx/>
                    <a:uFillTx/>
                    <a:latin typeface="微软雅黑 Light" panose="020B0502040204020203" pitchFamily="34" charset="-122"/>
                    <a:ea typeface="微软雅黑 Light" panose="020B0502040204020203" pitchFamily="34" charset="-122"/>
                    <a:cs typeface="+mn-cs"/>
                  </a:rPr>
                  <a:t>—1992</a:t>
                </a:r>
                <a:endParaRPr kumimoji="0" lang="zh-CN" altLang="en-US" sz="2400" b="0" i="0" u="none" strike="noStrike" kern="1200" cap="none" spc="0" normalizeH="0" baseline="0" noProof="0" dirty="0">
                  <a:ln>
                    <a:noFill/>
                  </a:ln>
                  <a:solidFill>
                    <a:srgbClr val="000000"/>
                  </a:solidFill>
                  <a:effectLst/>
                  <a:uLnTx/>
                  <a:uFillTx/>
                  <a:latin typeface="微软雅黑 Light" panose="020B0502040204020203" pitchFamily="34" charset="-122"/>
                  <a:ea typeface="微软雅黑 Light" panose="020B0502040204020203" pitchFamily="34" charset="-122"/>
                  <a:cs typeface="+mn-cs"/>
                </a:endParaRPr>
              </a:p>
            </p:txBody>
          </p:sp>
          <p:sp>
            <p:nvSpPr>
              <p:cNvPr id="11" name="左大括号 10"/>
              <p:cNvSpPr/>
              <p:nvPr>
                <p:custDataLst>
                  <p:tags r:id="rId11"/>
                </p:custDataLst>
              </p:nvPr>
            </p:nvSpPr>
            <p:spPr>
              <a:xfrm>
                <a:off x="7358249" y="844335"/>
                <a:ext cx="305391" cy="1992267"/>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a:ea typeface="微软雅黑" panose="020B0503020204020204" pitchFamily="34" charset="-122"/>
                  <a:cs typeface="+mn-cs"/>
                </a:endParaRPr>
              </a:p>
            </p:txBody>
          </p:sp>
          <p:sp>
            <p:nvSpPr>
              <p:cNvPr id="12" name="文本框 11"/>
              <p:cNvSpPr txBox="1"/>
              <p:nvPr>
                <p:custDataLst>
                  <p:tags r:id="rId12"/>
                </p:custDataLst>
              </p:nvPr>
            </p:nvSpPr>
            <p:spPr>
              <a:xfrm>
                <a:off x="7754775" y="1520969"/>
                <a:ext cx="518286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rgbClr val="000000"/>
                    </a:solidFill>
                    <a:effectLst/>
                    <a:uLnTx/>
                    <a:uFillTx/>
                    <a:latin typeface="微软雅黑 Light" panose="020B0502040204020203" pitchFamily="34" charset="-122"/>
                    <a:ea typeface="微软雅黑 Light" panose="020B0502040204020203" pitchFamily="34" charset="-122"/>
                    <a:cs typeface="+mn-cs"/>
                  </a:rPr>
                  <a:t>②新阶段、新水平：</a:t>
                </a:r>
                <a:r>
                  <a:rPr kumimoji="0" lang="en-US" altLang="zh-CN" sz="2400" b="1" i="0" u="none" strike="noStrike" kern="1200" cap="none" spc="0" normalizeH="0" baseline="0" noProof="0" dirty="0">
                    <a:ln>
                      <a:noFill/>
                    </a:ln>
                    <a:solidFill>
                      <a:srgbClr val="C00000"/>
                    </a:solidFill>
                    <a:effectLst/>
                    <a:uLnTx/>
                    <a:uFillTx/>
                    <a:latin typeface="微软雅黑 Light" panose="020B0502040204020203" pitchFamily="34" charset="-122"/>
                    <a:ea typeface="微软雅黑 Light" panose="020B0502040204020203" pitchFamily="34" charset="-122"/>
                    <a:cs typeface="+mn-cs"/>
                  </a:rPr>
                  <a:t>1992</a:t>
                </a:r>
                <a:r>
                  <a:rPr kumimoji="0" lang="en-US" altLang="zh-CN" sz="2400" b="0" i="0" u="none" strike="noStrike" kern="1200" cap="none" spc="0" normalizeH="0" baseline="0" noProof="0" dirty="0">
                    <a:ln>
                      <a:noFill/>
                    </a:ln>
                    <a:solidFill>
                      <a:srgbClr val="000000"/>
                    </a:solidFill>
                    <a:effectLst/>
                    <a:uLnTx/>
                    <a:uFillTx/>
                    <a:latin typeface="微软雅黑 Light" panose="020B0502040204020203" pitchFamily="34" charset="-122"/>
                    <a:ea typeface="微软雅黑 Light" panose="020B0502040204020203" pitchFamily="34" charset="-122"/>
                    <a:cs typeface="+mn-cs"/>
                  </a:rPr>
                  <a:t>—2013</a:t>
                </a:r>
                <a:endParaRPr kumimoji="0" lang="zh-CN" altLang="en-US" sz="2400" b="0" i="0" u="none" strike="noStrike" kern="1200" cap="none" spc="0" normalizeH="0" baseline="0" noProof="0" dirty="0">
                  <a:ln>
                    <a:noFill/>
                  </a:ln>
                  <a:solidFill>
                    <a:srgbClr val="000000"/>
                  </a:solidFill>
                  <a:effectLst/>
                  <a:uLnTx/>
                  <a:uFillTx/>
                  <a:latin typeface="微软雅黑 Light" panose="020B0502040204020203" pitchFamily="34" charset="-122"/>
                  <a:ea typeface="微软雅黑 Light" panose="020B0502040204020203" pitchFamily="34" charset="-122"/>
                  <a:cs typeface="+mn-cs"/>
                </a:endParaRPr>
              </a:p>
            </p:txBody>
          </p:sp>
          <p:sp>
            <p:nvSpPr>
              <p:cNvPr id="13" name="文本框 12"/>
              <p:cNvSpPr txBox="1"/>
              <p:nvPr>
                <p:custDataLst>
                  <p:tags r:id="rId13"/>
                </p:custDataLst>
              </p:nvPr>
            </p:nvSpPr>
            <p:spPr>
              <a:xfrm>
                <a:off x="7754775" y="2297378"/>
                <a:ext cx="5386741"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rgbClr val="000000"/>
                    </a:solidFill>
                    <a:effectLst/>
                    <a:uLnTx/>
                    <a:uFillTx/>
                    <a:latin typeface="微软雅黑 Light" panose="020B0502040204020203" pitchFamily="34" charset="-122"/>
                    <a:ea typeface="微软雅黑 Light" panose="020B0502040204020203" pitchFamily="34" charset="-122"/>
                    <a:cs typeface="+mn-cs"/>
                  </a:rPr>
                  <a:t>③全面深化改革阶段：</a:t>
                </a:r>
                <a:r>
                  <a:rPr kumimoji="0" lang="en-US" altLang="zh-CN" sz="2400" b="1" i="0" u="none" strike="noStrike" kern="1200" cap="none" spc="0" normalizeH="0" baseline="0" noProof="0" dirty="0">
                    <a:ln>
                      <a:noFill/>
                    </a:ln>
                    <a:solidFill>
                      <a:srgbClr val="C00000"/>
                    </a:solidFill>
                    <a:effectLst/>
                    <a:uLnTx/>
                    <a:uFillTx/>
                    <a:latin typeface="微软雅黑 Light" panose="020B0502040204020203" pitchFamily="34" charset="-122"/>
                    <a:ea typeface="微软雅黑 Light" panose="020B0502040204020203" pitchFamily="34" charset="-122"/>
                    <a:cs typeface="+mn-cs"/>
                  </a:rPr>
                  <a:t>2013</a:t>
                </a:r>
                <a:r>
                  <a:rPr kumimoji="0" lang="en-US" altLang="zh-CN" sz="2400" b="0" i="0" u="none" strike="noStrike" kern="1200" cap="none" spc="0" normalizeH="0" baseline="0" noProof="0" dirty="0">
                    <a:ln>
                      <a:noFill/>
                    </a:ln>
                    <a:solidFill>
                      <a:srgbClr val="000000"/>
                    </a:solidFill>
                    <a:effectLst/>
                    <a:uLnTx/>
                    <a:uFillTx/>
                    <a:latin typeface="微软雅黑 Light" panose="020B0502040204020203" pitchFamily="34" charset="-122"/>
                    <a:ea typeface="微软雅黑 Light" panose="020B0502040204020203" pitchFamily="34" charset="-122"/>
                    <a:cs typeface="+mn-cs"/>
                  </a:rPr>
                  <a:t>—</a:t>
                </a:r>
                <a:r>
                  <a:rPr kumimoji="0" lang="zh-CN" altLang="en-US" sz="2400" b="0" i="0" u="none" strike="noStrike" kern="1200" cap="none" spc="0" normalizeH="0" baseline="0" noProof="0" dirty="0">
                    <a:ln>
                      <a:noFill/>
                    </a:ln>
                    <a:solidFill>
                      <a:srgbClr val="000000"/>
                    </a:solidFill>
                    <a:effectLst/>
                    <a:uLnTx/>
                    <a:uFillTx/>
                    <a:latin typeface="微软雅黑 Light" panose="020B0502040204020203" pitchFamily="34" charset="-122"/>
                    <a:ea typeface="微软雅黑 Light" panose="020B0502040204020203" pitchFamily="34" charset="-122"/>
                    <a:cs typeface="+mn-cs"/>
                  </a:rPr>
                  <a:t>至今</a:t>
                </a:r>
              </a:p>
            </p:txBody>
          </p:sp>
        </p:grpSp>
      </p:gr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a:stretch>
            <a:fillRect/>
          </a:stretch>
        </p:blipFill>
        <p:spPr>
          <a:xfrm>
            <a:off x="47414" y="116840"/>
            <a:ext cx="2793153" cy="697865"/>
          </a:xfrm>
          <a:prstGeom prst="rect">
            <a:avLst/>
          </a:prstGeom>
        </p:spPr>
      </p:pic>
      <p:sp>
        <p:nvSpPr>
          <p:cNvPr id="100" name="文本框 99"/>
          <p:cNvSpPr txBox="1"/>
          <p:nvPr/>
        </p:nvSpPr>
        <p:spPr>
          <a:xfrm>
            <a:off x="239608" y="814705"/>
            <a:ext cx="11850793" cy="707886"/>
          </a:xfrm>
          <a:prstGeom prst="rect">
            <a:avLst/>
          </a:prstGeom>
          <a:noFill/>
          <a:ln w="9525">
            <a:noFill/>
          </a:ln>
        </p:spPr>
        <p:txBody>
          <a:bodyPr wrap="square">
            <a:spAutoFit/>
          </a:bodyPr>
          <a:lstStyle/>
          <a:p>
            <a:r>
              <a:rPr lang="zh-CN" sz="2000" b="1">
                <a:ea typeface="宋体" panose="02010600030101010101" pitchFamily="2" charset="-122"/>
              </a:rPr>
              <a:t>易错1：混淆改革开放的各个阶段</a:t>
            </a:r>
            <a:endParaRPr lang="zh-CN" sz="2000">
              <a:ea typeface="宋体" panose="02010600030101010101" pitchFamily="2" charset="-122"/>
            </a:endParaRPr>
          </a:p>
          <a:p>
            <a:r>
              <a:rPr lang="zh-CN" sz="2000">
                <a:ea typeface="宋体" panose="02010600030101010101" pitchFamily="2" charset="-122"/>
              </a:rPr>
              <a:t>改革开放是逐步推进展开的，不是一蹴而就的，新时代我们仍然要继续深化改革，继续扩大开放</a:t>
            </a:r>
            <a:endParaRPr lang="zh-CN" altLang="en-US" sz="2000"/>
          </a:p>
        </p:txBody>
      </p:sp>
      <p:pic>
        <p:nvPicPr>
          <p:cNvPr id="5" name="图片 4"/>
          <p:cNvPicPr/>
          <p:nvPr/>
        </p:nvPicPr>
        <p:blipFill>
          <a:blip r:embed="rId3"/>
          <a:stretch>
            <a:fillRect/>
          </a:stretch>
        </p:blipFill>
        <p:spPr>
          <a:xfrm>
            <a:off x="47414" y="1930400"/>
            <a:ext cx="11466407" cy="2860040"/>
          </a:xfrm>
          <a:prstGeom prst="rect">
            <a:avLst/>
          </a:prstGeom>
          <a:noFill/>
          <a:ln w="9525">
            <a:noFill/>
          </a:ln>
        </p:spPr>
      </p:pic>
      <p:sp>
        <p:nvSpPr>
          <p:cNvPr id="101" name="文本框 100"/>
          <p:cNvSpPr txBox="1"/>
          <p:nvPr/>
        </p:nvSpPr>
        <p:spPr>
          <a:xfrm>
            <a:off x="0" y="4796790"/>
            <a:ext cx="12002347" cy="1631216"/>
          </a:xfrm>
          <a:prstGeom prst="rect">
            <a:avLst/>
          </a:prstGeom>
          <a:noFill/>
          <a:ln w="9525">
            <a:noFill/>
          </a:ln>
        </p:spPr>
        <p:txBody>
          <a:bodyPr wrap="square">
            <a:spAutoFit/>
          </a:bodyPr>
          <a:lstStyle/>
          <a:p>
            <a:endParaRPr lang="zh-CN" sz="2000" b="1">
              <a:ea typeface="宋体" panose="02010600030101010101" pitchFamily="2" charset="-122"/>
            </a:endParaRPr>
          </a:p>
          <a:p>
            <a:r>
              <a:rPr lang="zh-CN" sz="2000" b="1">
                <a:ea typeface="宋体" panose="02010600030101010101" pitchFamily="2" charset="-122"/>
              </a:rPr>
              <a:t>易错2：弄错改革开放的实质，或者夸大改革开放的作用</a:t>
            </a:r>
            <a:endParaRPr lang="zh-CN" sz="2000">
              <a:ea typeface="宋体" panose="02010600030101010101" pitchFamily="2" charset="-122"/>
            </a:endParaRPr>
          </a:p>
          <a:p>
            <a:r>
              <a:rPr lang="zh-CN" sz="2000">
                <a:ea typeface="宋体" panose="02010600030101010101" pitchFamily="2" charset="-122"/>
              </a:rPr>
              <a:t>改革开放是我国的一项基本国策。改革的</a:t>
            </a:r>
            <a:r>
              <a:rPr lang="zh-CN" sz="2000">
                <a:solidFill>
                  <a:srgbClr val="FF0000"/>
                </a:solidFill>
                <a:ea typeface="宋体" panose="02010600030101010101" pitchFamily="2" charset="-122"/>
              </a:rPr>
              <a:t>实质</a:t>
            </a:r>
            <a:r>
              <a:rPr lang="zh-CN" sz="2000">
                <a:ea typeface="宋体" panose="02010600030101010101" pitchFamily="2" charset="-122"/>
              </a:rPr>
              <a:t>是社会主义制度的自我完善和发展，</a:t>
            </a:r>
            <a:r>
              <a:rPr lang="zh-CN" sz="2000">
                <a:solidFill>
                  <a:srgbClr val="FF0000"/>
                </a:solidFill>
                <a:ea typeface="宋体" panose="02010600030101010101" pitchFamily="2" charset="-122"/>
              </a:rPr>
              <a:t>目的</a:t>
            </a:r>
            <a:r>
              <a:rPr lang="zh-CN" sz="2000">
                <a:ea typeface="宋体" panose="02010600030101010101" pitchFamily="2" charset="-122"/>
              </a:rPr>
              <a:t>是使生产关系更好地适应生产力的发展状况，上层建筑更好地适应经济基础的发展状况。生产力与生产关系的矛盾运动是人类社会的前进动力。改革是发展中国特色社会主义的强大动力，不是根本动力。</a:t>
            </a:r>
            <a:endParaRPr lang="zh-CN" altLang="en-US" sz="2000"/>
          </a:p>
        </p:txBody>
      </p:sp>
    </p:spTree>
    <p:extLst>
      <p:ext uri="{BB962C8B-B14F-4D97-AF65-F5344CB8AC3E}">
        <p14:creationId xmlns:p14="http://schemas.microsoft.com/office/powerpoint/2010/main" val="3425216106"/>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文本框 19"/>
          <p:cNvSpPr txBox="1"/>
          <p:nvPr>
            <p:custDataLst>
              <p:tags r:id="rId2"/>
            </p:custDataLst>
          </p:nvPr>
        </p:nvSpPr>
        <p:spPr>
          <a:xfrm>
            <a:off x="3315645" y="152654"/>
            <a:ext cx="5934017" cy="743986"/>
          </a:xfrm>
          <a:prstGeom prst="rect">
            <a:avLst/>
          </a:prstGeom>
          <a:noFill/>
        </p:spPr>
        <p:txBody>
          <a:bodyPr wrap="square" rtlCol="0">
            <a:spAutoFit/>
          </a:bodyPr>
          <a:lstStyle/>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3200" b="1" i="0" u="none" strike="noStrike" kern="120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mn-cs"/>
              </a:rPr>
              <a:t>三、连线</a:t>
            </a:r>
          </a:p>
        </p:txBody>
      </p:sp>
      <p:sp>
        <p:nvSpPr>
          <p:cNvPr id="21" name="文本框 20"/>
          <p:cNvSpPr txBox="1"/>
          <p:nvPr>
            <p:custDataLst>
              <p:tags r:id="rId3"/>
            </p:custDataLst>
          </p:nvPr>
        </p:nvSpPr>
        <p:spPr>
          <a:xfrm>
            <a:off x="0" y="13158"/>
            <a:ext cx="1324303" cy="584775"/>
          </a:xfrm>
          <a:prstGeom prst="rect">
            <a:avLst/>
          </a:prstGeom>
          <a:noFill/>
          <a:ln w="12700">
            <a:solidFill>
              <a:sysClr val="windowText" lastClr="000000"/>
            </a:solidFill>
          </a:ln>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lang="en-US" altLang="zh-CN" sz="3200" b="1" kern="0">
                <a:solidFill>
                  <a:srgbClr val="FF0000"/>
                </a:solidFill>
                <a:latin typeface="微软雅黑" panose="020B0503020204020204" pitchFamily="34" charset="-122"/>
                <a:ea typeface="微软雅黑" panose="020B0503020204020204" pitchFamily="34" charset="-122"/>
              </a:rPr>
              <a:t>3</a:t>
            </a:r>
            <a:r>
              <a:rPr kumimoji="0" lang="en-US" altLang="zh-CN" sz="3200" b="1" i="0" u="none" strike="noStrike" kern="0" cap="none" spc="0" normalizeH="0" baseline="0" noProof="0">
                <a:ln>
                  <a:noFill/>
                </a:ln>
                <a:solidFill>
                  <a:srgbClr val="FF0000"/>
                </a:solidFill>
                <a:effectLst/>
                <a:uLnTx/>
                <a:uFillTx/>
                <a:latin typeface="微软雅黑" panose="020B0503020204020204" pitchFamily="34" charset="-122"/>
                <a:ea typeface="微软雅黑" panose="020B0503020204020204" pitchFamily="34" charset="-122"/>
                <a:cs typeface="+mn-cs"/>
              </a:rPr>
              <a:t>.1</a:t>
            </a:r>
            <a:endParaRPr kumimoji="0" lang="zh-CN" altLang="en-US" sz="3200" b="1" i="0" u="none" strike="noStrike" kern="0" cap="none" spc="0" normalizeH="0" baseline="0" noProof="0">
              <a:ln>
                <a:noFill/>
              </a:ln>
              <a:solidFill>
                <a:srgbClr val="FF0000"/>
              </a:solidFill>
              <a:effectLst/>
              <a:uLnTx/>
              <a:uFillTx/>
              <a:latin typeface="微软雅黑" panose="020B0503020204020204" pitchFamily="34" charset="-122"/>
              <a:ea typeface="微软雅黑" panose="020B0503020204020204" pitchFamily="34" charset="-122"/>
              <a:cs typeface="+mn-cs"/>
            </a:endParaRPr>
          </a:p>
        </p:txBody>
      </p:sp>
      <p:sp>
        <p:nvSpPr>
          <p:cNvPr id="7" name="文本框 6"/>
          <p:cNvSpPr txBox="1"/>
          <p:nvPr>
            <p:custDataLst>
              <p:tags r:id="rId4"/>
            </p:custDataLst>
          </p:nvPr>
        </p:nvSpPr>
        <p:spPr>
          <a:xfrm>
            <a:off x="6826926" y="1218762"/>
            <a:ext cx="5356193" cy="830997"/>
          </a:xfrm>
          <a:prstGeom prst="rect">
            <a:avLst/>
          </a:prstGeom>
          <a:noFill/>
        </p:spPr>
        <p:txBody>
          <a:bodyPr wrap="square" rtlCol="0">
            <a:spAutoFit/>
          </a:bodyPr>
          <a:lstStyle/>
          <a:p>
            <a:r>
              <a:rPr lang="zh-CN" altLang="en-US" sz="2400" b="1" dirty="0">
                <a:solidFill>
                  <a:srgbClr val="C00000"/>
                </a:solidFill>
                <a:latin typeface="微软雅黑 Light" panose="020B0502040204020203" pitchFamily="34" charset="-122"/>
                <a:ea typeface="微软雅黑 Light" panose="020B0502040204020203" pitchFamily="34" charset="-122"/>
              </a:rPr>
              <a:t>开启</a:t>
            </a:r>
            <a:r>
              <a:rPr lang="zh-CN" altLang="en-US" sz="2400" dirty="0">
                <a:latin typeface="微软雅黑 Light" panose="020B0502040204020203" pitchFamily="34" charset="-122"/>
                <a:ea typeface="微软雅黑 Light" panose="020B0502040204020203" pitchFamily="34" charset="-122"/>
              </a:rPr>
              <a:t>改革开放和</a:t>
            </a:r>
            <a:r>
              <a:rPr lang="zh-CN" altLang="en-US" sz="2400" b="1" dirty="0">
                <a:solidFill>
                  <a:srgbClr val="C00000"/>
                </a:solidFill>
                <a:latin typeface="微软雅黑 Light" panose="020B0502040204020203" pitchFamily="34" charset="-122"/>
                <a:ea typeface="微软雅黑 Light" panose="020B0502040204020203" pitchFamily="34" charset="-122"/>
              </a:rPr>
              <a:t>社会主义</a:t>
            </a:r>
            <a:endParaRPr lang="en-US" altLang="zh-CN" sz="2400" b="1" dirty="0">
              <a:solidFill>
                <a:srgbClr val="C00000"/>
              </a:solidFill>
              <a:latin typeface="微软雅黑 Light" panose="020B0502040204020203" pitchFamily="34" charset="-122"/>
              <a:ea typeface="微软雅黑 Light" panose="020B0502040204020203" pitchFamily="34" charset="-122"/>
            </a:endParaRPr>
          </a:p>
          <a:p>
            <a:r>
              <a:rPr lang="zh-CN" altLang="en-US" sz="2400" b="1" dirty="0">
                <a:solidFill>
                  <a:srgbClr val="C00000"/>
                </a:solidFill>
                <a:latin typeface="微软雅黑 Light" panose="020B0502040204020203" pitchFamily="34" charset="-122"/>
                <a:ea typeface="微软雅黑 Light" panose="020B0502040204020203" pitchFamily="34" charset="-122"/>
              </a:rPr>
              <a:t>现代化建设</a:t>
            </a:r>
            <a:r>
              <a:rPr lang="zh-CN" altLang="en-US" sz="2400" dirty="0">
                <a:latin typeface="微软雅黑 Light" panose="020B0502040204020203" pitchFamily="34" charset="-122"/>
                <a:ea typeface="微软雅黑 Light" panose="020B0502040204020203" pitchFamily="34" charset="-122"/>
              </a:rPr>
              <a:t>新时期</a:t>
            </a:r>
          </a:p>
        </p:txBody>
      </p:sp>
      <p:sp>
        <p:nvSpPr>
          <p:cNvPr id="12" name="文本框 11"/>
          <p:cNvSpPr txBox="1"/>
          <p:nvPr>
            <p:custDataLst>
              <p:tags r:id="rId5"/>
            </p:custDataLst>
          </p:nvPr>
        </p:nvSpPr>
        <p:spPr>
          <a:xfrm>
            <a:off x="6826926" y="2172852"/>
            <a:ext cx="3762052" cy="461665"/>
          </a:xfrm>
          <a:prstGeom prst="rect">
            <a:avLst/>
          </a:prstGeom>
          <a:noFill/>
        </p:spPr>
        <p:txBody>
          <a:bodyPr wrap="square" rtlCol="0">
            <a:spAutoFit/>
          </a:bodyPr>
          <a:lstStyle/>
          <a:p>
            <a:r>
              <a:rPr lang="zh-CN" altLang="en-US" sz="2400" dirty="0" smtClean="0">
                <a:latin typeface="微软雅黑 Light" panose="020B0502040204020203" pitchFamily="34" charset="-122"/>
                <a:ea typeface="微软雅黑 Light" panose="020B0502040204020203" pitchFamily="34" charset="-122"/>
              </a:rPr>
              <a:t>开发开放</a:t>
            </a:r>
            <a:r>
              <a:rPr lang="zh-CN" altLang="en-US" sz="2400" dirty="0">
                <a:latin typeface="微软雅黑 Light" panose="020B0502040204020203" pitchFamily="34" charset="-122"/>
                <a:ea typeface="微软雅黑 Light" panose="020B0502040204020203" pitchFamily="34" charset="-122"/>
              </a:rPr>
              <a:t>上海浦东</a:t>
            </a:r>
          </a:p>
        </p:txBody>
      </p:sp>
      <p:sp>
        <p:nvSpPr>
          <p:cNvPr id="13" name="文本框 12"/>
          <p:cNvSpPr txBox="1"/>
          <p:nvPr>
            <p:custDataLst>
              <p:tags r:id="rId6"/>
            </p:custDataLst>
          </p:nvPr>
        </p:nvSpPr>
        <p:spPr>
          <a:xfrm>
            <a:off x="6835806" y="3818212"/>
            <a:ext cx="2947388" cy="461665"/>
          </a:xfrm>
          <a:prstGeom prst="rect">
            <a:avLst/>
          </a:prstGeom>
          <a:noFill/>
        </p:spPr>
        <p:txBody>
          <a:bodyPr wrap="square" rtlCol="0">
            <a:spAutoFit/>
          </a:bodyPr>
          <a:lstStyle/>
          <a:p>
            <a:r>
              <a:rPr lang="zh-CN" altLang="en-US" sz="2400">
                <a:latin typeface="微软雅黑 Light" panose="020B0502040204020203" pitchFamily="34" charset="-122"/>
                <a:ea typeface="微软雅黑 Light" panose="020B0502040204020203" pitchFamily="34" charset="-122"/>
              </a:rPr>
              <a:t>加入世贸组织</a:t>
            </a:r>
          </a:p>
        </p:txBody>
      </p:sp>
      <p:sp>
        <p:nvSpPr>
          <p:cNvPr id="14" name="文本框 13"/>
          <p:cNvSpPr txBox="1"/>
          <p:nvPr>
            <p:custDataLst>
              <p:tags r:id="rId7"/>
            </p:custDataLst>
          </p:nvPr>
        </p:nvSpPr>
        <p:spPr>
          <a:xfrm>
            <a:off x="6835804" y="4389949"/>
            <a:ext cx="5228950" cy="830997"/>
          </a:xfrm>
          <a:prstGeom prst="rect">
            <a:avLst/>
          </a:prstGeom>
          <a:noFill/>
        </p:spPr>
        <p:txBody>
          <a:bodyPr wrap="square" rtlCol="0">
            <a:spAutoFit/>
          </a:bodyPr>
          <a:lstStyle/>
          <a:p>
            <a:r>
              <a:rPr lang="zh-CN" altLang="en-US" sz="2400">
                <a:latin typeface="微软雅黑 Light" panose="020B0502040204020203" pitchFamily="34" charset="-122"/>
                <a:ea typeface="微软雅黑 Light" panose="020B0502040204020203" pitchFamily="34" charset="-122"/>
              </a:rPr>
              <a:t>设立深圳、珠海、汕头、厦门四个经济特区</a:t>
            </a:r>
          </a:p>
        </p:txBody>
      </p:sp>
      <p:sp>
        <p:nvSpPr>
          <p:cNvPr id="15" name="文本框 14"/>
          <p:cNvSpPr txBox="1"/>
          <p:nvPr>
            <p:custDataLst>
              <p:tags r:id="rId8"/>
            </p:custDataLst>
          </p:nvPr>
        </p:nvSpPr>
        <p:spPr>
          <a:xfrm>
            <a:off x="6835806" y="2821196"/>
            <a:ext cx="3648722" cy="830997"/>
          </a:xfrm>
          <a:prstGeom prst="rect">
            <a:avLst/>
          </a:prstGeom>
          <a:noFill/>
        </p:spPr>
        <p:txBody>
          <a:bodyPr wrap="square" rtlCol="0">
            <a:spAutoFit/>
          </a:bodyPr>
          <a:lstStyle/>
          <a:p>
            <a:r>
              <a:rPr lang="zh-CN" altLang="en-US" sz="2400">
                <a:latin typeface="微软雅黑 Light" panose="020B0502040204020203" pitchFamily="34" charset="-122"/>
                <a:ea typeface="微软雅黑 Light" panose="020B0502040204020203" pitchFamily="34" charset="-122"/>
              </a:rPr>
              <a:t>明确建立社会主义市场经济为目标</a:t>
            </a:r>
          </a:p>
        </p:txBody>
      </p:sp>
      <p:sp>
        <p:nvSpPr>
          <p:cNvPr id="16" name="文本框 15"/>
          <p:cNvSpPr txBox="1"/>
          <p:nvPr>
            <p:custDataLst>
              <p:tags r:id="rId9"/>
            </p:custDataLst>
          </p:nvPr>
        </p:nvSpPr>
        <p:spPr>
          <a:xfrm>
            <a:off x="6835806" y="5880173"/>
            <a:ext cx="2413856" cy="461665"/>
          </a:xfrm>
          <a:prstGeom prst="rect">
            <a:avLst/>
          </a:prstGeom>
          <a:noFill/>
        </p:spPr>
        <p:txBody>
          <a:bodyPr wrap="square" rtlCol="0">
            <a:spAutoFit/>
          </a:bodyPr>
          <a:lstStyle/>
          <a:p>
            <a:r>
              <a:rPr lang="zh-CN" altLang="en-US" sz="2400">
                <a:latin typeface="微软雅黑 Light" panose="020B0502040204020203" pitchFamily="34" charset="-122"/>
                <a:ea typeface="微软雅黑 Light" panose="020B0502040204020203" pitchFamily="34" charset="-122"/>
              </a:rPr>
              <a:t>全面深化改革</a:t>
            </a:r>
          </a:p>
        </p:txBody>
      </p:sp>
      <p:sp>
        <p:nvSpPr>
          <p:cNvPr id="17" name="文本框 16"/>
          <p:cNvSpPr txBox="1"/>
          <p:nvPr>
            <p:custDataLst>
              <p:tags r:id="rId10"/>
            </p:custDataLst>
          </p:nvPr>
        </p:nvSpPr>
        <p:spPr>
          <a:xfrm>
            <a:off x="6835806" y="5190933"/>
            <a:ext cx="2734320" cy="461665"/>
          </a:xfrm>
          <a:prstGeom prst="rect">
            <a:avLst/>
          </a:prstGeom>
          <a:noFill/>
        </p:spPr>
        <p:txBody>
          <a:bodyPr wrap="square" rtlCol="0">
            <a:spAutoFit/>
          </a:bodyPr>
          <a:lstStyle/>
          <a:p>
            <a:r>
              <a:rPr lang="zh-CN" altLang="en-US" sz="2400">
                <a:latin typeface="微软雅黑 Light" panose="020B0502040204020203" pitchFamily="34" charset="-122"/>
                <a:ea typeface="微软雅黑 Light" panose="020B0502040204020203" pitchFamily="34" charset="-122"/>
              </a:rPr>
              <a:t>对外开放新格局</a:t>
            </a:r>
          </a:p>
        </p:txBody>
      </p:sp>
      <p:grpSp>
        <p:nvGrpSpPr>
          <p:cNvPr id="44" name="组合 43"/>
          <p:cNvGrpSpPr/>
          <p:nvPr>
            <p:custDataLst>
              <p:tags r:id="rId11"/>
            </p:custDataLst>
          </p:nvPr>
        </p:nvGrpSpPr>
        <p:grpSpPr>
          <a:xfrm>
            <a:off x="1695628" y="1299262"/>
            <a:ext cx="1322776" cy="5095539"/>
            <a:chOff x="1695628" y="1299262"/>
            <a:chExt cx="1322776" cy="5095539"/>
          </a:xfrm>
        </p:grpSpPr>
        <p:sp>
          <p:nvSpPr>
            <p:cNvPr id="3" name="文本框 2"/>
            <p:cNvSpPr txBox="1"/>
            <p:nvPr>
              <p:custDataLst>
                <p:tags r:id="rId19"/>
              </p:custDataLst>
            </p:nvPr>
          </p:nvSpPr>
          <p:spPr>
            <a:xfrm>
              <a:off x="1695631" y="1299262"/>
              <a:ext cx="1322773" cy="461665"/>
            </a:xfrm>
            <a:prstGeom prst="rect">
              <a:avLst/>
            </a:prstGeom>
            <a:noFill/>
          </p:spPr>
          <p:txBody>
            <a:bodyPr wrap="square" rtlCol="0">
              <a:spAutoFit/>
            </a:bodyPr>
            <a:lstStyle/>
            <a:p>
              <a:r>
                <a:rPr lang="en-US" altLang="zh-CN" sz="2400" b="1">
                  <a:latin typeface="微软雅黑 Light" panose="020B0502040204020203" pitchFamily="34" charset="-122"/>
                  <a:ea typeface="微软雅黑 Light" panose="020B0502040204020203" pitchFamily="34" charset="-122"/>
                </a:rPr>
                <a:t>1980</a:t>
              </a:r>
              <a:r>
                <a:rPr lang="zh-CN" altLang="en-US" sz="2400" b="1">
                  <a:latin typeface="微软雅黑 Light" panose="020B0502040204020203" pitchFamily="34" charset="-122"/>
                  <a:ea typeface="微软雅黑 Light" panose="020B0502040204020203" pitchFamily="34" charset="-122"/>
                </a:rPr>
                <a:t>年</a:t>
              </a:r>
            </a:p>
          </p:txBody>
        </p:sp>
        <p:sp>
          <p:nvSpPr>
            <p:cNvPr id="8" name="文本框 7"/>
            <p:cNvSpPr txBox="1"/>
            <p:nvPr>
              <p:custDataLst>
                <p:tags r:id="rId20"/>
              </p:custDataLst>
            </p:nvPr>
          </p:nvSpPr>
          <p:spPr>
            <a:xfrm>
              <a:off x="1695631" y="2099464"/>
              <a:ext cx="1322773" cy="461665"/>
            </a:xfrm>
            <a:prstGeom prst="rect">
              <a:avLst/>
            </a:prstGeom>
            <a:noFill/>
          </p:spPr>
          <p:txBody>
            <a:bodyPr wrap="square" rtlCol="0">
              <a:spAutoFit/>
            </a:bodyPr>
            <a:lstStyle/>
            <a:p>
              <a:r>
                <a:rPr lang="en-US" altLang="zh-CN" sz="2400" b="1">
                  <a:latin typeface="微软雅黑 Light" panose="020B0502040204020203" pitchFamily="34" charset="-122"/>
                  <a:ea typeface="微软雅黑 Light" panose="020B0502040204020203" pitchFamily="34" charset="-122"/>
                </a:rPr>
                <a:t>1978</a:t>
              </a:r>
              <a:r>
                <a:rPr lang="zh-CN" altLang="en-US" sz="2400" b="1">
                  <a:latin typeface="微软雅黑 Light" panose="020B0502040204020203" pitchFamily="34" charset="-122"/>
                  <a:ea typeface="微软雅黑 Light" panose="020B0502040204020203" pitchFamily="34" charset="-122"/>
                </a:rPr>
                <a:t>年</a:t>
              </a:r>
            </a:p>
          </p:txBody>
        </p:sp>
        <p:sp>
          <p:nvSpPr>
            <p:cNvPr id="9" name="文本框 8"/>
            <p:cNvSpPr txBox="1"/>
            <p:nvPr>
              <p:custDataLst>
                <p:tags r:id="rId21"/>
              </p:custDataLst>
            </p:nvPr>
          </p:nvSpPr>
          <p:spPr>
            <a:xfrm>
              <a:off x="1695630" y="2901696"/>
              <a:ext cx="1322773" cy="461665"/>
            </a:xfrm>
            <a:prstGeom prst="rect">
              <a:avLst/>
            </a:prstGeom>
            <a:noFill/>
          </p:spPr>
          <p:txBody>
            <a:bodyPr wrap="square" rtlCol="0">
              <a:spAutoFit/>
            </a:bodyPr>
            <a:lstStyle/>
            <a:p>
              <a:r>
                <a:rPr lang="en-US" altLang="zh-CN" sz="2400" b="1">
                  <a:latin typeface="微软雅黑 Light" panose="020B0502040204020203" pitchFamily="34" charset="-122"/>
                  <a:ea typeface="微软雅黑 Light" panose="020B0502040204020203" pitchFamily="34" charset="-122"/>
                </a:rPr>
                <a:t>1990</a:t>
              </a:r>
              <a:r>
                <a:rPr lang="zh-CN" altLang="en-US" sz="2400" b="1">
                  <a:latin typeface="微软雅黑 Light" panose="020B0502040204020203" pitchFamily="34" charset="-122"/>
                  <a:ea typeface="微软雅黑 Light" panose="020B0502040204020203" pitchFamily="34" charset="-122"/>
                </a:rPr>
                <a:t>年</a:t>
              </a:r>
            </a:p>
          </p:txBody>
        </p:sp>
        <p:sp>
          <p:nvSpPr>
            <p:cNvPr id="10" name="文本框 9"/>
            <p:cNvSpPr txBox="1"/>
            <p:nvPr>
              <p:custDataLst>
                <p:tags r:id="rId22"/>
              </p:custDataLst>
            </p:nvPr>
          </p:nvSpPr>
          <p:spPr>
            <a:xfrm>
              <a:off x="1695630" y="3744824"/>
              <a:ext cx="1322773" cy="461665"/>
            </a:xfrm>
            <a:prstGeom prst="rect">
              <a:avLst/>
            </a:prstGeom>
            <a:noFill/>
          </p:spPr>
          <p:txBody>
            <a:bodyPr wrap="square" rtlCol="0">
              <a:spAutoFit/>
            </a:bodyPr>
            <a:lstStyle/>
            <a:p>
              <a:r>
                <a:rPr lang="en-US" altLang="zh-CN" sz="2400" b="1">
                  <a:latin typeface="微软雅黑 Light" panose="020B0502040204020203" pitchFamily="34" charset="-122"/>
                  <a:ea typeface="微软雅黑 Light" panose="020B0502040204020203" pitchFamily="34" charset="-122"/>
                </a:rPr>
                <a:t>1992</a:t>
              </a:r>
              <a:r>
                <a:rPr lang="zh-CN" altLang="en-US" sz="2400" b="1">
                  <a:latin typeface="微软雅黑 Light" panose="020B0502040204020203" pitchFamily="34" charset="-122"/>
                  <a:ea typeface="微软雅黑 Light" panose="020B0502040204020203" pitchFamily="34" charset="-122"/>
                </a:rPr>
                <a:t>年</a:t>
              </a:r>
            </a:p>
          </p:txBody>
        </p:sp>
        <p:sp>
          <p:nvSpPr>
            <p:cNvPr id="11" name="文本框 10"/>
            <p:cNvSpPr txBox="1"/>
            <p:nvPr>
              <p:custDataLst>
                <p:tags r:id="rId23"/>
              </p:custDataLst>
            </p:nvPr>
          </p:nvSpPr>
          <p:spPr>
            <a:xfrm>
              <a:off x="1695630" y="4550761"/>
              <a:ext cx="1322773" cy="461665"/>
            </a:xfrm>
            <a:prstGeom prst="rect">
              <a:avLst/>
            </a:prstGeom>
            <a:noFill/>
          </p:spPr>
          <p:txBody>
            <a:bodyPr wrap="square" rtlCol="0">
              <a:spAutoFit/>
            </a:bodyPr>
            <a:lstStyle/>
            <a:p>
              <a:r>
                <a:rPr lang="en-US" altLang="zh-CN" sz="2400" b="1">
                  <a:latin typeface="微软雅黑 Light" panose="020B0502040204020203" pitchFamily="34" charset="-122"/>
                  <a:ea typeface="微软雅黑 Light" panose="020B0502040204020203" pitchFamily="34" charset="-122"/>
                </a:rPr>
                <a:t>2013</a:t>
              </a:r>
              <a:r>
                <a:rPr lang="zh-CN" altLang="en-US" sz="2400" b="1">
                  <a:latin typeface="微软雅黑 Light" panose="020B0502040204020203" pitchFamily="34" charset="-122"/>
                  <a:ea typeface="微软雅黑 Light" panose="020B0502040204020203" pitchFamily="34" charset="-122"/>
                </a:rPr>
                <a:t>年</a:t>
              </a:r>
            </a:p>
          </p:txBody>
        </p:sp>
        <p:sp>
          <p:nvSpPr>
            <p:cNvPr id="18" name="文本框 17"/>
            <p:cNvSpPr txBox="1"/>
            <p:nvPr>
              <p:custDataLst>
                <p:tags r:id="rId24"/>
              </p:custDataLst>
            </p:nvPr>
          </p:nvSpPr>
          <p:spPr>
            <a:xfrm>
              <a:off x="1695628" y="5241948"/>
              <a:ext cx="1322773" cy="461665"/>
            </a:xfrm>
            <a:prstGeom prst="rect">
              <a:avLst/>
            </a:prstGeom>
            <a:noFill/>
          </p:spPr>
          <p:txBody>
            <a:bodyPr wrap="square" rtlCol="0">
              <a:spAutoFit/>
            </a:bodyPr>
            <a:lstStyle/>
            <a:p>
              <a:r>
                <a:rPr lang="en-US" altLang="zh-CN" sz="2400" b="1">
                  <a:latin typeface="微软雅黑 Light" panose="020B0502040204020203" pitchFamily="34" charset="-122"/>
                  <a:ea typeface="微软雅黑 Light" panose="020B0502040204020203" pitchFamily="34" charset="-122"/>
                </a:rPr>
                <a:t>2017</a:t>
              </a:r>
              <a:r>
                <a:rPr lang="zh-CN" altLang="en-US" sz="2400" b="1">
                  <a:latin typeface="微软雅黑 Light" panose="020B0502040204020203" pitchFamily="34" charset="-122"/>
                  <a:ea typeface="微软雅黑 Light" panose="020B0502040204020203" pitchFamily="34" charset="-122"/>
                </a:rPr>
                <a:t>年</a:t>
              </a:r>
            </a:p>
          </p:txBody>
        </p:sp>
        <p:sp>
          <p:nvSpPr>
            <p:cNvPr id="19" name="文本框 18"/>
            <p:cNvSpPr txBox="1"/>
            <p:nvPr>
              <p:custDataLst>
                <p:tags r:id="rId25"/>
              </p:custDataLst>
            </p:nvPr>
          </p:nvSpPr>
          <p:spPr>
            <a:xfrm>
              <a:off x="1695629" y="5933136"/>
              <a:ext cx="1322773" cy="461665"/>
            </a:xfrm>
            <a:prstGeom prst="rect">
              <a:avLst/>
            </a:prstGeom>
            <a:noFill/>
          </p:spPr>
          <p:txBody>
            <a:bodyPr wrap="square" rtlCol="0">
              <a:spAutoFit/>
            </a:bodyPr>
            <a:lstStyle/>
            <a:p>
              <a:r>
                <a:rPr lang="en-US" altLang="zh-CN" sz="2400" b="1">
                  <a:latin typeface="微软雅黑 Light" panose="020B0502040204020203" pitchFamily="34" charset="-122"/>
                  <a:ea typeface="微软雅黑 Light" panose="020B0502040204020203" pitchFamily="34" charset="-122"/>
                </a:rPr>
                <a:t>2001</a:t>
              </a:r>
              <a:r>
                <a:rPr lang="zh-CN" altLang="en-US" sz="2400" b="1">
                  <a:latin typeface="微软雅黑 Light" panose="020B0502040204020203" pitchFamily="34" charset="-122"/>
                  <a:ea typeface="微软雅黑 Light" panose="020B0502040204020203" pitchFamily="34" charset="-122"/>
                </a:rPr>
                <a:t>年</a:t>
              </a:r>
            </a:p>
          </p:txBody>
        </p:sp>
      </p:grpSp>
      <p:cxnSp>
        <p:nvCxnSpPr>
          <p:cNvPr id="29" name="直接连接符 28"/>
          <p:cNvCxnSpPr>
            <a:endCxn id="14" idx="1"/>
          </p:cNvCxnSpPr>
          <p:nvPr>
            <p:custDataLst>
              <p:tags r:id="rId12"/>
            </p:custDataLst>
          </p:nvPr>
        </p:nvCxnSpPr>
        <p:spPr>
          <a:xfrm>
            <a:off x="2769831" y="1592160"/>
            <a:ext cx="4065973" cy="32132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a:endCxn id="7" idx="1"/>
          </p:cNvCxnSpPr>
          <p:nvPr>
            <p:custDataLst>
              <p:tags r:id="rId13"/>
            </p:custDataLst>
          </p:nvPr>
        </p:nvCxnSpPr>
        <p:spPr>
          <a:xfrm flipV="1">
            <a:off x="2781139" y="1634261"/>
            <a:ext cx="4045787" cy="71534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a:endCxn id="12" idx="1"/>
          </p:cNvCxnSpPr>
          <p:nvPr>
            <p:custDataLst>
              <p:tags r:id="rId14"/>
            </p:custDataLst>
          </p:nvPr>
        </p:nvCxnSpPr>
        <p:spPr>
          <a:xfrm flipV="1">
            <a:off x="2859725" y="2403685"/>
            <a:ext cx="3967201" cy="7530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a:endCxn id="15" idx="1"/>
          </p:cNvCxnSpPr>
          <p:nvPr>
            <p:custDataLst>
              <p:tags r:id="rId15"/>
            </p:custDataLst>
          </p:nvPr>
        </p:nvCxnSpPr>
        <p:spPr>
          <a:xfrm flipV="1">
            <a:off x="2793968" y="3236695"/>
            <a:ext cx="4041838" cy="72029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a:endCxn id="16" idx="1"/>
          </p:cNvCxnSpPr>
          <p:nvPr>
            <p:custDataLst>
              <p:tags r:id="rId16"/>
            </p:custDataLst>
          </p:nvPr>
        </p:nvCxnSpPr>
        <p:spPr>
          <a:xfrm>
            <a:off x="2927540" y="4841105"/>
            <a:ext cx="3908266" cy="126990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a:endCxn id="17" idx="1"/>
          </p:cNvCxnSpPr>
          <p:nvPr>
            <p:custDataLst>
              <p:tags r:id="rId17"/>
            </p:custDataLst>
          </p:nvPr>
        </p:nvCxnSpPr>
        <p:spPr>
          <a:xfrm flipV="1">
            <a:off x="2859725" y="5421766"/>
            <a:ext cx="3976081" cy="4181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a:endCxn id="13" idx="1"/>
          </p:cNvCxnSpPr>
          <p:nvPr>
            <p:custDataLst>
              <p:tags r:id="rId18"/>
            </p:custDataLst>
          </p:nvPr>
        </p:nvCxnSpPr>
        <p:spPr>
          <a:xfrm flipV="1">
            <a:off x="2769831" y="4049045"/>
            <a:ext cx="4065975" cy="206196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1" presetClass="entr" presetSubtype="0" fill="hold" nodeType="click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after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after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after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afterGroup">
                            <p:stCondLst>
                              <p:cond delay="0"/>
                            </p:stCondLst>
                            <p:childTnLst>
                              <p:par>
                                <p:cTn id="25" presetID="1" presetClass="entr" presetSubtype="0" fill="hold" nodeType="clickEffect">
                                  <p:stCondLst>
                                    <p:cond delay="0"/>
                                  </p:stCondLst>
                                  <p:childTnLst>
                                    <p:set>
                                      <p:cBhvr>
                                        <p:cTn id="26"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custDataLst>
              <p:tags r:id="rId1"/>
            </p:custDataLst>
          </p:nvPr>
        </p:nvSpPr>
        <p:spPr>
          <a:xfrm>
            <a:off x="0" y="13158"/>
            <a:ext cx="1324303" cy="584775"/>
          </a:xfrm>
          <a:prstGeom prst="rect">
            <a:avLst/>
          </a:prstGeom>
          <a:noFill/>
          <a:ln w="12700">
            <a:solidFill>
              <a:sysClr val="windowText" lastClr="000000"/>
            </a:solidFill>
          </a:ln>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rgbClr val="FF0000"/>
                </a:solidFill>
                <a:effectLst/>
                <a:uLnTx/>
                <a:uFillTx/>
                <a:latin typeface="微软雅黑" panose="020B0503020204020204" pitchFamily="34" charset="-122"/>
                <a:ea typeface="微软雅黑" panose="020B0503020204020204" pitchFamily="34" charset="-122"/>
                <a:cs typeface="+mn-cs"/>
              </a:rPr>
              <a:t>3.2</a:t>
            </a:r>
            <a:endParaRPr kumimoji="0" lang="zh-CN" altLang="en-US" sz="3200" b="1" i="0" u="none" strike="noStrike" kern="0" cap="none" spc="0" normalizeH="0" baseline="0" noProof="0">
              <a:ln>
                <a:noFill/>
              </a:ln>
              <a:solidFill>
                <a:srgbClr val="FF0000"/>
              </a:solidFill>
              <a:effectLst/>
              <a:uLnTx/>
              <a:uFillTx/>
              <a:latin typeface="微软雅黑" panose="020B0503020204020204" pitchFamily="34" charset="-122"/>
              <a:ea typeface="微软雅黑" panose="020B0503020204020204" pitchFamily="34" charset="-122"/>
              <a:cs typeface="+mn-cs"/>
            </a:endParaRPr>
          </a:p>
        </p:txBody>
      </p:sp>
      <p:sp>
        <p:nvSpPr>
          <p:cNvPr id="5" name="文本框 4"/>
          <p:cNvSpPr txBox="1"/>
          <p:nvPr>
            <p:custDataLst>
              <p:tags r:id="rId2"/>
            </p:custDataLst>
          </p:nvPr>
        </p:nvSpPr>
        <p:spPr>
          <a:xfrm>
            <a:off x="3099395" y="-82646"/>
            <a:ext cx="5934017" cy="743986"/>
          </a:xfrm>
          <a:prstGeom prst="rect">
            <a:avLst/>
          </a:prstGeom>
          <a:noFill/>
        </p:spPr>
        <p:txBody>
          <a:bodyPr wrap="square" rtlCol="0">
            <a:spAutoFit/>
          </a:bodyPr>
          <a:lstStyle/>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3200" b="1" i="0" u="none" strike="noStrike" kern="120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mn-cs"/>
              </a:rPr>
              <a:t>二、知识梳理</a:t>
            </a:r>
          </a:p>
        </p:txBody>
      </p:sp>
      <p:grpSp>
        <p:nvGrpSpPr>
          <p:cNvPr id="2" name="组合 1"/>
          <p:cNvGrpSpPr/>
          <p:nvPr>
            <p:custDataLst>
              <p:tags r:id="rId3"/>
            </p:custDataLst>
          </p:nvPr>
        </p:nvGrpSpPr>
        <p:grpSpPr>
          <a:xfrm>
            <a:off x="526730" y="1210912"/>
            <a:ext cx="11079345" cy="4656556"/>
            <a:chOff x="-551975" y="873561"/>
            <a:chExt cx="11079345" cy="4656556"/>
          </a:xfrm>
        </p:grpSpPr>
        <p:sp>
          <p:nvSpPr>
            <p:cNvPr id="6" name="左大括号 5"/>
            <p:cNvSpPr/>
            <p:nvPr>
              <p:custDataLst>
                <p:tags r:id="rId4"/>
              </p:custDataLst>
            </p:nvPr>
          </p:nvSpPr>
          <p:spPr>
            <a:xfrm>
              <a:off x="577691" y="1569620"/>
              <a:ext cx="284971" cy="3328144"/>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a:ea typeface="微软雅黑" panose="020B0503020204020204" pitchFamily="34" charset="-122"/>
                <a:cs typeface="+mn-cs"/>
              </a:endParaRPr>
            </a:p>
          </p:txBody>
        </p:sp>
        <p:sp>
          <p:nvSpPr>
            <p:cNvPr id="7" name="文本框 6"/>
            <p:cNvSpPr txBox="1"/>
            <p:nvPr>
              <p:custDataLst>
                <p:tags r:id="rId5"/>
              </p:custDataLst>
            </p:nvPr>
          </p:nvSpPr>
          <p:spPr>
            <a:xfrm>
              <a:off x="-551975" y="986151"/>
              <a:ext cx="1169551" cy="4495082"/>
            </a:xfrm>
            <a:prstGeom prst="rect">
              <a:avLst/>
            </a:prstGeom>
            <a:noFill/>
          </p:spPr>
          <p:txBody>
            <a:bodyPr vert="eaVert" wrap="square" rtlCol="0">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3200" b="1" i="0" u="none" strike="noStrike" kern="120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mn-cs"/>
                </a:rPr>
                <a:t>中国特色社会主义的创立、发展和完善</a:t>
              </a:r>
            </a:p>
          </p:txBody>
        </p:sp>
        <p:sp>
          <p:nvSpPr>
            <p:cNvPr id="8" name="文本框 7"/>
            <p:cNvSpPr txBox="1"/>
            <p:nvPr>
              <p:custDataLst>
                <p:tags r:id="rId6"/>
              </p:custDataLst>
            </p:nvPr>
          </p:nvSpPr>
          <p:spPr>
            <a:xfrm>
              <a:off x="1130076" y="1289060"/>
              <a:ext cx="6497667"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a:ln>
                    <a:noFill/>
                  </a:ln>
                  <a:solidFill>
                    <a:srgbClr val="000000"/>
                  </a:solidFill>
                  <a:effectLst/>
                  <a:uLnTx/>
                  <a:uFillTx/>
                  <a:latin typeface="微软雅黑 Light" panose="020B0502040204020203" pitchFamily="34" charset="-122"/>
                  <a:ea typeface="微软雅黑 Light" panose="020B0502040204020203" pitchFamily="34" charset="-122"/>
                  <a:cs typeface="+mn-cs"/>
                </a:rPr>
                <a:t>1.</a:t>
              </a:r>
              <a:r>
                <a:rPr kumimoji="0" lang="zh-CN" altLang="en-US" sz="2400" b="1" i="0" u="none" strike="noStrike" kern="1200" cap="none" spc="0" normalizeH="0" baseline="0" noProof="0">
                  <a:ln>
                    <a:noFill/>
                  </a:ln>
                  <a:solidFill>
                    <a:srgbClr val="000000"/>
                  </a:solidFill>
                  <a:effectLst/>
                  <a:uLnTx/>
                  <a:uFillTx/>
                  <a:latin typeface="微软雅黑 Light" panose="020B0502040204020203" pitchFamily="34" charset="-122"/>
                  <a:ea typeface="微软雅黑 Light" panose="020B0502040204020203" pitchFamily="34" charset="-122"/>
                  <a:cs typeface="+mn-cs"/>
                </a:rPr>
                <a:t>改革开放以来的全部</a:t>
              </a:r>
              <a:endParaRPr kumimoji="0" lang="en-US" altLang="zh-CN" sz="2400" b="1" i="0" u="none" strike="noStrike" kern="1200" cap="none" spc="0" normalizeH="0" baseline="0" noProof="0">
                <a:ln>
                  <a:noFill/>
                </a:ln>
                <a:solidFill>
                  <a:srgbClr val="000000"/>
                </a:solidFill>
                <a:effectLst/>
                <a:uLnTx/>
                <a:uFillTx/>
                <a:latin typeface="微软雅黑 Light" panose="020B0502040204020203" pitchFamily="34" charset="-122"/>
                <a:ea typeface="微软雅黑 Light" panose="020B0502040204020203" pitchFamily="34" charset="-122"/>
                <a:cs typeface="+mn-cs"/>
              </a:endParaRPr>
            </a:p>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a:ln>
                    <a:noFill/>
                  </a:ln>
                  <a:solidFill>
                    <a:srgbClr val="000000"/>
                  </a:solidFill>
                  <a:effectLst/>
                  <a:uLnTx/>
                  <a:uFillTx/>
                  <a:latin typeface="微软雅黑 Light" panose="020B0502040204020203" pitchFamily="34" charset="-122"/>
                  <a:ea typeface="微软雅黑 Light" panose="020B0502040204020203" pitchFamily="34" charset="-122"/>
                  <a:cs typeface="+mn-cs"/>
                </a:rPr>
                <a:t>理论和实践的主题</a:t>
              </a:r>
            </a:p>
          </p:txBody>
        </p:sp>
        <p:sp>
          <p:nvSpPr>
            <p:cNvPr id="9" name="文本框 8"/>
            <p:cNvSpPr txBox="1"/>
            <p:nvPr>
              <p:custDataLst>
                <p:tags r:id="rId7"/>
              </p:custDataLst>
            </p:nvPr>
          </p:nvSpPr>
          <p:spPr>
            <a:xfrm>
              <a:off x="1130076" y="4256061"/>
              <a:ext cx="3911865"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a:ln>
                    <a:noFill/>
                  </a:ln>
                  <a:solidFill>
                    <a:srgbClr val="000000"/>
                  </a:solidFill>
                  <a:effectLst/>
                  <a:uLnTx/>
                  <a:uFillTx/>
                  <a:latin typeface="微软雅黑 Light" panose="020B0502040204020203" pitchFamily="34" charset="-122"/>
                  <a:ea typeface="微软雅黑 Light" panose="020B0502040204020203" pitchFamily="34" charset="-122"/>
                  <a:cs typeface="+mn-cs"/>
                </a:rPr>
                <a:t>2.</a:t>
              </a:r>
              <a:r>
                <a:rPr kumimoji="0" lang="zh-CN" altLang="en-US" sz="2400" b="1" i="0" u="none" strike="noStrike" kern="1200" cap="none" spc="0" normalizeH="0" baseline="0" noProof="0">
                  <a:ln>
                    <a:noFill/>
                  </a:ln>
                  <a:solidFill>
                    <a:srgbClr val="000000"/>
                  </a:solidFill>
                  <a:effectLst/>
                  <a:uLnTx/>
                  <a:uFillTx/>
                  <a:latin typeface="微软雅黑 Light" panose="020B0502040204020203" pitchFamily="34" charset="-122"/>
                  <a:ea typeface="微软雅黑 Light" panose="020B0502040204020203" pitchFamily="34" charset="-122"/>
                  <a:cs typeface="+mn-cs"/>
                </a:rPr>
                <a:t>中国特色社会主义、道路、理论、制度、文化</a:t>
              </a:r>
            </a:p>
          </p:txBody>
        </p:sp>
        <p:grpSp>
          <p:nvGrpSpPr>
            <p:cNvPr id="21" name="组合 20"/>
            <p:cNvGrpSpPr/>
            <p:nvPr>
              <p:custDataLst>
                <p:tags r:id="rId8"/>
              </p:custDataLst>
            </p:nvPr>
          </p:nvGrpSpPr>
          <p:grpSpPr>
            <a:xfrm>
              <a:off x="4946725" y="3425064"/>
              <a:ext cx="5580645" cy="2105053"/>
              <a:chOff x="7392669" y="3729946"/>
              <a:chExt cx="5580645" cy="2105053"/>
            </a:xfrm>
          </p:grpSpPr>
          <p:sp>
            <p:nvSpPr>
              <p:cNvPr id="14" name="左大括号 13"/>
              <p:cNvSpPr/>
              <p:nvPr>
                <p:custDataLst>
                  <p:tags r:id="rId13"/>
                </p:custDataLst>
              </p:nvPr>
            </p:nvSpPr>
            <p:spPr>
              <a:xfrm>
                <a:off x="7392669" y="3842731"/>
                <a:ext cx="305391" cy="199226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a:ea typeface="微软雅黑" panose="020B0503020204020204" pitchFamily="34" charset="-122"/>
                  <a:cs typeface="+mn-cs"/>
                </a:endParaRPr>
              </a:p>
            </p:txBody>
          </p:sp>
          <p:sp>
            <p:nvSpPr>
              <p:cNvPr id="15" name="文本框 14"/>
              <p:cNvSpPr txBox="1"/>
              <p:nvPr>
                <p:custDataLst>
                  <p:tags r:id="rId14"/>
                </p:custDataLst>
              </p:nvPr>
            </p:nvSpPr>
            <p:spPr>
              <a:xfrm>
                <a:off x="7790451" y="3729946"/>
                <a:ext cx="5182863"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rgbClr val="000000"/>
                    </a:solidFill>
                    <a:effectLst/>
                    <a:uLnTx/>
                    <a:uFillTx/>
                    <a:latin typeface="微软雅黑 Light" panose="020B0502040204020203" pitchFamily="34" charset="-122"/>
                    <a:ea typeface="微软雅黑 Light" panose="020B0502040204020203" pitchFamily="34" charset="-122"/>
                    <a:cs typeface="+mn-cs"/>
                  </a:rPr>
                  <a:t>①改革开放以来，我国取得成绩和进步的</a:t>
                </a:r>
                <a:r>
                  <a:rPr kumimoji="0" lang="zh-CN" altLang="en-US" sz="2400" b="1" i="0" u="none" strike="noStrike" kern="1200" cap="none" spc="0" normalizeH="0" baseline="0" noProof="0" dirty="0">
                    <a:ln>
                      <a:noFill/>
                    </a:ln>
                    <a:solidFill>
                      <a:srgbClr val="C00000"/>
                    </a:solidFill>
                    <a:effectLst/>
                    <a:uLnTx/>
                    <a:uFillTx/>
                    <a:latin typeface="微软雅黑 Light" panose="020B0502040204020203" pitchFamily="34" charset="-122"/>
                    <a:ea typeface="微软雅黑 Light" panose="020B0502040204020203" pitchFamily="34" charset="-122"/>
                    <a:cs typeface="+mn-cs"/>
                  </a:rPr>
                  <a:t>根本原因</a:t>
                </a:r>
              </a:p>
            </p:txBody>
          </p:sp>
          <p:sp>
            <p:nvSpPr>
              <p:cNvPr id="16" name="文本框 15"/>
              <p:cNvSpPr txBox="1"/>
              <p:nvPr>
                <p:custDataLst>
                  <p:tags r:id="rId15"/>
                </p:custDataLst>
              </p:nvPr>
            </p:nvSpPr>
            <p:spPr>
              <a:xfrm>
                <a:off x="7708457" y="5373334"/>
                <a:ext cx="518286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a:ln>
                      <a:noFill/>
                    </a:ln>
                    <a:solidFill>
                      <a:srgbClr val="000000"/>
                    </a:solidFill>
                    <a:effectLst/>
                    <a:uLnTx/>
                    <a:uFillTx/>
                    <a:latin typeface="微软雅黑 Light" panose="020B0502040204020203" pitchFamily="34" charset="-122"/>
                    <a:ea typeface="微软雅黑 Light" panose="020B0502040204020203" pitchFamily="34" charset="-122"/>
                    <a:cs typeface="+mn-cs"/>
                  </a:rPr>
                  <a:t>②道路、理论、制度、文化</a:t>
                </a:r>
              </a:p>
            </p:txBody>
          </p:sp>
        </p:grpSp>
        <p:grpSp>
          <p:nvGrpSpPr>
            <p:cNvPr id="22" name="组合 21"/>
            <p:cNvGrpSpPr/>
            <p:nvPr>
              <p:custDataLst>
                <p:tags r:id="rId9"/>
              </p:custDataLst>
            </p:nvPr>
          </p:nvGrpSpPr>
          <p:grpSpPr>
            <a:xfrm>
              <a:off x="4912304" y="873561"/>
              <a:ext cx="5615065" cy="2314498"/>
              <a:chOff x="7358249" y="712089"/>
              <a:chExt cx="5615065" cy="2314498"/>
            </a:xfrm>
          </p:grpSpPr>
          <p:sp>
            <p:nvSpPr>
              <p:cNvPr id="10" name="文本框 9"/>
              <p:cNvSpPr txBox="1"/>
              <p:nvPr>
                <p:custDataLst>
                  <p:tags r:id="rId10"/>
                </p:custDataLst>
              </p:nvPr>
            </p:nvSpPr>
            <p:spPr>
              <a:xfrm>
                <a:off x="7790451" y="712089"/>
                <a:ext cx="5182863"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rgbClr val="000000"/>
                    </a:solidFill>
                    <a:effectLst/>
                    <a:uLnTx/>
                    <a:uFillTx/>
                    <a:latin typeface="微软雅黑 Light" panose="020B0502040204020203" pitchFamily="34" charset="-122"/>
                    <a:ea typeface="微软雅黑 Light" panose="020B0502040204020203" pitchFamily="34" charset="-122"/>
                    <a:cs typeface="+mn-cs"/>
                  </a:rPr>
                  <a:t>①中国特色社会主义的创立：背景、</a:t>
                </a:r>
                <a:r>
                  <a:rPr kumimoji="0" lang="zh-CN" altLang="en-US" sz="2400" b="1" i="0" u="none" strike="noStrike" kern="1200" cap="none" spc="0" normalizeH="0" baseline="0" noProof="0" dirty="0">
                    <a:ln>
                      <a:noFill/>
                    </a:ln>
                    <a:solidFill>
                      <a:srgbClr val="C00000"/>
                    </a:solidFill>
                    <a:effectLst/>
                    <a:uLnTx/>
                    <a:uFillTx/>
                    <a:latin typeface="微软雅黑 Light" panose="020B0502040204020203" pitchFamily="34" charset="-122"/>
                    <a:ea typeface="微软雅黑 Light" panose="020B0502040204020203" pitchFamily="34" charset="-122"/>
                    <a:cs typeface="+mn-cs"/>
                  </a:rPr>
                  <a:t>标志</a:t>
                </a:r>
                <a:r>
                  <a:rPr kumimoji="0" lang="zh-CN" altLang="en-US" sz="2400" b="0" i="0" u="none" strike="noStrike" kern="1200" cap="none" spc="0" normalizeH="0" baseline="0" noProof="0" dirty="0">
                    <a:ln>
                      <a:noFill/>
                    </a:ln>
                    <a:solidFill>
                      <a:srgbClr val="000000"/>
                    </a:solidFill>
                    <a:effectLst/>
                    <a:uLnTx/>
                    <a:uFillTx/>
                    <a:latin typeface="微软雅黑 Light" panose="020B0502040204020203" pitchFamily="34" charset="-122"/>
                    <a:ea typeface="微软雅黑 Light" panose="020B0502040204020203" pitchFamily="34" charset="-122"/>
                    <a:cs typeface="+mn-cs"/>
                  </a:rPr>
                  <a:t>、意义</a:t>
                </a:r>
              </a:p>
            </p:txBody>
          </p:sp>
          <p:sp>
            <p:nvSpPr>
              <p:cNvPr id="11" name="左大括号 10"/>
              <p:cNvSpPr/>
              <p:nvPr>
                <p:custDataLst>
                  <p:tags r:id="rId11"/>
                </p:custDataLst>
              </p:nvPr>
            </p:nvSpPr>
            <p:spPr>
              <a:xfrm>
                <a:off x="7358249" y="844335"/>
                <a:ext cx="305391" cy="1992267"/>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Arial"/>
                  <a:ea typeface="微软雅黑" panose="020B0503020204020204" pitchFamily="34" charset="-122"/>
                  <a:cs typeface="+mn-cs"/>
                </a:endParaRPr>
              </a:p>
            </p:txBody>
          </p:sp>
          <p:sp>
            <p:nvSpPr>
              <p:cNvPr id="12" name="文本框 11"/>
              <p:cNvSpPr txBox="1"/>
              <p:nvPr>
                <p:custDataLst>
                  <p:tags r:id="rId12"/>
                </p:custDataLst>
              </p:nvPr>
            </p:nvSpPr>
            <p:spPr>
              <a:xfrm>
                <a:off x="7790452" y="2195590"/>
                <a:ext cx="405694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rgbClr val="000000"/>
                    </a:solidFill>
                    <a:effectLst/>
                    <a:uLnTx/>
                    <a:uFillTx/>
                    <a:latin typeface="微软雅黑 Light" panose="020B0502040204020203" pitchFamily="34" charset="-122"/>
                    <a:ea typeface="微软雅黑 Light" panose="020B0502040204020203" pitchFamily="34" charset="-122"/>
                    <a:cs typeface="+mn-cs"/>
                  </a:rPr>
                  <a:t>②中国特色社会主义的发展：理论成果</a:t>
                </a:r>
              </a:p>
            </p:txBody>
          </p:sp>
        </p:grpSp>
      </p:gr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文本框 37"/>
          <p:cNvSpPr txBox="1"/>
          <p:nvPr>
            <p:custDataLst>
              <p:tags r:id="rId2"/>
            </p:custDataLst>
          </p:nvPr>
        </p:nvSpPr>
        <p:spPr>
          <a:xfrm>
            <a:off x="952500" y="3246755"/>
            <a:ext cx="3133090" cy="953135"/>
          </a:xfrm>
          <a:prstGeom prst="rect">
            <a:avLst/>
          </a:prstGeom>
          <a:noFill/>
        </p:spPr>
        <p:txBody>
          <a:bodyPr wrap="square" rtlCol="0">
            <a:spAutoFit/>
          </a:bodyPr>
          <a:lstStyle/>
          <a:p>
            <a:pPr algn="ctr"/>
            <a:r>
              <a:rPr lang="zh-CN" altLang="en-US" sz="2800" b="1">
                <a:latin typeface="黑体" panose="02010609060101010101" pitchFamily="49" charset="-122"/>
                <a:ea typeface="黑体" panose="02010609060101010101" pitchFamily="49" charset="-122"/>
              </a:rPr>
              <a:t>中国特色社会主义进入</a:t>
            </a:r>
            <a:r>
              <a:rPr lang="zh-CN" altLang="en-US" sz="2800" b="1">
                <a:solidFill>
                  <a:schemeClr val="tx1">
                    <a:lumMod val="85000"/>
                    <a:lumOff val="15000"/>
                  </a:schemeClr>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新时代</a:t>
            </a:r>
          </a:p>
        </p:txBody>
      </p:sp>
      <p:sp>
        <p:nvSpPr>
          <p:cNvPr id="6" name="左大括号 18"/>
          <p:cNvSpPr/>
          <p:nvPr>
            <p:custDataLst>
              <p:tags r:id="rId3"/>
            </p:custDataLst>
          </p:nvPr>
        </p:nvSpPr>
        <p:spPr bwMode="auto">
          <a:xfrm>
            <a:off x="4429322" y="2159810"/>
            <a:ext cx="117926" cy="3066392"/>
          </a:xfrm>
          <a:prstGeom prst="leftBrace">
            <a:avLst>
              <a:gd name="adj1" fmla="val 11026"/>
              <a:gd name="adj2" fmla="val 50000"/>
            </a:avLst>
          </a:prstGeom>
          <a:noFill/>
          <a:ln w="9525">
            <a:solidFill>
              <a:srgbClr val="FF0000"/>
            </a:solidFill>
            <a:round/>
          </a:ln>
          <a:extLst>
            <a:ext uri="{909E8E84-426E-40DD-AFC4-6F175D3DCCD1}">
              <a14:hiddenFill xmlns:a14="http://schemas.microsoft.com/office/drawing/2010/main">
                <a:solidFill>
                  <a:srgbClr val="FFFFFF"/>
                </a:solidFill>
              </a14:hiddenFill>
            </a:ext>
          </a:extLst>
        </p:spPr>
        <p:txBody>
          <a:bodyPr lIns="115413" tIns="57708" rIns="115413" bIns="57708" anchor="ctr"/>
          <a:lstStyle/>
          <a:p>
            <a:pPr algn="ctr"/>
            <a:endParaRPr lang="zh-CN" altLang="en-US" sz="1600" b="1">
              <a:latin typeface="方正粗黑宋简体" panose="02000000000000000000" pitchFamily="2" charset="-122"/>
              <a:ea typeface="方正粗黑宋简体" panose="02000000000000000000" pitchFamily="2" charset="-122"/>
            </a:endParaRPr>
          </a:p>
        </p:txBody>
      </p:sp>
      <p:sp>
        <p:nvSpPr>
          <p:cNvPr id="8" name="TextBox 5"/>
          <p:cNvSpPr txBox="1"/>
          <p:nvPr>
            <p:custDataLst>
              <p:tags r:id="rId4"/>
            </p:custDataLst>
          </p:nvPr>
        </p:nvSpPr>
        <p:spPr>
          <a:xfrm>
            <a:off x="4568825" y="1827530"/>
            <a:ext cx="2732405" cy="829945"/>
          </a:xfrm>
          <a:prstGeom prst="rect">
            <a:avLst/>
          </a:prstGeom>
          <a:noFill/>
        </p:spPr>
        <p:txBody>
          <a:bodyPr wrap="square" rtlCol="0">
            <a:spAutoFit/>
          </a:bodyPr>
          <a:lstStyle/>
          <a:p>
            <a:r>
              <a:rPr lang="zh-CN" altLang="zh-CN" sz="2400" b="1"/>
              <a:t>新时代</a:t>
            </a:r>
            <a:r>
              <a:rPr lang="zh-CN" altLang="en-US" sz="2400" b="1"/>
              <a:t>的科学</a:t>
            </a:r>
            <a:r>
              <a:rPr lang="zh-CN" altLang="zh-CN" sz="2400" b="1"/>
              <a:t>内涵</a:t>
            </a:r>
            <a:r>
              <a:rPr lang="zh-CN" altLang="en-US" sz="2400" b="1"/>
              <a:t>及</a:t>
            </a:r>
            <a:r>
              <a:rPr lang="zh-CN" altLang="en-US" sz="2400" b="1">
                <a:solidFill>
                  <a:srgbClr val="FF0000"/>
                </a:solidFill>
              </a:rPr>
              <a:t>意义</a:t>
            </a:r>
          </a:p>
        </p:txBody>
      </p:sp>
      <p:sp>
        <p:nvSpPr>
          <p:cNvPr id="12" name="TextBox 6"/>
          <p:cNvSpPr txBox="1"/>
          <p:nvPr>
            <p:custDataLst>
              <p:tags r:id="rId5"/>
            </p:custDataLst>
          </p:nvPr>
        </p:nvSpPr>
        <p:spPr>
          <a:xfrm>
            <a:off x="4568642" y="3014167"/>
            <a:ext cx="2674330" cy="829945"/>
          </a:xfrm>
          <a:prstGeom prst="rect">
            <a:avLst/>
          </a:prstGeom>
          <a:noFill/>
        </p:spPr>
        <p:txBody>
          <a:bodyPr wrap="square" rtlCol="0">
            <a:spAutoFit/>
          </a:bodyPr>
          <a:lstStyle/>
          <a:p>
            <a:r>
              <a:rPr lang="zh-CN" altLang="zh-CN" sz="2400" b="1">
                <a:solidFill>
                  <a:srgbClr val="FF0000"/>
                </a:solidFill>
              </a:rPr>
              <a:t>新时代我国社会主要矛盾</a:t>
            </a:r>
          </a:p>
        </p:txBody>
      </p:sp>
      <p:sp>
        <p:nvSpPr>
          <p:cNvPr id="13" name="左大括号 18"/>
          <p:cNvSpPr/>
          <p:nvPr>
            <p:custDataLst>
              <p:tags r:id="rId6"/>
            </p:custDataLst>
          </p:nvPr>
        </p:nvSpPr>
        <p:spPr bwMode="auto">
          <a:xfrm>
            <a:off x="7302118" y="2218998"/>
            <a:ext cx="180728" cy="1614393"/>
          </a:xfrm>
          <a:prstGeom prst="leftBrace">
            <a:avLst>
              <a:gd name="adj1" fmla="val 11026"/>
              <a:gd name="adj2" fmla="val 50000"/>
            </a:avLst>
          </a:prstGeom>
          <a:noFill/>
          <a:ln w="9525">
            <a:solidFill>
              <a:srgbClr val="FF0000"/>
            </a:solidFill>
            <a:round/>
          </a:ln>
          <a:extLst>
            <a:ext uri="{909E8E84-426E-40DD-AFC4-6F175D3DCCD1}">
              <a14:hiddenFill xmlns:a14="http://schemas.microsoft.com/office/drawing/2010/main">
                <a:solidFill>
                  <a:srgbClr val="FFFFFF"/>
                </a:solidFill>
              </a14:hiddenFill>
            </a:ext>
          </a:extLst>
        </p:spPr>
        <p:txBody>
          <a:bodyPr lIns="115413" tIns="57708" rIns="115413" bIns="57708" anchor="ctr"/>
          <a:lstStyle/>
          <a:p>
            <a:pPr algn="ctr"/>
            <a:endParaRPr lang="zh-CN" altLang="en-US" sz="1600" b="1">
              <a:latin typeface="方正粗黑宋简体" panose="02000000000000000000" pitchFamily="2" charset="-122"/>
              <a:ea typeface="方正粗黑宋简体" panose="02000000000000000000" pitchFamily="2" charset="-122"/>
            </a:endParaRPr>
          </a:p>
        </p:txBody>
      </p:sp>
      <p:sp>
        <p:nvSpPr>
          <p:cNvPr id="14" name="TextBox 8"/>
          <p:cNvSpPr txBox="1"/>
          <p:nvPr>
            <p:custDataLst>
              <p:tags r:id="rId7"/>
            </p:custDataLst>
          </p:nvPr>
        </p:nvSpPr>
        <p:spPr>
          <a:xfrm>
            <a:off x="7394479" y="2077670"/>
            <a:ext cx="2282059" cy="460375"/>
          </a:xfrm>
          <a:prstGeom prst="rect">
            <a:avLst/>
          </a:prstGeom>
          <a:noFill/>
        </p:spPr>
        <p:txBody>
          <a:bodyPr wrap="square" rtlCol="0">
            <a:spAutoFit/>
          </a:bodyPr>
          <a:lstStyle/>
          <a:p>
            <a:r>
              <a:rPr lang="zh-CN" altLang="en-US" sz="2400" b="1" dirty="0">
                <a:solidFill>
                  <a:srgbClr val="C00000"/>
                </a:solidFill>
              </a:rPr>
              <a:t>是什么（变化）</a:t>
            </a:r>
            <a:endParaRPr lang="zh-CN" altLang="en-US" sz="2400" dirty="0">
              <a:solidFill>
                <a:srgbClr val="C00000"/>
              </a:solidFill>
            </a:endParaRPr>
          </a:p>
        </p:txBody>
      </p:sp>
      <p:sp>
        <p:nvSpPr>
          <p:cNvPr id="15" name="TextBox 9"/>
          <p:cNvSpPr txBox="1"/>
          <p:nvPr>
            <p:custDataLst>
              <p:tags r:id="rId8"/>
            </p:custDataLst>
          </p:nvPr>
        </p:nvSpPr>
        <p:spPr>
          <a:xfrm>
            <a:off x="7394479" y="2465592"/>
            <a:ext cx="2282059" cy="460375"/>
          </a:xfrm>
          <a:prstGeom prst="rect">
            <a:avLst/>
          </a:prstGeom>
          <a:noFill/>
        </p:spPr>
        <p:txBody>
          <a:bodyPr wrap="square" rtlCol="0">
            <a:spAutoFit/>
          </a:bodyPr>
          <a:lstStyle/>
          <a:p>
            <a:r>
              <a:rPr lang="zh-CN" altLang="en-US" sz="2400" b="1" dirty="0"/>
              <a:t>变化原因</a:t>
            </a:r>
            <a:endParaRPr lang="zh-CN" altLang="en-US" sz="2400" dirty="0"/>
          </a:p>
        </p:txBody>
      </p:sp>
      <p:sp>
        <p:nvSpPr>
          <p:cNvPr id="16" name="TextBox 10"/>
          <p:cNvSpPr txBox="1"/>
          <p:nvPr>
            <p:custDataLst>
              <p:tags r:id="rId9"/>
            </p:custDataLst>
          </p:nvPr>
        </p:nvSpPr>
        <p:spPr>
          <a:xfrm>
            <a:off x="7382656" y="2800946"/>
            <a:ext cx="2864965" cy="460375"/>
          </a:xfrm>
          <a:prstGeom prst="rect">
            <a:avLst/>
          </a:prstGeom>
          <a:noFill/>
        </p:spPr>
        <p:txBody>
          <a:bodyPr wrap="square" rtlCol="0">
            <a:spAutoFit/>
          </a:bodyPr>
          <a:lstStyle/>
          <a:p>
            <a:r>
              <a:rPr lang="zh-CN" altLang="en-US" sz="2400" b="1" dirty="0">
                <a:solidFill>
                  <a:srgbClr val="C00000"/>
                </a:solidFill>
              </a:rPr>
              <a:t>有哪些不变</a:t>
            </a:r>
            <a:endParaRPr lang="zh-CN" altLang="en-US" sz="2400" dirty="0">
              <a:solidFill>
                <a:srgbClr val="C00000"/>
              </a:solidFill>
            </a:endParaRPr>
          </a:p>
        </p:txBody>
      </p:sp>
      <p:sp>
        <p:nvSpPr>
          <p:cNvPr id="17" name="TextBox 11"/>
          <p:cNvSpPr txBox="1"/>
          <p:nvPr>
            <p:custDataLst>
              <p:tags r:id="rId10"/>
            </p:custDataLst>
          </p:nvPr>
        </p:nvSpPr>
        <p:spPr>
          <a:xfrm>
            <a:off x="7382656" y="3111081"/>
            <a:ext cx="3026980" cy="460375"/>
          </a:xfrm>
          <a:prstGeom prst="rect">
            <a:avLst/>
          </a:prstGeom>
          <a:noFill/>
        </p:spPr>
        <p:txBody>
          <a:bodyPr wrap="square" rtlCol="0">
            <a:spAutoFit/>
          </a:bodyPr>
          <a:lstStyle/>
          <a:p>
            <a:r>
              <a:rPr lang="zh-CN" altLang="en-US" sz="2400" b="1" dirty="0"/>
              <a:t>如何应对变与不变</a:t>
            </a:r>
            <a:endParaRPr lang="zh-CN" altLang="en-US" sz="2400" dirty="0"/>
          </a:p>
        </p:txBody>
      </p:sp>
      <p:sp>
        <p:nvSpPr>
          <p:cNvPr id="18" name="TextBox 12"/>
          <p:cNvSpPr txBox="1"/>
          <p:nvPr>
            <p:custDataLst>
              <p:tags r:id="rId11"/>
            </p:custDataLst>
          </p:nvPr>
        </p:nvSpPr>
        <p:spPr>
          <a:xfrm>
            <a:off x="7394479" y="3462174"/>
            <a:ext cx="2282059" cy="460375"/>
          </a:xfrm>
          <a:prstGeom prst="rect">
            <a:avLst/>
          </a:prstGeom>
          <a:noFill/>
        </p:spPr>
        <p:txBody>
          <a:bodyPr wrap="square" rtlCol="0">
            <a:spAutoFit/>
          </a:bodyPr>
          <a:lstStyle/>
          <a:p>
            <a:r>
              <a:rPr lang="zh-CN" altLang="en-US" sz="2400" b="1"/>
              <a:t>党的基本路线</a:t>
            </a:r>
            <a:endParaRPr lang="zh-CN" altLang="en-US" sz="2400"/>
          </a:p>
        </p:txBody>
      </p:sp>
      <p:sp>
        <p:nvSpPr>
          <p:cNvPr id="19" name="TextBox 13"/>
          <p:cNvSpPr txBox="1"/>
          <p:nvPr>
            <p:custDataLst>
              <p:tags r:id="rId12"/>
            </p:custDataLst>
          </p:nvPr>
        </p:nvSpPr>
        <p:spPr>
          <a:xfrm>
            <a:off x="4615807" y="4129842"/>
            <a:ext cx="2745275" cy="1198880"/>
          </a:xfrm>
          <a:prstGeom prst="rect">
            <a:avLst/>
          </a:prstGeom>
          <a:noFill/>
        </p:spPr>
        <p:txBody>
          <a:bodyPr wrap="square" rtlCol="0">
            <a:spAutoFit/>
          </a:bodyPr>
          <a:lstStyle/>
          <a:p>
            <a:r>
              <a:rPr lang="zh-CN" altLang="en-US" sz="2400" b="1"/>
              <a:t>新时代坚持和发展中国特色社会主义要一以贯之</a:t>
            </a:r>
            <a:endParaRPr lang="en-US" altLang="zh-CN" sz="2400" b="1"/>
          </a:p>
        </p:txBody>
      </p:sp>
      <p:sp>
        <p:nvSpPr>
          <p:cNvPr id="20" name="TextBox 14"/>
          <p:cNvSpPr txBox="1"/>
          <p:nvPr>
            <p:custDataLst>
              <p:tags r:id="rId13"/>
            </p:custDataLst>
          </p:nvPr>
        </p:nvSpPr>
        <p:spPr>
          <a:xfrm>
            <a:off x="7674109" y="4071351"/>
            <a:ext cx="2282059" cy="460375"/>
          </a:xfrm>
          <a:prstGeom prst="rect">
            <a:avLst/>
          </a:prstGeom>
          <a:noFill/>
        </p:spPr>
        <p:txBody>
          <a:bodyPr wrap="square" rtlCol="0">
            <a:spAutoFit/>
          </a:bodyPr>
          <a:lstStyle/>
          <a:p>
            <a:r>
              <a:rPr lang="zh-CN" altLang="en-US" sz="2400" b="1"/>
              <a:t>为什么</a:t>
            </a:r>
            <a:endParaRPr lang="zh-CN" altLang="en-US" sz="2400"/>
          </a:p>
        </p:txBody>
      </p:sp>
      <p:sp>
        <p:nvSpPr>
          <p:cNvPr id="21" name="TextBox 15"/>
          <p:cNvSpPr txBox="1"/>
          <p:nvPr>
            <p:custDataLst>
              <p:tags r:id="rId14"/>
            </p:custDataLst>
          </p:nvPr>
        </p:nvSpPr>
        <p:spPr>
          <a:xfrm>
            <a:off x="7703982" y="4730007"/>
            <a:ext cx="2282059" cy="460375"/>
          </a:xfrm>
          <a:prstGeom prst="rect">
            <a:avLst/>
          </a:prstGeom>
          <a:noFill/>
        </p:spPr>
        <p:txBody>
          <a:bodyPr wrap="square" rtlCol="0">
            <a:spAutoFit/>
          </a:bodyPr>
          <a:lstStyle/>
          <a:p>
            <a:r>
              <a:rPr lang="zh-CN" altLang="en-US" sz="2400" b="1">
                <a:solidFill>
                  <a:srgbClr val="FF0000"/>
                </a:solidFill>
              </a:rPr>
              <a:t>怎么做</a:t>
            </a:r>
          </a:p>
        </p:txBody>
      </p:sp>
      <p:sp>
        <p:nvSpPr>
          <p:cNvPr id="22" name="左大括号 18"/>
          <p:cNvSpPr/>
          <p:nvPr>
            <p:custDataLst>
              <p:tags r:id="rId15"/>
            </p:custDataLst>
          </p:nvPr>
        </p:nvSpPr>
        <p:spPr bwMode="auto">
          <a:xfrm>
            <a:off x="7530775" y="4141711"/>
            <a:ext cx="117925" cy="1046031"/>
          </a:xfrm>
          <a:prstGeom prst="leftBrace">
            <a:avLst>
              <a:gd name="adj1" fmla="val 11026"/>
              <a:gd name="adj2" fmla="val 50000"/>
            </a:avLst>
          </a:prstGeom>
          <a:noFill/>
          <a:ln w="9525">
            <a:solidFill>
              <a:srgbClr val="FF0000"/>
            </a:solidFill>
            <a:round/>
          </a:ln>
          <a:extLst>
            <a:ext uri="{909E8E84-426E-40DD-AFC4-6F175D3DCCD1}">
              <a14:hiddenFill xmlns:a14="http://schemas.microsoft.com/office/drawing/2010/main">
                <a:solidFill>
                  <a:srgbClr val="FFFFFF"/>
                </a:solidFill>
              </a14:hiddenFill>
            </a:ext>
          </a:extLst>
        </p:spPr>
        <p:txBody>
          <a:bodyPr lIns="115413" tIns="57708" rIns="115413" bIns="57708" anchor="ctr"/>
          <a:lstStyle/>
          <a:p>
            <a:pPr algn="ctr"/>
            <a:endParaRPr lang="zh-CN" altLang="en-US" sz="1600" b="1">
              <a:latin typeface="方正粗黑宋简体" panose="02000000000000000000" pitchFamily="2" charset="-122"/>
              <a:ea typeface="方正粗黑宋简体" panose="02000000000000000000" pitchFamily="2" charset="-122"/>
            </a:endParaRPr>
          </a:p>
        </p:txBody>
      </p:sp>
      <p:cxnSp>
        <p:nvCxnSpPr>
          <p:cNvPr id="3" name="直接连接符 2"/>
          <p:cNvCxnSpPr/>
          <p:nvPr>
            <p:custDataLst>
              <p:tags r:id="rId16"/>
            </p:custDataLst>
          </p:nvPr>
        </p:nvCxnSpPr>
        <p:spPr>
          <a:xfrm flipV="1">
            <a:off x="8890" y="489585"/>
            <a:ext cx="12163425" cy="28575"/>
          </a:xfrm>
          <a:prstGeom prst="line">
            <a:avLst/>
          </a:prstGeom>
        </p:spPr>
        <p:style>
          <a:lnRef idx="2">
            <a:schemeClr val="accent2"/>
          </a:lnRef>
          <a:fillRef idx="0">
            <a:schemeClr val="accent2"/>
          </a:fillRef>
          <a:effectRef idx="1">
            <a:schemeClr val="accent2"/>
          </a:effectRef>
          <a:fontRef idx="minor">
            <a:schemeClr val="tx1"/>
          </a:fontRef>
        </p:style>
      </p:cxnSp>
      <p:sp>
        <p:nvSpPr>
          <p:cNvPr id="2" name="文本框 1"/>
          <p:cNvSpPr txBox="1"/>
          <p:nvPr>
            <p:custDataLst>
              <p:tags r:id="rId17"/>
            </p:custDataLst>
          </p:nvPr>
        </p:nvSpPr>
        <p:spPr>
          <a:xfrm>
            <a:off x="10253345" y="0"/>
            <a:ext cx="1647825" cy="460375"/>
          </a:xfrm>
          <a:prstGeom prst="rect">
            <a:avLst/>
          </a:prstGeom>
          <a:solidFill>
            <a:schemeClr val="bg1"/>
          </a:solidFill>
          <a:effectLst>
            <a:outerShdw blurRad="177800" dist="152400" dir="5400000" sx="103000" sy="103000" algn="t" rotWithShape="0">
              <a:prstClr val="black">
                <a:alpha val="40000"/>
              </a:prstClr>
            </a:outerShdw>
          </a:effectLst>
        </p:spPr>
        <p:txBody>
          <a:bodyPr wrap="square" rtlCol="0">
            <a:spAutoFit/>
          </a:bodyPr>
          <a:lstStyle/>
          <a:p>
            <a:r>
              <a:rPr lang="zh-CN" sz="2400" b="1">
                <a:solidFill>
                  <a:srgbClr val="FF0000"/>
                </a:solidFill>
                <a:effectLst>
                  <a:outerShdw blurRad="38100" dist="38100" dir="2700000" algn="tl">
                    <a:srgbClr val="000000">
                      <a:alpha val="43137"/>
                    </a:srgbClr>
                  </a:outerShdw>
                </a:effectLst>
                <a:latin typeface="楷体" panose="02010609060101010101" charset="-122"/>
                <a:ea typeface="楷体" panose="02010609060101010101" charset="-122"/>
              </a:rPr>
              <a:t>体系构建</a:t>
            </a:r>
            <a:endParaRPr lang="zh-CN" sz="2400" b="1">
              <a:solidFill>
                <a:srgbClr val="FF0000"/>
              </a:solidFill>
              <a:effectLst>
                <a:outerShdw blurRad="38100" dist="38100" dir="2700000" algn="tl">
                  <a:srgbClr val="000000">
                    <a:alpha val="43137"/>
                  </a:srgbClr>
                </a:outerShdw>
              </a:effectLst>
              <a:latin typeface="隶书" panose="02010509060101010101" charset="-122"/>
              <a:ea typeface="隶书" panose="02010509060101010101" charset="-122"/>
            </a:endParaRPr>
          </a:p>
        </p:txBody>
      </p:sp>
    </p:spTree>
    <p:custDataLst>
      <p:tags r:id="rId1"/>
    </p:custDataLst>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 name="竖卷形 20"/>
          <p:cNvSpPr/>
          <p:nvPr>
            <p:custDataLst>
              <p:tags r:id="rId2"/>
            </p:custDataLst>
          </p:nvPr>
        </p:nvSpPr>
        <p:spPr>
          <a:xfrm>
            <a:off x="367728" y="1356269"/>
            <a:ext cx="1520894" cy="3591563"/>
          </a:xfrm>
          <a:prstGeom prst="verticalScroll">
            <a:avLst/>
          </a:prstGeom>
          <a:noFill/>
          <a:extLst>
            <a:ext uri="{909E8E84-426E-40DD-AFC4-6F175D3DCCD1}">
              <a14:hiddenFill xmlns:a14="http://schemas.microsoft.com/office/drawing/2010/main">
                <a:solidFill>
                  <a:schemeClr val="accent2"/>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fontAlgn="auto">
              <a:lnSpc>
                <a:spcPct val="150000"/>
              </a:lnSpc>
            </a:pPr>
            <a:r>
              <a:rPr lang="zh-CN" altLang="en-US" sz="2000" b="1">
                <a:solidFill>
                  <a:schemeClr val="tx1"/>
                </a:solidFill>
                <a:latin typeface="黑体" pitchFamily="49" charset="-122"/>
                <a:ea typeface="黑体" pitchFamily="49" charset="-122"/>
                <a:sym typeface="+mn-ea"/>
              </a:rPr>
              <a:t>实现中华民族伟大复兴的中国梦</a:t>
            </a:r>
          </a:p>
        </p:txBody>
      </p:sp>
      <p:sp>
        <p:nvSpPr>
          <p:cNvPr id="22" name="左大括号 21"/>
          <p:cNvSpPr/>
          <p:nvPr>
            <p:custDataLst>
              <p:tags r:id="rId3"/>
            </p:custDataLst>
          </p:nvPr>
        </p:nvSpPr>
        <p:spPr>
          <a:xfrm>
            <a:off x="1657399" y="1478825"/>
            <a:ext cx="534576" cy="3346450"/>
          </a:xfrm>
          <a:prstGeom prst="leftBrace">
            <a:avLst>
              <a:gd name="adj1" fmla="val 0"/>
              <a:gd name="adj2" fmla="val 50000"/>
            </a:avLst>
          </a:prstGeom>
          <a:ln w="28575"/>
          <a:extLst/>
        </p:spPr>
        <p:style>
          <a:lnRef idx="2">
            <a:schemeClr val="dk1"/>
          </a:lnRef>
          <a:fillRef idx="0">
            <a:schemeClr val="dk1"/>
          </a:fillRef>
          <a:effectRef idx="1">
            <a:schemeClr val="dk1"/>
          </a:effectRef>
          <a:fontRef idx="minor">
            <a:schemeClr val="tx1"/>
          </a:fontRef>
        </p:style>
        <p:txBody>
          <a:bodyPr rtlCol="0" anchor="ctr"/>
          <a:lstStyle/>
          <a:p>
            <a:pPr algn="ctr"/>
            <a:endParaRPr lang="zh-CN" altLang="en-US" sz="1200">
              <a:latin typeface="黑体" pitchFamily="49" charset="-122"/>
              <a:ea typeface="黑体" pitchFamily="49" charset="-122"/>
            </a:endParaRPr>
          </a:p>
        </p:txBody>
      </p:sp>
      <p:sp>
        <p:nvSpPr>
          <p:cNvPr id="23" name="文本框 6"/>
          <p:cNvSpPr txBox="1"/>
          <p:nvPr>
            <p:custDataLst>
              <p:tags r:id="rId4"/>
            </p:custDataLst>
          </p:nvPr>
        </p:nvSpPr>
        <p:spPr>
          <a:xfrm>
            <a:off x="2098572" y="1238885"/>
            <a:ext cx="1612197" cy="707886"/>
          </a:xfrm>
          <a:prstGeom prst="rect">
            <a:avLst/>
          </a:prstGeom>
          <a:noFill/>
          <a:ln w="9525">
            <a:noFill/>
          </a:ln>
          <a:extLst>
            <a:ext uri="{909E8E84-426E-40DD-AFC4-6F175D3DCCD1}">
              <a14:hiddenFill xmlns:a14="http://schemas.microsoft.com/office/drawing/2010/main">
                <a:solidFill>
                  <a:schemeClr val="accent2"/>
                </a:solidFill>
              </a14:hiddenFill>
            </a:ext>
          </a:extLst>
        </p:spPr>
        <p:txBody>
          <a:bodyPr wrap="square">
            <a:spAutoFit/>
          </a:bodyPr>
          <a:lstStyle/>
          <a:p>
            <a:pPr algn="ctr" eaLnBrk="1" hangingPunct="1"/>
            <a:r>
              <a:rPr lang="zh-CN" altLang="en-US" sz="2000" b="1" dirty="0" smtClean="0">
                <a:solidFill>
                  <a:srgbClr val="7030A0"/>
                </a:solidFill>
                <a:latin typeface="黑体" pitchFamily="49" charset="-122"/>
                <a:ea typeface="黑体" pitchFamily="49" charset="-122"/>
              </a:rPr>
              <a:t>中国</a:t>
            </a:r>
            <a:r>
              <a:rPr lang="zh-CN" altLang="en-US" sz="2000" b="1" dirty="0">
                <a:solidFill>
                  <a:srgbClr val="7030A0"/>
                </a:solidFill>
                <a:latin typeface="黑体" pitchFamily="49" charset="-122"/>
                <a:ea typeface="黑体" pitchFamily="49" charset="-122"/>
              </a:rPr>
              <a:t>梦</a:t>
            </a:r>
            <a:r>
              <a:rPr lang="zh-CN" altLang="en-US" sz="2000" b="1" dirty="0">
                <a:solidFill>
                  <a:srgbClr val="FF0000"/>
                </a:solidFill>
                <a:latin typeface="黑体" pitchFamily="49" charset="-122"/>
                <a:ea typeface="黑体" pitchFamily="49" charset="-122"/>
              </a:rPr>
              <a:t>的</a:t>
            </a:r>
            <a:r>
              <a:rPr lang="zh-CN" altLang="en-US" sz="2000" b="1" dirty="0" smtClean="0">
                <a:solidFill>
                  <a:srgbClr val="FF0000"/>
                </a:solidFill>
                <a:latin typeface="黑体" pitchFamily="49" charset="-122"/>
                <a:ea typeface="黑体" pitchFamily="49" charset="-122"/>
              </a:rPr>
              <a:t>本质</a:t>
            </a:r>
            <a:endParaRPr lang="en-US" altLang="zh-CN" sz="2000" b="1" dirty="0">
              <a:solidFill>
                <a:srgbClr val="FF0000"/>
              </a:solidFill>
              <a:latin typeface="黑体" pitchFamily="49" charset="-122"/>
              <a:ea typeface="黑体" pitchFamily="49" charset="-122"/>
            </a:endParaRPr>
          </a:p>
        </p:txBody>
      </p:sp>
      <p:sp>
        <p:nvSpPr>
          <p:cNvPr id="24" name="文本框 1"/>
          <p:cNvSpPr txBox="1"/>
          <p:nvPr>
            <p:custDataLst>
              <p:tags r:id="rId5"/>
            </p:custDataLst>
          </p:nvPr>
        </p:nvSpPr>
        <p:spPr>
          <a:xfrm>
            <a:off x="1888622" y="4669883"/>
            <a:ext cx="1688873" cy="400110"/>
          </a:xfrm>
          <a:prstGeom prst="rect">
            <a:avLst/>
          </a:prstGeom>
          <a:noFill/>
          <a:extLst>
            <a:ext uri="{909E8E84-426E-40DD-AFC4-6F175D3DCCD1}">
              <a14:hiddenFill xmlns:a14="http://schemas.microsoft.com/office/drawing/2010/main">
                <a:solidFill>
                  <a:schemeClr val="accent2"/>
                </a:solidFill>
              </a14:hiddenFill>
            </a:ext>
          </a:extLst>
        </p:spPr>
        <p:txBody>
          <a:bodyPr wrap="square" rtlCol="0" anchor="t">
            <a:spAutoFit/>
          </a:bodyPr>
          <a:lstStyle/>
          <a:p>
            <a:pPr algn="ctr"/>
            <a:r>
              <a:rPr lang="zh-CN" altLang="en-US" sz="2000" b="1" dirty="0">
                <a:latin typeface="黑体" pitchFamily="49" charset="-122"/>
                <a:ea typeface="黑体" pitchFamily="49" charset="-122"/>
              </a:rPr>
              <a:t>怎么做</a:t>
            </a:r>
          </a:p>
        </p:txBody>
      </p:sp>
      <p:sp>
        <p:nvSpPr>
          <p:cNvPr id="25" name="左大括号 24"/>
          <p:cNvSpPr/>
          <p:nvPr>
            <p:custDataLst>
              <p:tags r:id="rId6"/>
            </p:custDataLst>
          </p:nvPr>
        </p:nvSpPr>
        <p:spPr>
          <a:xfrm>
            <a:off x="3615197" y="792963"/>
            <a:ext cx="551690" cy="1629855"/>
          </a:xfrm>
          <a:prstGeom prst="leftBrace">
            <a:avLst/>
          </a:prstGeom>
          <a:ln w="28575"/>
          <a:extLst/>
        </p:spPr>
        <p:style>
          <a:lnRef idx="2">
            <a:schemeClr val="dk1"/>
          </a:lnRef>
          <a:fillRef idx="0">
            <a:schemeClr val="dk1"/>
          </a:fillRef>
          <a:effectRef idx="1">
            <a:schemeClr val="dk1"/>
          </a:effectRef>
          <a:fontRef idx="minor">
            <a:schemeClr val="tx1"/>
          </a:fontRef>
        </p:style>
        <p:txBody>
          <a:bodyPr rtlCol="0" anchor="ctr"/>
          <a:lstStyle/>
          <a:p>
            <a:pPr algn="ctr"/>
            <a:endParaRPr lang="zh-CN" altLang="en-US" sz="2000">
              <a:latin typeface="黑体" pitchFamily="49" charset="-122"/>
              <a:ea typeface="黑体" pitchFamily="49" charset="-122"/>
            </a:endParaRPr>
          </a:p>
        </p:txBody>
      </p:sp>
      <p:sp>
        <p:nvSpPr>
          <p:cNvPr id="26" name="左大括号 25"/>
          <p:cNvSpPr/>
          <p:nvPr>
            <p:custDataLst>
              <p:tags r:id="rId7"/>
            </p:custDataLst>
          </p:nvPr>
        </p:nvSpPr>
        <p:spPr>
          <a:xfrm>
            <a:off x="3335306" y="3973478"/>
            <a:ext cx="99540" cy="1944216"/>
          </a:xfrm>
          <a:prstGeom prst="leftBrace">
            <a:avLst/>
          </a:prstGeom>
          <a:ln w="28575"/>
          <a:extLst/>
        </p:spPr>
        <p:style>
          <a:lnRef idx="2">
            <a:schemeClr val="dk1"/>
          </a:lnRef>
          <a:fillRef idx="0">
            <a:schemeClr val="dk1"/>
          </a:fillRef>
          <a:effectRef idx="1">
            <a:schemeClr val="dk1"/>
          </a:effectRef>
          <a:fontRef idx="minor">
            <a:schemeClr val="tx1"/>
          </a:fontRef>
        </p:style>
        <p:txBody>
          <a:bodyPr rtlCol="0" anchor="ctr"/>
          <a:lstStyle/>
          <a:p>
            <a:pPr algn="ctr"/>
            <a:endParaRPr lang="zh-CN" altLang="en-US" sz="2000">
              <a:latin typeface="黑体" pitchFamily="49" charset="-122"/>
              <a:ea typeface="黑体" pitchFamily="49" charset="-122"/>
            </a:endParaRPr>
          </a:p>
        </p:txBody>
      </p:sp>
      <p:sp>
        <p:nvSpPr>
          <p:cNvPr id="27" name="文本框 34"/>
          <p:cNvSpPr txBox="1"/>
          <p:nvPr>
            <p:custDataLst>
              <p:tags r:id="rId8"/>
            </p:custDataLst>
          </p:nvPr>
        </p:nvSpPr>
        <p:spPr>
          <a:xfrm>
            <a:off x="3858353" y="3837292"/>
            <a:ext cx="6171499" cy="400110"/>
          </a:xfrm>
          <a:prstGeom prst="rect">
            <a:avLst/>
          </a:prstGeom>
          <a:noFill/>
          <a:ln w="19050">
            <a:solidFill>
              <a:schemeClr val="tx1"/>
            </a:solidFill>
          </a:ln>
          <a:extLst>
            <a:ext uri="{909E8E84-426E-40DD-AFC4-6F175D3DCCD1}">
              <a14:hiddenFill xmlns:a14="http://schemas.microsoft.com/office/drawing/2010/main">
                <a:solidFill>
                  <a:schemeClr val="accent2"/>
                </a:solidFill>
              </a14:hiddenFill>
            </a:ext>
          </a:extLst>
        </p:spPr>
        <p:txBody>
          <a:bodyPr wrap="square" rtlCol="0">
            <a:spAutoFit/>
          </a:bodyPr>
          <a:lstStyle/>
          <a:p>
            <a:r>
              <a:rPr lang="en-US" altLang="zh-CN" sz="2000" b="1">
                <a:solidFill>
                  <a:srgbClr val="FF0000"/>
                </a:solidFill>
                <a:latin typeface="黑体" pitchFamily="49" charset="-122"/>
                <a:ea typeface="黑体" pitchFamily="49" charset="-122"/>
              </a:rPr>
              <a:t>1.</a:t>
            </a:r>
            <a:r>
              <a:rPr lang="zh-CN" altLang="en-US" sz="2000" b="1">
                <a:solidFill>
                  <a:srgbClr val="FF0000"/>
                </a:solidFill>
                <a:latin typeface="黑体" pitchFamily="49" charset="-122"/>
                <a:ea typeface="黑体" pitchFamily="49" charset="-122"/>
              </a:rPr>
              <a:t>中国梦的实现途径（三个关系）</a:t>
            </a:r>
          </a:p>
        </p:txBody>
      </p:sp>
      <p:sp>
        <p:nvSpPr>
          <p:cNvPr id="28" name="文本框 35"/>
          <p:cNvSpPr txBox="1"/>
          <p:nvPr>
            <p:custDataLst>
              <p:tags r:id="rId9"/>
            </p:custDataLst>
          </p:nvPr>
        </p:nvSpPr>
        <p:spPr>
          <a:xfrm>
            <a:off x="6767861" y="5554515"/>
            <a:ext cx="1459834" cy="400110"/>
          </a:xfrm>
          <a:prstGeom prst="rect">
            <a:avLst/>
          </a:prstGeom>
          <a:noFill/>
          <a:ln w="19050">
            <a:solidFill>
              <a:schemeClr val="tx1"/>
            </a:solidFill>
          </a:ln>
          <a:extLst>
            <a:ext uri="{909E8E84-426E-40DD-AFC4-6F175D3DCCD1}">
              <a14:hiddenFill xmlns:a14="http://schemas.microsoft.com/office/drawing/2010/main">
                <a:solidFill>
                  <a:schemeClr val="accent2"/>
                </a:solidFill>
              </a14:hiddenFill>
            </a:ext>
          </a:extLst>
        </p:spPr>
        <p:txBody>
          <a:bodyPr wrap="square" rtlCol="0">
            <a:spAutoFit/>
          </a:bodyPr>
          <a:lstStyle/>
          <a:p>
            <a:r>
              <a:rPr lang="zh-CN" altLang="en-US" sz="2000" b="1" dirty="0" smtClean="0">
                <a:latin typeface="黑体" pitchFamily="49" charset="-122"/>
                <a:ea typeface="黑体" pitchFamily="49" charset="-122"/>
              </a:rPr>
              <a:t>党和国家</a:t>
            </a:r>
            <a:endParaRPr lang="zh-CN" altLang="en-US" sz="2000" b="1" dirty="0">
              <a:latin typeface="黑体" pitchFamily="49" charset="-122"/>
              <a:ea typeface="黑体" pitchFamily="49" charset="-122"/>
            </a:endParaRPr>
          </a:p>
        </p:txBody>
      </p:sp>
      <p:sp>
        <p:nvSpPr>
          <p:cNvPr id="29" name="文本框 36"/>
          <p:cNvSpPr txBox="1"/>
          <p:nvPr>
            <p:custDataLst>
              <p:tags r:id="rId10"/>
            </p:custDataLst>
          </p:nvPr>
        </p:nvSpPr>
        <p:spPr>
          <a:xfrm>
            <a:off x="3824998" y="4670206"/>
            <a:ext cx="3399328" cy="400110"/>
          </a:xfrm>
          <a:prstGeom prst="rect">
            <a:avLst/>
          </a:prstGeom>
          <a:noFill/>
          <a:ln w="19050">
            <a:solidFill>
              <a:schemeClr val="tx1"/>
            </a:solidFill>
          </a:ln>
          <a:extLst>
            <a:ext uri="{909E8E84-426E-40DD-AFC4-6F175D3DCCD1}">
              <a14:hiddenFill xmlns:a14="http://schemas.microsoft.com/office/drawing/2010/main">
                <a:solidFill>
                  <a:schemeClr val="accent2"/>
                </a:solidFill>
              </a14:hiddenFill>
            </a:ext>
          </a:extLst>
        </p:spPr>
        <p:txBody>
          <a:bodyPr wrap="square" rtlCol="0">
            <a:spAutoFit/>
          </a:bodyPr>
          <a:lstStyle/>
          <a:p>
            <a:r>
              <a:rPr lang="en-US" altLang="zh-CN" sz="2000" b="1">
                <a:solidFill>
                  <a:srgbClr val="FF0000"/>
                </a:solidFill>
                <a:latin typeface="黑体" pitchFamily="49" charset="-122"/>
                <a:ea typeface="黑体" pitchFamily="49" charset="-122"/>
              </a:rPr>
              <a:t>2.</a:t>
            </a:r>
            <a:r>
              <a:rPr lang="zh-CN" altLang="en-US" sz="2000" b="1">
                <a:solidFill>
                  <a:srgbClr val="FF0000"/>
                </a:solidFill>
                <a:latin typeface="黑体" pitchFamily="49" charset="-122"/>
                <a:ea typeface="黑体" pitchFamily="49" charset="-122"/>
              </a:rPr>
              <a:t>中国共产党的初心和使命</a:t>
            </a:r>
          </a:p>
        </p:txBody>
      </p:sp>
      <p:sp>
        <p:nvSpPr>
          <p:cNvPr id="30" name="文本框 20"/>
          <p:cNvSpPr txBox="1"/>
          <p:nvPr>
            <p:custDataLst>
              <p:tags r:id="rId11"/>
            </p:custDataLst>
          </p:nvPr>
        </p:nvSpPr>
        <p:spPr>
          <a:xfrm>
            <a:off x="3868400" y="5733544"/>
            <a:ext cx="2433241" cy="400110"/>
          </a:xfrm>
          <a:prstGeom prst="rect">
            <a:avLst/>
          </a:prstGeom>
          <a:noFill/>
          <a:ln w="19050">
            <a:solidFill>
              <a:schemeClr val="tx1"/>
            </a:solidFill>
          </a:ln>
          <a:extLst>
            <a:ext uri="{909E8E84-426E-40DD-AFC4-6F175D3DCCD1}">
              <a14:hiddenFill xmlns:a14="http://schemas.microsoft.com/office/drawing/2010/main">
                <a:solidFill>
                  <a:schemeClr val="accent2"/>
                </a:solidFill>
              </a14:hiddenFill>
            </a:ext>
          </a:extLst>
        </p:spPr>
        <p:txBody>
          <a:bodyPr wrap="square" rtlCol="0">
            <a:spAutoFit/>
          </a:bodyPr>
          <a:lstStyle/>
          <a:p>
            <a:r>
              <a:rPr lang="en-US" altLang="zh-CN" sz="2000" b="1">
                <a:latin typeface="黑体" pitchFamily="49" charset="-122"/>
                <a:ea typeface="黑体" pitchFamily="49" charset="-122"/>
              </a:rPr>
              <a:t>3.</a:t>
            </a:r>
            <a:r>
              <a:rPr lang="zh-CN" altLang="en-US" sz="2000" b="1">
                <a:latin typeface="黑体" pitchFamily="49" charset="-122"/>
                <a:ea typeface="黑体" pitchFamily="49" charset="-122"/>
              </a:rPr>
              <a:t>两步走战略</a:t>
            </a:r>
          </a:p>
        </p:txBody>
      </p:sp>
      <p:sp>
        <p:nvSpPr>
          <p:cNvPr id="33" name="文本框 7"/>
          <p:cNvSpPr txBox="1"/>
          <p:nvPr>
            <p:custDataLst>
              <p:tags r:id="rId12"/>
            </p:custDataLst>
          </p:nvPr>
        </p:nvSpPr>
        <p:spPr>
          <a:xfrm>
            <a:off x="4238928" y="609547"/>
            <a:ext cx="1692184" cy="400110"/>
          </a:xfrm>
          <a:prstGeom prst="rect">
            <a:avLst/>
          </a:prstGeom>
          <a:noFill/>
          <a:ln w="19050">
            <a:solidFill>
              <a:schemeClr val="tx1"/>
            </a:solidFill>
          </a:ln>
          <a:extLst>
            <a:ext uri="{909E8E84-426E-40DD-AFC4-6F175D3DCCD1}">
              <a14:hiddenFill xmlns:a14="http://schemas.microsoft.com/office/drawing/2010/main">
                <a:solidFill>
                  <a:schemeClr val="accent2"/>
                </a:solidFill>
              </a14:hiddenFill>
            </a:ext>
          </a:extLst>
        </p:spPr>
        <p:txBody>
          <a:bodyPr wrap="square" rtlCol="0">
            <a:spAutoFit/>
          </a:bodyPr>
          <a:lstStyle/>
          <a:p>
            <a:r>
              <a:rPr lang="zh-CN" altLang="en-US" sz="2000" b="1" dirty="0">
                <a:latin typeface="黑体" pitchFamily="49" charset="-122"/>
                <a:ea typeface="黑体" pitchFamily="49" charset="-122"/>
              </a:rPr>
              <a:t>国家富强</a:t>
            </a:r>
          </a:p>
        </p:txBody>
      </p:sp>
      <p:sp>
        <p:nvSpPr>
          <p:cNvPr id="34" name="文本框 6"/>
          <p:cNvSpPr txBox="1"/>
          <p:nvPr>
            <p:custDataLst>
              <p:tags r:id="rId13"/>
            </p:custDataLst>
          </p:nvPr>
        </p:nvSpPr>
        <p:spPr>
          <a:xfrm>
            <a:off x="1888622" y="2974242"/>
            <a:ext cx="1592645" cy="400110"/>
          </a:xfrm>
          <a:prstGeom prst="rect">
            <a:avLst/>
          </a:prstGeom>
          <a:noFill/>
          <a:ln w="9525">
            <a:noFill/>
          </a:ln>
          <a:extLst>
            <a:ext uri="{909E8E84-426E-40DD-AFC4-6F175D3DCCD1}">
              <a14:hiddenFill xmlns:a14="http://schemas.microsoft.com/office/drawing/2010/main">
                <a:solidFill>
                  <a:schemeClr val="accent2"/>
                </a:solidFill>
              </a14:hiddenFill>
            </a:ext>
          </a:extLst>
        </p:spPr>
        <p:txBody>
          <a:bodyPr wrap="square">
            <a:spAutoFit/>
          </a:bodyPr>
          <a:lstStyle/>
          <a:p>
            <a:pPr algn="ctr" eaLnBrk="1" hangingPunct="1"/>
            <a:r>
              <a:rPr lang="zh-CN" altLang="en-US" sz="2000" b="1" dirty="0">
                <a:latin typeface="黑体" pitchFamily="49" charset="-122"/>
                <a:ea typeface="黑体" pitchFamily="49" charset="-122"/>
              </a:rPr>
              <a:t>为什么</a:t>
            </a:r>
          </a:p>
        </p:txBody>
      </p:sp>
      <p:cxnSp>
        <p:nvCxnSpPr>
          <p:cNvPr id="35" name="直接连接符 34"/>
          <p:cNvCxnSpPr/>
          <p:nvPr>
            <p:custDataLst>
              <p:tags r:id="rId14"/>
            </p:custDataLst>
          </p:nvPr>
        </p:nvCxnSpPr>
        <p:spPr>
          <a:xfrm flipV="1">
            <a:off x="3114541" y="3166398"/>
            <a:ext cx="441530" cy="15797"/>
          </a:xfrm>
          <a:prstGeom prst="line">
            <a:avLst/>
          </a:prstGeom>
          <a:extLst/>
        </p:spPr>
        <p:style>
          <a:lnRef idx="2">
            <a:schemeClr val="dk1"/>
          </a:lnRef>
          <a:fillRef idx="0">
            <a:schemeClr val="dk1"/>
          </a:fillRef>
          <a:effectRef idx="1">
            <a:schemeClr val="dk1"/>
          </a:effectRef>
          <a:fontRef idx="minor">
            <a:schemeClr val="tx1"/>
          </a:fontRef>
        </p:style>
      </p:cxnSp>
      <p:sp>
        <p:nvSpPr>
          <p:cNvPr id="36" name="文本框 14"/>
          <p:cNvSpPr txBox="1"/>
          <p:nvPr>
            <p:custDataLst>
              <p:tags r:id="rId15"/>
            </p:custDataLst>
          </p:nvPr>
        </p:nvSpPr>
        <p:spPr>
          <a:xfrm>
            <a:off x="3700397" y="2988980"/>
            <a:ext cx="6171499" cy="400110"/>
          </a:xfrm>
          <a:prstGeom prst="rect">
            <a:avLst/>
          </a:prstGeom>
          <a:noFill/>
          <a:ln w="19050">
            <a:solidFill>
              <a:schemeClr val="tx1"/>
            </a:solidFill>
          </a:ln>
          <a:extLst>
            <a:ext uri="{909E8E84-426E-40DD-AFC4-6F175D3DCCD1}">
              <a14:hiddenFill xmlns:a14="http://schemas.microsoft.com/office/drawing/2010/main">
                <a:solidFill>
                  <a:schemeClr val="accent2"/>
                </a:solidFill>
              </a14:hiddenFill>
            </a:ext>
          </a:extLst>
        </p:spPr>
        <p:txBody>
          <a:bodyPr wrap="square" rtlCol="0">
            <a:spAutoFit/>
          </a:bodyPr>
          <a:lstStyle/>
          <a:p>
            <a:r>
              <a:rPr lang="zh-CN" altLang="en-US" sz="2000" b="1">
                <a:latin typeface="黑体" pitchFamily="49" charset="-122"/>
                <a:ea typeface="黑体" pitchFamily="49" charset="-122"/>
              </a:rPr>
              <a:t>实现中国梦的意义（必要性、重要性）</a:t>
            </a:r>
          </a:p>
        </p:txBody>
      </p:sp>
      <p:sp>
        <p:nvSpPr>
          <p:cNvPr id="37" name="文本框 15"/>
          <p:cNvSpPr txBox="1"/>
          <p:nvPr>
            <p:custDataLst>
              <p:tags r:id="rId16"/>
            </p:custDataLst>
          </p:nvPr>
        </p:nvSpPr>
        <p:spPr>
          <a:xfrm>
            <a:off x="6834131" y="6133654"/>
            <a:ext cx="1393564" cy="400110"/>
          </a:xfrm>
          <a:prstGeom prst="rect">
            <a:avLst/>
          </a:prstGeom>
          <a:noFill/>
          <a:ln w="19050">
            <a:solidFill>
              <a:schemeClr val="tx1"/>
            </a:solidFill>
          </a:ln>
          <a:extLst>
            <a:ext uri="{909E8E84-426E-40DD-AFC4-6F175D3DCCD1}">
              <a14:hiddenFill xmlns:a14="http://schemas.microsoft.com/office/drawing/2010/main">
                <a:solidFill>
                  <a:schemeClr val="accent2"/>
                </a:solidFill>
              </a14:hiddenFill>
            </a:ext>
          </a:extLst>
        </p:spPr>
        <p:txBody>
          <a:bodyPr wrap="square" rtlCol="0">
            <a:spAutoFit/>
          </a:bodyPr>
          <a:lstStyle/>
          <a:p>
            <a:r>
              <a:rPr lang="zh-CN" altLang="en-US" sz="2000" b="1">
                <a:solidFill>
                  <a:srgbClr val="FF0000"/>
                </a:solidFill>
                <a:latin typeface="黑体" pitchFamily="49" charset="-122"/>
                <a:ea typeface="黑体" pitchFamily="49" charset="-122"/>
              </a:rPr>
              <a:t>青少年</a:t>
            </a:r>
          </a:p>
        </p:txBody>
      </p:sp>
      <p:sp>
        <p:nvSpPr>
          <p:cNvPr id="38" name="文本框 7"/>
          <p:cNvSpPr txBox="1"/>
          <p:nvPr>
            <p:custDataLst>
              <p:tags r:id="rId17"/>
            </p:custDataLst>
          </p:nvPr>
        </p:nvSpPr>
        <p:spPr>
          <a:xfrm>
            <a:off x="4238928" y="1329586"/>
            <a:ext cx="1692184" cy="400110"/>
          </a:xfrm>
          <a:prstGeom prst="rect">
            <a:avLst/>
          </a:prstGeom>
          <a:noFill/>
          <a:ln w="19050">
            <a:solidFill>
              <a:schemeClr val="tx1"/>
            </a:solidFill>
          </a:ln>
          <a:extLst>
            <a:ext uri="{909E8E84-426E-40DD-AFC4-6F175D3DCCD1}">
              <a14:hiddenFill xmlns:a14="http://schemas.microsoft.com/office/drawing/2010/main">
                <a:solidFill>
                  <a:schemeClr val="accent2"/>
                </a:solidFill>
              </a14:hiddenFill>
            </a:ext>
          </a:extLst>
        </p:spPr>
        <p:txBody>
          <a:bodyPr wrap="square" rtlCol="0">
            <a:spAutoFit/>
          </a:bodyPr>
          <a:lstStyle/>
          <a:p>
            <a:r>
              <a:rPr lang="zh-CN" altLang="en-US" sz="2000" b="1" dirty="0">
                <a:latin typeface="黑体" pitchFamily="49" charset="-122"/>
                <a:ea typeface="黑体" pitchFamily="49" charset="-122"/>
              </a:rPr>
              <a:t>民族振兴</a:t>
            </a:r>
          </a:p>
        </p:txBody>
      </p:sp>
      <p:sp>
        <p:nvSpPr>
          <p:cNvPr id="39" name="文本框 7"/>
          <p:cNvSpPr txBox="1"/>
          <p:nvPr>
            <p:custDataLst>
              <p:tags r:id="rId18"/>
            </p:custDataLst>
          </p:nvPr>
        </p:nvSpPr>
        <p:spPr>
          <a:xfrm>
            <a:off x="4238928" y="2039347"/>
            <a:ext cx="1692184" cy="400110"/>
          </a:xfrm>
          <a:prstGeom prst="rect">
            <a:avLst/>
          </a:prstGeom>
          <a:noFill/>
          <a:ln w="19050">
            <a:solidFill>
              <a:schemeClr val="tx1"/>
            </a:solidFill>
          </a:ln>
          <a:extLst>
            <a:ext uri="{909E8E84-426E-40DD-AFC4-6F175D3DCCD1}">
              <a14:hiddenFill xmlns:a14="http://schemas.microsoft.com/office/drawing/2010/main">
                <a:solidFill>
                  <a:schemeClr val="accent2"/>
                </a:solidFill>
              </a14:hiddenFill>
            </a:ext>
          </a:extLst>
        </p:spPr>
        <p:txBody>
          <a:bodyPr wrap="square" rtlCol="0">
            <a:spAutoFit/>
          </a:bodyPr>
          <a:lstStyle/>
          <a:p>
            <a:r>
              <a:rPr lang="zh-CN" altLang="en-US" sz="2000" b="1">
                <a:latin typeface="黑体" pitchFamily="49" charset="-122"/>
                <a:ea typeface="黑体" pitchFamily="49" charset="-122"/>
              </a:rPr>
              <a:t>人民幸福</a:t>
            </a:r>
          </a:p>
        </p:txBody>
      </p:sp>
      <p:sp>
        <p:nvSpPr>
          <p:cNvPr id="40" name="左大括号 39"/>
          <p:cNvSpPr/>
          <p:nvPr>
            <p:custDataLst>
              <p:tags r:id="rId19"/>
            </p:custDataLst>
          </p:nvPr>
        </p:nvSpPr>
        <p:spPr>
          <a:xfrm>
            <a:off x="7224326" y="4560719"/>
            <a:ext cx="398161" cy="722114"/>
          </a:xfrm>
          <a:prstGeom prst="leftBrace">
            <a:avLst/>
          </a:prstGeom>
          <a:ln w="28575"/>
          <a:extLst/>
        </p:spPr>
        <p:style>
          <a:lnRef idx="2">
            <a:schemeClr val="dk1"/>
          </a:lnRef>
          <a:fillRef idx="0">
            <a:schemeClr val="dk1"/>
          </a:fillRef>
          <a:effectRef idx="1">
            <a:schemeClr val="dk1"/>
          </a:effectRef>
          <a:fontRef idx="minor">
            <a:schemeClr val="tx1"/>
          </a:fontRef>
        </p:style>
        <p:txBody>
          <a:bodyPr rtlCol="0" anchor="ctr"/>
          <a:lstStyle/>
          <a:p>
            <a:pPr algn="ctr"/>
            <a:endParaRPr lang="zh-CN" altLang="en-US" sz="2000">
              <a:latin typeface="黑体" pitchFamily="49" charset="-122"/>
              <a:ea typeface="黑体" pitchFamily="49" charset="-122"/>
            </a:endParaRPr>
          </a:p>
        </p:txBody>
      </p:sp>
      <p:sp>
        <p:nvSpPr>
          <p:cNvPr id="41" name="文本框 20"/>
          <p:cNvSpPr txBox="1"/>
          <p:nvPr>
            <p:custDataLst>
              <p:tags r:id="rId20"/>
            </p:custDataLst>
          </p:nvPr>
        </p:nvSpPr>
        <p:spPr>
          <a:xfrm>
            <a:off x="8006205" y="4469828"/>
            <a:ext cx="1393564" cy="400110"/>
          </a:xfrm>
          <a:prstGeom prst="rect">
            <a:avLst/>
          </a:prstGeom>
          <a:noFill/>
          <a:ln w="19050">
            <a:solidFill>
              <a:schemeClr val="tx1"/>
            </a:solidFill>
          </a:ln>
          <a:extLst>
            <a:ext uri="{909E8E84-426E-40DD-AFC4-6F175D3DCCD1}">
              <a14:hiddenFill xmlns:a14="http://schemas.microsoft.com/office/drawing/2010/main">
                <a:solidFill>
                  <a:schemeClr val="accent2"/>
                </a:solidFill>
              </a14:hiddenFill>
            </a:ext>
          </a:extLst>
        </p:spPr>
        <p:txBody>
          <a:bodyPr wrap="square" rtlCol="0">
            <a:spAutoFit/>
          </a:bodyPr>
          <a:lstStyle/>
          <a:p>
            <a:r>
              <a:rPr lang="zh-CN" altLang="en-US" sz="2000" b="1">
                <a:latin typeface="黑体" pitchFamily="49" charset="-122"/>
                <a:ea typeface="黑体" pitchFamily="49" charset="-122"/>
              </a:rPr>
              <a:t>是什么</a:t>
            </a:r>
          </a:p>
        </p:txBody>
      </p:sp>
      <p:sp>
        <p:nvSpPr>
          <p:cNvPr id="42" name="文本框 20"/>
          <p:cNvSpPr txBox="1"/>
          <p:nvPr>
            <p:custDataLst>
              <p:tags r:id="rId21"/>
            </p:custDataLst>
          </p:nvPr>
        </p:nvSpPr>
        <p:spPr>
          <a:xfrm>
            <a:off x="7929075" y="4921776"/>
            <a:ext cx="3669042" cy="707886"/>
          </a:xfrm>
          <a:prstGeom prst="rect">
            <a:avLst/>
          </a:prstGeom>
          <a:noFill/>
          <a:ln w="19050">
            <a:solidFill>
              <a:schemeClr val="tx1"/>
            </a:solidFill>
          </a:ln>
          <a:extLst>
            <a:ext uri="{909E8E84-426E-40DD-AFC4-6F175D3DCCD1}">
              <a14:hiddenFill xmlns:a14="http://schemas.microsoft.com/office/drawing/2010/main">
                <a:solidFill>
                  <a:schemeClr val="accent2"/>
                </a:solidFill>
              </a14:hiddenFill>
            </a:ext>
          </a:extLst>
        </p:spPr>
        <p:txBody>
          <a:bodyPr wrap="square" rtlCol="0">
            <a:spAutoFit/>
          </a:bodyPr>
          <a:lstStyle/>
          <a:p>
            <a:r>
              <a:rPr lang="zh-CN" altLang="en-US" sz="2000" b="1">
                <a:latin typeface="黑体" pitchFamily="49" charset="-122"/>
                <a:ea typeface="黑体" pitchFamily="49" charset="-122"/>
              </a:rPr>
              <a:t>怎么做（四个伟大）、推进党的建设新的伟大工程</a:t>
            </a:r>
          </a:p>
        </p:txBody>
      </p:sp>
      <p:sp>
        <p:nvSpPr>
          <p:cNvPr id="43" name="左大括号 42"/>
          <p:cNvSpPr/>
          <p:nvPr>
            <p:custDataLst>
              <p:tags r:id="rId22"/>
            </p:custDataLst>
          </p:nvPr>
        </p:nvSpPr>
        <p:spPr>
          <a:xfrm>
            <a:off x="6210682" y="5666593"/>
            <a:ext cx="398161" cy="576064"/>
          </a:xfrm>
          <a:prstGeom prst="leftBrace">
            <a:avLst/>
          </a:prstGeom>
          <a:ln w="28575"/>
          <a:extLst/>
        </p:spPr>
        <p:style>
          <a:lnRef idx="2">
            <a:schemeClr val="dk1"/>
          </a:lnRef>
          <a:fillRef idx="0">
            <a:schemeClr val="dk1"/>
          </a:fillRef>
          <a:effectRef idx="1">
            <a:schemeClr val="dk1"/>
          </a:effectRef>
          <a:fontRef idx="minor">
            <a:schemeClr val="tx1"/>
          </a:fontRef>
        </p:style>
        <p:txBody>
          <a:bodyPr rtlCol="0" anchor="ctr"/>
          <a:lstStyle/>
          <a:p>
            <a:pPr algn="ctr"/>
            <a:endParaRPr lang="zh-CN" altLang="en-US" sz="2000">
              <a:latin typeface="黑体" pitchFamily="49" charset="-122"/>
              <a:ea typeface="黑体" pitchFamily="49" charset="-122"/>
            </a:endParaRPr>
          </a:p>
        </p:txBody>
      </p:sp>
      <p:cxnSp>
        <p:nvCxnSpPr>
          <p:cNvPr id="3" name="直接连接符 2"/>
          <p:cNvCxnSpPr/>
          <p:nvPr>
            <p:custDataLst>
              <p:tags r:id="rId23"/>
            </p:custDataLst>
          </p:nvPr>
        </p:nvCxnSpPr>
        <p:spPr>
          <a:xfrm flipV="1">
            <a:off x="8890" y="476348"/>
            <a:ext cx="16814118" cy="41813"/>
          </a:xfrm>
          <a:prstGeom prst="line">
            <a:avLst/>
          </a:prstGeom>
        </p:spPr>
        <p:style>
          <a:lnRef idx="2">
            <a:schemeClr val="accent2"/>
          </a:lnRef>
          <a:fillRef idx="0">
            <a:schemeClr val="accent2"/>
          </a:fillRef>
          <a:effectRef idx="1">
            <a:schemeClr val="accent2"/>
          </a:effectRef>
          <a:fontRef idx="minor">
            <a:schemeClr val="tx1"/>
          </a:fontRef>
        </p:style>
      </p:cxnSp>
      <p:sp>
        <p:nvSpPr>
          <p:cNvPr id="2" name="文本框 1"/>
          <p:cNvSpPr txBox="1"/>
          <p:nvPr>
            <p:custDataLst>
              <p:tags r:id="rId24"/>
            </p:custDataLst>
          </p:nvPr>
        </p:nvSpPr>
        <p:spPr>
          <a:xfrm>
            <a:off x="10253345" y="0"/>
            <a:ext cx="1647825" cy="460375"/>
          </a:xfrm>
          <a:prstGeom prst="rect">
            <a:avLst/>
          </a:prstGeom>
          <a:solidFill>
            <a:schemeClr val="bg1"/>
          </a:solidFill>
          <a:effectLst>
            <a:outerShdw blurRad="177800" dist="152400" dir="5400000" sx="103000" sy="103000" algn="t" rotWithShape="0">
              <a:prstClr val="black">
                <a:alpha val="40000"/>
              </a:prstClr>
            </a:outerShdw>
          </a:effectLst>
        </p:spPr>
        <p:txBody>
          <a:bodyPr wrap="square" rtlCol="0">
            <a:spAutoFit/>
          </a:bodyPr>
          <a:lstStyle/>
          <a:p>
            <a:r>
              <a:rPr lang="zh-CN" sz="2400" b="1">
                <a:solidFill>
                  <a:srgbClr val="FF0000"/>
                </a:solidFill>
                <a:effectLst>
                  <a:outerShdw blurRad="38100" dist="38100" dir="2700000" algn="tl">
                    <a:srgbClr val="000000">
                      <a:alpha val="43137"/>
                    </a:srgbClr>
                  </a:outerShdw>
                </a:effectLst>
                <a:latin typeface="楷体" panose="02010609060101010101" charset="-122"/>
                <a:ea typeface="楷体" panose="02010609060101010101" charset="-122"/>
              </a:rPr>
              <a:t>体系构建</a:t>
            </a:r>
            <a:endParaRPr lang="zh-CN" sz="2400" b="1">
              <a:solidFill>
                <a:srgbClr val="FF0000"/>
              </a:solidFill>
              <a:effectLst>
                <a:outerShdw blurRad="38100" dist="38100" dir="2700000" algn="tl">
                  <a:srgbClr val="000000">
                    <a:alpha val="43137"/>
                  </a:srgbClr>
                </a:outerShdw>
              </a:effectLst>
              <a:latin typeface="隶书" panose="02010509060101010101" charset="-122"/>
              <a:ea typeface="隶书" panose="02010509060101010101" charset="-122"/>
            </a:endParaRPr>
          </a:p>
        </p:txBody>
      </p:sp>
    </p:spTree>
    <p:custDataLst>
      <p:tags r:id="rId1"/>
    </p:custData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ppt_x"/>
                                          </p:val>
                                        </p:tav>
                                        <p:tav tm="100000">
                                          <p:val>
                                            <p:strVal val="#ppt_x"/>
                                          </p:val>
                                        </p:tav>
                                      </p:tavLst>
                                    </p:anim>
                                    <p:anim calcmode="lin" valueType="num">
                                      <p:cBhvr additive="base">
                                        <p:cTn id="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blinds(horizontal)">
                                      <p:cBhvr>
                                        <p:cTn id="13" dur="500"/>
                                        <p:tgtEl>
                                          <p:spTgt spid="22"/>
                                        </p:tgtEl>
                                      </p:cBhvr>
                                    </p:animEffect>
                                  </p:childTnLst>
                                </p:cTn>
                              </p:par>
                            </p:childTnLst>
                          </p:cTn>
                        </p:par>
                      </p:childTnLst>
                    </p:cTn>
                  </p:par>
                  <p:par>
                    <p:cTn id="14" fill="hold" nodeType="clickPar">
                      <p:stCondLst>
                        <p:cond delay="indefinite"/>
                      </p:stCondLst>
                      <p:childTnLst>
                        <p:par>
                          <p:cTn id="15" fill="hold" nodeType="after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3"/>
                                        </p:tgtEl>
                                        <p:attrNameLst>
                                          <p:attrName>style.visibility</p:attrName>
                                        </p:attrNameLst>
                                      </p:cBhvr>
                                      <p:to>
                                        <p:strVal val="visible"/>
                                      </p:to>
                                    </p:set>
                                    <p:anim calcmode="lin" valueType="num">
                                      <p:cBhvr additive="base">
                                        <p:cTn id="18" dur="500" fill="hold"/>
                                        <p:tgtEl>
                                          <p:spTgt spid="23"/>
                                        </p:tgtEl>
                                        <p:attrNameLst>
                                          <p:attrName>ppt_x</p:attrName>
                                        </p:attrNameLst>
                                      </p:cBhvr>
                                      <p:tavLst>
                                        <p:tav tm="0">
                                          <p:val>
                                            <p:strVal val="#ppt_x"/>
                                          </p:val>
                                        </p:tav>
                                        <p:tav tm="100000">
                                          <p:val>
                                            <p:strVal val="#ppt_x"/>
                                          </p:val>
                                        </p:tav>
                                      </p:tavLst>
                                    </p:anim>
                                    <p:anim calcmode="lin" valueType="num">
                                      <p:cBhvr additive="base">
                                        <p:cTn id="19"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afterGroup">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blinds(horizontal)">
                                      <p:cBhvr>
                                        <p:cTn id="24" dur="500"/>
                                        <p:tgtEl>
                                          <p:spTgt spid="25"/>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blinds(horizontal)">
                                      <p:cBhvr>
                                        <p:cTn id="27" dur="500"/>
                                        <p:tgtEl>
                                          <p:spTgt spid="33"/>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38"/>
                                        </p:tgtEl>
                                        <p:attrNameLst>
                                          <p:attrName>style.visibility</p:attrName>
                                        </p:attrNameLst>
                                      </p:cBhvr>
                                      <p:to>
                                        <p:strVal val="visible"/>
                                      </p:to>
                                    </p:set>
                                    <p:animEffect transition="in" filter="blinds(horizontal)">
                                      <p:cBhvr>
                                        <p:cTn id="30" dur="500"/>
                                        <p:tgtEl>
                                          <p:spTgt spid="38"/>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39"/>
                                        </p:tgtEl>
                                        <p:attrNameLst>
                                          <p:attrName>style.visibility</p:attrName>
                                        </p:attrNameLst>
                                      </p:cBhvr>
                                      <p:to>
                                        <p:strVal val="visible"/>
                                      </p:to>
                                    </p:set>
                                    <p:animEffect transition="in" filter="blinds(horizontal)">
                                      <p:cBhvr>
                                        <p:cTn id="33" dur="500"/>
                                        <p:tgtEl>
                                          <p:spTgt spid="39"/>
                                        </p:tgtEl>
                                      </p:cBhvr>
                                    </p:animEffect>
                                  </p:childTnLst>
                                </p:cTn>
                              </p:par>
                            </p:childTnLst>
                          </p:cTn>
                        </p:par>
                      </p:childTnLst>
                    </p:cTn>
                  </p:par>
                  <p:par>
                    <p:cTn id="34" fill="hold" nodeType="clickPar">
                      <p:stCondLst>
                        <p:cond delay="indefinite"/>
                      </p:stCondLst>
                      <p:childTnLst>
                        <p:par>
                          <p:cTn id="35" fill="hold" nodeType="afterGroup">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4"/>
                                        </p:tgtEl>
                                        <p:attrNameLst>
                                          <p:attrName>style.visibility</p:attrName>
                                        </p:attrNameLst>
                                      </p:cBhvr>
                                      <p:to>
                                        <p:strVal val="visible"/>
                                      </p:to>
                                    </p:set>
                                    <p:anim calcmode="lin" valueType="num">
                                      <p:cBhvr additive="base">
                                        <p:cTn id="38" dur="500" fill="hold"/>
                                        <p:tgtEl>
                                          <p:spTgt spid="34"/>
                                        </p:tgtEl>
                                        <p:attrNameLst>
                                          <p:attrName>ppt_x</p:attrName>
                                        </p:attrNameLst>
                                      </p:cBhvr>
                                      <p:tavLst>
                                        <p:tav tm="0">
                                          <p:val>
                                            <p:strVal val="#ppt_x"/>
                                          </p:val>
                                        </p:tav>
                                        <p:tav tm="100000">
                                          <p:val>
                                            <p:strVal val="#ppt_x"/>
                                          </p:val>
                                        </p:tav>
                                      </p:tavLst>
                                    </p:anim>
                                    <p:anim calcmode="lin" valueType="num">
                                      <p:cBhvr additive="base">
                                        <p:cTn id="39"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40" fill="hold" nodeType="clickPar">
                      <p:stCondLst>
                        <p:cond delay="indefinite"/>
                      </p:stCondLst>
                      <p:childTnLst>
                        <p:par>
                          <p:cTn id="41" fill="hold" nodeType="afterGroup">
                            <p:stCondLst>
                              <p:cond delay="0"/>
                            </p:stCondLst>
                            <p:childTnLst>
                              <p:par>
                                <p:cTn id="42" presetID="3" presetClass="entr" presetSubtype="10" fill="hold" nodeType="clickEffect">
                                  <p:stCondLst>
                                    <p:cond delay="0"/>
                                  </p:stCondLst>
                                  <p:childTnLst>
                                    <p:set>
                                      <p:cBhvr>
                                        <p:cTn id="43" dur="1" fill="hold">
                                          <p:stCondLst>
                                            <p:cond delay="0"/>
                                          </p:stCondLst>
                                        </p:cTn>
                                        <p:tgtEl>
                                          <p:spTgt spid="35"/>
                                        </p:tgtEl>
                                        <p:attrNameLst>
                                          <p:attrName>style.visibility</p:attrName>
                                        </p:attrNameLst>
                                      </p:cBhvr>
                                      <p:to>
                                        <p:strVal val="visible"/>
                                      </p:to>
                                    </p:set>
                                    <p:animEffect transition="in" filter="blinds(horizontal)">
                                      <p:cBhvr>
                                        <p:cTn id="44" dur="500"/>
                                        <p:tgtEl>
                                          <p:spTgt spid="35"/>
                                        </p:tgtEl>
                                      </p:cBhvr>
                                    </p:animEffect>
                                  </p:childTnLst>
                                </p:cTn>
                              </p:par>
                              <p:par>
                                <p:cTn id="45" presetID="3" presetClass="entr" presetSubtype="10" fill="hold" grpId="0" nodeType="withEffect">
                                  <p:stCondLst>
                                    <p:cond delay="0"/>
                                  </p:stCondLst>
                                  <p:childTnLst>
                                    <p:set>
                                      <p:cBhvr>
                                        <p:cTn id="46" dur="1" fill="hold">
                                          <p:stCondLst>
                                            <p:cond delay="0"/>
                                          </p:stCondLst>
                                        </p:cTn>
                                        <p:tgtEl>
                                          <p:spTgt spid="36"/>
                                        </p:tgtEl>
                                        <p:attrNameLst>
                                          <p:attrName>style.visibility</p:attrName>
                                        </p:attrNameLst>
                                      </p:cBhvr>
                                      <p:to>
                                        <p:strVal val="visible"/>
                                      </p:to>
                                    </p:set>
                                    <p:animEffect transition="in" filter="blinds(horizontal)">
                                      <p:cBhvr>
                                        <p:cTn id="47" dur="500"/>
                                        <p:tgtEl>
                                          <p:spTgt spid="36"/>
                                        </p:tgtEl>
                                      </p:cBhvr>
                                    </p:animEffect>
                                  </p:childTnLst>
                                </p:cTn>
                              </p:par>
                            </p:childTnLst>
                          </p:cTn>
                        </p:par>
                      </p:childTnLst>
                    </p:cTn>
                  </p:par>
                  <p:par>
                    <p:cTn id="48" fill="hold" nodeType="clickPar">
                      <p:stCondLst>
                        <p:cond delay="indefinite"/>
                      </p:stCondLst>
                      <p:childTnLst>
                        <p:par>
                          <p:cTn id="49" fill="hold" nodeType="afterGroup">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24"/>
                                        </p:tgtEl>
                                        <p:attrNameLst>
                                          <p:attrName>style.visibility</p:attrName>
                                        </p:attrNameLst>
                                      </p:cBhvr>
                                      <p:to>
                                        <p:strVal val="visible"/>
                                      </p:to>
                                    </p:set>
                                    <p:anim calcmode="lin" valueType="num">
                                      <p:cBhvr additive="base">
                                        <p:cTn id="52" dur="500" fill="hold"/>
                                        <p:tgtEl>
                                          <p:spTgt spid="24"/>
                                        </p:tgtEl>
                                        <p:attrNameLst>
                                          <p:attrName>ppt_x</p:attrName>
                                        </p:attrNameLst>
                                      </p:cBhvr>
                                      <p:tavLst>
                                        <p:tav tm="0">
                                          <p:val>
                                            <p:strVal val="#ppt_x"/>
                                          </p:val>
                                        </p:tav>
                                        <p:tav tm="100000">
                                          <p:val>
                                            <p:strVal val="#ppt_x"/>
                                          </p:val>
                                        </p:tav>
                                      </p:tavLst>
                                    </p:anim>
                                    <p:anim calcmode="lin" valueType="num">
                                      <p:cBhvr additive="base">
                                        <p:cTn id="53"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54" fill="hold" nodeType="clickPar">
                      <p:stCondLst>
                        <p:cond delay="indefinite"/>
                      </p:stCondLst>
                      <p:childTnLst>
                        <p:par>
                          <p:cTn id="55" fill="hold" nodeType="afterGroup">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26"/>
                                        </p:tgtEl>
                                        <p:attrNameLst>
                                          <p:attrName>style.visibility</p:attrName>
                                        </p:attrNameLst>
                                      </p:cBhvr>
                                      <p:to>
                                        <p:strVal val="visible"/>
                                      </p:to>
                                    </p:set>
                                    <p:animEffect transition="in" filter="blinds(horizontal)">
                                      <p:cBhvr>
                                        <p:cTn id="58" dur="500"/>
                                        <p:tgtEl>
                                          <p:spTgt spid="26"/>
                                        </p:tgtEl>
                                      </p:cBhvr>
                                    </p:animEffect>
                                  </p:childTnLst>
                                </p:cTn>
                              </p:par>
                            </p:childTnLst>
                          </p:cTn>
                        </p:par>
                      </p:childTnLst>
                    </p:cTn>
                  </p:par>
                  <p:par>
                    <p:cTn id="59" fill="hold" nodeType="clickPar">
                      <p:stCondLst>
                        <p:cond delay="indefinite"/>
                      </p:stCondLst>
                      <p:childTnLst>
                        <p:par>
                          <p:cTn id="60" fill="hold" nodeType="afterGroup">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blinds(horizontal)">
                                      <p:cBhvr>
                                        <p:cTn id="63" dur="500"/>
                                        <p:tgtEl>
                                          <p:spTgt spid="27"/>
                                        </p:tgtEl>
                                      </p:cBhvr>
                                    </p:animEffect>
                                  </p:childTnLst>
                                </p:cTn>
                              </p:par>
                            </p:childTnLst>
                          </p:cTn>
                        </p:par>
                      </p:childTnLst>
                    </p:cTn>
                  </p:par>
                  <p:par>
                    <p:cTn id="64" fill="hold" nodeType="clickPar">
                      <p:stCondLst>
                        <p:cond delay="indefinite"/>
                      </p:stCondLst>
                      <p:childTnLst>
                        <p:par>
                          <p:cTn id="65" fill="hold" nodeType="afterGroup">
                            <p:stCondLst>
                              <p:cond delay="0"/>
                            </p:stCondLst>
                            <p:childTnLst>
                              <p:par>
                                <p:cTn id="66" presetID="3" presetClass="entr" presetSubtype="10" fill="hold" grpId="0" nodeType="clickEffect">
                                  <p:stCondLst>
                                    <p:cond delay="0"/>
                                  </p:stCondLst>
                                  <p:childTnLst>
                                    <p:set>
                                      <p:cBhvr>
                                        <p:cTn id="67" dur="1" fill="hold">
                                          <p:stCondLst>
                                            <p:cond delay="0"/>
                                          </p:stCondLst>
                                        </p:cTn>
                                        <p:tgtEl>
                                          <p:spTgt spid="29"/>
                                        </p:tgtEl>
                                        <p:attrNameLst>
                                          <p:attrName>style.visibility</p:attrName>
                                        </p:attrNameLst>
                                      </p:cBhvr>
                                      <p:to>
                                        <p:strVal val="visible"/>
                                      </p:to>
                                    </p:set>
                                    <p:animEffect transition="in" filter="blinds(horizontal)">
                                      <p:cBhvr>
                                        <p:cTn id="68" dur="500"/>
                                        <p:tgtEl>
                                          <p:spTgt spid="29"/>
                                        </p:tgtEl>
                                      </p:cBhvr>
                                    </p:animEffect>
                                  </p:childTnLst>
                                </p:cTn>
                              </p:par>
                              <p:par>
                                <p:cTn id="69" presetID="3" presetClass="entr" presetSubtype="10" fill="hold" grpId="0" nodeType="withEffect">
                                  <p:stCondLst>
                                    <p:cond delay="0"/>
                                  </p:stCondLst>
                                  <p:childTnLst>
                                    <p:set>
                                      <p:cBhvr>
                                        <p:cTn id="70" dur="1" fill="hold">
                                          <p:stCondLst>
                                            <p:cond delay="0"/>
                                          </p:stCondLst>
                                        </p:cTn>
                                        <p:tgtEl>
                                          <p:spTgt spid="40"/>
                                        </p:tgtEl>
                                        <p:attrNameLst>
                                          <p:attrName>style.visibility</p:attrName>
                                        </p:attrNameLst>
                                      </p:cBhvr>
                                      <p:to>
                                        <p:strVal val="visible"/>
                                      </p:to>
                                    </p:set>
                                    <p:animEffect transition="in" filter="blinds(horizontal)">
                                      <p:cBhvr>
                                        <p:cTn id="71" dur="500"/>
                                        <p:tgtEl>
                                          <p:spTgt spid="40"/>
                                        </p:tgtEl>
                                      </p:cBhvr>
                                    </p:animEffect>
                                  </p:childTnLst>
                                </p:cTn>
                              </p:par>
                              <p:par>
                                <p:cTn id="72" presetID="3" presetClass="entr" presetSubtype="10" fill="hold" grpId="0" nodeType="withEffect">
                                  <p:stCondLst>
                                    <p:cond delay="0"/>
                                  </p:stCondLst>
                                  <p:childTnLst>
                                    <p:set>
                                      <p:cBhvr>
                                        <p:cTn id="73" dur="1" fill="hold">
                                          <p:stCondLst>
                                            <p:cond delay="0"/>
                                          </p:stCondLst>
                                        </p:cTn>
                                        <p:tgtEl>
                                          <p:spTgt spid="41"/>
                                        </p:tgtEl>
                                        <p:attrNameLst>
                                          <p:attrName>style.visibility</p:attrName>
                                        </p:attrNameLst>
                                      </p:cBhvr>
                                      <p:to>
                                        <p:strVal val="visible"/>
                                      </p:to>
                                    </p:set>
                                    <p:animEffect transition="in" filter="blinds(horizontal)">
                                      <p:cBhvr>
                                        <p:cTn id="74" dur="500"/>
                                        <p:tgtEl>
                                          <p:spTgt spid="41"/>
                                        </p:tgtEl>
                                      </p:cBhvr>
                                    </p:animEffect>
                                  </p:childTnLst>
                                </p:cTn>
                              </p:par>
                              <p:par>
                                <p:cTn id="75" presetID="3" presetClass="entr" presetSubtype="10" fill="hold" grpId="0" nodeType="withEffect">
                                  <p:stCondLst>
                                    <p:cond delay="0"/>
                                  </p:stCondLst>
                                  <p:childTnLst>
                                    <p:set>
                                      <p:cBhvr>
                                        <p:cTn id="76" dur="1" fill="hold">
                                          <p:stCondLst>
                                            <p:cond delay="0"/>
                                          </p:stCondLst>
                                        </p:cTn>
                                        <p:tgtEl>
                                          <p:spTgt spid="42"/>
                                        </p:tgtEl>
                                        <p:attrNameLst>
                                          <p:attrName>style.visibility</p:attrName>
                                        </p:attrNameLst>
                                      </p:cBhvr>
                                      <p:to>
                                        <p:strVal val="visible"/>
                                      </p:to>
                                    </p:set>
                                    <p:animEffect transition="in" filter="blinds(horizontal)">
                                      <p:cBhvr>
                                        <p:cTn id="77" dur="500"/>
                                        <p:tgtEl>
                                          <p:spTgt spid="42"/>
                                        </p:tgtEl>
                                      </p:cBhvr>
                                    </p:animEffect>
                                  </p:childTnLst>
                                </p:cTn>
                              </p:par>
                            </p:childTnLst>
                          </p:cTn>
                        </p:par>
                      </p:childTnLst>
                    </p:cTn>
                  </p:par>
                  <p:par>
                    <p:cTn id="78" fill="hold" nodeType="clickPar">
                      <p:stCondLst>
                        <p:cond delay="indefinite"/>
                      </p:stCondLst>
                      <p:childTnLst>
                        <p:par>
                          <p:cTn id="79" fill="hold" nodeType="afterGroup">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30"/>
                                        </p:tgtEl>
                                        <p:attrNameLst>
                                          <p:attrName>style.visibility</p:attrName>
                                        </p:attrNameLst>
                                      </p:cBhvr>
                                      <p:to>
                                        <p:strVal val="visible"/>
                                      </p:to>
                                    </p:set>
                                    <p:animEffect transition="in" filter="blinds(horizontal)">
                                      <p:cBhvr>
                                        <p:cTn id="82" dur="500"/>
                                        <p:tgtEl>
                                          <p:spTgt spid="30"/>
                                        </p:tgtEl>
                                      </p:cBhvr>
                                    </p:animEffect>
                                  </p:childTnLst>
                                </p:cTn>
                              </p:par>
                            </p:childTnLst>
                          </p:cTn>
                        </p:par>
                      </p:childTnLst>
                    </p:cTn>
                  </p:par>
                  <p:par>
                    <p:cTn id="83" fill="hold" nodeType="clickPar">
                      <p:stCondLst>
                        <p:cond delay="indefinite"/>
                      </p:stCondLst>
                      <p:childTnLst>
                        <p:par>
                          <p:cTn id="84" fill="hold" nodeType="afterGroup">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28"/>
                                        </p:tgtEl>
                                        <p:attrNameLst>
                                          <p:attrName>style.visibility</p:attrName>
                                        </p:attrNameLst>
                                      </p:cBhvr>
                                      <p:to>
                                        <p:strVal val="visible"/>
                                      </p:to>
                                    </p:set>
                                    <p:animEffect transition="in" filter="blinds(horizontal)">
                                      <p:cBhvr>
                                        <p:cTn id="87" dur="500"/>
                                        <p:tgtEl>
                                          <p:spTgt spid="28"/>
                                        </p:tgtEl>
                                      </p:cBhvr>
                                    </p:animEffect>
                                  </p:childTnLst>
                                </p:cTn>
                              </p:par>
                              <p:par>
                                <p:cTn id="88" presetID="3" presetClass="entr" presetSubtype="10" fill="hold" grpId="0" nodeType="withEffect">
                                  <p:stCondLst>
                                    <p:cond delay="0"/>
                                  </p:stCondLst>
                                  <p:childTnLst>
                                    <p:set>
                                      <p:cBhvr>
                                        <p:cTn id="89" dur="1" fill="hold">
                                          <p:stCondLst>
                                            <p:cond delay="0"/>
                                          </p:stCondLst>
                                        </p:cTn>
                                        <p:tgtEl>
                                          <p:spTgt spid="37"/>
                                        </p:tgtEl>
                                        <p:attrNameLst>
                                          <p:attrName>style.visibility</p:attrName>
                                        </p:attrNameLst>
                                      </p:cBhvr>
                                      <p:to>
                                        <p:strVal val="visible"/>
                                      </p:to>
                                    </p:set>
                                    <p:animEffect transition="in" filter="blinds(horizontal)">
                                      <p:cBhvr>
                                        <p:cTn id="90" dur="500"/>
                                        <p:tgtEl>
                                          <p:spTgt spid="37"/>
                                        </p:tgtEl>
                                      </p:cBhvr>
                                    </p:animEffect>
                                  </p:childTnLst>
                                </p:cTn>
                              </p:par>
                              <p:par>
                                <p:cTn id="91" presetID="3" presetClass="entr" presetSubtype="10" fill="hold" grpId="0" nodeType="withEffect">
                                  <p:stCondLst>
                                    <p:cond delay="0"/>
                                  </p:stCondLst>
                                  <p:childTnLst>
                                    <p:set>
                                      <p:cBhvr>
                                        <p:cTn id="92" dur="1" fill="hold">
                                          <p:stCondLst>
                                            <p:cond delay="0"/>
                                          </p:stCondLst>
                                        </p:cTn>
                                        <p:tgtEl>
                                          <p:spTgt spid="43"/>
                                        </p:tgtEl>
                                        <p:attrNameLst>
                                          <p:attrName>style.visibility</p:attrName>
                                        </p:attrNameLst>
                                      </p:cBhvr>
                                      <p:to>
                                        <p:strVal val="visible"/>
                                      </p:to>
                                    </p:set>
                                    <p:animEffect transition="in" filter="blinds(horizontal)">
                                      <p:cBhvr>
                                        <p:cTn id="93"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p:bldP spid="24" grpId="0"/>
      <p:bldP spid="25" grpId="0" animBg="1"/>
      <p:bldP spid="26" grpId="0" animBg="1"/>
      <p:bldP spid="27" grpId="0" animBg="1"/>
      <p:bldP spid="28" grpId="0" animBg="1"/>
      <p:bldP spid="29" grpId="0" animBg="1"/>
      <p:bldP spid="30" grpId="0" animBg="1"/>
      <p:bldP spid="33" grpId="0" animBg="1"/>
      <p:bldP spid="34" grpId="0"/>
      <p:bldP spid="36" grpId="0" animBg="1"/>
      <p:bldP spid="37" grpId="0" animBg="1"/>
      <p:bldP spid="38" grpId="0" animBg="1"/>
      <p:bldP spid="39" grpId="0" animBg="1"/>
      <p:bldP spid="40" grpId="0" animBg="1"/>
      <p:bldP spid="41" grpId="0" animBg="1"/>
      <p:bldP spid="42" grpId="0" animBg="1"/>
      <p:bldP spid="43"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文本框 15"/>
          <p:cNvSpPr txBox="1"/>
          <p:nvPr>
            <p:custDataLst>
              <p:tags r:id="rId2"/>
            </p:custDataLst>
          </p:nvPr>
        </p:nvSpPr>
        <p:spPr>
          <a:xfrm>
            <a:off x="1708372" y="1554839"/>
            <a:ext cx="1908836" cy="583565"/>
          </a:xfrm>
          <a:prstGeom prst="rect">
            <a:avLst/>
          </a:prstGeom>
          <a:solidFill>
            <a:schemeClr val="accent1">
              <a:lumMod val="20000"/>
              <a:lumOff val="80000"/>
            </a:schemeClr>
          </a:solidFill>
        </p:spPr>
        <p:txBody>
          <a:bodyPr wrap="square" rtlCol="0">
            <a:spAutoFit/>
          </a:bodyPr>
          <a:lstStyle/>
          <a:p>
            <a:r>
              <a:rPr lang="zh-CN" altLang="en-US" sz="1600" b="1">
                <a:solidFill>
                  <a:schemeClr val="tx1"/>
                </a:solidFill>
                <a:sym typeface="+mn-ea"/>
              </a:rPr>
              <a:t>第一目：回答时代之问的科学理论</a:t>
            </a:r>
          </a:p>
        </p:txBody>
      </p:sp>
      <p:sp>
        <p:nvSpPr>
          <p:cNvPr id="17" name="文本框 16"/>
          <p:cNvSpPr txBox="1"/>
          <p:nvPr>
            <p:custDataLst>
              <p:tags r:id="rId3"/>
            </p:custDataLst>
          </p:nvPr>
        </p:nvSpPr>
        <p:spPr>
          <a:xfrm>
            <a:off x="1732225" y="3159981"/>
            <a:ext cx="1884983" cy="829945"/>
          </a:xfrm>
          <a:prstGeom prst="rect">
            <a:avLst/>
          </a:prstGeom>
          <a:solidFill>
            <a:schemeClr val="accent6">
              <a:lumMod val="20000"/>
              <a:lumOff val="80000"/>
            </a:schemeClr>
          </a:solidFill>
        </p:spPr>
        <p:txBody>
          <a:bodyPr wrap="square" rtlCol="0">
            <a:spAutoFit/>
          </a:bodyPr>
          <a:lstStyle/>
          <a:p>
            <a:r>
              <a:rPr lang="zh-CN" altLang="en-US" sz="1600" b="1"/>
              <a:t>第二目：具有开创性意义的新理念新思想新战略</a:t>
            </a:r>
          </a:p>
        </p:txBody>
      </p:sp>
      <p:sp>
        <p:nvSpPr>
          <p:cNvPr id="18" name="文本框 17"/>
          <p:cNvSpPr txBox="1"/>
          <p:nvPr>
            <p:custDataLst>
              <p:tags r:id="rId4"/>
            </p:custDataLst>
          </p:nvPr>
        </p:nvSpPr>
        <p:spPr>
          <a:xfrm>
            <a:off x="1700419" y="4991238"/>
            <a:ext cx="1900887" cy="829945"/>
          </a:xfrm>
          <a:prstGeom prst="rect">
            <a:avLst/>
          </a:prstGeom>
          <a:solidFill>
            <a:schemeClr val="accent5">
              <a:lumMod val="40000"/>
              <a:lumOff val="60000"/>
            </a:schemeClr>
          </a:solidFill>
        </p:spPr>
        <p:txBody>
          <a:bodyPr wrap="square" rtlCol="0">
            <a:spAutoFit/>
          </a:bodyPr>
          <a:lstStyle/>
          <a:p>
            <a:r>
              <a:rPr lang="zh-CN" altLang="en-US" sz="1600" b="1">
                <a:solidFill>
                  <a:schemeClr val="tx1"/>
                </a:solidFill>
              </a:rPr>
              <a:t>第三目：党和国家必须长期坚持的指导思想</a:t>
            </a:r>
          </a:p>
        </p:txBody>
      </p:sp>
      <p:grpSp>
        <p:nvGrpSpPr>
          <p:cNvPr id="8" name="组合 36"/>
          <p:cNvGrpSpPr/>
          <p:nvPr>
            <p:custDataLst>
              <p:tags r:id="rId5"/>
            </p:custDataLst>
          </p:nvPr>
        </p:nvGrpSpPr>
        <p:grpSpPr>
          <a:xfrm>
            <a:off x="449580" y="1843405"/>
            <a:ext cx="1255395" cy="3429000"/>
            <a:chOff x="421" y="2277"/>
            <a:chExt cx="1977" cy="5400"/>
          </a:xfrm>
        </p:grpSpPr>
        <p:sp>
          <p:nvSpPr>
            <p:cNvPr id="15" name="文本框 14"/>
            <p:cNvSpPr txBox="1"/>
            <p:nvPr>
              <p:custDataLst>
                <p:tags r:id="rId30"/>
              </p:custDataLst>
            </p:nvPr>
          </p:nvSpPr>
          <p:spPr>
            <a:xfrm>
              <a:off x="421" y="2349"/>
              <a:ext cx="1395" cy="4798"/>
            </a:xfrm>
            <a:prstGeom prst="rect">
              <a:avLst/>
            </a:prstGeom>
            <a:solidFill>
              <a:schemeClr val="accent2">
                <a:lumMod val="20000"/>
                <a:lumOff val="80000"/>
              </a:schemeClr>
            </a:solidFill>
          </p:spPr>
          <p:txBody>
            <a:bodyPr wrap="square" rtlCol="0">
              <a:spAutoFit/>
            </a:bodyPr>
            <a:lstStyle/>
            <a:p>
              <a:r>
                <a:rPr lang="zh-CN" altLang="en-US" sz="2400" b="1"/>
                <a:t>习近平新时代中国特色社会主义思想</a:t>
              </a:r>
            </a:p>
          </p:txBody>
        </p:sp>
        <p:sp>
          <p:nvSpPr>
            <p:cNvPr id="19" name="左大括号 18"/>
            <p:cNvSpPr/>
            <p:nvPr>
              <p:custDataLst>
                <p:tags r:id="rId31"/>
              </p:custDataLst>
            </p:nvPr>
          </p:nvSpPr>
          <p:spPr>
            <a:xfrm>
              <a:off x="1975" y="2277"/>
              <a:ext cx="423" cy="5400"/>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zh-CN" altLang="en-US" sz="1600"/>
            </a:p>
          </p:txBody>
        </p:sp>
      </p:grpSp>
      <p:sp>
        <p:nvSpPr>
          <p:cNvPr id="21" name="文本框 20"/>
          <p:cNvSpPr txBox="1"/>
          <p:nvPr>
            <p:custDataLst>
              <p:tags r:id="rId6"/>
            </p:custDataLst>
          </p:nvPr>
        </p:nvSpPr>
        <p:spPr>
          <a:xfrm>
            <a:off x="3807260" y="1658620"/>
            <a:ext cx="7792176" cy="369570"/>
          </a:xfrm>
          <a:prstGeom prst="rect">
            <a:avLst/>
          </a:prstGeom>
          <a:noFill/>
        </p:spPr>
        <p:txBody>
          <a:bodyPr wrap="square" rtlCol="0">
            <a:spAutoFit/>
          </a:bodyPr>
          <a:lstStyle/>
          <a:p>
            <a:r>
              <a:rPr lang="zh-CN" altLang="en-US" b="1" dirty="0" smtClean="0">
                <a:sym typeface="+mn-ea"/>
              </a:rPr>
              <a:t>时代</a:t>
            </a:r>
            <a:r>
              <a:rPr lang="zh-CN" altLang="en-US" b="1" dirty="0">
                <a:sym typeface="+mn-ea"/>
              </a:rPr>
              <a:t>背景：</a:t>
            </a:r>
            <a:r>
              <a:rPr lang="zh-CN" altLang="zh-CN" b="1" dirty="0"/>
              <a:t>（为什么）习近平新时代中国特色社会主义思想创立的背景。</a:t>
            </a:r>
            <a:endParaRPr lang="zh-CN" altLang="en-US" b="1" dirty="0">
              <a:solidFill>
                <a:srgbClr val="FF0000"/>
              </a:solidFill>
              <a:sym typeface="+mn-ea"/>
            </a:endParaRPr>
          </a:p>
        </p:txBody>
      </p:sp>
      <p:grpSp>
        <p:nvGrpSpPr>
          <p:cNvPr id="2" name="组合 29"/>
          <p:cNvGrpSpPr/>
          <p:nvPr>
            <p:custDataLst>
              <p:tags r:id="rId7"/>
            </p:custDataLst>
          </p:nvPr>
        </p:nvGrpSpPr>
        <p:grpSpPr>
          <a:xfrm>
            <a:off x="3681897" y="2920143"/>
            <a:ext cx="2152650" cy="1362710"/>
            <a:chOff x="7377" y="4173"/>
            <a:chExt cx="3390" cy="2146"/>
          </a:xfrm>
        </p:grpSpPr>
        <p:sp>
          <p:nvSpPr>
            <p:cNvPr id="24" name="文本框 23"/>
            <p:cNvSpPr txBox="1"/>
            <p:nvPr>
              <p:custDataLst>
                <p:tags r:id="rId27"/>
              </p:custDataLst>
            </p:nvPr>
          </p:nvSpPr>
          <p:spPr>
            <a:xfrm>
              <a:off x="7859" y="4173"/>
              <a:ext cx="2908" cy="582"/>
            </a:xfrm>
            <a:prstGeom prst="rect">
              <a:avLst/>
            </a:prstGeom>
            <a:noFill/>
          </p:spPr>
          <p:txBody>
            <a:bodyPr wrap="square" rtlCol="0">
              <a:spAutoFit/>
            </a:bodyPr>
            <a:lstStyle/>
            <a:p>
              <a:r>
                <a:rPr lang="zh-CN" altLang="en-US" b="1">
                  <a:ea typeface="黑体" panose="02010609060101010101" pitchFamily="49" charset="-122"/>
                </a:rPr>
                <a:t>1. 核心内容</a:t>
              </a:r>
            </a:p>
          </p:txBody>
        </p:sp>
        <p:sp>
          <p:nvSpPr>
            <p:cNvPr id="25" name="文本框 24"/>
            <p:cNvSpPr txBox="1"/>
            <p:nvPr>
              <p:custDataLst>
                <p:tags r:id="rId28"/>
              </p:custDataLst>
            </p:nvPr>
          </p:nvSpPr>
          <p:spPr>
            <a:xfrm>
              <a:off x="7883" y="5737"/>
              <a:ext cx="2884" cy="582"/>
            </a:xfrm>
            <a:prstGeom prst="rect">
              <a:avLst/>
            </a:prstGeom>
            <a:noFill/>
          </p:spPr>
          <p:txBody>
            <a:bodyPr wrap="square" rtlCol="0">
              <a:spAutoFit/>
            </a:bodyPr>
            <a:lstStyle/>
            <a:p>
              <a:r>
                <a:rPr lang="zh-CN" altLang="en-US" b="1">
                  <a:ea typeface="黑体" panose="02010609060101010101" pitchFamily="49" charset="-122"/>
                </a:rPr>
                <a:t>2. </a:t>
              </a:r>
              <a:r>
                <a:rPr b="1">
                  <a:ea typeface="黑体" panose="02010609060101010101" pitchFamily="49" charset="-122"/>
                </a:rPr>
                <a:t>二者关系</a:t>
              </a:r>
            </a:p>
          </p:txBody>
        </p:sp>
        <p:sp>
          <p:nvSpPr>
            <p:cNvPr id="32" name="左大括号 31"/>
            <p:cNvSpPr/>
            <p:nvPr>
              <p:custDataLst>
                <p:tags r:id="rId29"/>
              </p:custDataLst>
            </p:nvPr>
          </p:nvSpPr>
          <p:spPr>
            <a:xfrm>
              <a:off x="7377" y="4290"/>
              <a:ext cx="437" cy="1874"/>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zh-CN" altLang="en-US">
                <a:ea typeface="黑体" panose="02010609060101010101" pitchFamily="49" charset="-122"/>
              </a:endParaRPr>
            </a:p>
          </p:txBody>
        </p:sp>
      </p:grpSp>
      <p:grpSp>
        <p:nvGrpSpPr>
          <p:cNvPr id="14" name="组合 42"/>
          <p:cNvGrpSpPr/>
          <p:nvPr>
            <p:custDataLst>
              <p:tags r:id="rId8"/>
            </p:custDataLst>
          </p:nvPr>
        </p:nvGrpSpPr>
        <p:grpSpPr>
          <a:xfrm>
            <a:off x="3678472" y="4731496"/>
            <a:ext cx="7237763" cy="1442720"/>
            <a:chOff x="7597" y="7013"/>
            <a:chExt cx="9891" cy="2272"/>
          </a:xfrm>
        </p:grpSpPr>
        <p:sp>
          <p:nvSpPr>
            <p:cNvPr id="26" name="矩形 25"/>
            <p:cNvSpPr/>
            <p:nvPr>
              <p:custDataLst>
                <p:tags r:id="rId23"/>
              </p:custDataLst>
            </p:nvPr>
          </p:nvSpPr>
          <p:spPr>
            <a:xfrm>
              <a:off x="7773" y="7013"/>
              <a:ext cx="2994" cy="582"/>
            </a:xfrm>
            <a:prstGeom prst="rect">
              <a:avLst/>
            </a:prstGeom>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b="1" i="0" u="none" strike="noStrike" kern="1200" cap="none" spc="0" normalizeH="0" baseline="0">
                  <a:solidFill>
                    <a:srgbClr val="FF0000"/>
                  </a:solidFill>
                  <a:latin typeface="+mn-lt"/>
                  <a:ea typeface="+mn-ea"/>
                  <a:cs typeface="+mn-cs"/>
                </a:rPr>
                <a:t>1. 原创性贡献</a:t>
              </a:r>
            </a:p>
          </p:txBody>
        </p:sp>
        <p:sp>
          <p:nvSpPr>
            <p:cNvPr id="27" name="矩形 26"/>
            <p:cNvSpPr/>
            <p:nvPr>
              <p:custDataLst>
                <p:tags r:id="rId24"/>
              </p:custDataLst>
            </p:nvPr>
          </p:nvSpPr>
          <p:spPr>
            <a:xfrm>
              <a:off x="7773" y="7834"/>
              <a:ext cx="1688" cy="582"/>
            </a:xfrm>
            <a:prstGeom prst="rect">
              <a:avLst/>
            </a:prstGeom>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b="1" i="0" u="none" strike="noStrike" kern="1200" cap="none" spc="0" normalizeH="0" baseline="0">
                  <a:solidFill>
                    <a:srgbClr val="FF0000"/>
                  </a:solidFill>
                  <a:latin typeface="+mn-lt"/>
                  <a:ea typeface="+mn-ea"/>
                  <a:cs typeface="+mn-cs"/>
                </a:rPr>
                <a:t>2. </a:t>
              </a:r>
              <a:r>
                <a:rPr lang="zh-CN" altLang="en-US" b="1">
                  <a:solidFill>
                    <a:srgbClr val="FF0000"/>
                  </a:solidFill>
                  <a:sym typeface="+mn-ea"/>
                </a:rPr>
                <a:t>地位</a:t>
              </a:r>
            </a:p>
          </p:txBody>
        </p:sp>
        <p:sp>
          <p:nvSpPr>
            <p:cNvPr id="33" name="左大括号 32"/>
            <p:cNvSpPr/>
            <p:nvPr>
              <p:custDataLst>
                <p:tags r:id="rId25"/>
              </p:custDataLst>
            </p:nvPr>
          </p:nvSpPr>
          <p:spPr>
            <a:xfrm>
              <a:off x="7597" y="7013"/>
              <a:ext cx="262" cy="2122"/>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altLang="zh-CN">
                <a:solidFill>
                  <a:srgbClr val="FF0000"/>
                </a:solidFill>
              </a:endParaRPr>
            </a:p>
          </p:txBody>
        </p:sp>
        <p:sp>
          <p:nvSpPr>
            <p:cNvPr id="3" name="矩形 2"/>
            <p:cNvSpPr/>
            <p:nvPr>
              <p:custDataLst>
                <p:tags r:id="rId26"/>
              </p:custDataLst>
            </p:nvPr>
          </p:nvSpPr>
          <p:spPr>
            <a:xfrm>
              <a:off x="7773" y="8703"/>
              <a:ext cx="9715" cy="582"/>
            </a:xfrm>
            <a:prstGeom prst="rect">
              <a:avLst/>
            </a:prstGeom>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en-US" altLang="zh-CN" b="1" i="0" u="none" strike="noStrike" kern="1200" cap="none" spc="0" normalizeH="0" baseline="0">
                  <a:solidFill>
                    <a:srgbClr val="FF0000"/>
                  </a:solidFill>
                  <a:latin typeface="+mn-lt"/>
                  <a:ea typeface="+mn-ea"/>
                  <a:cs typeface="+mn-cs"/>
                </a:rPr>
                <a:t>3</a:t>
              </a:r>
              <a:r>
                <a:rPr kumimoji="0" lang="zh-CN" altLang="en-US" b="1" i="0" u="none" strike="noStrike" kern="1200" cap="none" spc="0" normalizeH="0" baseline="0">
                  <a:solidFill>
                    <a:srgbClr val="FF0000"/>
                  </a:solidFill>
                  <a:latin typeface="+mn-lt"/>
                  <a:ea typeface="+mn-ea"/>
                  <a:cs typeface="+mn-cs"/>
                </a:rPr>
                <a:t>.要求</a:t>
              </a:r>
              <a:r>
                <a:rPr lang="zh-CN" altLang="en-US" b="1">
                  <a:solidFill>
                    <a:srgbClr val="FF0000"/>
                  </a:solidFill>
                  <a:sym typeface="Wingdings" panose="05000000000000000000" pitchFamily="2" charset="2"/>
                </a:rPr>
                <a:t>（怎么坚持）</a:t>
              </a:r>
              <a:endParaRPr kumimoji="0" lang="zh-CN" altLang="en-US" b="1" i="0" u="none" strike="noStrike" kern="1200" cap="none" spc="0" normalizeH="0" baseline="0">
                <a:solidFill>
                  <a:srgbClr val="FF0000"/>
                </a:solidFill>
                <a:latin typeface="+mn-lt"/>
                <a:ea typeface="+mn-ea"/>
                <a:cs typeface="+mn-cs"/>
                <a:sym typeface="Wingdings" panose="05000000000000000000" pitchFamily="2" charset="2"/>
              </a:endParaRPr>
            </a:p>
          </p:txBody>
        </p:sp>
      </p:grpSp>
      <p:grpSp>
        <p:nvGrpSpPr>
          <p:cNvPr id="22" name="组合 7"/>
          <p:cNvGrpSpPr/>
          <p:nvPr>
            <p:custDataLst>
              <p:tags r:id="rId9"/>
            </p:custDataLst>
          </p:nvPr>
        </p:nvGrpSpPr>
        <p:grpSpPr>
          <a:xfrm>
            <a:off x="5415417" y="2571806"/>
            <a:ext cx="6283116" cy="1134110"/>
            <a:chOff x="10958" y="3858"/>
            <a:chExt cx="6798" cy="1786"/>
          </a:xfrm>
        </p:grpSpPr>
        <p:sp>
          <p:nvSpPr>
            <p:cNvPr id="6" name="左大括号 5"/>
            <p:cNvSpPr/>
            <p:nvPr>
              <p:custDataLst>
                <p:tags r:id="rId20"/>
              </p:custDataLst>
            </p:nvPr>
          </p:nvSpPr>
          <p:spPr>
            <a:xfrm>
              <a:off x="10958" y="3948"/>
              <a:ext cx="185" cy="1479"/>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zh-CN" altLang="en-US">
                <a:ea typeface="黑体" panose="02010609060101010101" pitchFamily="49" charset="-122"/>
              </a:endParaRPr>
            </a:p>
          </p:txBody>
        </p:sp>
        <p:sp>
          <p:nvSpPr>
            <p:cNvPr id="12" name="文本框 11"/>
            <p:cNvSpPr txBox="1"/>
            <p:nvPr>
              <p:custDataLst>
                <p:tags r:id="rId21"/>
              </p:custDataLst>
            </p:nvPr>
          </p:nvSpPr>
          <p:spPr>
            <a:xfrm>
              <a:off x="11143" y="3858"/>
              <a:ext cx="6360" cy="582"/>
            </a:xfrm>
            <a:prstGeom prst="rect">
              <a:avLst/>
            </a:prstGeom>
            <a:noFill/>
          </p:spPr>
          <p:txBody>
            <a:bodyPr wrap="square" rtlCol="0">
              <a:spAutoFit/>
            </a:bodyPr>
            <a:lstStyle/>
            <a:p>
              <a:r>
                <a:rPr lang="en-US" altLang="zh-CN" b="1">
                  <a:ea typeface="黑体" panose="02010609060101010101" pitchFamily="49" charset="-122"/>
                </a:rPr>
                <a:t>“</a:t>
              </a:r>
              <a:r>
                <a:rPr lang="zh-CN" altLang="en-US" b="1">
                  <a:ea typeface="黑体" panose="02010609060101010101" pitchFamily="49" charset="-122"/>
                </a:rPr>
                <a:t>八个明确</a:t>
              </a:r>
              <a:r>
                <a:rPr lang="en-US" altLang="zh-CN" b="1">
                  <a:ea typeface="黑体" panose="02010609060101010101" pitchFamily="49" charset="-122"/>
                </a:rPr>
                <a:t>”</a:t>
              </a:r>
              <a:r>
                <a:rPr lang="zh-CN" altLang="en-US" b="1">
                  <a:ea typeface="黑体" panose="02010609060101010101" pitchFamily="49" charset="-122"/>
                </a:rPr>
                <a:t>的内容和地位</a:t>
              </a:r>
              <a:endParaRPr lang="en-US" altLang="zh-CN" b="1">
                <a:ea typeface="黑体" panose="02010609060101010101" pitchFamily="49" charset="-122"/>
              </a:endParaRPr>
            </a:p>
          </p:txBody>
        </p:sp>
        <p:sp>
          <p:nvSpPr>
            <p:cNvPr id="13" name="文本框 12"/>
            <p:cNvSpPr txBox="1"/>
            <p:nvPr>
              <p:custDataLst>
                <p:tags r:id="rId22"/>
              </p:custDataLst>
            </p:nvPr>
          </p:nvSpPr>
          <p:spPr>
            <a:xfrm>
              <a:off x="11255" y="5062"/>
              <a:ext cx="6501" cy="582"/>
            </a:xfrm>
            <a:prstGeom prst="rect">
              <a:avLst/>
            </a:prstGeom>
            <a:noFill/>
          </p:spPr>
          <p:txBody>
            <a:bodyPr wrap="square" rtlCol="0">
              <a:spAutoFit/>
            </a:bodyPr>
            <a:lstStyle/>
            <a:p>
              <a:r>
                <a:rPr lang="en-US" altLang="zh-CN" b="1">
                  <a:ea typeface="黑体" panose="02010609060101010101" pitchFamily="49" charset="-122"/>
                </a:rPr>
                <a:t>“</a:t>
              </a:r>
              <a:r>
                <a:rPr lang="zh-CN" altLang="en-US" b="1">
                  <a:ea typeface="黑体" panose="02010609060101010101" pitchFamily="49" charset="-122"/>
                </a:rPr>
                <a:t>十四个坚持</a:t>
              </a:r>
              <a:r>
                <a:rPr lang="en-US" altLang="zh-CN" b="1">
                  <a:ea typeface="黑体" panose="02010609060101010101" pitchFamily="49" charset="-122"/>
                </a:rPr>
                <a:t>”</a:t>
              </a:r>
              <a:r>
                <a:rPr lang="zh-CN" altLang="en-US" b="1">
                  <a:ea typeface="黑体" panose="02010609060101010101" pitchFamily="49" charset="-122"/>
                </a:rPr>
                <a:t>的内容和地位</a:t>
              </a:r>
            </a:p>
          </p:txBody>
        </p:sp>
      </p:grpSp>
      <p:grpSp>
        <p:nvGrpSpPr>
          <p:cNvPr id="23" name="组合 9"/>
          <p:cNvGrpSpPr/>
          <p:nvPr>
            <p:custDataLst>
              <p:tags r:id="rId10"/>
            </p:custDataLst>
          </p:nvPr>
        </p:nvGrpSpPr>
        <p:grpSpPr>
          <a:xfrm>
            <a:off x="5439272" y="3709450"/>
            <a:ext cx="1598295" cy="839470"/>
            <a:chOff x="10958" y="3858"/>
            <a:chExt cx="2123" cy="1322"/>
          </a:xfrm>
        </p:grpSpPr>
        <p:sp>
          <p:nvSpPr>
            <p:cNvPr id="28" name="左大括号 27"/>
            <p:cNvSpPr/>
            <p:nvPr>
              <p:custDataLst>
                <p:tags r:id="rId17"/>
              </p:custDataLst>
            </p:nvPr>
          </p:nvSpPr>
          <p:spPr>
            <a:xfrm>
              <a:off x="10958" y="3948"/>
              <a:ext cx="120" cy="1054"/>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zh-CN" altLang="en-US">
                <a:ea typeface="黑体" panose="02010609060101010101" pitchFamily="49" charset="-122"/>
              </a:endParaRPr>
            </a:p>
          </p:txBody>
        </p:sp>
        <p:sp>
          <p:nvSpPr>
            <p:cNvPr id="29" name="文本框 28"/>
            <p:cNvSpPr txBox="1"/>
            <p:nvPr>
              <p:custDataLst>
                <p:tags r:id="rId18"/>
              </p:custDataLst>
            </p:nvPr>
          </p:nvSpPr>
          <p:spPr>
            <a:xfrm>
              <a:off x="11143" y="3858"/>
              <a:ext cx="1826" cy="582"/>
            </a:xfrm>
            <a:prstGeom prst="rect">
              <a:avLst/>
            </a:prstGeom>
            <a:noFill/>
          </p:spPr>
          <p:txBody>
            <a:bodyPr wrap="square" rtlCol="0">
              <a:spAutoFit/>
            </a:bodyPr>
            <a:lstStyle/>
            <a:p>
              <a:r>
                <a:rPr lang="zh-CN" altLang="en-US" b="1">
                  <a:ea typeface="黑体" panose="02010609060101010101" pitchFamily="49" charset="-122"/>
                </a:rPr>
                <a:t>理论层面</a:t>
              </a:r>
            </a:p>
          </p:txBody>
        </p:sp>
        <p:sp>
          <p:nvSpPr>
            <p:cNvPr id="30" name="文本框 29"/>
            <p:cNvSpPr txBox="1"/>
            <p:nvPr>
              <p:custDataLst>
                <p:tags r:id="rId19"/>
              </p:custDataLst>
            </p:nvPr>
          </p:nvSpPr>
          <p:spPr>
            <a:xfrm>
              <a:off x="11143" y="4598"/>
              <a:ext cx="1938" cy="582"/>
            </a:xfrm>
            <a:prstGeom prst="rect">
              <a:avLst/>
            </a:prstGeom>
            <a:noFill/>
          </p:spPr>
          <p:txBody>
            <a:bodyPr wrap="square" rtlCol="0">
              <a:spAutoFit/>
            </a:bodyPr>
            <a:lstStyle/>
            <a:p>
              <a:r>
                <a:rPr lang="zh-CN" altLang="en-US" b="1">
                  <a:ea typeface="黑体" panose="02010609060101010101" pitchFamily="49" charset="-122"/>
                </a:rPr>
                <a:t>实践层面</a:t>
              </a:r>
            </a:p>
          </p:txBody>
        </p:sp>
      </p:grpSp>
      <p:sp>
        <p:nvSpPr>
          <p:cNvPr id="34" name="右大括号 33"/>
          <p:cNvSpPr/>
          <p:nvPr>
            <p:custDataLst>
              <p:tags r:id="rId11"/>
            </p:custDataLst>
          </p:nvPr>
        </p:nvSpPr>
        <p:spPr>
          <a:xfrm>
            <a:off x="5872094" y="4822246"/>
            <a:ext cx="276860" cy="751205"/>
          </a:xfrm>
          <a:prstGeom prst="righ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zh-CN" altLang="en-US"/>
          </a:p>
        </p:txBody>
      </p:sp>
      <p:sp>
        <p:nvSpPr>
          <p:cNvPr id="36" name="文本框 35"/>
          <p:cNvSpPr txBox="1"/>
          <p:nvPr>
            <p:custDataLst>
              <p:tags r:id="rId12"/>
            </p:custDataLst>
          </p:nvPr>
        </p:nvSpPr>
        <p:spPr>
          <a:xfrm>
            <a:off x="6309836" y="4943531"/>
            <a:ext cx="2514373" cy="368300"/>
          </a:xfrm>
          <a:prstGeom prst="rect">
            <a:avLst/>
          </a:prstGeom>
          <a:noFill/>
        </p:spPr>
        <p:txBody>
          <a:bodyPr wrap="square" rtlCol="0">
            <a:spAutoFit/>
          </a:bodyPr>
          <a:lstStyle/>
          <a:p>
            <a:r>
              <a:rPr lang="zh-CN" altLang="en-US" b="1">
                <a:sym typeface="+mn-ea"/>
              </a:rPr>
              <a:t>为什么要坚持</a:t>
            </a:r>
            <a:r>
              <a:rPr lang="zh-CN" altLang="zh-CN" b="1">
                <a:solidFill>
                  <a:srgbClr val="FF0000"/>
                </a:solidFill>
              </a:rPr>
              <a:t>★ ★ ★</a:t>
            </a:r>
            <a:endParaRPr lang="zh-CN" altLang="en-US" b="1">
              <a:solidFill>
                <a:srgbClr val="FF0000"/>
              </a:solidFill>
              <a:sym typeface="+mn-ea"/>
            </a:endParaRPr>
          </a:p>
        </p:txBody>
      </p:sp>
      <p:sp>
        <p:nvSpPr>
          <p:cNvPr id="37" name="矩形 36"/>
          <p:cNvSpPr/>
          <p:nvPr>
            <p:custDataLst>
              <p:tags r:id="rId13"/>
            </p:custDataLst>
          </p:nvPr>
        </p:nvSpPr>
        <p:spPr>
          <a:xfrm>
            <a:off x="8992897" y="3096531"/>
            <a:ext cx="2846567" cy="922020"/>
          </a:xfrm>
          <a:prstGeom prst="rect">
            <a:avLst/>
          </a:prstGeom>
          <a:solidFill>
            <a:schemeClr val="tx2">
              <a:lumMod val="20000"/>
              <a:lumOff val="80000"/>
            </a:schemeClr>
          </a:solidFill>
        </p:spPr>
        <p:txBody>
          <a:bodyPr wrap="square">
            <a:spAutoFit/>
          </a:bodyPr>
          <a:lstStyle/>
          <a:p>
            <a:r>
              <a:rPr lang="zh-CN" altLang="zh-CN" b="1"/>
              <a:t>（是什么）习近平新时代中国特色社会主义思想的核心内容及地位。 </a:t>
            </a:r>
            <a:r>
              <a:rPr lang="zh-CN" altLang="zh-CN" b="1">
                <a:solidFill>
                  <a:srgbClr val="FF0000"/>
                </a:solidFill>
              </a:rPr>
              <a:t>★ ★</a:t>
            </a:r>
            <a:endParaRPr lang="zh-CN" altLang="en-US">
              <a:solidFill>
                <a:srgbClr val="FF0000"/>
              </a:solidFill>
            </a:endParaRPr>
          </a:p>
        </p:txBody>
      </p:sp>
      <p:cxnSp>
        <p:nvCxnSpPr>
          <p:cNvPr id="4" name="直接连接符 3"/>
          <p:cNvCxnSpPr/>
          <p:nvPr>
            <p:custDataLst>
              <p:tags r:id="rId14"/>
            </p:custDataLst>
          </p:nvPr>
        </p:nvCxnSpPr>
        <p:spPr>
          <a:xfrm flipV="1">
            <a:off x="8890" y="489585"/>
            <a:ext cx="12163425" cy="28575"/>
          </a:xfrm>
          <a:prstGeom prst="line">
            <a:avLst/>
          </a:prstGeom>
        </p:spPr>
        <p:style>
          <a:lnRef idx="2">
            <a:schemeClr val="accent2"/>
          </a:lnRef>
          <a:fillRef idx="0">
            <a:schemeClr val="accent2"/>
          </a:fillRef>
          <a:effectRef idx="1">
            <a:schemeClr val="accent2"/>
          </a:effectRef>
          <a:fontRef idx="minor">
            <a:schemeClr val="tx1"/>
          </a:fontRef>
        </p:style>
      </p:cxnSp>
      <p:sp>
        <p:nvSpPr>
          <p:cNvPr id="35" name="文本框 34"/>
          <p:cNvSpPr txBox="1"/>
          <p:nvPr>
            <p:custDataLst>
              <p:tags r:id="rId15"/>
            </p:custDataLst>
          </p:nvPr>
        </p:nvSpPr>
        <p:spPr>
          <a:xfrm>
            <a:off x="10253345" y="0"/>
            <a:ext cx="1647825" cy="460375"/>
          </a:xfrm>
          <a:prstGeom prst="rect">
            <a:avLst/>
          </a:prstGeom>
          <a:solidFill>
            <a:schemeClr val="bg1"/>
          </a:solidFill>
          <a:effectLst>
            <a:outerShdw blurRad="177800" dist="152400" dir="5400000" sx="103000" sy="103000" algn="t" rotWithShape="0">
              <a:prstClr val="black">
                <a:alpha val="40000"/>
              </a:prstClr>
            </a:outerShdw>
          </a:effectLst>
        </p:spPr>
        <p:txBody>
          <a:bodyPr wrap="square" rtlCol="0">
            <a:spAutoFit/>
          </a:bodyPr>
          <a:lstStyle/>
          <a:p>
            <a:r>
              <a:rPr lang="zh-CN" sz="2400" b="1">
                <a:solidFill>
                  <a:srgbClr val="FF0000"/>
                </a:solidFill>
                <a:effectLst>
                  <a:outerShdw blurRad="38100" dist="38100" dir="2700000" algn="tl">
                    <a:srgbClr val="000000">
                      <a:alpha val="43137"/>
                    </a:srgbClr>
                  </a:outerShdw>
                </a:effectLst>
                <a:latin typeface="楷体" panose="02010609060101010101" charset="-122"/>
                <a:ea typeface="楷体" panose="02010609060101010101" charset="-122"/>
              </a:rPr>
              <a:t>体系构建</a:t>
            </a:r>
            <a:endParaRPr lang="zh-CN" sz="2400" b="1">
              <a:solidFill>
                <a:srgbClr val="FF0000"/>
              </a:solidFill>
              <a:effectLst>
                <a:outerShdw blurRad="38100" dist="38100" dir="2700000" algn="tl">
                  <a:srgbClr val="000000">
                    <a:alpha val="43137"/>
                  </a:srgbClr>
                </a:outerShdw>
              </a:effectLst>
              <a:latin typeface="隶书" panose="02010509060101010101" charset="-122"/>
              <a:ea typeface="隶书" panose="02010509060101010101" charset="-122"/>
            </a:endParaRPr>
          </a:p>
        </p:txBody>
      </p:sp>
      <p:pic>
        <p:nvPicPr>
          <p:cNvPr id="38" name="New picture"/>
          <p:cNvPicPr/>
          <p:nvPr>
            <p:custDataLst>
              <p:tags r:id="rId16"/>
            </p:custDataLst>
          </p:nvPr>
        </p:nvPicPr>
        <p:blipFill>
          <a:blip r:embed="rId33"/>
          <a:stretch>
            <a:fillRect/>
          </a:stretch>
        </p:blipFill>
        <p:spPr>
          <a:xfrm>
            <a:off x="11391900" y="12484100"/>
            <a:ext cx="342900" cy="254000"/>
          </a:xfrm>
          <a:prstGeom prst="cube">
            <a:avLst/>
          </a:prstGeom>
        </p:spPr>
      </p:pic>
    </p:spTree>
    <p:custDataLst>
      <p:tags r:id="rId1"/>
    </p:custDataLst>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矩形 2"/>
          <p:cNvSpPr/>
          <p:nvPr>
            <p:custDataLst>
              <p:tags r:id="rId1"/>
            </p:custDataLst>
          </p:nvPr>
        </p:nvSpPr>
        <p:spPr>
          <a:xfrm>
            <a:off x="9750453" y="0"/>
            <a:ext cx="2441694" cy="769441"/>
          </a:xfrm>
          <a:prstGeom prst="rect">
            <a:avLst/>
          </a:prstGeom>
          <a:noFill/>
        </p:spPr>
        <p:txBody>
          <a:bodyPr wrap="none" lIns="91440" tIns="45720" rIns="91440" bIns="45720">
            <a:spAutoFit/>
          </a:bodyPr>
          <a:lstStyle/>
          <a:p>
            <a:pPr fontAlgn="auto">
              <a:spcBef>
                <a:spcPct val="0"/>
              </a:spcBef>
              <a:spcAft>
                <a:spcPct val="0"/>
              </a:spcAft>
              <a:defRPr/>
            </a:pPr>
            <a:r>
              <a:rPr lang="zh-CN" altLang="en-US" sz="4400" kern="0">
                <a:solidFill>
                  <a:schemeClr val="tx1"/>
                </a:solidFill>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Calibri"/>
              </a:rPr>
              <a:t>核心考点</a:t>
            </a:r>
          </a:p>
        </p:txBody>
      </p:sp>
      <p:sp>
        <p:nvSpPr>
          <p:cNvPr id="7" name="标题 1">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2298CBA1-C3C2-4272-BF7B-2FF8640FCB36}"/>
              </a:ext>
            </a:extLst>
          </p:cNvPr>
          <p:cNvSpPr txBox="1"/>
          <p:nvPr>
            <p:custDataLst>
              <p:tags r:id="rId2"/>
            </p:custDataLst>
          </p:nvPr>
        </p:nvSpPr>
        <p:spPr>
          <a:xfrm>
            <a:off x="297454" y="1762269"/>
            <a:ext cx="5392420" cy="50222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2800" b="1" dirty="0">
                <a:latin typeface="黑体" panose="02010609060101010101" pitchFamily="49" charset="-122"/>
                <a:ea typeface="黑体" panose="02010609060101010101" pitchFamily="49" charset="-122"/>
                <a:cs typeface="黑体" panose="02010609060101010101" charset="-122"/>
              </a:rPr>
              <a:t>1</a:t>
            </a:r>
            <a:r>
              <a:rPr lang="zh-CN" altLang="en-US" sz="2800" b="1" dirty="0">
                <a:latin typeface="黑体" panose="02010609060101010101" pitchFamily="49" charset="-122"/>
                <a:ea typeface="黑体" panose="02010609060101010101" pitchFamily="49" charset="-122"/>
                <a:cs typeface="黑体" panose="02010609060101010101" charset="-122"/>
              </a:rPr>
              <a:t>、人类社会发展的根本动力：</a:t>
            </a:r>
          </a:p>
        </p:txBody>
      </p:sp>
      <p:sp>
        <p:nvSpPr>
          <p:cNvPr id="8" name="内容占位符 2">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39C181CC-02D4-4AFA-B7F1-5564A3865CE6}"/>
              </a:ext>
            </a:extLst>
          </p:cNvPr>
          <p:cNvSpPr txBox="1"/>
          <p:nvPr>
            <p:custDataLst>
              <p:tags r:id="rId3"/>
            </p:custDataLst>
          </p:nvPr>
        </p:nvSpPr>
        <p:spPr>
          <a:xfrm>
            <a:off x="3742279" y="2366645"/>
            <a:ext cx="5508625" cy="1062355"/>
          </a:xfrm>
          <a:prstGeom prst="rect">
            <a:avLst/>
          </a:prstGeom>
          <a:effectLst>
            <a:reflection stA="45000" endPos="15000" dist="50800" dir="5400000" sy="-100000" algn="bl" rotWithShape="0"/>
          </a:effectLst>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zh-CN" altLang="en-US" b="1">
                <a:solidFill>
                  <a:srgbClr val="FF0000"/>
                </a:solidFill>
                <a:latin typeface="黑体" panose="02010609060101010101" pitchFamily="49" charset="-122"/>
                <a:ea typeface="黑体" panose="02010609060101010101" pitchFamily="49" charset="-122"/>
                <a:cs typeface="黑体" panose="02010609060101010101" charset="-122"/>
              </a:rPr>
              <a:t>生产力与生产关系的矛盾</a:t>
            </a:r>
          </a:p>
          <a:p>
            <a:pPr marL="0" indent="0">
              <a:buFont typeface="Arial" panose="020B0604020202020204" pitchFamily="34" charset="0"/>
              <a:buNone/>
            </a:pPr>
            <a:r>
              <a:rPr lang="zh-CN" altLang="en-US" b="1">
                <a:solidFill>
                  <a:srgbClr val="FF0000"/>
                </a:solidFill>
                <a:latin typeface="黑体" panose="02010609060101010101" pitchFamily="49" charset="-122"/>
                <a:ea typeface="黑体" panose="02010609060101010101" pitchFamily="49" charset="-122"/>
                <a:cs typeface="黑体" panose="02010609060101010101" charset="-122"/>
              </a:rPr>
              <a:t>经济基础和上层建筑的矛盾</a:t>
            </a:r>
          </a:p>
        </p:txBody>
      </p:sp>
      <p:sp>
        <p:nvSpPr>
          <p:cNvPr id="9" name="文本框 8">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2586A757-3DD7-4159-9F25-9FE5FB4AC182}"/>
              </a:ext>
            </a:extLst>
          </p:cNvPr>
          <p:cNvSpPr txBox="1"/>
          <p:nvPr>
            <p:custDataLst>
              <p:tags r:id="rId4"/>
            </p:custDataLst>
          </p:nvPr>
        </p:nvSpPr>
        <p:spPr>
          <a:xfrm>
            <a:off x="297454" y="3576320"/>
            <a:ext cx="5010150" cy="521970"/>
          </a:xfrm>
          <a:prstGeom prst="rect">
            <a:avLst/>
          </a:prstGeom>
          <a:noFill/>
        </p:spPr>
        <p:txBody>
          <a:bodyPr wrap="none" rtlCol="0" anchor="t">
            <a:spAutoFit/>
          </a:bodyPr>
          <a:lstStyle/>
          <a:p>
            <a:r>
              <a:rPr lang="en-US" altLang="zh-CN" sz="2800" b="1">
                <a:latin typeface="黑体" panose="02010609060101010101" pitchFamily="49" charset="-122"/>
                <a:ea typeface="黑体" panose="02010609060101010101" pitchFamily="49" charset="-122"/>
                <a:cs typeface="黑体" panose="02010609060101010101" charset="-122"/>
                <a:sym typeface="+mn-ea"/>
              </a:rPr>
              <a:t>2</a:t>
            </a:r>
            <a:r>
              <a:rPr lang="zh-CN" altLang="en-US" sz="2800" b="1">
                <a:latin typeface="黑体" panose="02010609060101010101" pitchFamily="49" charset="-122"/>
                <a:ea typeface="黑体" panose="02010609060101010101" pitchFamily="49" charset="-122"/>
                <a:cs typeface="黑体" panose="02010609060101010101" charset="-122"/>
                <a:sym typeface="+mn-ea"/>
              </a:rPr>
              <a:t>、人类社会发展的普遍规律：</a:t>
            </a:r>
          </a:p>
        </p:txBody>
      </p:sp>
      <p:sp>
        <p:nvSpPr>
          <p:cNvPr id="10" name="内容占位符 2">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8D0C11A3-20B2-4D34-BA16-9C9AAA0270C1}"/>
              </a:ext>
            </a:extLst>
          </p:cNvPr>
          <p:cNvSpPr>
            <a:spLocks noGrp="1"/>
          </p:cNvSpPr>
          <p:nvPr>
            <p:custDataLst>
              <p:tags r:id="rId5"/>
            </p:custDataLst>
          </p:nvPr>
        </p:nvSpPr>
        <p:spPr>
          <a:xfrm>
            <a:off x="3680099" y="4098290"/>
            <a:ext cx="8119745" cy="1330960"/>
          </a:xfrm>
          <a:prstGeom prst="rect">
            <a:avLst/>
          </a:prstGeom>
        </p:spPr>
        <p:txBody>
          <a:bodyPr vert="horz" lIns="101600" tIns="0" rIns="82550" bIns="0" rtlCol="0">
            <a:noAutofit/>
          </a:bodyPr>
          <a:lstStyle>
            <a:lvl1pPr marL="228600" marR="0" lvl="0"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sz="2800" b="1" dirty="0">
                <a:solidFill>
                  <a:srgbClr val="FF0000"/>
                </a:solidFill>
                <a:latin typeface="黑体" panose="02010609060101010101" pitchFamily="49" charset="-122"/>
                <a:ea typeface="黑体" panose="02010609060101010101" pitchFamily="49" charset="-122"/>
                <a:cs typeface="黑体" panose="02010609060101010101" charset="-122"/>
              </a:rPr>
              <a:t>生产关系一定要</a:t>
            </a:r>
            <a:r>
              <a:rPr sz="2800" b="1" dirty="0">
                <a:solidFill>
                  <a:srgbClr val="7030A0"/>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cs typeface="黑体" panose="02010609060101010101" charset="-122"/>
              </a:rPr>
              <a:t>适应</a:t>
            </a:r>
            <a:r>
              <a:rPr sz="2800" b="1" dirty="0">
                <a:solidFill>
                  <a:srgbClr val="FF0000"/>
                </a:solidFill>
                <a:latin typeface="黑体" panose="02010609060101010101" pitchFamily="49" charset="-122"/>
                <a:ea typeface="黑体" panose="02010609060101010101" pitchFamily="49" charset="-122"/>
                <a:cs typeface="黑体" panose="02010609060101010101" charset="-122"/>
              </a:rPr>
              <a:t>生产力的发展状况</a:t>
            </a:r>
          </a:p>
          <a:p>
            <a:pPr marL="0" indent="0">
              <a:buNone/>
            </a:pPr>
            <a:r>
              <a:rPr sz="2800" b="1" dirty="0">
                <a:solidFill>
                  <a:srgbClr val="FF0000"/>
                </a:solidFill>
                <a:latin typeface="黑体" panose="02010609060101010101" pitchFamily="49" charset="-122"/>
                <a:ea typeface="黑体" panose="02010609060101010101" pitchFamily="49" charset="-122"/>
                <a:cs typeface="黑体" panose="02010609060101010101" charset="-122"/>
              </a:rPr>
              <a:t>上层建筑一定要</a:t>
            </a:r>
            <a:r>
              <a:rPr sz="2800" b="1" dirty="0">
                <a:solidFill>
                  <a:srgbClr val="7030A0"/>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cs typeface="黑体" panose="02010609060101010101" charset="-122"/>
              </a:rPr>
              <a:t>适应</a:t>
            </a:r>
            <a:r>
              <a:rPr sz="2800" b="1" dirty="0">
                <a:solidFill>
                  <a:srgbClr val="FF0000"/>
                </a:solidFill>
                <a:latin typeface="黑体" panose="02010609060101010101" pitchFamily="49" charset="-122"/>
                <a:ea typeface="黑体" panose="02010609060101010101" pitchFamily="49" charset="-122"/>
                <a:cs typeface="黑体" panose="02010609060101010101" charset="-122"/>
              </a:rPr>
              <a:t>经济基础的发展状况</a:t>
            </a:r>
          </a:p>
          <a:p>
            <a:pPr marL="0" indent="0">
              <a:buNone/>
            </a:pPr>
            <a:endParaRPr sz="2800" b="1" dirty="0">
              <a:solidFill>
                <a:srgbClr val="FF0000"/>
              </a:solidFill>
              <a:latin typeface="黑体" panose="02010609060101010101" pitchFamily="49" charset="-122"/>
              <a:ea typeface="黑体" panose="02010609060101010101" pitchFamily="49" charset="-122"/>
              <a:cs typeface="黑体" panose="02010609060101010101" charset="-122"/>
            </a:endParaRPr>
          </a:p>
        </p:txBody>
      </p:sp>
      <p:sp>
        <p:nvSpPr>
          <p:cNvPr id="11" name="文本框 10">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D0CC845B-F6DB-41F0-8B8A-E1461742123E}"/>
              </a:ext>
            </a:extLst>
          </p:cNvPr>
          <p:cNvSpPr txBox="1"/>
          <p:nvPr>
            <p:custDataLst>
              <p:tags r:id="rId6"/>
            </p:custDataLst>
          </p:nvPr>
        </p:nvSpPr>
        <p:spPr>
          <a:xfrm>
            <a:off x="297454" y="5526405"/>
            <a:ext cx="4295140" cy="521970"/>
          </a:xfrm>
          <a:prstGeom prst="rect">
            <a:avLst/>
          </a:prstGeom>
          <a:noFill/>
        </p:spPr>
        <p:txBody>
          <a:bodyPr wrap="none" rtlCol="0" anchor="t">
            <a:spAutoFit/>
          </a:bodyPr>
          <a:lstStyle/>
          <a:p>
            <a:r>
              <a:rPr lang="en-US" altLang="zh-CN" sz="2800" b="1">
                <a:latin typeface="黑体" panose="02010609060101010101" pitchFamily="49" charset="-122"/>
                <a:ea typeface="黑体" panose="02010609060101010101" pitchFamily="49" charset="-122"/>
                <a:cs typeface="黑体" panose="02010609060101010101" charset="-122"/>
                <a:sym typeface="+mn-ea"/>
              </a:rPr>
              <a:t>3</a:t>
            </a:r>
            <a:r>
              <a:rPr lang="zh-CN" altLang="en-US" sz="2800" b="1">
                <a:latin typeface="黑体" panose="02010609060101010101" pitchFamily="49" charset="-122"/>
                <a:ea typeface="黑体" panose="02010609060101010101" pitchFamily="49" charset="-122"/>
                <a:cs typeface="黑体" panose="02010609060101010101" charset="-122"/>
                <a:sym typeface="+mn-ea"/>
              </a:rPr>
              <a:t>、衡量社会进步的标准：</a:t>
            </a:r>
          </a:p>
        </p:txBody>
      </p:sp>
      <p:sp>
        <p:nvSpPr>
          <p:cNvPr id="12" name="内容占位符 2">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E7E652B2-D490-4495-B4E2-3ADCCA848B05}"/>
              </a:ext>
            </a:extLst>
          </p:cNvPr>
          <p:cNvSpPr>
            <a:spLocks noGrp="1"/>
          </p:cNvSpPr>
          <p:nvPr>
            <p:custDataLst>
              <p:tags r:id="rId7"/>
            </p:custDataLst>
          </p:nvPr>
        </p:nvSpPr>
        <p:spPr>
          <a:xfrm>
            <a:off x="3680099" y="6048375"/>
            <a:ext cx="8119745" cy="809625"/>
          </a:xfrm>
          <a:prstGeom prst="rect">
            <a:avLst/>
          </a:prstGeom>
        </p:spPr>
        <p:txBody>
          <a:bodyPr vert="horz" lIns="101600" tIns="0" rIns="82550" bIns="0" rtlCol="0">
            <a:noAutofit/>
          </a:bodyPr>
          <a:lstStyle>
            <a:lvl1pPr marL="228600" marR="0" lvl="0"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sz="2800" b="1">
                <a:solidFill>
                  <a:srgbClr val="FF0000"/>
                </a:solidFill>
                <a:latin typeface="黑体" panose="02010609060101010101" pitchFamily="49" charset="-122"/>
                <a:ea typeface="黑体" panose="02010609060101010101" pitchFamily="49" charset="-122"/>
                <a:cs typeface="黑体" panose="02010609060101010101" charset="-122"/>
              </a:rPr>
              <a:t>生产关系是否适应生产力发展的状况</a:t>
            </a:r>
          </a:p>
          <a:p>
            <a:pPr marL="0" indent="0">
              <a:buNone/>
            </a:pPr>
            <a:endParaRPr sz="2800" b="1">
              <a:solidFill>
                <a:srgbClr val="FF0000"/>
              </a:solidFill>
              <a:latin typeface="黑体" panose="02010609060101010101" pitchFamily="49" charset="-122"/>
              <a:ea typeface="黑体" panose="02010609060101010101" pitchFamily="49" charset="-122"/>
              <a:cs typeface="黑体" panose="02010609060101010101" charset="-122"/>
            </a:endParaRPr>
          </a:p>
        </p:txBody>
      </p:sp>
      <p:grpSp>
        <p:nvGrpSpPr>
          <p:cNvPr id="13" name="组合 12">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33969760-42AC-4634-8B48-3175A6D45CAE}"/>
              </a:ext>
            </a:extLst>
          </p:cNvPr>
          <p:cNvGrpSpPr/>
          <p:nvPr>
            <p:custDataLst>
              <p:tags r:id="rId8"/>
            </p:custDataLst>
          </p:nvPr>
        </p:nvGrpSpPr>
        <p:grpSpPr>
          <a:xfrm>
            <a:off x="464120" y="411652"/>
            <a:ext cx="7033894" cy="711985"/>
            <a:chOff x="-118371" y="287096"/>
            <a:chExt cx="6850262" cy="672863"/>
          </a:xfrm>
        </p:grpSpPr>
        <p:grpSp>
          <p:nvGrpSpPr>
            <p:cNvPr id="14" name="组合 13">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A0576B7D-50E4-417B-97A9-C3E68A7BC0E2}"/>
                </a:ext>
              </a:extLst>
            </p:cNvPr>
            <p:cNvGrpSpPr/>
            <p:nvPr>
              <p:custDataLst>
                <p:tags r:id="rId9"/>
              </p:custDataLst>
            </p:nvPr>
          </p:nvGrpSpPr>
          <p:grpSpPr>
            <a:xfrm>
              <a:off x="-118371" y="390457"/>
              <a:ext cx="6324357" cy="569502"/>
              <a:chOff x="0" y="197020"/>
              <a:chExt cx="10019907" cy="569502"/>
            </a:xfrm>
          </p:grpSpPr>
          <p:sp>
            <p:nvSpPr>
              <p:cNvPr id="16" name="圆角矩形 6">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0C1F3A47-8835-495A-94D4-625AAEF45B06}"/>
                  </a:ext>
                </a:extLst>
              </p:cNvPr>
              <p:cNvSpPr/>
              <p:nvPr>
                <p:custDataLst>
                  <p:tags r:id="rId11"/>
                </p:custDataLst>
              </p:nvPr>
            </p:nvSpPr>
            <p:spPr>
              <a:xfrm>
                <a:off x="175970" y="197020"/>
                <a:ext cx="9843937" cy="569502"/>
              </a:xfrm>
              <a:prstGeom prst="roundRect">
                <a:avLst>
                  <a:gd name="adj" fmla="val 9976"/>
                </a:avLst>
              </a:prstGeom>
              <a:noFill/>
              <a:ln w="1905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sz="2800">
                  <a:solidFill>
                    <a:srgbClr val="00B050"/>
                  </a:solidFill>
                  <a:latin typeface="黑体" panose="02010609060101010101" pitchFamily="49" charset="-122"/>
                  <a:ea typeface="黑体" panose="02010609060101010101" pitchFamily="49" charset="-122"/>
                  <a:cs typeface="Times New Roman" panose="02020603050405020304" pitchFamily="18" charset="0"/>
                </a:endParaRPr>
              </a:p>
            </p:txBody>
          </p:sp>
          <p:grpSp>
            <p:nvGrpSpPr>
              <p:cNvPr id="17" name="组合 16">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05D11E1D-732E-4C60-A1D0-4B8CBDC8DEB0}"/>
                  </a:ext>
                </a:extLst>
              </p:cNvPr>
              <p:cNvGrpSpPr/>
              <p:nvPr>
                <p:custDataLst>
                  <p:tags r:id="rId12"/>
                </p:custDataLst>
              </p:nvPr>
            </p:nvGrpSpPr>
            <p:grpSpPr>
              <a:xfrm>
                <a:off x="0" y="290669"/>
                <a:ext cx="424561" cy="355906"/>
                <a:chOff x="469900" y="728859"/>
                <a:chExt cx="424561" cy="355906"/>
              </a:xfrm>
            </p:grpSpPr>
            <p:sp>
              <p:nvSpPr>
                <p:cNvPr id="18" name="椭圆 17">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A8237407-7822-4884-875F-FA67C867360B}"/>
                    </a:ext>
                  </a:extLst>
                </p:cNvPr>
                <p:cNvSpPr/>
                <p:nvPr>
                  <p:custDataLst>
                    <p:tags r:id="rId13"/>
                  </p:custDataLst>
                </p:nvPr>
              </p:nvSpPr>
              <p:spPr>
                <a:xfrm rot="16200000">
                  <a:off x="738264" y="928568"/>
                  <a:ext cx="156198" cy="156196"/>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sz="2800">
                    <a:solidFill>
                      <a:prstClr val="white"/>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19" name="椭圆 18">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D2B94522-FF94-4E0C-817B-0509048AA056}"/>
                    </a:ext>
                  </a:extLst>
                </p:cNvPr>
                <p:cNvSpPr/>
                <p:nvPr>
                  <p:custDataLst>
                    <p:tags r:id="rId14"/>
                  </p:custDataLst>
                </p:nvPr>
              </p:nvSpPr>
              <p:spPr>
                <a:xfrm rot="16200000">
                  <a:off x="752463" y="942770"/>
                  <a:ext cx="127798" cy="127797"/>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sz="2800">
                    <a:solidFill>
                      <a:prstClr val="white"/>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20" name="椭圆 19">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DA099CEC-B139-47FA-B2FF-E8E88952A90E}"/>
                    </a:ext>
                  </a:extLst>
                </p:cNvPr>
                <p:cNvSpPr/>
                <p:nvPr>
                  <p:custDataLst>
                    <p:tags r:id="rId15"/>
                  </p:custDataLst>
                </p:nvPr>
              </p:nvSpPr>
              <p:spPr>
                <a:xfrm rot="16200000">
                  <a:off x="738264" y="728860"/>
                  <a:ext cx="156198" cy="156196"/>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sz="2800">
                    <a:solidFill>
                      <a:prstClr val="white"/>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21" name="椭圆 20">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AEA4618F-3C68-49B7-8922-FF0D7534D950}"/>
                    </a:ext>
                  </a:extLst>
                </p:cNvPr>
                <p:cNvSpPr/>
                <p:nvPr>
                  <p:custDataLst>
                    <p:tags r:id="rId16"/>
                  </p:custDataLst>
                </p:nvPr>
              </p:nvSpPr>
              <p:spPr>
                <a:xfrm rot="16200000">
                  <a:off x="752463" y="743063"/>
                  <a:ext cx="127798" cy="127797"/>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sz="2800">
                    <a:solidFill>
                      <a:prstClr val="white"/>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22" name="圆角矩形 12">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EC1037C3-6483-474A-B1C1-3D677C33D244}"/>
                    </a:ext>
                  </a:extLst>
                </p:cNvPr>
                <p:cNvSpPr/>
                <p:nvPr>
                  <p:custDataLst>
                    <p:tags r:id="rId17"/>
                  </p:custDataLst>
                </p:nvPr>
              </p:nvSpPr>
              <p:spPr>
                <a:xfrm rot="16200000">
                  <a:off x="636543" y="859458"/>
                  <a:ext cx="18656" cy="35194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2700">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sz="2800">
                    <a:solidFill>
                      <a:prstClr val="white"/>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23" name="圆角矩形 13">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605972E4-B6BD-4884-8C2D-521564C7F4FC}"/>
                    </a:ext>
                  </a:extLst>
                </p:cNvPr>
                <p:cNvSpPr/>
                <p:nvPr>
                  <p:custDataLst>
                    <p:tags r:id="rId18"/>
                  </p:custDataLst>
                </p:nvPr>
              </p:nvSpPr>
              <p:spPr>
                <a:xfrm rot="16200000">
                  <a:off x="636543" y="809416"/>
                  <a:ext cx="18656" cy="35194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270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sz="2800">
                    <a:solidFill>
                      <a:prstClr val="white"/>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24" name="圆角矩形 14">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65D0FEB0-27EE-4982-87A0-CC69B5832F1E}"/>
                    </a:ext>
                  </a:extLst>
                </p:cNvPr>
                <p:cNvSpPr/>
                <p:nvPr>
                  <p:custDataLst>
                    <p:tags r:id="rId19"/>
                  </p:custDataLst>
                </p:nvPr>
              </p:nvSpPr>
              <p:spPr>
                <a:xfrm rot="16200000">
                  <a:off x="636543" y="655035"/>
                  <a:ext cx="18656" cy="35194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2700">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sz="2800">
                    <a:solidFill>
                      <a:prstClr val="white"/>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25" name="圆角矩形 15">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21AA9471-2432-4167-882C-092E798EB9B1}"/>
                    </a:ext>
                  </a:extLst>
                </p:cNvPr>
                <p:cNvSpPr/>
                <p:nvPr>
                  <p:custDataLst>
                    <p:tags r:id="rId20"/>
                  </p:custDataLst>
                </p:nvPr>
              </p:nvSpPr>
              <p:spPr>
                <a:xfrm rot="16200000">
                  <a:off x="636543" y="604992"/>
                  <a:ext cx="18656" cy="35194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270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sz="2800">
                    <a:solidFill>
                      <a:prstClr val="white"/>
                    </a:solidFill>
                    <a:latin typeface="黑体" panose="02010609060101010101" pitchFamily="49" charset="-122"/>
                    <a:ea typeface="黑体" panose="02010609060101010101" pitchFamily="49" charset="-122"/>
                    <a:cs typeface="Times New Roman" panose="02020603050405020304" pitchFamily="18" charset="0"/>
                  </a:endParaRPr>
                </a:p>
              </p:txBody>
            </p:sp>
          </p:grpSp>
        </p:grpSp>
        <p:sp>
          <p:nvSpPr>
            <p:cNvPr id="15" name="文本框 11">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D81399B5-0FAF-4626-8B94-8FD3ACFD497F}"/>
                </a:ext>
              </a:extLst>
            </p:cNvPr>
            <p:cNvSpPr txBox="1"/>
            <p:nvPr>
              <p:custDataLst>
                <p:tags r:id="rId10"/>
              </p:custDataLst>
            </p:nvPr>
          </p:nvSpPr>
          <p:spPr>
            <a:xfrm>
              <a:off x="60352" y="287096"/>
              <a:ext cx="6671539" cy="602636"/>
            </a:xfrm>
            <a:prstGeom prst="rect">
              <a:avLst/>
            </a:prstGeom>
            <a:noFill/>
          </p:spPr>
          <p:txBody>
            <a:bodyPr wrap="square" rtlCol="0">
              <a:spAutoFit/>
            </a:bodyPr>
            <a:lstStyle/>
            <a:p>
              <a:pPr>
                <a:lnSpc>
                  <a:spcPct val="150000"/>
                </a:lnSpc>
              </a:pPr>
              <a:r>
                <a:rPr lang="zh-CN" altLang="en-US" sz="2800" b="1" dirty="0">
                  <a:solidFill>
                    <a:srgbClr val="00B050"/>
                  </a:solidFill>
                  <a:latin typeface="黑体" panose="02010609060101010101" pitchFamily="49" charset="-122"/>
                  <a:ea typeface="黑体" panose="02010609060101010101" pitchFamily="49" charset="-122"/>
                  <a:sym typeface="+mn-ea"/>
                </a:rPr>
                <a:t>议题一：</a:t>
              </a:r>
              <a:r>
                <a:rPr lang="en-US" altLang="zh-CN" sz="2800" b="1" dirty="0">
                  <a:solidFill>
                    <a:srgbClr val="00B050"/>
                  </a:solidFill>
                  <a:latin typeface="黑体" panose="02010609060101010101" pitchFamily="49" charset="-122"/>
                  <a:ea typeface="黑体" panose="02010609060101010101" pitchFamily="49" charset="-122"/>
                  <a:sym typeface="+mn-ea"/>
                </a:rPr>
                <a:t>  </a:t>
              </a:r>
              <a:r>
                <a:rPr lang="zh-CN" altLang="en-US" sz="2800" b="1" dirty="0">
                  <a:solidFill>
                    <a:srgbClr val="00B050"/>
                  </a:solidFill>
                  <a:latin typeface="黑体" panose="02010609060101010101" pitchFamily="49" charset="-122"/>
                  <a:ea typeface="黑体" panose="02010609060101010101" pitchFamily="49" charset="-122"/>
                  <a:sym typeface="+mn-ea"/>
                </a:rPr>
                <a:t>人类社会发展的一般过程</a:t>
              </a:r>
              <a:endParaRPr lang="zh-CN" altLang="en-US" sz="2800" b="1" dirty="0">
                <a:solidFill>
                  <a:srgbClr val="00B050"/>
                </a:solidFill>
                <a:latin typeface="黑体" panose="02010609060101010101" pitchFamily="49" charset="-122"/>
                <a:ea typeface="黑体" panose="02010609060101010101" pitchFamily="49" charset="-122"/>
              </a:endParaRPr>
            </a:p>
          </p:txBody>
        </p:sp>
      </p:grpSp>
      <p:sp>
        <p:nvSpPr>
          <p:cNvPr id="2" name="TextBox 1"/>
          <p:cNvSpPr txBox="1"/>
          <p:nvPr/>
        </p:nvSpPr>
        <p:spPr>
          <a:xfrm>
            <a:off x="8421511" y="1320800"/>
            <a:ext cx="3228622" cy="830997"/>
          </a:xfrm>
          <a:prstGeom prst="rect">
            <a:avLst/>
          </a:prstGeom>
          <a:noFill/>
        </p:spPr>
        <p:txBody>
          <a:bodyPr wrap="square" rtlCol="0">
            <a:spAutoFit/>
          </a:bodyPr>
          <a:lstStyle/>
          <a:p>
            <a:pPr marL="342900" indent="-342900">
              <a:buFont typeface="Arial" pitchFamily="34" charset="0"/>
              <a:buChar char="•"/>
            </a:pPr>
            <a:r>
              <a:rPr lang="zh-CN" altLang="en-US" sz="2400" b="1" dirty="0" smtClean="0">
                <a:latin typeface="黑体" pitchFamily="49" charset="-122"/>
                <a:ea typeface="黑体" pitchFamily="49" charset="-122"/>
              </a:rPr>
              <a:t>生产力三要素</a:t>
            </a:r>
            <a:endParaRPr lang="en-US" altLang="zh-CN" sz="2400" b="1" dirty="0" smtClean="0">
              <a:latin typeface="黑体" pitchFamily="49" charset="-122"/>
              <a:ea typeface="黑体" pitchFamily="49" charset="-122"/>
            </a:endParaRPr>
          </a:p>
          <a:p>
            <a:pPr marL="342900" indent="-342900">
              <a:buFont typeface="Arial" pitchFamily="34" charset="0"/>
              <a:buChar char="•"/>
            </a:pPr>
            <a:r>
              <a:rPr lang="zh-CN" altLang="en-US" sz="2400" b="1" dirty="0" smtClean="0">
                <a:latin typeface="黑体" pitchFamily="49" charset="-122"/>
                <a:ea typeface="黑体" pitchFamily="49" charset="-122"/>
              </a:rPr>
              <a:t>生产关系三要素</a:t>
            </a:r>
            <a:endParaRPr lang="zh-CN" altLang="en-US" sz="2400" b="1" dirty="0">
              <a:latin typeface="黑体" pitchFamily="49" charset="-122"/>
              <a:ea typeface="黑体" pitchFamily="49"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linds(horizontal)">
                                      <p:cBhvr>
                                        <p:cTn id="7" dur="500"/>
                                        <p:tgtEl>
                                          <p:spTgt spid="8">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blinds(horizontal)">
                                      <p:cBhvr>
                                        <p:cTn id="12" dur="500"/>
                                        <p:tgtEl>
                                          <p:spTgt spid="8">
                                            <p:txEl>
                                              <p:pRg st="1" end="1"/>
                                            </p:txEl>
                                          </p:spTgt>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1000"/>
                                        <p:tgtEl>
                                          <p:spTgt spid="2"/>
                                        </p:tgtEl>
                                      </p:cBhvr>
                                    </p:animEffect>
                                    <p:anim calcmode="lin" valueType="num">
                                      <p:cBhvr>
                                        <p:cTn id="28" dur="1000" fill="hold"/>
                                        <p:tgtEl>
                                          <p:spTgt spid="2"/>
                                        </p:tgtEl>
                                        <p:attrNameLst>
                                          <p:attrName>ppt_x</p:attrName>
                                        </p:attrNameLst>
                                      </p:cBhvr>
                                      <p:tavLst>
                                        <p:tav tm="0">
                                          <p:val>
                                            <p:strVal val="#ppt_x"/>
                                          </p:val>
                                        </p:tav>
                                        <p:tav tm="100000">
                                          <p:val>
                                            <p:strVal val="#ppt_x"/>
                                          </p:val>
                                        </p:tav>
                                      </p:tavLst>
                                    </p:anim>
                                    <p:anim calcmode="lin" valueType="num">
                                      <p:cBhvr>
                                        <p:cTn id="2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P spid="10" grpId="0"/>
      <p:bldP spid="12"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表格 7">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10527E48-B06E-4B4D-88AE-6626F9E6A4CD}"/>
              </a:ext>
            </a:extLst>
          </p:cNvPr>
          <p:cNvGraphicFramePr>
            <a:graphicFrameLocks noGrp="1"/>
          </p:cNvGraphicFramePr>
          <p:nvPr>
            <p:custDataLst>
              <p:tags r:id="rId1"/>
            </p:custDataLst>
            <p:extLst>
              <p:ext uri="{D42A27DB-BD31-4B8C-83A1-F6EECF244321}">
                <p14:modId xmlns:p14="http://schemas.microsoft.com/office/powerpoint/2010/main" val="389114420"/>
              </p:ext>
            </p:extLst>
          </p:nvPr>
        </p:nvGraphicFramePr>
        <p:xfrm>
          <a:off x="124178" y="139867"/>
          <a:ext cx="11968479" cy="6465925"/>
        </p:xfrm>
        <a:graphic>
          <a:graphicData uri="http://schemas.openxmlformats.org/drawingml/2006/table">
            <a:tbl>
              <a:tblPr firstRow="1" bandRow="1">
                <a:tableStyleId>{5C22544A-7EE6-4342-B048-85BDC9FD1C3A}</a:tableStyleId>
              </a:tblPr>
              <a:tblGrid>
                <a:gridCol w="1446107">
                  <a:extLst>
                    <a:ext uri="{9D8B030D-6E8A-4147-A177-3AD203B41FA5}">
                      <a16:col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val="20000"/>
                    </a:ext>
                  </a:extLst>
                </a:gridCol>
                <a:gridCol w="1828800">
                  <a:extLst>
                    <a:ext uri="{9D8B030D-6E8A-4147-A177-3AD203B41FA5}">
                      <a16:col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val="20001"/>
                    </a:ext>
                  </a:extLst>
                </a:gridCol>
                <a:gridCol w="6521873">
                  <a:extLst>
                    <a:ext uri="{9D8B030D-6E8A-4147-A177-3AD203B41FA5}">
                      <a16:col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val="20002"/>
                    </a:ext>
                  </a:extLst>
                </a:gridCol>
                <a:gridCol w="2171699">
                  <a:extLst>
                    <a:ext uri="{9D8B030D-6E8A-4147-A177-3AD203B41FA5}">
                      <a16:col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val="20003"/>
                    </a:ext>
                  </a:extLst>
                </a:gridCol>
              </a:tblGrid>
              <a:tr h="449457">
                <a:tc>
                  <a:txBody>
                    <a:bodyPr/>
                    <a:lstStyle/>
                    <a:p>
                      <a:pPr>
                        <a:buNone/>
                      </a:pPr>
                      <a:r>
                        <a:rPr lang="zh-CN" altLang="en-US" sz="2400" dirty="0">
                          <a:solidFill>
                            <a:schemeClr val="tx1"/>
                          </a:solidFill>
                          <a:latin typeface="黑体" panose="02010609060101010101" pitchFamily="49" charset="-122"/>
                          <a:ea typeface="黑体" panose="02010609060101010101" pitchFamily="49" charset="-122"/>
                        </a:rPr>
                        <a:t>社会形态</a:t>
                      </a:r>
                    </a:p>
                  </a:txBody>
                  <a:tcPr anchor="ctr" anchorCtr="1">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lstStyle/>
                    <a:p>
                      <a:pPr algn="l">
                        <a:buNone/>
                      </a:pPr>
                      <a:r>
                        <a:rPr lang="zh-CN" altLang="en-US" sz="2400" dirty="0" smtClean="0">
                          <a:solidFill>
                            <a:schemeClr val="tx1"/>
                          </a:solidFill>
                          <a:latin typeface="黑体" panose="02010609060101010101" pitchFamily="49" charset="-122"/>
                          <a:ea typeface="黑体" panose="02010609060101010101" pitchFamily="49" charset="-122"/>
                        </a:rPr>
                        <a:t>生产力标志</a:t>
                      </a:r>
                      <a:endParaRPr lang="zh-CN" altLang="en-US" sz="2400" dirty="0">
                        <a:solidFill>
                          <a:schemeClr val="tx1"/>
                        </a:solidFill>
                        <a:latin typeface="黑体" panose="02010609060101010101" pitchFamily="49" charset="-122"/>
                        <a:ea typeface="黑体" panose="02010609060101010101" pitchFamily="49" charset="-122"/>
                      </a:endParaRPr>
                    </a:p>
                  </a:txBody>
                  <a:tcPr anchor="ctr" anchorCtr="1">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lstStyle/>
                    <a:p>
                      <a:pPr>
                        <a:buNone/>
                      </a:pPr>
                      <a:r>
                        <a:rPr lang="zh-CN" altLang="en-US" sz="2400">
                          <a:solidFill>
                            <a:schemeClr val="tx1"/>
                          </a:solidFill>
                          <a:latin typeface="黑体" panose="02010609060101010101" pitchFamily="49" charset="-122"/>
                          <a:ea typeface="黑体" panose="02010609060101010101" pitchFamily="49" charset="-122"/>
                        </a:rPr>
                        <a:t>生产关系</a:t>
                      </a:r>
                    </a:p>
                  </a:txBody>
                  <a:tcPr anchor="ctr" anchorCtr="1">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lstStyle/>
                    <a:p>
                      <a:pPr>
                        <a:buNone/>
                      </a:pPr>
                      <a:r>
                        <a:rPr lang="zh-CN" altLang="en-US" sz="2400">
                          <a:solidFill>
                            <a:schemeClr val="tx1"/>
                          </a:solidFill>
                          <a:latin typeface="黑体" panose="02010609060101010101" pitchFamily="49" charset="-122"/>
                          <a:ea typeface="黑体" panose="02010609060101010101" pitchFamily="49" charset="-122"/>
                        </a:rPr>
                        <a:t>上层建筑</a:t>
                      </a:r>
                    </a:p>
                  </a:txBody>
                  <a:tcPr anchor="ctr" anchorCtr="1">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extLst>
                  <a:ext uri="{0D108BD9-81ED-4DB2-BD59-A6C34878D82A}">
                    <a16:row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val="10000"/>
                  </a:ext>
                </a:extLst>
              </a:tr>
              <a:tr h="1168587">
                <a:tc>
                  <a:txBody>
                    <a:bodyPr/>
                    <a:lstStyle/>
                    <a:p>
                      <a:pPr>
                        <a:buNone/>
                      </a:pPr>
                      <a:r>
                        <a:rPr lang="zh-CN" altLang="en-US" sz="2400" b="1">
                          <a:solidFill>
                            <a:schemeClr val="tx1"/>
                          </a:solidFill>
                          <a:latin typeface="黑体" panose="02010609060101010101" pitchFamily="49" charset="-122"/>
                          <a:ea typeface="黑体" panose="02010609060101010101" pitchFamily="49" charset="-122"/>
                        </a:rPr>
                        <a:t>原始社会</a:t>
                      </a:r>
                    </a:p>
                  </a:txBody>
                  <a:tcPr anchor="ctr" anchorCtr="1">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lstStyle/>
                    <a:p>
                      <a:pPr>
                        <a:buNone/>
                      </a:pPr>
                      <a:r>
                        <a:rPr lang="zh-CN" altLang="en-US" sz="2400">
                          <a:solidFill>
                            <a:schemeClr val="tx1"/>
                          </a:solidFill>
                          <a:latin typeface="黑体" panose="02010609060101010101" pitchFamily="49" charset="-122"/>
                          <a:ea typeface="黑体" panose="02010609060101010101" pitchFamily="49" charset="-122"/>
                        </a:rPr>
                        <a:t>新旧石器</a:t>
                      </a:r>
                    </a:p>
                  </a:txBody>
                  <a:tcPr anchor="ctr" anchorCtr="1">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lstStyle/>
                    <a:p>
                      <a:pPr algn="l">
                        <a:buNone/>
                      </a:pPr>
                      <a:r>
                        <a:rPr lang="zh-CN" altLang="en-US" sz="2400">
                          <a:solidFill>
                            <a:schemeClr val="tx1"/>
                          </a:solidFill>
                          <a:latin typeface="黑体" panose="02010609060101010101" pitchFamily="49" charset="-122"/>
                          <a:ea typeface="黑体" panose="02010609060101010101" pitchFamily="49" charset="-122"/>
                        </a:rPr>
                        <a:t>①所有制度:共同占有生产资料</a:t>
                      </a:r>
                    </a:p>
                    <a:p>
                      <a:pPr algn="l">
                        <a:buNone/>
                      </a:pPr>
                      <a:r>
                        <a:rPr lang="zh-CN" altLang="en-US" sz="2400">
                          <a:solidFill>
                            <a:schemeClr val="tx1"/>
                          </a:solidFill>
                          <a:latin typeface="黑体" panose="02010609060101010101" pitchFamily="49" charset="-122"/>
                          <a:ea typeface="黑体" panose="02010609060101010101" pitchFamily="49" charset="-122"/>
                        </a:rPr>
                        <a:t>②分配制度:平均分配劳动产品，共同劳动</a:t>
                      </a:r>
                    </a:p>
                    <a:p>
                      <a:pPr algn="l">
                        <a:buNone/>
                      </a:pPr>
                      <a:r>
                        <a:rPr lang="zh-CN" altLang="en-US" sz="2400">
                          <a:solidFill>
                            <a:schemeClr val="tx1"/>
                          </a:solidFill>
                          <a:latin typeface="黑体" panose="02010609060101010101" pitchFamily="49" charset="-122"/>
                          <a:ea typeface="黑体" panose="02010609060101010101" pitchFamily="49" charset="-122"/>
                        </a:rPr>
                        <a:t>③人的关系:平等互助的关系</a:t>
                      </a:r>
                    </a:p>
                  </a:txBody>
                  <a:tcPr anchor="ct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lstStyle/>
                    <a:p>
                      <a:pPr algn="ctr">
                        <a:buNone/>
                      </a:pPr>
                      <a:r>
                        <a:rPr lang="zh-CN" altLang="en-US" sz="2400">
                          <a:solidFill>
                            <a:schemeClr val="tx1"/>
                          </a:solidFill>
                          <a:latin typeface="黑体" panose="02010609060101010101" pitchFamily="49" charset="-122"/>
                          <a:ea typeface="黑体" panose="02010609060101010101" pitchFamily="49" charset="-122"/>
                        </a:rPr>
                        <a:t>氏族制度</a:t>
                      </a:r>
                    </a:p>
                  </a:txBody>
                  <a:tcPr anchor="ctr" anchorCtr="1">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extLst>
                  <a:ext uri="{0D108BD9-81ED-4DB2-BD59-A6C34878D82A}">
                    <a16:row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val="10001"/>
                  </a:ext>
                </a:extLst>
              </a:tr>
              <a:tr h="1528152">
                <a:tc>
                  <a:txBody>
                    <a:bodyPr/>
                    <a:lstStyle/>
                    <a:p>
                      <a:pPr>
                        <a:buNone/>
                      </a:pPr>
                      <a:r>
                        <a:rPr lang="zh-CN" altLang="en-US" sz="2400" b="1">
                          <a:solidFill>
                            <a:schemeClr val="tx1"/>
                          </a:solidFill>
                          <a:latin typeface="黑体" panose="02010609060101010101" pitchFamily="49" charset="-122"/>
                          <a:ea typeface="黑体" panose="02010609060101010101" pitchFamily="49" charset="-122"/>
                        </a:rPr>
                        <a:t>奴隶社会</a:t>
                      </a:r>
                    </a:p>
                  </a:txBody>
                  <a:tcPr anchor="ctr" anchorCtr="1">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lstStyle/>
                    <a:p>
                      <a:pPr>
                        <a:buNone/>
                      </a:pPr>
                      <a:r>
                        <a:rPr lang="zh-CN" altLang="en-US" sz="2400" dirty="0">
                          <a:solidFill>
                            <a:schemeClr val="tx1"/>
                          </a:solidFill>
                          <a:latin typeface="黑体" panose="02010609060101010101" pitchFamily="49" charset="-122"/>
                          <a:ea typeface="黑体" panose="02010609060101010101" pitchFamily="49" charset="-122"/>
                        </a:rPr>
                        <a:t>金属工具</a:t>
                      </a:r>
                    </a:p>
                  </a:txBody>
                  <a:tcPr anchor="ctr" anchorCtr="1">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lstStyle/>
                    <a:p>
                      <a:pPr algn="l">
                        <a:buNone/>
                      </a:pPr>
                      <a:r>
                        <a:rPr lang="zh-CN" altLang="en-US" sz="2400" dirty="0">
                          <a:solidFill>
                            <a:schemeClr val="tx1"/>
                          </a:solidFill>
                          <a:latin typeface="黑体" panose="02010609060101010101" pitchFamily="49" charset="-122"/>
                          <a:ea typeface="黑体" panose="02010609060101010101" pitchFamily="49" charset="-122"/>
                        </a:rPr>
                        <a:t>①所有制度:奴隶主占有生资并完全占有奴隶</a:t>
                      </a:r>
                    </a:p>
                    <a:p>
                      <a:pPr algn="l">
                        <a:buNone/>
                      </a:pPr>
                      <a:r>
                        <a:rPr lang="zh-CN" altLang="en-US" sz="2400" dirty="0">
                          <a:solidFill>
                            <a:schemeClr val="tx1"/>
                          </a:solidFill>
                          <a:latin typeface="黑体" panose="02010609060101010101" pitchFamily="49" charset="-122"/>
                          <a:ea typeface="黑体" panose="02010609060101010101" pitchFamily="49" charset="-122"/>
                        </a:rPr>
                        <a:t>②分配制度:全部产品都归奴隶主，只给奴隶最低保障</a:t>
                      </a:r>
                    </a:p>
                    <a:p>
                      <a:pPr algn="l">
                        <a:buNone/>
                      </a:pPr>
                      <a:r>
                        <a:rPr lang="zh-CN" altLang="en-US" sz="2400" dirty="0">
                          <a:solidFill>
                            <a:schemeClr val="tx1"/>
                          </a:solidFill>
                          <a:latin typeface="黑体" panose="02010609060101010101" pitchFamily="49" charset="-122"/>
                          <a:ea typeface="黑体" panose="02010609060101010101" pitchFamily="49" charset="-122"/>
                        </a:rPr>
                        <a:t>③人的关系:奴隶毫无人身自由，并被强制劳动</a:t>
                      </a:r>
                    </a:p>
                  </a:txBody>
                  <a:tcPr anchor="ct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lstStyle/>
                    <a:p>
                      <a:pPr algn="ctr">
                        <a:buNone/>
                      </a:pPr>
                      <a:r>
                        <a:rPr lang="zh-CN" altLang="en-US" sz="2400">
                          <a:solidFill>
                            <a:schemeClr val="tx1"/>
                          </a:solidFill>
                          <a:latin typeface="黑体" panose="02010609060101010101" pitchFamily="49" charset="-122"/>
                          <a:ea typeface="黑体" panose="02010609060101010101" pitchFamily="49" charset="-122"/>
                        </a:rPr>
                        <a:t>国家产生</a:t>
                      </a:r>
                    </a:p>
                    <a:p>
                      <a:pPr algn="ctr">
                        <a:buNone/>
                      </a:pPr>
                      <a:r>
                        <a:rPr lang="zh-CN" altLang="en-US" sz="2400">
                          <a:solidFill>
                            <a:schemeClr val="tx1"/>
                          </a:solidFill>
                          <a:latin typeface="黑体" panose="02010609060101010101" pitchFamily="49" charset="-122"/>
                          <a:ea typeface="黑体" panose="02010609060101010101" pitchFamily="49" charset="-122"/>
                        </a:rPr>
                        <a:t>奴隶主专制</a:t>
                      </a:r>
                    </a:p>
                  </a:txBody>
                  <a:tcPr anchor="ctr" anchorCtr="1">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extLst>
                  <a:ext uri="{0D108BD9-81ED-4DB2-BD59-A6C34878D82A}">
                    <a16:row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val="10002"/>
                  </a:ext>
                </a:extLst>
              </a:tr>
              <a:tr h="1528152">
                <a:tc>
                  <a:txBody>
                    <a:bodyPr/>
                    <a:lstStyle/>
                    <a:p>
                      <a:pPr>
                        <a:buNone/>
                      </a:pPr>
                      <a:r>
                        <a:rPr lang="zh-CN" altLang="en-US" sz="2400" b="1">
                          <a:solidFill>
                            <a:schemeClr val="tx1"/>
                          </a:solidFill>
                          <a:latin typeface="黑体" panose="02010609060101010101" pitchFamily="49" charset="-122"/>
                          <a:ea typeface="黑体" panose="02010609060101010101" pitchFamily="49" charset="-122"/>
                        </a:rPr>
                        <a:t>封建社会</a:t>
                      </a:r>
                    </a:p>
                  </a:txBody>
                  <a:tcPr anchor="ctr" anchorCtr="1">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lstStyle/>
                    <a:p>
                      <a:pPr>
                        <a:buNone/>
                      </a:pPr>
                      <a:r>
                        <a:rPr lang="zh-CN" altLang="en-US" sz="2400">
                          <a:solidFill>
                            <a:schemeClr val="tx1"/>
                          </a:solidFill>
                          <a:latin typeface="黑体" panose="02010609060101010101" pitchFamily="49" charset="-122"/>
                          <a:ea typeface="黑体" panose="02010609060101010101" pitchFamily="49" charset="-122"/>
                        </a:rPr>
                        <a:t>铁器农耕</a:t>
                      </a:r>
                    </a:p>
                  </a:txBody>
                  <a:tcPr anchor="ctr" anchorCtr="1">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lstStyle/>
                    <a:p>
                      <a:pPr algn="l">
                        <a:buNone/>
                      </a:pPr>
                      <a:r>
                        <a:rPr lang="zh-CN" altLang="en-US" sz="2400">
                          <a:solidFill>
                            <a:schemeClr val="tx1"/>
                          </a:solidFill>
                          <a:latin typeface="黑体" panose="02010609060101010101" pitchFamily="49" charset="-122"/>
                          <a:ea typeface="黑体" panose="02010609060101010101" pitchFamily="49" charset="-122"/>
                        </a:rPr>
                        <a:t>①所有制度:封建土地所有制</a:t>
                      </a:r>
                    </a:p>
                    <a:p>
                      <a:pPr algn="l">
                        <a:buNone/>
                      </a:pPr>
                      <a:r>
                        <a:rPr lang="zh-CN" altLang="en-US" sz="2400">
                          <a:solidFill>
                            <a:schemeClr val="tx1"/>
                          </a:solidFill>
                          <a:latin typeface="黑体" panose="02010609060101010101" pitchFamily="49" charset="-122"/>
                          <a:ea typeface="黑体" panose="02010609060101010101" pitchFamily="49" charset="-122"/>
                        </a:rPr>
                        <a:t>②分配制度:地主向农民收取地租、徭役、高利贷、苛捐杂税，农民占有部分劳动成果</a:t>
                      </a:r>
                    </a:p>
                    <a:p>
                      <a:pPr algn="l">
                        <a:buNone/>
                      </a:pPr>
                      <a:r>
                        <a:rPr lang="zh-CN" altLang="en-US" sz="2400">
                          <a:solidFill>
                            <a:schemeClr val="tx1"/>
                          </a:solidFill>
                          <a:latin typeface="黑体" panose="02010609060101010101" pitchFamily="49" charset="-122"/>
                          <a:ea typeface="黑体" panose="02010609060101010101" pitchFamily="49" charset="-122"/>
                        </a:rPr>
                        <a:t>③人的关系:农民依附于地主，有一-定人身自由</a:t>
                      </a:r>
                    </a:p>
                  </a:txBody>
                  <a:tcPr anchor="ct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lstStyle/>
                    <a:p>
                      <a:pPr algn="ctr">
                        <a:buNone/>
                      </a:pPr>
                      <a:r>
                        <a:rPr lang="zh-CN" altLang="en-US" sz="2400">
                          <a:solidFill>
                            <a:schemeClr val="tx1"/>
                          </a:solidFill>
                          <a:latin typeface="黑体" panose="02010609060101010101" pitchFamily="49" charset="-122"/>
                          <a:ea typeface="黑体" panose="02010609060101010101" pitchFamily="49" charset="-122"/>
                        </a:rPr>
                        <a:t>封建君主专制</a:t>
                      </a:r>
                    </a:p>
                  </a:txBody>
                  <a:tcPr anchor="ctr" anchorCtr="1">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extLst>
                  <a:ext uri="{0D108BD9-81ED-4DB2-BD59-A6C34878D82A}">
                    <a16:row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val="10003"/>
                  </a:ext>
                </a:extLst>
              </a:tr>
              <a:tr h="1345285">
                <a:tc>
                  <a:txBody>
                    <a:bodyPr/>
                    <a:lstStyle/>
                    <a:p>
                      <a:pPr>
                        <a:buNone/>
                      </a:pPr>
                      <a:r>
                        <a:rPr lang="zh-CN" altLang="en-US" sz="2400" b="1">
                          <a:solidFill>
                            <a:schemeClr val="tx1"/>
                          </a:solidFill>
                          <a:latin typeface="黑体" panose="02010609060101010101" pitchFamily="49" charset="-122"/>
                          <a:ea typeface="黑体" panose="02010609060101010101" pitchFamily="49" charset="-122"/>
                        </a:rPr>
                        <a:t>资本主义社会</a:t>
                      </a:r>
                    </a:p>
                  </a:txBody>
                  <a:tcPr anchor="ctr" anchorCtr="1">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lstStyle/>
                    <a:p>
                      <a:pPr>
                        <a:buNone/>
                      </a:pPr>
                      <a:r>
                        <a:rPr lang="zh-CN" altLang="en-US" sz="2400">
                          <a:solidFill>
                            <a:schemeClr val="tx1"/>
                          </a:solidFill>
                          <a:latin typeface="黑体" panose="02010609060101010101" pitchFamily="49" charset="-122"/>
                          <a:ea typeface="黑体" panose="02010609060101010101" pitchFamily="49" charset="-122"/>
                        </a:rPr>
                        <a:t>机器生产</a:t>
                      </a:r>
                    </a:p>
                  </a:txBody>
                  <a:tcPr anchor="ctr" anchorCtr="1">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lstStyle/>
                    <a:p>
                      <a:pPr algn="l">
                        <a:buNone/>
                      </a:pPr>
                      <a:r>
                        <a:rPr lang="zh-CN" altLang="en-US" sz="2400" dirty="0">
                          <a:solidFill>
                            <a:schemeClr val="tx1"/>
                          </a:solidFill>
                          <a:latin typeface="黑体" panose="02010609060101010101" pitchFamily="49" charset="-122"/>
                          <a:ea typeface="黑体" panose="02010609060101010101" pitchFamily="49" charset="-122"/>
                        </a:rPr>
                        <a:t>①所有制度:资本家占有一切生产资料</a:t>
                      </a:r>
                    </a:p>
                    <a:p>
                      <a:pPr algn="l">
                        <a:buNone/>
                      </a:pPr>
                      <a:r>
                        <a:rPr lang="zh-CN" altLang="en-US" sz="2400" dirty="0">
                          <a:solidFill>
                            <a:schemeClr val="tx1"/>
                          </a:solidFill>
                          <a:latin typeface="黑体" panose="02010609060101010101" pitchFamily="49" charset="-122"/>
                          <a:ea typeface="黑体" panose="02010609060101010101" pitchFamily="49" charset="-122"/>
                        </a:rPr>
                        <a:t>②分配制度:资本家占有工人创造的剩余价值;</a:t>
                      </a:r>
                    </a:p>
                    <a:p>
                      <a:pPr algn="l">
                        <a:buNone/>
                      </a:pPr>
                      <a:r>
                        <a:rPr lang="zh-CN" altLang="en-US" sz="2400" dirty="0">
                          <a:solidFill>
                            <a:schemeClr val="tx1"/>
                          </a:solidFill>
                          <a:latin typeface="黑体" panose="02010609060101010101" pitchFamily="49" charset="-122"/>
                          <a:ea typeface="黑体" panose="02010609060101010101" pitchFamily="49" charset="-122"/>
                        </a:rPr>
                        <a:t>③人的关系:劳动者有人身自由，受雇于资本家</a:t>
                      </a:r>
                    </a:p>
                  </a:txBody>
                  <a:tcPr anchor="ct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lstStyle/>
                    <a:p>
                      <a:pPr algn="ctr">
                        <a:buNone/>
                      </a:pPr>
                      <a:r>
                        <a:rPr lang="zh-CN" altLang="en-US" sz="2400" dirty="0">
                          <a:solidFill>
                            <a:schemeClr val="tx1"/>
                          </a:solidFill>
                          <a:latin typeface="黑体" panose="02010609060101010101" pitchFamily="49" charset="-122"/>
                          <a:ea typeface="黑体" panose="02010609060101010101" pitchFamily="49" charset="-122"/>
                        </a:rPr>
                        <a:t>自由平等博爱</a:t>
                      </a:r>
                    </a:p>
                    <a:p>
                      <a:pPr algn="ctr">
                        <a:buNone/>
                      </a:pPr>
                      <a:r>
                        <a:rPr lang="zh-CN" altLang="en-US" sz="2400" dirty="0">
                          <a:solidFill>
                            <a:schemeClr val="tx1"/>
                          </a:solidFill>
                          <a:latin typeface="黑体" panose="02010609060101010101" pitchFamily="49" charset="-122"/>
                          <a:ea typeface="黑体" panose="02010609060101010101" pitchFamily="49" charset="-122"/>
                        </a:rPr>
                        <a:t>民主政治制度</a:t>
                      </a:r>
                    </a:p>
                  </a:txBody>
                  <a:tcPr anchor="ctr" anchorCtr="1">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extLst>
                  <a:ext uri="{0D108BD9-81ED-4DB2-BD59-A6C34878D82A}">
                    <a16:row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val="10004"/>
                  </a:ext>
                </a:extLst>
              </a:tr>
            </a:tbl>
          </a:graphicData>
        </a:graphic>
      </p:graphicFrame>
    </p:spTree>
    <p:extLst>
      <p:ext uri="{BB962C8B-B14F-4D97-AF65-F5344CB8AC3E}">
        <p14:creationId xmlns:p14="http://schemas.microsoft.com/office/powerpoint/2010/main" val="477560775"/>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图片 1"/>
          <p:cNvPicPr>
            <a:picLocks noChangeAspect="1"/>
          </p:cNvPicPr>
          <p:nvPr>
            <p:custDataLst>
              <p:tags r:id="rId1"/>
            </p:custDataLst>
          </p:nvPr>
        </p:nvPicPr>
        <p:blipFill>
          <a:blip r:embed="rId16">
            <a:extLst>
              <a:ext uri="{28A0092B-C50C-407E-A947-70E740481C1C}">
                <a14:useLocalDpi xmlns:a14="http://schemas.microsoft.com/office/drawing/2010/main"/>
              </a:ext>
            </a:extLst>
          </a:blip>
          <a:stretch>
            <a:fillRect/>
          </a:stretch>
        </p:blipFill>
        <p:spPr>
          <a:xfrm>
            <a:off x="8088923" y="246423"/>
            <a:ext cx="4103077" cy="675011"/>
          </a:xfrm>
          <a:prstGeom prst="rect">
            <a:avLst/>
          </a:prstGeom>
        </p:spPr>
      </p:pic>
      <p:cxnSp>
        <p:nvCxnSpPr>
          <p:cNvPr id="4" name="直接连接符 3"/>
          <p:cNvCxnSpPr/>
          <p:nvPr>
            <p:custDataLst>
              <p:tags r:id="rId2"/>
            </p:custDataLst>
          </p:nvPr>
        </p:nvCxnSpPr>
        <p:spPr>
          <a:xfrm>
            <a:off x="0" y="921434"/>
            <a:ext cx="12192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 name="矩形 4"/>
          <p:cNvSpPr/>
          <p:nvPr>
            <p:custDataLst>
              <p:tags r:id="rId3"/>
            </p:custDataLst>
          </p:nvPr>
        </p:nvSpPr>
        <p:spPr>
          <a:xfrm>
            <a:off x="1060287" y="353095"/>
            <a:ext cx="7195946" cy="461665"/>
          </a:xfrm>
          <a:prstGeom prst="rect">
            <a:avLst/>
          </a:prstGeom>
        </p:spPr>
        <p:txBody>
          <a:bodyPr wrap="square">
            <a:spAutoFit/>
          </a:bodyPr>
          <a:lstStyle/>
          <a:p>
            <a:r>
              <a:rPr lang="zh-CN" altLang="en-US" sz="2400" b="1">
                <a:solidFill>
                  <a:schemeClr val="accent1"/>
                </a:solidFill>
                <a:latin typeface="微软雅黑" panose="020B0503020204020204" pitchFamily="34" charset="-122"/>
                <a:ea typeface="微软雅黑" panose="020B0503020204020204" pitchFamily="34" charset="-122"/>
              </a:rPr>
              <a:t>二、知识整合 网络构建</a:t>
            </a:r>
          </a:p>
        </p:txBody>
      </p:sp>
      <p:sp>
        <p:nvSpPr>
          <p:cNvPr id="6" name="Freeform 29"/>
          <p:cNvSpPr/>
          <p:nvPr>
            <p:custDataLst>
              <p:tags r:id="rId4"/>
            </p:custDataLst>
          </p:nvPr>
        </p:nvSpPr>
        <p:spPr bwMode="auto">
          <a:xfrm>
            <a:off x="288468" y="125065"/>
            <a:ext cx="771819" cy="689695"/>
          </a:xfrm>
          <a:custGeom>
            <a:avLst/>
            <a:gdLst>
              <a:gd name="T0" fmla="*/ 803 w 1880"/>
              <a:gd name="T1" fmla="*/ 15 h 1680"/>
              <a:gd name="T2" fmla="*/ 1253 w 1880"/>
              <a:gd name="T3" fmla="*/ 1067 h 1680"/>
              <a:gd name="T4" fmla="*/ 728 w 1880"/>
              <a:gd name="T5" fmla="*/ 540 h 1680"/>
              <a:gd name="T6" fmla="*/ 928 w 1880"/>
              <a:gd name="T7" fmla="*/ 339 h 1680"/>
              <a:gd name="T8" fmla="*/ 803 w 1880"/>
              <a:gd name="T9" fmla="*/ 215 h 1680"/>
              <a:gd name="T10" fmla="*/ 549 w 1880"/>
              <a:gd name="T11" fmla="*/ 267 h 1680"/>
              <a:gd name="T12" fmla="*/ 150 w 1880"/>
              <a:gd name="T13" fmla="*/ 666 h 1680"/>
              <a:gd name="T14" fmla="*/ 376 w 1880"/>
              <a:gd name="T15" fmla="*/ 890 h 1680"/>
              <a:gd name="T16" fmla="*/ 527 w 1880"/>
              <a:gd name="T17" fmla="*/ 741 h 1680"/>
              <a:gd name="T18" fmla="*/ 1052 w 1880"/>
              <a:gd name="T19" fmla="*/ 1266 h 1680"/>
              <a:gd name="T20" fmla="*/ 176 w 1880"/>
              <a:gd name="T21" fmla="*/ 1090 h 1680"/>
              <a:gd name="T22" fmla="*/ 49 w 1880"/>
              <a:gd name="T23" fmla="*/ 1217 h 1680"/>
              <a:gd name="T24" fmla="*/ 159 w 1880"/>
              <a:gd name="T25" fmla="*/ 1357 h 1680"/>
              <a:gd name="T26" fmla="*/ 144 w 1880"/>
              <a:gd name="T27" fmla="*/ 1371 h 1680"/>
              <a:gd name="T28" fmla="*/ 122 w 1880"/>
              <a:gd name="T29" fmla="*/ 1367 h 1680"/>
              <a:gd name="T30" fmla="*/ 0 w 1880"/>
              <a:gd name="T31" fmla="*/ 1494 h 1680"/>
              <a:gd name="T32" fmla="*/ 123 w 1880"/>
              <a:gd name="T33" fmla="*/ 1616 h 1680"/>
              <a:gd name="T34" fmla="*/ 249 w 1880"/>
              <a:gd name="T35" fmla="*/ 1493 h 1680"/>
              <a:gd name="T36" fmla="*/ 245 w 1880"/>
              <a:gd name="T37" fmla="*/ 1470 h 1680"/>
              <a:gd name="T38" fmla="*/ 265 w 1880"/>
              <a:gd name="T39" fmla="*/ 1451 h 1680"/>
              <a:gd name="T40" fmla="*/ 1255 w 1880"/>
              <a:gd name="T41" fmla="*/ 1467 h 1680"/>
              <a:gd name="T42" fmla="*/ 1402 w 1880"/>
              <a:gd name="T43" fmla="*/ 1615 h 1680"/>
              <a:gd name="T44" fmla="*/ 1603 w 1880"/>
              <a:gd name="T45" fmla="*/ 1416 h 1680"/>
              <a:gd name="T46" fmla="*/ 1455 w 1880"/>
              <a:gd name="T47" fmla="*/ 1267 h 1680"/>
              <a:gd name="T48" fmla="*/ 803 w 1880"/>
              <a:gd name="T49" fmla="*/ 15 h 1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80" h="1680">
                <a:moveTo>
                  <a:pt x="803" y="15"/>
                </a:moveTo>
                <a:cubicBezTo>
                  <a:pt x="1217" y="170"/>
                  <a:pt x="1468" y="665"/>
                  <a:pt x="1253" y="1067"/>
                </a:cubicBezTo>
                <a:cubicBezTo>
                  <a:pt x="728" y="540"/>
                  <a:pt x="728" y="540"/>
                  <a:pt x="728" y="540"/>
                </a:cubicBezTo>
                <a:cubicBezTo>
                  <a:pt x="928" y="339"/>
                  <a:pt x="928" y="339"/>
                  <a:pt x="928" y="339"/>
                </a:cubicBezTo>
                <a:cubicBezTo>
                  <a:pt x="803" y="215"/>
                  <a:pt x="803" y="215"/>
                  <a:pt x="803" y="215"/>
                </a:cubicBezTo>
                <a:cubicBezTo>
                  <a:pt x="733" y="282"/>
                  <a:pt x="623" y="297"/>
                  <a:pt x="549" y="267"/>
                </a:cubicBezTo>
                <a:cubicBezTo>
                  <a:pt x="150" y="666"/>
                  <a:pt x="150" y="666"/>
                  <a:pt x="150" y="666"/>
                </a:cubicBezTo>
                <a:cubicBezTo>
                  <a:pt x="376" y="890"/>
                  <a:pt x="376" y="890"/>
                  <a:pt x="376" y="890"/>
                </a:cubicBezTo>
                <a:cubicBezTo>
                  <a:pt x="527" y="741"/>
                  <a:pt x="527" y="741"/>
                  <a:pt x="527" y="741"/>
                </a:cubicBezTo>
                <a:cubicBezTo>
                  <a:pt x="1052" y="1266"/>
                  <a:pt x="1052" y="1266"/>
                  <a:pt x="1052" y="1266"/>
                </a:cubicBezTo>
                <a:cubicBezTo>
                  <a:pt x="795" y="1407"/>
                  <a:pt x="439" y="1363"/>
                  <a:pt x="176" y="1090"/>
                </a:cubicBezTo>
                <a:cubicBezTo>
                  <a:pt x="49" y="1217"/>
                  <a:pt x="49" y="1217"/>
                  <a:pt x="49" y="1217"/>
                </a:cubicBezTo>
                <a:cubicBezTo>
                  <a:pt x="87" y="1270"/>
                  <a:pt x="119" y="1317"/>
                  <a:pt x="159" y="1357"/>
                </a:cubicBezTo>
                <a:cubicBezTo>
                  <a:pt x="155" y="1362"/>
                  <a:pt x="144" y="1371"/>
                  <a:pt x="144" y="1371"/>
                </a:cubicBezTo>
                <a:cubicBezTo>
                  <a:pt x="137" y="1370"/>
                  <a:pt x="129" y="1367"/>
                  <a:pt x="122" y="1367"/>
                </a:cubicBezTo>
                <a:cubicBezTo>
                  <a:pt x="55" y="1367"/>
                  <a:pt x="0" y="1426"/>
                  <a:pt x="0" y="1494"/>
                </a:cubicBezTo>
                <a:cubicBezTo>
                  <a:pt x="0" y="1561"/>
                  <a:pt x="55" y="1616"/>
                  <a:pt x="123" y="1616"/>
                </a:cubicBezTo>
                <a:cubicBezTo>
                  <a:pt x="191" y="1616"/>
                  <a:pt x="249" y="1561"/>
                  <a:pt x="249" y="1493"/>
                </a:cubicBezTo>
                <a:cubicBezTo>
                  <a:pt x="249" y="1485"/>
                  <a:pt x="247" y="1478"/>
                  <a:pt x="245" y="1470"/>
                </a:cubicBezTo>
                <a:cubicBezTo>
                  <a:pt x="265" y="1451"/>
                  <a:pt x="265" y="1451"/>
                  <a:pt x="265" y="1451"/>
                </a:cubicBezTo>
                <a:cubicBezTo>
                  <a:pt x="567" y="1655"/>
                  <a:pt x="898" y="1680"/>
                  <a:pt x="1255" y="1467"/>
                </a:cubicBezTo>
                <a:cubicBezTo>
                  <a:pt x="1402" y="1615"/>
                  <a:pt x="1402" y="1615"/>
                  <a:pt x="1402" y="1615"/>
                </a:cubicBezTo>
                <a:cubicBezTo>
                  <a:pt x="1603" y="1416"/>
                  <a:pt x="1603" y="1416"/>
                  <a:pt x="1603" y="1416"/>
                </a:cubicBezTo>
                <a:cubicBezTo>
                  <a:pt x="1455" y="1267"/>
                  <a:pt x="1455" y="1267"/>
                  <a:pt x="1455" y="1267"/>
                </a:cubicBezTo>
                <a:cubicBezTo>
                  <a:pt x="1880" y="628"/>
                  <a:pt x="1313" y="0"/>
                  <a:pt x="803" y="1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7" name="文本框 6">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ECD1F1A2-4DAC-4ECD-86F4-16D65FAA8856}"/>
              </a:ext>
            </a:extLst>
          </p:cNvPr>
          <p:cNvSpPr txBox="1"/>
          <p:nvPr>
            <p:custDataLst>
              <p:tags r:id="rId5"/>
            </p:custDataLst>
          </p:nvPr>
        </p:nvSpPr>
        <p:spPr>
          <a:xfrm>
            <a:off x="288468" y="1100624"/>
            <a:ext cx="452761" cy="5632311"/>
          </a:xfrm>
          <a:prstGeom prst="rect">
            <a:avLst/>
          </a:prstGeom>
          <a:noFill/>
        </p:spPr>
        <p:txBody>
          <a:bodyPr wrap="square">
            <a:spAutoFit/>
          </a:bodyPr>
          <a:lstStyle/>
          <a:p>
            <a:r>
              <a:rPr lang="zh-CN" altLang="zh-CN" sz="2400" b="1">
                <a:effectLst/>
                <a:ea typeface="黑体" panose="02010609060101010101" pitchFamily="49" charset="-122"/>
                <a:cs typeface="Times New Roman" panose="02020603050405020304" pitchFamily="18" charset="0"/>
              </a:rPr>
              <a:t>原始社会的解体和阶级社会的演进</a:t>
            </a:r>
            <a:endParaRPr lang="zh-CN" altLang="en-US" sz="3600"/>
          </a:p>
        </p:txBody>
      </p:sp>
      <p:sp>
        <p:nvSpPr>
          <p:cNvPr id="8" name="左大括号 7">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AE7A428A-B844-40E0-8B2F-08E11ACFD13D}"/>
              </a:ext>
            </a:extLst>
          </p:cNvPr>
          <p:cNvSpPr/>
          <p:nvPr>
            <p:custDataLst>
              <p:tags r:id="rId6"/>
            </p:custDataLst>
          </p:nvPr>
        </p:nvSpPr>
        <p:spPr>
          <a:xfrm>
            <a:off x="994299" y="1358046"/>
            <a:ext cx="198182" cy="4977916"/>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0" name="文本框 9">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2D3B57E5-D137-449E-A45C-7C22D7D8E8FE}"/>
              </a:ext>
            </a:extLst>
          </p:cNvPr>
          <p:cNvSpPr txBox="1"/>
          <p:nvPr>
            <p:custDataLst>
              <p:tags r:id="rId7"/>
            </p:custDataLst>
          </p:nvPr>
        </p:nvSpPr>
        <p:spPr>
          <a:xfrm>
            <a:off x="1118409" y="3407633"/>
            <a:ext cx="1848093" cy="830997"/>
          </a:xfrm>
          <a:prstGeom prst="rect">
            <a:avLst/>
          </a:prstGeom>
          <a:noFill/>
        </p:spPr>
        <p:txBody>
          <a:bodyPr wrap="square">
            <a:spAutoFit/>
          </a:bodyPr>
          <a:lstStyle/>
          <a:p>
            <a:r>
              <a:rPr lang="zh-CN" altLang="zh-CN" sz="2400" b="1">
                <a:effectLst/>
                <a:ea typeface="黑体" panose="02010609060101010101" pitchFamily="49" charset="-122"/>
                <a:cs typeface="Times New Roman" panose="02020603050405020304" pitchFamily="18" charset="0"/>
              </a:rPr>
              <a:t>从原始社会到奴隶社会</a:t>
            </a:r>
            <a:endParaRPr lang="zh-CN" altLang="en-US" sz="4400"/>
          </a:p>
        </p:txBody>
      </p:sp>
      <p:sp>
        <p:nvSpPr>
          <p:cNvPr id="12" name="文本框 11">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FE0D0A1A-33CD-421A-86D3-A9C94A0EA601}"/>
              </a:ext>
            </a:extLst>
          </p:cNvPr>
          <p:cNvSpPr txBox="1"/>
          <p:nvPr>
            <p:custDataLst>
              <p:tags r:id="rId8"/>
            </p:custDataLst>
          </p:nvPr>
        </p:nvSpPr>
        <p:spPr>
          <a:xfrm>
            <a:off x="3169938" y="1625176"/>
            <a:ext cx="843378" cy="830997"/>
          </a:xfrm>
          <a:prstGeom prst="rect">
            <a:avLst/>
          </a:prstGeom>
          <a:noFill/>
        </p:spPr>
        <p:txBody>
          <a:bodyPr wrap="square">
            <a:spAutoFit/>
          </a:bodyPr>
          <a:lstStyle/>
          <a:p>
            <a:r>
              <a:rPr lang="zh-CN" altLang="zh-CN" sz="2400" b="1">
                <a:solidFill>
                  <a:srgbClr val="000000"/>
                </a:solidFill>
                <a:effectLst/>
                <a:ea typeface="宋体" panose="02010600030101010101" pitchFamily="2" charset="-122"/>
                <a:cs typeface="Times New Roman" panose="02020603050405020304" pitchFamily="18" charset="0"/>
              </a:rPr>
              <a:t>原始社会</a:t>
            </a:r>
            <a:endParaRPr lang="zh-CN" altLang="en-US" sz="2400"/>
          </a:p>
        </p:txBody>
      </p:sp>
      <p:sp>
        <p:nvSpPr>
          <p:cNvPr id="14" name="文本框 13">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1067AD14-EC19-4F27-A36A-A742B67C62F1}"/>
              </a:ext>
            </a:extLst>
          </p:cNvPr>
          <p:cNvSpPr txBox="1"/>
          <p:nvPr>
            <p:custDataLst>
              <p:tags r:id="rId9"/>
            </p:custDataLst>
          </p:nvPr>
        </p:nvSpPr>
        <p:spPr>
          <a:xfrm>
            <a:off x="4524681" y="1067861"/>
            <a:ext cx="6880192" cy="2308324"/>
          </a:xfrm>
          <a:prstGeom prst="rect">
            <a:avLst/>
          </a:prstGeom>
          <a:noFill/>
        </p:spPr>
        <p:txBody>
          <a:bodyPr wrap="square">
            <a:spAutoFit/>
          </a:bodyPr>
          <a:lstStyle/>
          <a:p>
            <a:pPr indent="266700" algn="just"/>
            <a:r>
              <a:rPr lang="zh-CN" altLang="zh-CN" sz="2400" b="1" kern="100" dirty="0">
                <a:solidFill>
                  <a:srgbClr val="000000"/>
                </a:solidFill>
                <a:effectLst/>
                <a:latin typeface="+mn-ea"/>
                <a:cs typeface="Times New Roman" panose="02020603050405020304" pitchFamily="18" charset="0"/>
              </a:rPr>
              <a:t>①地位：</a:t>
            </a:r>
            <a:r>
              <a:rPr lang="zh-CN" altLang="zh-CN" sz="2400" kern="100" dirty="0">
                <a:solidFill>
                  <a:srgbClr val="000000"/>
                </a:solidFill>
                <a:effectLst/>
                <a:latin typeface="+mn-ea"/>
                <a:cs typeface="Times New Roman" panose="02020603050405020304" pitchFamily="18" charset="0"/>
              </a:rPr>
              <a:t>最初阶段，最低级阶段。</a:t>
            </a:r>
            <a:endParaRPr lang="zh-CN" altLang="zh-CN" sz="2400" kern="100" dirty="0">
              <a:effectLst/>
              <a:latin typeface="+mn-ea"/>
              <a:cs typeface="Times New Roman" panose="02020603050405020304" pitchFamily="18" charset="0"/>
            </a:endParaRPr>
          </a:p>
          <a:p>
            <a:pPr indent="266700" algn="just"/>
            <a:r>
              <a:rPr lang="zh-CN" altLang="zh-CN" sz="2400" b="1" kern="100" dirty="0">
                <a:solidFill>
                  <a:srgbClr val="000000"/>
                </a:solidFill>
                <a:effectLst/>
                <a:latin typeface="+mn-ea"/>
                <a:cs typeface="Times New Roman" panose="02020603050405020304" pitchFamily="18" charset="0"/>
              </a:rPr>
              <a:t>②</a:t>
            </a:r>
            <a:r>
              <a:rPr lang="zh-CN" altLang="zh-CN" sz="2400" b="1" kern="100" dirty="0">
                <a:solidFill>
                  <a:srgbClr val="FF0000"/>
                </a:solidFill>
                <a:effectLst/>
                <a:latin typeface="+mn-ea"/>
                <a:cs typeface="Times New Roman" panose="02020603050405020304" pitchFamily="18" charset="0"/>
              </a:rPr>
              <a:t>生产力状况</a:t>
            </a:r>
            <a:r>
              <a:rPr lang="zh-CN" altLang="zh-CN" sz="2400" b="1" kern="100" dirty="0">
                <a:solidFill>
                  <a:srgbClr val="000000"/>
                </a:solidFill>
                <a:effectLst/>
                <a:latin typeface="+mn-ea"/>
                <a:cs typeface="Times New Roman" panose="02020603050405020304" pitchFamily="18" charset="0"/>
              </a:rPr>
              <a:t>：</a:t>
            </a:r>
            <a:r>
              <a:rPr lang="zh-CN" altLang="zh-CN" sz="2400" kern="100" dirty="0">
                <a:solidFill>
                  <a:srgbClr val="000000"/>
                </a:solidFill>
                <a:effectLst/>
                <a:latin typeface="+mn-ea"/>
                <a:cs typeface="Times New Roman" panose="02020603050405020304" pitchFamily="18" charset="0"/>
              </a:rPr>
              <a:t>生产力水平非常低下</a:t>
            </a:r>
            <a:r>
              <a:rPr lang="zh-CN" altLang="zh-CN" sz="2400" kern="100" dirty="0">
                <a:effectLst/>
                <a:latin typeface="+mn-ea"/>
                <a:cs typeface="Times New Roman" panose="02020603050405020304" pitchFamily="18" charset="0"/>
              </a:rPr>
              <a:t>。</a:t>
            </a:r>
          </a:p>
          <a:p>
            <a:pPr indent="266700" algn="just"/>
            <a:r>
              <a:rPr lang="zh-CN" altLang="zh-CN" sz="2400" b="1" kern="100" dirty="0">
                <a:effectLst/>
                <a:latin typeface="+mn-ea"/>
                <a:cs typeface="Times New Roman" panose="02020603050405020304" pitchFamily="18" charset="0"/>
              </a:rPr>
              <a:t>③发展阶段： 旧石器时代</a:t>
            </a:r>
            <a:r>
              <a:rPr lang="en-US" altLang="zh-CN" sz="2400" kern="100" dirty="0">
                <a:latin typeface="+mn-ea"/>
                <a:cs typeface="Times New Roman" panose="02020603050405020304" pitchFamily="18" charset="0"/>
              </a:rPr>
              <a:t>  </a:t>
            </a:r>
            <a:r>
              <a:rPr lang="zh-CN" altLang="zh-CN" sz="2400" b="1" kern="100" dirty="0">
                <a:effectLst/>
                <a:latin typeface="+mn-ea"/>
                <a:cs typeface="Times New Roman" panose="02020603050405020304" pitchFamily="18" charset="0"/>
              </a:rPr>
              <a:t>新</a:t>
            </a:r>
            <a:r>
              <a:rPr lang="zh-CN" altLang="en-US" sz="2400" b="1" kern="100" dirty="0">
                <a:effectLst/>
                <a:latin typeface="+mn-ea"/>
                <a:cs typeface="Times New Roman" panose="02020603050405020304" pitchFamily="18" charset="0"/>
              </a:rPr>
              <a:t>石器</a:t>
            </a:r>
            <a:r>
              <a:rPr lang="zh-CN" altLang="zh-CN" sz="2400" b="1" kern="100" dirty="0">
                <a:effectLst/>
                <a:latin typeface="+mn-ea"/>
                <a:cs typeface="Times New Roman" panose="02020603050405020304" pitchFamily="18" charset="0"/>
              </a:rPr>
              <a:t>时代</a:t>
            </a:r>
            <a:endParaRPr lang="zh-CN" altLang="zh-CN" sz="2400" kern="100" dirty="0">
              <a:effectLst/>
              <a:latin typeface="+mn-ea"/>
              <a:cs typeface="Times New Roman" panose="02020603050405020304" pitchFamily="18" charset="0"/>
            </a:endParaRPr>
          </a:p>
          <a:p>
            <a:pPr indent="266700" algn="just"/>
            <a:r>
              <a:rPr lang="zh-CN" altLang="zh-CN" sz="2400" b="1" kern="100" dirty="0">
                <a:effectLst/>
                <a:latin typeface="+mn-ea"/>
                <a:cs typeface="Times New Roman" panose="02020603050405020304" pitchFamily="18" charset="0"/>
              </a:rPr>
              <a:t>④</a:t>
            </a:r>
            <a:r>
              <a:rPr lang="zh-CN" altLang="zh-CN" sz="2400" b="1" kern="100" dirty="0">
                <a:solidFill>
                  <a:srgbClr val="FF0000"/>
                </a:solidFill>
                <a:effectLst/>
                <a:latin typeface="+mn-ea"/>
                <a:cs typeface="Times New Roman" panose="02020603050405020304" pitchFamily="18" charset="0"/>
              </a:rPr>
              <a:t>生产关系特点</a:t>
            </a:r>
            <a:endParaRPr lang="zh-CN" altLang="zh-CN" sz="2400" kern="100" dirty="0">
              <a:solidFill>
                <a:srgbClr val="FF0000"/>
              </a:solidFill>
              <a:effectLst/>
              <a:latin typeface="+mn-ea"/>
              <a:cs typeface="Times New Roman" panose="02020603050405020304" pitchFamily="18" charset="0"/>
            </a:endParaRPr>
          </a:p>
          <a:p>
            <a:pPr indent="267970" algn="just"/>
            <a:r>
              <a:rPr lang="zh-CN" altLang="zh-CN" sz="2400" b="1" kern="100" dirty="0">
                <a:effectLst/>
                <a:latin typeface="+mn-ea"/>
                <a:cs typeface="Times New Roman" panose="02020603050405020304" pitchFamily="18" charset="0"/>
              </a:rPr>
              <a:t>⑤原始社会氏族管理方式：</a:t>
            </a:r>
            <a:r>
              <a:rPr lang="zh-CN" altLang="zh-CN" sz="2400" b="1" kern="100" dirty="0">
                <a:solidFill>
                  <a:srgbClr val="0000FF"/>
                </a:solidFill>
                <a:effectLst/>
                <a:latin typeface="+mn-ea"/>
                <a:cs typeface="Times New Roman" panose="02020603050405020304" pitchFamily="18" charset="0"/>
              </a:rPr>
              <a:t>氏族议事会</a:t>
            </a:r>
            <a:r>
              <a:rPr lang="en-US" altLang="zh-CN" sz="2400" kern="100" dirty="0">
                <a:effectLst/>
                <a:latin typeface="+mn-ea"/>
                <a:cs typeface="Times New Roman" panose="02020603050405020304" pitchFamily="18" charset="0"/>
              </a:rPr>
              <a:t> </a:t>
            </a:r>
          </a:p>
          <a:p>
            <a:pPr indent="267970" algn="just"/>
            <a:r>
              <a:rPr lang="zh-CN" altLang="zh-CN" sz="2400" b="1" kern="100" dirty="0">
                <a:effectLst/>
                <a:latin typeface="+mn-ea"/>
                <a:cs typeface="Times New Roman" panose="02020603050405020304" pitchFamily="18" charset="0"/>
              </a:rPr>
              <a:t>⑥</a:t>
            </a:r>
            <a:r>
              <a:rPr lang="zh-CN" altLang="zh-CN" sz="2400" b="1" kern="100" dirty="0">
                <a:solidFill>
                  <a:srgbClr val="FF0000"/>
                </a:solidFill>
                <a:effectLst/>
                <a:latin typeface="+mn-ea"/>
                <a:cs typeface="Times New Roman" panose="02020603050405020304" pitchFamily="18" charset="0"/>
              </a:rPr>
              <a:t>原始社会解体</a:t>
            </a:r>
            <a:r>
              <a:rPr lang="zh-CN" altLang="zh-CN" sz="2400" b="1" kern="100" dirty="0">
                <a:effectLst/>
                <a:latin typeface="+mn-ea"/>
                <a:cs typeface="Times New Roman" panose="02020603050405020304" pitchFamily="18" charset="0"/>
              </a:rPr>
              <a:t>：私有制</a:t>
            </a:r>
            <a:r>
              <a:rPr lang="zh-CN" altLang="zh-CN" sz="2400" b="1" kern="100" dirty="0" smtClean="0">
                <a:effectLst/>
                <a:latin typeface="+mn-ea"/>
                <a:cs typeface="Times New Roman" panose="02020603050405020304" pitchFamily="18" charset="0"/>
              </a:rPr>
              <a:t>产生</a:t>
            </a:r>
            <a:endParaRPr lang="en-US" altLang="zh-CN" sz="2400" dirty="0">
              <a:effectLst/>
              <a:latin typeface="+mn-ea"/>
              <a:cs typeface="Times New Roman" panose="02020603050405020304" pitchFamily="18" charset="0"/>
            </a:endParaRPr>
          </a:p>
        </p:txBody>
      </p:sp>
      <p:sp>
        <p:nvSpPr>
          <p:cNvPr id="13" name="文本框 12">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AB848857-94AE-4CF7-B705-D82874534CD0}"/>
              </a:ext>
            </a:extLst>
          </p:cNvPr>
          <p:cNvSpPr txBox="1"/>
          <p:nvPr>
            <p:custDataLst>
              <p:tags r:id="rId10"/>
            </p:custDataLst>
          </p:nvPr>
        </p:nvSpPr>
        <p:spPr>
          <a:xfrm>
            <a:off x="3249982" y="4817325"/>
            <a:ext cx="843378" cy="830997"/>
          </a:xfrm>
          <a:prstGeom prst="rect">
            <a:avLst/>
          </a:prstGeom>
          <a:noFill/>
        </p:spPr>
        <p:txBody>
          <a:bodyPr wrap="square">
            <a:spAutoFit/>
          </a:bodyPr>
          <a:lstStyle/>
          <a:p>
            <a:r>
              <a:rPr lang="zh-CN" altLang="zh-CN" sz="2400" b="1">
                <a:effectLst/>
                <a:ea typeface="宋体" panose="02010600030101010101" pitchFamily="2" charset="-122"/>
                <a:cs typeface="Times New Roman" panose="02020603050405020304" pitchFamily="18" charset="0"/>
              </a:rPr>
              <a:t>奴隶社会</a:t>
            </a:r>
            <a:endParaRPr lang="zh-CN" altLang="en-US" sz="2400"/>
          </a:p>
        </p:txBody>
      </p:sp>
      <p:sp>
        <p:nvSpPr>
          <p:cNvPr id="15" name="文本框 14">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D54DBF28-A55F-4C06-93EC-59955D9A750D}"/>
              </a:ext>
            </a:extLst>
          </p:cNvPr>
          <p:cNvSpPr txBox="1"/>
          <p:nvPr>
            <p:custDataLst>
              <p:tags r:id="rId11"/>
            </p:custDataLst>
          </p:nvPr>
        </p:nvSpPr>
        <p:spPr>
          <a:xfrm>
            <a:off x="4407793" y="3648710"/>
            <a:ext cx="7558430" cy="2677656"/>
          </a:xfrm>
          <a:prstGeom prst="rect">
            <a:avLst/>
          </a:prstGeom>
          <a:noFill/>
        </p:spPr>
        <p:txBody>
          <a:bodyPr wrap="square">
            <a:spAutoFit/>
          </a:bodyPr>
          <a:lstStyle/>
          <a:p>
            <a:pPr indent="267970"/>
            <a:r>
              <a:rPr lang="zh-CN" altLang="zh-CN" sz="2400" b="1" kern="100" dirty="0">
                <a:effectLst/>
                <a:latin typeface="+mn-ea"/>
                <a:cs typeface="Times New Roman" panose="02020603050405020304" pitchFamily="18" charset="0"/>
              </a:rPr>
              <a:t>①</a:t>
            </a:r>
            <a:r>
              <a:rPr lang="zh-CN" altLang="zh-CN" sz="2400" b="1" kern="100" dirty="0">
                <a:solidFill>
                  <a:srgbClr val="FF0000"/>
                </a:solidFill>
                <a:effectLst/>
                <a:latin typeface="+mn-ea"/>
                <a:cs typeface="Times New Roman" panose="02020603050405020304" pitchFamily="18" charset="0"/>
              </a:rPr>
              <a:t>奴隶制生产关系的特点</a:t>
            </a:r>
            <a:endParaRPr lang="en-US" altLang="zh-CN" sz="2400" b="1" kern="100" dirty="0">
              <a:solidFill>
                <a:srgbClr val="FF0000"/>
              </a:solidFill>
              <a:effectLst/>
              <a:latin typeface="+mn-ea"/>
              <a:cs typeface="Times New Roman" panose="02020603050405020304" pitchFamily="18" charset="0"/>
            </a:endParaRPr>
          </a:p>
          <a:p>
            <a:pPr indent="267970"/>
            <a:r>
              <a:rPr lang="zh-CN" altLang="zh-CN" sz="2400" b="1" kern="100" dirty="0">
                <a:effectLst/>
                <a:latin typeface="+mn-ea"/>
                <a:cs typeface="Times New Roman" panose="02020603050405020304" pitchFamily="18" charset="0"/>
              </a:rPr>
              <a:t>②奴隶社会的主要矛盾：</a:t>
            </a:r>
            <a:r>
              <a:rPr lang="zh-CN" altLang="zh-CN" sz="2400" kern="100" dirty="0">
                <a:effectLst/>
                <a:latin typeface="+mn-ea"/>
                <a:cs typeface="Times New Roman" panose="02020603050405020304" pitchFamily="18" charset="0"/>
              </a:rPr>
              <a:t>奴隶主阶级和奴隶阶级之间的矛盾。</a:t>
            </a:r>
          </a:p>
          <a:p>
            <a:pPr indent="267970"/>
            <a:r>
              <a:rPr lang="zh-CN" altLang="zh-CN" sz="2400" b="1" kern="100" dirty="0" smtClean="0">
                <a:effectLst/>
                <a:latin typeface="+mn-ea"/>
                <a:cs typeface="Times New Roman" panose="02020603050405020304" pitchFamily="18" charset="0"/>
              </a:rPr>
              <a:t>③</a:t>
            </a:r>
            <a:r>
              <a:rPr lang="zh-CN" altLang="en-US" sz="2400" b="1" kern="100" dirty="0">
                <a:latin typeface="+mn-ea"/>
                <a:cs typeface="Times New Roman" panose="02020603050405020304" pitchFamily="18" charset="0"/>
              </a:rPr>
              <a:t>阶级</a:t>
            </a:r>
            <a:endParaRPr lang="en-US" altLang="zh-CN" sz="2400" b="1" kern="100" dirty="0">
              <a:latin typeface="+mn-ea"/>
              <a:cs typeface="Times New Roman" panose="02020603050405020304" pitchFamily="18" charset="0"/>
            </a:endParaRPr>
          </a:p>
          <a:p>
            <a:pPr indent="267970"/>
            <a:r>
              <a:rPr lang="zh-CN" altLang="zh-CN" sz="2400" b="1" kern="100" dirty="0" smtClean="0">
                <a:effectLst/>
                <a:latin typeface="+mn-ea"/>
                <a:cs typeface="Times New Roman" panose="02020603050405020304" pitchFamily="18" charset="0"/>
              </a:rPr>
              <a:t>④</a:t>
            </a:r>
            <a:r>
              <a:rPr lang="zh-CN" altLang="zh-CN" sz="2400" b="1" kern="100" dirty="0">
                <a:solidFill>
                  <a:srgbClr val="FF0000"/>
                </a:solidFill>
                <a:latin typeface="+mn-ea"/>
                <a:cs typeface="Times New Roman" panose="02020603050405020304" pitchFamily="18" charset="0"/>
              </a:rPr>
              <a:t>国家的</a:t>
            </a:r>
            <a:r>
              <a:rPr lang="zh-CN" altLang="zh-CN" sz="2400" b="1" kern="100" dirty="0" smtClean="0">
                <a:solidFill>
                  <a:srgbClr val="FF0000"/>
                </a:solidFill>
                <a:latin typeface="+mn-ea"/>
                <a:cs typeface="Times New Roman" panose="02020603050405020304" pitchFamily="18" charset="0"/>
              </a:rPr>
              <a:t>产生</a:t>
            </a:r>
            <a:r>
              <a:rPr lang="en-US" altLang="zh-CN" sz="2400" b="1" kern="100" dirty="0">
                <a:solidFill>
                  <a:srgbClr val="FF0000"/>
                </a:solidFill>
                <a:latin typeface="+mn-ea"/>
                <a:cs typeface="Times New Roman" panose="02020603050405020304" pitchFamily="18" charset="0"/>
              </a:rPr>
              <a:t> </a:t>
            </a:r>
            <a:r>
              <a:rPr lang="en-US" altLang="zh-CN" sz="2400" b="1" kern="100" dirty="0" smtClean="0">
                <a:solidFill>
                  <a:srgbClr val="FF0000"/>
                </a:solidFill>
                <a:latin typeface="+mn-ea"/>
                <a:cs typeface="Times New Roman" panose="02020603050405020304" pitchFamily="18" charset="0"/>
              </a:rPr>
              <a:t>  </a:t>
            </a:r>
            <a:r>
              <a:rPr lang="zh-CN" altLang="zh-CN" sz="2400" b="1" kern="100" dirty="0" smtClean="0">
                <a:latin typeface="+mn-ea"/>
                <a:cs typeface="Times New Roman" panose="02020603050405020304" pitchFamily="18" charset="0"/>
              </a:rPr>
              <a:t>国家</a:t>
            </a:r>
            <a:r>
              <a:rPr lang="zh-CN" altLang="zh-CN" sz="2400" b="1" kern="100" dirty="0">
                <a:latin typeface="+mn-ea"/>
                <a:cs typeface="Times New Roman" panose="02020603050405020304" pitchFamily="18" charset="0"/>
              </a:rPr>
              <a:t>：</a:t>
            </a:r>
            <a:r>
              <a:rPr lang="zh-CN" altLang="zh-CN" sz="2400" kern="100" dirty="0">
                <a:latin typeface="+mn-ea"/>
                <a:cs typeface="Times New Roman" panose="02020603050405020304" pitchFamily="18" charset="0"/>
              </a:rPr>
              <a:t>是</a:t>
            </a:r>
            <a:r>
              <a:rPr lang="zh-CN" altLang="zh-CN" sz="2400" b="1" kern="100" dirty="0">
                <a:latin typeface="+mn-ea"/>
                <a:cs typeface="Times New Roman" panose="02020603050405020304" pitchFamily="18" charset="0"/>
              </a:rPr>
              <a:t>阶级矛盾不可调和</a:t>
            </a:r>
            <a:r>
              <a:rPr lang="zh-CN" altLang="zh-CN" sz="2400" kern="100" dirty="0">
                <a:latin typeface="+mn-ea"/>
                <a:cs typeface="Times New Roman" panose="02020603050405020304" pitchFamily="18" charset="0"/>
              </a:rPr>
              <a:t>的产物，是阶级统治的工具。</a:t>
            </a:r>
            <a:endParaRPr lang="en-US" altLang="zh-CN" sz="2400" kern="100" dirty="0">
              <a:solidFill>
                <a:srgbClr val="FF0000"/>
              </a:solidFill>
              <a:latin typeface="+mn-ea"/>
              <a:cs typeface="Times New Roman" panose="02020603050405020304" pitchFamily="18" charset="0"/>
            </a:endParaRPr>
          </a:p>
          <a:p>
            <a:pPr indent="267970"/>
            <a:r>
              <a:rPr lang="zh-CN" altLang="en-US" sz="2400" b="1" kern="100" dirty="0" smtClean="0">
                <a:latin typeface="+mn-ea"/>
                <a:cs typeface="Times New Roman" panose="02020603050405020304" pitchFamily="18" charset="0"/>
              </a:rPr>
              <a:t>⑤</a:t>
            </a:r>
            <a:r>
              <a:rPr lang="zh-CN" altLang="zh-CN" sz="2400" b="1" kern="100" dirty="0">
                <a:solidFill>
                  <a:srgbClr val="C00000"/>
                </a:solidFill>
                <a:latin typeface="+mn-ea"/>
                <a:cs typeface="Times New Roman" panose="02020603050405020304" pitchFamily="18" charset="0"/>
              </a:rPr>
              <a:t>奴隶社会代替原始社会是历史的</a:t>
            </a:r>
            <a:r>
              <a:rPr lang="zh-CN" altLang="zh-CN" sz="2400" b="1" kern="100" dirty="0" smtClean="0">
                <a:solidFill>
                  <a:srgbClr val="C00000"/>
                </a:solidFill>
                <a:latin typeface="+mn-ea"/>
                <a:cs typeface="Times New Roman" panose="02020603050405020304" pitchFamily="18" charset="0"/>
              </a:rPr>
              <a:t>进步</a:t>
            </a:r>
            <a:endParaRPr lang="zh-CN" altLang="zh-CN" sz="2400" kern="100" dirty="0">
              <a:solidFill>
                <a:srgbClr val="C00000"/>
              </a:solidFill>
              <a:latin typeface="+mn-ea"/>
              <a:cs typeface="Times New Roman" panose="02020603050405020304" pitchFamily="18" charset="0"/>
            </a:endParaRPr>
          </a:p>
        </p:txBody>
      </p:sp>
      <p:sp>
        <p:nvSpPr>
          <p:cNvPr id="16" name="左大括号 15">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C714076F-B93C-4E87-951B-FE382865EFCB}"/>
              </a:ext>
            </a:extLst>
          </p:cNvPr>
          <p:cNvSpPr/>
          <p:nvPr>
            <p:custDataLst>
              <p:tags r:id="rId12"/>
            </p:custDataLst>
          </p:nvPr>
        </p:nvSpPr>
        <p:spPr>
          <a:xfrm>
            <a:off x="2743753" y="1948714"/>
            <a:ext cx="401035" cy="3333406"/>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7" name="左大括号 16">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71E31AEF-BF17-4325-B435-2E5864BE096F}"/>
              </a:ext>
            </a:extLst>
          </p:cNvPr>
          <p:cNvSpPr/>
          <p:nvPr>
            <p:custDataLst>
              <p:tags r:id="rId13"/>
            </p:custDataLst>
          </p:nvPr>
        </p:nvSpPr>
        <p:spPr>
          <a:xfrm>
            <a:off x="4093360" y="1055511"/>
            <a:ext cx="242573" cy="2320674"/>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8" name="左大括号 17">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4F97293D-8C15-4F8B-8CCD-ACE448C9957E}"/>
              </a:ext>
            </a:extLst>
          </p:cNvPr>
          <p:cNvSpPr/>
          <p:nvPr>
            <p:custDataLst>
              <p:tags r:id="rId14"/>
            </p:custDataLst>
          </p:nvPr>
        </p:nvSpPr>
        <p:spPr>
          <a:xfrm>
            <a:off x="4093360" y="4013779"/>
            <a:ext cx="242573" cy="2322183"/>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Tree>
    <p:extLst>
      <p:ext uri="{BB962C8B-B14F-4D97-AF65-F5344CB8AC3E}">
        <p14:creationId xmlns:p14="http://schemas.microsoft.com/office/powerpoint/2010/main" val="1031208776"/>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35" presetClass="path" presetSubtype="0" accel="50000" decel="50000" fill="hold" nodeType="withEffect">
                                  <p:stCondLst>
                                    <p:cond delay="0"/>
                                  </p:stCondLst>
                                  <p:childTnLst>
                                    <p:animMotion origin="layout" path="M -6.25E-07 -3.7037E-06 L 0.18997 -3.7037E-06" pathEditMode="relative" rAng="0" ptsTypes="AA">
                                      <p:cBhvr>
                                        <p:cTn id="11" dur="1000" spd="-100000" fill="hold"/>
                                        <p:tgtEl>
                                          <p:spTgt spid="2"/>
                                        </p:tgtEl>
                                        <p:attrNameLst>
                                          <p:attrName>ppt_x</p:attrName>
                                          <p:attrName>ppt_y</p:attrName>
                                        </p:attrNameLst>
                                      </p:cBhvr>
                                      <p:rCtr x="9492" y="0"/>
                                    </p:animMotion>
                                  </p:childTnLst>
                                </p:cTn>
                              </p:par>
                              <p:par>
                                <p:cTn id="12" presetID="53" presetClass="entr" presetSubtype="0" fill="hold" nodeType="with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par>
                                <p:cTn id="17" presetID="35" presetClass="path" presetSubtype="0" accel="50000" decel="50000" fill="hold" nodeType="withEffect">
                                  <p:stCondLst>
                                    <p:cond delay="0"/>
                                  </p:stCondLst>
                                  <p:childTnLst>
                                    <p:animMotion origin="layout" path="M 0 -3.7037E-06 L -0.41185 -3.7037E-06" pathEditMode="relative" rAng="0" ptsTypes="AA">
                                      <p:cBhvr>
                                        <p:cTn id="18" dur="1000" spd="-100000" fill="hold"/>
                                        <p:tgtEl>
                                          <p:spTgt spid="4"/>
                                        </p:tgtEl>
                                        <p:attrNameLst>
                                          <p:attrName>ppt_x</p:attrName>
                                          <p:attrName>ppt_y</p:attrName>
                                        </p:attrNameLst>
                                      </p:cBhvr>
                                      <p:rCtr x="-20599" y="0"/>
                                    </p:animMotion>
                                  </p:childTnLst>
                                </p:cTn>
                              </p:par>
                            </p:childTnLst>
                          </p:cTn>
                        </p:par>
                        <p:par>
                          <p:cTn id="19" fill="hold" nodeType="afterGroup">
                            <p:stCondLst>
                              <p:cond delay="1000"/>
                            </p:stCondLst>
                            <p:childTnLst>
                              <p:par>
                                <p:cTn id="20" presetID="53" presetClass="entr" presetSubtype="0"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250" fill="hold"/>
                                        <p:tgtEl>
                                          <p:spTgt spid="6"/>
                                        </p:tgtEl>
                                        <p:attrNameLst>
                                          <p:attrName>ppt_w</p:attrName>
                                        </p:attrNameLst>
                                      </p:cBhvr>
                                      <p:tavLst>
                                        <p:tav tm="0">
                                          <p:val>
                                            <p:fltVal val="0"/>
                                          </p:val>
                                        </p:tav>
                                        <p:tav tm="100000">
                                          <p:val>
                                            <p:strVal val="#ppt_w"/>
                                          </p:val>
                                        </p:tav>
                                      </p:tavLst>
                                    </p:anim>
                                    <p:anim calcmode="lin" valueType="num">
                                      <p:cBhvr>
                                        <p:cTn id="23" dur="250" fill="hold"/>
                                        <p:tgtEl>
                                          <p:spTgt spid="6"/>
                                        </p:tgtEl>
                                        <p:attrNameLst>
                                          <p:attrName>ppt_h</p:attrName>
                                        </p:attrNameLst>
                                      </p:cBhvr>
                                      <p:tavLst>
                                        <p:tav tm="0">
                                          <p:val>
                                            <p:fltVal val="0"/>
                                          </p:val>
                                        </p:tav>
                                        <p:tav tm="100000">
                                          <p:val>
                                            <p:strVal val="#ppt_h"/>
                                          </p:val>
                                        </p:tav>
                                      </p:tavLst>
                                    </p:anim>
                                    <p:animEffect transition="in" filter="fade">
                                      <p:cBhvr>
                                        <p:cTn id="24" dur="250"/>
                                        <p:tgtEl>
                                          <p:spTgt spid="6"/>
                                        </p:tgtEl>
                                      </p:cBhvr>
                                    </p:animEffect>
                                  </p:childTnLst>
                                </p:cTn>
                              </p:par>
                              <p:par>
                                <p:cTn id="25" presetID="6" presetClass="emph" presetSubtype="0" decel="100000" fill="hold" grpId="1" nodeType="withEffect">
                                  <p:stCondLst>
                                    <p:cond delay="200"/>
                                  </p:stCondLst>
                                  <p:childTnLst>
                                    <p:animScale>
                                      <p:cBhvr>
                                        <p:cTn id="26" dur="250" fill="hold"/>
                                        <p:tgtEl>
                                          <p:spTgt spid="6"/>
                                        </p:tgtEl>
                                      </p:cBhvr>
                                      <p:by x="120000" y="120000"/>
                                    </p:animScale>
                                  </p:childTnLst>
                                </p:cTn>
                              </p:par>
                              <p:par>
                                <p:cTn id="27" presetID="6" presetClass="emph" presetSubtype="0" decel="100000" fill="hold" grpId="2" nodeType="withEffect">
                                  <p:stCondLst>
                                    <p:cond delay="400"/>
                                  </p:stCondLst>
                                  <p:childTnLst>
                                    <p:animScale>
                                      <p:cBhvr>
                                        <p:cTn id="28" dur="250" fill="hold"/>
                                        <p:tgtEl>
                                          <p:spTgt spid="6"/>
                                        </p:tgtEl>
                                      </p:cBhvr>
                                      <p:by x="83000" y="83000"/>
                                    </p:animScale>
                                  </p:childTnLst>
                                </p:cTn>
                              </p:par>
                            </p:childTnLst>
                          </p:cTn>
                        </p:par>
                        <p:par>
                          <p:cTn id="29" fill="hold" nodeType="afterGroup">
                            <p:stCondLst>
                              <p:cond delay="1650"/>
                            </p:stCondLst>
                            <p:childTnLst>
                              <p:par>
                                <p:cTn id="30" presetID="53" presetClass="entr" presetSubtype="0" fill="hold" grpId="0" nodeType="afterEffect">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cBhvr>
                                        <p:cTn id="32" dur="500" fill="hold"/>
                                        <p:tgtEl>
                                          <p:spTgt spid="5"/>
                                        </p:tgtEl>
                                        <p:attrNameLst>
                                          <p:attrName>ppt_w</p:attrName>
                                        </p:attrNameLst>
                                      </p:cBhvr>
                                      <p:tavLst>
                                        <p:tav tm="0">
                                          <p:val>
                                            <p:fltVal val="0"/>
                                          </p:val>
                                        </p:tav>
                                        <p:tav tm="100000">
                                          <p:val>
                                            <p:strVal val="#ppt_w"/>
                                          </p:val>
                                        </p:tav>
                                      </p:tavLst>
                                    </p:anim>
                                    <p:anim calcmode="lin" valueType="num">
                                      <p:cBhvr>
                                        <p:cTn id="33" dur="500" fill="hold"/>
                                        <p:tgtEl>
                                          <p:spTgt spid="5"/>
                                        </p:tgtEl>
                                        <p:attrNameLst>
                                          <p:attrName>ppt_h</p:attrName>
                                        </p:attrNameLst>
                                      </p:cBhvr>
                                      <p:tavLst>
                                        <p:tav tm="0">
                                          <p:val>
                                            <p:fltVal val="0"/>
                                          </p:val>
                                        </p:tav>
                                        <p:tav tm="100000">
                                          <p:val>
                                            <p:strVal val="#ppt_h"/>
                                          </p:val>
                                        </p:tav>
                                      </p:tavLst>
                                    </p:anim>
                                    <p:animEffect transition="in" filter="fade">
                                      <p:cBhvr>
                                        <p:cTn id="34" dur="500"/>
                                        <p:tgtEl>
                                          <p:spTgt spid="5"/>
                                        </p:tgtEl>
                                      </p:cBhvr>
                                    </p:animEffect>
                                  </p:childTnLst>
                                </p:cTn>
                              </p:par>
                              <p:par>
                                <p:cTn id="35" presetID="35" presetClass="path" presetSubtype="0" accel="50000" decel="50000" fill="hold" grpId="1" nodeType="withEffect">
                                  <p:stCondLst>
                                    <p:cond delay="0"/>
                                  </p:stCondLst>
                                  <p:childTnLst>
                                    <p:animMotion origin="layout" path="M -4.375E-06 -3.7037E-06 L -0.30273 -3.7037E-06" pathEditMode="relative" rAng="0" ptsTypes="AA">
                                      <p:cBhvr>
                                        <p:cTn id="36" dur="1000" spd="-100000" fill="hold"/>
                                        <p:tgtEl>
                                          <p:spTgt spid="5"/>
                                        </p:tgtEl>
                                        <p:attrNameLst>
                                          <p:attrName>ppt_x</p:attrName>
                                          <p:attrName>ppt_y</p:attrName>
                                        </p:attrNameLst>
                                      </p:cBhvr>
                                      <p:rCtr x="-15143" y="0"/>
                                    </p:animMotion>
                                  </p:childTnLst>
                                </p:cTn>
                              </p:par>
                            </p:childTnLst>
                          </p:cTn>
                        </p:par>
                      </p:childTnLst>
                    </p:cTn>
                  </p:par>
                  <p:par>
                    <p:cTn id="37" fill="hold" nodeType="clickPar">
                      <p:stCondLst>
                        <p:cond delay="indefinite"/>
                        <p:cond evt="onBegin" delay="0">
                          <p:tn val="36"/>
                        </p:cond>
                      </p:stCondLst>
                      <p:childTnLst>
                        <p:par>
                          <p:cTn id="38" fill="hold" nodeType="after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3"/>
                                        </p:tgtEl>
                                        <p:attrNameLst>
                                          <p:attrName>style.visibility</p:attrName>
                                        </p:attrNameLst>
                                      </p:cBhvr>
                                      <p:to>
                                        <p:strVal val="visible"/>
                                      </p:to>
                                    </p:set>
                                  </p:childTnLst>
                                </p:cTn>
                              </p:par>
                            </p:childTnLst>
                          </p:cTn>
                        </p:par>
                      </p:childTnLst>
                    </p:cTn>
                  </p:par>
                  <p:par>
                    <p:cTn id="45" fill="hold" nodeType="clickPar">
                      <p:stCondLst>
                        <p:cond delay="indefinite"/>
                        <p:cond evt="onBegin" delay="0">
                          <p:tn val="44"/>
                        </p:cond>
                      </p:stCondLst>
                      <p:childTnLst>
                        <p:par>
                          <p:cTn id="46" fill="hold" nodeType="afterGroup">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4"/>
                                        </p:tgtEl>
                                        <p:attrNameLst>
                                          <p:attrName>style.visibility</p:attrName>
                                        </p:attrNameLst>
                                      </p:cBhvr>
                                      <p:to>
                                        <p:strVal val="visible"/>
                                      </p:to>
                                    </p:set>
                                  </p:childTnLst>
                                </p:cTn>
                              </p:par>
                            </p:childTnLst>
                          </p:cTn>
                        </p:par>
                      </p:childTnLst>
                    </p:cTn>
                  </p:par>
                  <p:par>
                    <p:cTn id="51" fill="hold" nodeType="clickPar">
                      <p:stCondLst>
                        <p:cond delay="indefinite"/>
                        <p:cond evt="onBegin" delay="0">
                          <p:tn val="50"/>
                        </p:cond>
                      </p:stCondLst>
                      <p:childTnLst>
                        <p:par>
                          <p:cTn id="52" fill="hold" nodeType="after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animBg="1"/>
      <p:bldP spid="6" grpId="1" animBg="1"/>
      <p:bldP spid="6" grpId="2" animBg="1"/>
      <p:bldP spid="12" grpId="0"/>
      <p:bldP spid="14" grpId="0"/>
      <p:bldP spid="13" grpId="0"/>
      <p:bldP spid="15" grpId="0"/>
      <p:bldP spid="16" grpId="0" animBg="1"/>
      <p:bldP spid="17" grpId="0" animBg="1"/>
      <p:bldP spid="18"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图片 1"/>
          <p:cNvPicPr>
            <a:picLocks noChangeAspect="1"/>
          </p:cNvPicPr>
          <p:nvPr>
            <p:custDataLst>
              <p:tags r:id="rId1"/>
            </p:custDataLst>
          </p:nvPr>
        </p:nvPicPr>
        <p:blipFill>
          <a:blip r:embed="rId16">
            <a:extLst>
              <a:ext uri="{28A0092B-C50C-407E-A947-70E740481C1C}">
                <a14:useLocalDpi xmlns:a14="http://schemas.microsoft.com/office/drawing/2010/main"/>
              </a:ext>
            </a:extLst>
          </a:blip>
          <a:stretch>
            <a:fillRect/>
          </a:stretch>
        </p:blipFill>
        <p:spPr>
          <a:xfrm>
            <a:off x="8088923" y="246423"/>
            <a:ext cx="4103077" cy="675011"/>
          </a:xfrm>
          <a:prstGeom prst="rect">
            <a:avLst/>
          </a:prstGeom>
        </p:spPr>
      </p:pic>
      <p:cxnSp>
        <p:nvCxnSpPr>
          <p:cNvPr id="4" name="直接连接符 3"/>
          <p:cNvCxnSpPr/>
          <p:nvPr>
            <p:custDataLst>
              <p:tags r:id="rId2"/>
            </p:custDataLst>
          </p:nvPr>
        </p:nvCxnSpPr>
        <p:spPr>
          <a:xfrm>
            <a:off x="0" y="921434"/>
            <a:ext cx="12192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 name="矩形 4"/>
          <p:cNvSpPr/>
          <p:nvPr>
            <p:custDataLst>
              <p:tags r:id="rId3"/>
            </p:custDataLst>
          </p:nvPr>
        </p:nvSpPr>
        <p:spPr>
          <a:xfrm>
            <a:off x="1060287" y="353095"/>
            <a:ext cx="7195946" cy="461665"/>
          </a:xfrm>
          <a:prstGeom prst="rect">
            <a:avLst/>
          </a:prstGeom>
        </p:spPr>
        <p:txBody>
          <a:bodyPr wrap="square">
            <a:spAutoFit/>
          </a:bodyPr>
          <a:lstStyle/>
          <a:p>
            <a:r>
              <a:rPr lang="zh-CN" altLang="en-US" sz="2400" b="1">
                <a:solidFill>
                  <a:schemeClr val="accent1"/>
                </a:solidFill>
                <a:latin typeface="微软雅黑" panose="020B0503020204020204" pitchFamily="34" charset="-122"/>
                <a:ea typeface="微软雅黑" panose="020B0503020204020204" pitchFamily="34" charset="-122"/>
              </a:rPr>
              <a:t>二、知识整合 网络构建</a:t>
            </a:r>
          </a:p>
        </p:txBody>
      </p:sp>
      <p:sp>
        <p:nvSpPr>
          <p:cNvPr id="6" name="Freeform 29"/>
          <p:cNvSpPr/>
          <p:nvPr>
            <p:custDataLst>
              <p:tags r:id="rId4"/>
            </p:custDataLst>
          </p:nvPr>
        </p:nvSpPr>
        <p:spPr bwMode="auto">
          <a:xfrm>
            <a:off x="288468" y="125065"/>
            <a:ext cx="771819" cy="689695"/>
          </a:xfrm>
          <a:custGeom>
            <a:avLst/>
            <a:gdLst>
              <a:gd name="T0" fmla="*/ 803 w 1880"/>
              <a:gd name="T1" fmla="*/ 15 h 1680"/>
              <a:gd name="T2" fmla="*/ 1253 w 1880"/>
              <a:gd name="T3" fmla="*/ 1067 h 1680"/>
              <a:gd name="T4" fmla="*/ 728 w 1880"/>
              <a:gd name="T5" fmla="*/ 540 h 1680"/>
              <a:gd name="T6" fmla="*/ 928 w 1880"/>
              <a:gd name="T7" fmla="*/ 339 h 1680"/>
              <a:gd name="T8" fmla="*/ 803 w 1880"/>
              <a:gd name="T9" fmla="*/ 215 h 1680"/>
              <a:gd name="T10" fmla="*/ 549 w 1880"/>
              <a:gd name="T11" fmla="*/ 267 h 1680"/>
              <a:gd name="T12" fmla="*/ 150 w 1880"/>
              <a:gd name="T13" fmla="*/ 666 h 1680"/>
              <a:gd name="T14" fmla="*/ 376 w 1880"/>
              <a:gd name="T15" fmla="*/ 890 h 1680"/>
              <a:gd name="T16" fmla="*/ 527 w 1880"/>
              <a:gd name="T17" fmla="*/ 741 h 1680"/>
              <a:gd name="T18" fmla="*/ 1052 w 1880"/>
              <a:gd name="T19" fmla="*/ 1266 h 1680"/>
              <a:gd name="T20" fmla="*/ 176 w 1880"/>
              <a:gd name="T21" fmla="*/ 1090 h 1680"/>
              <a:gd name="T22" fmla="*/ 49 w 1880"/>
              <a:gd name="T23" fmla="*/ 1217 h 1680"/>
              <a:gd name="T24" fmla="*/ 159 w 1880"/>
              <a:gd name="T25" fmla="*/ 1357 h 1680"/>
              <a:gd name="T26" fmla="*/ 144 w 1880"/>
              <a:gd name="T27" fmla="*/ 1371 h 1680"/>
              <a:gd name="T28" fmla="*/ 122 w 1880"/>
              <a:gd name="T29" fmla="*/ 1367 h 1680"/>
              <a:gd name="T30" fmla="*/ 0 w 1880"/>
              <a:gd name="T31" fmla="*/ 1494 h 1680"/>
              <a:gd name="T32" fmla="*/ 123 w 1880"/>
              <a:gd name="T33" fmla="*/ 1616 h 1680"/>
              <a:gd name="T34" fmla="*/ 249 w 1880"/>
              <a:gd name="T35" fmla="*/ 1493 h 1680"/>
              <a:gd name="T36" fmla="*/ 245 w 1880"/>
              <a:gd name="T37" fmla="*/ 1470 h 1680"/>
              <a:gd name="T38" fmla="*/ 265 w 1880"/>
              <a:gd name="T39" fmla="*/ 1451 h 1680"/>
              <a:gd name="T40" fmla="*/ 1255 w 1880"/>
              <a:gd name="T41" fmla="*/ 1467 h 1680"/>
              <a:gd name="T42" fmla="*/ 1402 w 1880"/>
              <a:gd name="T43" fmla="*/ 1615 h 1680"/>
              <a:gd name="T44" fmla="*/ 1603 w 1880"/>
              <a:gd name="T45" fmla="*/ 1416 h 1680"/>
              <a:gd name="T46" fmla="*/ 1455 w 1880"/>
              <a:gd name="T47" fmla="*/ 1267 h 1680"/>
              <a:gd name="T48" fmla="*/ 803 w 1880"/>
              <a:gd name="T49" fmla="*/ 15 h 1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80" h="1680">
                <a:moveTo>
                  <a:pt x="803" y="15"/>
                </a:moveTo>
                <a:cubicBezTo>
                  <a:pt x="1217" y="170"/>
                  <a:pt x="1468" y="665"/>
                  <a:pt x="1253" y="1067"/>
                </a:cubicBezTo>
                <a:cubicBezTo>
                  <a:pt x="728" y="540"/>
                  <a:pt x="728" y="540"/>
                  <a:pt x="728" y="540"/>
                </a:cubicBezTo>
                <a:cubicBezTo>
                  <a:pt x="928" y="339"/>
                  <a:pt x="928" y="339"/>
                  <a:pt x="928" y="339"/>
                </a:cubicBezTo>
                <a:cubicBezTo>
                  <a:pt x="803" y="215"/>
                  <a:pt x="803" y="215"/>
                  <a:pt x="803" y="215"/>
                </a:cubicBezTo>
                <a:cubicBezTo>
                  <a:pt x="733" y="282"/>
                  <a:pt x="623" y="297"/>
                  <a:pt x="549" y="267"/>
                </a:cubicBezTo>
                <a:cubicBezTo>
                  <a:pt x="150" y="666"/>
                  <a:pt x="150" y="666"/>
                  <a:pt x="150" y="666"/>
                </a:cubicBezTo>
                <a:cubicBezTo>
                  <a:pt x="376" y="890"/>
                  <a:pt x="376" y="890"/>
                  <a:pt x="376" y="890"/>
                </a:cubicBezTo>
                <a:cubicBezTo>
                  <a:pt x="527" y="741"/>
                  <a:pt x="527" y="741"/>
                  <a:pt x="527" y="741"/>
                </a:cubicBezTo>
                <a:cubicBezTo>
                  <a:pt x="1052" y="1266"/>
                  <a:pt x="1052" y="1266"/>
                  <a:pt x="1052" y="1266"/>
                </a:cubicBezTo>
                <a:cubicBezTo>
                  <a:pt x="795" y="1407"/>
                  <a:pt x="439" y="1363"/>
                  <a:pt x="176" y="1090"/>
                </a:cubicBezTo>
                <a:cubicBezTo>
                  <a:pt x="49" y="1217"/>
                  <a:pt x="49" y="1217"/>
                  <a:pt x="49" y="1217"/>
                </a:cubicBezTo>
                <a:cubicBezTo>
                  <a:pt x="87" y="1270"/>
                  <a:pt x="119" y="1317"/>
                  <a:pt x="159" y="1357"/>
                </a:cubicBezTo>
                <a:cubicBezTo>
                  <a:pt x="155" y="1362"/>
                  <a:pt x="144" y="1371"/>
                  <a:pt x="144" y="1371"/>
                </a:cubicBezTo>
                <a:cubicBezTo>
                  <a:pt x="137" y="1370"/>
                  <a:pt x="129" y="1367"/>
                  <a:pt x="122" y="1367"/>
                </a:cubicBezTo>
                <a:cubicBezTo>
                  <a:pt x="55" y="1367"/>
                  <a:pt x="0" y="1426"/>
                  <a:pt x="0" y="1494"/>
                </a:cubicBezTo>
                <a:cubicBezTo>
                  <a:pt x="0" y="1561"/>
                  <a:pt x="55" y="1616"/>
                  <a:pt x="123" y="1616"/>
                </a:cubicBezTo>
                <a:cubicBezTo>
                  <a:pt x="191" y="1616"/>
                  <a:pt x="249" y="1561"/>
                  <a:pt x="249" y="1493"/>
                </a:cubicBezTo>
                <a:cubicBezTo>
                  <a:pt x="249" y="1485"/>
                  <a:pt x="247" y="1478"/>
                  <a:pt x="245" y="1470"/>
                </a:cubicBezTo>
                <a:cubicBezTo>
                  <a:pt x="265" y="1451"/>
                  <a:pt x="265" y="1451"/>
                  <a:pt x="265" y="1451"/>
                </a:cubicBezTo>
                <a:cubicBezTo>
                  <a:pt x="567" y="1655"/>
                  <a:pt x="898" y="1680"/>
                  <a:pt x="1255" y="1467"/>
                </a:cubicBezTo>
                <a:cubicBezTo>
                  <a:pt x="1402" y="1615"/>
                  <a:pt x="1402" y="1615"/>
                  <a:pt x="1402" y="1615"/>
                </a:cubicBezTo>
                <a:cubicBezTo>
                  <a:pt x="1603" y="1416"/>
                  <a:pt x="1603" y="1416"/>
                  <a:pt x="1603" y="1416"/>
                </a:cubicBezTo>
                <a:cubicBezTo>
                  <a:pt x="1455" y="1267"/>
                  <a:pt x="1455" y="1267"/>
                  <a:pt x="1455" y="1267"/>
                </a:cubicBezTo>
                <a:cubicBezTo>
                  <a:pt x="1880" y="628"/>
                  <a:pt x="1313" y="0"/>
                  <a:pt x="803" y="1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7" name="文本框 6">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ECD1F1A2-4DAC-4ECD-86F4-16D65FAA8856}"/>
              </a:ext>
            </a:extLst>
          </p:cNvPr>
          <p:cNvSpPr txBox="1"/>
          <p:nvPr>
            <p:custDataLst>
              <p:tags r:id="rId5"/>
            </p:custDataLst>
          </p:nvPr>
        </p:nvSpPr>
        <p:spPr>
          <a:xfrm>
            <a:off x="288468" y="1100624"/>
            <a:ext cx="452761" cy="5632311"/>
          </a:xfrm>
          <a:prstGeom prst="rect">
            <a:avLst/>
          </a:prstGeom>
          <a:noFill/>
        </p:spPr>
        <p:txBody>
          <a:bodyPr wrap="square">
            <a:spAutoFit/>
          </a:bodyPr>
          <a:lstStyle/>
          <a:p>
            <a:r>
              <a:rPr lang="zh-CN" altLang="zh-CN" sz="2400" b="1">
                <a:effectLst/>
                <a:ea typeface="黑体" panose="02010609060101010101" pitchFamily="49" charset="-122"/>
                <a:cs typeface="Times New Roman" panose="02020603050405020304" pitchFamily="18" charset="0"/>
              </a:rPr>
              <a:t>原始社会的解体和阶级社会的演进</a:t>
            </a:r>
            <a:endParaRPr lang="zh-CN" altLang="en-US" sz="3600"/>
          </a:p>
        </p:txBody>
      </p:sp>
      <p:sp>
        <p:nvSpPr>
          <p:cNvPr id="8" name="左大括号 7">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AE7A428A-B844-40E0-8B2F-08E11ACFD13D}"/>
              </a:ext>
            </a:extLst>
          </p:cNvPr>
          <p:cNvSpPr/>
          <p:nvPr>
            <p:custDataLst>
              <p:tags r:id="rId6"/>
            </p:custDataLst>
          </p:nvPr>
        </p:nvSpPr>
        <p:spPr>
          <a:xfrm>
            <a:off x="994300" y="921432"/>
            <a:ext cx="198181" cy="5179370"/>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0" name="文本框 9">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2D3B57E5-D137-449E-A45C-7C22D7D8E8FE}"/>
              </a:ext>
            </a:extLst>
          </p:cNvPr>
          <p:cNvSpPr txBox="1"/>
          <p:nvPr>
            <p:custDataLst>
              <p:tags r:id="rId7"/>
            </p:custDataLst>
          </p:nvPr>
        </p:nvSpPr>
        <p:spPr>
          <a:xfrm>
            <a:off x="1420401" y="3558411"/>
            <a:ext cx="1615735" cy="1200329"/>
          </a:xfrm>
          <a:prstGeom prst="rect">
            <a:avLst/>
          </a:prstGeom>
          <a:noFill/>
        </p:spPr>
        <p:txBody>
          <a:bodyPr wrap="square">
            <a:spAutoFit/>
          </a:bodyPr>
          <a:lstStyle/>
          <a:p>
            <a:r>
              <a:rPr lang="zh-CN" altLang="en-US" sz="2400" b="1">
                <a:effectLst/>
                <a:ea typeface="黑体" panose="02010609060101010101" pitchFamily="49" charset="-122"/>
                <a:cs typeface="Times New Roman" panose="02020603050405020304" pitchFamily="18" charset="0"/>
              </a:rPr>
              <a:t>从封建社会到资本主义社会</a:t>
            </a:r>
            <a:endParaRPr lang="zh-CN" altLang="en-US" sz="4400"/>
          </a:p>
        </p:txBody>
      </p:sp>
      <p:sp>
        <p:nvSpPr>
          <p:cNvPr id="12" name="文本框 11">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FE0D0A1A-33CD-421A-86D3-A9C94A0EA601}"/>
              </a:ext>
            </a:extLst>
          </p:cNvPr>
          <p:cNvSpPr txBox="1"/>
          <p:nvPr>
            <p:custDataLst>
              <p:tags r:id="rId8"/>
            </p:custDataLst>
          </p:nvPr>
        </p:nvSpPr>
        <p:spPr>
          <a:xfrm>
            <a:off x="3457852" y="2011943"/>
            <a:ext cx="843378" cy="830997"/>
          </a:xfrm>
          <a:prstGeom prst="rect">
            <a:avLst/>
          </a:prstGeom>
          <a:noFill/>
        </p:spPr>
        <p:txBody>
          <a:bodyPr wrap="square">
            <a:spAutoFit/>
          </a:bodyPr>
          <a:lstStyle/>
          <a:p>
            <a:r>
              <a:rPr lang="zh-CN" altLang="en-US" sz="2400" b="1">
                <a:solidFill>
                  <a:srgbClr val="000000"/>
                </a:solidFill>
                <a:effectLst/>
                <a:ea typeface="宋体" panose="02010600030101010101" pitchFamily="2" charset="-122"/>
                <a:cs typeface="Times New Roman" panose="02020603050405020304" pitchFamily="18" charset="0"/>
              </a:rPr>
              <a:t>封建</a:t>
            </a:r>
            <a:r>
              <a:rPr lang="zh-CN" altLang="zh-CN" sz="2400" b="1">
                <a:solidFill>
                  <a:srgbClr val="000000"/>
                </a:solidFill>
                <a:effectLst/>
                <a:ea typeface="宋体" panose="02010600030101010101" pitchFamily="2" charset="-122"/>
                <a:cs typeface="Times New Roman" panose="02020603050405020304" pitchFamily="18" charset="0"/>
              </a:rPr>
              <a:t>社会</a:t>
            </a:r>
            <a:endParaRPr lang="zh-CN" altLang="en-US" sz="2400"/>
          </a:p>
        </p:txBody>
      </p:sp>
      <p:sp>
        <p:nvSpPr>
          <p:cNvPr id="14" name="文本框 13">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1067AD14-EC19-4F27-A36A-A742B67C62F1}"/>
              </a:ext>
            </a:extLst>
          </p:cNvPr>
          <p:cNvSpPr txBox="1"/>
          <p:nvPr>
            <p:custDataLst>
              <p:tags r:id="rId9"/>
            </p:custDataLst>
          </p:nvPr>
        </p:nvSpPr>
        <p:spPr>
          <a:xfrm>
            <a:off x="4600176" y="973604"/>
            <a:ext cx="7719134" cy="2677656"/>
          </a:xfrm>
          <a:prstGeom prst="rect">
            <a:avLst/>
          </a:prstGeom>
          <a:noFill/>
        </p:spPr>
        <p:txBody>
          <a:bodyPr wrap="square">
            <a:spAutoFit/>
          </a:bodyPr>
          <a:lstStyle/>
          <a:p>
            <a:pPr indent="266700" algn="l"/>
            <a:r>
              <a:rPr lang="zh-CN" altLang="zh-CN" sz="2400" b="1" kern="100" dirty="0">
                <a:effectLst/>
                <a:latin typeface="+mn-ea"/>
                <a:cs typeface="Times New Roman" panose="02020603050405020304" pitchFamily="18" charset="0"/>
              </a:rPr>
              <a:t>①产生时间</a:t>
            </a:r>
            <a:endParaRPr lang="zh-CN" altLang="zh-CN" sz="2400" kern="100" dirty="0">
              <a:effectLst/>
              <a:latin typeface="+mn-ea"/>
              <a:cs typeface="Times New Roman" panose="02020603050405020304" pitchFamily="18" charset="0"/>
            </a:endParaRPr>
          </a:p>
          <a:p>
            <a:pPr indent="267970" algn="l"/>
            <a:r>
              <a:rPr lang="zh-CN" altLang="zh-CN" sz="2400" b="1" kern="100" dirty="0">
                <a:effectLst/>
                <a:latin typeface="+mn-ea"/>
                <a:cs typeface="Times New Roman" panose="02020603050405020304" pitchFamily="18" charset="0"/>
              </a:rPr>
              <a:t>②</a:t>
            </a:r>
            <a:r>
              <a:rPr lang="zh-CN" altLang="zh-CN" sz="2400" b="1" kern="100" dirty="0">
                <a:solidFill>
                  <a:srgbClr val="FF0000"/>
                </a:solidFill>
                <a:effectLst/>
                <a:latin typeface="+mn-ea"/>
                <a:cs typeface="Times New Roman" panose="02020603050405020304" pitchFamily="18" charset="0"/>
              </a:rPr>
              <a:t>生产力特点</a:t>
            </a:r>
            <a:endParaRPr lang="en-US" altLang="zh-CN" sz="2400" b="1" kern="100" dirty="0">
              <a:solidFill>
                <a:srgbClr val="FF0000"/>
              </a:solidFill>
              <a:latin typeface="+mn-ea"/>
              <a:cs typeface="Times New Roman" panose="02020603050405020304" pitchFamily="18" charset="0"/>
            </a:endParaRPr>
          </a:p>
          <a:p>
            <a:pPr indent="267970" algn="l"/>
            <a:r>
              <a:rPr lang="zh-CN" altLang="zh-CN" sz="2400" b="1" kern="100" dirty="0">
                <a:effectLst/>
                <a:latin typeface="+mn-ea"/>
                <a:cs typeface="Times New Roman" panose="02020603050405020304" pitchFamily="18" charset="0"/>
              </a:rPr>
              <a:t>③</a:t>
            </a:r>
            <a:r>
              <a:rPr lang="zh-CN" altLang="zh-CN" sz="2400" b="1" kern="100" dirty="0">
                <a:solidFill>
                  <a:srgbClr val="FF0000"/>
                </a:solidFill>
                <a:effectLst/>
                <a:latin typeface="+mn-ea"/>
                <a:cs typeface="Times New Roman" panose="02020603050405020304" pitchFamily="18" charset="0"/>
              </a:rPr>
              <a:t>生产关系的特</a:t>
            </a:r>
            <a:r>
              <a:rPr lang="zh-CN" altLang="en-US" sz="2400" b="1" kern="100" dirty="0">
                <a:solidFill>
                  <a:srgbClr val="FF0000"/>
                </a:solidFill>
                <a:effectLst/>
                <a:latin typeface="+mn-ea"/>
                <a:cs typeface="Times New Roman" panose="02020603050405020304" pitchFamily="18" charset="0"/>
              </a:rPr>
              <a:t>点</a:t>
            </a:r>
            <a:endParaRPr lang="en-US" altLang="zh-CN" sz="2400" b="1" kern="100" dirty="0">
              <a:solidFill>
                <a:srgbClr val="FF0000"/>
              </a:solidFill>
              <a:effectLst/>
              <a:latin typeface="+mn-ea"/>
              <a:cs typeface="Times New Roman" panose="02020603050405020304" pitchFamily="18" charset="0"/>
            </a:endParaRPr>
          </a:p>
          <a:p>
            <a:pPr indent="267970" algn="l"/>
            <a:r>
              <a:rPr lang="zh-CN" altLang="zh-CN" sz="2400" b="1" kern="100" dirty="0">
                <a:effectLst/>
                <a:latin typeface="+mn-ea"/>
                <a:cs typeface="Times New Roman" panose="02020603050405020304" pitchFamily="18" charset="0"/>
              </a:rPr>
              <a:t>④地主阶级削农民的基础</a:t>
            </a:r>
            <a:r>
              <a:rPr lang="zh-CN" altLang="zh-CN" sz="2400" kern="100" dirty="0">
                <a:effectLst/>
                <a:latin typeface="+mn-ea"/>
                <a:cs typeface="Times New Roman" panose="02020603050405020304" pitchFamily="18" charset="0"/>
              </a:rPr>
              <a:t>：</a:t>
            </a:r>
            <a:r>
              <a:rPr lang="zh-CN" altLang="zh-CN" sz="2400" b="1" kern="100" dirty="0">
                <a:solidFill>
                  <a:srgbClr val="7030A0"/>
                </a:solidFill>
                <a:effectLst/>
                <a:latin typeface="+mn-ea"/>
                <a:cs typeface="Times New Roman" panose="02020603050405020304" pitchFamily="18" charset="0"/>
              </a:rPr>
              <a:t>封建土地所有制</a:t>
            </a:r>
            <a:r>
              <a:rPr lang="zh-CN" altLang="zh-CN" sz="2400" kern="100" dirty="0">
                <a:effectLst/>
                <a:latin typeface="+mn-ea"/>
                <a:cs typeface="Times New Roman" panose="02020603050405020304" pitchFamily="18" charset="0"/>
              </a:rPr>
              <a:t>。</a:t>
            </a:r>
          </a:p>
          <a:p>
            <a:pPr algn="l"/>
            <a:r>
              <a:rPr lang="en-US" altLang="zh-CN" sz="2400" b="1" kern="100" dirty="0">
                <a:effectLst/>
                <a:latin typeface="+mn-ea"/>
                <a:cs typeface="Times New Roman" panose="02020603050405020304" pitchFamily="18" charset="0"/>
              </a:rPr>
              <a:t>  </a:t>
            </a:r>
            <a:r>
              <a:rPr lang="zh-CN" altLang="zh-CN" sz="2400" b="1" kern="100" dirty="0">
                <a:effectLst/>
                <a:latin typeface="+mn-ea"/>
                <a:cs typeface="Times New Roman" panose="02020603050405020304" pitchFamily="18" charset="0"/>
              </a:rPr>
              <a:t>⑤地主阶级剥削农民的</a:t>
            </a:r>
            <a:r>
              <a:rPr lang="zh-CN" altLang="zh-CN" sz="2400" b="1" kern="100" dirty="0">
                <a:solidFill>
                  <a:srgbClr val="C00000"/>
                </a:solidFill>
                <a:effectLst/>
                <a:latin typeface="+mn-ea"/>
                <a:cs typeface="Times New Roman" panose="02020603050405020304" pitchFamily="18" charset="0"/>
              </a:rPr>
              <a:t>主要方式</a:t>
            </a:r>
            <a:r>
              <a:rPr lang="zh-CN" altLang="zh-CN" sz="2400" kern="100" dirty="0">
                <a:effectLst/>
                <a:latin typeface="+mn-ea"/>
                <a:cs typeface="Times New Roman" panose="02020603050405020304" pitchFamily="18" charset="0"/>
              </a:rPr>
              <a:t>：</a:t>
            </a:r>
            <a:r>
              <a:rPr lang="zh-CN" altLang="zh-CN" sz="2400" b="1" kern="100" dirty="0">
                <a:solidFill>
                  <a:srgbClr val="7030A0"/>
                </a:solidFill>
                <a:effectLst/>
                <a:latin typeface="+mn-ea"/>
                <a:cs typeface="Times New Roman" panose="02020603050405020304" pitchFamily="18" charset="0"/>
              </a:rPr>
              <a:t>地租</a:t>
            </a:r>
            <a:r>
              <a:rPr lang="zh-CN" altLang="zh-CN" sz="2400" kern="100" dirty="0">
                <a:effectLst/>
                <a:latin typeface="+mn-ea"/>
                <a:cs typeface="Times New Roman" panose="02020603050405020304" pitchFamily="18" charset="0"/>
              </a:rPr>
              <a:t>。</a:t>
            </a:r>
          </a:p>
          <a:p>
            <a:pPr algn="l"/>
            <a:r>
              <a:rPr lang="en-US" altLang="zh-CN" sz="2400" b="1" kern="100" dirty="0">
                <a:effectLst/>
                <a:latin typeface="+mn-ea"/>
                <a:cs typeface="Times New Roman" panose="02020603050405020304" pitchFamily="18" charset="0"/>
              </a:rPr>
              <a:t>  </a:t>
            </a:r>
            <a:r>
              <a:rPr lang="zh-CN" altLang="zh-CN" sz="2400" b="1" kern="100" dirty="0">
                <a:effectLst/>
                <a:latin typeface="+mn-ea"/>
                <a:cs typeface="Times New Roman" panose="02020603050405020304" pitchFamily="18" charset="0"/>
              </a:rPr>
              <a:t>⑥</a:t>
            </a:r>
            <a:r>
              <a:rPr lang="zh-CN" altLang="zh-CN" sz="2400" b="1" kern="100" dirty="0">
                <a:solidFill>
                  <a:srgbClr val="C00000"/>
                </a:solidFill>
                <a:effectLst/>
                <a:latin typeface="+mn-ea"/>
                <a:cs typeface="Times New Roman" panose="02020603050405020304" pitchFamily="18" charset="0"/>
              </a:rPr>
              <a:t>封建国家</a:t>
            </a:r>
            <a:r>
              <a:rPr lang="zh-CN" altLang="en-US" sz="2400" b="1" kern="100" dirty="0">
                <a:solidFill>
                  <a:srgbClr val="C00000"/>
                </a:solidFill>
                <a:effectLst/>
                <a:latin typeface="+mn-ea"/>
                <a:cs typeface="Times New Roman" panose="02020603050405020304" pitchFamily="18" charset="0"/>
              </a:rPr>
              <a:t>的</a:t>
            </a:r>
            <a:r>
              <a:rPr lang="zh-CN" altLang="zh-CN" sz="2400" b="1" kern="100" dirty="0">
                <a:solidFill>
                  <a:srgbClr val="C00000"/>
                </a:solidFill>
                <a:effectLst/>
                <a:latin typeface="+mn-ea"/>
                <a:cs typeface="Times New Roman" panose="02020603050405020304" pitchFamily="18" charset="0"/>
              </a:rPr>
              <a:t>显著特征：君主专制、等级森严</a:t>
            </a:r>
            <a:r>
              <a:rPr lang="zh-CN" altLang="zh-CN" sz="2400" kern="100" dirty="0">
                <a:solidFill>
                  <a:srgbClr val="C00000"/>
                </a:solidFill>
                <a:effectLst/>
                <a:latin typeface="+mn-ea"/>
                <a:cs typeface="Times New Roman" panose="02020603050405020304" pitchFamily="18" charset="0"/>
              </a:rPr>
              <a:t>。</a:t>
            </a:r>
          </a:p>
          <a:p>
            <a:r>
              <a:rPr lang="en-US" altLang="zh-CN" sz="2400" b="1" dirty="0">
                <a:effectLst/>
                <a:latin typeface="+mn-ea"/>
                <a:cs typeface="Times New Roman" panose="02020603050405020304" pitchFamily="18" charset="0"/>
              </a:rPr>
              <a:t>  </a:t>
            </a:r>
            <a:r>
              <a:rPr lang="zh-CN" altLang="zh-CN" sz="2400" b="1" dirty="0">
                <a:effectLst/>
                <a:latin typeface="+mn-ea"/>
                <a:cs typeface="Times New Roman" panose="02020603050405020304" pitchFamily="18" charset="0"/>
              </a:rPr>
              <a:t>⑦封建社会的</a:t>
            </a:r>
            <a:r>
              <a:rPr lang="zh-CN" altLang="zh-CN" sz="2400" b="1" dirty="0">
                <a:solidFill>
                  <a:srgbClr val="FF0000"/>
                </a:solidFill>
                <a:effectLst/>
                <a:latin typeface="+mn-ea"/>
                <a:cs typeface="Times New Roman" panose="02020603050405020304" pitchFamily="18" charset="0"/>
              </a:rPr>
              <a:t>主要矛盾</a:t>
            </a:r>
            <a:r>
              <a:rPr lang="zh-CN" altLang="zh-CN" sz="2400" b="1" dirty="0">
                <a:effectLst/>
                <a:latin typeface="+mn-ea"/>
                <a:cs typeface="Times New Roman" panose="02020603050405020304" pitchFamily="18" charset="0"/>
              </a:rPr>
              <a:t>：</a:t>
            </a:r>
            <a:r>
              <a:rPr lang="zh-CN" altLang="zh-CN" sz="2400" dirty="0">
                <a:effectLst/>
                <a:latin typeface="+mn-ea"/>
                <a:cs typeface="Times New Roman" panose="02020603050405020304" pitchFamily="18" charset="0"/>
              </a:rPr>
              <a:t>农民阶级和地主阶级的矛盾。</a:t>
            </a:r>
            <a:endParaRPr lang="zh-CN" altLang="en-US" sz="5400" dirty="0">
              <a:latin typeface="+mn-ea"/>
            </a:endParaRPr>
          </a:p>
        </p:txBody>
      </p:sp>
      <p:sp>
        <p:nvSpPr>
          <p:cNvPr id="13" name="文本框 12">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AB848857-94AE-4CF7-B705-D82874534CD0}"/>
              </a:ext>
            </a:extLst>
          </p:cNvPr>
          <p:cNvSpPr txBox="1"/>
          <p:nvPr>
            <p:custDataLst>
              <p:tags r:id="rId10"/>
            </p:custDataLst>
          </p:nvPr>
        </p:nvSpPr>
        <p:spPr>
          <a:xfrm>
            <a:off x="3457852" y="4900473"/>
            <a:ext cx="843378" cy="1200329"/>
          </a:xfrm>
          <a:prstGeom prst="rect">
            <a:avLst/>
          </a:prstGeom>
          <a:noFill/>
        </p:spPr>
        <p:txBody>
          <a:bodyPr wrap="square">
            <a:spAutoFit/>
          </a:bodyPr>
          <a:lstStyle/>
          <a:p>
            <a:r>
              <a:rPr lang="zh-CN" altLang="en-US" sz="2400" b="1">
                <a:effectLst/>
                <a:ea typeface="宋体" panose="02010600030101010101" pitchFamily="2" charset="-122"/>
                <a:cs typeface="Times New Roman" panose="02020603050405020304" pitchFamily="18" charset="0"/>
              </a:rPr>
              <a:t>资本主义</a:t>
            </a:r>
            <a:r>
              <a:rPr lang="zh-CN" altLang="zh-CN" sz="2400" b="1">
                <a:effectLst/>
                <a:ea typeface="宋体" panose="02010600030101010101" pitchFamily="2" charset="-122"/>
                <a:cs typeface="Times New Roman" panose="02020603050405020304" pitchFamily="18" charset="0"/>
              </a:rPr>
              <a:t>社会</a:t>
            </a:r>
            <a:endParaRPr lang="zh-CN" altLang="en-US" sz="2400"/>
          </a:p>
        </p:txBody>
      </p:sp>
      <p:sp>
        <p:nvSpPr>
          <p:cNvPr id="15" name="文本框 14">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D54DBF28-A55F-4C06-93EC-59955D9A750D}"/>
              </a:ext>
            </a:extLst>
          </p:cNvPr>
          <p:cNvSpPr txBox="1"/>
          <p:nvPr>
            <p:custDataLst>
              <p:tags r:id="rId11"/>
            </p:custDataLst>
          </p:nvPr>
        </p:nvSpPr>
        <p:spPr>
          <a:xfrm>
            <a:off x="4641588" y="3619292"/>
            <a:ext cx="7636309" cy="3046988"/>
          </a:xfrm>
          <a:prstGeom prst="rect">
            <a:avLst/>
          </a:prstGeom>
          <a:noFill/>
        </p:spPr>
        <p:txBody>
          <a:bodyPr wrap="square">
            <a:spAutoFit/>
          </a:bodyPr>
          <a:lstStyle/>
          <a:p>
            <a:pPr indent="266700" algn="just"/>
            <a:r>
              <a:rPr lang="zh-CN" altLang="zh-CN" sz="2400" b="1" kern="100" dirty="0">
                <a:effectLst/>
                <a:latin typeface="+mn-ea"/>
                <a:cs typeface="Times New Roman" panose="02020603050405020304" pitchFamily="18" charset="0"/>
              </a:rPr>
              <a:t>①资本主义的产生</a:t>
            </a:r>
            <a:endParaRPr lang="en-US" altLang="zh-CN" sz="2400" b="1" kern="100" dirty="0">
              <a:effectLst/>
              <a:latin typeface="+mn-ea"/>
              <a:cs typeface="Times New Roman" panose="02020603050405020304" pitchFamily="18" charset="0"/>
            </a:endParaRPr>
          </a:p>
          <a:p>
            <a:pPr indent="266700" algn="just"/>
            <a:r>
              <a:rPr lang="zh-CN" altLang="zh-CN" sz="2400" b="1" kern="100" dirty="0">
                <a:effectLst/>
                <a:latin typeface="+mn-ea"/>
                <a:cs typeface="Times New Roman" panose="02020603050405020304" pitchFamily="18" charset="0"/>
              </a:rPr>
              <a:t>②</a:t>
            </a:r>
            <a:r>
              <a:rPr lang="zh-CN" altLang="zh-CN" sz="2400" b="1" kern="100" dirty="0">
                <a:solidFill>
                  <a:srgbClr val="FF0000"/>
                </a:solidFill>
                <a:effectLst/>
                <a:latin typeface="+mn-ea"/>
                <a:cs typeface="Times New Roman" panose="02020603050405020304" pitchFamily="18" charset="0"/>
              </a:rPr>
              <a:t>生产关系的特点</a:t>
            </a:r>
            <a:endParaRPr lang="zh-CN" altLang="zh-CN" sz="2400" kern="100" dirty="0">
              <a:solidFill>
                <a:srgbClr val="FF0000"/>
              </a:solidFill>
              <a:effectLst/>
              <a:latin typeface="+mn-ea"/>
              <a:cs typeface="Times New Roman" panose="02020603050405020304" pitchFamily="18" charset="0"/>
            </a:endParaRPr>
          </a:p>
          <a:p>
            <a:pPr indent="266700" algn="l"/>
            <a:r>
              <a:rPr lang="zh-CN" altLang="zh-CN" sz="2400" b="1" kern="100" dirty="0">
                <a:effectLst/>
                <a:latin typeface="+mn-ea"/>
                <a:cs typeface="Times New Roman" panose="02020603050405020304" pitchFamily="18" charset="0"/>
              </a:rPr>
              <a:t>③资本主义生产关系建立必须具备</a:t>
            </a:r>
            <a:r>
              <a:rPr lang="zh-CN" altLang="zh-CN" sz="2400" b="1" kern="100" dirty="0">
                <a:solidFill>
                  <a:srgbClr val="FF0000"/>
                </a:solidFill>
                <a:effectLst/>
                <a:latin typeface="+mn-ea"/>
                <a:cs typeface="Times New Roman" panose="02020603050405020304" pitchFamily="18" charset="0"/>
              </a:rPr>
              <a:t>两个基本条件</a:t>
            </a:r>
            <a:endParaRPr lang="zh-CN" altLang="zh-CN" sz="2400" kern="100" dirty="0">
              <a:solidFill>
                <a:srgbClr val="FF0000"/>
              </a:solidFill>
              <a:effectLst/>
              <a:latin typeface="+mn-ea"/>
              <a:cs typeface="Times New Roman" panose="02020603050405020304" pitchFamily="18" charset="0"/>
            </a:endParaRPr>
          </a:p>
          <a:p>
            <a:pPr indent="266700" algn="just"/>
            <a:r>
              <a:rPr lang="zh-CN" altLang="zh-CN" sz="2400" b="1" kern="100" dirty="0">
                <a:effectLst/>
                <a:latin typeface="+mn-ea"/>
                <a:cs typeface="Times New Roman" panose="02020603050405020304" pitchFamily="18" charset="0"/>
              </a:rPr>
              <a:t>④资本主义制度的确立的意义</a:t>
            </a:r>
            <a:endParaRPr lang="zh-CN" altLang="zh-CN" sz="2400" kern="100" dirty="0">
              <a:effectLst/>
              <a:latin typeface="+mn-ea"/>
              <a:cs typeface="Times New Roman" panose="02020603050405020304" pitchFamily="18" charset="0"/>
            </a:endParaRPr>
          </a:p>
          <a:p>
            <a:pPr indent="266700" algn="l"/>
            <a:r>
              <a:rPr lang="zh-CN" altLang="zh-CN" sz="2400" b="1" kern="100" dirty="0">
                <a:effectLst/>
                <a:latin typeface="+mn-ea"/>
                <a:cs typeface="Times New Roman" panose="02020603050405020304" pitchFamily="18" charset="0"/>
              </a:rPr>
              <a:t>⑤</a:t>
            </a:r>
            <a:r>
              <a:rPr lang="zh-CN" altLang="zh-CN" sz="2400" b="1" kern="100" dirty="0">
                <a:solidFill>
                  <a:srgbClr val="FF0000"/>
                </a:solidFill>
                <a:effectLst/>
                <a:latin typeface="+mn-ea"/>
                <a:cs typeface="Times New Roman" panose="02020603050405020304" pitchFamily="18" charset="0"/>
              </a:rPr>
              <a:t>资本主义经济危机</a:t>
            </a:r>
            <a:r>
              <a:rPr lang="zh-CN" altLang="zh-CN" sz="2400" b="1" kern="100" dirty="0">
                <a:effectLst/>
                <a:latin typeface="+mn-ea"/>
                <a:cs typeface="Times New Roman" panose="02020603050405020304" pitchFamily="18" charset="0"/>
              </a:rPr>
              <a:t>：基本特征</a:t>
            </a:r>
            <a:r>
              <a:rPr lang="zh-CN" altLang="zh-CN" sz="2400" kern="100" dirty="0">
                <a:effectLst/>
                <a:latin typeface="+mn-ea"/>
                <a:cs typeface="Times New Roman" panose="02020603050405020304" pitchFamily="18" charset="0"/>
              </a:rPr>
              <a:t>：</a:t>
            </a:r>
            <a:r>
              <a:rPr lang="zh-CN" altLang="zh-CN" sz="2400" b="1" kern="100" dirty="0">
                <a:effectLst/>
                <a:latin typeface="+mn-ea"/>
                <a:cs typeface="Times New Roman" panose="02020603050405020304" pitchFamily="18" charset="0"/>
              </a:rPr>
              <a:t>生产</a:t>
            </a:r>
            <a:r>
              <a:rPr lang="zh-CN" altLang="zh-CN" sz="2400" b="1" kern="100" dirty="0">
                <a:solidFill>
                  <a:srgbClr val="C00000"/>
                </a:solidFill>
                <a:effectLst/>
                <a:latin typeface="+mn-ea"/>
                <a:cs typeface="Times New Roman" panose="02020603050405020304" pitchFamily="18" charset="0"/>
              </a:rPr>
              <a:t>相对</a:t>
            </a:r>
            <a:r>
              <a:rPr lang="zh-CN" altLang="zh-CN" sz="2400" b="1" kern="100" dirty="0">
                <a:effectLst/>
                <a:latin typeface="+mn-ea"/>
                <a:cs typeface="Times New Roman" panose="02020603050405020304" pitchFamily="18" charset="0"/>
              </a:rPr>
              <a:t>过剩 </a:t>
            </a:r>
          </a:p>
          <a:p>
            <a:pPr algn="l"/>
            <a:r>
              <a:rPr lang="en-US" altLang="zh-CN" sz="2400" kern="100" dirty="0">
                <a:effectLst/>
                <a:latin typeface="+mn-ea"/>
                <a:cs typeface="Times New Roman" panose="02020603050405020304" pitchFamily="18" charset="0"/>
              </a:rPr>
              <a:t>                      </a:t>
            </a:r>
            <a:r>
              <a:rPr lang="zh-CN" altLang="zh-CN" sz="2400" b="1" kern="100" dirty="0">
                <a:effectLst/>
                <a:latin typeface="+mn-ea"/>
                <a:cs typeface="Times New Roman" panose="02020603050405020304" pitchFamily="18" charset="0"/>
              </a:rPr>
              <a:t>主要表现是</a:t>
            </a:r>
            <a:r>
              <a:rPr lang="zh-CN" altLang="zh-CN" sz="2400" kern="100" dirty="0">
                <a:effectLst/>
                <a:latin typeface="+mn-ea"/>
                <a:cs typeface="Times New Roman" panose="02020603050405020304" pitchFamily="18" charset="0"/>
              </a:rPr>
              <a:t>：</a:t>
            </a:r>
          </a:p>
          <a:p>
            <a:pPr algn="l"/>
            <a:r>
              <a:rPr lang="en-US" altLang="zh-CN" sz="2400" kern="100" dirty="0">
                <a:effectLst/>
                <a:latin typeface="+mn-ea"/>
                <a:cs typeface="Times New Roman" panose="02020603050405020304" pitchFamily="18" charset="0"/>
              </a:rPr>
              <a:t>     </a:t>
            </a:r>
            <a:r>
              <a:rPr lang="en-US" altLang="zh-CN" sz="2400" b="1" kern="100" dirty="0">
                <a:effectLst/>
                <a:latin typeface="+mn-ea"/>
                <a:cs typeface="Times New Roman" panose="02020603050405020304" pitchFamily="18" charset="0"/>
              </a:rPr>
              <a:t>                 </a:t>
            </a:r>
            <a:r>
              <a:rPr lang="zh-CN" altLang="zh-CN" sz="2400" b="1" kern="100" dirty="0">
                <a:solidFill>
                  <a:srgbClr val="7030A0"/>
                </a:solidFill>
                <a:effectLst/>
                <a:latin typeface="黑体" pitchFamily="49" charset="-122"/>
                <a:ea typeface="黑体" pitchFamily="49" charset="-122"/>
                <a:cs typeface="Times New Roman" panose="02020603050405020304" pitchFamily="18" charset="0"/>
              </a:rPr>
              <a:t>原因：</a:t>
            </a:r>
            <a:r>
              <a:rPr lang="en-US" altLang="zh-CN" sz="2400" b="1" kern="100" dirty="0">
                <a:solidFill>
                  <a:srgbClr val="7030A0"/>
                </a:solidFill>
                <a:effectLst/>
                <a:latin typeface="黑体" pitchFamily="49" charset="-122"/>
                <a:ea typeface="黑体" pitchFamily="49" charset="-122"/>
                <a:cs typeface="Times New Roman" panose="02020603050405020304" pitchFamily="18" charset="0"/>
              </a:rPr>
              <a:t>a.</a:t>
            </a:r>
            <a:r>
              <a:rPr lang="zh-CN" altLang="zh-CN" sz="2400" b="1" kern="100" dirty="0">
                <a:solidFill>
                  <a:srgbClr val="7030A0"/>
                </a:solidFill>
                <a:effectLst/>
                <a:latin typeface="黑体" pitchFamily="49" charset="-122"/>
                <a:ea typeface="黑体" pitchFamily="49" charset="-122"/>
                <a:cs typeface="Times New Roman" panose="02020603050405020304" pitchFamily="18" charset="0"/>
              </a:rPr>
              <a:t>直接原因</a:t>
            </a:r>
            <a:r>
              <a:rPr lang="en-US" altLang="zh-CN" sz="2400" b="1" kern="100" dirty="0">
                <a:solidFill>
                  <a:srgbClr val="7030A0"/>
                </a:solidFill>
                <a:effectLst/>
                <a:latin typeface="黑体" pitchFamily="49" charset="-122"/>
                <a:ea typeface="黑体" pitchFamily="49" charset="-122"/>
                <a:cs typeface="Times New Roman" panose="02020603050405020304" pitchFamily="18" charset="0"/>
              </a:rPr>
              <a:t>b.</a:t>
            </a:r>
            <a:r>
              <a:rPr lang="zh-CN" altLang="zh-CN" sz="2400" b="1" kern="100" dirty="0">
                <a:solidFill>
                  <a:srgbClr val="7030A0"/>
                </a:solidFill>
                <a:effectLst/>
                <a:latin typeface="黑体" pitchFamily="49" charset="-122"/>
                <a:ea typeface="黑体" pitchFamily="49" charset="-122"/>
                <a:cs typeface="Times New Roman" panose="02020603050405020304" pitchFamily="18" charset="0"/>
              </a:rPr>
              <a:t>根本原因</a:t>
            </a:r>
            <a:r>
              <a:rPr lang="zh-CN" altLang="zh-CN" sz="2400" kern="100" dirty="0">
                <a:effectLst/>
                <a:latin typeface="+mn-ea"/>
                <a:cs typeface="Times New Roman" panose="02020603050405020304" pitchFamily="18" charset="0"/>
              </a:rPr>
              <a:t>：</a:t>
            </a:r>
          </a:p>
          <a:p>
            <a:pPr indent="266700" algn="l"/>
            <a:r>
              <a:rPr lang="zh-CN" altLang="zh-CN" sz="2400" b="1" kern="100" dirty="0">
                <a:effectLst/>
                <a:latin typeface="+mn-ea"/>
                <a:cs typeface="Times New Roman" panose="02020603050405020304" pitchFamily="18" charset="0"/>
              </a:rPr>
              <a:t>⑥资本主义社会的基本矛盾在阶级关系上表现</a:t>
            </a:r>
            <a:endParaRPr lang="zh-CN" altLang="zh-CN" sz="2400" kern="100" dirty="0">
              <a:effectLst/>
              <a:latin typeface="+mn-ea"/>
              <a:cs typeface="Times New Roman" panose="02020603050405020304" pitchFamily="18" charset="0"/>
            </a:endParaRPr>
          </a:p>
        </p:txBody>
      </p:sp>
      <p:sp>
        <p:nvSpPr>
          <p:cNvPr id="16" name="左大括号 15">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C714076F-B93C-4E87-951B-FE382865EFCB}"/>
              </a:ext>
            </a:extLst>
          </p:cNvPr>
          <p:cNvSpPr/>
          <p:nvPr>
            <p:custDataLst>
              <p:tags r:id="rId12"/>
            </p:custDataLst>
          </p:nvPr>
        </p:nvSpPr>
        <p:spPr>
          <a:xfrm>
            <a:off x="3056817" y="2011943"/>
            <a:ext cx="401035" cy="3719523"/>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7" name="左大括号 16">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71E31AEF-BF17-4325-B435-2E5864BE096F}"/>
              </a:ext>
            </a:extLst>
          </p:cNvPr>
          <p:cNvSpPr/>
          <p:nvPr>
            <p:custDataLst>
              <p:tags r:id="rId13"/>
            </p:custDataLst>
          </p:nvPr>
        </p:nvSpPr>
        <p:spPr>
          <a:xfrm>
            <a:off x="4529150" y="1028109"/>
            <a:ext cx="173115" cy="2536678"/>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8" name="左大括号 17">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4F97293D-8C15-4F8B-8CCD-ACE448C9957E}"/>
              </a:ext>
            </a:extLst>
          </p:cNvPr>
          <p:cNvSpPr/>
          <p:nvPr>
            <p:custDataLst>
              <p:tags r:id="rId14"/>
            </p:custDataLst>
          </p:nvPr>
        </p:nvSpPr>
        <p:spPr>
          <a:xfrm>
            <a:off x="4524682" y="3703430"/>
            <a:ext cx="173116" cy="2951366"/>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Tree>
    <p:extLst>
      <p:ext uri="{BB962C8B-B14F-4D97-AF65-F5344CB8AC3E}">
        <p14:creationId xmlns:p14="http://schemas.microsoft.com/office/powerpoint/2010/main" val="2996049212"/>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35" presetClass="path" presetSubtype="0" accel="50000" decel="50000" fill="hold" nodeType="withEffect">
                                  <p:stCondLst>
                                    <p:cond delay="0"/>
                                  </p:stCondLst>
                                  <p:childTnLst>
                                    <p:animMotion origin="layout" path="M -6.25E-07 -3.7037E-06 L 0.18997 -3.7037E-06" pathEditMode="relative" rAng="0" ptsTypes="AA">
                                      <p:cBhvr>
                                        <p:cTn id="11" dur="1000" spd="-100000" fill="hold"/>
                                        <p:tgtEl>
                                          <p:spTgt spid="2"/>
                                        </p:tgtEl>
                                        <p:attrNameLst>
                                          <p:attrName>ppt_x</p:attrName>
                                          <p:attrName>ppt_y</p:attrName>
                                        </p:attrNameLst>
                                      </p:cBhvr>
                                      <p:rCtr x="9492" y="0"/>
                                    </p:animMotion>
                                  </p:childTnLst>
                                </p:cTn>
                              </p:par>
                              <p:par>
                                <p:cTn id="12" presetID="53" presetClass="entr" presetSubtype="0" fill="hold" nodeType="with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par>
                                <p:cTn id="17" presetID="35" presetClass="path" presetSubtype="0" accel="50000" decel="50000" fill="hold" nodeType="withEffect">
                                  <p:stCondLst>
                                    <p:cond delay="0"/>
                                  </p:stCondLst>
                                  <p:childTnLst>
                                    <p:animMotion origin="layout" path="M 0 -3.7037E-06 L -0.41185 -3.7037E-06" pathEditMode="relative" rAng="0" ptsTypes="AA">
                                      <p:cBhvr>
                                        <p:cTn id="18" dur="1000" spd="-100000" fill="hold"/>
                                        <p:tgtEl>
                                          <p:spTgt spid="4"/>
                                        </p:tgtEl>
                                        <p:attrNameLst>
                                          <p:attrName>ppt_x</p:attrName>
                                          <p:attrName>ppt_y</p:attrName>
                                        </p:attrNameLst>
                                      </p:cBhvr>
                                      <p:rCtr x="-20599" y="0"/>
                                    </p:animMotion>
                                  </p:childTnLst>
                                </p:cTn>
                              </p:par>
                            </p:childTnLst>
                          </p:cTn>
                        </p:par>
                        <p:par>
                          <p:cTn id="19" fill="hold" nodeType="afterGroup">
                            <p:stCondLst>
                              <p:cond delay="1000"/>
                            </p:stCondLst>
                            <p:childTnLst>
                              <p:par>
                                <p:cTn id="20" presetID="53" presetClass="entr" presetSubtype="0"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250" fill="hold"/>
                                        <p:tgtEl>
                                          <p:spTgt spid="6"/>
                                        </p:tgtEl>
                                        <p:attrNameLst>
                                          <p:attrName>ppt_w</p:attrName>
                                        </p:attrNameLst>
                                      </p:cBhvr>
                                      <p:tavLst>
                                        <p:tav tm="0">
                                          <p:val>
                                            <p:fltVal val="0"/>
                                          </p:val>
                                        </p:tav>
                                        <p:tav tm="100000">
                                          <p:val>
                                            <p:strVal val="#ppt_w"/>
                                          </p:val>
                                        </p:tav>
                                      </p:tavLst>
                                    </p:anim>
                                    <p:anim calcmode="lin" valueType="num">
                                      <p:cBhvr>
                                        <p:cTn id="23" dur="250" fill="hold"/>
                                        <p:tgtEl>
                                          <p:spTgt spid="6"/>
                                        </p:tgtEl>
                                        <p:attrNameLst>
                                          <p:attrName>ppt_h</p:attrName>
                                        </p:attrNameLst>
                                      </p:cBhvr>
                                      <p:tavLst>
                                        <p:tav tm="0">
                                          <p:val>
                                            <p:fltVal val="0"/>
                                          </p:val>
                                        </p:tav>
                                        <p:tav tm="100000">
                                          <p:val>
                                            <p:strVal val="#ppt_h"/>
                                          </p:val>
                                        </p:tav>
                                      </p:tavLst>
                                    </p:anim>
                                    <p:animEffect transition="in" filter="fade">
                                      <p:cBhvr>
                                        <p:cTn id="24" dur="250"/>
                                        <p:tgtEl>
                                          <p:spTgt spid="6"/>
                                        </p:tgtEl>
                                      </p:cBhvr>
                                    </p:animEffect>
                                  </p:childTnLst>
                                </p:cTn>
                              </p:par>
                              <p:par>
                                <p:cTn id="25" presetID="6" presetClass="emph" presetSubtype="0" decel="100000" fill="hold" grpId="1" nodeType="withEffect">
                                  <p:stCondLst>
                                    <p:cond delay="200"/>
                                  </p:stCondLst>
                                  <p:childTnLst>
                                    <p:animScale>
                                      <p:cBhvr>
                                        <p:cTn id="26" dur="250" fill="hold"/>
                                        <p:tgtEl>
                                          <p:spTgt spid="6"/>
                                        </p:tgtEl>
                                      </p:cBhvr>
                                      <p:by x="120000" y="120000"/>
                                    </p:animScale>
                                  </p:childTnLst>
                                </p:cTn>
                              </p:par>
                              <p:par>
                                <p:cTn id="27" presetID="6" presetClass="emph" presetSubtype="0" decel="100000" fill="hold" grpId="2" nodeType="withEffect">
                                  <p:stCondLst>
                                    <p:cond delay="400"/>
                                  </p:stCondLst>
                                  <p:childTnLst>
                                    <p:animScale>
                                      <p:cBhvr>
                                        <p:cTn id="28" dur="250" fill="hold"/>
                                        <p:tgtEl>
                                          <p:spTgt spid="6"/>
                                        </p:tgtEl>
                                      </p:cBhvr>
                                      <p:by x="83000" y="83000"/>
                                    </p:animScale>
                                  </p:childTnLst>
                                </p:cTn>
                              </p:par>
                            </p:childTnLst>
                          </p:cTn>
                        </p:par>
                        <p:par>
                          <p:cTn id="29" fill="hold" nodeType="afterGroup">
                            <p:stCondLst>
                              <p:cond delay="1650"/>
                            </p:stCondLst>
                            <p:childTnLst>
                              <p:par>
                                <p:cTn id="30" presetID="53" presetClass="entr" presetSubtype="0" fill="hold" grpId="0" nodeType="afterEffect">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cBhvr>
                                        <p:cTn id="32" dur="500" fill="hold"/>
                                        <p:tgtEl>
                                          <p:spTgt spid="5"/>
                                        </p:tgtEl>
                                        <p:attrNameLst>
                                          <p:attrName>ppt_w</p:attrName>
                                        </p:attrNameLst>
                                      </p:cBhvr>
                                      <p:tavLst>
                                        <p:tav tm="0">
                                          <p:val>
                                            <p:fltVal val="0"/>
                                          </p:val>
                                        </p:tav>
                                        <p:tav tm="100000">
                                          <p:val>
                                            <p:strVal val="#ppt_w"/>
                                          </p:val>
                                        </p:tav>
                                      </p:tavLst>
                                    </p:anim>
                                    <p:anim calcmode="lin" valueType="num">
                                      <p:cBhvr>
                                        <p:cTn id="33" dur="500" fill="hold"/>
                                        <p:tgtEl>
                                          <p:spTgt spid="5"/>
                                        </p:tgtEl>
                                        <p:attrNameLst>
                                          <p:attrName>ppt_h</p:attrName>
                                        </p:attrNameLst>
                                      </p:cBhvr>
                                      <p:tavLst>
                                        <p:tav tm="0">
                                          <p:val>
                                            <p:fltVal val="0"/>
                                          </p:val>
                                        </p:tav>
                                        <p:tav tm="100000">
                                          <p:val>
                                            <p:strVal val="#ppt_h"/>
                                          </p:val>
                                        </p:tav>
                                      </p:tavLst>
                                    </p:anim>
                                    <p:animEffect transition="in" filter="fade">
                                      <p:cBhvr>
                                        <p:cTn id="34" dur="500"/>
                                        <p:tgtEl>
                                          <p:spTgt spid="5"/>
                                        </p:tgtEl>
                                      </p:cBhvr>
                                    </p:animEffect>
                                  </p:childTnLst>
                                </p:cTn>
                              </p:par>
                              <p:par>
                                <p:cTn id="35" presetID="35" presetClass="path" presetSubtype="0" accel="50000" decel="50000" fill="hold" grpId="1" nodeType="withEffect">
                                  <p:stCondLst>
                                    <p:cond delay="0"/>
                                  </p:stCondLst>
                                  <p:childTnLst>
                                    <p:animMotion origin="layout" path="M -4.375E-06 -3.7037E-06 L -0.30273 -3.7037E-06" pathEditMode="relative" rAng="0" ptsTypes="AA">
                                      <p:cBhvr>
                                        <p:cTn id="36" dur="1000" spd="-100000" fill="hold"/>
                                        <p:tgtEl>
                                          <p:spTgt spid="5"/>
                                        </p:tgtEl>
                                        <p:attrNameLst>
                                          <p:attrName>ppt_x</p:attrName>
                                          <p:attrName>ppt_y</p:attrName>
                                        </p:attrNameLst>
                                      </p:cBhvr>
                                      <p:rCtr x="-15143" y="0"/>
                                    </p:animMotion>
                                  </p:childTnLst>
                                </p:cTn>
                              </p:par>
                            </p:childTnLst>
                          </p:cTn>
                        </p:par>
                      </p:childTnLst>
                    </p:cTn>
                  </p:par>
                  <p:par>
                    <p:cTn id="37" fill="hold" nodeType="clickPar">
                      <p:stCondLst>
                        <p:cond delay="indefinite"/>
                        <p:cond evt="onBegin" delay="0">
                          <p:tn val="36"/>
                        </p:cond>
                      </p:stCondLst>
                      <p:childTnLst>
                        <p:par>
                          <p:cTn id="38" fill="hold" nodeType="after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childTnLst>
                          </p:cTn>
                        </p:par>
                      </p:childTnLst>
                    </p:cTn>
                  </p:par>
                  <p:par>
                    <p:cTn id="45" fill="hold" nodeType="clickPar">
                      <p:stCondLst>
                        <p:cond delay="indefinite"/>
                        <p:cond evt="onBegin" delay="0">
                          <p:tn val="44"/>
                        </p:cond>
                      </p:stCondLst>
                      <p:childTnLst>
                        <p:par>
                          <p:cTn id="46" fill="hold" nodeType="afterGroup">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4"/>
                                        </p:tgtEl>
                                        <p:attrNameLst>
                                          <p:attrName>style.visibility</p:attrName>
                                        </p:attrNameLst>
                                      </p:cBhvr>
                                      <p:to>
                                        <p:strVal val="visible"/>
                                      </p:to>
                                    </p:set>
                                  </p:childTnLst>
                                </p:cTn>
                              </p:par>
                            </p:childTnLst>
                          </p:cTn>
                        </p:par>
                      </p:childTnLst>
                    </p:cTn>
                  </p:par>
                  <p:par>
                    <p:cTn id="51" fill="hold" nodeType="clickPar">
                      <p:stCondLst>
                        <p:cond delay="indefinite"/>
                        <p:cond evt="onBegin" delay="0">
                          <p:tn val="50"/>
                        </p:cond>
                      </p:stCondLst>
                      <p:childTnLst>
                        <p:par>
                          <p:cTn id="52" fill="hold" nodeType="after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animBg="1"/>
      <p:bldP spid="6" grpId="1" animBg="1"/>
      <p:bldP spid="6" grpId="2" animBg="1"/>
      <p:bldP spid="12" grpId="0"/>
      <p:bldP spid="14" grpId="0"/>
      <p:bldP spid="13" grpId="0"/>
      <p:bldP spid="15" grpId="0"/>
      <p:bldP spid="16" grpId="0" animBg="1"/>
      <p:bldP spid="17" grpId="0" animBg="1"/>
      <p:bldP spid="1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3"/>
          <p:cNvPicPr>
            <a:picLocks noChangeAspect="1"/>
          </p:cNvPicPr>
          <p:nvPr/>
        </p:nvPicPr>
        <p:blipFill>
          <a:blip r:embed="rId2"/>
          <a:stretch>
            <a:fillRect/>
          </a:stretch>
        </p:blipFill>
        <p:spPr>
          <a:xfrm>
            <a:off x="143088" y="44451"/>
            <a:ext cx="2782993" cy="695325"/>
          </a:xfrm>
          <a:prstGeom prst="rect">
            <a:avLst/>
          </a:prstGeom>
        </p:spPr>
      </p:pic>
      <p:sp>
        <p:nvSpPr>
          <p:cNvPr id="100" name="文本框 99"/>
          <p:cNvSpPr txBox="1"/>
          <p:nvPr/>
        </p:nvSpPr>
        <p:spPr>
          <a:xfrm>
            <a:off x="102447" y="734485"/>
            <a:ext cx="11985413" cy="4555093"/>
          </a:xfrm>
          <a:prstGeom prst="rect">
            <a:avLst/>
          </a:prstGeom>
          <a:noFill/>
          <a:ln w="9525">
            <a:noFill/>
          </a:ln>
        </p:spPr>
        <p:txBody>
          <a:bodyPr wrap="square">
            <a:spAutoFit/>
          </a:bodyPr>
          <a:lstStyle/>
          <a:p>
            <a:r>
              <a:rPr lang="zh-CN" sz="2000" b="1" dirty="0">
                <a:ea typeface="宋体" panose="02010600030101010101" pitchFamily="2" charset="-122"/>
              </a:rPr>
              <a:t>易错1：混淆私有制、阶级和国家的产生过程</a:t>
            </a:r>
            <a:endParaRPr lang="zh-CN" sz="2000" dirty="0">
              <a:ea typeface="宋体" panose="02010600030101010101" pitchFamily="2" charset="-122"/>
            </a:endParaRPr>
          </a:p>
          <a:p>
            <a:r>
              <a:rPr lang="zh-CN" sz="1800" dirty="0">
                <a:ea typeface="宋体" panose="02010600030101010101" pitchFamily="2" charset="-122"/>
              </a:rPr>
              <a:t>原始社会末期，随着生产力的发展，产生了私有制，出现了阶级，奴隶主阶级和奴隶阶级的利益是根本对立的，两者之间的矛盾不可调和，奴隶主为了维护本阶级的利益，建立了军队、法庭、监狱等暴力机关，作为维护统治秩序的工具，奴隶制国家便产生了。</a:t>
            </a:r>
          </a:p>
          <a:p>
            <a:r>
              <a:rPr lang="zh-CN" sz="1800" dirty="0">
                <a:ea typeface="宋体" panose="02010600030101010101" pitchFamily="2" charset="-122"/>
              </a:rPr>
              <a:t>（1）</a:t>
            </a:r>
            <a:r>
              <a:rPr lang="zh-CN" sz="1800" b="1" dirty="0">
                <a:solidFill>
                  <a:srgbClr val="C00000"/>
                </a:solidFill>
                <a:ea typeface="宋体" panose="02010600030101010101" pitchFamily="2" charset="-122"/>
              </a:rPr>
              <a:t>私有制的产生</a:t>
            </a:r>
            <a:r>
              <a:rPr lang="zh-CN" sz="1800" dirty="0">
                <a:ea typeface="宋体" panose="02010600030101010101" pitchFamily="2" charset="-122"/>
              </a:rPr>
              <a:t>：生产工具的改进→生产力的发展→个体劳动代替共同劳动→生产资料私有。</a:t>
            </a:r>
          </a:p>
          <a:p>
            <a:r>
              <a:rPr lang="zh-CN" sz="1800" dirty="0">
                <a:ea typeface="宋体" panose="02010600030101010101" pitchFamily="2" charset="-122"/>
              </a:rPr>
              <a:t>（2）</a:t>
            </a:r>
            <a:r>
              <a:rPr lang="zh-CN" sz="1800" b="1" dirty="0" smtClean="0">
                <a:solidFill>
                  <a:srgbClr val="C00000"/>
                </a:solidFill>
              </a:rPr>
              <a:t>阶级的</a:t>
            </a:r>
            <a:r>
              <a:rPr lang="zh-CN" altLang="zh-CN" b="1" dirty="0">
                <a:solidFill>
                  <a:srgbClr val="C00000"/>
                </a:solidFill>
              </a:rPr>
              <a:t>产</a:t>
            </a:r>
            <a:r>
              <a:rPr lang="zh-CN" sz="1800" b="1" dirty="0" smtClean="0">
                <a:solidFill>
                  <a:srgbClr val="C00000"/>
                </a:solidFill>
              </a:rPr>
              <a:t>生</a:t>
            </a:r>
            <a:r>
              <a:rPr lang="zh-CN" sz="1800" dirty="0">
                <a:ea typeface="宋体" panose="02010600030101010101" pitchFamily="2" charset="-122"/>
              </a:rPr>
              <a:t>：生产力发展→私有制产生→贫富分化→有人拥有大量生产资料→人剥削人成为客观需要</a:t>
            </a:r>
          </a:p>
          <a:p>
            <a:r>
              <a:rPr lang="zh-CN" sz="1800" dirty="0">
                <a:ea typeface="宋体" panose="02010600030101010101" pitchFamily="2" charset="-122"/>
              </a:rPr>
              <a:t>（3）奴隶制国家：随着原始社会的解体，逐渐形成两大地位不同的集团——奴隶主阶级和奴隶阶级，前者处于剥削者的地位，后者处于被剥削者的地位。奴隶主阶级和奴隶阶级之间的矛盾，是奴隶社会的主要矛盾。奴隶主的残酷剥削和压迫，必然遭到奴隶的反抗。奴隶主为了维护本阶级的利益，建立了军队、法庭、监狱等暴力机关。这样，人类历史上最早的国家——奴隶制国家产生了。</a:t>
            </a:r>
          </a:p>
          <a:p>
            <a:endParaRPr lang="zh-CN" sz="1800" dirty="0">
              <a:ea typeface="宋体" panose="02010600030101010101" pitchFamily="2" charset="-122"/>
            </a:endParaRPr>
          </a:p>
          <a:p>
            <a:r>
              <a:rPr lang="zh-CN" sz="2000" b="1" dirty="0">
                <a:latin typeface="宋体" pitchFamily="2" charset="-122"/>
                <a:ea typeface="宋体" pitchFamily="2" charset="-122"/>
              </a:rPr>
              <a:t>易错</a:t>
            </a:r>
            <a:r>
              <a:rPr lang="en-US" altLang="zh-CN" sz="2000" b="1" dirty="0">
                <a:latin typeface="宋体" pitchFamily="2" charset="-122"/>
                <a:ea typeface="宋体" pitchFamily="2" charset="-122"/>
              </a:rPr>
              <a:t>2</a:t>
            </a:r>
            <a:r>
              <a:rPr lang="zh-CN" sz="2000" b="1" dirty="0">
                <a:latin typeface="宋体" pitchFamily="2" charset="-122"/>
                <a:ea typeface="宋体" pitchFamily="2" charset="-122"/>
              </a:rPr>
              <a:t>：混淆资本主义经济危机爆发的根本原因和直接原因</a:t>
            </a:r>
          </a:p>
          <a:p>
            <a:r>
              <a:rPr lang="zh-CN" altLang="en-US" sz="1800" dirty="0"/>
              <a:t>直接原因：生产无限扩大的趋势与劳动人民有支付能力的需求相对缩小之间的矛盾，以及个别企业内部生产的有组织性与整个社会生产的无政府状态之间的矛盾；根本原因：生产社会化和生产资料资本主义私人占有之间的矛盾，这是资本主义社会的基本矛盾。</a:t>
            </a:r>
          </a:p>
          <a:p>
            <a:endParaRPr lang="zh-CN" altLang="en-US" sz="1800" dirty="0"/>
          </a:p>
        </p:txBody>
      </p:sp>
      <p:sp>
        <p:nvSpPr>
          <p:cNvPr id="2" name="文本框 1"/>
          <p:cNvSpPr txBox="1"/>
          <p:nvPr/>
        </p:nvSpPr>
        <p:spPr>
          <a:xfrm>
            <a:off x="6869571" y="3357483"/>
            <a:ext cx="2954655" cy="461665"/>
          </a:xfrm>
          <a:prstGeom prst="rect">
            <a:avLst/>
          </a:prstGeom>
          <a:noFill/>
        </p:spPr>
        <p:txBody>
          <a:bodyPr wrap="none" rtlCol="0" anchor="t">
            <a:spAutoFit/>
          </a:bodyPr>
          <a:lstStyle/>
          <a:p>
            <a:r>
              <a:rPr lang="zh-CN" sz="2400" dirty="0">
                <a:solidFill>
                  <a:srgbClr val="FF0000"/>
                </a:solidFill>
                <a:sym typeface="+mn-ea"/>
              </a:rPr>
              <a:t>私有制确立的标志？</a:t>
            </a:r>
            <a:endParaRPr lang="zh-CN" altLang="en-US" sz="2400" dirty="0">
              <a:solidFill>
                <a:srgbClr val="FF0000"/>
              </a:solidFill>
              <a:sym typeface="+mn-ea"/>
            </a:endParaRPr>
          </a:p>
        </p:txBody>
      </p:sp>
      <p:sp>
        <p:nvSpPr>
          <p:cNvPr id="4" name="矩形 3"/>
          <p:cNvSpPr/>
          <p:nvPr/>
        </p:nvSpPr>
        <p:spPr>
          <a:xfrm>
            <a:off x="143088" y="5204558"/>
            <a:ext cx="11356623" cy="954107"/>
          </a:xfrm>
          <a:prstGeom prst="rect">
            <a:avLst/>
          </a:prstGeom>
        </p:spPr>
        <p:txBody>
          <a:bodyPr wrap="square">
            <a:spAutoFit/>
          </a:bodyPr>
          <a:lstStyle/>
          <a:p>
            <a:r>
              <a:rPr lang="zh-CN" altLang="zh-CN" sz="2000" b="1" dirty="0">
                <a:ea typeface="宋体" panose="02010600030101010101" pitchFamily="2" charset="-122"/>
              </a:rPr>
              <a:t>易错</a:t>
            </a:r>
            <a:r>
              <a:rPr lang="en-US" altLang="zh-CN" sz="2000" b="1" dirty="0">
                <a:ea typeface="宋体" panose="02010600030101010101" pitchFamily="2" charset="-122"/>
              </a:rPr>
              <a:t>3</a:t>
            </a:r>
            <a:r>
              <a:rPr lang="zh-CN" altLang="zh-CN" sz="2000" b="1" dirty="0">
                <a:ea typeface="宋体" panose="02010600030101010101" pitchFamily="2" charset="-122"/>
              </a:rPr>
              <a:t>：资本主义基本矛盾会随着资本主义社会的发展而根本解决</a:t>
            </a:r>
            <a:endParaRPr lang="zh-CN" altLang="zh-CN" sz="2000" dirty="0">
              <a:ea typeface="宋体" panose="02010600030101010101" pitchFamily="2" charset="-122"/>
            </a:endParaRPr>
          </a:p>
          <a:p>
            <a:r>
              <a:rPr lang="zh-CN" altLang="zh-CN" dirty="0">
                <a:ea typeface="宋体" panose="02010600030101010101" pitchFamily="2" charset="-122"/>
              </a:rPr>
              <a:t>资本主义基本矛盾是生产社会化和生产资料资本主义私人占有之间的矛盾，它是生产力与生产关系的矛盾在资本主义社会的体现，贯穿于资本主义社会的始终。</a:t>
            </a:r>
            <a:endParaRPr lang="zh-CN" altLang="zh-CN" b="1" dirty="0">
              <a:ea typeface="宋体" panose="02010600030101010101" pitchFamily="2" charset="-122"/>
            </a:endParaRPr>
          </a:p>
        </p:txBody>
      </p:sp>
    </p:spTree>
    <p:extLst>
      <p:ext uri="{BB962C8B-B14F-4D97-AF65-F5344CB8AC3E}">
        <p14:creationId xmlns:p14="http://schemas.microsoft.com/office/powerpoint/2010/main" val="42210058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图片 1"/>
          <p:cNvPicPr>
            <a:picLocks noChangeAspect="1"/>
          </p:cNvPicPr>
          <p:nvPr>
            <p:custDataLst>
              <p:tags r:id="rId1"/>
            </p:custDataLst>
          </p:nvPr>
        </p:nvPicPr>
        <p:blipFill>
          <a:blip r:embed="rId19">
            <a:extLst>
              <a:ext uri="{28A0092B-C50C-407E-A947-70E740481C1C}">
                <a14:useLocalDpi xmlns:a14="http://schemas.microsoft.com/office/drawing/2010/main"/>
              </a:ext>
            </a:extLst>
          </a:blip>
          <a:stretch>
            <a:fillRect/>
          </a:stretch>
        </p:blipFill>
        <p:spPr>
          <a:xfrm>
            <a:off x="8088923" y="246423"/>
            <a:ext cx="4103077" cy="675011"/>
          </a:xfrm>
          <a:prstGeom prst="rect">
            <a:avLst/>
          </a:prstGeom>
        </p:spPr>
      </p:pic>
      <p:cxnSp>
        <p:nvCxnSpPr>
          <p:cNvPr id="4" name="直接连接符 3"/>
          <p:cNvCxnSpPr/>
          <p:nvPr>
            <p:custDataLst>
              <p:tags r:id="rId2"/>
            </p:custDataLst>
          </p:nvPr>
        </p:nvCxnSpPr>
        <p:spPr>
          <a:xfrm>
            <a:off x="0" y="921434"/>
            <a:ext cx="12192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 name="矩形 4"/>
          <p:cNvSpPr/>
          <p:nvPr>
            <p:custDataLst>
              <p:tags r:id="rId3"/>
            </p:custDataLst>
          </p:nvPr>
        </p:nvSpPr>
        <p:spPr>
          <a:xfrm>
            <a:off x="1060287" y="353095"/>
            <a:ext cx="7195946" cy="461665"/>
          </a:xfrm>
          <a:prstGeom prst="rect">
            <a:avLst/>
          </a:prstGeom>
        </p:spPr>
        <p:txBody>
          <a:bodyPr wrap="square">
            <a:spAutoFit/>
          </a:bodyPr>
          <a:lstStyle/>
          <a:p>
            <a:r>
              <a:rPr lang="zh-CN" altLang="en-US" sz="2400" b="1">
                <a:solidFill>
                  <a:schemeClr val="accent1"/>
                </a:solidFill>
                <a:latin typeface="微软雅黑" panose="020B0503020204020204" pitchFamily="34" charset="-122"/>
                <a:ea typeface="微软雅黑" panose="020B0503020204020204" pitchFamily="34" charset="-122"/>
              </a:rPr>
              <a:t>二、知识整合 网络构建</a:t>
            </a:r>
          </a:p>
        </p:txBody>
      </p:sp>
      <p:sp>
        <p:nvSpPr>
          <p:cNvPr id="6" name="Freeform 29"/>
          <p:cNvSpPr/>
          <p:nvPr>
            <p:custDataLst>
              <p:tags r:id="rId4"/>
            </p:custDataLst>
          </p:nvPr>
        </p:nvSpPr>
        <p:spPr bwMode="auto">
          <a:xfrm>
            <a:off x="288468" y="125065"/>
            <a:ext cx="771819" cy="689695"/>
          </a:xfrm>
          <a:custGeom>
            <a:avLst/>
            <a:gdLst>
              <a:gd name="T0" fmla="*/ 803 w 1880"/>
              <a:gd name="T1" fmla="*/ 15 h 1680"/>
              <a:gd name="T2" fmla="*/ 1253 w 1880"/>
              <a:gd name="T3" fmla="*/ 1067 h 1680"/>
              <a:gd name="T4" fmla="*/ 728 w 1880"/>
              <a:gd name="T5" fmla="*/ 540 h 1680"/>
              <a:gd name="T6" fmla="*/ 928 w 1880"/>
              <a:gd name="T7" fmla="*/ 339 h 1680"/>
              <a:gd name="T8" fmla="*/ 803 w 1880"/>
              <a:gd name="T9" fmla="*/ 215 h 1680"/>
              <a:gd name="T10" fmla="*/ 549 w 1880"/>
              <a:gd name="T11" fmla="*/ 267 h 1680"/>
              <a:gd name="T12" fmla="*/ 150 w 1880"/>
              <a:gd name="T13" fmla="*/ 666 h 1680"/>
              <a:gd name="T14" fmla="*/ 376 w 1880"/>
              <a:gd name="T15" fmla="*/ 890 h 1680"/>
              <a:gd name="T16" fmla="*/ 527 w 1880"/>
              <a:gd name="T17" fmla="*/ 741 h 1680"/>
              <a:gd name="T18" fmla="*/ 1052 w 1880"/>
              <a:gd name="T19" fmla="*/ 1266 h 1680"/>
              <a:gd name="T20" fmla="*/ 176 w 1880"/>
              <a:gd name="T21" fmla="*/ 1090 h 1680"/>
              <a:gd name="T22" fmla="*/ 49 w 1880"/>
              <a:gd name="T23" fmla="*/ 1217 h 1680"/>
              <a:gd name="T24" fmla="*/ 159 w 1880"/>
              <a:gd name="T25" fmla="*/ 1357 h 1680"/>
              <a:gd name="T26" fmla="*/ 144 w 1880"/>
              <a:gd name="T27" fmla="*/ 1371 h 1680"/>
              <a:gd name="T28" fmla="*/ 122 w 1880"/>
              <a:gd name="T29" fmla="*/ 1367 h 1680"/>
              <a:gd name="T30" fmla="*/ 0 w 1880"/>
              <a:gd name="T31" fmla="*/ 1494 h 1680"/>
              <a:gd name="T32" fmla="*/ 123 w 1880"/>
              <a:gd name="T33" fmla="*/ 1616 h 1680"/>
              <a:gd name="T34" fmla="*/ 249 w 1880"/>
              <a:gd name="T35" fmla="*/ 1493 h 1680"/>
              <a:gd name="T36" fmla="*/ 245 w 1880"/>
              <a:gd name="T37" fmla="*/ 1470 h 1680"/>
              <a:gd name="T38" fmla="*/ 265 w 1880"/>
              <a:gd name="T39" fmla="*/ 1451 h 1680"/>
              <a:gd name="T40" fmla="*/ 1255 w 1880"/>
              <a:gd name="T41" fmla="*/ 1467 h 1680"/>
              <a:gd name="T42" fmla="*/ 1402 w 1880"/>
              <a:gd name="T43" fmla="*/ 1615 h 1680"/>
              <a:gd name="T44" fmla="*/ 1603 w 1880"/>
              <a:gd name="T45" fmla="*/ 1416 h 1680"/>
              <a:gd name="T46" fmla="*/ 1455 w 1880"/>
              <a:gd name="T47" fmla="*/ 1267 h 1680"/>
              <a:gd name="T48" fmla="*/ 803 w 1880"/>
              <a:gd name="T49" fmla="*/ 15 h 1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80" h="1680">
                <a:moveTo>
                  <a:pt x="803" y="15"/>
                </a:moveTo>
                <a:cubicBezTo>
                  <a:pt x="1217" y="170"/>
                  <a:pt x="1468" y="665"/>
                  <a:pt x="1253" y="1067"/>
                </a:cubicBezTo>
                <a:cubicBezTo>
                  <a:pt x="728" y="540"/>
                  <a:pt x="728" y="540"/>
                  <a:pt x="728" y="540"/>
                </a:cubicBezTo>
                <a:cubicBezTo>
                  <a:pt x="928" y="339"/>
                  <a:pt x="928" y="339"/>
                  <a:pt x="928" y="339"/>
                </a:cubicBezTo>
                <a:cubicBezTo>
                  <a:pt x="803" y="215"/>
                  <a:pt x="803" y="215"/>
                  <a:pt x="803" y="215"/>
                </a:cubicBezTo>
                <a:cubicBezTo>
                  <a:pt x="733" y="282"/>
                  <a:pt x="623" y="297"/>
                  <a:pt x="549" y="267"/>
                </a:cubicBezTo>
                <a:cubicBezTo>
                  <a:pt x="150" y="666"/>
                  <a:pt x="150" y="666"/>
                  <a:pt x="150" y="666"/>
                </a:cubicBezTo>
                <a:cubicBezTo>
                  <a:pt x="376" y="890"/>
                  <a:pt x="376" y="890"/>
                  <a:pt x="376" y="890"/>
                </a:cubicBezTo>
                <a:cubicBezTo>
                  <a:pt x="527" y="741"/>
                  <a:pt x="527" y="741"/>
                  <a:pt x="527" y="741"/>
                </a:cubicBezTo>
                <a:cubicBezTo>
                  <a:pt x="1052" y="1266"/>
                  <a:pt x="1052" y="1266"/>
                  <a:pt x="1052" y="1266"/>
                </a:cubicBezTo>
                <a:cubicBezTo>
                  <a:pt x="795" y="1407"/>
                  <a:pt x="439" y="1363"/>
                  <a:pt x="176" y="1090"/>
                </a:cubicBezTo>
                <a:cubicBezTo>
                  <a:pt x="49" y="1217"/>
                  <a:pt x="49" y="1217"/>
                  <a:pt x="49" y="1217"/>
                </a:cubicBezTo>
                <a:cubicBezTo>
                  <a:pt x="87" y="1270"/>
                  <a:pt x="119" y="1317"/>
                  <a:pt x="159" y="1357"/>
                </a:cubicBezTo>
                <a:cubicBezTo>
                  <a:pt x="155" y="1362"/>
                  <a:pt x="144" y="1371"/>
                  <a:pt x="144" y="1371"/>
                </a:cubicBezTo>
                <a:cubicBezTo>
                  <a:pt x="137" y="1370"/>
                  <a:pt x="129" y="1367"/>
                  <a:pt x="122" y="1367"/>
                </a:cubicBezTo>
                <a:cubicBezTo>
                  <a:pt x="55" y="1367"/>
                  <a:pt x="0" y="1426"/>
                  <a:pt x="0" y="1494"/>
                </a:cubicBezTo>
                <a:cubicBezTo>
                  <a:pt x="0" y="1561"/>
                  <a:pt x="55" y="1616"/>
                  <a:pt x="123" y="1616"/>
                </a:cubicBezTo>
                <a:cubicBezTo>
                  <a:pt x="191" y="1616"/>
                  <a:pt x="249" y="1561"/>
                  <a:pt x="249" y="1493"/>
                </a:cubicBezTo>
                <a:cubicBezTo>
                  <a:pt x="249" y="1485"/>
                  <a:pt x="247" y="1478"/>
                  <a:pt x="245" y="1470"/>
                </a:cubicBezTo>
                <a:cubicBezTo>
                  <a:pt x="265" y="1451"/>
                  <a:pt x="265" y="1451"/>
                  <a:pt x="265" y="1451"/>
                </a:cubicBezTo>
                <a:cubicBezTo>
                  <a:pt x="567" y="1655"/>
                  <a:pt x="898" y="1680"/>
                  <a:pt x="1255" y="1467"/>
                </a:cubicBezTo>
                <a:cubicBezTo>
                  <a:pt x="1402" y="1615"/>
                  <a:pt x="1402" y="1615"/>
                  <a:pt x="1402" y="1615"/>
                </a:cubicBezTo>
                <a:cubicBezTo>
                  <a:pt x="1603" y="1416"/>
                  <a:pt x="1603" y="1416"/>
                  <a:pt x="1603" y="1416"/>
                </a:cubicBezTo>
                <a:cubicBezTo>
                  <a:pt x="1455" y="1267"/>
                  <a:pt x="1455" y="1267"/>
                  <a:pt x="1455" y="1267"/>
                </a:cubicBezTo>
                <a:cubicBezTo>
                  <a:pt x="1880" y="628"/>
                  <a:pt x="1313" y="0"/>
                  <a:pt x="803" y="1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7" name="文本框 6">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ECD1F1A2-4DAC-4ECD-86F4-16D65FAA8856}"/>
              </a:ext>
            </a:extLst>
          </p:cNvPr>
          <p:cNvSpPr txBox="1"/>
          <p:nvPr>
            <p:custDataLst>
              <p:tags r:id="rId5"/>
            </p:custDataLst>
          </p:nvPr>
        </p:nvSpPr>
        <p:spPr>
          <a:xfrm>
            <a:off x="341020" y="1896417"/>
            <a:ext cx="452761" cy="4524315"/>
          </a:xfrm>
          <a:prstGeom prst="rect">
            <a:avLst/>
          </a:prstGeom>
          <a:noFill/>
        </p:spPr>
        <p:txBody>
          <a:bodyPr wrap="square">
            <a:spAutoFit/>
          </a:bodyPr>
          <a:lstStyle/>
          <a:p>
            <a:r>
              <a:rPr lang="zh-CN" altLang="en-US" sz="2400" b="1">
                <a:effectLst/>
                <a:ea typeface="黑体" panose="02010609060101010101" pitchFamily="49" charset="-122"/>
                <a:cs typeface="Times New Roman" panose="02020603050405020304" pitchFamily="18" charset="0"/>
              </a:rPr>
              <a:t>科学社会主义的理论与实践</a:t>
            </a:r>
            <a:endParaRPr lang="zh-CN" altLang="en-US" sz="3600"/>
          </a:p>
        </p:txBody>
      </p:sp>
      <p:sp>
        <p:nvSpPr>
          <p:cNvPr id="8" name="左大括号 7">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AE7A428A-B844-40E0-8B2F-08E11ACFD13D}"/>
              </a:ext>
            </a:extLst>
          </p:cNvPr>
          <p:cNvSpPr/>
          <p:nvPr>
            <p:custDataLst>
              <p:tags r:id="rId6"/>
            </p:custDataLst>
          </p:nvPr>
        </p:nvSpPr>
        <p:spPr>
          <a:xfrm>
            <a:off x="994299" y="1100624"/>
            <a:ext cx="362507" cy="5404282"/>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0" name="文本框 9">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2D3B57E5-D137-449E-A45C-7C22D7D8E8FE}"/>
              </a:ext>
            </a:extLst>
          </p:cNvPr>
          <p:cNvSpPr txBox="1"/>
          <p:nvPr>
            <p:custDataLst>
              <p:tags r:id="rId7"/>
            </p:custDataLst>
          </p:nvPr>
        </p:nvSpPr>
        <p:spPr>
          <a:xfrm>
            <a:off x="1276096" y="1212773"/>
            <a:ext cx="2409560" cy="830997"/>
          </a:xfrm>
          <a:prstGeom prst="rect">
            <a:avLst/>
          </a:prstGeom>
          <a:noFill/>
        </p:spPr>
        <p:txBody>
          <a:bodyPr wrap="square">
            <a:spAutoFit/>
          </a:bodyPr>
          <a:lstStyle/>
          <a:p>
            <a:r>
              <a:rPr lang="zh-CN" altLang="en-US" sz="2400" b="1">
                <a:solidFill>
                  <a:srgbClr val="FF0000"/>
                </a:solidFill>
                <a:effectLst/>
                <a:latin typeface="华文宋体" panose="02010600040101010101" pitchFamily="2" charset="-122"/>
                <a:ea typeface="华文宋体" panose="02010600040101010101" pitchFamily="2" charset="-122"/>
                <a:cs typeface="Times New Roman" panose="02020603050405020304" pitchFamily="18" charset="0"/>
              </a:rPr>
              <a:t>科学社会主义产生的历史条件</a:t>
            </a:r>
            <a:endParaRPr lang="zh-CN" altLang="en-US" sz="4400">
              <a:solidFill>
                <a:srgbClr val="FF0000"/>
              </a:solidFill>
              <a:latin typeface="华文宋体" panose="02010600040101010101" pitchFamily="2" charset="-122"/>
              <a:ea typeface="华文宋体" panose="02010600040101010101" pitchFamily="2" charset="-122"/>
            </a:endParaRPr>
          </a:p>
        </p:txBody>
      </p:sp>
      <p:sp>
        <p:nvSpPr>
          <p:cNvPr id="14" name="文本框 13">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1067AD14-EC19-4F27-A36A-A742B67C62F1}"/>
              </a:ext>
            </a:extLst>
          </p:cNvPr>
          <p:cNvSpPr txBox="1"/>
          <p:nvPr>
            <p:custDataLst>
              <p:tags r:id="rId8"/>
            </p:custDataLst>
          </p:nvPr>
        </p:nvSpPr>
        <p:spPr>
          <a:xfrm>
            <a:off x="3840027" y="1069811"/>
            <a:ext cx="6880192" cy="1200329"/>
          </a:xfrm>
          <a:prstGeom prst="rect">
            <a:avLst/>
          </a:prstGeom>
          <a:noFill/>
        </p:spPr>
        <p:txBody>
          <a:bodyPr wrap="square">
            <a:spAutoFit/>
          </a:bodyPr>
          <a:lstStyle/>
          <a:p>
            <a:r>
              <a:rPr lang="zh-CN" altLang="zh-CN" sz="2400" b="1"/>
              <a:t>①思想来源：</a:t>
            </a:r>
            <a:r>
              <a:rPr lang="zh-CN" altLang="zh-CN" sz="2400"/>
              <a:t>空想社会主义 </a:t>
            </a:r>
          </a:p>
          <a:p>
            <a:r>
              <a:rPr lang="zh-CN" altLang="zh-CN" sz="2400" b="1"/>
              <a:t>②历史前提：</a:t>
            </a:r>
            <a:r>
              <a:rPr lang="zh-CN" altLang="zh-CN" sz="2400"/>
              <a:t>资本主义的发展和工人运动的兴起</a:t>
            </a:r>
          </a:p>
          <a:p>
            <a:r>
              <a:rPr lang="zh-CN" altLang="zh-CN" sz="2400" b="1"/>
              <a:t>③理论基石：</a:t>
            </a:r>
            <a:r>
              <a:rPr lang="zh-CN" altLang="zh-CN" sz="2400"/>
              <a:t>唯物史观和剩余价值学说</a:t>
            </a:r>
          </a:p>
        </p:txBody>
      </p:sp>
      <p:sp>
        <p:nvSpPr>
          <p:cNvPr id="13" name="文本框 12">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AB848857-94AE-4CF7-B705-D82874534CD0}"/>
              </a:ext>
            </a:extLst>
          </p:cNvPr>
          <p:cNvSpPr txBox="1"/>
          <p:nvPr>
            <p:custDataLst>
              <p:tags r:id="rId9"/>
            </p:custDataLst>
          </p:nvPr>
        </p:nvSpPr>
        <p:spPr>
          <a:xfrm>
            <a:off x="1276096" y="2704442"/>
            <a:ext cx="2032524" cy="830997"/>
          </a:xfrm>
          <a:prstGeom prst="rect">
            <a:avLst/>
          </a:prstGeom>
          <a:noFill/>
        </p:spPr>
        <p:txBody>
          <a:bodyPr wrap="square">
            <a:spAutoFit/>
          </a:bodyPr>
          <a:lstStyle/>
          <a:p>
            <a:r>
              <a:rPr lang="zh-CN" altLang="en-US" sz="2400" b="1">
                <a:cs typeface="Times New Roman" panose="02020603050405020304" pitchFamily="18" charset="0"/>
              </a:rPr>
              <a:t>科学社会主义的创立</a:t>
            </a:r>
            <a:endParaRPr lang="zh-CN" altLang="en-US" sz="2400"/>
          </a:p>
        </p:txBody>
      </p:sp>
      <p:sp>
        <p:nvSpPr>
          <p:cNvPr id="15" name="文本框 14">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D54DBF28-A55F-4C06-93EC-59955D9A750D}"/>
              </a:ext>
            </a:extLst>
          </p:cNvPr>
          <p:cNvSpPr txBox="1"/>
          <p:nvPr>
            <p:custDataLst>
              <p:tags r:id="rId10"/>
            </p:custDataLst>
          </p:nvPr>
        </p:nvSpPr>
        <p:spPr>
          <a:xfrm>
            <a:off x="3703410" y="2335110"/>
            <a:ext cx="7922503" cy="1200329"/>
          </a:xfrm>
          <a:prstGeom prst="rect">
            <a:avLst/>
          </a:prstGeom>
          <a:noFill/>
        </p:spPr>
        <p:txBody>
          <a:bodyPr wrap="square">
            <a:spAutoFit/>
          </a:bodyPr>
          <a:lstStyle/>
          <a:p>
            <a:pPr indent="267970"/>
            <a:r>
              <a:rPr lang="zh-CN" altLang="en-US" sz="2400" b="1" kern="100">
                <a:latin typeface="+mn-ea"/>
                <a:cs typeface="Times New Roman" panose="02020603050405020304" pitchFamily="18" charset="0"/>
              </a:rPr>
              <a:t>⑴ 创立者：马克思、恩格斯</a:t>
            </a:r>
          </a:p>
          <a:p>
            <a:pPr indent="267970"/>
            <a:r>
              <a:rPr lang="zh-CN" altLang="en-US" sz="2400" b="1" kern="100">
                <a:latin typeface="+mn-ea"/>
                <a:cs typeface="Times New Roman" panose="02020603050405020304" pitchFamily="18" charset="0"/>
              </a:rPr>
              <a:t>⑵诞生标志：</a:t>
            </a:r>
            <a:r>
              <a:rPr lang="en-US" altLang="zh-CN" sz="2400" b="1" kern="100">
                <a:latin typeface="+mn-ea"/>
                <a:cs typeface="Times New Roman" panose="02020603050405020304" pitchFamily="18" charset="0"/>
              </a:rPr>
              <a:t>1848</a:t>
            </a:r>
            <a:r>
              <a:rPr lang="zh-CN" altLang="en-US" sz="2400" b="1" kern="100">
                <a:latin typeface="+mn-ea"/>
                <a:cs typeface="Times New Roman" panose="02020603050405020304" pitchFamily="18" charset="0"/>
              </a:rPr>
              <a:t>年</a:t>
            </a:r>
            <a:r>
              <a:rPr lang="en-US" altLang="zh-CN" sz="2400" b="1" kern="100">
                <a:latin typeface="+mn-ea"/>
                <a:cs typeface="Times New Roman" panose="02020603050405020304" pitchFamily="18" charset="0"/>
              </a:rPr>
              <a:t>2</a:t>
            </a:r>
            <a:r>
              <a:rPr lang="zh-CN" altLang="en-US" sz="2400" b="1" kern="100">
                <a:latin typeface="+mn-ea"/>
                <a:cs typeface="Times New Roman" panose="02020603050405020304" pitchFamily="18" charset="0"/>
              </a:rPr>
              <a:t>月，</a:t>
            </a:r>
            <a:r>
              <a:rPr lang="en-US" altLang="zh-CN" sz="2400" b="1" kern="100">
                <a:latin typeface="+mn-ea"/>
                <a:cs typeface="Times New Roman" panose="02020603050405020304" pitchFamily="18" charset="0"/>
              </a:rPr>
              <a:t>《</a:t>
            </a:r>
            <a:r>
              <a:rPr lang="zh-CN" altLang="en-US" sz="2400" b="1" kern="100">
                <a:latin typeface="+mn-ea"/>
                <a:cs typeface="Times New Roman" panose="02020603050405020304" pitchFamily="18" charset="0"/>
              </a:rPr>
              <a:t>共产党宣言</a:t>
            </a:r>
            <a:r>
              <a:rPr lang="en-US" altLang="zh-CN" sz="2400" b="1" kern="100">
                <a:latin typeface="+mn-ea"/>
                <a:cs typeface="Times New Roman" panose="02020603050405020304" pitchFamily="18" charset="0"/>
              </a:rPr>
              <a:t>》</a:t>
            </a:r>
            <a:r>
              <a:rPr lang="zh-CN" altLang="en-US" sz="2400" b="1" kern="100">
                <a:latin typeface="+mn-ea"/>
                <a:cs typeface="Times New Roman" panose="02020603050405020304" pitchFamily="18" charset="0"/>
              </a:rPr>
              <a:t>的发表</a:t>
            </a:r>
          </a:p>
          <a:p>
            <a:pPr indent="267970"/>
            <a:r>
              <a:rPr lang="zh-CN" altLang="en-US" sz="2400" b="1" kern="100">
                <a:latin typeface="+mn-ea"/>
                <a:cs typeface="Times New Roman" panose="02020603050405020304" pitchFamily="18" charset="0"/>
              </a:rPr>
              <a:t>⑶</a:t>
            </a:r>
            <a:r>
              <a:rPr lang="en-US" altLang="zh-CN" sz="2400" b="1" kern="100">
                <a:latin typeface="+mn-ea"/>
                <a:cs typeface="Times New Roman" panose="02020603050405020304" pitchFamily="18" charset="0"/>
              </a:rPr>
              <a:t>《</a:t>
            </a:r>
            <a:r>
              <a:rPr lang="zh-CN" altLang="en-US" sz="2400" b="1" kern="100">
                <a:latin typeface="+mn-ea"/>
                <a:cs typeface="Times New Roman" panose="02020603050405020304" pitchFamily="18" charset="0"/>
              </a:rPr>
              <a:t>共产党宣言</a:t>
            </a:r>
            <a:r>
              <a:rPr lang="en-US" altLang="zh-CN" sz="2400" b="1" kern="100">
                <a:latin typeface="+mn-ea"/>
                <a:cs typeface="Times New Roman" panose="02020603050405020304" pitchFamily="18" charset="0"/>
              </a:rPr>
              <a:t>》</a:t>
            </a:r>
            <a:r>
              <a:rPr lang="zh-CN" altLang="en-US" sz="2400" b="1" kern="100">
                <a:latin typeface="+mn-ea"/>
                <a:cs typeface="Times New Roman" panose="02020603050405020304" pitchFamily="18" charset="0"/>
              </a:rPr>
              <a:t>的内容：</a:t>
            </a:r>
          </a:p>
        </p:txBody>
      </p:sp>
      <p:sp>
        <p:nvSpPr>
          <p:cNvPr id="17" name="左大括号 16">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71E31AEF-BF17-4325-B435-2E5864BE096F}"/>
              </a:ext>
            </a:extLst>
          </p:cNvPr>
          <p:cNvSpPr/>
          <p:nvPr>
            <p:custDataLst>
              <p:tags r:id="rId11"/>
            </p:custDataLst>
          </p:nvPr>
        </p:nvSpPr>
        <p:spPr>
          <a:xfrm>
            <a:off x="3566796" y="1028109"/>
            <a:ext cx="273231" cy="1200327"/>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8" name="左大括号 17">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4F97293D-8C15-4F8B-8CCD-ACE448C9957E}"/>
              </a:ext>
            </a:extLst>
          </p:cNvPr>
          <p:cNvSpPr/>
          <p:nvPr>
            <p:custDataLst>
              <p:tags r:id="rId12"/>
            </p:custDataLst>
          </p:nvPr>
        </p:nvSpPr>
        <p:spPr>
          <a:xfrm>
            <a:off x="3522157" y="2313145"/>
            <a:ext cx="362507" cy="1291431"/>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9" name="文本框 18">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3FB13839-54C8-40B0-8A24-1D763FE6A06B}"/>
              </a:ext>
            </a:extLst>
          </p:cNvPr>
          <p:cNvSpPr txBox="1"/>
          <p:nvPr>
            <p:custDataLst>
              <p:tags r:id="rId13"/>
            </p:custDataLst>
          </p:nvPr>
        </p:nvSpPr>
        <p:spPr>
          <a:xfrm>
            <a:off x="1372884" y="3967604"/>
            <a:ext cx="2511780" cy="830997"/>
          </a:xfrm>
          <a:prstGeom prst="rect">
            <a:avLst/>
          </a:prstGeom>
          <a:noFill/>
        </p:spPr>
        <p:txBody>
          <a:bodyPr wrap="square">
            <a:spAutoFit/>
          </a:bodyPr>
          <a:lstStyle/>
          <a:p>
            <a:r>
              <a:rPr lang="zh-CN" altLang="en-US" sz="2400" b="1" dirty="0">
                <a:solidFill>
                  <a:srgbClr val="FF0000"/>
                </a:solidFill>
              </a:rPr>
              <a:t>马克思主义</a:t>
            </a:r>
            <a:r>
              <a:rPr lang="zh-CN" altLang="en-US" sz="2400" b="1" dirty="0" smtClean="0">
                <a:solidFill>
                  <a:srgbClr val="FF0000"/>
                </a:solidFill>
              </a:rPr>
              <a:t>的</a:t>
            </a:r>
            <a:endParaRPr lang="en-US" altLang="zh-CN" sz="2400" b="1" dirty="0" smtClean="0">
              <a:solidFill>
                <a:srgbClr val="FF0000"/>
              </a:solidFill>
            </a:endParaRPr>
          </a:p>
          <a:p>
            <a:r>
              <a:rPr lang="zh-CN" altLang="en-US" sz="2400" b="1" dirty="0" smtClean="0">
                <a:solidFill>
                  <a:srgbClr val="FF0000"/>
                </a:solidFill>
              </a:rPr>
              <a:t>鲜明</a:t>
            </a:r>
            <a:r>
              <a:rPr lang="zh-CN" altLang="en-US" sz="2400" b="1" dirty="0">
                <a:solidFill>
                  <a:srgbClr val="FF0000"/>
                </a:solidFill>
              </a:rPr>
              <a:t>特征</a:t>
            </a:r>
          </a:p>
        </p:txBody>
      </p:sp>
      <p:sp>
        <p:nvSpPr>
          <p:cNvPr id="20" name="文本框 19">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60F8E94F-9362-4163-A437-8F37E67DDAF8}"/>
              </a:ext>
            </a:extLst>
          </p:cNvPr>
          <p:cNvSpPr txBox="1"/>
          <p:nvPr>
            <p:custDataLst>
              <p:tags r:id="rId14"/>
            </p:custDataLst>
          </p:nvPr>
        </p:nvSpPr>
        <p:spPr>
          <a:xfrm>
            <a:off x="3884664" y="4024473"/>
            <a:ext cx="7922503" cy="400110"/>
          </a:xfrm>
          <a:prstGeom prst="rect">
            <a:avLst/>
          </a:prstGeom>
          <a:noFill/>
        </p:spPr>
        <p:txBody>
          <a:bodyPr wrap="square">
            <a:spAutoFit/>
          </a:bodyPr>
          <a:lstStyle/>
          <a:p>
            <a:pPr algn="just"/>
            <a:r>
              <a:rPr lang="zh-CN" altLang="zh-CN" sz="2000" b="1" kern="100" dirty="0">
                <a:effectLst/>
                <a:latin typeface="黑体" pitchFamily="49" charset="-122"/>
                <a:ea typeface="黑体" pitchFamily="49" charset="-122"/>
                <a:cs typeface="Times New Roman" panose="02020603050405020304" pitchFamily="18" charset="0"/>
              </a:rPr>
              <a:t>①</a:t>
            </a:r>
            <a:r>
              <a:rPr lang="zh-CN" altLang="zh-CN" sz="2000" b="1" kern="100" dirty="0">
                <a:solidFill>
                  <a:srgbClr val="3333FF"/>
                </a:solidFill>
                <a:effectLst/>
                <a:latin typeface="黑体" pitchFamily="49" charset="-122"/>
                <a:ea typeface="黑体" pitchFamily="49" charset="-122"/>
                <a:cs typeface="Times New Roman" panose="02020603050405020304" pitchFamily="18" charset="0"/>
              </a:rPr>
              <a:t>科学的</a:t>
            </a:r>
            <a:r>
              <a:rPr lang="zh-CN" altLang="zh-CN" sz="2000" b="1" kern="100" dirty="0">
                <a:effectLst/>
                <a:latin typeface="黑体" pitchFamily="49" charset="-122"/>
                <a:ea typeface="黑体" pitchFamily="49" charset="-122"/>
                <a:cs typeface="Times New Roman" panose="02020603050405020304" pitchFamily="18" charset="0"/>
              </a:rPr>
              <a:t>理论②</a:t>
            </a:r>
            <a:r>
              <a:rPr lang="zh-CN" altLang="zh-CN" sz="2000" b="1" kern="100" dirty="0">
                <a:solidFill>
                  <a:srgbClr val="3333FF"/>
                </a:solidFill>
                <a:effectLst/>
                <a:latin typeface="黑体" pitchFamily="49" charset="-122"/>
                <a:ea typeface="黑体" pitchFamily="49" charset="-122"/>
                <a:cs typeface="Times New Roman" panose="02020603050405020304" pitchFamily="18" charset="0"/>
              </a:rPr>
              <a:t>人民的</a:t>
            </a:r>
            <a:r>
              <a:rPr lang="zh-CN" altLang="zh-CN" sz="2000" b="1" kern="100" dirty="0">
                <a:effectLst/>
                <a:latin typeface="黑体" pitchFamily="49" charset="-122"/>
                <a:ea typeface="黑体" pitchFamily="49" charset="-122"/>
                <a:cs typeface="Times New Roman" panose="02020603050405020304" pitchFamily="18" charset="0"/>
              </a:rPr>
              <a:t>理论③</a:t>
            </a:r>
            <a:r>
              <a:rPr lang="zh-CN" altLang="zh-CN" sz="2000" b="1" kern="100" dirty="0">
                <a:solidFill>
                  <a:srgbClr val="3333FF"/>
                </a:solidFill>
                <a:effectLst/>
                <a:latin typeface="黑体" pitchFamily="49" charset="-122"/>
                <a:ea typeface="黑体" pitchFamily="49" charset="-122"/>
                <a:cs typeface="Times New Roman" panose="02020603050405020304" pitchFamily="18" charset="0"/>
              </a:rPr>
              <a:t>实践的</a:t>
            </a:r>
            <a:r>
              <a:rPr lang="zh-CN" altLang="zh-CN" sz="2000" b="1" kern="100" dirty="0">
                <a:effectLst/>
                <a:latin typeface="黑体" pitchFamily="49" charset="-122"/>
                <a:ea typeface="黑体" pitchFamily="49" charset="-122"/>
                <a:cs typeface="Times New Roman" panose="02020603050405020304" pitchFamily="18" charset="0"/>
              </a:rPr>
              <a:t>理论④</a:t>
            </a:r>
            <a:r>
              <a:rPr lang="zh-CN" altLang="zh-CN" sz="2000" b="1" kern="100" dirty="0">
                <a:solidFill>
                  <a:srgbClr val="3333FF"/>
                </a:solidFill>
                <a:effectLst/>
                <a:latin typeface="黑体" pitchFamily="49" charset="-122"/>
                <a:ea typeface="黑体" pitchFamily="49" charset="-122"/>
                <a:cs typeface="Times New Roman" panose="02020603050405020304" pitchFamily="18" charset="0"/>
              </a:rPr>
              <a:t>不断发展的开放的</a:t>
            </a:r>
            <a:r>
              <a:rPr lang="zh-CN" altLang="zh-CN" sz="2000" b="1" kern="100" dirty="0">
                <a:effectLst/>
                <a:latin typeface="黑体" pitchFamily="49" charset="-122"/>
                <a:ea typeface="黑体" pitchFamily="49" charset="-122"/>
                <a:cs typeface="Times New Roman" panose="02020603050405020304" pitchFamily="18" charset="0"/>
              </a:rPr>
              <a:t>理论</a:t>
            </a:r>
          </a:p>
        </p:txBody>
      </p:sp>
      <p:sp>
        <p:nvSpPr>
          <p:cNvPr id="21" name="文本框 20">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B5E8BC78-1166-4862-B88D-39D185A4559C}"/>
              </a:ext>
            </a:extLst>
          </p:cNvPr>
          <p:cNvSpPr txBox="1"/>
          <p:nvPr>
            <p:custDataLst>
              <p:tags r:id="rId15"/>
            </p:custDataLst>
          </p:nvPr>
        </p:nvSpPr>
        <p:spPr>
          <a:xfrm>
            <a:off x="1397603" y="5196284"/>
            <a:ext cx="1965332" cy="1200329"/>
          </a:xfrm>
          <a:prstGeom prst="rect">
            <a:avLst/>
          </a:prstGeom>
          <a:noFill/>
        </p:spPr>
        <p:txBody>
          <a:bodyPr wrap="square">
            <a:spAutoFit/>
          </a:bodyPr>
          <a:lstStyle/>
          <a:p>
            <a:r>
              <a:rPr lang="zh-CN" altLang="zh-CN" sz="2400" b="1">
                <a:effectLst/>
                <a:ea typeface="宋体" panose="02010600030101010101" pitchFamily="2" charset="-122"/>
                <a:cs typeface="Times New Roman" panose="02020603050405020304" pitchFamily="18" charset="0"/>
              </a:rPr>
              <a:t>社会主义从一国到多国的实践</a:t>
            </a:r>
            <a:endParaRPr lang="zh-CN" altLang="en-US" sz="2400"/>
          </a:p>
        </p:txBody>
      </p:sp>
      <p:sp>
        <p:nvSpPr>
          <p:cNvPr id="23" name="文本框 22">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A2F2328D-E258-4A74-B5C5-CA0D3C879D22}"/>
              </a:ext>
            </a:extLst>
          </p:cNvPr>
          <p:cNvSpPr txBox="1"/>
          <p:nvPr>
            <p:custDataLst>
              <p:tags r:id="rId16"/>
            </p:custDataLst>
          </p:nvPr>
        </p:nvSpPr>
        <p:spPr>
          <a:xfrm>
            <a:off x="3741912" y="5113898"/>
            <a:ext cx="8450088" cy="1569660"/>
          </a:xfrm>
          <a:prstGeom prst="rect">
            <a:avLst/>
          </a:prstGeom>
          <a:noFill/>
        </p:spPr>
        <p:txBody>
          <a:bodyPr wrap="square">
            <a:spAutoFit/>
          </a:bodyPr>
          <a:lstStyle/>
          <a:p>
            <a:pPr indent="133985" algn="l"/>
            <a:r>
              <a:rPr lang="zh-CN" altLang="zh-CN" sz="2400" b="1" kern="100">
                <a:effectLst/>
                <a:latin typeface="+mn-ea"/>
                <a:cs typeface="Times New Roman" panose="02020603050405020304" pitchFamily="18" charset="0"/>
              </a:rPr>
              <a:t>⑴俄国十月革命的历史意义</a:t>
            </a:r>
            <a:endParaRPr lang="zh-CN" altLang="zh-CN" sz="2400" kern="100">
              <a:effectLst/>
              <a:latin typeface="+mn-ea"/>
              <a:cs typeface="Times New Roman" panose="02020603050405020304" pitchFamily="18" charset="0"/>
            </a:endParaRPr>
          </a:p>
          <a:p>
            <a:pPr indent="133350" algn="just"/>
            <a:r>
              <a:rPr lang="zh-CN" altLang="zh-CN" sz="2400" b="1" kern="100">
                <a:effectLst/>
                <a:latin typeface="+mn-ea"/>
                <a:cs typeface="Times New Roman" panose="02020603050405020304" pitchFamily="18" charset="0"/>
              </a:rPr>
              <a:t>⑵</a:t>
            </a:r>
            <a:r>
              <a:rPr lang="zh-CN" altLang="zh-CN" sz="2400" b="1" kern="100">
                <a:solidFill>
                  <a:srgbClr val="FF0000"/>
                </a:solidFill>
                <a:effectLst/>
                <a:latin typeface="+mn-ea"/>
                <a:cs typeface="Times New Roman" panose="02020603050405020304" pitchFamily="18" charset="0"/>
              </a:rPr>
              <a:t>社会主义生产关系的特点</a:t>
            </a:r>
            <a:endParaRPr lang="zh-CN" altLang="zh-CN" sz="2400" kern="100">
              <a:solidFill>
                <a:srgbClr val="FF0000"/>
              </a:solidFill>
              <a:effectLst/>
              <a:latin typeface="+mn-ea"/>
              <a:cs typeface="Times New Roman" panose="02020603050405020304" pitchFamily="18" charset="0"/>
            </a:endParaRPr>
          </a:p>
          <a:p>
            <a:pPr indent="133985" algn="just"/>
            <a:r>
              <a:rPr lang="zh-CN" altLang="zh-CN" sz="2400" b="1" kern="100">
                <a:effectLst/>
                <a:latin typeface="+mn-ea"/>
                <a:cs typeface="Times New Roman" panose="02020603050405020304" pitchFamily="18" charset="0"/>
              </a:rPr>
              <a:t>⑶</a:t>
            </a:r>
            <a:r>
              <a:rPr lang="en-US" altLang="zh-CN" sz="2400" b="1" kern="100">
                <a:effectLst/>
                <a:latin typeface="+mn-ea"/>
                <a:cs typeface="Times New Roman" panose="02020603050405020304" pitchFamily="18" charset="0"/>
              </a:rPr>
              <a:t> </a:t>
            </a:r>
            <a:r>
              <a:rPr lang="zh-CN" altLang="zh-CN" sz="2400" b="1" kern="100">
                <a:effectLst/>
                <a:latin typeface="+mn-ea"/>
                <a:cs typeface="Times New Roman" panose="02020603050405020304" pitchFamily="18" charset="0"/>
              </a:rPr>
              <a:t>社会主义从一国到多国的实践</a:t>
            </a:r>
            <a:r>
              <a:rPr lang="zh-CN" altLang="zh-CN" sz="2400" kern="100">
                <a:effectLst/>
                <a:latin typeface="+mn-ea"/>
                <a:cs typeface="Times New Roman" panose="02020603050405020304" pitchFamily="18" charset="0"/>
              </a:rPr>
              <a:t>①建立</a:t>
            </a:r>
            <a:r>
              <a:rPr lang="zh-CN" altLang="zh-CN" sz="2400" b="1" kern="100">
                <a:effectLst/>
                <a:latin typeface="+mn-ea"/>
                <a:cs typeface="Times New Roman" panose="02020603050405020304" pitchFamily="18" charset="0"/>
              </a:rPr>
              <a:t>②发展③曲折</a:t>
            </a:r>
            <a:endParaRPr lang="en-US" altLang="zh-CN" sz="2400" b="1" kern="100">
              <a:effectLst/>
              <a:latin typeface="+mn-ea"/>
              <a:cs typeface="Times New Roman" panose="02020603050405020304" pitchFamily="18" charset="0"/>
            </a:endParaRPr>
          </a:p>
          <a:p>
            <a:pPr indent="133985" algn="just"/>
            <a:r>
              <a:rPr lang="en-US" altLang="zh-CN" sz="2400" b="1" kern="100">
                <a:latin typeface="+mn-ea"/>
                <a:cs typeface="Times New Roman" panose="02020603050405020304" pitchFamily="18" charset="0"/>
              </a:rPr>
              <a:t>                     </a:t>
            </a:r>
            <a:r>
              <a:rPr lang="zh-CN" altLang="zh-CN" sz="2400" b="1" kern="100">
                <a:solidFill>
                  <a:srgbClr val="FF0000"/>
                </a:solidFill>
                <a:effectLst/>
                <a:latin typeface="+mn-ea"/>
                <a:cs typeface="Times New Roman" panose="02020603050405020304" pitchFamily="18" charset="0"/>
              </a:rPr>
              <a:t>④认识：</a:t>
            </a:r>
            <a:r>
              <a:rPr lang="en-US" altLang="zh-CN" sz="2400" b="1" kern="100">
                <a:solidFill>
                  <a:srgbClr val="FF0000"/>
                </a:solidFill>
                <a:effectLst/>
                <a:latin typeface="+mn-ea"/>
                <a:cs typeface="Times New Roman" panose="02020603050405020304" pitchFamily="18" charset="0"/>
              </a:rPr>
              <a:t>a.</a:t>
            </a:r>
            <a:r>
              <a:rPr lang="zh-CN" altLang="zh-CN" sz="2400" b="1" kern="100">
                <a:solidFill>
                  <a:srgbClr val="FF0000"/>
                </a:solidFill>
                <a:effectLst/>
                <a:latin typeface="+mn-ea"/>
                <a:cs typeface="Times New Roman" panose="02020603050405020304" pitchFamily="18" charset="0"/>
              </a:rPr>
              <a:t>理论角度</a:t>
            </a:r>
            <a:r>
              <a:rPr lang="en-US" altLang="zh-CN" sz="2400" b="1">
                <a:solidFill>
                  <a:srgbClr val="FF0000"/>
                </a:solidFill>
                <a:effectLst/>
                <a:latin typeface="+mn-ea"/>
                <a:cs typeface="宋体" panose="02010600030101010101" pitchFamily="2" charset="-122"/>
              </a:rPr>
              <a:t>b.</a:t>
            </a:r>
            <a:r>
              <a:rPr lang="zh-CN" altLang="zh-CN" sz="2400" b="1">
                <a:solidFill>
                  <a:srgbClr val="FF0000"/>
                </a:solidFill>
                <a:effectLst/>
                <a:latin typeface="+mn-ea"/>
                <a:cs typeface="Times New Roman" panose="02020603050405020304" pitchFamily="18" charset="0"/>
              </a:rPr>
              <a:t>实践角度</a:t>
            </a:r>
            <a:endParaRPr lang="zh-CN" altLang="en-US" sz="2400">
              <a:solidFill>
                <a:srgbClr val="FF0000"/>
              </a:solidFill>
              <a:latin typeface="+mn-ea"/>
            </a:endParaRPr>
          </a:p>
        </p:txBody>
      </p:sp>
      <p:sp>
        <p:nvSpPr>
          <p:cNvPr id="25" name="左大括号 24">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C26F73B5-7ECA-4B6C-AA0F-11557A432522}"/>
              </a:ext>
            </a:extLst>
          </p:cNvPr>
          <p:cNvSpPr/>
          <p:nvPr>
            <p:custDataLst>
              <p:tags r:id="rId17"/>
            </p:custDataLst>
          </p:nvPr>
        </p:nvSpPr>
        <p:spPr>
          <a:xfrm>
            <a:off x="3504402" y="5290850"/>
            <a:ext cx="362507" cy="1291431"/>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Tree>
    <p:extLst>
      <p:ext uri="{BB962C8B-B14F-4D97-AF65-F5344CB8AC3E}">
        <p14:creationId xmlns:p14="http://schemas.microsoft.com/office/powerpoint/2010/main" val="1804033659"/>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35" presetClass="path" presetSubtype="0" accel="50000" decel="50000" fill="hold" nodeType="withEffect">
                                  <p:stCondLst>
                                    <p:cond delay="0"/>
                                  </p:stCondLst>
                                  <p:childTnLst>
                                    <p:animMotion origin="layout" path="M -6.25E-07 -3.7037E-06 L 0.18997 -3.7037E-06" pathEditMode="relative" rAng="0" ptsTypes="AA">
                                      <p:cBhvr>
                                        <p:cTn id="11" dur="1000" spd="-100000" fill="hold"/>
                                        <p:tgtEl>
                                          <p:spTgt spid="2"/>
                                        </p:tgtEl>
                                        <p:attrNameLst>
                                          <p:attrName>ppt_x</p:attrName>
                                          <p:attrName>ppt_y</p:attrName>
                                        </p:attrNameLst>
                                      </p:cBhvr>
                                      <p:rCtr x="9492" y="0"/>
                                    </p:animMotion>
                                  </p:childTnLst>
                                </p:cTn>
                              </p:par>
                            </p:childTnLst>
                          </p:cTn>
                        </p:par>
                      </p:childTnLst>
                    </p:cTn>
                  </p:par>
                  <p:par>
                    <p:cTn id="12" fill="hold" nodeType="clickPar">
                      <p:stCondLst>
                        <p:cond delay="indefinite"/>
                      </p:stCondLst>
                      <p:childTnLst>
                        <p:par>
                          <p:cTn id="13" fill="hold" nodeType="after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7"/>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childTnLst>
                                </p:cTn>
                              </p:par>
                            </p:childTnLst>
                          </p:cTn>
                        </p:par>
                      </p:childTnLst>
                    </p:cTn>
                  </p:par>
                  <p:par>
                    <p:cTn id="18" fill="hold" nodeType="clickPar">
                      <p:stCondLst>
                        <p:cond delay="indefinite"/>
                        <p:cond evt="onBegin" delay="0">
                          <p:tn val="17"/>
                        </p:cond>
                      </p:stCondLst>
                      <p:childTnLst>
                        <p:par>
                          <p:cTn id="19" fill="hold" nodeType="afterGroup">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5"/>
                                        </p:tgtEl>
                                        <p:attrNameLst>
                                          <p:attrName>style.visibility</p:attrName>
                                        </p:attrNameLst>
                                      </p:cBhvr>
                                      <p:to>
                                        <p:strVal val="visible"/>
                                      </p:to>
                                    </p:set>
                                  </p:childTnLst>
                                </p:cTn>
                              </p:par>
                            </p:childTnLst>
                          </p:cTn>
                        </p:par>
                        <p:par>
                          <p:cTn id="24" fill="hold" nodeType="afterGroup">
                            <p:stCondLst>
                              <p:cond delay="1"/>
                            </p:stCondLst>
                            <p:childTnLst>
                              <p:par>
                                <p:cTn id="25" presetID="1" presetClass="entr" presetSubtype="0" fill="hold" grpId="0" nodeType="after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nodeType="clickPar">
                      <p:stCondLst>
                        <p:cond delay="indefinite"/>
                        <p:cond evt="onBegin" delay="0">
                          <p:tn val="26"/>
                        </p:cond>
                      </p:stCondLst>
                      <p:childTnLst>
                        <p:par>
                          <p:cTn id="28" fill="hold" nodeType="after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par>
                          <p:cTn id="31" fill="hold" nodeType="afterGroup">
                            <p:stCondLst>
                              <p:cond delay="1"/>
                            </p:stCondLst>
                            <p:childTnLst>
                              <p:par>
                                <p:cTn id="32" presetID="1" presetClass="entr" presetSubtype="0" fill="hold" grpId="0" nodeType="afterEffect">
                                  <p:stCondLst>
                                    <p:cond delay="0"/>
                                  </p:stCondLst>
                                  <p:childTnLst>
                                    <p:set>
                                      <p:cBhvr>
                                        <p:cTn id="33"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7" grpId="0" animBg="1"/>
      <p:bldP spid="18" grpId="0" animBg="1"/>
      <p:bldP spid="20" grpId="0"/>
      <p:bldP spid="23" grpId="0"/>
      <p:bldP spid="2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77707" y="188595"/>
            <a:ext cx="11635740" cy="4708981"/>
          </a:xfrm>
          <a:prstGeom prst="rect">
            <a:avLst/>
          </a:prstGeom>
          <a:noFill/>
          <a:ln w="9525">
            <a:noFill/>
          </a:ln>
        </p:spPr>
        <p:txBody>
          <a:bodyPr wrap="square">
            <a:spAutoFit/>
          </a:bodyPr>
          <a:lstStyle/>
          <a:p>
            <a:r>
              <a:rPr lang="zh-CN" sz="2000" b="1" dirty="0" smtClean="0">
                <a:ea typeface="宋体" panose="02010600030101010101" pitchFamily="2" charset="-122"/>
              </a:rPr>
              <a:t>易</a:t>
            </a:r>
            <a:r>
              <a:rPr lang="zh-CN" sz="2000" b="1" dirty="0">
                <a:ea typeface="宋体" panose="02010600030101010101" pitchFamily="2" charset="-122"/>
              </a:rPr>
              <a:t>错</a:t>
            </a:r>
            <a:r>
              <a:rPr lang="en-US" altLang="zh-CN" sz="2000" b="1" dirty="0">
                <a:ea typeface="宋体" panose="02010600030101010101" pitchFamily="2" charset="-122"/>
              </a:rPr>
              <a:t>4</a:t>
            </a:r>
            <a:r>
              <a:rPr lang="zh-CN" sz="2000" b="1" dirty="0">
                <a:ea typeface="宋体" panose="02010600030101010101" pitchFamily="2" charset="-122"/>
              </a:rPr>
              <a:t>：混淆科学社会主义的思想来源、历史前提、理论基石</a:t>
            </a:r>
            <a:endParaRPr lang="zh-CN" sz="2000" dirty="0">
              <a:ea typeface="宋体" panose="02010600030101010101" pitchFamily="2" charset="-122"/>
            </a:endParaRPr>
          </a:p>
          <a:p>
            <a:r>
              <a:rPr lang="zh-CN" sz="2000" dirty="0">
                <a:ea typeface="宋体" panose="02010600030101010101" pitchFamily="2" charset="-122"/>
              </a:rPr>
              <a:t>学社会主义的思想来源是空想社会主义，历史前提是资本主义的发展和工人运动的兴起，理论基石是唯物史观和剩余价值学说。</a:t>
            </a:r>
          </a:p>
          <a:p>
            <a:endParaRPr lang="zh-CN" sz="2000" b="1" dirty="0">
              <a:ea typeface="宋体" panose="02010600030101010101" pitchFamily="2" charset="-122"/>
            </a:endParaRPr>
          </a:p>
          <a:p>
            <a:endParaRPr lang="zh-CN" sz="2000" b="1" dirty="0">
              <a:ea typeface="宋体" panose="02010600030101010101" pitchFamily="2" charset="-122"/>
            </a:endParaRPr>
          </a:p>
          <a:p>
            <a:endParaRPr lang="zh-CN" sz="2000" b="1" dirty="0">
              <a:ea typeface="宋体" panose="02010600030101010101" pitchFamily="2" charset="-122"/>
            </a:endParaRPr>
          </a:p>
          <a:p>
            <a:endParaRPr lang="zh-CN" sz="2000" b="1" dirty="0">
              <a:ea typeface="宋体" panose="02010600030101010101" pitchFamily="2" charset="-122"/>
            </a:endParaRPr>
          </a:p>
          <a:p>
            <a:r>
              <a:rPr lang="zh-CN" sz="2000" b="1" dirty="0">
                <a:ea typeface="宋体" panose="02010600030101010101" pitchFamily="2" charset="-122"/>
              </a:rPr>
              <a:t>易错</a:t>
            </a:r>
            <a:r>
              <a:rPr lang="en-US" altLang="zh-CN" sz="2000" b="1" dirty="0">
                <a:ea typeface="宋体" panose="02010600030101010101" pitchFamily="2" charset="-122"/>
              </a:rPr>
              <a:t>5</a:t>
            </a:r>
            <a:r>
              <a:rPr lang="zh-CN" sz="2000" b="1" dirty="0">
                <a:ea typeface="宋体" panose="02010600030101010101" pitchFamily="2" charset="-122"/>
              </a:rPr>
              <a:t>：混淆科学社会主义由空想变为科学和由理论变为现实</a:t>
            </a:r>
            <a:endParaRPr lang="zh-CN" sz="2000" dirty="0">
              <a:ea typeface="宋体" panose="02010600030101010101" pitchFamily="2" charset="-122"/>
            </a:endParaRPr>
          </a:p>
          <a:p>
            <a:r>
              <a:rPr lang="zh-CN" sz="2000" dirty="0">
                <a:ea typeface="宋体" panose="02010600030101010101" pitchFamily="2" charset="-122"/>
              </a:rPr>
              <a:t>科学社会主义由空想变为科学的标志是《共产党宣言》的发表，由理论变为现实是十月革命的胜利。</a:t>
            </a:r>
            <a:endParaRPr lang="zh-CN" sz="2000" b="1" dirty="0">
              <a:ea typeface="宋体" panose="02010600030101010101" pitchFamily="2" charset="-122"/>
            </a:endParaRPr>
          </a:p>
          <a:p>
            <a:r>
              <a:rPr lang="zh-CN" sz="2000" b="1" dirty="0">
                <a:ea typeface="宋体" panose="02010600030101010101" pitchFamily="2" charset="-122"/>
              </a:rPr>
              <a:t>易错</a:t>
            </a:r>
            <a:r>
              <a:rPr lang="en-US" altLang="zh-CN" sz="2000" b="1" dirty="0">
                <a:ea typeface="宋体" panose="02010600030101010101" pitchFamily="2" charset="-122"/>
              </a:rPr>
              <a:t>6</a:t>
            </a:r>
            <a:r>
              <a:rPr lang="zh-CN" sz="2000" b="1" dirty="0">
                <a:ea typeface="宋体" panose="02010600030101010101" pitchFamily="2" charset="-122"/>
              </a:rPr>
              <a:t>：认为剩余价值学说揭示了资本主义运行的特殊规律，和科学社会主义无关</a:t>
            </a:r>
            <a:endParaRPr lang="zh-CN" sz="2000" dirty="0">
              <a:ea typeface="宋体" panose="02010600030101010101" pitchFamily="2" charset="-122"/>
            </a:endParaRPr>
          </a:p>
          <a:p>
            <a:r>
              <a:rPr lang="zh-CN" sz="2000" dirty="0">
                <a:ea typeface="宋体" panose="02010600030101010101" pitchFamily="2" charset="-122"/>
              </a:rPr>
              <a:t>唯物史观揭示了人类社会发展的一般规律，剩余价值学说揭示了资本主义运行的特殊规律，论证了资本主义必然灭亡和社会主义必然胜利的历史必然性。</a:t>
            </a:r>
            <a:endParaRPr lang="zh-CN" sz="2000" b="1" dirty="0">
              <a:ea typeface="宋体" panose="02010600030101010101" pitchFamily="2" charset="-122"/>
            </a:endParaRPr>
          </a:p>
          <a:p>
            <a:r>
              <a:rPr lang="zh-CN" sz="2000" b="1" dirty="0">
                <a:ea typeface="宋体" panose="02010600030101010101" pitchFamily="2" charset="-122"/>
              </a:rPr>
              <a:t>易错</a:t>
            </a:r>
            <a:r>
              <a:rPr lang="en-US" altLang="zh-CN" sz="2000" b="1" dirty="0">
                <a:ea typeface="宋体" panose="02010600030101010101" pitchFamily="2" charset="-122"/>
              </a:rPr>
              <a:t>7</a:t>
            </a:r>
            <a:r>
              <a:rPr lang="zh-CN" sz="2000" b="1" dirty="0">
                <a:ea typeface="宋体" panose="02010600030101010101" pitchFamily="2" charset="-122"/>
              </a:rPr>
              <a:t>：社会主义在中国的巨大成功，说明取代资本主义很快就会实现</a:t>
            </a:r>
            <a:endParaRPr lang="zh-CN" sz="2000" dirty="0">
              <a:ea typeface="宋体" panose="02010600030101010101" pitchFamily="2" charset="-122"/>
            </a:endParaRPr>
          </a:p>
          <a:p>
            <a:r>
              <a:rPr lang="zh-CN" sz="2000" dirty="0">
                <a:ea typeface="宋体" panose="02010600030101010101" pitchFamily="2" charset="-122"/>
              </a:rPr>
              <a:t>发达资本主义国家处在科技发展、经济相对稳定的繁荣时期，社会主义取代资本主义是一个长期复杂曲折的过程。</a:t>
            </a:r>
            <a:endParaRPr lang="zh-CN" altLang="en-US" sz="2000" dirty="0"/>
          </a:p>
        </p:txBody>
      </p:sp>
      <p:sp>
        <p:nvSpPr>
          <p:cNvPr id="2" name="文本框 1"/>
          <p:cNvSpPr txBox="1"/>
          <p:nvPr/>
        </p:nvSpPr>
        <p:spPr>
          <a:xfrm>
            <a:off x="118533" y="1190131"/>
            <a:ext cx="12192847" cy="645160"/>
          </a:xfrm>
          <a:prstGeom prst="rect">
            <a:avLst/>
          </a:prstGeom>
          <a:noFill/>
          <a:ln w="9525">
            <a:noFill/>
          </a:ln>
        </p:spPr>
        <p:txBody>
          <a:bodyPr wrap="square">
            <a:spAutoFit/>
          </a:bodyPr>
          <a:lstStyle/>
          <a:p>
            <a:r>
              <a:rPr lang="zh-CN" sz="1800" b="1" dirty="0">
                <a:solidFill>
                  <a:srgbClr val="0000FF"/>
                </a:solidFill>
                <a:ea typeface="宋体" panose="02010600030101010101" pitchFamily="2" charset="-122"/>
              </a:rPr>
              <a:t>判断：科学社会主义超越空想社会主义之处在于对资本主义进行了无情的批判。(　　)</a:t>
            </a:r>
          </a:p>
          <a:p>
            <a:endParaRPr lang="zh-CN" altLang="en-US" sz="1800" b="1" dirty="0"/>
          </a:p>
        </p:txBody>
      </p:sp>
      <p:sp>
        <p:nvSpPr>
          <p:cNvPr id="3" name="文本框 2"/>
          <p:cNvSpPr txBox="1"/>
          <p:nvPr/>
        </p:nvSpPr>
        <p:spPr>
          <a:xfrm>
            <a:off x="198119" y="1599988"/>
            <a:ext cx="12033673" cy="645160"/>
          </a:xfrm>
          <a:prstGeom prst="rect">
            <a:avLst/>
          </a:prstGeom>
          <a:noFill/>
        </p:spPr>
        <p:txBody>
          <a:bodyPr wrap="square" rtlCol="0" anchor="t">
            <a:spAutoFit/>
          </a:bodyPr>
          <a:lstStyle/>
          <a:p>
            <a:r>
              <a:rPr lang="zh-CN" b="1" dirty="0">
                <a:solidFill>
                  <a:srgbClr val="FF0000"/>
                </a:solidFill>
                <a:sym typeface="+mn-ea"/>
              </a:rPr>
              <a:t>分析：×。科学社会主义超越空想社会主义之处在于揭示了资本主义必然灭亡的经济根源，找到了实现理想社会的现实道路。</a:t>
            </a:r>
            <a:endParaRPr lang="zh-CN" altLang="en-US" dirty="0"/>
          </a:p>
        </p:txBody>
      </p:sp>
    </p:spTree>
    <p:extLst>
      <p:ext uri="{BB962C8B-B14F-4D97-AF65-F5344CB8AC3E}">
        <p14:creationId xmlns:p14="http://schemas.microsoft.com/office/powerpoint/2010/main" val="25943982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custDataLst>
              <p:tags r:id="rId1"/>
            </p:custDataLst>
          </p:nvPr>
        </p:nvSpPr>
        <p:spPr>
          <a:xfrm>
            <a:off x="0" y="-3041"/>
            <a:ext cx="1278384" cy="584775"/>
          </a:xfrm>
          <a:prstGeom prst="rect">
            <a:avLst/>
          </a:prstGeom>
          <a:noFill/>
          <a:ln w="12700">
            <a:solidFill>
              <a:sysClr val="windowText" lastClr="000000"/>
            </a:solidFill>
          </a:ln>
        </p:spPr>
        <p:txBody>
          <a:bodyPr wrap="square" rtlCol="0">
            <a:spAutoFit/>
          </a:bodyPr>
          <a:lstStyle/>
          <a:p>
            <a:pPr algn="ctr">
              <a:defRPr/>
            </a:pPr>
            <a:r>
              <a:rPr lang="en-US" altLang="zh-CN" sz="3200" b="1" kern="0">
                <a:solidFill>
                  <a:srgbClr val="FF0000"/>
                </a:solidFill>
                <a:latin typeface="微软雅黑" panose="020B0503020204020204" pitchFamily="34" charset="-122"/>
                <a:ea typeface="微软雅黑" panose="020B0503020204020204" pitchFamily="34" charset="-122"/>
              </a:rPr>
              <a:t>2.1</a:t>
            </a:r>
            <a:endParaRPr lang="zh-CN" altLang="en-US" sz="3200" b="1" kern="0">
              <a:solidFill>
                <a:srgbClr val="FF0000"/>
              </a:solidFill>
              <a:latin typeface="微软雅黑" panose="020B0503020204020204" pitchFamily="34" charset="-122"/>
              <a:ea typeface="微软雅黑" panose="020B0503020204020204" pitchFamily="34" charset="-122"/>
            </a:endParaRPr>
          </a:p>
        </p:txBody>
      </p:sp>
      <p:sp>
        <p:nvSpPr>
          <p:cNvPr id="3" name="左大括号 2"/>
          <p:cNvSpPr/>
          <p:nvPr>
            <p:custDataLst>
              <p:tags r:id="rId2"/>
            </p:custDataLst>
          </p:nvPr>
        </p:nvSpPr>
        <p:spPr>
          <a:xfrm>
            <a:off x="1510403" y="803411"/>
            <a:ext cx="534825" cy="4633083"/>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5" name="文本框 4"/>
          <p:cNvSpPr txBox="1"/>
          <p:nvPr>
            <p:custDataLst>
              <p:tags r:id="rId3"/>
            </p:custDataLst>
          </p:nvPr>
        </p:nvSpPr>
        <p:spPr>
          <a:xfrm>
            <a:off x="468752" y="844335"/>
            <a:ext cx="677108" cy="5761649"/>
          </a:xfrm>
          <a:prstGeom prst="rect">
            <a:avLst/>
          </a:prstGeom>
          <a:noFill/>
        </p:spPr>
        <p:txBody>
          <a:bodyPr vert="eaVert" wrap="square" rtlCol="0">
            <a:spAutoFit/>
          </a:bodyPr>
          <a:lstStyle/>
          <a:p>
            <a:r>
              <a:rPr lang="zh-CN" altLang="en-US" sz="3200" b="1">
                <a:latin typeface="微软雅黑" panose="020B0503020204020204" pitchFamily="34" charset="-122"/>
                <a:ea typeface="微软雅黑" panose="020B0503020204020204" pitchFamily="34" charset="-122"/>
              </a:rPr>
              <a:t>新民主主义革命的胜利</a:t>
            </a:r>
          </a:p>
        </p:txBody>
      </p:sp>
      <p:sp>
        <p:nvSpPr>
          <p:cNvPr id="6" name="文本框 5"/>
          <p:cNvSpPr txBox="1"/>
          <p:nvPr>
            <p:custDataLst>
              <p:tags r:id="rId4"/>
            </p:custDataLst>
          </p:nvPr>
        </p:nvSpPr>
        <p:spPr>
          <a:xfrm>
            <a:off x="2045228" y="1146634"/>
            <a:ext cx="2278415" cy="1200329"/>
          </a:xfrm>
          <a:prstGeom prst="rect">
            <a:avLst/>
          </a:prstGeom>
          <a:noFill/>
        </p:spPr>
        <p:txBody>
          <a:bodyPr wrap="square" rtlCol="0">
            <a:spAutoFit/>
          </a:bodyPr>
          <a:lstStyle/>
          <a:p>
            <a:r>
              <a:rPr lang="en-US" altLang="zh-CN" sz="2400" b="1" dirty="0">
                <a:latin typeface="微软雅黑 Light" panose="020B0502040204020203" pitchFamily="34" charset="-122"/>
                <a:ea typeface="微软雅黑 Light" panose="020B0502040204020203" pitchFamily="34" charset="-122"/>
              </a:rPr>
              <a:t>1.</a:t>
            </a:r>
            <a:r>
              <a:rPr lang="zh-CN" altLang="en-US" sz="2400" b="1" dirty="0">
                <a:latin typeface="微软雅黑 Light" panose="020B0502040204020203" pitchFamily="34" charset="-122"/>
                <a:ea typeface="微软雅黑 Light" panose="020B0502040204020203" pitchFamily="34" charset="-122"/>
              </a:rPr>
              <a:t>悲怆的历程</a:t>
            </a:r>
            <a:r>
              <a:rPr lang="en-US" altLang="zh-CN" sz="2400" b="1" dirty="0">
                <a:latin typeface="微软雅黑 Light" panose="020B0502040204020203" pitchFamily="34" charset="-122"/>
                <a:ea typeface="微软雅黑 Light" panose="020B0502040204020203" pitchFamily="34" charset="-122"/>
              </a:rPr>
              <a:t>:</a:t>
            </a:r>
            <a:r>
              <a:rPr lang="zh-CN" altLang="en-US" sz="2400" b="1" dirty="0">
                <a:latin typeface="微软雅黑 Light" panose="020B0502040204020203" pitchFamily="34" charset="-122"/>
                <a:ea typeface="微软雅黑 Light" panose="020B0502040204020203" pitchFamily="34" charset="-122"/>
              </a:rPr>
              <a:t>近代中国探索复习之路</a:t>
            </a:r>
          </a:p>
        </p:txBody>
      </p:sp>
      <p:sp>
        <p:nvSpPr>
          <p:cNvPr id="7" name="文本框 6"/>
          <p:cNvSpPr txBox="1"/>
          <p:nvPr>
            <p:custDataLst>
              <p:tags r:id="rId5"/>
            </p:custDataLst>
          </p:nvPr>
        </p:nvSpPr>
        <p:spPr>
          <a:xfrm>
            <a:off x="2045228" y="4507645"/>
            <a:ext cx="2347272" cy="830997"/>
          </a:xfrm>
          <a:prstGeom prst="rect">
            <a:avLst/>
          </a:prstGeom>
          <a:noFill/>
        </p:spPr>
        <p:txBody>
          <a:bodyPr wrap="square" rtlCol="0">
            <a:spAutoFit/>
          </a:bodyPr>
          <a:lstStyle/>
          <a:p>
            <a:r>
              <a:rPr lang="en-US" altLang="zh-CN" sz="2400" b="1" dirty="0">
                <a:latin typeface="微软雅黑 Light" panose="020B0502040204020203" pitchFamily="34" charset="-122"/>
                <a:ea typeface="微软雅黑 Light" panose="020B0502040204020203" pitchFamily="34" charset="-122"/>
              </a:rPr>
              <a:t>2.</a:t>
            </a:r>
            <a:r>
              <a:rPr lang="zh-CN" altLang="en-US" sz="2400" b="1" dirty="0">
                <a:latin typeface="微软雅黑 Light" panose="020B0502040204020203" pitchFamily="34" charset="-122"/>
                <a:ea typeface="微软雅黑 Light" panose="020B0502040204020203" pitchFamily="34" charset="-122"/>
              </a:rPr>
              <a:t>胜利的征程</a:t>
            </a:r>
            <a:r>
              <a:rPr lang="en-US" altLang="zh-CN" sz="2400" b="1" dirty="0">
                <a:latin typeface="微软雅黑 Light" panose="020B0502040204020203" pitchFamily="34" charset="-122"/>
                <a:ea typeface="微软雅黑 Light" panose="020B0502040204020203" pitchFamily="34" charset="-122"/>
              </a:rPr>
              <a:t>:</a:t>
            </a:r>
          </a:p>
          <a:p>
            <a:r>
              <a:rPr lang="zh-CN" altLang="en-US" sz="2400" b="1" dirty="0">
                <a:latin typeface="微软雅黑 Light" panose="020B0502040204020203" pitchFamily="34" charset="-122"/>
                <a:ea typeface="微软雅黑 Light" panose="020B0502040204020203" pitchFamily="34" charset="-122"/>
              </a:rPr>
              <a:t>新民主主义革命</a:t>
            </a:r>
          </a:p>
        </p:txBody>
      </p:sp>
      <p:sp>
        <p:nvSpPr>
          <p:cNvPr id="9" name="文本框 8"/>
          <p:cNvSpPr txBox="1"/>
          <p:nvPr>
            <p:custDataLst>
              <p:tags r:id="rId6"/>
            </p:custDataLst>
          </p:nvPr>
        </p:nvSpPr>
        <p:spPr>
          <a:xfrm>
            <a:off x="5057304" y="642338"/>
            <a:ext cx="5182863" cy="461665"/>
          </a:xfrm>
          <a:prstGeom prst="rect">
            <a:avLst/>
          </a:prstGeom>
          <a:noFill/>
        </p:spPr>
        <p:txBody>
          <a:bodyPr wrap="square" rtlCol="0">
            <a:spAutoFit/>
          </a:bodyPr>
          <a:lstStyle/>
          <a:p>
            <a:r>
              <a:rPr lang="zh-CN" altLang="en-US" sz="2400">
                <a:latin typeface="微软雅黑 Light" panose="020B0502040204020203" pitchFamily="34" charset="-122"/>
                <a:ea typeface="微软雅黑 Light" panose="020B0502040204020203" pitchFamily="34" charset="-122"/>
              </a:rPr>
              <a:t>①近代中国的社会性质</a:t>
            </a:r>
          </a:p>
        </p:txBody>
      </p:sp>
      <p:sp>
        <p:nvSpPr>
          <p:cNvPr id="10" name="文本框 9"/>
          <p:cNvSpPr txBox="1"/>
          <p:nvPr>
            <p:custDataLst>
              <p:tags r:id="rId7"/>
            </p:custDataLst>
          </p:nvPr>
        </p:nvSpPr>
        <p:spPr>
          <a:xfrm>
            <a:off x="468752" y="-262009"/>
            <a:ext cx="5934017" cy="743986"/>
          </a:xfrm>
          <a:prstGeom prst="rect">
            <a:avLst/>
          </a:prstGeom>
          <a:noFill/>
        </p:spPr>
        <p:txBody>
          <a:bodyPr wrap="square" rtlCol="0">
            <a:spAutoFit/>
          </a:bodyPr>
          <a:lstStyle/>
          <a:p>
            <a:pPr algn="ctr">
              <a:lnSpc>
                <a:spcPct val="150000"/>
              </a:lnSpc>
            </a:pPr>
            <a:r>
              <a:rPr lang="zh-CN" altLang="en-US" sz="3200" b="1">
                <a:latin typeface="微软雅黑" panose="020B0503020204020204" pitchFamily="34" charset="-122"/>
                <a:ea typeface="微软雅黑" panose="020B0503020204020204" pitchFamily="34" charset="-122"/>
              </a:rPr>
              <a:t>二、知识梳理</a:t>
            </a:r>
          </a:p>
        </p:txBody>
      </p:sp>
      <p:sp>
        <p:nvSpPr>
          <p:cNvPr id="11" name="左大括号 10"/>
          <p:cNvSpPr/>
          <p:nvPr>
            <p:custDataLst>
              <p:tags r:id="rId8"/>
            </p:custDataLst>
          </p:nvPr>
        </p:nvSpPr>
        <p:spPr>
          <a:xfrm>
            <a:off x="4541140" y="943447"/>
            <a:ext cx="305391" cy="1606701"/>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2" name="文本框 11"/>
          <p:cNvSpPr txBox="1"/>
          <p:nvPr>
            <p:custDataLst>
              <p:tags r:id="rId9"/>
            </p:custDataLst>
          </p:nvPr>
        </p:nvSpPr>
        <p:spPr>
          <a:xfrm>
            <a:off x="5127855" y="1130037"/>
            <a:ext cx="5182863" cy="461665"/>
          </a:xfrm>
          <a:prstGeom prst="rect">
            <a:avLst/>
          </a:prstGeom>
          <a:noFill/>
        </p:spPr>
        <p:txBody>
          <a:bodyPr wrap="square" rtlCol="0">
            <a:spAutoFit/>
          </a:bodyPr>
          <a:lstStyle/>
          <a:p>
            <a:r>
              <a:rPr lang="zh-CN" altLang="en-US" sz="2400">
                <a:latin typeface="微软雅黑 Light" panose="020B0502040204020203" pitchFamily="34" charset="-122"/>
                <a:ea typeface="微软雅黑 Light" panose="020B0502040204020203" pitchFamily="34" charset="-122"/>
              </a:rPr>
              <a:t>②近代中国的历史任务</a:t>
            </a:r>
          </a:p>
        </p:txBody>
      </p:sp>
      <p:sp>
        <p:nvSpPr>
          <p:cNvPr id="13" name="文本框 12"/>
          <p:cNvSpPr txBox="1"/>
          <p:nvPr>
            <p:custDataLst>
              <p:tags r:id="rId10"/>
            </p:custDataLst>
          </p:nvPr>
        </p:nvSpPr>
        <p:spPr>
          <a:xfrm>
            <a:off x="5127855" y="1556394"/>
            <a:ext cx="5182863" cy="461665"/>
          </a:xfrm>
          <a:prstGeom prst="rect">
            <a:avLst/>
          </a:prstGeom>
          <a:noFill/>
        </p:spPr>
        <p:txBody>
          <a:bodyPr wrap="square" rtlCol="0">
            <a:spAutoFit/>
          </a:bodyPr>
          <a:lstStyle/>
          <a:p>
            <a:r>
              <a:rPr lang="zh-CN" altLang="en-US" sz="2400">
                <a:latin typeface="微软雅黑 Light" panose="020B0502040204020203" pitchFamily="34" charset="-122"/>
                <a:ea typeface="微软雅黑 Light" panose="020B0502040204020203" pitchFamily="34" charset="-122"/>
              </a:rPr>
              <a:t>③斗争的结果</a:t>
            </a:r>
          </a:p>
        </p:txBody>
      </p:sp>
      <p:sp>
        <p:nvSpPr>
          <p:cNvPr id="14" name="文本框 13"/>
          <p:cNvSpPr txBox="1"/>
          <p:nvPr>
            <p:custDataLst>
              <p:tags r:id="rId11"/>
            </p:custDataLst>
          </p:nvPr>
        </p:nvSpPr>
        <p:spPr>
          <a:xfrm>
            <a:off x="5067854" y="2083817"/>
            <a:ext cx="6245414" cy="461665"/>
          </a:xfrm>
          <a:prstGeom prst="rect">
            <a:avLst/>
          </a:prstGeom>
          <a:noFill/>
        </p:spPr>
        <p:txBody>
          <a:bodyPr wrap="square" rtlCol="0">
            <a:spAutoFit/>
          </a:bodyPr>
          <a:lstStyle/>
          <a:p>
            <a:r>
              <a:rPr lang="zh-CN" altLang="en-US" sz="2400">
                <a:latin typeface="微软雅黑 Light" panose="020B0502040204020203" pitchFamily="34" charset="-122"/>
                <a:ea typeface="微软雅黑 Light" panose="020B0502040204020203" pitchFamily="34" charset="-122"/>
              </a:rPr>
              <a:t>④资本主义道路在中国走不通的原因</a:t>
            </a:r>
          </a:p>
        </p:txBody>
      </p:sp>
      <p:sp>
        <p:nvSpPr>
          <p:cNvPr id="15" name="左大括号 14"/>
          <p:cNvSpPr/>
          <p:nvPr>
            <p:custDataLst>
              <p:tags r:id="rId12"/>
            </p:custDataLst>
          </p:nvPr>
        </p:nvSpPr>
        <p:spPr>
          <a:xfrm>
            <a:off x="4904158" y="3347363"/>
            <a:ext cx="306292" cy="3217344"/>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6" name="文本框 15"/>
          <p:cNvSpPr txBox="1"/>
          <p:nvPr>
            <p:custDataLst>
              <p:tags r:id="rId13"/>
            </p:custDataLst>
          </p:nvPr>
        </p:nvSpPr>
        <p:spPr>
          <a:xfrm>
            <a:off x="5427983" y="3116530"/>
            <a:ext cx="5182863" cy="461665"/>
          </a:xfrm>
          <a:prstGeom prst="rect">
            <a:avLst/>
          </a:prstGeom>
          <a:noFill/>
        </p:spPr>
        <p:txBody>
          <a:bodyPr wrap="square" rtlCol="0">
            <a:spAutoFit/>
          </a:bodyPr>
          <a:lstStyle/>
          <a:p>
            <a:r>
              <a:rPr lang="zh-CN" altLang="en-US" sz="2400" dirty="0">
                <a:latin typeface="微软雅黑 Light" panose="020B0502040204020203" pitchFamily="34" charset="-122"/>
                <a:ea typeface="微软雅黑 Light" panose="020B0502040204020203" pitchFamily="34" charset="-122"/>
              </a:rPr>
              <a:t>①开始的时间和标志</a:t>
            </a:r>
          </a:p>
        </p:txBody>
      </p:sp>
      <p:sp>
        <p:nvSpPr>
          <p:cNvPr id="17" name="文本框 16"/>
          <p:cNvSpPr txBox="1"/>
          <p:nvPr>
            <p:custDataLst>
              <p:tags r:id="rId14"/>
            </p:custDataLst>
          </p:nvPr>
        </p:nvSpPr>
        <p:spPr>
          <a:xfrm>
            <a:off x="5427982" y="3614654"/>
            <a:ext cx="5182863" cy="461665"/>
          </a:xfrm>
          <a:prstGeom prst="rect">
            <a:avLst/>
          </a:prstGeom>
          <a:noFill/>
        </p:spPr>
        <p:txBody>
          <a:bodyPr wrap="square" rtlCol="0">
            <a:spAutoFit/>
          </a:bodyPr>
          <a:lstStyle/>
          <a:p>
            <a:r>
              <a:rPr lang="zh-CN" altLang="en-US" sz="2400" dirty="0">
                <a:latin typeface="微软雅黑 Light" panose="020B0502040204020203" pitchFamily="34" charset="-122"/>
                <a:ea typeface="微软雅黑 Light" panose="020B0502040204020203" pitchFamily="34" charset="-122"/>
              </a:rPr>
              <a:t>②革命过程</a:t>
            </a:r>
          </a:p>
        </p:txBody>
      </p:sp>
      <p:sp>
        <p:nvSpPr>
          <p:cNvPr id="18" name="文本框 17"/>
          <p:cNvSpPr txBox="1"/>
          <p:nvPr>
            <p:custDataLst>
              <p:tags r:id="rId15"/>
            </p:custDataLst>
          </p:nvPr>
        </p:nvSpPr>
        <p:spPr>
          <a:xfrm>
            <a:off x="5427981" y="4123065"/>
            <a:ext cx="5182863" cy="461665"/>
          </a:xfrm>
          <a:prstGeom prst="rect">
            <a:avLst/>
          </a:prstGeom>
          <a:noFill/>
        </p:spPr>
        <p:txBody>
          <a:bodyPr wrap="square" rtlCol="0">
            <a:spAutoFit/>
          </a:bodyPr>
          <a:lstStyle/>
          <a:p>
            <a:r>
              <a:rPr lang="zh-CN" altLang="en-US" sz="2400" dirty="0">
                <a:latin typeface="微软雅黑 Light" panose="020B0502040204020203" pitchFamily="34" charset="-122"/>
                <a:ea typeface="微软雅黑 Light" panose="020B0502040204020203" pitchFamily="34" charset="-122"/>
              </a:rPr>
              <a:t>③革命胜利的标志和重大意义</a:t>
            </a:r>
          </a:p>
        </p:txBody>
      </p:sp>
      <p:sp>
        <p:nvSpPr>
          <p:cNvPr id="19" name="文本框 18"/>
          <p:cNvSpPr txBox="1"/>
          <p:nvPr>
            <p:custDataLst>
              <p:tags r:id="rId16"/>
            </p:custDataLst>
          </p:nvPr>
        </p:nvSpPr>
        <p:spPr>
          <a:xfrm>
            <a:off x="5451595" y="4584730"/>
            <a:ext cx="5182863" cy="461665"/>
          </a:xfrm>
          <a:prstGeom prst="rect">
            <a:avLst/>
          </a:prstGeom>
          <a:noFill/>
        </p:spPr>
        <p:txBody>
          <a:bodyPr wrap="square" rtlCol="0">
            <a:spAutoFit/>
          </a:bodyPr>
          <a:lstStyle/>
          <a:p>
            <a:r>
              <a:rPr lang="zh-CN" altLang="en-US" sz="2400" dirty="0">
                <a:latin typeface="微软雅黑 Light" panose="020B0502040204020203" pitchFamily="34" charset="-122"/>
                <a:ea typeface="微软雅黑 Light" panose="020B0502040204020203" pitchFamily="34" charset="-122"/>
              </a:rPr>
              <a:t>④性质和道路</a:t>
            </a:r>
          </a:p>
        </p:txBody>
      </p:sp>
      <p:sp>
        <p:nvSpPr>
          <p:cNvPr id="20" name="文本框 19"/>
          <p:cNvSpPr txBox="1"/>
          <p:nvPr>
            <p:custDataLst>
              <p:tags r:id="rId17"/>
            </p:custDataLst>
          </p:nvPr>
        </p:nvSpPr>
        <p:spPr>
          <a:xfrm>
            <a:off x="5476142" y="5641889"/>
            <a:ext cx="5182863" cy="461665"/>
          </a:xfrm>
          <a:prstGeom prst="rect">
            <a:avLst/>
          </a:prstGeom>
          <a:noFill/>
        </p:spPr>
        <p:txBody>
          <a:bodyPr wrap="square" rtlCol="0">
            <a:spAutoFit/>
          </a:bodyPr>
          <a:lstStyle/>
          <a:p>
            <a:r>
              <a:rPr lang="zh-CN" altLang="en-US" sz="2400" dirty="0">
                <a:latin typeface="微软雅黑 Light" panose="020B0502040204020203" pitchFamily="34" charset="-122"/>
                <a:ea typeface="微软雅黑 Light" panose="020B0502040204020203" pitchFamily="34" charset="-122"/>
              </a:rPr>
              <a:t>⑥中国革命的两步骤</a:t>
            </a:r>
          </a:p>
        </p:txBody>
      </p:sp>
      <p:sp>
        <p:nvSpPr>
          <p:cNvPr id="21" name="文本框 20"/>
          <p:cNvSpPr txBox="1"/>
          <p:nvPr>
            <p:custDataLst>
              <p:tags r:id="rId18"/>
            </p:custDataLst>
          </p:nvPr>
        </p:nvSpPr>
        <p:spPr>
          <a:xfrm>
            <a:off x="5476142" y="6123061"/>
            <a:ext cx="5182863" cy="461665"/>
          </a:xfrm>
          <a:prstGeom prst="rect">
            <a:avLst/>
          </a:prstGeom>
          <a:noFill/>
        </p:spPr>
        <p:txBody>
          <a:bodyPr wrap="square" rtlCol="0">
            <a:spAutoFit/>
          </a:bodyPr>
          <a:lstStyle/>
          <a:p>
            <a:r>
              <a:rPr lang="zh-CN" altLang="en-US" sz="2400" dirty="0">
                <a:latin typeface="微软雅黑 Light" panose="020B0502040204020203" pitchFamily="34" charset="-122"/>
                <a:ea typeface="微软雅黑 Light" panose="020B0502040204020203" pitchFamily="34" charset="-122"/>
              </a:rPr>
              <a:t>⑦中国革命的指导思想</a:t>
            </a:r>
          </a:p>
        </p:txBody>
      </p:sp>
      <p:sp>
        <p:nvSpPr>
          <p:cNvPr id="22" name="文本框 21"/>
          <p:cNvSpPr txBox="1"/>
          <p:nvPr>
            <p:custDataLst>
              <p:tags r:id="rId19"/>
            </p:custDataLst>
          </p:nvPr>
        </p:nvSpPr>
        <p:spPr>
          <a:xfrm>
            <a:off x="5451595" y="5146727"/>
            <a:ext cx="5182863" cy="461665"/>
          </a:xfrm>
          <a:prstGeom prst="rect">
            <a:avLst/>
          </a:prstGeom>
          <a:noFill/>
        </p:spPr>
        <p:txBody>
          <a:bodyPr wrap="square" rtlCol="0">
            <a:spAutoFit/>
          </a:bodyPr>
          <a:lstStyle/>
          <a:p>
            <a:r>
              <a:rPr lang="zh-CN" altLang="en-US" sz="2400" dirty="0">
                <a:latin typeface="微软雅黑 Light" panose="020B0502040204020203" pitchFamily="34" charset="-122"/>
                <a:ea typeface="微软雅黑 Light" panose="020B0502040204020203" pitchFamily="34" charset="-122"/>
              </a:rPr>
              <a:t>⑤新在哪里</a:t>
            </a: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10.xml><?xml version="1.0" encoding="utf-8"?>
<p:tagLst xmlns:a="http://schemas.openxmlformats.org/drawingml/2006/main" xmlns:r="http://schemas.openxmlformats.org/officeDocument/2006/relationships" xmlns:p="http://schemas.openxmlformats.org/presentationml/2006/main">
  <p:tag name="AS_UNIQUEID" val="4611"/>
</p:tagLst>
</file>

<file path=ppt/tags/tag100.xml><?xml version="1.0" encoding="utf-8"?>
<p:tagLst xmlns:a="http://schemas.openxmlformats.org/drawingml/2006/main" xmlns:r="http://schemas.openxmlformats.org/officeDocument/2006/relationships" xmlns:p="http://schemas.openxmlformats.org/presentationml/2006/main">
  <p:tag name="AS_UNIQUEID" val="3495"/>
</p:tagLst>
</file>

<file path=ppt/tags/tag101.xml><?xml version="1.0" encoding="utf-8"?>
<p:tagLst xmlns:a="http://schemas.openxmlformats.org/drawingml/2006/main" xmlns:r="http://schemas.openxmlformats.org/officeDocument/2006/relationships" xmlns:p="http://schemas.openxmlformats.org/presentationml/2006/main">
  <p:tag name="AS_UNIQUEID" val="3498"/>
</p:tagLst>
</file>

<file path=ppt/tags/tag102.xml><?xml version="1.0" encoding="utf-8"?>
<p:tagLst xmlns:a="http://schemas.openxmlformats.org/drawingml/2006/main" xmlns:r="http://schemas.openxmlformats.org/officeDocument/2006/relationships" xmlns:p="http://schemas.openxmlformats.org/presentationml/2006/main">
  <p:tag name="AS_UNIQUEID" val="3499"/>
</p:tagLst>
</file>

<file path=ppt/tags/tag103.xml><?xml version="1.0" encoding="utf-8"?>
<p:tagLst xmlns:a="http://schemas.openxmlformats.org/drawingml/2006/main" xmlns:r="http://schemas.openxmlformats.org/officeDocument/2006/relationships" xmlns:p="http://schemas.openxmlformats.org/presentationml/2006/main">
  <p:tag name="AS_UNIQUEID" val="3500"/>
</p:tagLst>
</file>

<file path=ppt/tags/tag104.xml><?xml version="1.0" encoding="utf-8"?>
<p:tagLst xmlns:a="http://schemas.openxmlformats.org/drawingml/2006/main" xmlns:r="http://schemas.openxmlformats.org/officeDocument/2006/relationships" xmlns:p="http://schemas.openxmlformats.org/presentationml/2006/main">
  <p:tag name="AS_UNIQUEID" val="3501"/>
</p:tagLst>
</file>

<file path=ppt/tags/tag105.xml><?xml version="1.0" encoding="utf-8"?>
<p:tagLst xmlns:a="http://schemas.openxmlformats.org/drawingml/2006/main" xmlns:r="http://schemas.openxmlformats.org/officeDocument/2006/relationships" xmlns:p="http://schemas.openxmlformats.org/presentationml/2006/main">
  <p:tag name="AS_UNIQUEID" val="3502"/>
</p:tagLst>
</file>

<file path=ppt/tags/tag106.xml><?xml version="1.0" encoding="utf-8"?>
<p:tagLst xmlns:a="http://schemas.openxmlformats.org/drawingml/2006/main" xmlns:r="http://schemas.openxmlformats.org/officeDocument/2006/relationships" xmlns:p="http://schemas.openxmlformats.org/presentationml/2006/main">
  <p:tag name="AS_UNIQUEID" val="3496"/>
</p:tagLst>
</file>

<file path=ppt/tags/tag107.xml><?xml version="1.0" encoding="utf-8"?>
<p:tagLst xmlns:a="http://schemas.openxmlformats.org/drawingml/2006/main" xmlns:r="http://schemas.openxmlformats.org/officeDocument/2006/relationships" xmlns:p="http://schemas.openxmlformats.org/presentationml/2006/main">
  <p:tag name="AS_UNIQUEID" val="3497"/>
</p:tagLst>
</file>

<file path=ppt/tags/tag108.xml><?xml version="1.0" encoding="utf-8"?>
<p:tagLst xmlns:a="http://schemas.openxmlformats.org/drawingml/2006/main" xmlns:r="http://schemas.openxmlformats.org/officeDocument/2006/relationships" xmlns:p="http://schemas.openxmlformats.org/presentationml/2006/main">
  <p:tag name="AS_UNIQUEID" val="3489"/>
</p:tagLst>
</file>

<file path=ppt/tags/tag109.xml><?xml version="1.0" encoding="utf-8"?>
<p:tagLst xmlns:a="http://schemas.openxmlformats.org/drawingml/2006/main" xmlns:r="http://schemas.openxmlformats.org/officeDocument/2006/relationships" xmlns:p="http://schemas.openxmlformats.org/presentationml/2006/main">
  <p:tag name="AS_UNIQUEID" val="3490"/>
</p:tagLst>
</file>

<file path=ppt/tags/tag11.xml><?xml version="1.0" encoding="utf-8"?>
<p:tagLst xmlns:a="http://schemas.openxmlformats.org/drawingml/2006/main" xmlns:r="http://schemas.openxmlformats.org/officeDocument/2006/relationships" xmlns:p="http://schemas.openxmlformats.org/presentationml/2006/main">
  <p:tag name="AS_UNIQUEID" val="4612"/>
</p:tagLst>
</file>

<file path=ppt/tags/tag110.xml><?xml version="1.0" encoding="utf-8"?>
<p:tagLst xmlns:a="http://schemas.openxmlformats.org/drawingml/2006/main" xmlns:r="http://schemas.openxmlformats.org/officeDocument/2006/relationships" xmlns:p="http://schemas.openxmlformats.org/presentationml/2006/main">
  <p:tag name="AS_UNIQUEID" val="3486"/>
</p:tagLst>
</file>

<file path=ppt/tags/tag111.xml><?xml version="1.0" encoding="utf-8"?>
<p:tagLst xmlns:a="http://schemas.openxmlformats.org/drawingml/2006/main" xmlns:r="http://schemas.openxmlformats.org/officeDocument/2006/relationships" xmlns:p="http://schemas.openxmlformats.org/presentationml/2006/main">
  <p:tag name="AS_UNIQUEID" val="3487"/>
</p:tagLst>
</file>

<file path=ppt/tags/tag112.xml><?xml version="1.0" encoding="utf-8"?>
<p:tagLst xmlns:a="http://schemas.openxmlformats.org/drawingml/2006/main" xmlns:r="http://schemas.openxmlformats.org/officeDocument/2006/relationships" xmlns:p="http://schemas.openxmlformats.org/presentationml/2006/main">
  <p:tag name="AS_UNIQUEID" val="3483"/>
</p:tagLst>
</file>

<file path=ppt/tags/tag113.xml><?xml version="1.0" encoding="utf-8"?>
<p:tagLst xmlns:a="http://schemas.openxmlformats.org/drawingml/2006/main" xmlns:r="http://schemas.openxmlformats.org/officeDocument/2006/relationships" xmlns:p="http://schemas.openxmlformats.org/presentationml/2006/main">
  <p:tag name="AS_UNIQUEID" val="3484"/>
</p:tagLst>
</file>

<file path=ppt/tags/tag114.xml><?xml version="1.0" encoding="utf-8"?>
<p:tagLst xmlns:a="http://schemas.openxmlformats.org/drawingml/2006/main" xmlns:r="http://schemas.openxmlformats.org/officeDocument/2006/relationships" xmlns:p="http://schemas.openxmlformats.org/presentationml/2006/main">
  <p:tag name="AS_UNIQUEID" val="3480"/>
</p:tagLst>
</file>

<file path=ppt/tags/tag115.xml><?xml version="1.0" encoding="utf-8"?>
<p:tagLst xmlns:a="http://schemas.openxmlformats.org/drawingml/2006/main" xmlns:r="http://schemas.openxmlformats.org/officeDocument/2006/relationships" xmlns:p="http://schemas.openxmlformats.org/presentationml/2006/main">
  <p:tag name="AS_UNIQUEID" val="3481"/>
</p:tagLst>
</file>

<file path=ppt/tags/tag116.xml><?xml version="1.0" encoding="utf-8"?>
<p:tagLst xmlns:a="http://schemas.openxmlformats.org/drawingml/2006/main" xmlns:r="http://schemas.openxmlformats.org/officeDocument/2006/relationships" xmlns:p="http://schemas.openxmlformats.org/presentationml/2006/main">
  <p:tag name="AS_UNIQUEID" val="3477"/>
</p:tagLst>
</file>

<file path=ppt/tags/tag117.xml><?xml version="1.0" encoding="utf-8"?>
<p:tagLst xmlns:a="http://schemas.openxmlformats.org/drawingml/2006/main" xmlns:r="http://schemas.openxmlformats.org/officeDocument/2006/relationships" xmlns:p="http://schemas.openxmlformats.org/presentationml/2006/main">
  <p:tag name="AS_UNIQUEID" val="3478"/>
</p:tagLst>
</file>

<file path=ppt/tags/tag118.xml><?xml version="1.0" encoding="utf-8"?>
<p:tagLst xmlns:a="http://schemas.openxmlformats.org/drawingml/2006/main" xmlns:r="http://schemas.openxmlformats.org/officeDocument/2006/relationships" xmlns:p="http://schemas.openxmlformats.org/presentationml/2006/main">
  <p:tag name="AS_UNIQUEID" val="3472"/>
</p:tagLst>
</file>

<file path=ppt/tags/tag119.xml><?xml version="1.0" encoding="utf-8"?>
<p:tagLst xmlns:a="http://schemas.openxmlformats.org/drawingml/2006/main" xmlns:r="http://schemas.openxmlformats.org/officeDocument/2006/relationships" xmlns:p="http://schemas.openxmlformats.org/presentationml/2006/main">
  <p:tag name="AS_UNIQUEID" val="3473"/>
</p:tagLst>
</file>

<file path=ppt/tags/tag12.xml><?xml version="1.0" encoding="utf-8"?>
<p:tagLst xmlns:a="http://schemas.openxmlformats.org/drawingml/2006/main" xmlns:r="http://schemas.openxmlformats.org/officeDocument/2006/relationships" xmlns:p="http://schemas.openxmlformats.org/presentationml/2006/main">
  <p:tag name="AS_UNIQUEID" val="4613"/>
</p:tagLst>
</file>

<file path=ppt/tags/tag120.xml><?xml version="1.0" encoding="utf-8"?>
<p:tagLst xmlns:a="http://schemas.openxmlformats.org/drawingml/2006/main" xmlns:r="http://schemas.openxmlformats.org/officeDocument/2006/relationships" xmlns:p="http://schemas.openxmlformats.org/presentationml/2006/main">
  <p:tag name="AS_UNIQUEID" val="3474"/>
</p:tagLst>
</file>

<file path=ppt/tags/tag121.xml><?xml version="1.0" encoding="utf-8"?>
<p:tagLst xmlns:a="http://schemas.openxmlformats.org/drawingml/2006/main" xmlns:r="http://schemas.openxmlformats.org/officeDocument/2006/relationships" xmlns:p="http://schemas.openxmlformats.org/presentationml/2006/main">
  <p:tag name="AS_UNIQUEID" val="3475"/>
</p:tagLst>
</file>

<file path=ppt/tags/tag122.xml><?xml version="1.0" encoding="utf-8"?>
<p:tagLst xmlns:a="http://schemas.openxmlformats.org/drawingml/2006/main" xmlns:r="http://schemas.openxmlformats.org/officeDocument/2006/relationships" xmlns:p="http://schemas.openxmlformats.org/presentationml/2006/main">
  <p:tag name="AS_UNIQUEID" val="3467"/>
</p:tagLst>
</file>

<file path=ppt/tags/tag123.xml><?xml version="1.0" encoding="utf-8"?>
<p:tagLst xmlns:a="http://schemas.openxmlformats.org/drawingml/2006/main" xmlns:r="http://schemas.openxmlformats.org/officeDocument/2006/relationships" xmlns:p="http://schemas.openxmlformats.org/presentationml/2006/main">
  <p:tag name="AS_UNIQUEID" val="3468"/>
</p:tagLst>
</file>

<file path=ppt/tags/tag124.xml><?xml version="1.0" encoding="utf-8"?>
<p:tagLst xmlns:a="http://schemas.openxmlformats.org/drawingml/2006/main" xmlns:r="http://schemas.openxmlformats.org/officeDocument/2006/relationships" xmlns:p="http://schemas.openxmlformats.org/presentationml/2006/main">
  <p:tag name="AS_UNIQUEID" val="3469"/>
</p:tagLst>
</file>

<file path=ppt/tags/tag125.xml><?xml version="1.0" encoding="utf-8"?>
<p:tagLst xmlns:a="http://schemas.openxmlformats.org/drawingml/2006/main" xmlns:r="http://schemas.openxmlformats.org/officeDocument/2006/relationships" xmlns:p="http://schemas.openxmlformats.org/presentationml/2006/main">
  <p:tag name="AS_UNIQUEID" val="3470"/>
</p:tagLst>
</file>

<file path=ppt/tags/tag126.xml><?xml version="1.0" encoding="utf-8"?>
<p:tagLst xmlns:a="http://schemas.openxmlformats.org/drawingml/2006/main" xmlns:r="http://schemas.openxmlformats.org/officeDocument/2006/relationships" xmlns:p="http://schemas.openxmlformats.org/presentationml/2006/main">
  <p:tag name="AS_UNIQUEID" val="3462"/>
</p:tagLst>
</file>

<file path=ppt/tags/tag127.xml><?xml version="1.0" encoding="utf-8"?>
<p:tagLst xmlns:a="http://schemas.openxmlformats.org/drawingml/2006/main" xmlns:r="http://schemas.openxmlformats.org/officeDocument/2006/relationships" xmlns:p="http://schemas.openxmlformats.org/presentationml/2006/main">
  <p:tag name="AS_UNIQUEID" val="3463"/>
</p:tagLst>
</file>

<file path=ppt/tags/tag128.xml><?xml version="1.0" encoding="utf-8"?>
<p:tagLst xmlns:a="http://schemas.openxmlformats.org/drawingml/2006/main" xmlns:r="http://schemas.openxmlformats.org/officeDocument/2006/relationships" xmlns:p="http://schemas.openxmlformats.org/presentationml/2006/main">
  <p:tag name="AS_UNIQUEID" val="3464"/>
</p:tagLst>
</file>

<file path=ppt/tags/tag129.xml><?xml version="1.0" encoding="utf-8"?>
<p:tagLst xmlns:a="http://schemas.openxmlformats.org/drawingml/2006/main" xmlns:r="http://schemas.openxmlformats.org/officeDocument/2006/relationships" xmlns:p="http://schemas.openxmlformats.org/presentationml/2006/main">
  <p:tag name="AS_UNIQUEID" val="3465"/>
</p:tagLst>
</file>

<file path=ppt/tags/tag13.xml><?xml version="1.0" encoding="utf-8"?>
<p:tagLst xmlns:a="http://schemas.openxmlformats.org/drawingml/2006/main" xmlns:r="http://schemas.openxmlformats.org/officeDocument/2006/relationships" xmlns:p="http://schemas.openxmlformats.org/presentationml/2006/main">
  <p:tag name="AS_UNIQUEID" val="4615"/>
</p:tagLst>
</file>

<file path=ppt/tags/tag130.xml><?xml version="1.0" encoding="utf-8"?>
<p:tagLst xmlns:a="http://schemas.openxmlformats.org/drawingml/2006/main" xmlns:r="http://schemas.openxmlformats.org/officeDocument/2006/relationships" xmlns:p="http://schemas.openxmlformats.org/presentationml/2006/main">
  <p:tag name="AS_UNIQUEID" val="3457"/>
</p:tagLst>
</file>

<file path=ppt/tags/tag131.xml><?xml version="1.0" encoding="utf-8"?>
<p:tagLst xmlns:a="http://schemas.openxmlformats.org/drawingml/2006/main" xmlns:r="http://schemas.openxmlformats.org/officeDocument/2006/relationships" xmlns:p="http://schemas.openxmlformats.org/presentationml/2006/main">
  <p:tag name="AS_UNIQUEID" val="3458"/>
</p:tagLst>
</file>

<file path=ppt/tags/tag132.xml><?xml version="1.0" encoding="utf-8"?>
<p:tagLst xmlns:a="http://schemas.openxmlformats.org/drawingml/2006/main" xmlns:r="http://schemas.openxmlformats.org/officeDocument/2006/relationships" xmlns:p="http://schemas.openxmlformats.org/presentationml/2006/main">
  <p:tag name="AS_UNIQUEID" val="3459"/>
</p:tagLst>
</file>

<file path=ppt/tags/tag133.xml><?xml version="1.0" encoding="utf-8"?>
<p:tagLst xmlns:a="http://schemas.openxmlformats.org/drawingml/2006/main" xmlns:r="http://schemas.openxmlformats.org/officeDocument/2006/relationships" xmlns:p="http://schemas.openxmlformats.org/presentationml/2006/main">
  <p:tag name="AS_UNIQUEID" val="3460"/>
</p:tagLst>
</file>

<file path=ppt/tags/tag134.xml><?xml version="1.0" encoding="utf-8"?>
<p:tagLst xmlns:a="http://schemas.openxmlformats.org/drawingml/2006/main" xmlns:r="http://schemas.openxmlformats.org/officeDocument/2006/relationships" xmlns:p="http://schemas.openxmlformats.org/presentationml/2006/main">
  <p:tag name="AS_UNIQUEID" val="3454"/>
</p:tagLst>
</file>

<file path=ppt/tags/tag135.xml><?xml version="1.0" encoding="utf-8"?>
<p:tagLst xmlns:a="http://schemas.openxmlformats.org/drawingml/2006/main" xmlns:r="http://schemas.openxmlformats.org/officeDocument/2006/relationships" xmlns:p="http://schemas.openxmlformats.org/presentationml/2006/main">
  <p:tag name="AS_UNIQUEID" val="3455"/>
</p:tagLst>
</file>

<file path=ppt/tags/tag136.xml><?xml version="1.0" encoding="utf-8"?>
<p:tagLst xmlns:a="http://schemas.openxmlformats.org/drawingml/2006/main" xmlns:r="http://schemas.openxmlformats.org/officeDocument/2006/relationships" xmlns:p="http://schemas.openxmlformats.org/presentationml/2006/main">
  <p:tag name="AS_UNIQUEID" val="3451"/>
</p:tagLst>
</file>

<file path=ppt/tags/tag137.xml><?xml version="1.0" encoding="utf-8"?>
<p:tagLst xmlns:a="http://schemas.openxmlformats.org/drawingml/2006/main" xmlns:r="http://schemas.openxmlformats.org/officeDocument/2006/relationships" xmlns:p="http://schemas.openxmlformats.org/presentationml/2006/main">
  <p:tag name="AS_UNIQUEID" val="3452"/>
</p:tagLst>
</file>

<file path=ppt/tags/tag138.xml><?xml version="1.0" encoding="utf-8"?>
<p:tagLst xmlns:a="http://schemas.openxmlformats.org/drawingml/2006/main" xmlns:r="http://schemas.openxmlformats.org/officeDocument/2006/relationships" xmlns:p="http://schemas.openxmlformats.org/presentationml/2006/main">
  <p:tag name="AS_UNIQUEID" val="3448"/>
</p:tagLst>
</file>

<file path=ppt/tags/tag139.xml><?xml version="1.0" encoding="utf-8"?>
<p:tagLst xmlns:a="http://schemas.openxmlformats.org/drawingml/2006/main" xmlns:r="http://schemas.openxmlformats.org/officeDocument/2006/relationships" xmlns:p="http://schemas.openxmlformats.org/presentationml/2006/main">
  <p:tag name="AS_UNIQUEID" val="3449"/>
</p:tagLst>
</file>

<file path=ppt/tags/tag14.xml><?xml version="1.0" encoding="utf-8"?>
<p:tagLst xmlns:a="http://schemas.openxmlformats.org/drawingml/2006/main" xmlns:r="http://schemas.openxmlformats.org/officeDocument/2006/relationships" xmlns:p="http://schemas.openxmlformats.org/presentationml/2006/main">
  <p:tag name="AS_UNIQUEID" val="4616"/>
</p:tagLst>
</file>

<file path=ppt/tags/tag140.xml><?xml version="1.0" encoding="utf-8"?>
<p:tagLst xmlns:a="http://schemas.openxmlformats.org/drawingml/2006/main" xmlns:r="http://schemas.openxmlformats.org/officeDocument/2006/relationships" xmlns:p="http://schemas.openxmlformats.org/presentationml/2006/main">
  <p:tag name="AS_UNIQUEID" val="3445"/>
</p:tagLst>
</file>

<file path=ppt/tags/tag141.xml><?xml version="1.0" encoding="utf-8"?>
<p:tagLst xmlns:a="http://schemas.openxmlformats.org/drawingml/2006/main" xmlns:r="http://schemas.openxmlformats.org/officeDocument/2006/relationships" xmlns:p="http://schemas.openxmlformats.org/presentationml/2006/main">
  <p:tag name="AS_UNIQUEID" val="3446"/>
</p:tagLst>
</file>

<file path=ppt/tags/tag142.xml><?xml version="1.0" encoding="utf-8"?>
<p:tagLst xmlns:a="http://schemas.openxmlformats.org/drawingml/2006/main" xmlns:r="http://schemas.openxmlformats.org/officeDocument/2006/relationships" xmlns:p="http://schemas.openxmlformats.org/presentationml/2006/main">
  <p:tag name="AS_UNIQUEID" val="3442"/>
</p:tagLst>
</file>

<file path=ppt/tags/tag143.xml><?xml version="1.0" encoding="utf-8"?>
<p:tagLst xmlns:a="http://schemas.openxmlformats.org/drawingml/2006/main" xmlns:r="http://schemas.openxmlformats.org/officeDocument/2006/relationships" xmlns:p="http://schemas.openxmlformats.org/presentationml/2006/main">
  <p:tag name="AS_UNIQUEID" val="3443"/>
</p:tagLst>
</file>

<file path=ppt/tags/tag144.xml><?xml version="1.0" encoding="utf-8"?>
<p:tagLst xmlns:a="http://schemas.openxmlformats.org/drawingml/2006/main" xmlns:r="http://schemas.openxmlformats.org/officeDocument/2006/relationships" xmlns:p="http://schemas.openxmlformats.org/presentationml/2006/main">
  <p:tag name="AS_UNIQUEID" val="4394"/>
</p:tagLst>
</file>

<file path=ppt/tags/tag145.xml><?xml version="1.0" encoding="utf-8"?>
<p:tagLst xmlns:a="http://schemas.openxmlformats.org/drawingml/2006/main" xmlns:r="http://schemas.openxmlformats.org/officeDocument/2006/relationships" xmlns:p="http://schemas.openxmlformats.org/presentationml/2006/main">
  <p:tag name="AS_UNIQUEID" val="4395"/>
</p:tagLst>
</file>

<file path=ppt/tags/tag146.xml><?xml version="1.0" encoding="utf-8"?>
<p:tagLst xmlns:a="http://schemas.openxmlformats.org/drawingml/2006/main" xmlns:r="http://schemas.openxmlformats.org/officeDocument/2006/relationships" xmlns:p="http://schemas.openxmlformats.org/presentationml/2006/main">
  <p:tag name="AS_UNIQUEID" val="4396"/>
</p:tagLst>
</file>

<file path=ppt/tags/tag147.xml><?xml version="1.0" encoding="utf-8"?>
<p:tagLst xmlns:a="http://schemas.openxmlformats.org/drawingml/2006/main" xmlns:r="http://schemas.openxmlformats.org/officeDocument/2006/relationships" xmlns:p="http://schemas.openxmlformats.org/presentationml/2006/main">
  <p:tag name="AS_UNIQUEID" val="4397"/>
</p:tagLst>
</file>

<file path=ppt/tags/tag148.xml><?xml version="1.0" encoding="utf-8"?>
<p:tagLst xmlns:a="http://schemas.openxmlformats.org/drawingml/2006/main" xmlns:r="http://schemas.openxmlformats.org/officeDocument/2006/relationships" xmlns:p="http://schemas.openxmlformats.org/presentationml/2006/main">
  <p:tag name="AS_UNIQUEID" val="4398"/>
</p:tagLst>
</file>

<file path=ppt/tags/tag149.xml><?xml version="1.0" encoding="utf-8"?>
<p:tagLst xmlns:a="http://schemas.openxmlformats.org/drawingml/2006/main" xmlns:r="http://schemas.openxmlformats.org/officeDocument/2006/relationships" xmlns:p="http://schemas.openxmlformats.org/presentationml/2006/main">
  <p:tag name="AS_UNIQUEID" val="4399"/>
</p:tagLst>
</file>

<file path=ppt/tags/tag15.xml><?xml version="1.0" encoding="utf-8"?>
<p:tagLst xmlns:a="http://schemas.openxmlformats.org/drawingml/2006/main" xmlns:r="http://schemas.openxmlformats.org/officeDocument/2006/relationships" xmlns:p="http://schemas.openxmlformats.org/presentationml/2006/main">
  <p:tag name="AS_UNIQUEID" val="4617"/>
</p:tagLst>
</file>

<file path=ppt/tags/tag150.xml><?xml version="1.0" encoding="utf-8"?>
<p:tagLst xmlns:a="http://schemas.openxmlformats.org/drawingml/2006/main" xmlns:r="http://schemas.openxmlformats.org/officeDocument/2006/relationships" xmlns:p="http://schemas.openxmlformats.org/presentationml/2006/main">
  <p:tag name="AS_UNIQUEID" val="4400"/>
</p:tagLst>
</file>

<file path=ppt/tags/tag151.xml><?xml version="1.0" encoding="utf-8"?>
<p:tagLst xmlns:a="http://schemas.openxmlformats.org/drawingml/2006/main" xmlns:r="http://schemas.openxmlformats.org/officeDocument/2006/relationships" xmlns:p="http://schemas.openxmlformats.org/presentationml/2006/main">
  <p:tag name="AS_UNIQUEID" val="4401"/>
</p:tagLst>
</file>

<file path=ppt/tags/tag152.xml><?xml version="1.0" encoding="utf-8"?>
<p:tagLst xmlns:a="http://schemas.openxmlformats.org/drawingml/2006/main" xmlns:r="http://schemas.openxmlformats.org/officeDocument/2006/relationships" xmlns:p="http://schemas.openxmlformats.org/presentationml/2006/main">
  <p:tag name="AS_UNIQUEID" val="4402"/>
</p:tagLst>
</file>

<file path=ppt/tags/tag153.xml><?xml version="1.0" encoding="utf-8"?>
<p:tagLst xmlns:a="http://schemas.openxmlformats.org/drawingml/2006/main" xmlns:r="http://schemas.openxmlformats.org/officeDocument/2006/relationships" xmlns:p="http://schemas.openxmlformats.org/presentationml/2006/main">
  <p:tag name="AS_UNIQUEID" val="4413"/>
</p:tagLst>
</file>

<file path=ppt/tags/tag154.xml><?xml version="1.0" encoding="utf-8"?>
<p:tagLst xmlns:a="http://schemas.openxmlformats.org/drawingml/2006/main" xmlns:r="http://schemas.openxmlformats.org/officeDocument/2006/relationships" xmlns:p="http://schemas.openxmlformats.org/presentationml/2006/main">
  <p:tag name="AS_UNIQUEID" val="4403"/>
</p:tagLst>
</file>

<file path=ppt/tags/tag155.xml><?xml version="1.0" encoding="utf-8"?>
<p:tagLst xmlns:a="http://schemas.openxmlformats.org/drawingml/2006/main" xmlns:r="http://schemas.openxmlformats.org/officeDocument/2006/relationships" xmlns:p="http://schemas.openxmlformats.org/presentationml/2006/main">
  <p:tag name="AS_UNIQUEID" val="4404"/>
</p:tagLst>
</file>

<file path=ppt/tags/tag156.xml><?xml version="1.0" encoding="utf-8"?>
<p:tagLst xmlns:a="http://schemas.openxmlformats.org/drawingml/2006/main" xmlns:r="http://schemas.openxmlformats.org/officeDocument/2006/relationships" xmlns:p="http://schemas.openxmlformats.org/presentationml/2006/main">
  <p:tag name="AS_UNIQUEID" val="4405"/>
</p:tagLst>
</file>

<file path=ppt/tags/tag157.xml><?xml version="1.0" encoding="utf-8"?>
<p:tagLst xmlns:a="http://schemas.openxmlformats.org/drawingml/2006/main" xmlns:r="http://schemas.openxmlformats.org/officeDocument/2006/relationships" xmlns:p="http://schemas.openxmlformats.org/presentationml/2006/main">
  <p:tag name="AS_UNIQUEID" val="4406"/>
</p:tagLst>
</file>

<file path=ppt/tags/tag158.xml><?xml version="1.0" encoding="utf-8"?>
<p:tagLst xmlns:a="http://schemas.openxmlformats.org/drawingml/2006/main" xmlns:r="http://schemas.openxmlformats.org/officeDocument/2006/relationships" xmlns:p="http://schemas.openxmlformats.org/presentationml/2006/main">
  <p:tag name="AS_UNIQUEID" val="4407"/>
</p:tagLst>
</file>

<file path=ppt/tags/tag159.xml><?xml version="1.0" encoding="utf-8"?>
<p:tagLst xmlns:a="http://schemas.openxmlformats.org/drawingml/2006/main" xmlns:r="http://schemas.openxmlformats.org/officeDocument/2006/relationships" xmlns:p="http://schemas.openxmlformats.org/presentationml/2006/main">
  <p:tag name="AS_UNIQUEID" val="4408"/>
</p:tagLst>
</file>

<file path=ppt/tags/tag16.xml><?xml version="1.0" encoding="utf-8"?>
<p:tagLst xmlns:a="http://schemas.openxmlformats.org/drawingml/2006/main" xmlns:r="http://schemas.openxmlformats.org/officeDocument/2006/relationships" xmlns:p="http://schemas.openxmlformats.org/presentationml/2006/main">
  <p:tag name="AS_UNIQUEID" val="4618"/>
</p:tagLst>
</file>

<file path=ppt/tags/tag160.xml><?xml version="1.0" encoding="utf-8"?>
<p:tagLst xmlns:a="http://schemas.openxmlformats.org/drawingml/2006/main" xmlns:r="http://schemas.openxmlformats.org/officeDocument/2006/relationships" xmlns:p="http://schemas.openxmlformats.org/presentationml/2006/main">
  <p:tag name="AS_UNIQUEID" val="4409"/>
</p:tagLst>
</file>

<file path=ppt/tags/tag161.xml><?xml version="1.0" encoding="utf-8"?>
<p:tagLst xmlns:a="http://schemas.openxmlformats.org/drawingml/2006/main" xmlns:r="http://schemas.openxmlformats.org/officeDocument/2006/relationships" xmlns:p="http://schemas.openxmlformats.org/presentationml/2006/main">
  <p:tag name="AS_UNIQUEID" val="4410"/>
</p:tagLst>
</file>

<file path=ppt/tags/tag162.xml><?xml version="1.0" encoding="utf-8"?>
<p:tagLst xmlns:a="http://schemas.openxmlformats.org/drawingml/2006/main" xmlns:r="http://schemas.openxmlformats.org/officeDocument/2006/relationships" xmlns:p="http://schemas.openxmlformats.org/presentationml/2006/main">
  <p:tag name="AS_UNIQUEID" val="4411"/>
</p:tagLst>
</file>

<file path=ppt/tags/tag163.xml><?xml version="1.0" encoding="utf-8"?>
<p:tagLst xmlns:a="http://schemas.openxmlformats.org/drawingml/2006/main" xmlns:r="http://schemas.openxmlformats.org/officeDocument/2006/relationships" xmlns:p="http://schemas.openxmlformats.org/presentationml/2006/main">
  <p:tag name="AS_UNIQUEID" val="4412"/>
</p:tagLst>
</file>

<file path=ppt/tags/tag164.xml><?xml version="1.0" encoding="utf-8"?>
<p:tagLst xmlns:a="http://schemas.openxmlformats.org/drawingml/2006/main" xmlns:r="http://schemas.openxmlformats.org/officeDocument/2006/relationships" xmlns:p="http://schemas.openxmlformats.org/presentationml/2006/main">
  <p:tag name="AS_UNIQUEID" val="3901"/>
  <p:tag name="KSO_WM_UNIT_TABLE_BEAUTIFY" val="smartTable{2dace245-0016-468a-b9e5-c39353061a6f}"/>
  <p:tag name="TABLE_ENDDRAG_ORIGIN_RECT" val="801*351"/>
  <p:tag name="TABLE_ENDDRAG_RECT" val="111*134*801*351"/>
</p:tagLst>
</file>

<file path=ppt/tags/tag165.xml><?xml version="1.0" encoding="utf-8"?>
<p:tagLst xmlns:a="http://schemas.openxmlformats.org/drawingml/2006/main" xmlns:r="http://schemas.openxmlformats.org/officeDocument/2006/relationships" xmlns:p="http://schemas.openxmlformats.org/presentationml/2006/main">
  <p:tag name="AS_UNIQUEID" val="1590"/>
</p:tagLst>
</file>

<file path=ppt/tags/tag166.xml><?xml version="1.0" encoding="utf-8"?>
<p:tagLst xmlns:a="http://schemas.openxmlformats.org/drawingml/2006/main" xmlns:r="http://schemas.openxmlformats.org/officeDocument/2006/relationships" xmlns:p="http://schemas.openxmlformats.org/presentationml/2006/main">
  <p:tag name="AS_UNIQUEID" val="1591"/>
</p:tagLst>
</file>

<file path=ppt/tags/tag167.xml><?xml version="1.0" encoding="utf-8"?>
<p:tagLst xmlns:a="http://schemas.openxmlformats.org/drawingml/2006/main" xmlns:r="http://schemas.openxmlformats.org/officeDocument/2006/relationships" xmlns:p="http://schemas.openxmlformats.org/presentationml/2006/main">
  <p:tag name="AS_UNIQUEID" val="1592"/>
</p:tagLst>
</file>

<file path=ppt/tags/tag168.xml><?xml version="1.0" encoding="utf-8"?>
<p:tagLst xmlns:a="http://schemas.openxmlformats.org/drawingml/2006/main" xmlns:r="http://schemas.openxmlformats.org/officeDocument/2006/relationships" xmlns:p="http://schemas.openxmlformats.org/presentationml/2006/main">
  <p:tag name="AS_UNIQUEID" val="1593"/>
</p:tagLst>
</file>

<file path=ppt/tags/tag169.xml><?xml version="1.0" encoding="utf-8"?>
<p:tagLst xmlns:a="http://schemas.openxmlformats.org/drawingml/2006/main" xmlns:r="http://schemas.openxmlformats.org/officeDocument/2006/relationships" xmlns:p="http://schemas.openxmlformats.org/presentationml/2006/main">
  <p:tag name="AS_UNIQUEID" val="1594"/>
</p:tagLst>
</file>

<file path=ppt/tags/tag17.xml><?xml version="1.0" encoding="utf-8"?>
<p:tagLst xmlns:a="http://schemas.openxmlformats.org/drawingml/2006/main" xmlns:r="http://schemas.openxmlformats.org/officeDocument/2006/relationships" xmlns:p="http://schemas.openxmlformats.org/presentationml/2006/main">
  <p:tag name="AS_UNIQUEID" val="4619"/>
</p:tagLst>
</file>

<file path=ppt/tags/tag170.xml><?xml version="1.0" encoding="utf-8"?>
<p:tagLst xmlns:a="http://schemas.openxmlformats.org/drawingml/2006/main" xmlns:r="http://schemas.openxmlformats.org/officeDocument/2006/relationships" xmlns:p="http://schemas.openxmlformats.org/presentationml/2006/main">
  <p:tag name="AS_UNIQUEID" val="1595"/>
</p:tagLst>
</file>

<file path=ppt/tags/tag171.xml><?xml version="1.0" encoding="utf-8"?>
<p:tagLst xmlns:a="http://schemas.openxmlformats.org/drawingml/2006/main" xmlns:r="http://schemas.openxmlformats.org/officeDocument/2006/relationships" xmlns:p="http://schemas.openxmlformats.org/presentationml/2006/main">
  <p:tag name="AS_UNIQUEID" val="1596"/>
</p:tagLst>
</file>

<file path=ppt/tags/tag172.xml><?xml version="1.0" encoding="utf-8"?>
<p:tagLst xmlns:a="http://schemas.openxmlformats.org/drawingml/2006/main" xmlns:r="http://schemas.openxmlformats.org/officeDocument/2006/relationships" xmlns:p="http://schemas.openxmlformats.org/presentationml/2006/main">
  <p:tag name="AS_UNIQUEID" val="1597"/>
</p:tagLst>
</file>

<file path=ppt/tags/tag173.xml><?xml version="1.0" encoding="utf-8"?>
<p:tagLst xmlns:a="http://schemas.openxmlformats.org/drawingml/2006/main" xmlns:r="http://schemas.openxmlformats.org/officeDocument/2006/relationships" xmlns:p="http://schemas.openxmlformats.org/presentationml/2006/main">
  <p:tag name="AS_UNIQUEID" val="1598"/>
</p:tagLst>
</file>

<file path=ppt/tags/tag174.xml><?xml version="1.0" encoding="utf-8"?>
<p:tagLst xmlns:a="http://schemas.openxmlformats.org/drawingml/2006/main" xmlns:r="http://schemas.openxmlformats.org/officeDocument/2006/relationships" xmlns:p="http://schemas.openxmlformats.org/presentationml/2006/main">
  <p:tag name="AS_UNIQUEID" val="1599"/>
</p:tagLst>
</file>

<file path=ppt/tags/tag175.xml><?xml version="1.0" encoding="utf-8"?>
<p:tagLst xmlns:a="http://schemas.openxmlformats.org/drawingml/2006/main" xmlns:r="http://schemas.openxmlformats.org/officeDocument/2006/relationships" xmlns:p="http://schemas.openxmlformats.org/presentationml/2006/main">
  <p:tag name="AS_UNIQUEID" val="1600"/>
</p:tagLst>
</file>

<file path=ppt/tags/tag176.xml><?xml version="1.0" encoding="utf-8"?>
<p:tagLst xmlns:a="http://schemas.openxmlformats.org/drawingml/2006/main" xmlns:r="http://schemas.openxmlformats.org/officeDocument/2006/relationships" xmlns:p="http://schemas.openxmlformats.org/presentationml/2006/main">
  <p:tag name="AS_UNIQUEID" val="1601"/>
</p:tagLst>
</file>

<file path=ppt/tags/tag177.xml><?xml version="1.0" encoding="utf-8"?>
<p:tagLst xmlns:a="http://schemas.openxmlformats.org/drawingml/2006/main" xmlns:r="http://schemas.openxmlformats.org/officeDocument/2006/relationships" xmlns:p="http://schemas.openxmlformats.org/presentationml/2006/main">
  <p:tag name="AS_UNIQUEID" val="1602"/>
</p:tagLst>
</file>

<file path=ppt/tags/tag178.xml><?xml version="1.0" encoding="utf-8"?>
<p:tagLst xmlns:a="http://schemas.openxmlformats.org/drawingml/2006/main" xmlns:r="http://schemas.openxmlformats.org/officeDocument/2006/relationships" xmlns:p="http://schemas.openxmlformats.org/presentationml/2006/main">
  <p:tag name="AS_UNIQUEID" val="1603"/>
</p:tagLst>
</file>

<file path=ppt/tags/tag179.xml><?xml version="1.0" encoding="utf-8"?>
<p:tagLst xmlns:a="http://schemas.openxmlformats.org/drawingml/2006/main" xmlns:r="http://schemas.openxmlformats.org/officeDocument/2006/relationships" xmlns:p="http://schemas.openxmlformats.org/presentationml/2006/main">
  <p:tag name="AS_UNIQUEID" val="1605"/>
</p:tagLst>
</file>

<file path=ppt/tags/tag18.xml><?xml version="1.0" encoding="utf-8"?>
<p:tagLst xmlns:a="http://schemas.openxmlformats.org/drawingml/2006/main" xmlns:r="http://schemas.openxmlformats.org/officeDocument/2006/relationships" xmlns:p="http://schemas.openxmlformats.org/presentationml/2006/main">
  <p:tag name="AS_UNIQUEID" val="4621"/>
</p:tagLst>
</file>

<file path=ppt/tags/tag180.xml><?xml version="1.0" encoding="utf-8"?>
<p:tagLst xmlns:a="http://schemas.openxmlformats.org/drawingml/2006/main" xmlns:r="http://schemas.openxmlformats.org/officeDocument/2006/relationships" xmlns:p="http://schemas.openxmlformats.org/presentationml/2006/main">
  <p:tag name="AS_UNIQUEID" val="1606"/>
</p:tagLst>
</file>

<file path=ppt/tags/tag181.xml><?xml version="1.0" encoding="utf-8"?>
<p:tagLst xmlns:a="http://schemas.openxmlformats.org/drawingml/2006/main" xmlns:r="http://schemas.openxmlformats.org/officeDocument/2006/relationships" xmlns:p="http://schemas.openxmlformats.org/presentationml/2006/main">
  <p:tag name="AS_UNIQUEID" val="1607"/>
</p:tagLst>
</file>

<file path=ppt/tags/tag182.xml><?xml version="1.0" encoding="utf-8"?>
<p:tagLst xmlns:a="http://schemas.openxmlformats.org/drawingml/2006/main" xmlns:r="http://schemas.openxmlformats.org/officeDocument/2006/relationships" xmlns:p="http://schemas.openxmlformats.org/presentationml/2006/main">
  <p:tag name="AS_UNIQUEID" val="1608"/>
</p:tagLst>
</file>

<file path=ppt/tags/tag183.xml><?xml version="1.0" encoding="utf-8"?>
<p:tagLst xmlns:a="http://schemas.openxmlformats.org/drawingml/2006/main" xmlns:r="http://schemas.openxmlformats.org/officeDocument/2006/relationships" xmlns:p="http://schemas.openxmlformats.org/presentationml/2006/main">
  <p:tag name="AS_UNIQUEID" val="1609"/>
</p:tagLst>
</file>

<file path=ppt/tags/tag184.xml><?xml version="1.0" encoding="utf-8"?>
<p:tagLst xmlns:a="http://schemas.openxmlformats.org/drawingml/2006/main" xmlns:r="http://schemas.openxmlformats.org/officeDocument/2006/relationships" xmlns:p="http://schemas.openxmlformats.org/presentationml/2006/main">
  <p:tag name="AS_UNIQUEID" val="1610"/>
</p:tagLst>
</file>

<file path=ppt/tags/tag185.xml><?xml version="1.0" encoding="utf-8"?>
<p:tagLst xmlns:a="http://schemas.openxmlformats.org/drawingml/2006/main" xmlns:r="http://schemas.openxmlformats.org/officeDocument/2006/relationships" xmlns:p="http://schemas.openxmlformats.org/presentationml/2006/main">
  <p:tag name="AS_UNIQUEID" val="1611"/>
</p:tagLst>
</file>

<file path=ppt/tags/tag186.xml><?xml version="1.0" encoding="utf-8"?>
<p:tagLst xmlns:a="http://schemas.openxmlformats.org/drawingml/2006/main" xmlns:r="http://schemas.openxmlformats.org/officeDocument/2006/relationships" xmlns:p="http://schemas.openxmlformats.org/presentationml/2006/main">
  <p:tag name="AS_UNIQUEID" val="1612"/>
</p:tagLst>
</file>

<file path=ppt/tags/tag187.xml><?xml version="1.0" encoding="utf-8"?>
<p:tagLst xmlns:a="http://schemas.openxmlformats.org/drawingml/2006/main" xmlns:r="http://schemas.openxmlformats.org/officeDocument/2006/relationships" xmlns:p="http://schemas.openxmlformats.org/presentationml/2006/main">
  <p:tag name="AS_UNIQUEID" val="1613"/>
</p:tagLst>
</file>

<file path=ppt/tags/tag188.xml><?xml version="1.0" encoding="utf-8"?>
<p:tagLst xmlns:a="http://schemas.openxmlformats.org/drawingml/2006/main" xmlns:r="http://schemas.openxmlformats.org/officeDocument/2006/relationships" xmlns:p="http://schemas.openxmlformats.org/presentationml/2006/main">
  <p:tag name="AS_UNIQUEID" val="1614"/>
</p:tagLst>
</file>

<file path=ppt/tags/tag189.xml><?xml version="1.0" encoding="utf-8"?>
<p:tagLst xmlns:a="http://schemas.openxmlformats.org/drawingml/2006/main" xmlns:r="http://schemas.openxmlformats.org/officeDocument/2006/relationships" xmlns:p="http://schemas.openxmlformats.org/presentationml/2006/main">
  <p:tag name="AS_UNIQUEID" val="1615"/>
</p:tagLst>
</file>

<file path=ppt/tags/tag19.xml><?xml version="1.0" encoding="utf-8"?>
<p:tagLst xmlns:a="http://schemas.openxmlformats.org/drawingml/2006/main" xmlns:r="http://schemas.openxmlformats.org/officeDocument/2006/relationships" xmlns:p="http://schemas.openxmlformats.org/presentationml/2006/main">
  <p:tag name="AS_UNIQUEID" val="4622"/>
</p:tagLst>
</file>

<file path=ppt/tags/tag190.xml><?xml version="1.0" encoding="utf-8"?>
<p:tagLst xmlns:a="http://schemas.openxmlformats.org/drawingml/2006/main" xmlns:r="http://schemas.openxmlformats.org/officeDocument/2006/relationships" xmlns:p="http://schemas.openxmlformats.org/presentationml/2006/main">
  <p:tag name="AS_UNIQUEID" val="1616"/>
</p:tagLst>
</file>

<file path=ppt/tags/tag191.xml><?xml version="1.0" encoding="utf-8"?>
<p:tagLst xmlns:a="http://schemas.openxmlformats.org/drawingml/2006/main" xmlns:r="http://schemas.openxmlformats.org/officeDocument/2006/relationships" xmlns:p="http://schemas.openxmlformats.org/presentationml/2006/main">
  <p:tag name="AS_UNIQUEID" val="1617"/>
</p:tagLst>
</file>

<file path=ppt/tags/tag192.xml><?xml version="1.0" encoding="utf-8"?>
<p:tagLst xmlns:a="http://schemas.openxmlformats.org/drawingml/2006/main" xmlns:r="http://schemas.openxmlformats.org/officeDocument/2006/relationships" xmlns:p="http://schemas.openxmlformats.org/presentationml/2006/main">
  <p:tag name="AS_UNIQUEID" val="1618"/>
</p:tagLst>
</file>

<file path=ppt/tags/tag193.xml><?xml version="1.0" encoding="utf-8"?>
<p:tagLst xmlns:a="http://schemas.openxmlformats.org/drawingml/2006/main" xmlns:r="http://schemas.openxmlformats.org/officeDocument/2006/relationships" xmlns:p="http://schemas.openxmlformats.org/presentationml/2006/main">
  <p:tag name="AS_UNIQUEID" val="1620"/>
</p:tagLst>
</file>

<file path=ppt/tags/tag194.xml><?xml version="1.0" encoding="utf-8"?>
<p:tagLst xmlns:a="http://schemas.openxmlformats.org/drawingml/2006/main" xmlns:r="http://schemas.openxmlformats.org/officeDocument/2006/relationships" xmlns:p="http://schemas.openxmlformats.org/presentationml/2006/main">
  <p:tag name="AS_UNIQUEID" val="1621"/>
</p:tagLst>
</file>

<file path=ppt/tags/tag195.xml><?xml version="1.0" encoding="utf-8"?>
<p:tagLst xmlns:a="http://schemas.openxmlformats.org/drawingml/2006/main" xmlns:r="http://schemas.openxmlformats.org/officeDocument/2006/relationships" xmlns:p="http://schemas.openxmlformats.org/presentationml/2006/main">
  <p:tag name="AS_UNIQUEID" val="1622"/>
</p:tagLst>
</file>

<file path=ppt/tags/tag196.xml><?xml version="1.0" encoding="utf-8"?>
<p:tagLst xmlns:a="http://schemas.openxmlformats.org/drawingml/2006/main" xmlns:r="http://schemas.openxmlformats.org/officeDocument/2006/relationships" xmlns:p="http://schemas.openxmlformats.org/presentationml/2006/main">
  <p:tag name="AS_UNIQUEID" val="1623"/>
</p:tagLst>
</file>

<file path=ppt/tags/tag197.xml><?xml version="1.0" encoding="utf-8"?>
<p:tagLst xmlns:a="http://schemas.openxmlformats.org/drawingml/2006/main" xmlns:r="http://schemas.openxmlformats.org/officeDocument/2006/relationships" xmlns:p="http://schemas.openxmlformats.org/presentationml/2006/main">
  <p:tag name="AS_UNIQUEID" val="1624"/>
</p:tagLst>
</file>

<file path=ppt/tags/tag198.xml><?xml version="1.0" encoding="utf-8"?>
<p:tagLst xmlns:a="http://schemas.openxmlformats.org/drawingml/2006/main" xmlns:r="http://schemas.openxmlformats.org/officeDocument/2006/relationships" xmlns:p="http://schemas.openxmlformats.org/presentationml/2006/main">
  <p:tag name="AS_UNIQUEID" val="1625"/>
</p:tagLst>
</file>

<file path=ppt/tags/tag199.xml><?xml version="1.0" encoding="utf-8"?>
<p:tagLst xmlns:a="http://schemas.openxmlformats.org/drawingml/2006/main" xmlns:r="http://schemas.openxmlformats.org/officeDocument/2006/relationships" xmlns:p="http://schemas.openxmlformats.org/presentationml/2006/main">
  <p:tag name="AS_UNIQUEID" val="1626"/>
</p:tagLst>
</file>

<file path=ppt/tags/tag2.xml><?xml version="1.0" encoding="utf-8"?>
<p:tagLst xmlns:a="http://schemas.openxmlformats.org/drawingml/2006/main" xmlns:r="http://schemas.openxmlformats.org/officeDocument/2006/relationships" xmlns:p="http://schemas.openxmlformats.org/presentationml/2006/main">
  <p:tag name="AS_UNIQUEID" val="4681"/>
</p:tagLst>
</file>

<file path=ppt/tags/tag20.xml><?xml version="1.0" encoding="utf-8"?>
<p:tagLst xmlns:a="http://schemas.openxmlformats.org/drawingml/2006/main" xmlns:r="http://schemas.openxmlformats.org/officeDocument/2006/relationships" xmlns:p="http://schemas.openxmlformats.org/presentationml/2006/main">
  <p:tag name="AS_UNIQUEID" val="4623"/>
</p:tagLst>
</file>

<file path=ppt/tags/tag200.xml><?xml version="1.0" encoding="utf-8"?>
<p:tagLst xmlns:a="http://schemas.openxmlformats.org/drawingml/2006/main" xmlns:r="http://schemas.openxmlformats.org/officeDocument/2006/relationships" xmlns:p="http://schemas.openxmlformats.org/presentationml/2006/main">
  <p:tag name="AS_UNIQUEID" val="1627"/>
</p:tagLst>
</file>

<file path=ppt/tags/tag201.xml><?xml version="1.0" encoding="utf-8"?>
<p:tagLst xmlns:a="http://schemas.openxmlformats.org/drawingml/2006/main" xmlns:r="http://schemas.openxmlformats.org/officeDocument/2006/relationships" xmlns:p="http://schemas.openxmlformats.org/presentationml/2006/main">
  <p:tag name="AS_UNIQUEID" val="1628"/>
</p:tagLst>
</file>

<file path=ppt/tags/tag202.xml><?xml version="1.0" encoding="utf-8"?>
<p:tagLst xmlns:a="http://schemas.openxmlformats.org/drawingml/2006/main" xmlns:r="http://schemas.openxmlformats.org/officeDocument/2006/relationships" xmlns:p="http://schemas.openxmlformats.org/presentationml/2006/main">
  <p:tag name="AS_UNIQUEID" val="1629"/>
</p:tagLst>
</file>

<file path=ppt/tags/tag203.xml><?xml version="1.0" encoding="utf-8"?>
<p:tagLst xmlns:a="http://schemas.openxmlformats.org/drawingml/2006/main" xmlns:r="http://schemas.openxmlformats.org/officeDocument/2006/relationships" xmlns:p="http://schemas.openxmlformats.org/presentationml/2006/main">
  <p:tag name="AS_UNIQUEID" val="1630"/>
</p:tagLst>
</file>

<file path=ppt/tags/tag204.xml><?xml version="1.0" encoding="utf-8"?>
<p:tagLst xmlns:a="http://schemas.openxmlformats.org/drawingml/2006/main" xmlns:r="http://schemas.openxmlformats.org/officeDocument/2006/relationships" xmlns:p="http://schemas.openxmlformats.org/presentationml/2006/main">
  <p:tag name="AS_UNIQUEID" val="1631"/>
</p:tagLst>
</file>

<file path=ppt/tags/tag205.xml><?xml version="1.0" encoding="utf-8"?>
<p:tagLst xmlns:a="http://schemas.openxmlformats.org/drawingml/2006/main" xmlns:r="http://schemas.openxmlformats.org/officeDocument/2006/relationships" xmlns:p="http://schemas.openxmlformats.org/presentationml/2006/main">
  <p:tag name="AS_UNIQUEID" val="1632"/>
</p:tagLst>
</file>

<file path=ppt/tags/tag206.xml><?xml version="1.0" encoding="utf-8"?>
<p:tagLst xmlns:a="http://schemas.openxmlformats.org/drawingml/2006/main" xmlns:r="http://schemas.openxmlformats.org/officeDocument/2006/relationships" xmlns:p="http://schemas.openxmlformats.org/presentationml/2006/main">
  <p:tag name="AS_UNIQUEID" val="1633"/>
</p:tagLst>
</file>

<file path=ppt/tags/tag207.xml><?xml version="1.0" encoding="utf-8"?>
<p:tagLst xmlns:a="http://schemas.openxmlformats.org/drawingml/2006/main" xmlns:r="http://schemas.openxmlformats.org/officeDocument/2006/relationships" xmlns:p="http://schemas.openxmlformats.org/presentationml/2006/main">
  <p:tag name="AS_UNIQUEID" val="1634"/>
</p:tagLst>
</file>

<file path=ppt/tags/tag208.xml><?xml version="1.0" encoding="utf-8"?>
<p:tagLst xmlns:a="http://schemas.openxmlformats.org/drawingml/2006/main" xmlns:r="http://schemas.openxmlformats.org/officeDocument/2006/relationships" xmlns:p="http://schemas.openxmlformats.org/presentationml/2006/main">
  <p:tag name="AS_UNIQUEID" val="1635"/>
</p:tagLst>
</file>

<file path=ppt/tags/tag209.xml><?xml version="1.0" encoding="utf-8"?>
<p:tagLst xmlns:a="http://schemas.openxmlformats.org/drawingml/2006/main" xmlns:r="http://schemas.openxmlformats.org/officeDocument/2006/relationships" xmlns:p="http://schemas.openxmlformats.org/presentationml/2006/main">
  <p:tag name="AS_UNIQUEID" val="1637"/>
</p:tagLst>
</file>

<file path=ppt/tags/tag21.xml><?xml version="1.0" encoding="utf-8"?>
<p:tagLst xmlns:a="http://schemas.openxmlformats.org/drawingml/2006/main" xmlns:r="http://schemas.openxmlformats.org/officeDocument/2006/relationships" xmlns:p="http://schemas.openxmlformats.org/presentationml/2006/main">
  <p:tag name="AS_UNIQUEID" val="4624"/>
</p:tagLst>
</file>

<file path=ppt/tags/tag210.xml><?xml version="1.0" encoding="utf-8"?>
<p:tagLst xmlns:a="http://schemas.openxmlformats.org/drawingml/2006/main" xmlns:r="http://schemas.openxmlformats.org/officeDocument/2006/relationships" xmlns:p="http://schemas.openxmlformats.org/presentationml/2006/main">
  <p:tag name="AS_UNIQUEID" val="1121"/>
</p:tagLst>
</file>

<file path=ppt/tags/tag211.xml><?xml version="1.0" encoding="utf-8"?>
<p:tagLst xmlns:a="http://schemas.openxmlformats.org/drawingml/2006/main" xmlns:r="http://schemas.openxmlformats.org/officeDocument/2006/relationships" xmlns:p="http://schemas.openxmlformats.org/presentationml/2006/main">
  <p:tag name="AS_UNIQUEID" val="49"/>
</p:tagLst>
</file>

<file path=ppt/tags/tag212.xml><?xml version="1.0" encoding="utf-8"?>
<p:tagLst xmlns:a="http://schemas.openxmlformats.org/drawingml/2006/main" xmlns:r="http://schemas.openxmlformats.org/officeDocument/2006/relationships" xmlns:p="http://schemas.openxmlformats.org/presentationml/2006/main">
  <p:tag name="AS_UNIQUEID" val="1122"/>
</p:tagLst>
</file>

<file path=ppt/tags/tag213.xml><?xml version="1.0" encoding="utf-8"?>
<p:tagLst xmlns:a="http://schemas.openxmlformats.org/drawingml/2006/main" xmlns:r="http://schemas.openxmlformats.org/officeDocument/2006/relationships" xmlns:p="http://schemas.openxmlformats.org/presentationml/2006/main">
  <p:tag name="AS_UNIQUEID" val="1123"/>
</p:tagLst>
</file>

<file path=ppt/tags/tag214.xml><?xml version="1.0" encoding="utf-8"?>
<p:tagLst xmlns:a="http://schemas.openxmlformats.org/drawingml/2006/main" xmlns:r="http://schemas.openxmlformats.org/officeDocument/2006/relationships" xmlns:p="http://schemas.openxmlformats.org/presentationml/2006/main">
  <p:tag name="AS_UNIQUEID" val="1124"/>
</p:tagLst>
</file>

<file path=ppt/tags/tag215.xml><?xml version="1.0" encoding="utf-8"?>
<p:tagLst xmlns:a="http://schemas.openxmlformats.org/drawingml/2006/main" xmlns:r="http://schemas.openxmlformats.org/officeDocument/2006/relationships" xmlns:p="http://schemas.openxmlformats.org/presentationml/2006/main">
  <p:tag name="AS_UNIQUEID" val="1125"/>
</p:tagLst>
</file>

<file path=ppt/tags/tag216.xml><?xml version="1.0" encoding="utf-8"?>
<p:tagLst xmlns:a="http://schemas.openxmlformats.org/drawingml/2006/main" xmlns:r="http://schemas.openxmlformats.org/officeDocument/2006/relationships" xmlns:p="http://schemas.openxmlformats.org/presentationml/2006/main">
  <p:tag name="AS_UNIQUEID" val="1126"/>
</p:tagLst>
</file>

<file path=ppt/tags/tag217.xml><?xml version="1.0" encoding="utf-8"?>
<p:tagLst xmlns:a="http://schemas.openxmlformats.org/drawingml/2006/main" xmlns:r="http://schemas.openxmlformats.org/officeDocument/2006/relationships" xmlns:p="http://schemas.openxmlformats.org/presentationml/2006/main">
  <p:tag name="AS_UNIQUEID" val="49"/>
</p:tagLst>
</file>

<file path=ppt/tags/tag218.xml><?xml version="1.0" encoding="utf-8"?>
<p:tagLst xmlns:a="http://schemas.openxmlformats.org/drawingml/2006/main" xmlns:r="http://schemas.openxmlformats.org/officeDocument/2006/relationships" xmlns:p="http://schemas.openxmlformats.org/presentationml/2006/main">
  <p:tag name="AS_UNIQUEID" val="1127"/>
</p:tagLst>
</file>

<file path=ppt/tags/tag219.xml><?xml version="1.0" encoding="utf-8"?>
<p:tagLst xmlns:a="http://schemas.openxmlformats.org/drawingml/2006/main" xmlns:r="http://schemas.openxmlformats.org/officeDocument/2006/relationships" xmlns:p="http://schemas.openxmlformats.org/presentationml/2006/main">
  <p:tag name="AS_UNIQUEID" val="1128"/>
</p:tagLst>
</file>

<file path=ppt/tags/tag22.xml><?xml version="1.0" encoding="utf-8"?>
<p:tagLst xmlns:a="http://schemas.openxmlformats.org/drawingml/2006/main" xmlns:r="http://schemas.openxmlformats.org/officeDocument/2006/relationships" xmlns:p="http://schemas.openxmlformats.org/presentationml/2006/main">
  <p:tag name="AS_UNIQUEID" val="4625"/>
</p:tagLst>
</file>

<file path=ppt/tags/tag220.xml><?xml version="1.0" encoding="utf-8"?>
<p:tagLst xmlns:a="http://schemas.openxmlformats.org/drawingml/2006/main" xmlns:r="http://schemas.openxmlformats.org/officeDocument/2006/relationships" xmlns:p="http://schemas.openxmlformats.org/presentationml/2006/main">
  <p:tag name="AS_UNIQUEID" val="1129"/>
</p:tagLst>
</file>

<file path=ppt/tags/tag221.xml><?xml version="1.0" encoding="utf-8"?>
<p:tagLst xmlns:a="http://schemas.openxmlformats.org/drawingml/2006/main" xmlns:r="http://schemas.openxmlformats.org/officeDocument/2006/relationships" xmlns:p="http://schemas.openxmlformats.org/presentationml/2006/main">
  <p:tag name="AS_UNIQUEID" val="49"/>
</p:tagLst>
</file>

<file path=ppt/tags/tag222.xml><?xml version="1.0" encoding="utf-8"?>
<p:tagLst xmlns:a="http://schemas.openxmlformats.org/drawingml/2006/main" xmlns:r="http://schemas.openxmlformats.org/officeDocument/2006/relationships" xmlns:p="http://schemas.openxmlformats.org/presentationml/2006/main">
  <p:tag name="AS_UNIQUEID" val="1130"/>
</p:tagLst>
</file>

<file path=ppt/tags/tag223.xml><?xml version="1.0" encoding="utf-8"?>
<p:tagLst xmlns:a="http://schemas.openxmlformats.org/drawingml/2006/main" xmlns:r="http://schemas.openxmlformats.org/officeDocument/2006/relationships" xmlns:p="http://schemas.openxmlformats.org/presentationml/2006/main">
  <p:tag name="AS_UNIQUEID" val="1131"/>
</p:tagLst>
</file>

<file path=ppt/tags/tag224.xml><?xml version="1.0" encoding="utf-8"?>
<p:tagLst xmlns:a="http://schemas.openxmlformats.org/drawingml/2006/main" xmlns:r="http://schemas.openxmlformats.org/officeDocument/2006/relationships" xmlns:p="http://schemas.openxmlformats.org/presentationml/2006/main">
  <p:tag name="AS_UNIQUEID" val="1132"/>
</p:tagLst>
</file>

<file path=ppt/tags/tag225.xml><?xml version="1.0" encoding="utf-8"?>
<p:tagLst xmlns:a="http://schemas.openxmlformats.org/drawingml/2006/main" xmlns:r="http://schemas.openxmlformats.org/officeDocument/2006/relationships" xmlns:p="http://schemas.openxmlformats.org/presentationml/2006/main">
  <p:tag name="AS_UNIQUEID" val="1133"/>
</p:tagLst>
</file>

<file path=ppt/tags/tag226.xml><?xml version="1.0" encoding="utf-8"?>
<p:tagLst xmlns:a="http://schemas.openxmlformats.org/drawingml/2006/main" xmlns:r="http://schemas.openxmlformats.org/officeDocument/2006/relationships" xmlns:p="http://schemas.openxmlformats.org/presentationml/2006/main">
  <p:tag name="AS_UNIQUEID" val="1134"/>
</p:tagLst>
</file>

<file path=ppt/tags/tag227.xml><?xml version="1.0" encoding="utf-8"?>
<p:tagLst xmlns:a="http://schemas.openxmlformats.org/drawingml/2006/main" xmlns:r="http://schemas.openxmlformats.org/officeDocument/2006/relationships" xmlns:p="http://schemas.openxmlformats.org/presentationml/2006/main">
  <p:tag name="AS_UNIQUEID" val="1135"/>
</p:tagLst>
</file>

<file path=ppt/tags/tag228.xml><?xml version="1.0" encoding="utf-8"?>
<p:tagLst xmlns:a="http://schemas.openxmlformats.org/drawingml/2006/main" xmlns:r="http://schemas.openxmlformats.org/officeDocument/2006/relationships" xmlns:p="http://schemas.openxmlformats.org/presentationml/2006/main">
  <p:tag name="AS_UNIQUEID" val="1136"/>
</p:tagLst>
</file>

<file path=ppt/tags/tag229.xml><?xml version="1.0" encoding="utf-8"?>
<p:tagLst xmlns:a="http://schemas.openxmlformats.org/drawingml/2006/main" xmlns:r="http://schemas.openxmlformats.org/officeDocument/2006/relationships" xmlns:p="http://schemas.openxmlformats.org/presentationml/2006/main">
  <p:tag name="AS_UNIQUEID" val="1160"/>
</p:tagLst>
</file>

<file path=ppt/tags/tag23.xml><?xml version="1.0" encoding="utf-8"?>
<p:tagLst xmlns:a="http://schemas.openxmlformats.org/drawingml/2006/main" xmlns:r="http://schemas.openxmlformats.org/officeDocument/2006/relationships" xmlns:p="http://schemas.openxmlformats.org/presentationml/2006/main">
  <p:tag name="AS_UNIQUEID" val="4627"/>
</p:tagLst>
</file>

<file path=ppt/tags/tag230.xml><?xml version="1.0" encoding="utf-8"?>
<p:tagLst xmlns:a="http://schemas.openxmlformats.org/drawingml/2006/main" xmlns:r="http://schemas.openxmlformats.org/officeDocument/2006/relationships" xmlns:p="http://schemas.openxmlformats.org/presentationml/2006/main">
  <p:tag name="AS_UNIQUEID" val="1161"/>
</p:tagLst>
</file>

<file path=ppt/tags/tag231.xml><?xml version="1.0" encoding="utf-8"?>
<p:tagLst xmlns:a="http://schemas.openxmlformats.org/drawingml/2006/main" xmlns:r="http://schemas.openxmlformats.org/officeDocument/2006/relationships" xmlns:p="http://schemas.openxmlformats.org/presentationml/2006/main">
  <p:tag name="AS_UNIQUEID" val="49"/>
</p:tagLst>
</file>

<file path=ppt/tags/tag232.xml><?xml version="1.0" encoding="utf-8"?>
<p:tagLst xmlns:a="http://schemas.openxmlformats.org/drawingml/2006/main" xmlns:r="http://schemas.openxmlformats.org/officeDocument/2006/relationships" xmlns:p="http://schemas.openxmlformats.org/presentationml/2006/main">
  <p:tag name="AS_UNIQUEID" val="1162"/>
</p:tagLst>
</file>

<file path=ppt/tags/tag233.xml><?xml version="1.0" encoding="utf-8"?>
<p:tagLst xmlns:a="http://schemas.openxmlformats.org/drawingml/2006/main" xmlns:r="http://schemas.openxmlformats.org/officeDocument/2006/relationships" xmlns:p="http://schemas.openxmlformats.org/presentationml/2006/main">
  <p:tag name="AS_UNIQUEID" val="1163"/>
</p:tagLst>
</file>

<file path=ppt/tags/tag234.xml><?xml version="1.0" encoding="utf-8"?>
<p:tagLst xmlns:a="http://schemas.openxmlformats.org/drawingml/2006/main" xmlns:r="http://schemas.openxmlformats.org/officeDocument/2006/relationships" xmlns:p="http://schemas.openxmlformats.org/presentationml/2006/main">
  <p:tag name="AS_UNIQUEID" val="1164"/>
</p:tagLst>
</file>

<file path=ppt/tags/tag235.xml><?xml version="1.0" encoding="utf-8"?>
<p:tagLst xmlns:a="http://schemas.openxmlformats.org/drawingml/2006/main" xmlns:r="http://schemas.openxmlformats.org/officeDocument/2006/relationships" xmlns:p="http://schemas.openxmlformats.org/presentationml/2006/main">
  <p:tag name="AS_UNIQUEID" val="1165"/>
</p:tagLst>
</file>

<file path=ppt/tags/tag236.xml><?xml version="1.0" encoding="utf-8"?>
<p:tagLst xmlns:a="http://schemas.openxmlformats.org/drawingml/2006/main" xmlns:r="http://schemas.openxmlformats.org/officeDocument/2006/relationships" xmlns:p="http://schemas.openxmlformats.org/presentationml/2006/main">
  <p:tag name="AS_UNIQUEID" val="1170"/>
</p:tagLst>
</file>

<file path=ppt/tags/tag237.xml><?xml version="1.0" encoding="utf-8"?>
<p:tagLst xmlns:a="http://schemas.openxmlformats.org/drawingml/2006/main" xmlns:r="http://schemas.openxmlformats.org/officeDocument/2006/relationships" xmlns:p="http://schemas.openxmlformats.org/presentationml/2006/main">
  <p:tag name="AS_UNIQUEID" val="1171"/>
</p:tagLst>
</file>

<file path=ppt/tags/tag238.xml><?xml version="1.0" encoding="utf-8"?>
<p:tagLst xmlns:a="http://schemas.openxmlformats.org/drawingml/2006/main" xmlns:r="http://schemas.openxmlformats.org/officeDocument/2006/relationships" xmlns:p="http://schemas.openxmlformats.org/presentationml/2006/main">
  <p:tag name="AS_UNIQUEID" val="49"/>
</p:tagLst>
</file>

<file path=ppt/tags/tag239.xml><?xml version="1.0" encoding="utf-8"?>
<p:tagLst xmlns:a="http://schemas.openxmlformats.org/drawingml/2006/main" xmlns:r="http://schemas.openxmlformats.org/officeDocument/2006/relationships" xmlns:p="http://schemas.openxmlformats.org/presentationml/2006/main">
  <p:tag name="AS_UNIQUEID" val="1172"/>
</p:tagLst>
</file>

<file path=ppt/tags/tag24.xml><?xml version="1.0" encoding="utf-8"?>
<p:tagLst xmlns:a="http://schemas.openxmlformats.org/drawingml/2006/main" xmlns:r="http://schemas.openxmlformats.org/officeDocument/2006/relationships" xmlns:p="http://schemas.openxmlformats.org/presentationml/2006/main">
  <p:tag name="AS_UNIQUEID" val="4628"/>
</p:tagLst>
</file>

<file path=ppt/tags/tag240.xml><?xml version="1.0" encoding="utf-8"?>
<p:tagLst xmlns:a="http://schemas.openxmlformats.org/drawingml/2006/main" xmlns:r="http://schemas.openxmlformats.org/officeDocument/2006/relationships" xmlns:p="http://schemas.openxmlformats.org/presentationml/2006/main">
  <p:tag name="AS_UNIQUEID" val="1173"/>
</p:tagLst>
</file>

<file path=ppt/tags/tag241.xml><?xml version="1.0" encoding="utf-8"?>
<p:tagLst xmlns:a="http://schemas.openxmlformats.org/drawingml/2006/main" xmlns:r="http://schemas.openxmlformats.org/officeDocument/2006/relationships" xmlns:p="http://schemas.openxmlformats.org/presentationml/2006/main">
  <p:tag name="AS_UNIQUEID" val="1174"/>
</p:tagLst>
</file>

<file path=ppt/tags/tag242.xml><?xml version="1.0" encoding="utf-8"?>
<p:tagLst xmlns:a="http://schemas.openxmlformats.org/drawingml/2006/main" xmlns:r="http://schemas.openxmlformats.org/officeDocument/2006/relationships" xmlns:p="http://schemas.openxmlformats.org/presentationml/2006/main">
  <p:tag name="AS_UNIQUEID" val="49"/>
</p:tagLst>
</file>

<file path=ppt/tags/tag243.xml><?xml version="1.0" encoding="utf-8"?>
<p:tagLst xmlns:a="http://schemas.openxmlformats.org/drawingml/2006/main" xmlns:r="http://schemas.openxmlformats.org/officeDocument/2006/relationships" xmlns:p="http://schemas.openxmlformats.org/presentationml/2006/main">
  <p:tag name="AS_UNIQUEID" val="1166"/>
</p:tagLst>
</file>

<file path=ppt/tags/tag244.xml><?xml version="1.0" encoding="utf-8"?>
<p:tagLst xmlns:a="http://schemas.openxmlformats.org/drawingml/2006/main" xmlns:r="http://schemas.openxmlformats.org/officeDocument/2006/relationships" xmlns:p="http://schemas.openxmlformats.org/presentationml/2006/main">
  <p:tag name="AS_UNIQUEID" val="1167"/>
</p:tagLst>
</file>

<file path=ppt/tags/tag245.xml><?xml version="1.0" encoding="utf-8"?>
<p:tagLst xmlns:a="http://schemas.openxmlformats.org/drawingml/2006/main" xmlns:r="http://schemas.openxmlformats.org/officeDocument/2006/relationships" xmlns:p="http://schemas.openxmlformats.org/presentationml/2006/main">
  <p:tag name="AS_UNIQUEID" val="1168"/>
</p:tagLst>
</file>

<file path=ppt/tags/tag246.xml><?xml version="1.0" encoding="utf-8"?>
<p:tagLst xmlns:a="http://schemas.openxmlformats.org/drawingml/2006/main" xmlns:r="http://schemas.openxmlformats.org/officeDocument/2006/relationships" xmlns:p="http://schemas.openxmlformats.org/presentationml/2006/main">
  <p:tag name="AS_UNIQUEID" val="1169"/>
</p:tagLst>
</file>

<file path=ppt/tags/tag247.xml><?xml version="1.0" encoding="utf-8"?>
<p:tagLst xmlns:a="http://schemas.openxmlformats.org/drawingml/2006/main" xmlns:r="http://schemas.openxmlformats.org/officeDocument/2006/relationships" xmlns:p="http://schemas.openxmlformats.org/presentationml/2006/main">
  <p:tag name="KSO_WM_UNIT_TABLE_BEAUTIFY" val="smartTable{f4e05ee5-fb89-4a71-a0db-ffebc9f2b790}"/>
  <p:tag name="TABLE_ENDDRAG_ORIGIN_RECT" val="688*516"/>
  <p:tag name="TABLE_ENDDRAG_RECT" val="12*9*688*517"/>
</p:tagLst>
</file>

<file path=ppt/tags/tag248.xml><?xml version="1.0" encoding="utf-8"?>
<p:tagLst xmlns:a="http://schemas.openxmlformats.org/drawingml/2006/main" xmlns:r="http://schemas.openxmlformats.org/officeDocument/2006/relationships" xmlns:p="http://schemas.openxmlformats.org/presentationml/2006/main">
  <p:tag name="AS_UNIQUEID" val="1210"/>
</p:tagLst>
</file>

<file path=ppt/tags/tag249.xml><?xml version="1.0" encoding="utf-8"?>
<p:tagLst xmlns:a="http://schemas.openxmlformats.org/drawingml/2006/main" xmlns:r="http://schemas.openxmlformats.org/officeDocument/2006/relationships" xmlns:p="http://schemas.openxmlformats.org/presentationml/2006/main">
  <p:tag name="AS_UNIQUEID" val="1211"/>
</p:tagLst>
</file>

<file path=ppt/tags/tag25.xml><?xml version="1.0" encoding="utf-8"?>
<p:tagLst xmlns:a="http://schemas.openxmlformats.org/drawingml/2006/main" xmlns:r="http://schemas.openxmlformats.org/officeDocument/2006/relationships" xmlns:p="http://schemas.openxmlformats.org/presentationml/2006/main">
  <p:tag name="AS_UNIQUEID" val="4629"/>
</p:tagLst>
</file>

<file path=ppt/tags/tag250.xml><?xml version="1.0" encoding="utf-8"?>
<p:tagLst xmlns:a="http://schemas.openxmlformats.org/drawingml/2006/main" xmlns:r="http://schemas.openxmlformats.org/officeDocument/2006/relationships" xmlns:p="http://schemas.openxmlformats.org/presentationml/2006/main">
  <p:tag name="AS_UNIQUEID" val="1212"/>
</p:tagLst>
</file>

<file path=ppt/tags/tag251.xml><?xml version="1.0" encoding="utf-8"?>
<p:tagLst xmlns:a="http://schemas.openxmlformats.org/drawingml/2006/main" xmlns:r="http://schemas.openxmlformats.org/officeDocument/2006/relationships" xmlns:p="http://schemas.openxmlformats.org/presentationml/2006/main">
  <p:tag name="AS_UNIQUEID" val="49"/>
</p:tagLst>
</file>

<file path=ppt/tags/tag252.xml><?xml version="1.0" encoding="utf-8"?>
<p:tagLst xmlns:a="http://schemas.openxmlformats.org/drawingml/2006/main" xmlns:r="http://schemas.openxmlformats.org/officeDocument/2006/relationships" xmlns:p="http://schemas.openxmlformats.org/presentationml/2006/main">
  <p:tag name="AS_UNIQUEID" val="1213"/>
</p:tagLst>
</file>

<file path=ppt/tags/tag253.xml><?xml version="1.0" encoding="utf-8"?>
<p:tagLst xmlns:a="http://schemas.openxmlformats.org/drawingml/2006/main" xmlns:r="http://schemas.openxmlformats.org/officeDocument/2006/relationships" xmlns:p="http://schemas.openxmlformats.org/presentationml/2006/main">
  <p:tag name="AS_UNIQUEID" val="1214"/>
</p:tagLst>
</file>

<file path=ppt/tags/tag254.xml><?xml version="1.0" encoding="utf-8"?>
<p:tagLst xmlns:a="http://schemas.openxmlformats.org/drawingml/2006/main" xmlns:r="http://schemas.openxmlformats.org/officeDocument/2006/relationships" xmlns:p="http://schemas.openxmlformats.org/presentationml/2006/main">
  <p:tag name="AS_UNIQUEID" val="1215"/>
</p:tagLst>
</file>

<file path=ppt/tags/tag255.xml><?xml version="1.0" encoding="utf-8"?>
<p:tagLst xmlns:a="http://schemas.openxmlformats.org/drawingml/2006/main" xmlns:r="http://schemas.openxmlformats.org/officeDocument/2006/relationships" xmlns:p="http://schemas.openxmlformats.org/presentationml/2006/main">
  <p:tag name="AS_UNIQUEID" val="1216"/>
</p:tagLst>
</file>

<file path=ppt/tags/tag256.xml><?xml version="1.0" encoding="utf-8"?>
<p:tagLst xmlns:a="http://schemas.openxmlformats.org/drawingml/2006/main" xmlns:r="http://schemas.openxmlformats.org/officeDocument/2006/relationships" xmlns:p="http://schemas.openxmlformats.org/presentationml/2006/main">
  <p:tag name="AS_UNIQUEID" val="1220"/>
</p:tagLst>
</file>

<file path=ppt/tags/tag257.xml><?xml version="1.0" encoding="utf-8"?>
<p:tagLst xmlns:a="http://schemas.openxmlformats.org/drawingml/2006/main" xmlns:r="http://schemas.openxmlformats.org/officeDocument/2006/relationships" xmlns:p="http://schemas.openxmlformats.org/presentationml/2006/main">
  <p:tag name="AS_UNIQUEID" val="1221"/>
</p:tagLst>
</file>

<file path=ppt/tags/tag258.xml><?xml version="1.0" encoding="utf-8"?>
<p:tagLst xmlns:a="http://schemas.openxmlformats.org/drawingml/2006/main" xmlns:r="http://schemas.openxmlformats.org/officeDocument/2006/relationships" xmlns:p="http://schemas.openxmlformats.org/presentationml/2006/main">
  <p:tag name="AS_UNIQUEID" val="49"/>
</p:tagLst>
</file>

<file path=ppt/tags/tag259.xml><?xml version="1.0" encoding="utf-8"?>
<p:tagLst xmlns:a="http://schemas.openxmlformats.org/drawingml/2006/main" xmlns:r="http://schemas.openxmlformats.org/officeDocument/2006/relationships" xmlns:p="http://schemas.openxmlformats.org/presentationml/2006/main">
  <p:tag name="AS_UNIQUEID" val="1222"/>
</p:tagLst>
</file>

<file path=ppt/tags/tag26.xml><?xml version="1.0" encoding="utf-8"?>
<p:tagLst xmlns:a="http://schemas.openxmlformats.org/drawingml/2006/main" xmlns:r="http://schemas.openxmlformats.org/officeDocument/2006/relationships" xmlns:p="http://schemas.openxmlformats.org/presentationml/2006/main">
  <p:tag name="AS_UNIQUEID" val="4630"/>
</p:tagLst>
</file>

<file path=ppt/tags/tag260.xml><?xml version="1.0" encoding="utf-8"?>
<p:tagLst xmlns:a="http://schemas.openxmlformats.org/drawingml/2006/main" xmlns:r="http://schemas.openxmlformats.org/officeDocument/2006/relationships" xmlns:p="http://schemas.openxmlformats.org/presentationml/2006/main">
  <p:tag name="AS_UNIQUEID" val="1223"/>
</p:tagLst>
</file>

<file path=ppt/tags/tag261.xml><?xml version="1.0" encoding="utf-8"?>
<p:tagLst xmlns:a="http://schemas.openxmlformats.org/drawingml/2006/main" xmlns:r="http://schemas.openxmlformats.org/officeDocument/2006/relationships" xmlns:p="http://schemas.openxmlformats.org/presentationml/2006/main">
  <p:tag name="AS_UNIQUEID" val="49"/>
</p:tagLst>
</file>

<file path=ppt/tags/tag262.xml><?xml version="1.0" encoding="utf-8"?>
<p:tagLst xmlns:a="http://schemas.openxmlformats.org/drawingml/2006/main" xmlns:r="http://schemas.openxmlformats.org/officeDocument/2006/relationships" xmlns:p="http://schemas.openxmlformats.org/presentationml/2006/main">
  <p:tag name="AS_UNIQUEID" val="1217"/>
</p:tagLst>
</file>

<file path=ppt/tags/tag263.xml><?xml version="1.0" encoding="utf-8"?>
<p:tagLst xmlns:a="http://schemas.openxmlformats.org/drawingml/2006/main" xmlns:r="http://schemas.openxmlformats.org/officeDocument/2006/relationships" xmlns:p="http://schemas.openxmlformats.org/presentationml/2006/main">
  <p:tag name="AS_UNIQUEID" val="1218"/>
</p:tagLst>
</file>

<file path=ppt/tags/tag264.xml><?xml version="1.0" encoding="utf-8"?>
<p:tagLst xmlns:a="http://schemas.openxmlformats.org/drawingml/2006/main" xmlns:r="http://schemas.openxmlformats.org/officeDocument/2006/relationships" xmlns:p="http://schemas.openxmlformats.org/presentationml/2006/main">
  <p:tag name="AS_UNIQUEID" val="1219"/>
</p:tagLst>
</file>

<file path=ppt/tags/tag265.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66.xml><?xml version="1.0" encoding="utf-8"?>
<p:tagLst xmlns:a="http://schemas.openxmlformats.org/drawingml/2006/main" xmlns:r="http://schemas.openxmlformats.org/officeDocument/2006/relationships" xmlns:p="http://schemas.openxmlformats.org/presentationml/2006/main">
  <p:tag name="AS_UNIQUEID" val="1228"/>
</p:tagLst>
</file>

<file path=ppt/tags/tag267.xml><?xml version="1.0" encoding="utf-8"?>
<p:tagLst xmlns:a="http://schemas.openxmlformats.org/drawingml/2006/main" xmlns:r="http://schemas.openxmlformats.org/officeDocument/2006/relationships" xmlns:p="http://schemas.openxmlformats.org/presentationml/2006/main">
  <p:tag name="AS_UNIQUEID" val="1229"/>
</p:tagLst>
</file>

<file path=ppt/tags/tag268.xml><?xml version="1.0" encoding="utf-8"?>
<p:tagLst xmlns:a="http://schemas.openxmlformats.org/drawingml/2006/main" xmlns:r="http://schemas.openxmlformats.org/officeDocument/2006/relationships" xmlns:p="http://schemas.openxmlformats.org/presentationml/2006/main">
  <p:tag name="AS_UNIQUEID" val="1230"/>
</p:tagLst>
</file>

<file path=ppt/tags/tag269.xml><?xml version="1.0" encoding="utf-8"?>
<p:tagLst xmlns:a="http://schemas.openxmlformats.org/drawingml/2006/main" xmlns:r="http://schemas.openxmlformats.org/officeDocument/2006/relationships" xmlns:p="http://schemas.openxmlformats.org/presentationml/2006/main">
  <p:tag name="AS_UNIQUEID" val="1231"/>
</p:tagLst>
</file>

<file path=ppt/tags/tag27.xml><?xml version="1.0" encoding="utf-8"?>
<p:tagLst xmlns:a="http://schemas.openxmlformats.org/drawingml/2006/main" xmlns:r="http://schemas.openxmlformats.org/officeDocument/2006/relationships" xmlns:p="http://schemas.openxmlformats.org/presentationml/2006/main">
  <p:tag name="AS_UNIQUEID" val="4631"/>
</p:tagLst>
</file>

<file path=ppt/tags/tag270.xml><?xml version="1.0" encoding="utf-8"?>
<p:tagLst xmlns:a="http://schemas.openxmlformats.org/drawingml/2006/main" xmlns:r="http://schemas.openxmlformats.org/officeDocument/2006/relationships" xmlns:p="http://schemas.openxmlformats.org/presentationml/2006/main">
  <p:tag name="AS_UNIQUEID" val="1232"/>
</p:tagLst>
</file>

<file path=ppt/tags/tag271.xml><?xml version="1.0" encoding="utf-8"?>
<p:tagLst xmlns:a="http://schemas.openxmlformats.org/drawingml/2006/main" xmlns:r="http://schemas.openxmlformats.org/officeDocument/2006/relationships" xmlns:p="http://schemas.openxmlformats.org/presentationml/2006/main">
  <p:tag name="AS_UNIQUEID" val="1233"/>
</p:tagLst>
</file>

<file path=ppt/tags/tag272.xml><?xml version="1.0" encoding="utf-8"?>
<p:tagLst xmlns:a="http://schemas.openxmlformats.org/drawingml/2006/main" xmlns:r="http://schemas.openxmlformats.org/officeDocument/2006/relationships" xmlns:p="http://schemas.openxmlformats.org/presentationml/2006/main">
  <p:tag name="AS_UNIQUEID" val="1234"/>
</p:tagLst>
</file>

<file path=ppt/tags/tag273.xml><?xml version="1.0" encoding="utf-8"?>
<p:tagLst xmlns:a="http://schemas.openxmlformats.org/drawingml/2006/main" xmlns:r="http://schemas.openxmlformats.org/officeDocument/2006/relationships" xmlns:p="http://schemas.openxmlformats.org/presentationml/2006/main">
  <p:tag name="AS_UNIQUEID" val="1235"/>
</p:tagLst>
</file>

<file path=ppt/tags/tag274.xml><?xml version="1.0" encoding="utf-8"?>
<p:tagLst xmlns:a="http://schemas.openxmlformats.org/drawingml/2006/main" xmlns:r="http://schemas.openxmlformats.org/officeDocument/2006/relationships" xmlns:p="http://schemas.openxmlformats.org/presentationml/2006/main">
  <p:tag name="AS_UNIQUEID" val="1236"/>
</p:tagLst>
</file>

<file path=ppt/tags/tag275.xml><?xml version="1.0" encoding="utf-8"?>
<p:tagLst xmlns:a="http://schemas.openxmlformats.org/drawingml/2006/main" xmlns:r="http://schemas.openxmlformats.org/officeDocument/2006/relationships" xmlns:p="http://schemas.openxmlformats.org/presentationml/2006/main">
  <p:tag name="AS_UNIQUEID" val="1237"/>
</p:tagLst>
</file>

<file path=ppt/tags/tag276.xml><?xml version="1.0" encoding="utf-8"?>
<p:tagLst xmlns:a="http://schemas.openxmlformats.org/drawingml/2006/main" xmlns:r="http://schemas.openxmlformats.org/officeDocument/2006/relationships" xmlns:p="http://schemas.openxmlformats.org/presentationml/2006/main">
  <p:tag name="AS_UNIQUEID" val="1245"/>
</p:tagLst>
</file>

<file path=ppt/tags/tag277.xml><?xml version="1.0" encoding="utf-8"?>
<p:tagLst xmlns:a="http://schemas.openxmlformats.org/drawingml/2006/main" xmlns:r="http://schemas.openxmlformats.org/officeDocument/2006/relationships" xmlns:p="http://schemas.openxmlformats.org/presentationml/2006/main">
  <p:tag name="AS_UNIQUEID" val="1246"/>
</p:tagLst>
</file>

<file path=ppt/tags/tag278.xml><?xml version="1.0" encoding="utf-8"?>
<p:tagLst xmlns:a="http://schemas.openxmlformats.org/drawingml/2006/main" xmlns:r="http://schemas.openxmlformats.org/officeDocument/2006/relationships" xmlns:p="http://schemas.openxmlformats.org/presentationml/2006/main">
  <p:tag name="AS_UNIQUEID" val="1247"/>
</p:tagLst>
</file>

<file path=ppt/tags/tag279.xml><?xml version="1.0" encoding="utf-8"?>
<p:tagLst xmlns:a="http://schemas.openxmlformats.org/drawingml/2006/main" xmlns:r="http://schemas.openxmlformats.org/officeDocument/2006/relationships" xmlns:p="http://schemas.openxmlformats.org/presentationml/2006/main">
  <p:tag name="AS_UNIQUEID" val="1248"/>
</p:tagLst>
</file>

<file path=ppt/tags/tag28.xml><?xml version="1.0" encoding="utf-8"?>
<p:tagLst xmlns:a="http://schemas.openxmlformats.org/drawingml/2006/main" xmlns:r="http://schemas.openxmlformats.org/officeDocument/2006/relationships" xmlns:p="http://schemas.openxmlformats.org/presentationml/2006/main">
  <p:tag name="AS_UNIQUEID" val="4632"/>
</p:tagLst>
</file>

<file path=ppt/tags/tag280.xml><?xml version="1.0" encoding="utf-8"?>
<p:tagLst xmlns:a="http://schemas.openxmlformats.org/drawingml/2006/main" xmlns:r="http://schemas.openxmlformats.org/officeDocument/2006/relationships" xmlns:p="http://schemas.openxmlformats.org/presentationml/2006/main">
  <p:tag name="AS_UNIQUEID" val="1249"/>
</p:tagLst>
</file>

<file path=ppt/tags/tag281.xml><?xml version="1.0" encoding="utf-8"?>
<p:tagLst xmlns:a="http://schemas.openxmlformats.org/drawingml/2006/main" xmlns:r="http://schemas.openxmlformats.org/officeDocument/2006/relationships" xmlns:p="http://schemas.openxmlformats.org/presentationml/2006/main">
  <p:tag name="AS_UNIQUEID" val="1250"/>
</p:tagLst>
</file>

<file path=ppt/tags/tag282.xml><?xml version="1.0" encoding="utf-8"?>
<p:tagLst xmlns:a="http://schemas.openxmlformats.org/drawingml/2006/main" xmlns:r="http://schemas.openxmlformats.org/officeDocument/2006/relationships" xmlns:p="http://schemas.openxmlformats.org/presentationml/2006/main">
  <p:tag name="AS_UNIQUEID" val="1251"/>
</p:tagLst>
</file>

<file path=ppt/tags/tag283.xml><?xml version="1.0" encoding="utf-8"?>
<p:tagLst xmlns:a="http://schemas.openxmlformats.org/drawingml/2006/main" xmlns:r="http://schemas.openxmlformats.org/officeDocument/2006/relationships" xmlns:p="http://schemas.openxmlformats.org/presentationml/2006/main">
  <p:tag name="AS_UNIQUEID" val="1238"/>
</p:tagLst>
</file>

<file path=ppt/tags/tag284.xml><?xml version="1.0" encoding="utf-8"?>
<p:tagLst xmlns:a="http://schemas.openxmlformats.org/drawingml/2006/main" xmlns:r="http://schemas.openxmlformats.org/officeDocument/2006/relationships" xmlns:p="http://schemas.openxmlformats.org/presentationml/2006/main">
  <p:tag name="AS_UNIQUEID" val="1239"/>
</p:tagLst>
</file>

<file path=ppt/tags/tag285.xml><?xml version="1.0" encoding="utf-8"?>
<p:tagLst xmlns:a="http://schemas.openxmlformats.org/drawingml/2006/main" xmlns:r="http://schemas.openxmlformats.org/officeDocument/2006/relationships" xmlns:p="http://schemas.openxmlformats.org/presentationml/2006/main">
  <p:tag name="AS_UNIQUEID" val="1240"/>
</p:tagLst>
</file>

<file path=ppt/tags/tag286.xml><?xml version="1.0" encoding="utf-8"?>
<p:tagLst xmlns:a="http://schemas.openxmlformats.org/drawingml/2006/main" xmlns:r="http://schemas.openxmlformats.org/officeDocument/2006/relationships" xmlns:p="http://schemas.openxmlformats.org/presentationml/2006/main">
  <p:tag name="AS_UNIQUEID" val="1241"/>
</p:tagLst>
</file>

<file path=ppt/tags/tag287.xml><?xml version="1.0" encoding="utf-8"?>
<p:tagLst xmlns:a="http://schemas.openxmlformats.org/drawingml/2006/main" xmlns:r="http://schemas.openxmlformats.org/officeDocument/2006/relationships" xmlns:p="http://schemas.openxmlformats.org/presentationml/2006/main">
  <p:tag name="AS_UNIQUEID" val="1242"/>
</p:tagLst>
</file>

<file path=ppt/tags/tag288.xml><?xml version="1.0" encoding="utf-8"?>
<p:tagLst xmlns:a="http://schemas.openxmlformats.org/drawingml/2006/main" xmlns:r="http://schemas.openxmlformats.org/officeDocument/2006/relationships" xmlns:p="http://schemas.openxmlformats.org/presentationml/2006/main">
  <p:tag name="AS_UNIQUEID" val="1243"/>
</p:tagLst>
</file>

<file path=ppt/tags/tag289.xml><?xml version="1.0" encoding="utf-8"?>
<p:tagLst xmlns:a="http://schemas.openxmlformats.org/drawingml/2006/main" xmlns:r="http://schemas.openxmlformats.org/officeDocument/2006/relationships" xmlns:p="http://schemas.openxmlformats.org/presentationml/2006/main">
  <p:tag name="AS_UNIQUEID" val="1244"/>
</p:tagLst>
</file>

<file path=ppt/tags/tag29.xml><?xml version="1.0" encoding="utf-8"?>
<p:tagLst xmlns:a="http://schemas.openxmlformats.org/drawingml/2006/main" xmlns:r="http://schemas.openxmlformats.org/officeDocument/2006/relationships" xmlns:p="http://schemas.openxmlformats.org/presentationml/2006/main">
  <p:tag name="AS_UNIQUEID" val="4634"/>
</p:tagLst>
</file>

<file path=ppt/tags/tag290.xml><?xml version="1.0" encoding="utf-8"?>
<p:tagLst xmlns:a="http://schemas.openxmlformats.org/drawingml/2006/main" xmlns:r="http://schemas.openxmlformats.org/officeDocument/2006/relationships" xmlns:p="http://schemas.openxmlformats.org/presentationml/2006/main">
  <p:tag name="AS_UNIQUEID" val="1225"/>
</p:tagLst>
</file>

<file path=ppt/tags/tag291.xml><?xml version="1.0" encoding="utf-8"?>
<p:tagLst xmlns:a="http://schemas.openxmlformats.org/drawingml/2006/main" xmlns:r="http://schemas.openxmlformats.org/officeDocument/2006/relationships" xmlns:p="http://schemas.openxmlformats.org/presentationml/2006/main">
  <p:tag name="AS_UNIQUEID" val="1226"/>
</p:tagLst>
</file>

<file path=ppt/tags/tag292.xml><?xml version="1.0" encoding="utf-8"?>
<p:tagLst xmlns:a="http://schemas.openxmlformats.org/drawingml/2006/main" xmlns:r="http://schemas.openxmlformats.org/officeDocument/2006/relationships" xmlns:p="http://schemas.openxmlformats.org/presentationml/2006/main">
  <p:tag name="AS_UNIQUEID" val="1279"/>
</p:tagLst>
</file>

<file path=ppt/tags/tag293.xml><?xml version="1.0" encoding="utf-8"?>
<p:tagLst xmlns:a="http://schemas.openxmlformats.org/drawingml/2006/main" xmlns:r="http://schemas.openxmlformats.org/officeDocument/2006/relationships" xmlns:p="http://schemas.openxmlformats.org/presentationml/2006/main">
  <p:tag name="AS_UNIQUEID" val="1280"/>
</p:tagLst>
</file>

<file path=ppt/tags/tag294.xml><?xml version="1.0" encoding="utf-8"?>
<p:tagLst xmlns:a="http://schemas.openxmlformats.org/drawingml/2006/main" xmlns:r="http://schemas.openxmlformats.org/officeDocument/2006/relationships" xmlns:p="http://schemas.openxmlformats.org/presentationml/2006/main">
  <p:tag name="AS_UNIQUEID" val="1281"/>
</p:tagLst>
</file>

<file path=ppt/tags/tag295.xml><?xml version="1.0" encoding="utf-8"?>
<p:tagLst xmlns:a="http://schemas.openxmlformats.org/drawingml/2006/main" xmlns:r="http://schemas.openxmlformats.org/officeDocument/2006/relationships" xmlns:p="http://schemas.openxmlformats.org/presentationml/2006/main">
  <p:tag name="AS_UNIQUEID" val="49"/>
</p:tagLst>
</file>

<file path=ppt/tags/tag296.xml><?xml version="1.0" encoding="utf-8"?>
<p:tagLst xmlns:a="http://schemas.openxmlformats.org/drawingml/2006/main" xmlns:r="http://schemas.openxmlformats.org/officeDocument/2006/relationships" xmlns:p="http://schemas.openxmlformats.org/presentationml/2006/main">
  <p:tag name="AS_UNIQUEID" val="1282"/>
</p:tagLst>
</file>

<file path=ppt/tags/tag297.xml><?xml version="1.0" encoding="utf-8"?>
<p:tagLst xmlns:a="http://schemas.openxmlformats.org/drawingml/2006/main" xmlns:r="http://schemas.openxmlformats.org/officeDocument/2006/relationships" xmlns:p="http://schemas.openxmlformats.org/presentationml/2006/main">
  <p:tag name="AS_UNIQUEID" val="1283"/>
</p:tagLst>
</file>

<file path=ppt/tags/tag298.xml><?xml version="1.0" encoding="utf-8"?>
<p:tagLst xmlns:a="http://schemas.openxmlformats.org/drawingml/2006/main" xmlns:r="http://schemas.openxmlformats.org/officeDocument/2006/relationships" xmlns:p="http://schemas.openxmlformats.org/presentationml/2006/main">
  <p:tag name="AS_UNIQUEID" val="1284"/>
</p:tagLst>
</file>

<file path=ppt/tags/tag299.xml><?xml version="1.0" encoding="utf-8"?>
<p:tagLst xmlns:a="http://schemas.openxmlformats.org/drawingml/2006/main" xmlns:r="http://schemas.openxmlformats.org/officeDocument/2006/relationships" xmlns:p="http://schemas.openxmlformats.org/presentationml/2006/main">
  <p:tag name="AS_UNIQUEID" val="1285"/>
</p:tagLst>
</file>

<file path=ppt/tags/tag3.xml><?xml version="1.0" encoding="utf-8"?>
<p:tagLst xmlns:a="http://schemas.openxmlformats.org/drawingml/2006/main" xmlns:r="http://schemas.openxmlformats.org/officeDocument/2006/relationships" xmlns:p="http://schemas.openxmlformats.org/presentationml/2006/main">
  <p:tag name="AS_UNIQUEID" val="4682"/>
</p:tagLst>
</file>

<file path=ppt/tags/tag30.xml><?xml version="1.0" encoding="utf-8"?>
<p:tagLst xmlns:a="http://schemas.openxmlformats.org/drawingml/2006/main" xmlns:r="http://schemas.openxmlformats.org/officeDocument/2006/relationships" xmlns:p="http://schemas.openxmlformats.org/presentationml/2006/main">
  <p:tag name="AS_UNIQUEID" val="4635"/>
</p:tagLst>
</file>

<file path=ppt/tags/tag300.xml><?xml version="1.0" encoding="utf-8"?>
<p:tagLst xmlns:a="http://schemas.openxmlformats.org/drawingml/2006/main" xmlns:r="http://schemas.openxmlformats.org/officeDocument/2006/relationships" xmlns:p="http://schemas.openxmlformats.org/presentationml/2006/main">
  <p:tag name="AS_UNIQUEID" val="1288"/>
</p:tagLst>
</file>

<file path=ppt/tags/tag301.xml><?xml version="1.0" encoding="utf-8"?>
<p:tagLst xmlns:a="http://schemas.openxmlformats.org/drawingml/2006/main" xmlns:r="http://schemas.openxmlformats.org/officeDocument/2006/relationships" xmlns:p="http://schemas.openxmlformats.org/presentationml/2006/main">
  <p:tag name="AS_UNIQUEID" val="1289"/>
</p:tagLst>
</file>

<file path=ppt/tags/tag302.xml><?xml version="1.0" encoding="utf-8"?>
<p:tagLst xmlns:a="http://schemas.openxmlformats.org/drawingml/2006/main" xmlns:r="http://schemas.openxmlformats.org/officeDocument/2006/relationships" xmlns:p="http://schemas.openxmlformats.org/presentationml/2006/main">
  <p:tag name="AS_UNIQUEID" val="49"/>
</p:tagLst>
</file>

<file path=ppt/tags/tag303.xml><?xml version="1.0" encoding="utf-8"?>
<p:tagLst xmlns:a="http://schemas.openxmlformats.org/drawingml/2006/main" xmlns:r="http://schemas.openxmlformats.org/officeDocument/2006/relationships" xmlns:p="http://schemas.openxmlformats.org/presentationml/2006/main">
  <p:tag name="AS_UNIQUEID" val="1290"/>
</p:tagLst>
</file>

<file path=ppt/tags/tag304.xml><?xml version="1.0" encoding="utf-8"?>
<p:tagLst xmlns:a="http://schemas.openxmlformats.org/drawingml/2006/main" xmlns:r="http://schemas.openxmlformats.org/officeDocument/2006/relationships" xmlns:p="http://schemas.openxmlformats.org/presentationml/2006/main">
  <p:tag name="AS_UNIQUEID" val="49"/>
</p:tagLst>
</file>

<file path=ppt/tags/tag305.xml><?xml version="1.0" encoding="utf-8"?>
<p:tagLst xmlns:a="http://schemas.openxmlformats.org/drawingml/2006/main" xmlns:r="http://schemas.openxmlformats.org/officeDocument/2006/relationships" xmlns:p="http://schemas.openxmlformats.org/presentationml/2006/main">
  <p:tag name="AS_UNIQUEID" val="1286"/>
</p:tagLst>
</file>

<file path=ppt/tags/tag306.xml><?xml version="1.0" encoding="utf-8"?>
<p:tagLst xmlns:a="http://schemas.openxmlformats.org/drawingml/2006/main" xmlns:r="http://schemas.openxmlformats.org/officeDocument/2006/relationships" xmlns:p="http://schemas.openxmlformats.org/presentationml/2006/main">
  <p:tag name="AS_UNIQUEID" val="1287"/>
</p:tagLst>
</file>

<file path=ppt/tags/tag307.xml><?xml version="1.0" encoding="utf-8"?>
<p:tagLst xmlns:a="http://schemas.openxmlformats.org/drawingml/2006/main" xmlns:r="http://schemas.openxmlformats.org/officeDocument/2006/relationships" xmlns:p="http://schemas.openxmlformats.org/presentationml/2006/main">
  <p:tag name="KSO_WM_BEAUTIFY_FLAG" val="#wm#"/>
  <p:tag name="KSO_WM_SPECIAL_SOURCE" val="bdnull"/>
  <p:tag name="KSO_WM_TEMPLATE_CATEGORY" val="basetag"/>
  <p:tag name="KSO_WM_TEMPLATE_INDEX" val="20161250"/>
</p:tagLst>
</file>

<file path=ppt/tags/tag308.xml><?xml version="1.0" encoding="utf-8"?>
<p:tagLst xmlns:a="http://schemas.openxmlformats.org/drawingml/2006/main" xmlns:r="http://schemas.openxmlformats.org/officeDocument/2006/relationships" xmlns:p="http://schemas.openxmlformats.org/presentationml/2006/main">
  <p:tag name="AS_UNIQUEID" val="1795"/>
</p:tagLst>
</file>

<file path=ppt/tags/tag309.xml><?xml version="1.0" encoding="utf-8"?>
<p:tagLst xmlns:a="http://schemas.openxmlformats.org/drawingml/2006/main" xmlns:r="http://schemas.openxmlformats.org/officeDocument/2006/relationships" xmlns:p="http://schemas.openxmlformats.org/presentationml/2006/main">
  <p:tag name="AS_UNIQUEID" val="1796"/>
</p:tagLst>
</file>

<file path=ppt/tags/tag31.xml><?xml version="1.0" encoding="utf-8"?>
<p:tagLst xmlns:a="http://schemas.openxmlformats.org/drawingml/2006/main" xmlns:r="http://schemas.openxmlformats.org/officeDocument/2006/relationships" xmlns:p="http://schemas.openxmlformats.org/presentationml/2006/main">
  <p:tag name="AS_UNIQUEID" val="4636"/>
</p:tagLst>
</file>

<file path=ppt/tags/tag310.xml><?xml version="1.0" encoding="utf-8"?>
<p:tagLst xmlns:a="http://schemas.openxmlformats.org/drawingml/2006/main" xmlns:r="http://schemas.openxmlformats.org/officeDocument/2006/relationships" xmlns:p="http://schemas.openxmlformats.org/presentationml/2006/main">
  <p:tag name="AS_UNIQUEID" val="1797"/>
</p:tagLst>
</file>

<file path=ppt/tags/tag311.xml><?xml version="1.0" encoding="utf-8"?>
<p:tagLst xmlns:a="http://schemas.openxmlformats.org/drawingml/2006/main" xmlns:r="http://schemas.openxmlformats.org/officeDocument/2006/relationships" xmlns:p="http://schemas.openxmlformats.org/presentationml/2006/main">
  <p:tag name="AS_UNIQUEID" val="1798"/>
</p:tagLst>
</file>

<file path=ppt/tags/tag312.xml><?xml version="1.0" encoding="utf-8"?>
<p:tagLst xmlns:a="http://schemas.openxmlformats.org/drawingml/2006/main" xmlns:r="http://schemas.openxmlformats.org/officeDocument/2006/relationships" xmlns:p="http://schemas.openxmlformats.org/presentationml/2006/main">
  <p:tag name="AS_UNIQUEID" val="1799"/>
</p:tagLst>
</file>

<file path=ppt/tags/tag313.xml><?xml version="1.0" encoding="utf-8"?>
<p:tagLst xmlns:a="http://schemas.openxmlformats.org/drawingml/2006/main" xmlns:r="http://schemas.openxmlformats.org/officeDocument/2006/relationships" xmlns:p="http://schemas.openxmlformats.org/presentationml/2006/main">
  <p:tag name="AS_UNIQUEID" val="1800"/>
</p:tagLst>
</file>

<file path=ppt/tags/tag314.xml><?xml version="1.0" encoding="utf-8"?>
<p:tagLst xmlns:a="http://schemas.openxmlformats.org/drawingml/2006/main" xmlns:r="http://schemas.openxmlformats.org/officeDocument/2006/relationships" xmlns:p="http://schemas.openxmlformats.org/presentationml/2006/main">
  <p:tag name="AS_UNIQUEID" val="1801"/>
</p:tagLst>
</file>

<file path=ppt/tags/tag315.xml><?xml version="1.0" encoding="utf-8"?>
<p:tagLst xmlns:a="http://schemas.openxmlformats.org/drawingml/2006/main" xmlns:r="http://schemas.openxmlformats.org/officeDocument/2006/relationships" xmlns:p="http://schemas.openxmlformats.org/presentationml/2006/main">
  <p:tag name="AS_UNIQUEID" val="1802"/>
</p:tagLst>
</file>

<file path=ppt/tags/tag316.xml><?xml version="1.0" encoding="utf-8"?>
<p:tagLst xmlns:a="http://schemas.openxmlformats.org/drawingml/2006/main" xmlns:r="http://schemas.openxmlformats.org/officeDocument/2006/relationships" xmlns:p="http://schemas.openxmlformats.org/presentationml/2006/main">
  <p:tag name="AS_UNIQUEID" val="1803"/>
</p:tagLst>
</file>

<file path=ppt/tags/tag317.xml><?xml version="1.0" encoding="utf-8"?>
<p:tagLst xmlns:a="http://schemas.openxmlformats.org/drawingml/2006/main" xmlns:r="http://schemas.openxmlformats.org/officeDocument/2006/relationships" xmlns:p="http://schemas.openxmlformats.org/presentationml/2006/main">
  <p:tag name="AS_UNIQUEID" val="1804"/>
</p:tagLst>
</file>

<file path=ppt/tags/tag318.xml><?xml version="1.0" encoding="utf-8"?>
<p:tagLst xmlns:a="http://schemas.openxmlformats.org/drawingml/2006/main" xmlns:r="http://schemas.openxmlformats.org/officeDocument/2006/relationships" xmlns:p="http://schemas.openxmlformats.org/presentationml/2006/main">
  <p:tag name="AS_UNIQUEID" val="1805"/>
</p:tagLst>
</file>

<file path=ppt/tags/tag319.xml><?xml version="1.0" encoding="utf-8"?>
<p:tagLst xmlns:a="http://schemas.openxmlformats.org/drawingml/2006/main" xmlns:r="http://schemas.openxmlformats.org/officeDocument/2006/relationships" xmlns:p="http://schemas.openxmlformats.org/presentationml/2006/main">
  <p:tag name="AS_UNIQUEID" val="1806"/>
</p:tagLst>
</file>

<file path=ppt/tags/tag32.xml><?xml version="1.0" encoding="utf-8"?>
<p:tagLst xmlns:a="http://schemas.openxmlformats.org/drawingml/2006/main" xmlns:r="http://schemas.openxmlformats.org/officeDocument/2006/relationships" xmlns:p="http://schemas.openxmlformats.org/presentationml/2006/main">
  <p:tag name="AS_UNIQUEID" val="4637"/>
</p:tagLst>
</file>

<file path=ppt/tags/tag320.xml><?xml version="1.0" encoding="utf-8"?>
<p:tagLst xmlns:a="http://schemas.openxmlformats.org/drawingml/2006/main" xmlns:r="http://schemas.openxmlformats.org/officeDocument/2006/relationships" xmlns:p="http://schemas.openxmlformats.org/presentationml/2006/main">
  <p:tag name="AS_UNIQUEID" val="1807"/>
</p:tagLst>
</file>

<file path=ppt/tags/tag321.xml><?xml version="1.0" encoding="utf-8"?>
<p:tagLst xmlns:a="http://schemas.openxmlformats.org/drawingml/2006/main" xmlns:r="http://schemas.openxmlformats.org/officeDocument/2006/relationships" xmlns:p="http://schemas.openxmlformats.org/presentationml/2006/main">
  <p:tag name="AS_UNIQUEID" val="1808"/>
</p:tagLst>
</file>

<file path=ppt/tags/tag322.xml><?xml version="1.0" encoding="utf-8"?>
<p:tagLst xmlns:a="http://schemas.openxmlformats.org/drawingml/2006/main" xmlns:r="http://schemas.openxmlformats.org/officeDocument/2006/relationships" xmlns:p="http://schemas.openxmlformats.org/presentationml/2006/main">
  <p:tag name="AS_UNIQUEID" val="4329"/>
</p:tagLst>
</file>

<file path=ppt/tags/tag323.xml><?xml version="1.0" encoding="utf-8"?>
<p:tagLst xmlns:a="http://schemas.openxmlformats.org/drawingml/2006/main" xmlns:r="http://schemas.openxmlformats.org/officeDocument/2006/relationships" xmlns:p="http://schemas.openxmlformats.org/presentationml/2006/main">
  <p:tag name="AS_UNIQUEID" val="4330"/>
</p:tagLst>
</file>

<file path=ppt/tags/tag324.xml><?xml version="1.0" encoding="utf-8"?>
<p:tagLst xmlns:a="http://schemas.openxmlformats.org/drawingml/2006/main" xmlns:r="http://schemas.openxmlformats.org/officeDocument/2006/relationships" xmlns:p="http://schemas.openxmlformats.org/presentationml/2006/main">
  <p:tag name="KSO_WM_BEAUTIFY_FLAG" val="#wm#"/>
  <p:tag name="KSO_WM_SPECIAL_SOURCE" val="bdnull"/>
  <p:tag name="KSO_WM_TEMPLATE_CATEGORY" val="basetag"/>
  <p:tag name="KSO_WM_TEMPLATE_INDEX" val="20161250"/>
</p:tagLst>
</file>

<file path=ppt/tags/tag325.xml><?xml version="1.0" encoding="utf-8"?>
<p:tagLst xmlns:a="http://schemas.openxmlformats.org/drawingml/2006/main" xmlns:r="http://schemas.openxmlformats.org/officeDocument/2006/relationships" xmlns:p="http://schemas.openxmlformats.org/presentationml/2006/main">
  <p:tag name="AS_UNIQUEID" val="224"/>
</p:tagLst>
</file>

<file path=ppt/tags/tag326.xml><?xml version="1.0" encoding="utf-8"?>
<p:tagLst xmlns:a="http://schemas.openxmlformats.org/drawingml/2006/main" xmlns:r="http://schemas.openxmlformats.org/officeDocument/2006/relationships" xmlns:p="http://schemas.openxmlformats.org/presentationml/2006/main">
  <p:tag name="AS_UNIQUEID" val="225"/>
</p:tagLst>
</file>

<file path=ppt/tags/tag327.xml><?xml version="1.0" encoding="utf-8"?>
<p:tagLst xmlns:a="http://schemas.openxmlformats.org/drawingml/2006/main" xmlns:r="http://schemas.openxmlformats.org/officeDocument/2006/relationships" xmlns:p="http://schemas.openxmlformats.org/presentationml/2006/main">
  <p:tag name="AS_UNIQUEID" val="226"/>
</p:tagLst>
</file>

<file path=ppt/tags/tag328.xml><?xml version="1.0" encoding="utf-8"?>
<p:tagLst xmlns:a="http://schemas.openxmlformats.org/drawingml/2006/main" xmlns:r="http://schemas.openxmlformats.org/officeDocument/2006/relationships" xmlns:p="http://schemas.openxmlformats.org/presentationml/2006/main">
  <p:tag name="AS_UNIQUEID" val="227"/>
</p:tagLst>
</file>

<file path=ppt/tags/tag329.xml><?xml version="1.0" encoding="utf-8"?>
<p:tagLst xmlns:a="http://schemas.openxmlformats.org/drawingml/2006/main" xmlns:r="http://schemas.openxmlformats.org/officeDocument/2006/relationships" xmlns:p="http://schemas.openxmlformats.org/presentationml/2006/main">
  <p:tag name="AS_UNIQUEID" val="228"/>
</p:tagLst>
</file>

<file path=ppt/tags/tag33.xml><?xml version="1.0" encoding="utf-8"?>
<p:tagLst xmlns:a="http://schemas.openxmlformats.org/drawingml/2006/main" xmlns:r="http://schemas.openxmlformats.org/officeDocument/2006/relationships" xmlns:p="http://schemas.openxmlformats.org/presentationml/2006/main">
  <p:tag name="AS_UNIQUEID" val="4638"/>
</p:tagLst>
</file>

<file path=ppt/tags/tag330.xml><?xml version="1.0" encoding="utf-8"?>
<p:tagLst xmlns:a="http://schemas.openxmlformats.org/drawingml/2006/main" xmlns:r="http://schemas.openxmlformats.org/officeDocument/2006/relationships" xmlns:p="http://schemas.openxmlformats.org/presentationml/2006/main">
  <p:tag name="AS_UNIQUEID" val="229"/>
</p:tagLst>
</file>

<file path=ppt/tags/tag331.xml><?xml version="1.0" encoding="utf-8"?>
<p:tagLst xmlns:a="http://schemas.openxmlformats.org/drawingml/2006/main" xmlns:r="http://schemas.openxmlformats.org/officeDocument/2006/relationships" xmlns:p="http://schemas.openxmlformats.org/presentationml/2006/main">
  <p:tag name="AS_UNIQUEID" val="230"/>
</p:tagLst>
</file>

<file path=ppt/tags/tag332.xml><?xml version="1.0" encoding="utf-8"?>
<p:tagLst xmlns:a="http://schemas.openxmlformats.org/drawingml/2006/main" xmlns:r="http://schemas.openxmlformats.org/officeDocument/2006/relationships" xmlns:p="http://schemas.openxmlformats.org/presentationml/2006/main">
  <p:tag name="AS_UNIQUEID" val="231"/>
</p:tagLst>
</file>

<file path=ppt/tags/tag333.xml><?xml version="1.0" encoding="utf-8"?>
<p:tagLst xmlns:a="http://schemas.openxmlformats.org/drawingml/2006/main" xmlns:r="http://schemas.openxmlformats.org/officeDocument/2006/relationships" xmlns:p="http://schemas.openxmlformats.org/presentationml/2006/main">
  <p:tag name="AS_UNIQUEID" val="232"/>
</p:tagLst>
</file>

<file path=ppt/tags/tag334.xml><?xml version="1.0" encoding="utf-8"?>
<p:tagLst xmlns:a="http://schemas.openxmlformats.org/drawingml/2006/main" xmlns:r="http://schemas.openxmlformats.org/officeDocument/2006/relationships" xmlns:p="http://schemas.openxmlformats.org/presentationml/2006/main">
  <p:tag name="AS_UNIQUEID" val="233"/>
</p:tagLst>
</file>

<file path=ppt/tags/tag335.xml><?xml version="1.0" encoding="utf-8"?>
<p:tagLst xmlns:a="http://schemas.openxmlformats.org/drawingml/2006/main" xmlns:r="http://schemas.openxmlformats.org/officeDocument/2006/relationships" xmlns:p="http://schemas.openxmlformats.org/presentationml/2006/main">
  <p:tag name="AS_UNIQUEID" val="236"/>
</p:tagLst>
</file>

<file path=ppt/tags/tag336.xml><?xml version="1.0" encoding="utf-8"?>
<p:tagLst xmlns:a="http://schemas.openxmlformats.org/drawingml/2006/main" xmlns:r="http://schemas.openxmlformats.org/officeDocument/2006/relationships" xmlns:p="http://schemas.openxmlformats.org/presentationml/2006/main">
  <p:tag name="AS_UNIQUEID" val="237"/>
</p:tagLst>
</file>

<file path=ppt/tags/tag337.xml><?xml version="1.0" encoding="utf-8"?>
<p:tagLst xmlns:a="http://schemas.openxmlformats.org/drawingml/2006/main" xmlns:r="http://schemas.openxmlformats.org/officeDocument/2006/relationships" xmlns:p="http://schemas.openxmlformats.org/presentationml/2006/main">
  <p:tag name="AS_UNIQUEID" val="238"/>
</p:tagLst>
</file>

<file path=ppt/tags/tag338.xml><?xml version="1.0" encoding="utf-8"?>
<p:tagLst xmlns:a="http://schemas.openxmlformats.org/drawingml/2006/main" xmlns:r="http://schemas.openxmlformats.org/officeDocument/2006/relationships" xmlns:p="http://schemas.openxmlformats.org/presentationml/2006/main">
  <p:tag name="AS_UNIQUEID" val="239"/>
</p:tagLst>
</file>

<file path=ppt/tags/tag339.xml><?xml version="1.0" encoding="utf-8"?>
<p:tagLst xmlns:a="http://schemas.openxmlformats.org/drawingml/2006/main" xmlns:r="http://schemas.openxmlformats.org/officeDocument/2006/relationships" xmlns:p="http://schemas.openxmlformats.org/presentationml/2006/main">
  <p:tag name="AS_UNIQUEID" val="240"/>
</p:tagLst>
</file>

<file path=ppt/tags/tag34.xml><?xml version="1.0" encoding="utf-8"?>
<p:tagLst xmlns:a="http://schemas.openxmlformats.org/drawingml/2006/main" xmlns:r="http://schemas.openxmlformats.org/officeDocument/2006/relationships" xmlns:p="http://schemas.openxmlformats.org/presentationml/2006/main">
  <p:tag name="AS_UNIQUEID" val="4639"/>
</p:tagLst>
</file>

<file path=ppt/tags/tag340.xml><?xml version="1.0" encoding="utf-8"?>
<p:tagLst xmlns:a="http://schemas.openxmlformats.org/drawingml/2006/main" xmlns:r="http://schemas.openxmlformats.org/officeDocument/2006/relationships" xmlns:p="http://schemas.openxmlformats.org/presentationml/2006/main">
  <p:tag name="AS_UNIQUEID" val="236"/>
</p:tagLst>
</file>

<file path=ppt/tags/tag341.xml><?xml version="1.0" encoding="utf-8"?>
<p:tagLst xmlns:a="http://schemas.openxmlformats.org/drawingml/2006/main" xmlns:r="http://schemas.openxmlformats.org/officeDocument/2006/relationships" xmlns:p="http://schemas.openxmlformats.org/presentationml/2006/main">
  <p:tag name="AS_UNIQUEID" val="236"/>
</p:tagLst>
</file>

<file path=ppt/tags/tag342.xml><?xml version="1.0" encoding="utf-8"?>
<p:tagLst xmlns:a="http://schemas.openxmlformats.org/drawingml/2006/main" xmlns:r="http://schemas.openxmlformats.org/officeDocument/2006/relationships" xmlns:p="http://schemas.openxmlformats.org/presentationml/2006/main">
  <p:tag name="AS_UNIQUEID" val="228"/>
</p:tagLst>
</file>

<file path=ppt/tags/tag343.xml><?xml version="1.0" encoding="utf-8"?>
<p:tagLst xmlns:a="http://schemas.openxmlformats.org/drawingml/2006/main" xmlns:r="http://schemas.openxmlformats.org/officeDocument/2006/relationships" xmlns:p="http://schemas.openxmlformats.org/presentationml/2006/main">
  <p:tag name="AS_UNIQUEID" val="233"/>
</p:tagLst>
</file>

<file path=ppt/tags/tag344.xml><?xml version="1.0" encoding="utf-8"?>
<p:tagLst xmlns:a="http://schemas.openxmlformats.org/drawingml/2006/main" xmlns:r="http://schemas.openxmlformats.org/officeDocument/2006/relationships" xmlns:p="http://schemas.openxmlformats.org/presentationml/2006/main">
  <p:tag name="AS_UNIQUEID" val="233"/>
</p:tagLst>
</file>

<file path=ppt/tags/tag345.xml><?xml version="1.0" encoding="utf-8"?>
<p:tagLst xmlns:a="http://schemas.openxmlformats.org/drawingml/2006/main" xmlns:r="http://schemas.openxmlformats.org/officeDocument/2006/relationships" xmlns:p="http://schemas.openxmlformats.org/presentationml/2006/main">
  <p:tag name="AS_UNIQUEID" val="228"/>
</p:tagLst>
</file>

<file path=ppt/tags/tag346.xml><?xml version="1.0" encoding="utf-8"?>
<p:tagLst xmlns:a="http://schemas.openxmlformats.org/drawingml/2006/main" xmlns:r="http://schemas.openxmlformats.org/officeDocument/2006/relationships" xmlns:p="http://schemas.openxmlformats.org/presentationml/2006/main">
  <p:tag name="AS_UNIQUEID" val="4332"/>
</p:tagLst>
</file>

<file path=ppt/tags/tag347.xml><?xml version="1.0" encoding="utf-8"?>
<p:tagLst xmlns:a="http://schemas.openxmlformats.org/drawingml/2006/main" xmlns:r="http://schemas.openxmlformats.org/officeDocument/2006/relationships" xmlns:p="http://schemas.openxmlformats.org/presentationml/2006/main">
  <p:tag name="AS_UNIQUEID" val="4333"/>
</p:tagLst>
</file>

<file path=ppt/tags/tag348.xml><?xml version="1.0" encoding="utf-8"?>
<p:tagLst xmlns:a="http://schemas.openxmlformats.org/drawingml/2006/main" xmlns:r="http://schemas.openxmlformats.org/officeDocument/2006/relationships" xmlns:p="http://schemas.openxmlformats.org/presentationml/2006/main">
  <p:tag name="KSO_WM_BEAUTIFY_FLAG" val="#wm#"/>
  <p:tag name="KSO_WM_SPECIAL_SOURCE" val="bdnull"/>
  <p:tag name="KSO_WM_TEMPLATE_CATEGORY" val="basetag"/>
  <p:tag name="KSO_WM_TEMPLATE_INDEX" val="20161250"/>
</p:tagLst>
</file>

<file path=ppt/tags/tag349.xml><?xml version="1.0" encoding="utf-8"?>
<p:tagLst xmlns:a="http://schemas.openxmlformats.org/drawingml/2006/main" xmlns:r="http://schemas.openxmlformats.org/officeDocument/2006/relationships" xmlns:p="http://schemas.openxmlformats.org/presentationml/2006/main">
  <p:tag name="AS_UNIQUEID" val="749"/>
</p:tagLst>
</file>

<file path=ppt/tags/tag35.xml><?xml version="1.0" encoding="utf-8"?>
<p:tagLst xmlns:a="http://schemas.openxmlformats.org/drawingml/2006/main" xmlns:r="http://schemas.openxmlformats.org/officeDocument/2006/relationships" xmlns:p="http://schemas.openxmlformats.org/presentationml/2006/main">
  <p:tag name="AS_UNIQUEID" val="4640"/>
</p:tagLst>
</file>

<file path=ppt/tags/tag350.xml><?xml version="1.0" encoding="utf-8"?>
<p:tagLst xmlns:a="http://schemas.openxmlformats.org/drawingml/2006/main" xmlns:r="http://schemas.openxmlformats.org/officeDocument/2006/relationships" xmlns:p="http://schemas.openxmlformats.org/presentationml/2006/main">
  <p:tag name="AS_UNIQUEID" val="750"/>
</p:tagLst>
</file>

<file path=ppt/tags/tag351.xml><?xml version="1.0" encoding="utf-8"?>
<p:tagLst xmlns:a="http://schemas.openxmlformats.org/drawingml/2006/main" xmlns:r="http://schemas.openxmlformats.org/officeDocument/2006/relationships" xmlns:p="http://schemas.openxmlformats.org/presentationml/2006/main">
  <p:tag name="AS_UNIQUEID" val="751"/>
</p:tagLst>
</file>

<file path=ppt/tags/tag352.xml><?xml version="1.0" encoding="utf-8"?>
<p:tagLst xmlns:a="http://schemas.openxmlformats.org/drawingml/2006/main" xmlns:r="http://schemas.openxmlformats.org/officeDocument/2006/relationships" xmlns:p="http://schemas.openxmlformats.org/presentationml/2006/main">
  <p:tag name="AS_UNIQUEID" val="752"/>
</p:tagLst>
</file>

<file path=ppt/tags/tag353.xml><?xml version="1.0" encoding="utf-8"?>
<p:tagLst xmlns:a="http://schemas.openxmlformats.org/drawingml/2006/main" xmlns:r="http://schemas.openxmlformats.org/officeDocument/2006/relationships" xmlns:p="http://schemas.openxmlformats.org/presentationml/2006/main">
  <p:tag name="AS_UNIQUEID" val="757"/>
</p:tagLst>
</file>

<file path=ppt/tags/tag354.xml><?xml version="1.0" encoding="utf-8"?>
<p:tagLst xmlns:a="http://schemas.openxmlformats.org/drawingml/2006/main" xmlns:r="http://schemas.openxmlformats.org/officeDocument/2006/relationships" xmlns:p="http://schemas.openxmlformats.org/presentationml/2006/main">
  <p:tag name="AS_UNIQUEID" val="759"/>
</p:tagLst>
</file>

<file path=ppt/tags/tag355.xml><?xml version="1.0" encoding="utf-8"?>
<p:tagLst xmlns:a="http://schemas.openxmlformats.org/drawingml/2006/main" xmlns:r="http://schemas.openxmlformats.org/officeDocument/2006/relationships" xmlns:p="http://schemas.openxmlformats.org/presentationml/2006/main">
  <p:tag name="AS_UNIQUEID" val="764"/>
</p:tagLst>
</file>

<file path=ppt/tags/tag356.xml><?xml version="1.0" encoding="utf-8"?>
<p:tagLst xmlns:a="http://schemas.openxmlformats.org/drawingml/2006/main" xmlns:r="http://schemas.openxmlformats.org/officeDocument/2006/relationships" xmlns:p="http://schemas.openxmlformats.org/presentationml/2006/main">
  <p:tag name="AS_UNIQUEID" val="769"/>
</p:tagLst>
</file>

<file path=ppt/tags/tag357.xml><?xml version="1.0" encoding="utf-8"?>
<p:tagLst xmlns:a="http://schemas.openxmlformats.org/drawingml/2006/main" xmlns:r="http://schemas.openxmlformats.org/officeDocument/2006/relationships" xmlns:p="http://schemas.openxmlformats.org/presentationml/2006/main">
  <p:tag name="AS_UNIQUEID" val="773"/>
</p:tagLst>
</file>

<file path=ppt/tags/tag358.xml><?xml version="1.0" encoding="utf-8"?>
<p:tagLst xmlns:a="http://schemas.openxmlformats.org/drawingml/2006/main" xmlns:r="http://schemas.openxmlformats.org/officeDocument/2006/relationships" xmlns:p="http://schemas.openxmlformats.org/presentationml/2006/main">
  <p:tag name="AS_UNIQUEID" val="777"/>
</p:tagLst>
</file>

<file path=ppt/tags/tag359.xml><?xml version="1.0" encoding="utf-8"?>
<p:tagLst xmlns:a="http://schemas.openxmlformats.org/drawingml/2006/main" xmlns:r="http://schemas.openxmlformats.org/officeDocument/2006/relationships" xmlns:p="http://schemas.openxmlformats.org/presentationml/2006/main">
  <p:tag name="AS_UNIQUEID" val="778"/>
</p:tagLst>
</file>

<file path=ppt/tags/tag36.xml><?xml version="1.0" encoding="utf-8"?>
<p:tagLst xmlns:a="http://schemas.openxmlformats.org/drawingml/2006/main" xmlns:r="http://schemas.openxmlformats.org/officeDocument/2006/relationships" xmlns:p="http://schemas.openxmlformats.org/presentationml/2006/main">
  <p:tag name="AS_UNIQUEID" val="4641"/>
</p:tagLst>
</file>

<file path=ppt/tags/tag360.xml><?xml version="1.0" encoding="utf-8"?>
<p:tagLst xmlns:a="http://schemas.openxmlformats.org/drawingml/2006/main" xmlns:r="http://schemas.openxmlformats.org/officeDocument/2006/relationships" xmlns:p="http://schemas.openxmlformats.org/presentationml/2006/main">
  <p:tag name="AS_UNIQUEID" val="1821"/>
</p:tagLst>
</file>

<file path=ppt/tags/tag361.xml><?xml version="1.0" encoding="utf-8"?>
<p:tagLst xmlns:a="http://schemas.openxmlformats.org/drawingml/2006/main" xmlns:r="http://schemas.openxmlformats.org/officeDocument/2006/relationships" xmlns:p="http://schemas.openxmlformats.org/presentationml/2006/main">
  <p:tag name="AS_UNIQUEID" val="4335"/>
</p:tagLst>
</file>

<file path=ppt/tags/tag362.xml><?xml version="1.0" encoding="utf-8"?>
<p:tagLst xmlns:a="http://schemas.openxmlformats.org/drawingml/2006/main" xmlns:r="http://schemas.openxmlformats.org/officeDocument/2006/relationships" xmlns:p="http://schemas.openxmlformats.org/presentationml/2006/main">
  <p:tag name="AS_UNIQUEID" val="4336"/>
</p:tagLst>
</file>

<file path=ppt/tags/tag363.xml><?xml version="1.0" encoding="utf-8"?>
<p:tagLst xmlns:a="http://schemas.openxmlformats.org/drawingml/2006/main" xmlns:r="http://schemas.openxmlformats.org/officeDocument/2006/relationships" xmlns:p="http://schemas.openxmlformats.org/presentationml/2006/main">
  <p:tag name="AS_UNIQUEID" val="4710"/>
</p:tagLst>
</file>

<file path=ppt/tags/tag364.xml><?xml version="1.0" encoding="utf-8"?>
<p:tagLst xmlns:a="http://schemas.openxmlformats.org/drawingml/2006/main" xmlns:r="http://schemas.openxmlformats.org/officeDocument/2006/relationships" xmlns:p="http://schemas.openxmlformats.org/presentationml/2006/main">
  <p:tag name="AS_UNIQUEID" val="774"/>
</p:tagLst>
</file>

<file path=ppt/tags/tag365.xml><?xml version="1.0" encoding="utf-8"?>
<p:tagLst xmlns:a="http://schemas.openxmlformats.org/drawingml/2006/main" xmlns:r="http://schemas.openxmlformats.org/officeDocument/2006/relationships" xmlns:p="http://schemas.openxmlformats.org/presentationml/2006/main">
  <p:tag name="AS_UNIQUEID" val="775"/>
</p:tagLst>
</file>

<file path=ppt/tags/tag366.xml><?xml version="1.0" encoding="utf-8"?>
<p:tagLst xmlns:a="http://schemas.openxmlformats.org/drawingml/2006/main" xmlns:r="http://schemas.openxmlformats.org/officeDocument/2006/relationships" xmlns:p="http://schemas.openxmlformats.org/presentationml/2006/main">
  <p:tag name="AS_UNIQUEID" val="776"/>
</p:tagLst>
</file>

<file path=ppt/tags/tag367.xml><?xml version="1.0" encoding="utf-8"?>
<p:tagLst xmlns:a="http://schemas.openxmlformats.org/drawingml/2006/main" xmlns:r="http://schemas.openxmlformats.org/officeDocument/2006/relationships" xmlns:p="http://schemas.openxmlformats.org/presentationml/2006/main">
  <p:tag name="AS_UNIQUEID" val="770"/>
</p:tagLst>
</file>

<file path=ppt/tags/tag368.xml><?xml version="1.0" encoding="utf-8"?>
<p:tagLst xmlns:a="http://schemas.openxmlformats.org/drawingml/2006/main" xmlns:r="http://schemas.openxmlformats.org/officeDocument/2006/relationships" xmlns:p="http://schemas.openxmlformats.org/presentationml/2006/main">
  <p:tag name="AS_UNIQUEID" val="771"/>
</p:tagLst>
</file>

<file path=ppt/tags/tag369.xml><?xml version="1.0" encoding="utf-8"?>
<p:tagLst xmlns:a="http://schemas.openxmlformats.org/drawingml/2006/main" xmlns:r="http://schemas.openxmlformats.org/officeDocument/2006/relationships" xmlns:p="http://schemas.openxmlformats.org/presentationml/2006/main">
  <p:tag name="AS_UNIQUEID" val="772"/>
</p:tagLst>
</file>

<file path=ppt/tags/tag37.xml><?xml version="1.0" encoding="utf-8"?>
<p:tagLst xmlns:a="http://schemas.openxmlformats.org/drawingml/2006/main" xmlns:r="http://schemas.openxmlformats.org/officeDocument/2006/relationships" xmlns:p="http://schemas.openxmlformats.org/presentationml/2006/main">
  <p:tag name="AS_UNIQUEID" val="4643"/>
</p:tagLst>
</file>

<file path=ppt/tags/tag370.xml><?xml version="1.0" encoding="utf-8"?>
<p:tagLst xmlns:a="http://schemas.openxmlformats.org/drawingml/2006/main" xmlns:r="http://schemas.openxmlformats.org/officeDocument/2006/relationships" xmlns:p="http://schemas.openxmlformats.org/presentationml/2006/main">
  <p:tag name="AS_UNIQUEID" val="765"/>
</p:tagLst>
</file>

<file path=ppt/tags/tag371.xml><?xml version="1.0" encoding="utf-8"?>
<p:tagLst xmlns:a="http://schemas.openxmlformats.org/drawingml/2006/main" xmlns:r="http://schemas.openxmlformats.org/officeDocument/2006/relationships" xmlns:p="http://schemas.openxmlformats.org/presentationml/2006/main">
  <p:tag name="AS_UNIQUEID" val="766"/>
</p:tagLst>
</file>

<file path=ppt/tags/tag372.xml><?xml version="1.0" encoding="utf-8"?>
<p:tagLst xmlns:a="http://schemas.openxmlformats.org/drawingml/2006/main" xmlns:r="http://schemas.openxmlformats.org/officeDocument/2006/relationships" xmlns:p="http://schemas.openxmlformats.org/presentationml/2006/main">
  <p:tag name="AS_UNIQUEID" val="767"/>
</p:tagLst>
</file>

<file path=ppt/tags/tag373.xml><?xml version="1.0" encoding="utf-8"?>
<p:tagLst xmlns:a="http://schemas.openxmlformats.org/drawingml/2006/main" xmlns:r="http://schemas.openxmlformats.org/officeDocument/2006/relationships" xmlns:p="http://schemas.openxmlformats.org/presentationml/2006/main">
  <p:tag name="AS_UNIQUEID" val="768"/>
</p:tagLst>
</file>

<file path=ppt/tags/tag374.xml><?xml version="1.0" encoding="utf-8"?>
<p:tagLst xmlns:a="http://schemas.openxmlformats.org/drawingml/2006/main" xmlns:r="http://schemas.openxmlformats.org/officeDocument/2006/relationships" xmlns:p="http://schemas.openxmlformats.org/presentationml/2006/main">
  <p:tag name="AS_UNIQUEID" val="760"/>
</p:tagLst>
</file>

<file path=ppt/tags/tag375.xml><?xml version="1.0" encoding="utf-8"?>
<p:tagLst xmlns:a="http://schemas.openxmlformats.org/drawingml/2006/main" xmlns:r="http://schemas.openxmlformats.org/officeDocument/2006/relationships" xmlns:p="http://schemas.openxmlformats.org/presentationml/2006/main">
  <p:tag name="AS_UNIQUEID" val="761"/>
</p:tagLst>
</file>

<file path=ppt/tags/tag376.xml><?xml version="1.0" encoding="utf-8"?>
<p:tagLst xmlns:a="http://schemas.openxmlformats.org/drawingml/2006/main" xmlns:r="http://schemas.openxmlformats.org/officeDocument/2006/relationships" xmlns:p="http://schemas.openxmlformats.org/presentationml/2006/main">
  <p:tag name="AS_UNIQUEID" val="762"/>
</p:tagLst>
</file>

<file path=ppt/tags/tag377.xml><?xml version="1.0" encoding="utf-8"?>
<p:tagLst xmlns:a="http://schemas.openxmlformats.org/drawingml/2006/main" xmlns:r="http://schemas.openxmlformats.org/officeDocument/2006/relationships" xmlns:p="http://schemas.openxmlformats.org/presentationml/2006/main">
  <p:tag name="AS_UNIQUEID" val="753"/>
</p:tagLst>
</file>

<file path=ppt/tags/tag378.xml><?xml version="1.0" encoding="utf-8"?>
<p:tagLst xmlns:a="http://schemas.openxmlformats.org/drawingml/2006/main" xmlns:r="http://schemas.openxmlformats.org/officeDocument/2006/relationships" xmlns:p="http://schemas.openxmlformats.org/presentationml/2006/main">
  <p:tag name="AS_UNIQUEID" val="754"/>
</p:tagLst>
</file>

<file path=ppt/tags/tag38.xml><?xml version="1.0" encoding="utf-8"?>
<p:tagLst xmlns:a="http://schemas.openxmlformats.org/drawingml/2006/main" xmlns:r="http://schemas.openxmlformats.org/officeDocument/2006/relationships" xmlns:p="http://schemas.openxmlformats.org/presentationml/2006/main">
  <p:tag name="AS_UNIQUEID" val="4644"/>
</p:tagLst>
</file>

<file path=ppt/tags/tag39.xml><?xml version="1.0" encoding="utf-8"?>
<p:tagLst xmlns:a="http://schemas.openxmlformats.org/drawingml/2006/main" xmlns:r="http://schemas.openxmlformats.org/officeDocument/2006/relationships" xmlns:p="http://schemas.openxmlformats.org/presentationml/2006/main">
  <p:tag name="AS_UNIQUEID" val="4645"/>
</p:tagLst>
</file>

<file path=ppt/tags/tag4.xml><?xml version="1.0" encoding="utf-8"?>
<p:tagLst xmlns:a="http://schemas.openxmlformats.org/drawingml/2006/main" xmlns:r="http://schemas.openxmlformats.org/officeDocument/2006/relationships" xmlns:p="http://schemas.openxmlformats.org/presentationml/2006/main">
  <p:tag name="AS_UNIQUEID" val="4683"/>
</p:tagLst>
</file>

<file path=ppt/tags/tag40.xml><?xml version="1.0" encoding="utf-8"?>
<p:tagLst xmlns:a="http://schemas.openxmlformats.org/drawingml/2006/main" xmlns:r="http://schemas.openxmlformats.org/officeDocument/2006/relationships" xmlns:p="http://schemas.openxmlformats.org/presentationml/2006/main">
  <p:tag name="AS_UNIQUEID" val="4646"/>
</p:tagLst>
</file>

<file path=ppt/tags/tag41.xml><?xml version="1.0" encoding="utf-8"?>
<p:tagLst xmlns:a="http://schemas.openxmlformats.org/drawingml/2006/main" xmlns:r="http://schemas.openxmlformats.org/officeDocument/2006/relationships" xmlns:p="http://schemas.openxmlformats.org/presentationml/2006/main">
  <p:tag name="AS_UNIQUEID" val="4648"/>
</p:tagLst>
</file>

<file path=ppt/tags/tag42.xml><?xml version="1.0" encoding="utf-8"?>
<p:tagLst xmlns:a="http://schemas.openxmlformats.org/drawingml/2006/main" xmlns:r="http://schemas.openxmlformats.org/officeDocument/2006/relationships" xmlns:p="http://schemas.openxmlformats.org/presentationml/2006/main">
  <p:tag name="AS_UNIQUEID" val="4649"/>
</p:tagLst>
</file>

<file path=ppt/tags/tag43.xml><?xml version="1.0" encoding="utf-8"?>
<p:tagLst xmlns:a="http://schemas.openxmlformats.org/drawingml/2006/main" xmlns:r="http://schemas.openxmlformats.org/officeDocument/2006/relationships" xmlns:p="http://schemas.openxmlformats.org/presentationml/2006/main">
  <p:tag name="AS_UNIQUEID" val="4650"/>
</p:tagLst>
</file>

<file path=ppt/tags/tag44.xml><?xml version="1.0" encoding="utf-8"?>
<p:tagLst xmlns:a="http://schemas.openxmlformats.org/drawingml/2006/main" xmlns:r="http://schemas.openxmlformats.org/officeDocument/2006/relationships" xmlns:p="http://schemas.openxmlformats.org/presentationml/2006/main">
  <p:tag name="AS_UNIQUEID" val="4652"/>
</p:tagLst>
</file>

<file path=ppt/tags/tag45.xml><?xml version="1.0" encoding="utf-8"?>
<p:tagLst xmlns:a="http://schemas.openxmlformats.org/drawingml/2006/main" xmlns:r="http://schemas.openxmlformats.org/officeDocument/2006/relationships" xmlns:p="http://schemas.openxmlformats.org/presentationml/2006/main">
  <p:tag name="AS_UNIQUEID" val="4653"/>
</p:tagLst>
</file>

<file path=ppt/tags/tag46.xml><?xml version="1.0" encoding="utf-8"?>
<p:tagLst xmlns:a="http://schemas.openxmlformats.org/drawingml/2006/main" xmlns:r="http://schemas.openxmlformats.org/officeDocument/2006/relationships" xmlns:p="http://schemas.openxmlformats.org/presentationml/2006/main">
  <p:tag name="AS_UNIQUEID" val="4654"/>
</p:tagLst>
</file>

<file path=ppt/tags/tag47.xml><?xml version="1.0" encoding="utf-8"?>
<p:tagLst xmlns:a="http://schemas.openxmlformats.org/drawingml/2006/main" xmlns:r="http://schemas.openxmlformats.org/officeDocument/2006/relationships" xmlns:p="http://schemas.openxmlformats.org/presentationml/2006/main">
  <p:tag name="AS_UNIQUEID" val="4655"/>
</p:tagLst>
</file>

<file path=ppt/tags/tag48.xml><?xml version="1.0" encoding="utf-8"?>
<p:tagLst xmlns:a="http://schemas.openxmlformats.org/drawingml/2006/main" xmlns:r="http://schemas.openxmlformats.org/officeDocument/2006/relationships" xmlns:p="http://schemas.openxmlformats.org/presentationml/2006/main">
  <p:tag name="AS_UNIQUEID" val="4656"/>
</p:tagLst>
</file>

<file path=ppt/tags/tag49.xml><?xml version="1.0" encoding="utf-8"?>
<p:tagLst xmlns:a="http://schemas.openxmlformats.org/drawingml/2006/main" xmlns:r="http://schemas.openxmlformats.org/officeDocument/2006/relationships" xmlns:p="http://schemas.openxmlformats.org/presentationml/2006/main">
  <p:tag name="AS_UNIQUEID" val="4657"/>
</p:tagLst>
</file>

<file path=ppt/tags/tag5.xml><?xml version="1.0" encoding="utf-8"?>
<p:tagLst xmlns:a="http://schemas.openxmlformats.org/drawingml/2006/main" xmlns:r="http://schemas.openxmlformats.org/officeDocument/2006/relationships" xmlns:p="http://schemas.openxmlformats.org/presentationml/2006/main">
  <p:tag name="AS_UNIQUEID" val="4684"/>
</p:tagLst>
</file>

<file path=ppt/tags/tag50.xml><?xml version="1.0" encoding="utf-8"?>
<p:tagLst xmlns:a="http://schemas.openxmlformats.org/drawingml/2006/main" xmlns:r="http://schemas.openxmlformats.org/officeDocument/2006/relationships" xmlns:p="http://schemas.openxmlformats.org/presentationml/2006/main">
  <p:tag name="AS_UNIQUEID" val="4659"/>
</p:tagLst>
</file>

<file path=ppt/tags/tag51.xml><?xml version="1.0" encoding="utf-8"?>
<p:tagLst xmlns:a="http://schemas.openxmlformats.org/drawingml/2006/main" xmlns:r="http://schemas.openxmlformats.org/officeDocument/2006/relationships" xmlns:p="http://schemas.openxmlformats.org/presentationml/2006/main">
  <p:tag name="AS_UNIQUEID" val="4660"/>
</p:tagLst>
</file>

<file path=ppt/tags/tag52.xml><?xml version="1.0" encoding="utf-8"?>
<p:tagLst xmlns:a="http://schemas.openxmlformats.org/drawingml/2006/main" xmlns:r="http://schemas.openxmlformats.org/officeDocument/2006/relationships" xmlns:p="http://schemas.openxmlformats.org/presentationml/2006/main">
  <p:tag name="AS_UNIQUEID" val="4661"/>
</p:tagLst>
</file>

<file path=ppt/tags/tag53.xml><?xml version="1.0" encoding="utf-8"?>
<p:tagLst xmlns:a="http://schemas.openxmlformats.org/drawingml/2006/main" xmlns:r="http://schemas.openxmlformats.org/officeDocument/2006/relationships" xmlns:p="http://schemas.openxmlformats.org/presentationml/2006/main">
  <p:tag name="AS_UNIQUEID" val="4662"/>
</p:tagLst>
</file>

<file path=ppt/tags/tag54.xml><?xml version="1.0" encoding="utf-8"?>
<p:tagLst xmlns:a="http://schemas.openxmlformats.org/drawingml/2006/main" xmlns:r="http://schemas.openxmlformats.org/officeDocument/2006/relationships" xmlns:p="http://schemas.openxmlformats.org/presentationml/2006/main">
  <p:tag name="AS_UNIQUEID" val="4663"/>
</p:tagLst>
</file>

<file path=ppt/tags/tag55.xml><?xml version="1.0" encoding="utf-8"?>
<p:tagLst xmlns:a="http://schemas.openxmlformats.org/drawingml/2006/main" xmlns:r="http://schemas.openxmlformats.org/officeDocument/2006/relationships" xmlns:p="http://schemas.openxmlformats.org/presentationml/2006/main">
  <p:tag name="AS_UNIQUEID" val="4664"/>
</p:tagLst>
</file>

<file path=ppt/tags/tag56.xml><?xml version="1.0" encoding="utf-8"?>
<p:tagLst xmlns:a="http://schemas.openxmlformats.org/drawingml/2006/main" xmlns:r="http://schemas.openxmlformats.org/officeDocument/2006/relationships" xmlns:p="http://schemas.openxmlformats.org/presentationml/2006/main">
  <p:tag name="AS_UNIQUEID" val="4666"/>
</p:tagLst>
</file>

<file path=ppt/tags/tag57.xml><?xml version="1.0" encoding="utf-8"?>
<p:tagLst xmlns:a="http://schemas.openxmlformats.org/drawingml/2006/main" xmlns:r="http://schemas.openxmlformats.org/officeDocument/2006/relationships" xmlns:p="http://schemas.openxmlformats.org/presentationml/2006/main">
  <p:tag name="AS_UNIQUEID" val="4667"/>
</p:tagLst>
</file>

<file path=ppt/tags/tag58.xml><?xml version="1.0" encoding="utf-8"?>
<p:tagLst xmlns:a="http://schemas.openxmlformats.org/drawingml/2006/main" xmlns:r="http://schemas.openxmlformats.org/officeDocument/2006/relationships" xmlns:p="http://schemas.openxmlformats.org/presentationml/2006/main">
  <p:tag name="AS_UNIQUEID" val="4668"/>
</p:tagLst>
</file>

<file path=ppt/tags/tag59.xml><?xml version="1.0" encoding="utf-8"?>
<p:tagLst xmlns:a="http://schemas.openxmlformats.org/drawingml/2006/main" xmlns:r="http://schemas.openxmlformats.org/officeDocument/2006/relationships" xmlns:p="http://schemas.openxmlformats.org/presentationml/2006/main">
  <p:tag name="AS_UNIQUEID" val="4669"/>
</p:tagLst>
</file>

<file path=ppt/tags/tag6.xml><?xml version="1.0" encoding="utf-8"?>
<p:tagLst xmlns:a="http://schemas.openxmlformats.org/drawingml/2006/main" xmlns:r="http://schemas.openxmlformats.org/officeDocument/2006/relationships" xmlns:p="http://schemas.openxmlformats.org/presentationml/2006/main">
  <p:tag name="AS_UNIQUEID" val="4685"/>
</p:tagLst>
</file>

<file path=ppt/tags/tag60.xml><?xml version="1.0" encoding="utf-8"?>
<p:tagLst xmlns:a="http://schemas.openxmlformats.org/drawingml/2006/main" xmlns:r="http://schemas.openxmlformats.org/officeDocument/2006/relationships" xmlns:p="http://schemas.openxmlformats.org/presentationml/2006/main">
  <p:tag name="AS_UNIQUEID" val="4670"/>
</p:tagLst>
</file>

<file path=ppt/tags/tag61.xml><?xml version="1.0" encoding="utf-8"?>
<p:tagLst xmlns:a="http://schemas.openxmlformats.org/drawingml/2006/main" xmlns:r="http://schemas.openxmlformats.org/officeDocument/2006/relationships" xmlns:p="http://schemas.openxmlformats.org/presentationml/2006/main">
  <p:tag name="AS_UNIQUEID" val="4672"/>
</p:tagLst>
</file>

<file path=ppt/tags/tag62.xml><?xml version="1.0" encoding="utf-8"?>
<p:tagLst xmlns:a="http://schemas.openxmlformats.org/drawingml/2006/main" xmlns:r="http://schemas.openxmlformats.org/officeDocument/2006/relationships" xmlns:p="http://schemas.openxmlformats.org/presentationml/2006/main">
  <p:tag name="AS_UNIQUEID" val="4673"/>
</p:tagLst>
</file>

<file path=ppt/tags/tag63.xml><?xml version="1.0" encoding="utf-8"?>
<p:tagLst xmlns:a="http://schemas.openxmlformats.org/drawingml/2006/main" xmlns:r="http://schemas.openxmlformats.org/officeDocument/2006/relationships" xmlns:p="http://schemas.openxmlformats.org/presentationml/2006/main">
  <p:tag name="AS_UNIQUEID" val="4674"/>
</p:tagLst>
</file>

<file path=ppt/tags/tag64.xml><?xml version="1.0" encoding="utf-8"?>
<p:tagLst xmlns:a="http://schemas.openxmlformats.org/drawingml/2006/main" xmlns:r="http://schemas.openxmlformats.org/officeDocument/2006/relationships" xmlns:p="http://schemas.openxmlformats.org/presentationml/2006/main">
  <p:tag name="AS_UNIQUEID" val="4675"/>
</p:tagLst>
</file>

<file path=ppt/tags/tag65.xml><?xml version="1.0" encoding="utf-8"?>
<p:tagLst xmlns:a="http://schemas.openxmlformats.org/drawingml/2006/main" xmlns:r="http://schemas.openxmlformats.org/officeDocument/2006/relationships" xmlns:p="http://schemas.openxmlformats.org/presentationml/2006/main">
  <p:tag name="AS_UNIQUEID" val="4676"/>
</p:tagLst>
</file>

<file path=ppt/tags/tag66.xml><?xml version="1.0" encoding="utf-8"?>
<p:tagLst xmlns:a="http://schemas.openxmlformats.org/drawingml/2006/main" xmlns:r="http://schemas.openxmlformats.org/officeDocument/2006/relationships" xmlns:p="http://schemas.openxmlformats.org/presentationml/2006/main">
  <p:tag name="AS_UNIQUEID" val="4309"/>
</p:tagLst>
</file>

<file path=ppt/tags/tag67.xml><?xml version="1.0" encoding="utf-8"?>
<p:tagLst xmlns:a="http://schemas.openxmlformats.org/drawingml/2006/main" xmlns:r="http://schemas.openxmlformats.org/officeDocument/2006/relationships" xmlns:p="http://schemas.openxmlformats.org/presentationml/2006/main">
  <p:tag name="AS_UNIQUEID" val="4310"/>
</p:tagLst>
</file>

<file path=ppt/tags/tag68.xml><?xml version="1.0" encoding="utf-8"?>
<p:tagLst xmlns:a="http://schemas.openxmlformats.org/drawingml/2006/main" xmlns:r="http://schemas.openxmlformats.org/officeDocument/2006/relationships" xmlns:p="http://schemas.openxmlformats.org/presentationml/2006/main">
  <p:tag name="AS_UNIQUEID" val="4313"/>
</p:tagLst>
</file>

<file path=ppt/tags/tag69.xml><?xml version="1.0" encoding="utf-8"?>
<p:tagLst xmlns:a="http://schemas.openxmlformats.org/drawingml/2006/main" xmlns:r="http://schemas.openxmlformats.org/officeDocument/2006/relationships" xmlns:p="http://schemas.openxmlformats.org/presentationml/2006/main">
  <p:tag name="AS_UNIQUEID" val="4316"/>
</p:tagLst>
</file>

<file path=ppt/tags/tag7.xml><?xml version="1.0" encoding="utf-8"?>
<p:tagLst xmlns:a="http://schemas.openxmlformats.org/drawingml/2006/main" xmlns:r="http://schemas.openxmlformats.org/officeDocument/2006/relationships" xmlns:p="http://schemas.openxmlformats.org/presentationml/2006/main">
  <p:tag name="AS_UNIQUEID" val="4686"/>
</p:tagLst>
</file>

<file path=ppt/tags/tag70.xml><?xml version="1.0" encoding="utf-8"?>
<p:tagLst xmlns:a="http://schemas.openxmlformats.org/drawingml/2006/main" xmlns:r="http://schemas.openxmlformats.org/officeDocument/2006/relationships" xmlns:p="http://schemas.openxmlformats.org/presentationml/2006/main">
  <p:tag name="AS_UNIQUEID" val="4317"/>
</p:tagLst>
</file>

<file path=ppt/tags/tag71.xml><?xml version="1.0" encoding="utf-8"?>
<p:tagLst xmlns:a="http://schemas.openxmlformats.org/drawingml/2006/main" xmlns:r="http://schemas.openxmlformats.org/officeDocument/2006/relationships" xmlns:p="http://schemas.openxmlformats.org/presentationml/2006/main">
  <p:tag name="AS_UNIQUEID" val="4318"/>
</p:tagLst>
</file>

<file path=ppt/tags/tag72.xml><?xml version="1.0" encoding="utf-8"?>
<p:tagLst xmlns:a="http://schemas.openxmlformats.org/drawingml/2006/main" xmlns:r="http://schemas.openxmlformats.org/officeDocument/2006/relationships" xmlns:p="http://schemas.openxmlformats.org/presentationml/2006/main">
  <p:tag name="AS_UNIQUEID" val="4314"/>
</p:tagLst>
</file>

<file path=ppt/tags/tag73.xml><?xml version="1.0" encoding="utf-8"?>
<p:tagLst xmlns:a="http://schemas.openxmlformats.org/drawingml/2006/main" xmlns:r="http://schemas.openxmlformats.org/officeDocument/2006/relationships" xmlns:p="http://schemas.openxmlformats.org/presentationml/2006/main">
  <p:tag name="AS_UNIQUEID" val="4315"/>
</p:tagLst>
</file>

<file path=ppt/tags/tag74.xml><?xml version="1.0" encoding="utf-8"?>
<p:tagLst xmlns:a="http://schemas.openxmlformats.org/drawingml/2006/main" xmlns:r="http://schemas.openxmlformats.org/officeDocument/2006/relationships" xmlns:p="http://schemas.openxmlformats.org/presentationml/2006/main">
  <p:tag name="AS_UNIQUEID" val="4311"/>
</p:tagLst>
</file>

<file path=ppt/tags/tag75.xml><?xml version="1.0" encoding="utf-8"?>
<p:tagLst xmlns:a="http://schemas.openxmlformats.org/drawingml/2006/main" xmlns:r="http://schemas.openxmlformats.org/officeDocument/2006/relationships" xmlns:p="http://schemas.openxmlformats.org/presentationml/2006/main">
  <p:tag name="AS_UNIQUEID" val="4312"/>
</p:tagLst>
</file>

<file path=ppt/tags/tag76.xml><?xml version="1.0" encoding="utf-8"?>
<p:tagLst xmlns:a="http://schemas.openxmlformats.org/drawingml/2006/main" xmlns:r="http://schemas.openxmlformats.org/officeDocument/2006/relationships" xmlns:p="http://schemas.openxmlformats.org/presentationml/2006/main">
  <p:tag name="AS_UNIQUEID" val="651"/>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77.xml><?xml version="1.0" encoding="utf-8"?>
<p:tagLst xmlns:a="http://schemas.openxmlformats.org/drawingml/2006/main" xmlns:r="http://schemas.openxmlformats.org/officeDocument/2006/relationships" xmlns:p="http://schemas.openxmlformats.org/presentationml/2006/main">
  <p:tag name="AS_UNIQUEID" val="4688"/>
</p:tagLst>
</file>

<file path=ppt/tags/tag78.xml><?xml version="1.0" encoding="utf-8"?>
<p:tagLst xmlns:a="http://schemas.openxmlformats.org/drawingml/2006/main" xmlns:r="http://schemas.openxmlformats.org/officeDocument/2006/relationships" xmlns:p="http://schemas.openxmlformats.org/presentationml/2006/main">
  <p:tag name="AS_UNIQUEID" val="4689"/>
</p:tagLst>
</file>

<file path=ppt/tags/tag79.xml><?xml version="1.0" encoding="utf-8"?>
<p:tagLst xmlns:a="http://schemas.openxmlformats.org/drawingml/2006/main" xmlns:r="http://schemas.openxmlformats.org/officeDocument/2006/relationships" xmlns:p="http://schemas.openxmlformats.org/presentationml/2006/main">
  <p:tag name="AS_UNIQUEID" val="4690"/>
</p:tagLst>
</file>

<file path=ppt/tags/tag8.xml><?xml version="1.0" encoding="utf-8"?>
<p:tagLst xmlns:a="http://schemas.openxmlformats.org/drawingml/2006/main" xmlns:r="http://schemas.openxmlformats.org/officeDocument/2006/relationships" xmlns:p="http://schemas.openxmlformats.org/presentationml/2006/main">
  <p:tag name="AS_UNIQUEID" val="4609"/>
</p:tagLst>
</file>

<file path=ppt/tags/tag80.xml><?xml version="1.0" encoding="utf-8"?>
<p:tagLst xmlns:a="http://schemas.openxmlformats.org/drawingml/2006/main" xmlns:r="http://schemas.openxmlformats.org/officeDocument/2006/relationships" xmlns:p="http://schemas.openxmlformats.org/presentationml/2006/main">
  <p:tag name="AS_UNIQUEID" val="4691"/>
</p:tagLst>
</file>

<file path=ppt/tags/tag81.xml><?xml version="1.0" encoding="utf-8"?>
<p:tagLst xmlns:a="http://schemas.openxmlformats.org/drawingml/2006/main" xmlns:r="http://schemas.openxmlformats.org/officeDocument/2006/relationships" xmlns:p="http://schemas.openxmlformats.org/presentationml/2006/main">
  <p:tag name="AS_UNIQUEID" val="4692"/>
</p:tagLst>
</file>

<file path=ppt/tags/tag82.xml><?xml version="1.0" encoding="utf-8"?>
<p:tagLst xmlns:a="http://schemas.openxmlformats.org/drawingml/2006/main" xmlns:r="http://schemas.openxmlformats.org/officeDocument/2006/relationships" xmlns:p="http://schemas.openxmlformats.org/presentationml/2006/main">
  <p:tag name="AS_UNIQUEID" val="4693"/>
</p:tagLst>
</file>

<file path=ppt/tags/tag83.xml><?xml version="1.0" encoding="utf-8"?>
<p:tagLst xmlns:a="http://schemas.openxmlformats.org/drawingml/2006/main" xmlns:r="http://schemas.openxmlformats.org/officeDocument/2006/relationships" xmlns:p="http://schemas.openxmlformats.org/presentationml/2006/main">
  <p:tag name="AS_UNIQUEID" val="4334"/>
</p:tagLst>
</file>

<file path=ppt/tags/tag84.xml><?xml version="1.0" encoding="utf-8"?>
<p:tagLst xmlns:a="http://schemas.openxmlformats.org/drawingml/2006/main" xmlns:r="http://schemas.openxmlformats.org/officeDocument/2006/relationships" xmlns:p="http://schemas.openxmlformats.org/presentationml/2006/main">
  <p:tag name="AS_UNIQUEID" val="3441"/>
</p:tagLst>
</file>

<file path=ppt/tags/tag85.xml><?xml version="1.0" encoding="utf-8"?>
<p:tagLst xmlns:a="http://schemas.openxmlformats.org/drawingml/2006/main" xmlns:r="http://schemas.openxmlformats.org/officeDocument/2006/relationships" xmlns:p="http://schemas.openxmlformats.org/presentationml/2006/main">
  <p:tag name="AS_UNIQUEID" val="3444"/>
</p:tagLst>
</file>

<file path=ppt/tags/tag86.xml><?xml version="1.0" encoding="utf-8"?>
<p:tagLst xmlns:a="http://schemas.openxmlformats.org/drawingml/2006/main" xmlns:r="http://schemas.openxmlformats.org/officeDocument/2006/relationships" xmlns:p="http://schemas.openxmlformats.org/presentationml/2006/main">
  <p:tag name="AS_UNIQUEID" val="3447"/>
</p:tagLst>
</file>

<file path=ppt/tags/tag87.xml><?xml version="1.0" encoding="utf-8"?>
<p:tagLst xmlns:a="http://schemas.openxmlformats.org/drawingml/2006/main" xmlns:r="http://schemas.openxmlformats.org/officeDocument/2006/relationships" xmlns:p="http://schemas.openxmlformats.org/presentationml/2006/main">
  <p:tag name="AS_UNIQUEID" val="3450"/>
</p:tagLst>
</file>

<file path=ppt/tags/tag88.xml><?xml version="1.0" encoding="utf-8"?>
<p:tagLst xmlns:a="http://schemas.openxmlformats.org/drawingml/2006/main" xmlns:r="http://schemas.openxmlformats.org/officeDocument/2006/relationships" xmlns:p="http://schemas.openxmlformats.org/presentationml/2006/main">
  <p:tag name="AS_UNIQUEID" val="3453"/>
</p:tagLst>
</file>

<file path=ppt/tags/tag89.xml><?xml version="1.0" encoding="utf-8"?>
<p:tagLst xmlns:a="http://schemas.openxmlformats.org/drawingml/2006/main" xmlns:r="http://schemas.openxmlformats.org/officeDocument/2006/relationships" xmlns:p="http://schemas.openxmlformats.org/presentationml/2006/main">
  <p:tag name="AS_UNIQUEID" val="3456"/>
</p:tagLst>
</file>

<file path=ppt/tags/tag9.xml><?xml version="1.0" encoding="utf-8"?>
<p:tagLst xmlns:a="http://schemas.openxmlformats.org/drawingml/2006/main" xmlns:r="http://schemas.openxmlformats.org/officeDocument/2006/relationships" xmlns:p="http://schemas.openxmlformats.org/presentationml/2006/main">
  <p:tag name="AS_UNIQUEID" val="4610"/>
</p:tagLst>
</file>

<file path=ppt/tags/tag90.xml><?xml version="1.0" encoding="utf-8"?>
<p:tagLst xmlns:a="http://schemas.openxmlformats.org/drawingml/2006/main" xmlns:r="http://schemas.openxmlformats.org/officeDocument/2006/relationships" xmlns:p="http://schemas.openxmlformats.org/presentationml/2006/main">
  <p:tag name="AS_UNIQUEID" val="3461"/>
</p:tagLst>
</file>

<file path=ppt/tags/tag91.xml><?xml version="1.0" encoding="utf-8"?>
<p:tagLst xmlns:a="http://schemas.openxmlformats.org/drawingml/2006/main" xmlns:r="http://schemas.openxmlformats.org/officeDocument/2006/relationships" xmlns:p="http://schemas.openxmlformats.org/presentationml/2006/main">
  <p:tag name="AS_UNIQUEID" val="3466"/>
</p:tagLst>
</file>

<file path=ppt/tags/tag92.xml><?xml version="1.0" encoding="utf-8"?>
<p:tagLst xmlns:a="http://schemas.openxmlformats.org/drawingml/2006/main" xmlns:r="http://schemas.openxmlformats.org/officeDocument/2006/relationships" xmlns:p="http://schemas.openxmlformats.org/presentationml/2006/main">
  <p:tag name="AS_UNIQUEID" val="3471"/>
</p:tagLst>
</file>

<file path=ppt/tags/tag93.xml><?xml version="1.0" encoding="utf-8"?>
<p:tagLst xmlns:a="http://schemas.openxmlformats.org/drawingml/2006/main" xmlns:r="http://schemas.openxmlformats.org/officeDocument/2006/relationships" xmlns:p="http://schemas.openxmlformats.org/presentationml/2006/main">
  <p:tag name="AS_UNIQUEID" val="3476"/>
</p:tagLst>
</file>

<file path=ppt/tags/tag94.xml><?xml version="1.0" encoding="utf-8"?>
<p:tagLst xmlns:a="http://schemas.openxmlformats.org/drawingml/2006/main" xmlns:r="http://schemas.openxmlformats.org/officeDocument/2006/relationships" xmlns:p="http://schemas.openxmlformats.org/presentationml/2006/main">
  <p:tag name="AS_UNIQUEID" val="3479"/>
</p:tagLst>
</file>

<file path=ppt/tags/tag95.xml><?xml version="1.0" encoding="utf-8"?>
<p:tagLst xmlns:a="http://schemas.openxmlformats.org/drawingml/2006/main" xmlns:r="http://schemas.openxmlformats.org/officeDocument/2006/relationships" xmlns:p="http://schemas.openxmlformats.org/presentationml/2006/main">
  <p:tag name="AS_UNIQUEID" val="3482"/>
</p:tagLst>
</file>

<file path=ppt/tags/tag96.xml><?xml version="1.0" encoding="utf-8"?>
<p:tagLst xmlns:a="http://schemas.openxmlformats.org/drawingml/2006/main" xmlns:r="http://schemas.openxmlformats.org/officeDocument/2006/relationships" xmlns:p="http://schemas.openxmlformats.org/presentationml/2006/main">
  <p:tag name="AS_UNIQUEID" val="3485"/>
</p:tagLst>
</file>

<file path=ppt/tags/tag97.xml><?xml version="1.0" encoding="utf-8"?>
<p:tagLst xmlns:a="http://schemas.openxmlformats.org/drawingml/2006/main" xmlns:r="http://schemas.openxmlformats.org/officeDocument/2006/relationships" xmlns:p="http://schemas.openxmlformats.org/presentationml/2006/main">
  <p:tag name="AS_UNIQUEID" val="3488"/>
</p:tagLst>
</file>

<file path=ppt/tags/tag98.xml><?xml version="1.0" encoding="utf-8"?>
<p:tagLst xmlns:a="http://schemas.openxmlformats.org/drawingml/2006/main" xmlns:r="http://schemas.openxmlformats.org/officeDocument/2006/relationships" xmlns:p="http://schemas.openxmlformats.org/presentationml/2006/main">
  <p:tag name="AS_UNIQUEID" val="3493"/>
</p:tagLst>
</file>

<file path=ppt/tags/tag99.xml><?xml version="1.0" encoding="utf-8"?>
<p:tagLst xmlns:a="http://schemas.openxmlformats.org/drawingml/2006/main" xmlns:r="http://schemas.openxmlformats.org/officeDocument/2006/relationships" xmlns:p="http://schemas.openxmlformats.org/presentationml/2006/main">
  <p:tag name="AS_UNIQUEID" val="3494"/>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r="http://schemas.openxmlformats.org/officeDocument/2006/relationships"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r="http://schemas.openxmlformats.org/officeDocument/2006/relationships"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TotalTime>
  <Words>2214</Words>
  <Application>Microsoft Office PowerPoint</Application>
  <PresentationFormat>自定义</PresentationFormat>
  <Paragraphs>276</Paragraphs>
  <Slides>19</Slides>
  <Notes>1</Notes>
  <HiddenSlides>0</HiddenSlides>
  <MMClips>0</MMClips>
  <ScaleCrop>false</ScaleCrop>
  <HeadingPairs>
    <vt:vector size="4" baseType="variant">
      <vt:variant>
        <vt:lpstr>主题</vt:lpstr>
      </vt:variant>
      <vt:variant>
        <vt:i4>1</vt:i4>
      </vt:variant>
      <vt:variant>
        <vt:lpstr>幻灯片标题</vt:lpstr>
      </vt:variant>
      <vt:variant>
        <vt:i4>19</vt:i4>
      </vt:variant>
    </vt:vector>
  </HeadingPairs>
  <TitlesOfParts>
    <vt:vector size="20"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学科网</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rbm.xkw.com</dc:creator>
  <cp:lastModifiedBy>微软用户</cp:lastModifiedBy>
  <cp:revision>8</cp:revision>
  <cp:lastPrinted>2022-05-26T13:44:44Z</cp:lastPrinted>
  <dcterms:created xsi:type="dcterms:W3CDTF">2022-05-26T13:44:44Z</dcterms:created>
  <dcterms:modified xsi:type="dcterms:W3CDTF">2022-06-12T23:37:16Z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