
<file path=[Content_Types].xml><?xml version="1.0" encoding="utf-8"?>
<Types xmlns="http://schemas.openxmlformats.org/package/2006/content-types">
  <Default Extension="rels" ContentType="application/vnd.openxmlformats-package.relationships+xml"/>
  <Default Extension="xml" ContentType="application/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 Id="rId5" Type="http://schemas.openxmlformats.org/officeDocument/2006/relationships/custom-properties" Target="docProps/custom.xml" /></Relationships>
</file>

<file path=ppt/presentation.xml><?xml version="1.0" encoding="utf-8"?>
<!--Generated by Aspose.Slides for Java 20.11-->
<p:presentation xmlns:r="http://schemas.openxmlformats.org/officeDocument/2006/relationships" xmlns:a="http://schemas.openxmlformats.org/drawingml/2006/main" xmlns:p="http://schemas.openxmlformats.org/presentationml/2006/main">
  <p:sldMasterIdLst>
    <p:sldMasterId id="2147483648" r:id="rId1"/>
  </p:sldMasterIdLst>
  <p:sldIdLst>
    <p:sldId id="256" r:id="rId2"/>
    <p:sldId id="260" r:id="rId3"/>
    <p:sldId id="270" r:id="rId4"/>
    <p:sldId id="275" r:id="rId5"/>
    <p:sldId id="277" r:id="rId6"/>
    <p:sldId id="272" r:id="rId7"/>
    <p:sldId id="274" r:id="rId8"/>
    <p:sldId id="269" r:id="rId9"/>
    <p:sldId id="271" r:id="rId10"/>
    <p:sldId id="273" r:id="rId11"/>
    <p:sldId id="268" r:id="rId12"/>
    <p:sldId id="266" r:id="rId13"/>
    <p:sldId id="267" r:id="rId14"/>
  </p:sldIdLst>
  <p:sldSz cx="9144000" cy="6858000" type="screen4x3"/>
  <p:notesSz cx="6858000" cy="9144000"/>
  <p:custDataLst>
    <p:tags r:id="rId15"/>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r="http://schemas.openxmlformats.org/officeDocument/2006/relationships" xmlns:a="http://schemas.openxmlformats.org/drawingml/2006/main"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31" autoAdjust="0"/>
    <p:restoredTop sz="94660"/>
  </p:normalViewPr>
  <p:slideViewPr>
    <p:cSldViewPr>
      <p:cViewPr varScale="1">
        <p:scale>
          <a:sx n="109" d="100"/>
          <a:sy n="109" d="100"/>
        </p:scale>
        <p:origin x="1680" y="90"/>
      </p:cViewPr>
      <p:guideLst>
        <p:guide orient="horz" pos="2160"/>
        <p:guide pos="2880"/>
      </p:guideLst>
    </p:cSldViewPr>
  </p:slideViewPr>
  <p:notesTextViewPr>
    <p:cViewPr>
      <p:scale>
        <a:sx n="1" d="1"/>
        <a:sy n="1" d="1"/>
      </p:scale>
      <p:origin x="0" y="0"/>
    </p:cViewPr>
  </p:notesTextViewPr>
  <p:notesViewPr>
    <p:cSldViewPr>
      <p:cViewPr>
        <p:scale>
          <a:sx n="1" d="100"/>
          <a:sy n="1" d="100"/>
        </p:scale>
        <p:origin x="0" y="0"/>
      </p:cViewPr>
    </p:cSldViewPr>
  </p:notesViewPr>
  <p:gridSpacing cx="72008" cy="72008"/>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9.xml" /><Relationship Id="rId11" Type="http://schemas.openxmlformats.org/officeDocument/2006/relationships/slide" Target="slides/slide10.xml" /><Relationship Id="rId12" Type="http://schemas.openxmlformats.org/officeDocument/2006/relationships/slide" Target="slides/slide11.xml" /><Relationship Id="rId13" Type="http://schemas.openxmlformats.org/officeDocument/2006/relationships/slide" Target="slides/slide12.xml" /><Relationship Id="rId14" Type="http://schemas.openxmlformats.org/officeDocument/2006/relationships/slide" Target="slides/slide13.xml" /><Relationship Id="rId15" Type="http://schemas.openxmlformats.org/officeDocument/2006/relationships/tags" Target="tags/tag63.xml" /><Relationship Id="rId16" Type="http://schemas.openxmlformats.org/officeDocument/2006/relationships/presProps" Target="presProps.xml" /><Relationship Id="rId17" Type="http://schemas.openxmlformats.org/officeDocument/2006/relationships/viewProps" Target="viewProps.xml" /><Relationship Id="rId18" Type="http://schemas.openxmlformats.org/officeDocument/2006/relationships/theme" Target="theme/theme1.xml" /><Relationship Id="rId19" Type="http://schemas.openxmlformats.org/officeDocument/2006/relationships/tableStyles" Target="tableStyles.xml" /><Relationship Id="rId2" Type="http://schemas.openxmlformats.org/officeDocument/2006/relationships/slide" Target="slides/slide1.xml" /><Relationship Id="rId3" Type="http://schemas.openxmlformats.org/officeDocument/2006/relationships/slide" Target="slides/slide2.xml" /><Relationship Id="rId4" Type="http://schemas.openxmlformats.org/officeDocument/2006/relationships/slide" Target="slides/slide3.xml" /><Relationship Id="rId5" Type="http://schemas.openxmlformats.org/officeDocument/2006/relationships/slide" Target="slides/slide4.xml" /><Relationship Id="rId6" Type="http://schemas.openxmlformats.org/officeDocument/2006/relationships/slide" Target="slides/slide5.xml" /><Relationship Id="rId7" Type="http://schemas.openxmlformats.org/officeDocument/2006/relationships/slide" Target="slides/slide6.xml" /><Relationship Id="rId8" Type="http://schemas.openxmlformats.org/officeDocument/2006/relationships/slide" Target="slides/slide7.xml" /><Relationship Id="rId9" Type="http://schemas.openxmlformats.org/officeDocument/2006/relationships/slide" Target="slides/slide8.xml" /></Relationships>
</file>

<file path=ppt/slideLayouts/_rels/slideLayout1.xml.rels>&#65279;<?xml version="1.0" encoding="utf-8" standalone="yes"?><Relationships xmlns="http://schemas.openxmlformats.org/package/2006/relationships"><Relationship Id="rId1" Type="http://schemas.openxmlformats.org/officeDocument/2006/relationships/tags" Target="../tags/tag1.xml" /><Relationship Id="rId2" Type="http://schemas.openxmlformats.org/officeDocument/2006/relationships/tags" Target="../tags/tag2.xml" /><Relationship Id="rId3" Type="http://schemas.openxmlformats.org/officeDocument/2006/relationships/tags" Target="../tags/tag3.xml" /><Relationship Id="rId4" Type="http://schemas.openxmlformats.org/officeDocument/2006/relationships/tags" Target="../tags/tag4.xml" /><Relationship Id="rId5" Type="http://schemas.openxmlformats.org/officeDocument/2006/relationships/tags" Target="../tags/tag5.xml" /><Relationship Id="rId6" Type="http://schemas.openxmlformats.org/officeDocument/2006/relationships/slideMaster" Target="../slideMasters/slideMaster1.xml" /></Relationships>
</file>

<file path=ppt/slideLayouts/_rels/slideLayout10.xml.rels>&#65279;<?xml version="1.0" encoding="utf-8" standalone="yes"?><Relationships xmlns="http://schemas.openxmlformats.org/package/2006/relationships"><Relationship Id="rId1" Type="http://schemas.openxmlformats.org/officeDocument/2006/relationships/tags" Target="../tags/tag48.xml" /><Relationship Id="rId2" Type="http://schemas.openxmlformats.org/officeDocument/2006/relationships/tags" Target="../tags/tag49.xml" /><Relationship Id="rId3" Type="http://schemas.openxmlformats.org/officeDocument/2006/relationships/tags" Target="../tags/tag50.xml" /><Relationship Id="rId4" Type="http://schemas.openxmlformats.org/officeDocument/2006/relationships/tags" Target="../tags/tag51.xml" /><Relationship Id="rId5" Type="http://schemas.openxmlformats.org/officeDocument/2006/relationships/slideMaster" Target="../slideMasters/slideMaster1.xml" /></Relationships>
</file>

<file path=ppt/slideLayouts/_rels/slideLayout11.xml.rels>&#65279;<?xml version="1.0" encoding="utf-8" standalone="yes"?><Relationships xmlns="http://schemas.openxmlformats.org/package/2006/relationships"><Relationship Id="rId1" Type="http://schemas.openxmlformats.org/officeDocument/2006/relationships/tags" Target="../tags/tag52.xml" /><Relationship Id="rId2" Type="http://schemas.openxmlformats.org/officeDocument/2006/relationships/tags" Target="../tags/tag53.xml" /><Relationship Id="rId3" Type="http://schemas.openxmlformats.org/officeDocument/2006/relationships/tags" Target="../tags/tag54.xml" /><Relationship Id="rId4" Type="http://schemas.openxmlformats.org/officeDocument/2006/relationships/tags" Target="../tags/tag55.xml" /><Relationship Id="rId5" Type="http://schemas.openxmlformats.org/officeDocument/2006/relationships/tags" Target="../tags/tag56.xml" /><Relationship Id="rId6" Type="http://schemas.openxmlformats.org/officeDocument/2006/relationships/slideMaster" Target="../slideMasters/slideMaster1.xml" /></Relationships>
</file>

<file path=ppt/slideLayouts/_rels/slideLayout12.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xml.rels>&#65279;<?xml version="1.0" encoding="utf-8" standalone="yes"?><Relationships xmlns="http://schemas.openxmlformats.org/package/2006/relationships"><Relationship Id="rId1" Type="http://schemas.openxmlformats.org/officeDocument/2006/relationships/tags" Target="../tags/tag6.xml" /><Relationship Id="rId2" Type="http://schemas.openxmlformats.org/officeDocument/2006/relationships/tags" Target="../tags/tag7.xml" /><Relationship Id="rId3" Type="http://schemas.openxmlformats.org/officeDocument/2006/relationships/tags" Target="../tags/tag8.xml" /><Relationship Id="rId4" Type="http://schemas.openxmlformats.org/officeDocument/2006/relationships/tags" Target="../tags/tag9.xml" /><Relationship Id="rId5" Type="http://schemas.openxmlformats.org/officeDocument/2006/relationships/tags" Target="../tags/tag10.xml" /><Relationship Id="rId6" Type="http://schemas.openxmlformats.org/officeDocument/2006/relationships/slideMaster" Target="../slideMasters/slideMaster1.xml" /></Relationships>
</file>

<file path=ppt/slideLayouts/_rels/slideLayout3.xml.rels>&#65279;<?xml version="1.0" encoding="utf-8" standalone="yes"?><Relationships xmlns="http://schemas.openxmlformats.org/package/2006/relationships"><Relationship Id="rId1" Type="http://schemas.openxmlformats.org/officeDocument/2006/relationships/tags" Target="../tags/tag11.xml" /><Relationship Id="rId2" Type="http://schemas.openxmlformats.org/officeDocument/2006/relationships/tags" Target="../tags/tag12.xml" /><Relationship Id="rId3" Type="http://schemas.openxmlformats.org/officeDocument/2006/relationships/tags" Target="../tags/tag13.xml" /><Relationship Id="rId4" Type="http://schemas.openxmlformats.org/officeDocument/2006/relationships/tags" Target="../tags/tag14.xml" /><Relationship Id="rId5" Type="http://schemas.openxmlformats.org/officeDocument/2006/relationships/tags" Target="../tags/tag15.xml" /><Relationship Id="rId6" Type="http://schemas.openxmlformats.org/officeDocument/2006/relationships/slideMaster" Target="../slideMasters/slideMaster1.xml" /></Relationships>
</file>

<file path=ppt/slideLayouts/_rels/slideLayout4.xml.rels>&#65279;<?xml version="1.0" encoding="utf-8" standalone="yes"?><Relationships xmlns="http://schemas.openxmlformats.org/package/2006/relationships"><Relationship Id="rId1" Type="http://schemas.openxmlformats.org/officeDocument/2006/relationships/tags" Target="../tags/tag16.xml" /><Relationship Id="rId2" Type="http://schemas.openxmlformats.org/officeDocument/2006/relationships/tags" Target="../tags/tag17.xml" /><Relationship Id="rId3" Type="http://schemas.openxmlformats.org/officeDocument/2006/relationships/tags" Target="../tags/tag18.xml" /><Relationship Id="rId4" Type="http://schemas.openxmlformats.org/officeDocument/2006/relationships/tags" Target="../tags/tag19.xml" /><Relationship Id="rId5" Type="http://schemas.openxmlformats.org/officeDocument/2006/relationships/tags" Target="../tags/tag20.xml" /><Relationship Id="rId6" Type="http://schemas.openxmlformats.org/officeDocument/2006/relationships/tags" Target="../tags/tag21.xml" /><Relationship Id="rId7" Type="http://schemas.openxmlformats.org/officeDocument/2006/relationships/slideMaster" Target="../slideMasters/slideMaster1.xml" /></Relationships>
</file>

<file path=ppt/slideLayouts/_rels/slideLayout5.xml.rels>&#65279;<?xml version="1.0" encoding="utf-8" standalone="yes"?><Relationships xmlns="http://schemas.openxmlformats.org/package/2006/relationships"><Relationship Id="rId1" Type="http://schemas.openxmlformats.org/officeDocument/2006/relationships/tags" Target="../tags/tag22.xml" /><Relationship Id="rId2" Type="http://schemas.openxmlformats.org/officeDocument/2006/relationships/tags" Target="../tags/tag23.xml" /><Relationship Id="rId3" Type="http://schemas.openxmlformats.org/officeDocument/2006/relationships/tags" Target="../tags/tag24.xml" /><Relationship Id="rId4" Type="http://schemas.openxmlformats.org/officeDocument/2006/relationships/tags" Target="../tags/tag25.xml" /><Relationship Id="rId5" Type="http://schemas.openxmlformats.org/officeDocument/2006/relationships/tags" Target="../tags/tag26.xml" /><Relationship Id="rId6" Type="http://schemas.openxmlformats.org/officeDocument/2006/relationships/tags" Target="../tags/tag27.xml" /><Relationship Id="rId7" Type="http://schemas.openxmlformats.org/officeDocument/2006/relationships/tags" Target="../tags/tag28.xml" /><Relationship Id="rId8" Type="http://schemas.openxmlformats.org/officeDocument/2006/relationships/tags" Target="../tags/tag29.xml" /><Relationship Id="rId9" Type="http://schemas.openxmlformats.org/officeDocument/2006/relationships/slideMaster" Target="../slideMasters/slideMaster1.xml" /></Relationships>
</file>

<file path=ppt/slideLayouts/_rels/slideLayout6.xml.rels>&#65279;<?xml version="1.0" encoding="utf-8" standalone="yes"?><Relationships xmlns="http://schemas.openxmlformats.org/package/2006/relationships"><Relationship Id="rId1" Type="http://schemas.openxmlformats.org/officeDocument/2006/relationships/tags" Target="../tags/tag30.xml" /><Relationship Id="rId2" Type="http://schemas.openxmlformats.org/officeDocument/2006/relationships/tags" Target="../tags/tag31.xml" /><Relationship Id="rId3" Type="http://schemas.openxmlformats.org/officeDocument/2006/relationships/tags" Target="../tags/tag32.xml" /><Relationship Id="rId4" Type="http://schemas.openxmlformats.org/officeDocument/2006/relationships/tags" Target="../tags/tag33.xml" /><Relationship Id="rId5" Type="http://schemas.openxmlformats.org/officeDocument/2006/relationships/slideMaster" Target="../slideMasters/slideMaster1.xml" /></Relationships>
</file>

<file path=ppt/slideLayouts/_rels/slideLayout7.xml.rels>&#65279;<?xml version="1.0" encoding="utf-8" standalone="yes"?><Relationships xmlns="http://schemas.openxmlformats.org/package/2006/relationships"><Relationship Id="rId1" Type="http://schemas.openxmlformats.org/officeDocument/2006/relationships/tags" Target="../tags/tag34.xml" /><Relationship Id="rId2" Type="http://schemas.openxmlformats.org/officeDocument/2006/relationships/tags" Target="../tags/tag35.xml" /><Relationship Id="rId3" Type="http://schemas.openxmlformats.org/officeDocument/2006/relationships/tags" Target="../tags/tag36.xml" /><Relationship Id="rId4" Type="http://schemas.openxmlformats.org/officeDocument/2006/relationships/slideMaster" Target="../slideMasters/slideMaster1.xml" /></Relationships>
</file>

<file path=ppt/slideLayouts/_rels/slideLayout8.xml.rels>&#65279;<?xml version="1.0" encoding="utf-8" standalone="yes"?><Relationships xmlns="http://schemas.openxmlformats.org/package/2006/relationships"><Relationship Id="rId1" Type="http://schemas.openxmlformats.org/officeDocument/2006/relationships/tags" Target="../tags/tag37.xml" /><Relationship Id="rId2" Type="http://schemas.openxmlformats.org/officeDocument/2006/relationships/tags" Target="../tags/tag38.xml" /><Relationship Id="rId3" Type="http://schemas.openxmlformats.org/officeDocument/2006/relationships/tags" Target="../tags/tag39.xml" /><Relationship Id="rId4" Type="http://schemas.openxmlformats.org/officeDocument/2006/relationships/tags" Target="../tags/tag40.xml" /><Relationship Id="rId5" Type="http://schemas.openxmlformats.org/officeDocument/2006/relationships/tags" Target="../tags/tag41.xml" /><Relationship Id="rId6" Type="http://schemas.openxmlformats.org/officeDocument/2006/relationships/tags" Target="../tags/tag42.xml" /><Relationship Id="rId7" Type="http://schemas.openxmlformats.org/officeDocument/2006/relationships/slideMaster" Target="../slideMasters/slideMaster1.xml" /></Relationships>
</file>

<file path=ppt/slideLayouts/_rels/slideLayout9.xml.rels>&#65279;<?xml version="1.0" encoding="utf-8" standalone="yes"?><Relationships xmlns="http://schemas.openxmlformats.org/package/2006/relationships"><Relationship Id="rId1" Type="http://schemas.openxmlformats.org/officeDocument/2006/relationships/tags" Target="../tags/tag43.xml" /><Relationship Id="rId2" Type="http://schemas.openxmlformats.org/officeDocument/2006/relationships/tags" Target="../tags/tag44.xml" /><Relationship Id="rId3" Type="http://schemas.openxmlformats.org/officeDocument/2006/relationships/tags" Target="../tags/tag45.xml" /><Relationship Id="rId4" Type="http://schemas.openxmlformats.org/officeDocument/2006/relationships/tags" Target="../tags/tag46.xml" /><Relationship Id="rId5" Type="http://schemas.openxmlformats.org/officeDocument/2006/relationships/tags" Target="../tags/tag47.xml" /><Relationship Id="rId6"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hasCustomPrompt="1"/>
            <p:custDataLst>
              <p:tags r:id="rId1"/>
            </p:custDataLst>
          </p:nvPr>
        </p:nvSpPr>
        <p:spPr>
          <a:xfrm>
            <a:off x="899100" y="914400"/>
            <a:ext cx="7349400" cy="2570400"/>
          </a:xfrm>
        </p:spPr>
        <p:txBody>
          <a:bodyPr lIns="90000" tIns="46800" rIns="90000" bIns="46800" anchor="b" anchorCtr="0">
            <a:normAutofit/>
          </a:bodyPr>
          <a:lstStyle>
            <a:lvl1pPr algn="ctr">
              <a:defRPr sz="4500"/>
            </a:lvl1pPr>
          </a:lstStyle>
          <a:p>
            <a:r>
              <a:rPr lang="zh-CN" altLang="en-US"/>
              <a:t>单击此处编辑标题</a:t>
            </a:r>
          </a:p>
        </p:txBody>
      </p:sp>
      <p:sp>
        <p:nvSpPr>
          <p:cNvPr id="3" name="副标题 2"/>
          <p:cNvSpPr>
            <a:spLocks noGrp="1"/>
          </p:cNvSpPr>
          <p:nvPr>
            <p:ph type="subTitle" idx="1" hasCustomPrompt="1"/>
            <p:custDataLst>
              <p:tags r:id="rId2"/>
            </p:custDataLst>
          </p:nvPr>
        </p:nvSpPr>
        <p:spPr>
          <a:xfrm>
            <a:off x="899100" y="3560400"/>
            <a:ext cx="7349400" cy="1472400"/>
          </a:xfrm>
        </p:spPr>
        <p:txBody>
          <a:bodyPr lIns="90000" tIns="46800" rIns="90000" bIns="46800">
            <a:normAutofit/>
          </a:bodyPr>
          <a:lstStyle>
            <a:lvl1pPr marL="0" indent="0" algn="ctr">
              <a:lnSpc>
                <a:spcPct val="110000"/>
              </a:lnSpc>
              <a:buNone/>
              <a:defRPr sz="1800" spc="2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单击此处编辑副标题</a:t>
            </a:r>
          </a:p>
        </p:txBody>
      </p:sp>
      <p:sp>
        <p:nvSpPr>
          <p:cNvPr id="16" name="日期占位符 15"/>
          <p:cNvSpPr>
            <a:spLocks noGrp="1"/>
          </p:cNvSpPr>
          <p:nvPr>
            <p:ph type="dt" sz="half" idx="10"/>
            <p:custDataLst>
              <p:tags r:id="rId3"/>
            </p:custDataLst>
          </p:nvPr>
        </p:nvSpPr>
        <p:spPr/>
        <p:txBody>
          <a:bodyPr/>
          <a:lstStyle/>
          <a:p>
            <a:fld id="{760FBDFE-C587-4B4C-A407-44438C67B59E}" type="datetimeFigureOut">
              <a:rPr lang="zh-CN" altLang="en-US" smtClean="0"/>
              <a:t>2021/4/12</a:t>
            </a:fld>
            <a:endParaRPr lang="zh-CN" altLang="en-US"/>
          </a:p>
        </p:txBody>
      </p:sp>
      <p:sp>
        <p:nvSpPr>
          <p:cNvPr id="17" name="页脚占位符 16"/>
          <p:cNvSpPr>
            <a:spLocks noGrp="1"/>
          </p:cNvSpPr>
          <p:nvPr>
            <p:ph type="ftr" sz="quarter" idx="11"/>
            <p:custDataLst>
              <p:tags r:id="rId4"/>
            </p:custDataLst>
          </p:nvPr>
        </p:nvSpPr>
        <p:spPr/>
        <p:txBody>
          <a:bodyPr/>
          <a:lstStyle/>
          <a:p>
            <a:endParaRPr lang="zh-CN" altLang="en-US"/>
          </a:p>
        </p:txBody>
      </p:sp>
      <p:sp>
        <p:nvSpPr>
          <p:cNvPr id="18" name="灯片编号占位符 17"/>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内容">
    <p:spTree>
      <p:nvGrpSpPr>
        <p:cNvPr id="1" name=""/>
        <p:cNvGrpSpPr/>
        <p:nvPr/>
      </p:nvGrpSpPr>
      <p:grpSpPr>
        <a:xfrm>
          <a:off x="0" y="0"/>
          <a: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2021/4/12</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
        <p:nvSpPr>
          <p:cNvPr id="7" name="内容占位符 6"/>
          <p:cNvSpPr>
            <a:spLocks noGrp="1"/>
          </p:cNvSpPr>
          <p:nvPr>
            <p:ph sz="quarter" idx="13"/>
            <p:custDataLst>
              <p:tags r:id="rId4"/>
            </p:custDataLst>
          </p:nvPr>
        </p:nvSpPr>
        <p:spPr>
          <a:xfrm>
            <a:off x="456300" y="774000"/>
            <a:ext cx="8229600" cy="5482800"/>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末尾幻灯片">
    <p:spTree>
      <p:nvGrpSpPr>
        <p:cNvPr id="1" name=""/>
        <p:cNvGrpSpPr/>
        <p:nvPr/>
      </p:nvGrpSpPr>
      <p:grpSpPr>
        <a:xfrm>
          <a:off x="0" y="0"/>
          <a: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2021/4/12</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
        <p:nvSpPr>
          <p:cNvPr id="2" name="标题 1"/>
          <p:cNvSpPr>
            <a:spLocks noGrp="1"/>
          </p:cNvSpPr>
          <p:nvPr>
            <p:ph type="title" hasCustomPrompt="1"/>
            <p:custDataLst>
              <p:tags r:id="rId4"/>
            </p:custDataLst>
          </p:nvPr>
        </p:nvSpPr>
        <p:spPr>
          <a:xfrm>
            <a:off x="899100" y="2484000"/>
            <a:ext cx="7349400" cy="1018800"/>
          </a:xfrm>
        </p:spPr>
        <p:txBody>
          <a:bodyPr vert="horz" lIns="90000" tIns="46800" rIns="90000" bIns="46800" rtlCol="0" anchor="t" anchorCtr="0">
            <a:normAutofit/>
          </a:bodyPr>
          <a:lstStyle>
            <a:lvl1pPr algn="ctr">
              <a:defRPr sz="4500"/>
            </a:lvl1pPr>
          </a:lstStyle>
          <a:p>
            <a:pPr lvl="0"/>
            <a:r>
              <a:rPr>
                <a:sym typeface="+mn-ea"/>
              </a:rPr>
              <a:t>单击此处编辑标题</a:t>
            </a:r>
          </a:p>
        </p:txBody>
      </p:sp>
      <p:sp>
        <p:nvSpPr>
          <p:cNvPr id="7" name="文本占位符 6"/>
          <p:cNvSpPr>
            <a:spLocks noGrp="1"/>
          </p:cNvSpPr>
          <p:nvPr>
            <p:ph type="body" sz="quarter" idx="13"/>
            <p:custDataLst>
              <p:tags r:id="rId5"/>
            </p:custDataLst>
          </p:nvPr>
        </p:nvSpPr>
        <p:spPr>
          <a:xfrm>
            <a:off x="899100" y="3560400"/>
            <a:ext cx="7349400" cy="471600"/>
          </a:xfrm>
        </p:spPr>
        <p:txBody>
          <a:bodyPr lIns="90000" tIns="46800" rIns="90000" bIns="46800">
            <a:normAutofit/>
          </a:bodyPr>
          <a:lstStyle>
            <a:lvl1pPr algn="ctr">
              <a:lnSpc>
                <a:spcPct val="110000"/>
              </a:lnSpc>
              <a:buNone/>
              <a:defRPr sz="1800" spc="200"/>
            </a:lvl1pPr>
          </a:lstStyle>
          <a:p>
            <a:pPr lvl="0"/>
            <a:r>
              <a:rPr lang="zh-CN" altLang="en-US"/>
              <a:t>单击此处编辑母版文本样式</a:t>
            </a:r>
          </a:p>
        </p:txBody>
      </p:sp>
    </p:spTree>
  </p:cSld>
  <p:clrMapOvr>
    <a:masterClrMapping/>
  </p:clrMapOvr>
  <p:transition/>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自定义版式">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t>2021/4/12</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9AE70B2-8BF9-45C0-BB95-33D1B9D3A854}" type="slidenum">
              <a:rPr lang="zh-CN" altLang="en-US" smtClean="0"/>
              <a:t>‹#›</a:t>
            </a:fld>
            <a:endParaRPr lang="zh-CN" altLang="en-US"/>
          </a:p>
        </p:txBody>
      </p:sp>
    </p:spTree>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456300" y="608400"/>
            <a:ext cx="8226900" cy="705600"/>
          </a:xfrm>
        </p:spPr>
        <p:txBody>
          <a:bodyPr vert="horz" lIns="90000" tIns="46800" rIns="90000" bIns="46800" rtlCol="0" anchor="ctr" anchorCtr="0">
            <a:normAutofit/>
          </a:bodyPr>
          <a:lstStyle/>
          <a:p>
            <a:pPr lvl="0"/>
            <a:r>
              <a:rPr>
                <a:sym typeface="+mn-ea"/>
              </a:rPr>
              <a:t>单击此处编辑母版标题样式</a:t>
            </a:r>
          </a:p>
        </p:txBody>
      </p:sp>
      <p:sp>
        <p:nvSpPr>
          <p:cNvPr id="3" name="内容占位符 2"/>
          <p:cNvSpPr>
            <a:spLocks noGrp="1"/>
          </p:cNvSpPr>
          <p:nvPr>
            <p:ph idx="1"/>
            <p:custDataLst>
              <p:tags r:id="rId2"/>
            </p:custDataLst>
          </p:nvPr>
        </p:nvSpPr>
        <p:spPr>
          <a:xfrm>
            <a:off x="456300" y="1490400"/>
            <a:ext cx="8226900" cy="4759200"/>
          </a:xfrm>
        </p:spPr>
        <p:txBody>
          <a:bodyPr vert="horz" lIns="90000" tIns="46800" rIns="90000" bIns="46800" rtlCol="0">
            <a:normAutofit/>
          </a:bodyPr>
          <a:lstStyle/>
          <a:p>
            <a:pPr lvl="0"/>
            <a:r>
              <a:rPr>
                <a:sym typeface="+mn-ea"/>
              </a:rPr>
              <a:t>单击此处编辑母版文本样式</a:t>
            </a:r>
          </a:p>
          <a:p>
            <a:pPr lvl="1"/>
            <a:r>
              <a:rPr>
                <a:sym typeface="+mn-ea"/>
              </a:rPr>
              <a:t>第二级</a:t>
            </a:r>
          </a:p>
          <a:p>
            <a:pPr lvl="2"/>
            <a:r>
              <a:rPr>
                <a:sym typeface="+mn-ea"/>
              </a:rPr>
              <a:t>第三级</a:t>
            </a:r>
          </a:p>
          <a:p>
            <a:pPr lvl="3"/>
            <a:r>
              <a:rPr>
                <a:sym typeface="+mn-ea"/>
              </a:rPr>
              <a:t>第四级</a:t>
            </a:r>
          </a:p>
          <a:p>
            <a:pPr lvl="4"/>
            <a:r>
              <a:rPr>
                <a:sym typeface="+mn-ea"/>
              </a:rPr>
              <a:t>第五级</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2021/4/12</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hasCustomPrompt="1"/>
            <p:custDataLst>
              <p:tags r:id="rId1"/>
            </p:custDataLst>
          </p:nvPr>
        </p:nvSpPr>
        <p:spPr>
          <a:xfrm>
            <a:off x="1493100" y="3848400"/>
            <a:ext cx="5826600" cy="766800"/>
          </a:xfrm>
        </p:spPr>
        <p:txBody>
          <a:bodyPr lIns="90000" tIns="46800" rIns="90000" bIns="46800" anchor="b" anchorCtr="0">
            <a:normAutofit/>
          </a:bodyPr>
          <a:lstStyle>
            <a:lvl1pPr>
              <a:defRPr sz="3300"/>
            </a:lvl1pPr>
          </a:lstStyle>
          <a:p>
            <a:r>
              <a:rPr lang="zh-CN" altLang="en-US"/>
              <a:t>单击此处编辑标题</a:t>
            </a:r>
          </a:p>
        </p:txBody>
      </p:sp>
      <p:sp>
        <p:nvSpPr>
          <p:cNvPr id="3" name="文本占位符 2"/>
          <p:cNvSpPr>
            <a:spLocks noGrp="1"/>
          </p:cNvSpPr>
          <p:nvPr>
            <p:ph type="body" idx="1" hasCustomPrompt="1"/>
            <p:custDataLst>
              <p:tags r:id="rId2"/>
            </p:custDataLst>
          </p:nvPr>
        </p:nvSpPr>
        <p:spPr>
          <a:xfrm>
            <a:off x="1493100" y="4615200"/>
            <a:ext cx="5826600" cy="867600"/>
          </a:xfrm>
        </p:spPr>
        <p:txBody>
          <a:bodyPr lIns="90000" tIns="46800" rIns="90000" bIns="46800">
            <a:normAutofit/>
          </a:bodyPr>
          <a:lstStyle>
            <a:lvl1pPr marL="0" indent="0">
              <a:buNone/>
              <a:defRPr sz="1350">
                <a:solidFill>
                  <a:schemeClr val="tx1">
                    <a:lumMod val="65000"/>
                    <a:lumOff val="35000"/>
                  </a:schemeClr>
                </a:solidFill>
              </a:defRPr>
            </a:lvl1pPr>
            <a:lvl2pPr marL="342900" indent="0">
              <a:buNone/>
              <a:defRPr sz="1200">
                <a:solidFill>
                  <a:schemeClr val="tx1">
                    <a:tint val="75000"/>
                  </a:schemeClr>
                </a:solidFill>
              </a:defRPr>
            </a:lvl2pPr>
            <a:lvl3pPr marL="685800" indent="0">
              <a:buNone/>
              <a:defRPr sz="120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单击此处编辑文本</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2021/4/12</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456300" y="608400"/>
            <a:ext cx="8226900" cy="705600"/>
          </a:xfrm>
        </p:spPr>
        <p:txBody>
          <a:bodyPr vert="horz" lIns="90000" tIns="46800" rIns="90000" bIns="46800" rtlCol="0" anchor="ctr" anchorCtr="0">
            <a:normAutofit/>
          </a:bodyPr>
          <a:lstStyle/>
          <a:p>
            <a:pPr lvl="0"/>
            <a:r>
              <a:rPr>
                <a:sym typeface="+mn-ea"/>
              </a:rPr>
              <a:t>单击此处编辑母版标题样式</a:t>
            </a:r>
          </a:p>
        </p:txBody>
      </p:sp>
      <p:sp>
        <p:nvSpPr>
          <p:cNvPr id="3" name="内容占位符 2"/>
          <p:cNvSpPr>
            <a:spLocks noGrp="1"/>
          </p:cNvSpPr>
          <p:nvPr>
            <p:ph sz="half" idx="1"/>
            <p:custDataLst>
              <p:tags r:id="rId2"/>
            </p:custDataLst>
          </p:nvPr>
        </p:nvSpPr>
        <p:spPr>
          <a:xfrm>
            <a:off x="456300" y="1501200"/>
            <a:ext cx="3882600" cy="4748400"/>
          </a:xfrm>
        </p:spPr>
        <p:txBody>
          <a:bodyPr vert="horz" lIns="90000" tIns="46800" rIns="90000" bIns="46800" rtlCol="0">
            <a:normAutofit/>
          </a:bodyPr>
          <a:lstStyle/>
          <a:p>
            <a:pPr lvl="0"/>
            <a:r>
              <a:rPr>
                <a:sym typeface="+mn-ea"/>
              </a:rPr>
              <a:t>单击此处编辑母版文本样式</a:t>
            </a:r>
          </a:p>
          <a:p>
            <a:pPr lvl="1"/>
            <a:r>
              <a:rPr>
                <a:sym typeface="+mn-ea"/>
              </a:rPr>
              <a:t>第二级</a:t>
            </a:r>
          </a:p>
          <a:p>
            <a:pPr lvl="2"/>
            <a:r>
              <a:rPr>
                <a:sym typeface="+mn-ea"/>
              </a:rPr>
              <a:t>第三级</a:t>
            </a:r>
          </a:p>
          <a:p>
            <a:pPr lvl="3"/>
            <a:r>
              <a:rPr>
                <a:sym typeface="+mn-ea"/>
              </a:rPr>
              <a:t>第四级</a:t>
            </a:r>
          </a:p>
          <a:p>
            <a:pPr lvl="4"/>
            <a:r>
              <a:rPr>
                <a:sym typeface="+mn-ea"/>
              </a:rPr>
              <a:t>第五级</a:t>
            </a:r>
          </a:p>
        </p:txBody>
      </p:sp>
      <p:sp>
        <p:nvSpPr>
          <p:cNvPr id="4" name="内容占位符 3"/>
          <p:cNvSpPr>
            <a:spLocks noGrp="1"/>
          </p:cNvSpPr>
          <p:nvPr>
            <p:ph sz="half" idx="2"/>
            <p:custDataLst>
              <p:tags r:id="rId3"/>
            </p:custDataLst>
          </p:nvPr>
        </p:nvSpPr>
        <p:spPr>
          <a:xfrm>
            <a:off x="4808700" y="1501200"/>
            <a:ext cx="3882600" cy="4748400"/>
          </a:xfrm>
        </p:spPr>
        <p:txBody>
          <a:bodyPr lIns="90000" tIns="46800" rIns="90000" bIns="4680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custDataLst>
              <p:tags r:id="rId4"/>
            </p:custDataLst>
          </p:nvPr>
        </p:nvSpPr>
        <p:spPr/>
        <p:txBody>
          <a:bodyPr/>
          <a:lstStyle/>
          <a:p>
            <a:fld id="{760FBDFE-C587-4B4C-A407-44438C67B59E}" type="datetimeFigureOut">
              <a:rPr lang="zh-CN" altLang="en-US" smtClean="0"/>
              <a:t>2021/4/12</a:t>
            </a:fld>
            <a:endParaRPr lang="zh-CN" altLang="en-US"/>
          </a:p>
        </p:txBody>
      </p:sp>
      <p:sp>
        <p:nvSpPr>
          <p:cNvPr id="6" name="页脚占位符 5"/>
          <p:cNvSpPr>
            <a:spLocks noGrp="1"/>
          </p:cNvSpPr>
          <p:nvPr>
            <p:ph type="ftr" sz="quarter" idx="11"/>
            <p:custDataLst>
              <p:tags r:id="rId5"/>
            </p:custDataLst>
          </p:nvPr>
        </p:nvSpPr>
        <p:spPr/>
        <p:txBody>
          <a:bodyPr/>
          <a:lstStyle/>
          <a:p>
            <a:endParaRPr lang="zh-CN" altLang="en-US"/>
          </a:p>
        </p:txBody>
      </p:sp>
      <p:sp>
        <p:nvSpPr>
          <p:cNvPr id="7" name="灯片编号占位符 6"/>
          <p:cNvSpPr>
            <a:spLocks noGrp="1"/>
          </p:cNvSpPr>
          <p:nvPr>
            <p:ph type="sldNum" sz="quarter" idx="12"/>
            <p:custDataLst>
              <p:tags r:id="rId6"/>
            </p:custDataLst>
          </p:nvPr>
        </p:nvSpPr>
        <p:spPr/>
        <p:txBody>
          <a:bodyPr/>
          <a:lstStyle/>
          <a:p>
            <a:fld id="{49AE70B2-8BF9-45C0-BB95-33D1B9D3A854}" type="slidenum">
              <a:rPr lang="zh-CN" altLang="en-US" smtClean="0"/>
              <a:t>‹#›</a:t>
            </a:fld>
            <a:endParaRPr lang="zh-CN" altLang="en-US"/>
          </a:p>
        </p:txBody>
      </p:sp>
    </p:spTree>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456300" y="608400"/>
            <a:ext cx="8226900" cy="705600"/>
          </a:xfrm>
        </p:spPr>
        <p:txBody>
          <a:bodyPr vert="horz" lIns="90000" tIns="46800" rIns="90000" bIns="46800" rtlCol="0" anchor="ctr" anchorCtr="0">
            <a:normAutofit/>
          </a:bodyPr>
          <a:lstStyle/>
          <a:p>
            <a:pPr lvl="0"/>
            <a:r>
              <a:rPr>
                <a:sym typeface="+mn-ea"/>
              </a:rPr>
              <a:t>单击此处编辑母版标题样式</a:t>
            </a:r>
          </a:p>
        </p:txBody>
      </p:sp>
      <p:sp>
        <p:nvSpPr>
          <p:cNvPr id="3" name="文本占位符 2"/>
          <p:cNvSpPr>
            <a:spLocks noGrp="1"/>
          </p:cNvSpPr>
          <p:nvPr>
            <p:ph type="body" idx="1" hasCustomPrompt="1"/>
            <p:custDataLst>
              <p:tags r:id="rId2"/>
            </p:custDataLst>
          </p:nvPr>
        </p:nvSpPr>
        <p:spPr>
          <a:xfrm>
            <a:off x="456300" y="1429200"/>
            <a:ext cx="4006800" cy="381600"/>
          </a:xfrm>
        </p:spPr>
        <p:txBody>
          <a:bodyPr lIns="101600" tIns="38100" rIns="76200" bIns="38100" anchor="t" anchorCtr="0">
            <a:normAutofit/>
          </a:bodyPr>
          <a:lstStyle>
            <a:lvl1pPr marL="0" indent="0">
              <a:lnSpc>
                <a:spcPct val="100000"/>
              </a:lnSpc>
              <a:buNone/>
              <a:defRPr sz="1500" b="1" spc="200">
                <a:solidFill>
                  <a:schemeClr val="tx1">
                    <a:lumMod val="75000"/>
                    <a:lumOff val="25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单击此处编辑文本</a:t>
            </a:r>
          </a:p>
        </p:txBody>
      </p:sp>
      <p:sp>
        <p:nvSpPr>
          <p:cNvPr id="4" name="内容占位符 3"/>
          <p:cNvSpPr>
            <a:spLocks noGrp="1"/>
          </p:cNvSpPr>
          <p:nvPr>
            <p:ph sz="half" idx="2"/>
            <p:custDataLst>
              <p:tags r:id="rId3"/>
            </p:custDataLst>
          </p:nvPr>
        </p:nvSpPr>
        <p:spPr>
          <a:xfrm>
            <a:off x="456300" y="1854000"/>
            <a:ext cx="4006800" cy="4395600"/>
          </a:xfrm>
        </p:spPr>
        <p:txBody>
          <a:bodyPr vert="horz" lIns="101600" tIns="0" rIns="82550" bIns="0" rtlCol="0">
            <a:normAutofit/>
          </a:bodyPr>
          <a:lstStyle/>
          <a:p>
            <a:pPr lvl="0"/>
            <a:r>
              <a:rPr>
                <a:sym typeface="+mn-ea"/>
              </a:rPr>
              <a:t>单击此处编辑母版文本样式</a:t>
            </a:r>
          </a:p>
          <a:p>
            <a:pPr lvl="1"/>
            <a:r>
              <a:rPr>
                <a:sym typeface="+mn-ea"/>
              </a:rPr>
              <a:t>第二级</a:t>
            </a:r>
          </a:p>
          <a:p>
            <a:pPr lvl="2"/>
            <a:r>
              <a:rPr>
                <a:sym typeface="+mn-ea"/>
              </a:rPr>
              <a:t>第三级</a:t>
            </a:r>
          </a:p>
          <a:p>
            <a:pPr lvl="3"/>
            <a:r>
              <a:rPr>
                <a:sym typeface="+mn-ea"/>
              </a:rPr>
              <a:t>第四级</a:t>
            </a:r>
          </a:p>
          <a:p>
            <a:pPr lvl="4"/>
            <a:r>
              <a:rPr>
                <a:sym typeface="+mn-ea"/>
              </a:rPr>
              <a:t>第五级</a:t>
            </a:r>
          </a:p>
        </p:txBody>
      </p:sp>
      <p:sp>
        <p:nvSpPr>
          <p:cNvPr id="5" name="文本占位符 4"/>
          <p:cNvSpPr>
            <a:spLocks noGrp="1"/>
          </p:cNvSpPr>
          <p:nvPr>
            <p:ph type="body" sz="quarter" idx="3" hasCustomPrompt="1"/>
            <p:custDataLst>
              <p:tags r:id="rId4"/>
            </p:custDataLst>
          </p:nvPr>
        </p:nvSpPr>
        <p:spPr>
          <a:xfrm>
            <a:off x="4676813" y="1421729"/>
            <a:ext cx="4006800" cy="381600"/>
          </a:xfrm>
        </p:spPr>
        <p:txBody>
          <a:bodyPr vert="horz" lIns="101600" tIns="38100" rIns="76200" bIns="38100" rtlCol="0" anchor="t" anchorCtr="0">
            <a:normAutofit/>
          </a:bodyPr>
          <a:lstStyle>
            <a:lvl1pPr marL="0" indent="0">
              <a:lnSpc>
                <a:spcPct val="100000"/>
              </a:lnSpc>
              <a:buNone/>
              <a:defRPr sz="1500" b="1" spc="200">
                <a:solidFill>
                  <a:schemeClr val="tx1">
                    <a:lumMod val="75000"/>
                    <a:lumOff val="25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a:sym typeface="+mn-ea"/>
              </a:rPr>
              <a:t>单击此处编辑文本</a:t>
            </a:r>
          </a:p>
        </p:txBody>
      </p:sp>
      <p:sp>
        <p:nvSpPr>
          <p:cNvPr id="6" name="内容占位符 5"/>
          <p:cNvSpPr>
            <a:spLocks noGrp="1"/>
          </p:cNvSpPr>
          <p:nvPr>
            <p:ph sz="quarter" idx="4"/>
            <p:custDataLst>
              <p:tags r:id="rId5"/>
            </p:custDataLst>
          </p:nvPr>
        </p:nvSpPr>
        <p:spPr>
          <a:xfrm>
            <a:off x="4676813" y="1854000"/>
            <a:ext cx="4006800" cy="4395600"/>
          </a:xfrm>
        </p:spPr>
        <p:txBody>
          <a:bodyPr vert="horz" lIns="101600" tIns="0" rIns="82550" bIns="0" rtlCol="0">
            <a:normAutofit/>
          </a:bodyPr>
          <a:lstStyle/>
          <a:p>
            <a:pPr lvl="0"/>
            <a:r>
              <a:rPr>
                <a:sym typeface="+mn-ea"/>
              </a:rPr>
              <a:t>单击此处编辑母版文本样式</a:t>
            </a:r>
          </a:p>
          <a:p>
            <a:pPr lvl="1"/>
            <a:r>
              <a:rPr>
                <a:sym typeface="+mn-ea"/>
              </a:rPr>
              <a:t>第二级</a:t>
            </a:r>
          </a:p>
          <a:p>
            <a:pPr lvl="2"/>
            <a:r>
              <a:rPr>
                <a:sym typeface="+mn-ea"/>
              </a:rPr>
              <a:t>第三级</a:t>
            </a:r>
          </a:p>
          <a:p>
            <a:pPr lvl="3"/>
            <a:r>
              <a:rPr>
                <a:sym typeface="+mn-ea"/>
              </a:rPr>
              <a:t>第四级</a:t>
            </a:r>
          </a:p>
          <a:p>
            <a:pPr lvl="4"/>
            <a:r>
              <a:rPr>
                <a:sym typeface="+mn-ea"/>
              </a:rPr>
              <a:t>第五级</a:t>
            </a:r>
          </a:p>
        </p:txBody>
      </p:sp>
      <p:sp>
        <p:nvSpPr>
          <p:cNvPr id="7" name="日期占位符 6"/>
          <p:cNvSpPr>
            <a:spLocks noGrp="1"/>
          </p:cNvSpPr>
          <p:nvPr>
            <p:ph type="dt" sz="half" idx="10"/>
            <p:custDataLst>
              <p:tags r:id="rId6"/>
            </p:custDataLst>
          </p:nvPr>
        </p:nvSpPr>
        <p:spPr/>
        <p:txBody>
          <a:bodyPr/>
          <a:lstStyle/>
          <a:p>
            <a:fld id="{760FBDFE-C587-4B4C-A407-44438C67B59E}" type="datetimeFigureOut">
              <a:rPr lang="zh-CN" altLang="en-US" smtClean="0"/>
              <a:t>2021/4/12</a:t>
            </a:fld>
            <a:endParaRPr lang="zh-CN" altLang="en-US"/>
          </a:p>
        </p:txBody>
      </p:sp>
      <p:sp>
        <p:nvSpPr>
          <p:cNvPr id="8" name="页脚占位符 7"/>
          <p:cNvSpPr>
            <a:spLocks noGrp="1"/>
          </p:cNvSpPr>
          <p:nvPr>
            <p:ph type="ftr" sz="quarter" idx="11"/>
            <p:custDataLst>
              <p:tags r:id="rId7"/>
            </p:custDataLst>
          </p:nvPr>
        </p:nvSpPr>
        <p:spPr/>
        <p:txBody>
          <a:bodyPr/>
          <a:lstStyle/>
          <a:p>
            <a:endParaRPr lang="zh-CN" altLang="en-US"/>
          </a:p>
        </p:txBody>
      </p:sp>
      <p:sp>
        <p:nvSpPr>
          <p:cNvPr id="9" name="灯片编号占位符 8"/>
          <p:cNvSpPr>
            <a:spLocks noGrp="1"/>
          </p:cNvSpPr>
          <p:nvPr>
            <p:ph type="sldNum" sz="quarter" idx="12"/>
            <p:custDataLst>
              <p:tags r:id="rId8"/>
            </p:custDataLst>
          </p:nvPr>
        </p:nvSpPr>
        <p:spPr/>
        <p:txBody>
          <a:bodyPr/>
          <a:lstStyle/>
          <a:p>
            <a:fld id="{49AE70B2-8BF9-45C0-BB95-33D1B9D3A854}" type="slidenum">
              <a:rPr lang="zh-CN" altLang="en-US" smtClean="0"/>
              <a:t>‹#›</a:t>
            </a:fld>
            <a:endParaRPr lang="zh-CN" altLang="en-US"/>
          </a:p>
        </p:txBody>
      </p:sp>
    </p:spTree>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456300" y="608400"/>
            <a:ext cx="8226900" cy="705600"/>
          </a:xfrm>
        </p:spPr>
        <p:txBody>
          <a:bodyPr vert="horz" lIns="90000" tIns="46800" rIns="90000" bIns="46800" rtlCol="0" anchor="ctr" anchorCtr="0">
            <a:normAutofit/>
          </a:bodyPr>
          <a:lstStyle/>
          <a:p>
            <a:pPr lvl="0"/>
            <a:r>
              <a:rPr>
                <a:sym typeface="+mn-ea"/>
              </a:rPr>
              <a:t>单击此处编辑母版标题样式</a:t>
            </a:r>
          </a:p>
        </p:txBody>
      </p:sp>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t>2021/4/12</a:t>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t>‹#›</a:t>
            </a:fld>
            <a:endParaRPr lang="zh-CN" altLang="en-US"/>
          </a:p>
        </p:txBody>
      </p:sp>
    </p:spTree>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
          <p:cNvSpPr>
            <a:spLocks noGrp="1"/>
          </p:cNvSpPr>
          <p:nvPr>
            <p:ph type="dt" sz="half" idx="10"/>
            <p:custDataLst>
              <p:tags r:id="rId1"/>
            </p:custDataLst>
          </p:nvPr>
        </p:nvSpPr>
        <p:spPr/>
        <p:txBody>
          <a:bodyPr/>
          <a:lstStyle/>
          <a:p>
            <a:fld id="{760FBDFE-C587-4B4C-A407-44438C67B59E}" type="datetimeFigureOut">
              <a:rPr lang="zh-CN" altLang="en-US" smtClean="0"/>
              <a:t>2021/4/12</a:t>
            </a:fld>
            <a:endParaRPr lang="zh-CN" altLang="en-US"/>
          </a:p>
        </p:txBody>
      </p:sp>
      <p:sp>
        <p:nvSpPr>
          <p:cNvPr id="3" name="页脚占位符 2"/>
          <p:cNvSpPr>
            <a:spLocks noGrp="1"/>
          </p:cNvSpPr>
          <p:nvPr>
            <p:ph type="ftr" sz="quarter" idx="11"/>
            <p:custDataLst>
              <p:tags r:id="rId2"/>
            </p:custDataLst>
          </p:nvPr>
        </p:nvSpPr>
        <p:spPr/>
        <p:txBody>
          <a:bodyPr/>
          <a:lstStyle/>
          <a:p>
            <a:endParaRPr lang="zh-CN" altLang="en-US"/>
          </a:p>
        </p:txBody>
      </p:sp>
      <p:sp>
        <p:nvSpPr>
          <p:cNvPr id="4" name="灯片编号占位符 3"/>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Tree>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图片与标题">
    <p:spTree>
      <p:nvGrpSpPr>
        <p:cNvPr id="1" name=""/>
        <p:cNvGrpSpPr/>
        <p:nvPr/>
      </p:nvGrpSpPr>
      <p:grpSpPr>
        <a:xfrm>
          <a:off x="0" y="0"/>
          <a:ext cx="0" cy="0"/>
        </a:xfrm>
      </p:grpSpPr>
      <p:sp>
        <p:nvSpPr>
          <p:cNvPr id="3" name="图片占位符 2"/>
          <p:cNvSpPr>
            <a:spLocks noGrp="1"/>
          </p:cNvSpPr>
          <p:nvPr>
            <p:ph type="pic" idx="1"/>
            <p:custDataLst>
              <p:tags r:id="rId1"/>
            </p:custDataLst>
          </p:nvPr>
        </p:nvSpPr>
        <p:spPr>
          <a:xfrm>
            <a:off x="456300" y="1555200"/>
            <a:ext cx="3924808" cy="4608000"/>
          </a:xfrm>
        </p:spPr>
        <p:txBody>
          <a:bodyPr vert="horz" lIns="90000" tIns="46800" rIns="90000" bIns="46800" rtlCol="0">
            <a:normAutofit/>
          </a:bodyPr>
          <a:lstStyle>
            <a:lvl1pPr>
              <a:buNone/>
              <a:defRPr sz="1200"/>
            </a:lvl1pPr>
          </a:lstStyle>
          <a:p>
            <a:pPr lvl="0"/>
            <a:endParaRPr>
              <a:sym typeface="+mn-ea"/>
            </a:endParaRPr>
          </a:p>
        </p:txBody>
      </p:sp>
      <p:sp>
        <p:nvSpPr>
          <p:cNvPr id="4" name="文本占位符 3"/>
          <p:cNvSpPr>
            <a:spLocks noGrp="1"/>
          </p:cNvSpPr>
          <p:nvPr>
            <p:ph type="body" sz="half" idx="2"/>
            <p:custDataLst>
              <p:tags r:id="rId2"/>
            </p:custDataLst>
          </p:nvPr>
        </p:nvSpPr>
        <p:spPr>
          <a:xfrm>
            <a:off x="4762800" y="1555200"/>
            <a:ext cx="3920400" cy="4608000"/>
          </a:xfrm>
        </p:spPr>
        <p:txBody>
          <a:bodyPr vert="horz" lIns="90000" tIns="46800" rIns="90000" bIns="46800" rtlCol="0">
            <a:normAutofit/>
          </a:bodyPr>
          <a:lstStyle>
            <a:lvl1pPr>
              <a:buNone/>
              <a:defRPr sz="1200"/>
            </a:lvl1pPr>
          </a:lstStyle>
          <a:p>
            <a:pPr lvl="0"/>
            <a:r>
              <a:rPr>
                <a:sym typeface="+mn-ea"/>
              </a:rPr>
              <a:t>单击此处编辑母版文本样式</a:t>
            </a:r>
          </a:p>
        </p:txBody>
      </p:sp>
      <p:sp>
        <p:nvSpPr>
          <p:cNvPr id="5" name="日期占位符 4"/>
          <p:cNvSpPr>
            <a:spLocks noGrp="1"/>
          </p:cNvSpPr>
          <p:nvPr>
            <p:ph type="dt" sz="half" idx="10"/>
            <p:custDataLst>
              <p:tags r:id="rId3"/>
            </p:custDataLst>
          </p:nvPr>
        </p:nvSpPr>
        <p:spPr/>
        <p:txBody>
          <a:bodyPr/>
          <a:lstStyle/>
          <a:p>
            <a:fld id="{9EFD9D74-47D9-4702-A33C-335B63B48DBF}" type="datetimeFigureOut">
              <a:rPr lang="zh-CN" altLang="en-US" smtClean="0"/>
              <a:t>2021/4/12</a:t>
            </a:fld>
            <a:endParaRPr lang="zh-CN" altLang="en-US"/>
          </a:p>
        </p:txBody>
      </p:sp>
      <p:sp>
        <p:nvSpPr>
          <p:cNvPr id="6" name="页脚占位符 5"/>
          <p:cNvSpPr>
            <a:spLocks noGrp="1"/>
          </p:cNvSpPr>
          <p:nvPr>
            <p:ph type="ftr" sz="quarter" idx="11"/>
            <p:custDataLst>
              <p:tags r:id="rId4"/>
            </p:custDataLst>
          </p:nvPr>
        </p:nvSpPr>
        <p:spPr/>
        <p:txBody>
          <a:bodyPr/>
          <a:lstStyle/>
          <a:p>
            <a:endParaRPr lang="zh-CN" altLang="en-US"/>
          </a:p>
        </p:txBody>
      </p:sp>
      <p:sp>
        <p:nvSpPr>
          <p:cNvPr id="7" name="灯片编号占位符 6"/>
          <p:cNvSpPr>
            <a:spLocks noGrp="1"/>
          </p:cNvSpPr>
          <p:nvPr>
            <p:ph type="sldNum" sz="quarter" idx="12"/>
            <p:custDataLst>
              <p:tags r:id="rId5"/>
            </p:custDataLst>
          </p:nvPr>
        </p:nvSpPr>
        <p:spPr/>
        <p:txBody>
          <a:bodyPr/>
          <a:lstStyle/>
          <a:p>
            <a:fld id="{FABC47A4-756D-490B-A52F-7D9E2C9FC05F}" type="slidenum">
              <a:rPr lang="zh-CN" altLang="en-US" smtClean="0"/>
              <a:t>‹#›</a:t>
            </a:fld>
            <a:endParaRPr lang="zh-CN" altLang="en-US"/>
          </a:p>
        </p:txBody>
      </p:sp>
      <p:sp>
        <p:nvSpPr>
          <p:cNvPr id="9" name="标题 8"/>
          <p:cNvSpPr>
            <a:spLocks noGrp="1"/>
          </p:cNvSpPr>
          <p:nvPr>
            <p:ph type="title"/>
            <p:custDataLst>
              <p:tags r:id="rId6"/>
            </p:custDataLst>
          </p:nvPr>
        </p:nvSpPr>
        <p:spPr/>
        <p:txBody>
          <a:bodyPr/>
          <a:lstStyle/>
          <a:p>
            <a:r>
              <a:rPr lang="zh-CN" altLang="en-US"/>
              <a:t>单击此处编辑母版标题样式</a:t>
            </a:r>
          </a:p>
        </p:txBody>
      </p:sp>
    </p:spTree>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竖排标题与文本">
    <p:spTree>
      <p:nvGrpSpPr>
        <p:cNvPr id="1" name=""/>
        <p:cNvGrpSpPr/>
        <p:nvPr/>
      </p:nvGrpSpPr>
      <p:grpSpPr>
        <a:xfrm>
          <a:off x="0" y="0"/>
          <a:ext cx="0" cy="0"/>
        </a:xfrm>
      </p:grpSpPr>
      <p:sp>
        <p:nvSpPr>
          <p:cNvPr id="2" name="竖排标题 1"/>
          <p:cNvSpPr>
            <a:spLocks noGrp="1"/>
          </p:cNvSpPr>
          <p:nvPr>
            <p:ph type="title" orient="vert" hasCustomPrompt="1"/>
            <p:custDataLst>
              <p:tags r:id="rId1"/>
            </p:custDataLst>
          </p:nvPr>
        </p:nvSpPr>
        <p:spPr>
          <a:xfrm>
            <a:off x="7676100" y="914400"/>
            <a:ext cx="783000" cy="5029200"/>
          </a:xfrm>
        </p:spPr>
        <p:txBody>
          <a:bodyPr vert="eaVert" lIns="90000" tIns="46800" rIns="90000" bIns="46800" rtlCol="0" anchor="ctr" anchorCtr="0">
            <a:normAutofit/>
          </a:bodyPr>
          <a:lstStyle>
            <a:lvl1pPr>
              <a:buNone/>
              <a:defRPr sz="2100"/>
            </a:lvl1pPr>
          </a:lstStyle>
          <a:p>
            <a:pPr lvl="0"/>
            <a:r>
              <a:rPr>
                <a:sym typeface="+mn-ea"/>
              </a:rPr>
              <a:t>单击此处编辑标题</a:t>
            </a:r>
          </a:p>
        </p:txBody>
      </p:sp>
      <p:sp>
        <p:nvSpPr>
          <p:cNvPr id="3" name="竖排文字占位符 2"/>
          <p:cNvSpPr>
            <a:spLocks noGrp="1"/>
          </p:cNvSpPr>
          <p:nvPr>
            <p:ph type="body" orient="vert" idx="1"/>
            <p:custDataLst>
              <p:tags r:id="rId2"/>
            </p:custDataLst>
          </p:nvPr>
        </p:nvSpPr>
        <p:spPr>
          <a:xfrm>
            <a:off x="685800" y="914400"/>
            <a:ext cx="6876900" cy="5029200"/>
          </a:xfrm>
        </p:spPr>
        <p:txBody>
          <a:bodyPr vert="eaVert" lIns="46800" tIns="46800" rIns="46800" bIns="46800"/>
          <a:lstStyle>
            <a:lvl1pPr marL="171450" indent="-171450">
              <a:spcAft>
                <a:spcPts val="1000"/>
              </a:spcAft>
              <a:defRPr spc="300"/>
            </a:lvl1pPr>
            <a:lvl2pPr marL="514350" indent="-171450">
              <a:defRPr spc="300"/>
            </a:lvl2pPr>
            <a:lvl3pPr marL="857250" indent="-171450">
              <a:defRPr spc="300"/>
            </a:lvl3pPr>
            <a:lvl4pPr marL="1200150" indent="-171450">
              <a:defRPr spc="300"/>
            </a:lvl4pPr>
            <a:lvl5pPr marL="1543050" indent="-171450">
              <a:defRPr spc="300"/>
            </a:lvl5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2021/4/12</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10" Type="http://schemas.openxmlformats.org/officeDocument/2006/relationships/slideLayout" Target="../slideLayouts/slideLayout10.xml" /><Relationship Id="rId11" Type="http://schemas.openxmlformats.org/officeDocument/2006/relationships/slideLayout" Target="../slideLayouts/slideLayout11.xml" /><Relationship Id="rId12" Type="http://schemas.openxmlformats.org/officeDocument/2006/relationships/slideLayout" Target="../slideLayouts/slideLayout12.xml" /><Relationship Id="rId13" Type="http://schemas.openxmlformats.org/officeDocument/2006/relationships/tags" Target="../tags/tag57.xml" /><Relationship Id="rId14" Type="http://schemas.openxmlformats.org/officeDocument/2006/relationships/tags" Target="../tags/tag58.xml" /><Relationship Id="rId15" Type="http://schemas.openxmlformats.org/officeDocument/2006/relationships/tags" Target="../tags/tag59.xml" /><Relationship Id="rId16" Type="http://schemas.openxmlformats.org/officeDocument/2006/relationships/tags" Target="../tags/tag60.xml" /><Relationship Id="rId17" Type="http://schemas.openxmlformats.org/officeDocument/2006/relationships/tags" Target="../tags/tag61.xml" /><Relationship Id="rId18" Type="http://schemas.openxmlformats.org/officeDocument/2006/relationships/tags" Target="../tags/tag62.xml" /><Relationship Id="rId19" Type="http://schemas.openxmlformats.org/officeDocument/2006/relationships/theme" Target="../theme/theme1.xml" /><Relationship Id="rId2" Type="http://schemas.openxmlformats.org/officeDocument/2006/relationships/slideLayout" Target="../slideLayouts/slideLayout2.xml" /><Relationship Id="rId3" Type="http://schemas.openxmlformats.org/officeDocument/2006/relationships/slideLayout" Target="../slideLayouts/slideLayout3.xml" /><Relationship Id="rId4" Type="http://schemas.openxmlformats.org/officeDocument/2006/relationships/slideLayout" Target="../slideLayouts/slideLayout4.xml" /><Relationship Id="rId5" Type="http://schemas.openxmlformats.org/officeDocument/2006/relationships/slideLayout" Target="../slideLayouts/slideLayout5.xml" /><Relationship Id="rId6" Type="http://schemas.openxmlformats.org/officeDocument/2006/relationships/slideLayout" Target="../slideLayouts/slideLayout6.xml" /><Relationship Id="rId7" Type="http://schemas.openxmlformats.org/officeDocument/2006/relationships/slideLayout" Target="../slideLayouts/slideLayout7.xml" /><Relationship Id="rId8" Type="http://schemas.openxmlformats.org/officeDocument/2006/relationships/slideLayout" Target="../slideLayouts/slideLayout8.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solidFill>
          <a:srgbClr val="FFFFFF"/>
        </a:solidFill>
        <a:effectLst/>
      </p:bgPr>
    </p:bg>
    <p:spTree>
      <p:nvGrpSpPr>
        <p:cNvPr id="1" name=""/>
        <p:cNvGrpSpPr/>
        <p:nvPr/>
      </p:nvGrpSpPr>
      <p:grpSpPr>
        <a:xfrm>
          <a:off x="0" y="0"/>
          <a:ext cx="0" cy="0"/>
        </a:xfrm>
      </p:grpSpPr>
      <p:sp>
        <p:nvSpPr>
          <p:cNvPr id="2" name="标题占位符 1"/>
          <p:cNvSpPr>
            <a:spLocks noGrp="1"/>
          </p:cNvSpPr>
          <p:nvPr>
            <p:ph type="title"/>
            <p:custDataLst>
              <p:tags r:id="rId13"/>
            </p:custDataLst>
          </p:nvPr>
        </p:nvSpPr>
        <p:spPr>
          <a:xfrm>
            <a:off x="456300" y="608400"/>
            <a:ext cx="8226900" cy="705600"/>
          </a:xfrm>
          <a:prstGeom prst="rect">
            <a:avLst/>
          </a:prstGeom>
        </p:spPr>
        <p:txBody>
          <a:bodyPr vert="horz" lIns="90170" tIns="46990" rIns="90170" bIns="46990" rtlCol="0" anchor="ctr" anchorCtr="0">
            <a:normAutofit/>
          </a:bodyPr>
          <a:lstStyle/>
          <a:p>
            <a:r>
              <a:rPr lang="zh-CN" altLang="en-US"/>
              <a:t>单击此处编辑母版标题样式</a:t>
            </a:r>
          </a:p>
        </p:txBody>
      </p:sp>
      <p:sp>
        <p:nvSpPr>
          <p:cNvPr id="3" name="文本占位符 2"/>
          <p:cNvSpPr>
            <a:spLocks noGrp="1"/>
          </p:cNvSpPr>
          <p:nvPr>
            <p:ph type="body" idx="1"/>
            <p:custDataLst>
              <p:tags r:id="rId14"/>
            </p:custDataLst>
          </p:nvPr>
        </p:nvSpPr>
        <p:spPr>
          <a:xfrm>
            <a:off x="456300" y="1490400"/>
            <a:ext cx="8226900" cy="4759200"/>
          </a:xfrm>
          <a:prstGeom prst="rect">
            <a:avLst/>
          </a:prstGeom>
        </p:spPr>
        <p:txBody>
          <a:bodyPr vert="horz" lIns="90000" tIns="46800" rIns="90000" bIns="4680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custDataLst>
              <p:tags r:id="rId15"/>
            </p:custDataLst>
          </p:nvPr>
        </p:nvSpPr>
        <p:spPr>
          <a:xfrm>
            <a:off x="459000" y="6314400"/>
            <a:ext cx="2025000" cy="316800"/>
          </a:xfrm>
          <a:prstGeom prst="rect">
            <a:avLst/>
          </a:prstGeom>
        </p:spPr>
        <p:txBody>
          <a:bodyPr vert="horz" lIns="91440" tIns="45720" rIns="91440" bIns="45720" rtlCol="0" anchor="ctr">
            <a:normAutofit/>
          </a:bodyPr>
          <a:lstStyle>
            <a:lvl1pPr algn="l">
              <a:defRPr sz="750" baseline="0">
                <a:solidFill>
                  <a:schemeClr val="tx1">
                    <a:tint val="75000"/>
                  </a:schemeClr>
                </a:solidFill>
                <a:latin typeface="Arial" panose="020b0604020202020204" pitchFamily="34" charset="0"/>
                <a:ea typeface="微软雅黑" panose="020b0503020204020204" pitchFamily="34" charset="-122"/>
              </a:defRPr>
            </a:lvl1pPr>
          </a:lstStyle>
          <a:p>
            <a:fld id="{760FBDFE-C587-4B4C-A407-44438C67B59E}" type="datetimeFigureOut">
              <a:rPr lang="zh-CN" altLang="en-US" smtClean="0"/>
              <a:t>2021/4/12</a:t>
            </a:fld>
            <a:endParaRPr lang="zh-CN" altLang="en-US"/>
          </a:p>
        </p:txBody>
      </p:sp>
      <p:sp>
        <p:nvSpPr>
          <p:cNvPr id="5" name="页脚占位符 4"/>
          <p:cNvSpPr>
            <a:spLocks noGrp="1"/>
          </p:cNvSpPr>
          <p:nvPr>
            <p:ph type="ftr" sz="quarter" idx="3"/>
            <p:custDataLst>
              <p:tags r:id="rId16"/>
            </p:custDataLst>
          </p:nvPr>
        </p:nvSpPr>
        <p:spPr>
          <a:xfrm>
            <a:off x="3087000" y="6314400"/>
            <a:ext cx="2970000" cy="316800"/>
          </a:xfrm>
          <a:prstGeom prst="rect">
            <a:avLst/>
          </a:prstGeom>
        </p:spPr>
        <p:txBody>
          <a:bodyPr vert="horz" lIns="91440" tIns="45720" rIns="91440" bIns="45720" rtlCol="0" anchor="ctr">
            <a:normAutofit/>
          </a:bodyPr>
          <a:lstStyle>
            <a:lvl1pPr algn="ctr">
              <a:defRPr sz="750" baseline="0">
                <a:solidFill>
                  <a:schemeClr val="tx1">
                    <a:tint val="75000"/>
                  </a:schemeClr>
                </a:solidFill>
                <a:latin typeface="Arial" panose="020b0604020202020204" pitchFamily="34" charset="0"/>
                <a:ea typeface="微软雅黑" panose="020b0503020204020204" pitchFamily="34" charset="-122"/>
              </a:defRPr>
            </a:lvl1pPr>
          </a:lstStyle>
          <a:p>
            <a:endParaRPr lang="zh-CN" altLang="en-US"/>
          </a:p>
        </p:txBody>
      </p:sp>
      <p:sp>
        <p:nvSpPr>
          <p:cNvPr id="6" name="灯片编号占位符 5"/>
          <p:cNvSpPr>
            <a:spLocks noGrp="1"/>
          </p:cNvSpPr>
          <p:nvPr>
            <p:ph type="sldNum" sz="quarter" idx="4"/>
            <p:custDataLst>
              <p:tags r:id="rId17"/>
            </p:custDataLst>
          </p:nvPr>
        </p:nvSpPr>
        <p:spPr>
          <a:xfrm>
            <a:off x="6658200" y="6314400"/>
            <a:ext cx="2025000" cy="316800"/>
          </a:xfrm>
          <a:prstGeom prst="rect">
            <a:avLst/>
          </a:prstGeom>
        </p:spPr>
        <p:txBody>
          <a:bodyPr vert="horz" lIns="91440" tIns="45720" rIns="91440" bIns="45720" rtlCol="0" anchor="ctr">
            <a:normAutofit/>
          </a:bodyPr>
          <a:lstStyle>
            <a:lvl1pPr algn="r">
              <a:defRPr sz="750" baseline="0">
                <a:solidFill>
                  <a:schemeClr val="tx1">
                    <a:tint val="75000"/>
                  </a:schemeClr>
                </a:solidFill>
                <a:latin typeface="Arial" panose="020b0604020202020204" pitchFamily="34" charset="0"/>
                <a:ea typeface="微软雅黑" panose="020b0503020204020204" pitchFamily="34" charset="-122"/>
              </a:defRPr>
            </a:lvl1pPr>
          </a:lstStyle>
          <a:p>
            <a:fld id="{49AE70B2-8BF9-45C0-BB95-33D1B9D3A854}" type="slidenum">
              <a:rPr lang="zh-CN" altLang="en-US" smtClean="0"/>
              <a:t>0</a:t>
            </a:fld>
            <a:endParaRPr lang="zh-CN" altLang="en-US"/>
          </a:p>
        </p:txBody>
      </p:sp>
    </p:spTree>
    <p:custDataLst>
      <p:tags r:id="rId18"/>
    </p:custData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p:timing/>
  <p:txStyles>
    <p:titleStyle>
      <a:lvl1pPr algn="l" defTabSz="685800" rtl="0" eaLnBrk="1" fontAlgn="auto" latinLnBrk="0" hangingPunct="1">
        <a:lnSpc>
          <a:spcPct val="100000"/>
        </a:lnSpc>
        <a:spcBef>
          <a:spcPct val="0"/>
        </a:spcBef>
        <a:buNone/>
        <a:defRPr sz="2700" b="1" u="none" strike="noStrike" kern="1200" cap="none" spc="300" normalizeH="0" baseline="0">
          <a:solidFill>
            <a:schemeClr val="tx1">
              <a:lumMod val="85000"/>
              <a:lumOff val="15000"/>
            </a:schemeClr>
          </a:solidFill>
          <a:uFillTx/>
          <a:latin typeface="Arial" panose="020b0604020202020204" pitchFamily="34" charset="0"/>
          <a:ea typeface="微软雅黑" panose="020b0503020204020204" pitchFamily="34" charset="-122"/>
          <a:cs typeface="+mj-cs"/>
        </a:defRPr>
      </a:lvl1pPr>
    </p:titleStyle>
    <p:bodyStyle>
      <a:lvl1pPr marL="171450" indent="-171450" algn="l" defTabSz="685800" rtl="0" eaLnBrk="1" fontAlgn="auto" latinLnBrk="0" hangingPunct="1">
        <a:lnSpc>
          <a:spcPct val="130000"/>
        </a:lnSpc>
        <a:spcBef>
          <a:spcPct val="0"/>
        </a:spcBef>
        <a:spcAft>
          <a:spcPts val="1000"/>
        </a:spcAft>
        <a:buFont typeface="Arial" panose="020b0604020202020204" pitchFamily="34" charset="0"/>
        <a:buChar char="●"/>
        <a:defRPr sz="135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1pPr>
      <a:lvl2pPr marL="514350" indent="-171450" algn="l" defTabSz="685800" rtl="0" eaLnBrk="1" fontAlgn="auto" latinLnBrk="0" hangingPunct="1">
        <a:lnSpc>
          <a:spcPct val="120000"/>
        </a:lnSpc>
        <a:spcBef>
          <a:spcPct val="0"/>
        </a:spcBef>
        <a:spcAft>
          <a:spcPts val="600"/>
        </a:spcAft>
        <a:buFont typeface="Arial" panose="020b0604020202020204" pitchFamily="34" charset="0"/>
        <a:buChar char="●"/>
        <a:tabLst>
          <a:tab pos="1207135"/>
        </a:tabLst>
        <a:defRPr sz="12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2pPr>
      <a:lvl3pPr marL="857250" indent="-171450" algn="l" defTabSz="685800" rtl="0" eaLnBrk="1" fontAlgn="auto" latinLnBrk="0" hangingPunct="1">
        <a:lnSpc>
          <a:spcPct val="120000"/>
        </a:lnSpc>
        <a:spcBef>
          <a:spcPct val="0"/>
        </a:spcBef>
        <a:spcAft>
          <a:spcPts val="600"/>
        </a:spcAft>
        <a:buFont typeface="Arial" panose="020b0604020202020204" pitchFamily="34" charset="0"/>
        <a:buChar char="●"/>
        <a:defRPr sz="12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3pPr>
      <a:lvl4pPr marL="1200150" indent="-171450" algn="l" defTabSz="685800" rtl="0" eaLnBrk="1" fontAlgn="auto" latinLnBrk="0" hangingPunct="1">
        <a:lnSpc>
          <a:spcPct val="120000"/>
        </a:lnSpc>
        <a:spcBef>
          <a:spcPct val="0"/>
        </a:spcBef>
        <a:spcAft>
          <a:spcPts val="300"/>
        </a:spcAft>
        <a:buFont typeface="Wingdings" panose="05000000000000000000" charset="0"/>
        <a:buChar char=""/>
        <a:defRPr sz="105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4pPr>
      <a:lvl5pPr marL="1543050" indent="-171450" algn="l" defTabSz="685800" rtl="0" eaLnBrk="1" fontAlgn="auto" latinLnBrk="0" hangingPunct="1">
        <a:lnSpc>
          <a:spcPct val="120000"/>
        </a:lnSpc>
        <a:spcBef>
          <a:spcPct val="0"/>
        </a:spcBef>
        <a:spcAft>
          <a:spcPts val="300"/>
        </a:spcAft>
        <a:buFont typeface="Arial" panose="020b0604020202020204" pitchFamily="34" charset="0"/>
        <a:buChar char="•"/>
        <a:defRPr sz="105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1.png"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9.jpeg" /></Relationships>
</file>

<file path=ppt/slides/_rels/slide11.xml.rels>&#65279;<?xml version="1.0" encoding="utf-8" standalone="yes"?><Relationships xmlns="http://schemas.openxmlformats.org/package/2006/relationships"><Relationship Id="rId1" Type="http://schemas.openxmlformats.org/officeDocument/2006/relationships/slideLayout" Target="../slideLayouts/slideLayout1.xml" /></Relationships>
</file>

<file path=ppt/slides/_rels/slide12.xml.rels>&#65279;<?xml version="1.0" encoding="utf-8" standalone="yes"?><Relationships xmlns="http://schemas.openxmlformats.org/package/2006/relationships"><Relationship Id="rId1" Type="http://schemas.openxmlformats.org/officeDocument/2006/relationships/slideLayout" Target="../slideLayouts/slideLayout1.xml" /></Relationships>
</file>

<file path=ppt/slides/_rels/slide1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10.pn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2.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3.jpe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4.jpeg" /><Relationship Id="rId3" Type="http://schemas.openxmlformats.org/officeDocument/2006/relationships/image" Target="../media/image5.jpe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6.jpeg"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7.jpeg"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8.jpeg" /></Relationships>
</file>

<file path=ppt/slides/slide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732" y="476672"/>
            <a:ext cx="9144000" cy="6280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流程图: 资料带 2"/>
          <p:cNvSpPr/>
          <p:nvPr/>
        </p:nvSpPr>
        <p:spPr>
          <a:xfrm>
            <a:off x="3646879" y="908720"/>
            <a:ext cx="5436096" cy="1368152"/>
          </a:xfrm>
          <a:prstGeom prst="flowChartPunchedTape">
            <a:avLst/>
          </a:prstGeom>
          <a:solidFill>
            <a:schemeClr val="accent1">
              <a:alpha val="14000"/>
            </a:schemeClr>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5400" b="1" smtClean="0">
                <a:latin typeface="微软雅黑" panose="020b0503020204020204" pitchFamily="34" charset="-122"/>
                <a:ea typeface="微软雅黑" panose="020b0503020204020204" pitchFamily="34" charset="-122"/>
              </a:rPr>
              <a:t>流 水 地 貌</a:t>
            </a:r>
            <a:endParaRPr lang="zh-CN" altLang="en-US" sz="5400" b="1">
              <a:latin typeface="微软雅黑" panose="020b0503020204020204" pitchFamily="34" charset="-122"/>
              <a:ea typeface="微软雅黑" panose="020b0503020204020204" pitchFamily="34" charset="-122"/>
            </a:endParaRPr>
          </a:p>
        </p:txBody>
      </p:sp>
      <p:sp>
        <p:nvSpPr>
          <p:cNvPr id="2" name="矩形 1"/>
          <p:cNvSpPr/>
          <p:nvPr/>
        </p:nvSpPr>
        <p:spPr>
          <a:xfrm>
            <a:off x="6228184" y="2085798"/>
            <a:ext cx="2483768" cy="576064"/>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smtClean="0">
                <a:latin typeface="微软雅黑" panose="020b0503020204020204" pitchFamily="34" charset="-122"/>
                <a:ea typeface="微软雅黑" panose="020b0503020204020204" pitchFamily="34" charset="-122"/>
              </a:rPr>
              <a:t>第二课时</a:t>
            </a:r>
            <a:endParaRPr lang="zh-CN" altLang="en-US" sz="2000" b="1">
              <a:latin typeface="微软雅黑" panose="020b0503020204020204" pitchFamily="34" charset="-122"/>
              <a:ea typeface="微软雅黑" panose="020b0503020204020204" pitchFamily="34" charset="-122"/>
            </a:endParaRPr>
          </a:p>
        </p:txBody>
      </p:sp>
      <p:sp>
        <p:nvSpPr>
          <p:cNvPr id="5" name="TextBox 4"/>
          <p:cNvSpPr txBox="1"/>
          <p:nvPr/>
        </p:nvSpPr>
        <p:spPr>
          <a:xfrm>
            <a:off x="4652108" y="5517232"/>
            <a:ext cx="4464496" cy="830997"/>
          </a:xfrm>
          <a:prstGeom prst="rect">
            <a:avLst/>
          </a:prstGeom>
          <a:noFill/>
        </p:spPr>
        <p:txBody>
          <a:bodyPr wrap="square" rtlCol="0">
            <a:spAutoFit/>
          </a:bodyPr>
          <a:lstStyle/>
          <a:p>
            <a:pPr algn="r"/>
            <a:r>
              <a:rPr lang="zh-CN" altLang="en-US" sz="2400" smtClean="0">
                <a:latin typeface="微软雅黑" panose="020b0503020204020204" pitchFamily="34" charset="-122"/>
                <a:ea typeface="微软雅黑" panose="020b0503020204020204" pitchFamily="34" charset="-122"/>
              </a:rPr>
              <a:t>第二章：地球表面形态</a:t>
            </a:r>
            <a:endParaRPr lang="en-US" altLang="zh-CN" sz="2400" smtClean="0">
              <a:latin typeface="微软雅黑" panose="020b0503020204020204" pitchFamily="34" charset="-122"/>
              <a:ea typeface="微软雅黑" panose="020b0503020204020204" pitchFamily="34" charset="-122"/>
            </a:endParaRPr>
          </a:p>
          <a:p>
            <a:pPr algn="r"/>
            <a:endParaRPr lang="zh-CN" altLang="en-US" sz="2400">
              <a:latin typeface="微软雅黑" panose="020b0503020204020204" pitchFamily="34" charset="-122"/>
              <a:ea typeface="微软雅黑" panose="020b0503020204020204" pitchFamily="34" charset="-122"/>
            </a:endParaRPr>
          </a:p>
        </p:txBody>
      </p:sp>
    </p:spTree>
  </p:cSld>
  <p:clrMapOvr>
    <a:masterClrMapping/>
  </p:clrMapOvr>
  <p:transition/>
  <p:timing/>
</p:sld>
</file>

<file path=ppt/slides/slide1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pic>
        <p:nvPicPr>
          <p:cNvPr id="2" name="图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2" y="476672"/>
            <a:ext cx="6240693" cy="4680520"/>
          </a:xfrm>
          <a:prstGeom prst="rect">
            <a:avLst/>
          </a:prstGeom>
        </p:spPr>
      </p:pic>
      <p:sp>
        <p:nvSpPr>
          <p:cNvPr id="3" name="椭圆形标注 2"/>
          <p:cNvSpPr/>
          <p:nvPr/>
        </p:nvSpPr>
        <p:spPr>
          <a:xfrm>
            <a:off x="5508104" y="620688"/>
            <a:ext cx="3491880" cy="1728192"/>
          </a:xfrm>
          <a:prstGeom prst="wedgeEllipseCallout">
            <a:avLst>
              <a:gd name="adj1" fmla="val -101655"/>
              <a:gd name="adj2" fmla="val 122074"/>
            </a:avLst>
          </a:prstGeom>
          <a:solidFill>
            <a:schemeClr val="accent6">
              <a:alpha val="40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zh-CN" altLang="en-US" sz="2000" b="1" smtClean="0">
                <a:latin typeface="微软雅黑" panose="020b0503020204020204" pitchFamily="34" charset="-122"/>
                <a:ea typeface="微软雅黑" panose="020b0503020204020204" pitchFamily="34" charset="-122"/>
              </a:rPr>
              <a:t>读图归纳泥石流和滑坡在我国的分布特点，并结合所学知识分析分布区特征？</a:t>
            </a:r>
            <a:endParaRPr lang="zh-CN" altLang="en-US" sz="2000" b="1">
              <a:latin typeface="微软雅黑" panose="020b0503020204020204" pitchFamily="34" charset="-122"/>
              <a:ea typeface="微软雅黑" panose="020b0503020204020204" pitchFamily="34" charset="-122"/>
            </a:endParaRPr>
          </a:p>
        </p:txBody>
      </p:sp>
      <p:sp>
        <p:nvSpPr>
          <p:cNvPr id="4" name="矩形 3"/>
          <p:cNvSpPr/>
          <p:nvPr/>
        </p:nvSpPr>
        <p:spPr>
          <a:xfrm>
            <a:off x="-1016" y="5157192"/>
            <a:ext cx="9145016" cy="1512168"/>
          </a:xfrm>
          <a:prstGeom prst="rect">
            <a:avLst/>
          </a:prstGeom>
          <a:solidFill>
            <a:srgbClr val="92D050">
              <a:alpha val="3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smtClean="0">
                <a:solidFill>
                  <a:schemeClr val="tx1"/>
                </a:solidFill>
                <a:latin typeface="微软雅黑" panose="020b0503020204020204" pitchFamily="34" charset="-122"/>
                <a:ea typeface="微软雅黑" panose="020b0503020204020204" pitchFamily="34" charset="-122"/>
              </a:rPr>
              <a:t>分布特点：总体分布不均匀，多发生在西部青藏高原边缘山区，东部零星分布在丘陵与平原交界地带。</a:t>
            </a:r>
            <a:endParaRPr lang="en-US" altLang="zh-CN" sz="2000" b="1" smtClean="0">
              <a:solidFill>
                <a:schemeClr val="tx1"/>
              </a:solidFill>
              <a:latin typeface="微软雅黑" panose="020b0503020204020204" pitchFamily="34" charset="-122"/>
              <a:ea typeface="微软雅黑" panose="020b0503020204020204" pitchFamily="34" charset="-122"/>
            </a:endParaRPr>
          </a:p>
          <a:p>
            <a:pPr algn="ctr"/>
            <a:r>
              <a:rPr lang="zh-CN" altLang="en-US" sz="2000" b="1" smtClean="0">
                <a:solidFill>
                  <a:schemeClr val="tx1"/>
                </a:solidFill>
                <a:latin typeface="微软雅黑" panose="020b0503020204020204" pitchFamily="34" charset="-122"/>
                <a:ea typeface="微软雅黑" panose="020b0503020204020204" pitchFamily="34" charset="-122"/>
              </a:rPr>
              <a:t>区域特征：地形以山地为主，多属于山高谷深的峡谷地区；气候较湿润，多暴雨，区域中河流广泛分布。</a:t>
            </a:r>
            <a:endParaRPr lang="zh-CN" altLang="en-US" sz="2000" b="1">
              <a:solidFill>
                <a:schemeClr val="tx1"/>
              </a:solidFill>
              <a:latin typeface="微软雅黑" panose="020b0503020204020204" pitchFamily="34" charset="-122"/>
              <a:ea typeface="微软雅黑" panose="020b0503020204020204" pitchFamily="34"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afterGroup">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afterGroup">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ppt_x"/>
                                          </p:val>
                                        </p:tav>
                                        <p:tav tm="100000">
                                          <p:val>
                                            <p:strVal val="#ppt_x"/>
                                          </p:val>
                                        </p:tav>
                                      </p:tavLst>
                                    </p:anim>
                                    <p:anim calcmode="lin" valueType="num">
                                      <p:cBhvr additive="base">
                                        <p:cTn id="1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矩形 4"/>
          <p:cNvSpPr/>
          <p:nvPr/>
        </p:nvSpPr>
        <p:spPr>
          <a:xfrm>
            <a:off x="4156" y="467520"/>
            <a:ext cx="2987824" cy="720080"/>
          </a:xfrm>
          <a:prstGeom prst="rect">
            <a:avLst/>
          </a:prstGeom>
          <a:solidFill>
            <a:srgbClr val="92D050">
              <a:alpha val="35000"/>
            </a:srgbClr>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smtClean="0">
                <a:latin typeface="微软雅黑" panose="020b0503020204020204" pitchFamily="34" charset="-122"/>
                <a:ea typeface="微软雅黑" panose="020b0503020204020204" pitchFamily="34" charset="-122"/>
              </a:rPr>
              <a:t>探究活动</a:t>
            </a:r>
            <a:endParaRPr lang="zh-CN" altLang="en-US" sz="2800" b="1">
              <a:latin typeface="微软雅黑" panose="020b0503020204020204" pitchFamily="34" charset="-122"/>
              <a:ea typeface="微软雅黑" panose="020b0503020204020204" pitchFamily="34" charset="-122"/>
            </a:endParaRPr>
          </a:p>
        </p:txBody>
      </p:sp>
      <p:sp>
        <p:nvSpPr>
          <p:cNvPr id="7" name="矩形 6"/>
          <p:cNvSpPr/>
          <p:nvPr/>
        </p:nvSpPr>
        <p:spPr>
          <a:xfrm>
            <a:off x="-26097" y="2276872"/>
            <a:ext cx="9170097" cy="4392488"/>
          </a:xfrm>
          <a:prstGeom prst="rect">
            <a:avLst/>
          </a:prstGeom>
          <a:solidFill>
            <a:schemeClr val="accent6">
              <a:alpha val="3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ltLang="zh-CN" sz="2400" b="1" smtClean="0">
              <a:latin typeface="微软雅黑" panose="020b0503020204020204" pitchFamily="34" charset="-122"/>
              <a:ea typeface="微软雅黑" panose="020b0503020204020204" pitchFamily="34" charset="-122"/>
            </a:endParaRPr>
          </a:p>
          <a:p>
            <a:pPr algn="ctr"/>
            <a:r>
              <a:rPr lang="en-US" altLang="zh-CN" sz="2400" b="1" smtClean="0">
                <a:latin typeface="微软雅黑" panose="020b0503020204020204" pitchFamily="34" charset="-122"/>
                <a:ea typeface="微软雅黑" panose="020b0503020204020204" pitchFamily="34" charset="-122"/>
              </a:rPr>
              <a:t>1</a:t>
            </a:r>
            <a:r>
              <a:rPr lang="zh-CN" altLang="en-US" sz="2400" b="1" smtClean="0">
                <a:latin typeface="微软雅黑" panose="020b0503020204020204" pitchFamily="34" charset="-122"/>
                <a:ea typeface="微软雅黑" panose="020b0503020204020204" pitchFamily="34" charset="-122"/>
              </a:rPr>
              <a:t>、对居民点：冲进乡村、城镇，摧毁房屋、工厂等场所，淹没人畜、毁坏土地，从而造成村毁人亡的灾难。</a:t>
            </a:r>
            <a:endParaRPr lang="en-US" altLang="zh-CN" sz="2400" b="1" smtClean="0">
              <a:latin typeface="微软雅黑" panose="020b0503020204020204" pitchFamily="34" charset="-122"/>
              <a:ea typeface="微软雅黑" panose="020b0503020204020204" pitchFamily="34" charset="-122"/>
            </a:endParaRPr>
          </a:p>
          <a:p>
            <a:pPr algn="ctr"/>
            <a:r>
              <a:rPr lang="en-US" altLang="zh-CN" sz="2400" b="1" smtClean="0">
                <a:latin typeface="微软雅黑" panose="020b0503020204020204" pitchFamily="34" charset="-122"/>
                <a:ea typeface="微软雅黑" panose="020b0503020204020204" pitchFamily="34" charset="-122"/>
              </a:rPr>
              <a:t>2</a:t>
            </a:r>
            <a:r>
              <a:rPr lang="zh-CN" altLang="en-US" sz="2400" b="1" smtClean="0">
                <a:latin typeface="微软雅黑" panose="020b0503020204020204" pitchFamily="34" charset="-122"/>
                <a:ea typeface="微软雅黑" panose="020b0503020204020204" pitchFamily="34" charset="-122"/>
              </a:rPr>
              <a:t>、对交通设施：摧毁铁路、公路，毁坏路基、桥涵等设施，迫使河流改道，造成严重经济损失。</a:t>
            </a:r>
            <a:endParaRPr lang="en-US" altLang="zh-CN" sz="2400" b="1" smtClean="0">
              <a:latin typeface="微软雅黑" panose="020b0503020204020204" pitchFamily="34" charset="-122"/>
              <a:ea typeface="微软雅黑" panose="020b0503020204020204" pitchFamily="34" charset="-122"/>
            </a:endParaRPr>
          </a:p>
          <a:p>
            <a:pPr algn="ctr"/>
            <a:r>
              <a:rPr lang="en-US" altLang="zh-CN" sz="2400" b="1" smtClean="0">
                <a:latin typeface="微软雅黑" panose="020b0503020204020204" pitchFamily="34" charset="-122"/>
                <a:ea typeface="微软雅黑" panose="020b0503020204020204" pitchFamily="34" charset="-122"/>
              </a:rPr>
              <a:t>3</a:t>
            </a:r>
            <a:r>
              <a:rPr lang="zh-CN" altLang="en-US" sz="2400" b="1" smtClean="0">
                <a:latin typeface="微软雅黑" panose="020b0503020204020204" pitchFamily="34" charset="-122"/>
                <a:ea typeface="微软雅黑" panose="020b0503020204020204" pitchFamily="34" charset="-122"/>
              </a:rPr>
              <a:t>、对工程：水利工程（冲毁水电站、淤积水库等）；矿山（摧毁设施、淤埋矿山坑道等而造成矿山报废）</a:t>
            </a:r>
            <a:endParaRPr lang="en-US" altLang="zh-CN" sz="2400" b="1" smtClean="0">
              <a:latin typeface="微软雅黑" panose="020b0503020204020204" pitchFamily="34" charset="-122"/>
              <a:ea typeface="微软雅黑" panose="020b0503020204020204" pitchFamily="34" charset="-122"/>
            </a:endParaRPr>
          </a:p>
          <a:p>
            <a:pPr algn="ctr"/>
            <a:endParaRPr lang="en-US" altLang="zh-CN" sz="2400" b="1" smtClean="0">
              <a:latin typeface="微软雅黑" panose="020b0503020204020204" pitchFamily="34" charset="-122"/>
              <a:ea typeface="微软雅黑" panose="020b0503020204020204" pitchFamily="34" charset="-122"/>
            </a:endParaRPr>
          </a:p>
        </p:txBody>
      </p:sp>
      <p:sp>
        <p:nvSpPr>
          <p:cNvPr id="6" name="TextBox 5"/>
          <p:cNvSpPr txBox="1"/>
          <p:nvPr/>
        </p:nvSpPr>
        <p:spPr>
          <a:xfrm>
            <a:off x="323528" y="1484784"/>
            <a:ext cx="8280920" cy="461665"/>
          </a:xfrm>
          <a:prstGeom prst="rect">
            <a:avLst/>
          </a:prstGeom>
          <a:noFill/>
        </p:spPr>
        <p:txBody>
          <a:bodyPr wrap="square" rtlCol="0">
            <a:spAutoFit/>
          </a:bodyPr>
          <a:lstStyle/>
          <a:p>
            <a:r>
              <a:rPr lang="zh-CN" altLang="en-US" sz="2400" b="1" smtClean="0">
                <a:latin typeface="微软雅黑" panose="020b0503020204020204" pitchFamily="34" charset="-122"/>
                <a:ea typeface="微软雅黑" panose="020b0503020204020204" pitchFamily="34" charset="-122"/>
              </a:rPr>
              <a:t>活动一：讨论总结泥石流的危害有哪些</a:t>
            </a:r>
            <a:r>
              <a:rPr lang="zh-CN" altLang="en-US" smtClean="0"/>
              <a:t>？</a:t>
            </a:r>
            <a:endParaRPr lang="zh-CN" alt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p:nvPr/>
        </p:nvSpPr>
        <p:spPr>
          <a:xfrm>
            <a:off x="4156" y="467520"/>
            <a:ext cx="2987824" cy="720080"/>
          </a:xfrm>
          <a:prstGeom prst="rect">
            <a:avLst/>
          </a:prstGeom>
          <a:solidFill>
            <a:srgbClr val="92D050">
              <a:alpha val="35000"/>
            </a:srgbClr>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smtClean="0">
                <a:latin typeface="微软雅黑" panose="020b0503020204020204" pitchFamily="34" charset="-122"/>
                <a:ea typeface="微软雅黑" panose="020b0503020204020204" pitchFamily="34" charset="-122"/>
              </a:rPr>
              <a:t>探究活动</a:t>
            </a:r>
            <a:endParaRPr lang="zh-CN" altLang="en-US" sz="2800" b="1">
              <a:latin typeface="微软雅黑" panose="020b0503020204020204" pitchFamily="34" charset="-122"/>
              <a:ea typeface="微软雅黑" panose="020b0503020204020204" pitchFamily="34" charset="-122"/>
            </a:endParaRPr>
          </a:p>
        </p:txBody>
      </p:sp>
      <p:sp>
        <p:nvSpPr>
          <p:cNvPr id="3" name="矩形 2"/>
          <p:cNvSpPr/>
          <p:nvPr/>
        </p:nvSpPr>
        <p:spPr>
          <a:xfrm>
            <a:off x="-26097" y="2276872"/>
            <a:ext cx="9170097" cy="4392488"/>
          </a:xfrm>
          <a:prstGeom prst="rect">
            <a:avLst/>
          </a:prstGeom>
          <a:solidFill>
            <a:schemeClr val="accent6">
              <a:alpha val="3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altLang="zh-CN" sz="2400" b="1" smtClean="0">
                <a:latin typeface="微软雅黑" panose="020b0503020204020204" pitchFamily="34" charset="-122"/>
                <a:ea typeface="微软雅黑" panose="020b0503020204020204" pitchFamily="34" charset="-122"/>
              </a:rPr>
              <a:t>1</a:t>
            </a:r>
            <a:r>
              <a:rPr lang="zh-CN" altLang="en-US" sz="2400" b="1" smtClean="0">
                <a:latin typeface="微软雅黑" panose="020b0503020204020204" pitchFamily="34" charset="-122"/>
                <a:ea typeface="微软雅黑" panose="020b0503020204020204" pitchFamily="34" charset="-122"/>
              </a:rPr>
              <a:t>、预警</a:t>
            </a:r>
            <a:r>
              <a:rPr lang="zh-CN" altLang="en-US" sz="2400" b="1">
                <a:latin typeface="微软雅黑" panose="020b0503020204020204" pitchFamily="34" charset="-122"/>
                <a:ea typeface="微软雅黑" panose="020b0503020204020204" pitchFamily="34" charset="-122"/>
              </a:rPr>
              <a:t>监测：监测流域的降水过程和降水量，监测沟岸及谷中的松散物质堆积情况，设置观测点，发出预测</a:t>
            </a:r>
            <a:r>
              <a:rPr lang="zh-CN" altLang="en-US" sz="2400" b="1" smtClean="0">
                <a:latin typeface="微软雅黑" panose="020b0503020204020204" pitchFamily="34" charset="-122"/>
                <a:ea typeface="微软雅黑" panose="020b0503020204020204" pitchFamily="34" charset="-122"/>
              </a:rPr>
              <a:t>信号；</a:t>
            </a:r>
            <a:endParaRPr lang="en-US" altLang="zh-CN" sz="2400" b="1" smtClean="0">
              <a:latin typeface="微软雅黑" panose="020b0503020204020204" pitchFamily="34" charset="-122"/>
              <a:ea typeface="微软雅黑" panose="020b0503020204020204" pitchFamily="34" charset="-122"/>
            </a:endParaRPr>
          </a:p>
          <a:p>
            <a:pPr algn="ctr"/>
            <a:r>
              <a:rPr lang="en-US" altLang="zh-CN" sz="2400" b="1">
                <a:latin typeface="微软雅黑" panose="020b0503020204020204" pitchFamily="34" charset="-122"/>
                <a:ea typeface="微软雅黑" panose="020b0503020204020204" pitchFamily="34" charset="-122"/>
              </a:rPr>
              <a:t>2</a:t>
            </a:r>
            <a:r>
              <a:rPr lang="zh-CN" altLang="en-US" sz="2400" b="1" smtClean="0">
                <a:latin typeface="微软雅黑" panose="020b0503020204020204" pitchFamily="34" charset="-122"/>
                <a:ea typeface="微软雅黑" panose="020b0503020204020204" pitchFamily="34" charset="-122"/>
              </a:rPr>
              <a:t>、生活预防措施：房屋建造避开沟口和沟道，以防占据排泄道；不要将冲沟处当做垃圾场，减少固体堆积物来源；</a:t>
            </a:r>
            <a:endParaRPr lang="en-US" altLang="zh-CN" sz="2400" b="1" smtClean="0">
              <a:latin typeface="微软雅黑" panose="020b0503020204020204" pitchFamily="34" charset="-122"/>
              <a:ea typeface="微软雅黑" panose="020b0503020204020204" pitchFamily="34" charset="-122"/>
            </a:endParaRPr>
          </a:p>
          <a:p>
            <a:pPr algn="ctr"/>
            <a:r>
              <a:rPr lang="en-US" altLang="zh-CN" sz="2400" b="1">
                <a:latin typeface="微软雅黑" panose="020b0503020204020204" pitchFamily="34" charset="-122"/>
                <a:ea typeface="微软雅黑" panose="020b0503020204020204" pitchFamily="34" charset="-122"/>
              </a:rPr>
              <a:t>3</a:t>
            </a:r>
            <a:r>
              <a:rPr lang="zh-CN" altLang="en-US" sz="2400" b="1" smtClean="0">
                <a:latin typeface="微软雅黑" panose="020b0503020204020204" pitchFamily="34" charset="-122"/>
                <a:ea typeface="微软雅黑" panose="020b0503020204020204" pitchFamily="34" charset="-122"/>
              </a:rPr>
              <a:t>、生态保护措施：提高小流域植被覆盖率，根据当地实际情况，宜林则林，宜草则草，从而保持水土；</a:t>
            </a:r>
            <a:endParaRPr lang="en-US" altLang="zh-CN" sz="2400" b="1" smtClean="0">
              <a:latin typeface="微软雅黑" panose="020b0503020204020204" pitchFamily="34" charset="-122"/>
              <a:ea typeface="微软雅黑" panose="020b0503020204020204" pitchFamily="34" charset="-122"/>
            </a:endParaRPr>
          </a:p>
          <a:p>
            <a:pPr algn="ctr"/>
            <a:r>
              <a:rPr lang="en-US" altLang="zh-CN" sz="2400" b="1" smtClean="0">
                <a:latin typeface="微软雅黑" panose="020b0503020204020204" pitchFamily="34" charset="-122"/>
                <a:ea typeface="微软雅黑" panose="020b0503020204020204" pitchFamily="34" charset="-122"/>
              </a:rPr>
              <a:t>4</a:t>
            </a:r>
            <a:r>
              <a:rPr lang="zh-CN" altLang="en-US" sz="2400" b="1" smtClean="0">
                <a:latin typeface="微软雅黑" panose="020b0503020204020204" pitchFamily="34" charset="-122"/>
                <a:ea typeface="微软雅黑" panose="020b0503020204020204" pitchFamily="34" charset="-122"/>
              </a:rPr>
              <a:t>、工程措施：在泥石流多发地区进行工程建设应采取一定减轻泥石流破坏的工程措施，如防护措施：护坡、挡墙、丁坝等，排导措施：导流堤、急流堤等，拦挡措施：拦渣坝、储淤场、截洪工程等。</a:t>
            </a:r>
            <a:endParaRPr lang="en-US" altLang="zh-CN" sz="2400" b="1" smtClean="0">
              <a:latin typeface="微软雅黑" panose="020b0503020204020204" pitchFamily="34" charset="-122"/>
              <a:ea typeface="微软雅黑" panose="020b0503020204020204" pitchFamily="34" charset="-122"/>
            </a:endParaRPr>
          </a:p>
          <a:p>
            <a:pPr algn="ctr"/>
            <a:endParaRPr lang="en-US" altLang="zh-CN" sz="2400" b="1">
              <a:latin typeface="微软雅黑" panose="020b0503020204020204" pitchFamily="34" charset="-122"/>
              <a:ea typeface="微软雅黑" panose="020b0503020204020204" pitchFamily="34" charset="-122"/>
            </a:endParaRPr>
          </a:p>
          <a:p>
            <a:pPr algn="ctr"/>
            <a:endParaRPr lang="en-US" altLang="zh-CN" sz="2400" b="1" smtClean="0">
              <a:latin typeface="微软雅黑" panose="020b0503020204020204" pitchFamily="34" charset="-122"/>
              <a:ea typeface="微软雅黑" panose="020b0503020204020204" pitchFamily="34" charset="-122"/>
            </a:endParaRPr>
          </a:p>
        </p:txBody>
      </p:sp>
      <p:sp>
        <p:nvSpPr>
          <p:cNvPr id="4" name="TextBox 3"/>
          <p:cNvSpPr txBox="1"/>
          <p:nvPr/>
        </p:nvSpPr>
        <p:spPr>
          <a:xfrm>
            <a:off x="202466" y="1340768"/>
            <a:ext cx="8941533" cy="461665"/>
          </a:xfrm>
          <a:prstGeom prst="rect">
            <a:avLst/>
          </a:prstGeom>
          <a:noFill/>
        </p:spPr>
        <p:txBody>
          <a:bodyPr wrap="square" rtlCol="0">
            <a:spAutoFit/>
          </a:bodyPr>
          <a:lstStyle/>
          <a:p>
            <a:r>
              <a:rPr lang="zh-CN" altLang="en-US" sz="2400" b="1" smtClean="0">
                <a:latin typeface="微软雅黑" panose="020b0503020204020204" pitchFamily="34" charset="-122"/>
                <a:ea typeface="微软雅黑" panose="020b0503020204020204" pitchFamily="34" charset="-122"/>
              </a:rPr>
              <a:t>活动二：讨论总结，面对泥石流灾害我们可以采取哪些预防措施？</a:t>
            </a:r>
            <a:endParaRPr lang="zh-CN" altLang="en-US" sz="2400" b="1">
              <a:latin typeface="微软雅黑" panose="020b0503020204020204" pitchFamily="34" charset="-122"/>
              <a:ea typeface="微软雅黑" panose="020b0503020204020204" pitchFamily="34"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afterGroup">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p:nvPr/>
        </p:nvSpPr>
        <p:spPr>
          <a:xfrm>
            <a:off x="4156" y="467520"/>
            <a:ext cx="2987824" cy="720080"/>
          </a:xfrm>
          <a:prstGeom prst="rect">
            <a:avLst/>
          </a:prstGeom>
          <a:solidFill>
            <a:srgbClr val="92D050">
              <a:alpha val="35000"/>
            </a:srgbClr>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smtClean="0">
                <a:latin typeface="微软雅黑" panose="020b0503020204020204" pitchFamily="34" charset="-122"/>
                <a:ea typeface="微软雅黑" panose="020b0503020204020204" pitchFamily="34" charset="-122"/>
              </a:rPr>
              <a:t>课后延伸</a:t>
            </a:r>
            <a:endParaRPr lang="zh-CN" altLang="en-US" sz="2800" b="1">
              <a:latin typeface="微软雅黑" panose="020b0503020204020204" pitchFamily="34" charset="-122"/>
              <a:ea typeface="微软雅黑" panose="020b0503020204020204" pitchFamily="34" charset="-122"/>
            </a:endParaRPr>
          </a:p>
        </p:txBody>
      </p:sp>
      <p:sp>
        <p:nvSpPr>
          <p:cNvPr id="3" name="TextBox 2"/>
          <p:cNvSpPr txBox="1"/>
          <p:nvPr/>
        </p:nvSpPr>
        <p:spPr>
          <a:xfrm>
            <a:off x="899592" y="2060848"/>
            <a:ext cx="6840760" cy="2585323"/>
          </a:xfrm>
          <a:prstGeom prst="rect">
            <a:avLst/>
          </a:prstGeom>
          <a:noFill/>
        </p:spPr>
        <p:txBody>
          <a:bodyPr wrap="square" rtlCol="0">
            <a:spAutoFit/>
          </a:bodyPr>
          <a:lstStyle/>
          <a:p>
            <a:r>
              <a:rPr lang="zh-CN" altLang="en-US" sz="2400" b="1" smtClean="0">
                <a:latin typeface="微软雅黑" panose="020b0503020204020204" pitchFamily="34" charset="-122"/>
                <a:ea typeface="微软雅黑" panose="020b0503020204020204" pitchFamily="34" charset="-122"/>
              </a:rPr>
              <a:t>本节课学习了流水的侵蚀而造成的一些自然灾害，而因此也对人类的生产生活带来了危害。</a:t>
            </a:r>
            <a:endParaRPr lang="en-US" altLang="zh-CN" sz="2400" b="1" smtClean="0">
              <a:latin typeface="微软雅黑" panose="020b0503020204020204" pitchFamily="34" charset="-122"/>
              <a:ea typeface="微软雅黑" panose="020b0503020204020204" pitchFamily="34" charset="-122"/>
            </a:endParaRPr>
          </a:p>
          <a:p>
            <a:endParaRPr lang="en-US" altLang="zh-CN" sz="2400" b="1" smtClean="0">
              <a:latin typeface="微软雅黑" panose="020b0503020204020204" pitchFamily="34" charset="-122"/>
              <a:ea typeface="微软雅黑" panose="020b0503020204020204" pitchFamily="34" charset="-122"/>
            </a:endParaRPr>
          </a:p>
          <a:p>
            <a:r>
              <a:rPr lang="zh-CN" altLang="en-US" sz="2400" b="1" smtClean="0">
                <a:latin typeface="微软雅黑" panose="020b0503020204020204" pitchFamily="34" charset="-122"/>
                <a:ea typeface="微软雅黑" panose="020b0503020204020204" pitchFamily="34" charset="-122"/>
              </a:rPr>
              <a:t>请同学们结合所学知识思考，流水的堆积作用又会给人类带来哪些影响呢？通过上网搜集资料了解学习。</a:t>
            </a:r>
            <a:endParaRPr lang="en-US" altLang="zh-CN" sz="2400" b="1" smtClean="0">
              <a:latin typeface="微软雅黑" panose="020b0503020204020204" pitchFamily="34" charset="-122"/>
              <a:ea typeface="微软雅黑" panose="020b0503020204020204" pitchFamily="34" charset="-122"/>
            </a:endParaRPr>
          </a:p>
          <a:p>
            <a:endParaRPr lang="zh-CN" altLang="en-US"/>
          </a:p>
        </p:txBody>
      </p:sp>
      <p:pic>
        <p:nvPicPr>
          <p:cNvPr id="4" name="New picture"/>
          <p:cNvPicPr/>
          <p:nvPr/>
        </p:nvPicPr>
        <p:blipFill>
          <a:blip r:embed="rId2"/>
          <a:stretch>
            <a:fillRect/>
          </a:stretch>
        </p:blipFill>
        <p:spPr>
          <a:xfrm>
            <a:off x="11912600" y="11264900"/>
            <a:ext cx="355600" cy="266700"/>
          </a:xfrm>
          <a:prstGeom prst="cube">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afterGroup">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p:nvPr/>
        </p:nvSpPr>
        <p:spPr>
          <a:xfrm>
            <a:off x="-2715" y="476672"/>
            <a:ext cx="2987824" cy="720080"/>
          </a:xfrm>
          <a:prstGeom prst="rect">
            <a:avLst/>
          </a:prstGeom>
          <a:solidFill>
            <a:srgbClr val="92D050">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smtClean="0">
                <a:latin typeface="微软雅黑" panose="020b0503020204020204" pitchFamily="34" charset="-122"/>
                <a:ea typeface="微软雅黑" panose="020b0503020204020204" pitchFamily="34" charset="-122"/>
              </a:rPr>
              <a:t>学 习 目 标</a:t>
            </a:r>
            <a:endParaRPr lang="zh-CN" altLang="en-US" sz="2800" b="1">
              <a:latin typeface="微软雅黑" panose="020b0503020204020204" pitchFamily="34" charset="-122"/>
              <a:ea typeface="微软雅黑" panose="020b0503020204020204" pitchFamily="34" charset="-122"/>
            </a:endParaRPr>
          </a:p>
        </p:txBody>
      </p:sp>
      <p:sp>
        <p:nvSpPr>
          <p:cNvPr id="3" name="六边形 2"/>
          <p:cNvSpPr/>
          <p:nvPr/>
        </p:nvSpPr>
        <p:spPr>
          <a:xfrm>
            <a:off x="251520" y="2680832"/>
            <a:ext cx="2016224" cy="1738124"/>
          </a:xfrm>
          <a:prstGeom prst="hexagon">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mtClean="0"/>
              <a:t>能够识记滑坡、泥石流概念，明晰其各自特征</a:t>
            </a:r>
            <a:endParaRPr lang="zh-CN" altLang="en-US"/>
          </a:p>
        </p:txBody>
      </p:sp>
      <p:sp>
        <p:nvSpPr>
          <p:cNvPr id="4" name="圆角矩形 4"/>
          <p:cNvSpPr/>
          <p:nvPr/>
        </p:nvSpPr>
        <p:spPr>
          <a:xfrm>
            <a:off x="2554461" y="3108388"/>
            <a:ext cx="4035078" cy="64122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zh-CN" altLang="en-US" sz="2800" b="0" kern="1200" smtClean="0">
                <a:latin typeface="微软雅黑" panose="020b0503020204020204" pitchFamily="34" charset="-122"/>
                <a:ea typeface="微软雅黑" panose="020b0503020204020204" pitchFamily="34" charset="-122"/>
              </a:rPr>
              <a:t>通过观察图片，学会辨别流侵蚀和堆积地貌</a:t>
            </a:r>
            <a:r>
              <a:rPr lang="zh-CN" altLang="en-US" sz="2800" kern="1200" smtClean="0">
                <a:latin typeface="微软雅黑" panose="020b0503020204020204" pitchFamily="34" charset="-122"/>
                <a:ea typeface="微软雅黑" panose="020b0503020204020204" pitchFamily="34" charset="-122"/>
              </a:rPr>
              <a:t>；</a:t>
            </a:r>
            <a:endParaRPr lang="zh-CN" altLang="en-US" sz="2800" kern="1200">
              <a:latin typeface="微软雅黑" panose="020b0503020204020204" pitchFamily="34" charset="-122"/>
              <a:ea typeface="微软雅黑" panose="020b0503020204020204" pitchFamily="34" charset="-122"/>
            </a:endParaRPr>
          </a:p>
        </p:txBody>
      </p:sp>
      <p:sp>
        <p:nvSpPr>
          <p:cNvPr id="5" name="六边形 4"/>
          <p:cNvSpPr/>
          <p:nvPr/>
        </p:nvSpPr>
        <p:spPr>
          <a:xfrm>
            <a:off x="2483768" y="2680832"/>
            <a:ext cx="2016224" cy="1738124"/>
          </a:xfrm>
          <a:prstGeom prst="hexagon">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a:t>结合</a:t>
            </a:r>
            <a:r>
              <a:rPr lang="zh-CN" altLang="en-US" smtClean="0"/>
              <a:t>具体案例，能够明晰形成的原因、选择恰当方法进行防治</a:t>
            </a:r>
            <a:endParaRPr lang="zh-CN" altLang="en-US"/>
          </a:p>
        </p:txBody>
      </p:sp>
      <p:sp>
        <p:nvSpPr>
          <p:cNvPr id="6" name="六边形 5"/>
          <p:cNvSpPr/>
          <p:nvPr/>
        </p:nvSpPr>
        <p:spPr>
          <a:xfrm>
            <a:off x="6948264" y="2667102"/>
            <a:ext cx="2016224" cy="1738124"/>
          </a:xfrm>
          <a:prstGeom prst="hexagon">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a:t>学会</a:t>
            </a:r>
            <a:r>
              <a:rPr lang="zh-CN" altLang="en-US" smtClean="0"/>
              <a:t>辩证看待自然环境对人类活动的影响，树立人地协调观念</a:t>
            </a:r>
            <a:endParaRPr lang="zh-CN" altLang="en-US"/>
          </a:p>
        </p:txBody>
      </p:sp>
      <p:sp>
        <p:nvSpPr>
          <p:cNvPr id="7" name="六边形 6"/>
          <p:cNvSpPr/>
          <p:nvPr/>
        </p:nvSpPr>
        <p:spPr>
          <a:xfrm>
            <a:off x="4716016" y="2667102"/>
            <a:ext cx="2016224" cy="1738124"/>
          </a:xfrm>
          <a:prstGeom prst="hexagon">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mtClean="0"/>
              <a:t>运用地图等资料，形成地质灾害多发区的区域认知</a:t>
            </a:r>
            <a:endParaRPr lang="zh-CN" altLang="en-US"/>
          </a:p>
        </p:txBody>
      </p:sp>
    </p:spTree>
  </p:cSld>
  <p:clrMapOvr>
    <a:masterClrMapping/>
  </p:clrMapOvr>
  <p:transition/>
  <p:timing/>
</p:sld>
</file>

<file path=ppt/slides/slide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p:nvPr/>
        </p:nvSpPr>
        <p:spPr>
          <a:xfrm>
            <a:off x="4156" y="467520"/>
            <a:ext cx="2987824" cy="720080"/>
          </a:xfrm>
          <a:prstGeom prst="rect">
            <a:avLst/>
          </a:prstGeom>
          <a:solidFill>
            <a:srgbClr val="92D050">
              <a:alpha val="35000"/>
            </a:srgbClr>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smtClean="0">
                <a:latin typeface="微软雅黑" panose="020b0503020204020204" pitchFamily="34" charset="-122"/>
                <a:ea typeface="微软雅黑" panose="020b0503020204020204" pitchFamily="34" charset="-122"/>
              </a:rPr>
              <a:t>目 录</a:t>
            </a:r>
            <a:endParaRPr lang="zh-CN" altLang="en-US" sz="2800" b="1">
              <a:latin typeface="微软雅黑" panose="020b0503020204020204" pitchFamily="34" charset="-122"/>
              <a:ea typeface="微软雅黑" panose="020b0503020204020204" pitchFamily="34" charset="-122"/>
            </a:endParaRPr>
          </a:p>
        </p:txBody>
      </p:sp>
      <p:sp>
        <p:nvSpPr>
          <p:cNvPr id="3" name="圆角矩形 2"/>
          <p:cNvSpPr/>
          <p:nvPr/>
        </p:nvSpPr>
        <p:spPr>
          <a:xfrm>
            <a:off x="2051720" y="3573016"/>
            <a:ext cx="4752528" cy="792088"/>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smtClean="0">
                <a:latin typeface="微软雅黑" panose="020b0503020204020204" pitchFamily="34" charset="-122"/>
                <a:ea typeface="微软雅黑" panose="020b0503020204020204" pitchFamily="34" charset="-122"/>
              </a:rPr>
              <a:t>活  动  探  究</a:t>
            </a:r>
            <a:endParaRPr lang="zh-CN" altLang="en-US" sz="2400" b="1">
              <a:latin typeface="微软雅黑" panose="020b0503020204020204" pitchFamily="34" charset="-122"/>
              <a:ea typeface="微软雅黑" panose="020b0503020204020204" pitchFamily="34" charset="-122"/>
            </a:endParaRPr>
          </a:p>
        </p:txBody>
      </p:sp>
      <p:sp>
        <p:nvSpPr>
          <p:cNvPr id="4" name="圆角矩形 3"/>
          <p:cNvSpPr/>
          <p:nvPr/>
        </p:nvSpPr>
        <p:spPr>
          <a:xfrm>
            <a:off x="2051720" y="2276872"/>
            <a:ext cx="4752528" cy="792088"/>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smtClean="0">
                <a:latin typeface="微软雅黑" panose="020b0503020204020204" pitchFamily="34" charset="-122"/>
                <a:ea typeface="微软雅黑" panose="020b0503020204020204" pitchFamily="34" charset="-122"/>
              </a:rPr>
              <a:t>新  课  讲  授</a:t>
            </a:r>
            <a:endParaRPr lang="zh-CN" altLang="en-US" sz="2400" b="1">
              <a:latin typeface="微软雅黑" panose="020b0503020204020204" pitchFamily="34" charset="-122"/>
              <a:ea typeface="微软雅黑" panose="020b0503020204020204" pitchFamily="34" charset="-122"/>
            </a:endParaRPr>
          </a:p>
        </p:txBody>
      </p:sp>
      <p:sp>
        <p:nvSpPr>
          <p:cNvPr id="6" name="圆角矩形 5"/>
          <p:cNvSpPr/>
          <p:nvPr/>
        </p:nvSpPr>
        <p:spPr>
          <a:xfrm>
            <a:off x="2051720" y="4869160"/>
            <a:ext cx="4752528" cy="792088"/>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smtClean="0">
                <a:latin typeface="微软雅黑" panose="020b0503020204020204" pitchFamily="34" charset="-122"/>
                <a:ea typeface="微软雅黑" panose="020b0503020204020204" pitchFamily="34" charset="-122"/>
              </a:rPr>
              <a:t>课  外  延  伸</a:t>
            </a:r>
            <a:endParaRPr lang="zh-CN" altLang="en-US" sz="2400" b="1">
              <a:latin typeface="微软雅黑" panose="020b0503020204020204" pitchFamily="34" charset="-122"/>
              <a:ea typeface="微软雅黑" panose="020b0503020204020204" pitchFamily="34" charset="-122"/>
            </a:endParaRPr>
          </a:p>
        </p:txBody>
      </p:sp>
    </p:spTree>
  </p:cSld>
  <p:clrMapOvr>
    <a:masterClrMapping/>
  </p:clrMapOvr>
  <p:transition/>
  <p:timing/>
</p:sld>
</file>

<file path=ppt/slides/slide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矩形 3"/>
          <p:cNvSpPr/>
          <p:nvPr/>
        </p:nvSpPr>
        <p:spPr>
          <a:xfrm>
            <a:off x="-16143" y="465620"/>
            <a:ext cx="2987824" cy="720080"/>
          </a:xfrm>
          <a:prstGeom prst="rect">
            <a:avLst/>
          </a:prstGeom>
          <a:solidFill>
            <a:srgbClr val="92D050">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smtClean="0">
                <a:latin typeface="微软雅黑" panose="020b0503020204020204" pitchFamily="34" charset="-122"/>
                <a:ea typeface="微软雅黑" panose="020b0503020204020204" pitchFamily="34" charset="-122"/>
              </a:rPr>
              <a:t>滑 坡</a:t>
            </a:r>
            <a:endParaRPr lang="zh-CN" altLang="en-US" sz="2800" b="1">
              <a:latin typeface="微软雅黑" panose="020b0503020204020204" pitchFamily="34" charset="-122"/>
              <a:ea typeface="微软雅黑" panose="020b0503020204020204" pitchFamily="34" charset="-122"/>
            </a:endParaRPr>
          </a:p>
        </p:txBody>
      </p:sp>
      <p:sp>
        <p:nvSpPr>
          <p:cNvPr id="5" name="TextBox 4"/>
          <p:cNvSpPr txBox="1"/>
          <p:nvPr/>
        </p:nvSpPr>
        <p:spPr>
          <a:xfrm>
            <a:off x="899592" y="1412776"/>
            <a:ext cx="7848872" cy="461665"/>
          </a:xfrm>
          <a:prstGeom prst="rect">
            <a:avLst/>
          </a:prstGeom>
          <a:noFill/>
        </p:spPr>
        <p:txBody>
          <a:bodyPr wrap="square" rtlCol="0">
            <a:spAutoFit/>
          </a:bodyPr>
          <a:lstStyle/>
          <a:p>
            <a:r>
              <a:rPr lang="zh-CN" altLang="en-US" sz="2400" smtClean="0">
                <a:latin typeface="微软雅黑" panose="020b0503020204020204" pitchFamily="34" charset="-122"/>
                <a:ea typeface="微软雅黑" panose="020b0503020204020204" pitchFamily="34" charset="-122"/>
              </a:rPr>
              <a:t>大量山体物质在重力的作用下，沿滑动面整体滑动的现象</a:t>
            </a:r>
            <a:endParaRPr lang="zh-CN" altLang="en-US" sz="2400">
              <a:latin typeface="微软雅黑" panose="020b0503020204020204" pitchFamily="34" charset="-122"/>
              <a:ea typeface="微软雅黑" panose="020b0503020204020204" pitchFamily="34" charset="-122"/>
            </a:endParaRPr>
          </a:p>
        </p:txBody>
      </p:sp>
      <p:pic>
        <p:nvPicPr>
          <p:cNvPr id="8" name="图片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703050" y="1806614"/>
            <a:ext cx="4172051" cy="5544615"/>
          </a:xfrm>
          <a:prstGeom prst="rect">
            <a:avLst/>
          </a:prstGeom>
        </p:spPr>
      </p:pic>
      <p:sp>
        <p:nvSpPr>
          <p:cNvPr id="9" name="椭圆形标注 8"/>
          <p:cNvSpPr/>
          <p:nvPr/>
        </p:nvSpPr>
        <p:spPr>
          <a:xfrm>
            <a:off x="5561384" y="1790234"/>
            <a:ext cx="3043064" cy="1163180"/>
          </a:xfrm>
          <a:prstGeom prst="wedgeEllipseCallout">
            <a:avLst>
              <a:gd name="adj1" fmla="val -94236"/>
              <a:gd name="adj2" fmla="val 131779"/>
            </a:avLst>
          </a:prstGeom>
          <a:solidFill>
            <a:schemeClr val="accent6">
              <a:alpha val="40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zh-CN" altLang="en-US" sz="2000" b="1">
                <a:latin typeface="微软雅黑" panose="020b0503020204020204" pitchFamily="34" charset="-122"/>
                <a:ea typeface="微软雅黑" panose="020b0503020204020204" pitchFamily="34" charset="-122"/>
              </a:rPr>
              <a:t>读</a:t>
            </a:r>
            <a:r>
              <a:rPr lang="zh-CN" altLang="en-US" sz="2000" b="1" smtClean="0">
                <a:latin typeface="微软雅黑" panose="020b0503020204020204" pitchFamily="34" charset="-122"/>
                <a:ea typeface="微软雅黑" panose="020b0503020204020204" pitchFamily="34" charset="-122"/>
              </a:rPr>
              <a:t>图分析滑坡的形成条件有哪些？</a:t>
            </a:r>
            <a:endParaRPr lang="zh-CN" altLang="en-US" sz="2000" b="1">
              <a:latin typeface="微软雅黑" panose="020b0503020204020204" pitchFamily="34" charset="-122"/>
              <a:ea typeface="微软雅黑" panose="020b0503020204020204" pitchFamily="34" charset="-122"/>
            </a:endParaRPr>
          </a:p>
        </p:txBody>
      </p:sp>
      <p:sp>
        <p:nvSpPr>
          <p:cNvPr id="10" name="圆角矩形 9"/>
          <p:cNvSpPr/>
          <p:nvPr/>
        </p:nvSpPr>
        <p:spPr>
          <a:xfrm>
            <a:off x="5578270" y="3429000"/>
            <a:ext cx="3419872" cy="3096344"/>
          </a:xfrm>
          <a:prstGeom prst="roundRect">
            <a:avLst/>
          </a:prstGeom>
          <a:solidFill>
            <a:srgbClr val="92D050">
              <a:alpha val="36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smtClean="0">
                <a:solidFill>
                  <a:schemeClr val="tx1"/>
                </a:solidFill>
                <a:latin typeface="微软雅黑" panose="020b0503020204020204" pitchFamily="34" charset="-122"/>
                <a:ea typeface="微软雅黑" panose="020b0503020204020204" pitchFamily="34" charset="-122"/>
              </a:rPr>
              <a:t>地质构造：不稳定滑动面（断裂面）；</a:t>
            </a:r>
            <a:endParaRPr lang="en-US" altLang="zh-CN" sz="2000" b="1" smtClean="0">
              <a:solidFill>
                <a:schemeClr val="tx1"/>
              </a:solidFill>
              <a:latin typeface="微软雅黑" panose="020b0503020204020204" pitchFamily="34" charset="-122"/>
              <a:ea typeface="微软雅黑" panose="020b0503020204020204" pitchFamily="34" charset="-122"/>
            </a:endParaRPr>
          </a:p>
          <a:p>
            <a:pPr algn="ctr"/>
            <a:r>
              <a:rPr lang="zh-CN" altLang="en-US" sz="2000" b="1" smtClean="0">
                <a:solidFill>
                  <a:schemeClr val="tx1"/>
                </a:solidFill>
                <a:latin typeface="微软雅黑" panose="020b0503020204020204" pitchFamily="34" charset="-122"/>
                <a:ea typeface="微软雅黑" panose="020b0503020204020204" pitchFamily="34" charset="-122"/>
              </a:rPr>
              <a:t>坡脚与地面呈现一定角度（一般大于</a:t>
            </a:r>
            <a:r>
              <a:rPr lang="en-US" altLang="zh-CN" sz="2000" b="1" smtClean="0">
                <a:solidFill>
                  <a:schemeClr val="tx1"/>
                </a:solidFill>
                <a:latin typeface="微软雅黑" panose="020b0503020204020204" pitchFamily="34" charset="-122"/>
                <a:ea typeface="微软雅黑" panose="020b0503020204020204" pitchFamily="34" charset="-122"/>
              </a:rPr>
              <a:t>45</a:t>
            </a:r>
            <a:r>
              <a:rPr lang="zh-CN" altLang="en-US" sz="2000" b="1" smtClean="0">
                <a:solidFill>
                  <a:schemeClr val="tx1"/>
                </a:solidFill>
                <a:latin typeface="微软雅黑" panose="020b0503020204020204" pitchFamily="34" charset="-122"/>
                <a:ea typeface="微软雅黑" panose="020b0503020204020204" pitchFamily="34" charset="-122"/>
              </a:rPr>
              <a:t>度）</a:t>
            </a:r>
            <a:endParaRPr lang="en-US" altLang="zh-CN" sz="2000" b="1" smtClean="0">
              <a:solidFill>
                <a:schemeClr val="tx1"/>
              </a:solidFill>
              <a:latin typeface="微软雅黑" panose="020b0503020204020204" pitchFamily="34" charset="-122"/>
              <a:ea typeface="微软雅黑" panose="020b0503020204020204" pitchFamily="34" charset="-122"/>
            </a:endParaRPr>
          </a:p>
          <a:p>
            <a:pPr algn="ctr"/>
            <a:r>
              <a:rPr lang="zh-CN" altLang="en-US" sz="2000" b="1" smtClean="0">
                <a:solidFill>
                  <a:schemeClr val="tx1"/>
                </a:solidFill>
                <a:latin typeface="微软雅黑" panose="020b0503020204020204" pitchFamily="34" charset="-122"/>
                <a:ea typeface="微软雅黑" panose="020b0503020204020204" pitchFamily="34" charset="-122"/>
              </a:rPr>
              <a:t>动力因素：暴雨急流、工程作业、地震等</a:t>
            </a:r>
            <a:endParaRPr lang="en-US" altLang="zh-CN" sz="2000" b="1" smtClean="0">
              <a:solidFill>
                <a:schemeClr val="tx1"/>
              </a:solidFill>
              <a:latin typeface="微软雅黑" panose="020b0503020204020204" pitchFamily="34" charset="-122"/>
              <a:ea typeface="微软雅黑" panose="020b0503020204020204" pitchFamily="34" charset="-122"/>
            </a:endParaRPr>
          </a:p>
          <a:p>
            <a:pPr algn="ctr"/>
            <a:endParaRPr lang="zh-CN" alt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after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after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after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P spid="10" grpId="0"/>
    </p:bldLst>
  </p:timing>
</p:sld>
</file>

<file path=ppt/slides/slide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577659" y="899134"/>
            <a:ext cx="4050494" cy="5166372"/>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5" name="TextBox 4"/>
          <p:cNvSpPr txBox="1"/>
          <p:nvPr/>
        </p:nvSpPr>
        <p:spPr>
          <a:xfrm>
            <a:off x="171388" y="743460"/>
            <a:ext cx="6336704" cy="707886"/>
          </a:xfrm>
          <a:prstGeom prst="rect">
            <a:avLst/>
          </a:prstGeom>
          <a:noFill/>
        </p:spPr>
        <p:txBody>
          <a:bodyPr wrap="square" rtlCol="0">
            <a:spAutoFit/>
          </a:bodyPr>
          <a:lstStyle/>
          <a:p>
            <a:r>
              <a:rPr lang="zh-CN" altLang="en-US" sz="2000" b="1" smtClean="0">
                <a:latin typeface="微软雅黑" panose="020b0503020204020204" pitchFamily="34" charset="-122"/>
                <a:ea typeface="微软雅黑" panose="020b0503020204020204" pitchFamily="34" charset="-122"/>
              </a:rPr>
              <a:t>图中是</a:t>
            </a:r>
            <a:r>
              <a:rPr lang="en-US" altLang="zh-CN" sz="2000" b="1" smtClean="0">
                <a:latin typeface="微软雅黑" panose="020b0503020204020204" pitchFamily="34" charset="-122"/>
                <a:ea typeface="微软雅黑" panose="020b0503020204020204" pitchFamily="34" charset="-122"/>
              </a:rPr>
              <a:t>2015</a:t>
            </a:r>
            <a:r>
              <a:rPr lang="zh-CN" altLang="en-US" sz="2000" b="1" smtClean="0">
                <a:latin typeface="微软雅黑" panose="020b0503020204020204" pitchFamily="34" charset="-122"/>
                <a:ea typeface="微软雅黑" panose="020b0503020204020204" pitchFamily="34" charset="-122"/>
              </a:rPr>
              <a:t>年发生于浙江丽水的滑坡灾害现场，此次灾害给当地造成了重大损失。</a:t>
            </a:r>
            <a:endParaRPr lang="zh-CN" altLang="en-US" sz="2000" b="1">
              <a:latin typeface="微软雅黑" panose="020b0503020204020204" pitchFamily="34" charset="-122"/>
              <a:ea typeface="微软雅黑" panose="020b0503020204020204" pitchFamily="34" charset="-122"/>
            </a:endParaRPr>
          </a:p>
        </p:txBody>
      </p:sp>
      <p:sp>
        <p:nvSpPr>
          <p:cNvPr id="6" name="椭圆形标注 5"/>
          <p:cNvSpPr/>
          <p:nvPr/>
        </p:nvSpPr>
        <p:spPr>
          <a:xfrm>
            <a:off x="4823520" y="1088494"/>
            <a:ext cx="4320480" cy="1908457"/>
          </a:xfrm>
          <a:prstGeom prst="wedgeEllipseCallout">
            <a:avLst>
              <a:gd name="adj1" fmla="val -45959"/>
              <a:gd name="adj2" fmla="val 93780"/>
            </a:avLst>
          </a:prstGeom>
          <a:solidFill>
            <a:schemeClr val="accent6">
              <a:alpha val="40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zh-CN" altLang="en-US" sz="2000" b="1">
                <a:latin typeface="微软雅黑" panose="020b0503020204020204" pitchFamily="34" charset="-122"/>
                <a:ea typeface="微软雅黑" panose="020b0503020204020204" pitchFamily="34" charset="-122"/>
              </a:rPr>
              <a:t>问题</a:t>
            </a:r>
            <a:r>
              <a:rPr lang="zh-CN" altLang="en-US" sz="2000" b="1" smtClean="0">
                <a:latin typeface="微软雅黑" panose="020b0503020204020204" pitchFamily="34" charset="-122"/>
                <a:ea typeface="微软雅黑" panose="020b0503020204020204" pitchFamily="34" charset="-122"/>
              </a:rPr>
              <a:t>一：图中滑坡后，对当地环境产生了哪些重大危害？</a:t>
            </a:r>
            <a:endParaRPr lang="en-US" altLang="zh-CN" sz="2000" b="1" smtClean="0">
              <a:latin typeface="微软雅黑" panose="020b0503020204020204" pitchFamily="34" charset="-122"/>
              <a:ea typeface="微软雅黑" panose="020b0503020204020204" pitchFamily="34" charset="-122"/>
            </a:endParaRPr>
          </a:p>
          <a:p>
            <a:pPr algn="ctr"/>
            <a:r>
              <a:rPr lang="zh-CN" altLang="en-US" sz="2000" b="1" smtClean="0">
                <a:latin typeface="微软雅黑" panose="020b0503020204020204" pitchFamily="34" charset="-122"/>
                <a:ea typeface="微软雅黑" panose="020b0503020204020204" pitchFamily="34" charset="-122"/>
              </a:rPr>
              <a:t>问题二：滑坡多发地，人们应采取哪些防范措施？</a:t>
            </a:r>
            <a:endParaRPr lang="zh-CN" altLang="en-US" sz="2000" b="1">
              <a:latin typeface="微软雅黑" panose="020b0503020204020204" pitchFamily="34" charset="-122"/>
              <a:ea typeface="微软雅黑" panose="020b0503020204020204" pitchFamily="34" charset="-122"/>
            </a:endParaRPr>
          </a:p>
        </p:txBody>
      </p:sp>
      <p:sp>
        <p:nvSpPr>
          <p:cNvPr id="7" name="圆角矩形 6"/>
          <p:cNvSpPr/>
          <p:nvPr/>
        </p:nvSpPr>
        <p:spPr>
          <a:xfrm>
            <a:off x="5508104" y="3482319"/>
            <a:ext cx="3635896" cy="1656184"/>
          </a:xfrm>
          <a:prstGeom prst="roundRect">
            <a:avLst/>
          </a:prstGeom>
          <a:solidFill>
            <a:srgbClr val="92D050">
              <a:alpha val="36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2000" b="1" smtClean="0">
              <a:solidFill>
                <a:schemeClr val="tx1"/>
              </a:solidFill>
              <a:latin typeface="微软雅黑" panose="020b0503020204020204" pitchFamily="34" charset="-122"/>
              <a:ea typeface="微软雅黑" panose="020b0503020204020204" pitchFamily="34" charset="-122"/>
            </a:endParaRPr>
          </a:p>
          <a:p>
            <a:pPr algn="ctr"/>
            <a:r>
              <a:rPr lang="zh-CN" altLang="en-US" sz="2000" b="1" smtClean="0">
                <a:solidFill>
                  <a:schemeClr val="tx1"/>
                </a:solidFill>
                <a:latin typeface="微软雅黑" panose="020b0503020204020204" pitchFamily="34" charset="-122"/>
                <a:ea typeface="微软雅黑" panose="020b0503020204020204" pitchFamily="34" charset="-122"/>
              </a:rPr>
              <a:t>自然环境：破坏当地森林草地等植被，堵塞河道等</a:t>
            </a:r>
            <a:endParaRPr lang="en-US" altLang="zh-CN" sz="2000" b="1" smtClean="0">
              <a:solidFill>
                <a:schemeClr val="tx1"/>
              </a:solidFill>
              <a:latin typeface="微软雅黑" panose="020b0503020204020204" pitchFamily="34" charset="-122"/>
              <a:ea typeface="微软雅黑" panose="020b0503020204020204" pitchFamily="34" charset="-122"/>
            </a:endParaRPr>
          </a:p>
          <a:p>
            <a:pPr algn="ctr"/>
            <a:r>
              <a:rPr lang="zh-CN" altLang="en-US" sz="2000" b="1" smtClean="0">
                <a:solidFill>
                  <a:schemeClr val="tx1"/>
                </a:solidFill>
                <a:latin typeface="微软雅黑" panose="020b0503020204020204" pitchFamily="34" charset="-122"/>
                <a:ea typeface="微软雅黑" panose="020b0503020204020204" pitchFamily="34" charset="-122"/>
              </a:rPr>
              <a:t>人工环境：破坏房屋等建筑用地、毁坏农田等</a:t>
            </a:r>
            <a:endParaRPr lang="en-US" altLang="zh-CN" sz="2000" b="1" smtClean="0">
              <a:solidFill>
                <a:schemeClr val="tx1"/>
              </a:solidFill>
              <a:latin typeface="微软雅黑" panose="020b0503020204020204" pitchFamily="34" charset="-122"/>
              <a:ea typeface="微软雅黑" panose="020b0503020204020204" pitchFamily="34" charset="-122"/>
            </a:endParaRPr>
          </a:p>
          <a:p>
            <a:pPr algn="ctr"/>
            <a:endParaRPr lang="en-US" altLang="zh-CN" sz="2000" b="1" smtClean="0">
              <a:solidFill>
                <a:schemeClr val="tx1"/>
              </a:solidFill>
              <a:latin typeface="微软雅黑" panose="020b0503020204020204" pitchFamily="34" charset="-122"/>
              <a:ea typeface="微软雅黑" panose="020b0503020204020204" pitchFamily="34" charset="-122"/>
            </a:endParaRPr>
          </a:p>
          <a:p>
            <a:pPr algn="ctr"/>
            <a:endParaRPr lang="zh-CN" altLang="en-US"/>
          </a:p>
        </p:txBody>
      </p:sp>
      <p:sp>
        <p:nvSpPr>
          <p:cNvPr id="8" name="矩形 7"/>
          <p:cNvSpPr/>
          <p:nvPr/>
        </p:nvSpPr>
        <p:spPr>
          <a:xfrm>
            <a:off x="-437" y="5288420"/>
            <a:ext cx="9124281" cy="1440160"/>
          </a:xfrm>
          <a:prstGeom prst="rect">
            <a:avLst/>
          </a:prstGeom>
          <a:solidFill>
            <a:srgbClr val="92D050">
              <a:alpha val="3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b="1" smtClean="0">
                <a:solidFill>
                  <a:schemeClr val="tx1"/>
                </a:solidFill>
                <a:latin typeface="微软雅黑" panose="020b0503020204020204" pitchFamily="34" charset="-122"/>
                <a:ea typeface="微软雅黑" panose="020b0503020204020204" pitchFamily="34" charset="-122"/>
              </a:rPr>
              <a:t>1</a:t>
            </a:r>
            <a:r>
              <a:rPr lang="zh-CN" altLang="en-US" sz="2000" b="1" smtClean="0">
                <a:solidFill>
                  <a:schemeClr val="tx1"/>
                </a:solidFill>
                <a:latin typeface="微软雅黑" panose="020b0503020204020204" pitchFamily="34" charset="-122"/>
                <a:ea typeface="微软雅黑" panose="020b0503020204020204" pitchFamily="34" charset="-122"/>
              </a:rPr>
              <a:t>、进行地质灾害评估，重视山体斜坡的稳定性，选择地质条件稳定地区作为厂址和宅基地选址</a:t>
            </a:r>
            <a:endParaRPr lang="en-US" altLang="zh-CN" sz="2000" b="1" smtClean="0">
              <a:solidFill>
                <a:schemeClr val="tx1"/>
              </a:solidFill>
              <a:latin typeface="微软雅黑" panose="020b0503020204020204" pitchFamily="34" charset="-122"/>
              <a:ea typeface="微软雅黑" panose="020b0503020204020204" pitchFamily="34" charset="-122"/>
            </a:endParaRPr>
          </a:p>
          <a:p>
            <a:pPr algn="ctr"/>
            <a:r>
              <a:rPr lang="en-US" altLang="zh-CN" sz="2000" b="1" smtClean="0">
                <a:solidFill>
                  <a:schemeClr val="tx1"/>
                </a:solidFill>
                <a:latin typeface="微软雅黑" panose="020b0503020204020204" pitchFamily="34" charset="-122"/>
                <a:ea typeface="微软雅黑" panose="020b0503020204020204" pitchFamily="34" charset="-122"/>
              </a:rPr>
              <a:t>2</a:t>
            </a:r>
            <a:r>
              <a:rPr lang="zh-CN" altLang="en-US" sz="2000" b="1" smtClean="0">
                <a:solidFill>
                  <a:schemeClr val="tx1"/>
                </a:solidFill>
                <a:latin typeface="微软雅黑" panose="020b0503020204020204" pitchFamily="34" charset="-122"/>
                <a:ea typeface="微软雅黑" panose="020b0503020204020204" pitchFamily="34" charset="-122"/>
              </a:rPr>
              <a:t>、做好加固山体的防范工程，例如改变滑坡体外形，设置抗滑桩；修建排水沟</a:t>
            </a:r>
            <a:endParaRPr lang="zh-CN" altLang="en-US" sz="2000" b="1">
              <a:solidFill>
                <a:schemeClr val="tx1"/>
              </a:solidFill>
              <a:latin typeface="微软雅黑" panose="020b0503020204020204" pitchFamily="34" charset="-122"/>
              <a:ea typeface="微软雅黑" panose="020b0503020204020204" pitchFamily="34"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afterGroup">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after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after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after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Lst>
  </p:timing>
</p:sld>
</file>

<file path=ppt/slides/slide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pic>
        <p:nvPicPr>
          <p:cNvPr id="2" name="图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356992"/>
            <a:ext cx="5004048" cy="3336032"/>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11960" y="1052736"/>
            <a:ext cx="4932040" cy="3289670"/>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4" name="TextBox 3"/>
          <p:cNvSpPr txBox="1"/>
          <p:nvPr/>
        </p:nvSpPr>
        <p:spPr>
          <a:xfrm>
            <a:off x="107504" y="836712"/>
            <a:ext cx="3744416" cy="523220"/>
          </a:xfrm>
          <a:prstGeom prst="rect">
            <a:avLst/>
          </a:prstGeom>
          <a:noFill/>
        </p:spPr>
        <p:txBody>
          <a:bodyPr wrap="square" rtlCol="0">
            <a:spAutoFit/>
          </a:bodyPr>
          <a:lstStyle/>
          <a:p>
            <a:r>
              <a:rPr lang="zh-CN" altLang="en-US" sz="2800" b="1" smtClean="0">
                <a:latin typeface="微软雅黑" panose="020b0503020204020204" pitchFamily="34" charset="-122"/>
                <a:ea typeface="微软雅黑" panose="020b0503020204020204" pitchFamily="34" charset="-122"/>
              </a:rPr>
              <a:t>防滑坡工程措施</a:t>
            </a:r>
            <a:endParaRPr lang="zh-CN" altLang="en-US" sz="2800" b="1">
              <a:latin typeface="微软雅黑" panose="020b0503020204020204" pitchFamily="34" charset="-122"/>
              <a:ea typeface="微软雅黑" panose="020b0503020204020204" pitchFamily="34"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afterGroup">
                            <p:stCondLst>
                              <p:cond delay="0"/>
                            </p:stCondLst>
                            <p:childTnLst>
                              <p:par>
                                <p:cTn id="9" presetID="2" presetClass="entr" presetSubtype="4"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afterGroup">
                            <p:stCondLst>
                              <p:cond delay="0"/>
                            </p:stCondLst>
                            <p:childTnLst>
                              <p:par>
                                <p:cTn id="15" presetID="2" presetClass="entr" presetSubtype="4"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p:nvPr/>
        </p:nvSpPr>
        <p:spPr>
          <a:xfrm>
            <a:off x="-16143" y="465620"/>
            <a:ext cx="2987824" cy="720080"/>
          </a:xfrm>
          <a:prstGeom prst="rect">
            <a:avLst/>
          </a:prstGeom>
          <a:solidFill>
            <a:srgbClr val="92D050">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smtClean="0">
                <a:latin typeface="微软雅黑" panose="020b0503020204020204" pitchFamily="34" charset="-122"/>
                <a:ea typeface="微软雅黑" panose="020b0503020204020204" pitchFamily="34" charset="-122"/>
              </a:rPr>
              <a:t>泥 石 流</a:t>
            </a:r>
            <a:endParaRPr lang="zh-CN" altLang="en-US" sz="2800" b="1">
              <a:latin typeface="微软雅黑" panose="020b0503020204020204" pitchFamily="34" charset="-122"/>
              <a:ea typeface="微软雅黑" panose="020b0503020204020204" pitchFamily="34" charset="-122"/>
            </a:endParaRPr>
          </a:p>
        </p:txBody>
      </p:sp>
      <p:sp>
        <p:nvSpPr>
          <p:cNvPr id="3" name="TextBox 2"/>
          <p:cNvSpPr txBox="1"/>
          <p:nvPr/>
        </p:nvSpPr>
        <p:spPr>
          <a:xfrm>
            <a:off x="825600" y="1292784"/>
            <a:ext cx="7056784" cy="830997"/>
          </a:xfrm>
          <a:prstGeom prst="rect">
            <a:avLst/>
          </a:prstGeom>
          <a:noFill/>
        </p:spPr>
        <p:txBody>
          <a:bodyPr wrap="square" rtlCol="0">
            <a:spAutoFit/>
          </a:bodyPr>
          <a:lstStyle/>
          <a:p>
            <a:r>
              <a:rPr lang="zh-CN" altLang="en-US" sz="2400" smtClean="0">
                <a:latin typeface="微软雅黑" panose="020b0503020204020204" pitchFamily="34" charset="-122"/>
                <a:ea typeface="微软雅黑" panose="020b0503020204020204" pitchFamily="34" charset="-122"/>
              </a:rPr>
              <a:t>      山地沟谷中含有的大量固体碎屑物和水的混合体，在重力作用下，沿着沟床向下流动的特殊流体。</a:t>
            </a:r>
            <a:endParaRPr lang="zh-CN" altLang="en-US" sz="2400">
              <a:latin typeface="微软雅黑" panose="020b0503020204020204" pitchFamily="34" charset="-122"/>
              <a:ea typeface="微软雅黑" panose="020b0503020204020204" pitchFamily="34" charset="-122"/>
            </a:endParaRPr>
          </a:p>
        </p:txBody>
      </p:sp>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154456"/>
            <a:ext cx="4515591" cy="4522538"/>
          </a:xfrm>
          <a:prstGeom prst="rect">
            <a:avLst/>
          </a:prstGeom>
        </p:spPr>
      </p:pic>
      <p:sp>
        <p:nvSpPr>
          <p:cNvPr id="5" name="椭圆形标注 4"/>
          <p:cNvSpPr/>
          <p:nvPr/>
        </p:nvSpPr>
        <p:spPr>
          <a:xfrm>
            <a:off x="5364088" y="2035465"/>
            <a:ext cx="3043064" cy="1163180"/>
          </a:xfrm>
          <a:prstGeom prst="wedgeEllipseCallout">
            <a:avLst>
              <a:gd name="adj1" fmla="val -94236"/>
              <a:gd name="adj2" fmla="val 131779"/>
            </a:avLst>
          </a:prstGeom>
          <a:solidFill>
            <a:schemeClr val="accent6">
              <a:alpha val="40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zh-CN" altLang="en-US" sz="2000" b="1">
                <a:latin typeface="微软雅黑" panose="020b0503020204020204" pitchFamily="34" charset="-122"/>
                <a:ea typeface="微软雅黑" panose="020b0503020204020204" pitchFamily="34" charset="-122"/>
              </a:rPr>
              <a:t>读</a:t>
            </a:r>
            <a:r>
              <a:rPr lang="zh-CN" altLang="en-US" sz="2000" b="1" smtClean="0">
                <a:latin typeface="微软雅黑" panose="020b0503020204020204" pitchFamily="34" charset="-122"/>
                <a:ea typeface="微软雅黑" panose="020b0503020204020204" pitchFamily="34" charset="-122"/>
              </a:rPr>
              <a:t>图分析泥石流的形成条件？</a:t>
            </a:r>
            <a:endParaRPr lang="zh-CN" altLang="en-US" sz="2000" b="1">
              <a:latin typeface="微软雅黑" panose="020b0503020204020204" pitchFamily="34" charset="-122"/>
              <a:ea typeface="微软雅黑" panose="020b0503020204020204" pitchFamily="34" charset="-122"/>
            </a:endParaRPr>
          </a:p>
        </p:txBody>
      </p:sp>
      <p:sp>
        <p:nvSpPr>
          <p:cNvPr id="6" name="圆角矩形 5"/>
          <p:cNvSpPr/>
          <p:nvPr/>
        </p:nvSpPr>
        <p:spPr>
          <a:xfrm>
            <a:off x="5364088" y="3580650"/>
            <a:ext cx="3419872" cy="3096344"/>
          </a:xfrm>
          <a:prstGeom prst="roundRect">
            <a:avLst/>
          </a:prstGeom>
          <a:solidFill>
            <a:srgbClr val="92D050">
              <a:alpha val="36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2000" b="1" smtClean="0">
              <a:solidFill>
                <a:schemeClr val="tx1"/>
              </a:solidFill>
              <a:latin typeface="微软雅黑" panose="020b0503020204020204" pitchFamily="34" charset="-122"/>
              <a:ea typeface="微软雅黑" panose="020b0503020204020204" pitchFamily="34" charset="-122"/>
            </a:endParaRPr>
          </a:p>
          <a:p>
            <a:pPr algn="ctr"/>
            <a:r>
              <a:rPr lang="en-US" altLang="zh-CN" smtClean="0"/>
              <a:t>  </a:t>
            </a:r>
            <a:r>
              <a:rPr lang="en-US" altLang="zh-CN" sz="2400" b="1" smtClean="0">
                <a:solidFill>
                  <a:schemeClr val="tx1"/>
                </a:solidFill>
                <a:latin typeface="微软雅黑" panose="020b0503020204020204" pitchFamily="34" charset="-122"/>
                <a:ea typeface="微软雅黑" panose="020b0503020204020204" pitchFamily="34" charset="-122"/>
              </a:rPr>
              <a:t>1</a:t>
            </a:r>
            <a:r>
              <a:rPr lang="zh-CN" altLang="en-US" sz="2400" b="1" smtClean="0">
                <a:solidFill>
                  <a:schemeClr val="tx1"/>
                </a:solidFill>
                <a:latin typeface="微软雅黑" panose="020b0503020204020204" pitchFamily="34" charset="-122"/>
                <a:ea typeface="微软雅黑" panose="020b0503020204020204" pitchFamily="34" charset="-122"/>
              </a:rPr>
              <a:t>、表层有大量松散固体碎屑物质堆积</a:t>
            </a:r>
            <a:endParaRPr lang="en-US" altLang="zh-CN" sz="2400" b="1" smtClean="0">
              <a:solidFill>
                <a:schemeClr val="tx1"/>
              </a:solidFill>
              <a:latin typeface="微软雅黑" panose="020b0503020204020204" pitchFamily="34" charset="-122"/>
              <a:ea typeface="微软雅黑" panose="020b0503020204020204" pitchFamily="34" charset="-122"/>
            </a:endParaRPr>
          </a:p>
          <a:p>
            <a:pPr algn="ctr"/>
            <a:r>
              <a:rPr lang="en-US" altLang="zh-CN" sz="2400" b="1" smtClean="0">
                <a:solidFill>
                  <a:schemeClr val="tx1"/>
                </a:solidFill>
                <a:latin typeface="微软雅黑" panose="020b0503020204020204" pitchFamily="34" charset="-122"/>
                <a:ea typeface="微软雅黑" panose="020b0503020204020204" pitchFamily="34" charset="-122"/>
              </a:rPr>
              <a:t>  2</a:t>
            </a:r>
            <a:r>
              <a:rPr lang="zh-CN" altLang="en-US" sz="2400" b="1" smtClean="0">
                <a:solidFill>
                  <a:schemeClr val="tx1"/>
                </a:solidFill>
                <a:latin typeface="微软雅黑" panose="020b0503020204020204" pitchFamily="34" charset="-122"/>
                <a:ea typeface="微软雅黑" panose="020b0503020204020204" pitchFamily="34" charset="-122"/>
              </a:rPr>
              <a:t>、降水、河流等流水动力作用</a:t>
            </a:r>
            <a:endParaRPr lang="en-US" altLang="zh-CN" sz="2400" b="1">
              <a:solidFill>
                <a:schemeClr val="tx1"/>
              </a:solidFill>
              <a:latin typeface="微软雅黑" panose="020b0503020204020204" pitchFamily="34" charset="-122"/>
              <a:ea typeface="微软雅黑" panose="020b0503020204020204" pitchFamily="34" charset="-122"/>
            </a:endParaRPr>
          </a:p>
          <a:p>
            <a:pPr algn="ctr"/>
            <a:r>
              <a:rPr lang="en-US" altLang="zh-CN" sz="2400" b="1" smtClean="0">
                <a:solidFill>
                  <a:schemeClr val="tx1"/>
                </a:solidFill>
                <a:latin typeface="微软雅黑" panose="020b0503020204020204" pitchFamily="34" charset="-122"/>
                <a:ea typeface="微软雅黑" panose="020b0503020204020204" pitchFamily="34" charset="-122"/>
              </a:rPr>
              <a:t>3</a:t>
            </a:r>
            <a:r>
              <a:rPr lang="zh-CN" altLang="en-US" sz="2400" b="1" smtClean="0">
                <a:solidFill>
                  <a:schemeClr val="tx1"/>
                </a:solidFill>
                <a:latin typeface="微软雅黑" panose="020b0503020204020204" pitchFamily="34" charset="-122"/>
                <a:ea typeface="微软雅黑" panose="020b0503020204020204" pitchFamily="34" charset="-122"/>
              </a:rPr>
              <a:t>、具有一定坡度的沟谷</a:t>
            </a:r>
            <a:endParaRPr lang="zh-CN" altLang="en-US" sz="2400" b="1">
              <a:solidFill>
                <a:schemeClr val="tx1"/>
              </a:solidFill>
              <a:latin typeface="微软雅黑" panose="020b0503020204020204" pitchFamily="34" charset="-122"/>
              <a:ea typeface="微软雅黑" panose="020b0503020204020204" pitchFamily="34"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after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afterGroup">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ppt_x"/>
                                          </p:val>
                                        </p:tav>
                                        <p:tav tm="100000">
                                          <p:val>
                                            <p:strVal val="#ppt_x"/>
                                          </p:val>
                                        </p:tav>
                                      </p:tavLst>
                                    </p:anim>
                                    <p:anim calcmode="lin" valueType="num">
                                      <p:cBhvr additive="base">
                                        <p:cTn id="1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7" fill="hold" nodeType="clickPar">
                      <p:stCondLst>
                        <p:cond delay="indefinite"/>
                      </p:stCondLst>
                      <p:childTnLst>
                        <p:par>
                          <p:cTn id="18" fill="hold" nodeType="afterGroup">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additive="base">
                                        <p:cTn id="21" dur="500" fill="hold"/>
                                        <p:tgtEl>
                                          <p:spTgt spid="6"/>
                                        </p:tgtEl>
                                        <p:attrNameLst>
                                          <p:attrName>ppt_x</p:attrName>
                                        </p:attrNameLst>
                                      </p:cBhvr>
                                      <p:tavLst>
                                        <p:tav tm="0">
                                          <p:val>
                                            <p:strVal val="#ppt_x"/>
                                          </p:val>
                                        </p:tav>
                                        <p:tav tm="100000">
                                          <p:val>
                                            <p:strVal val="#ppt_x"/>
                                          </p:val>
                                        </p:tav>
                                      </p:tavLst>
                                    </p:anim>
                                    <p:anim calcmode="lin" valueType="num">
                                      <p:cBhvr additive="base">
                                        <p:cTn id="2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Lst>
  </p:timing>
</p:sld>
</file>

<file path=ppt/slides/slide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p:nvPr/>
        </p:nvSpPr>
        <p:spPr>
          <a:xfrm>
            <a:off x="-24562" y="476672"/>
            <a:ext cx="9145016" cy="756084"/>
          </a:xfrm>
          <a:prstGeom prst="rect">
            <a:avLst/>
          </a:prstGeom>
          <a:solidFill>
            <a:srgbClr val="92D050">
              <a:alpha val="3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smtClean="0">
                <a:solidFill>
                  <a:schemeClr val="tx1"/>
                </a:solidFill>
                <a:latin typeface="微软雅黑" panose="020b0503020204020204" pitchFamily="34" charset="-122"/>
                <a:ea typeface="微软雅黑" panose="020b0503020204020204" pitchFamily="34" charset="-122"/>
              </a:rPr>
              <a:t>泥石流形成的三个条件</a:t>
            </a:r>
            <a:endParaRPr lang="en-US" altLang="zh-CN" sz="2000" b="1" smtClean="0">
              <a:solidFill>
                <a:schemeClr val="tx1"/>
              </a:solidFill>
              <a:latin typeface="微软雅黑" panose="020b0503020204020204" pitchFamily="34" charset="-122"/>
              <a:ea typeface="微软雅黑" panose="020b0503020204020204" pitchFamily="34" charset="-122"/>
            </a:endParaRPr>
          </a:p>
        </p:txBody>
      </p:sp>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027" y="1234752"/>
            <a:ext cx="4762500" cy="2876550"/>
          </a:xfrm>
          <a:prstGeom prst="rect">
            <a:avLst/>
          </a:prstGeom>
        </p:spPr>
      </p:pic>
      <p:sp>
        <p:nvSpPr>
          <p:cNvPr id="5" name="椭圆形标注 4"/>
          <p:cNvSpPr/>
          <p:nvPr/>
        </p:nvSpPr>
        <p:spPr>
          <a:xfrm>
            <a:off x="5436096" y="1600270"/>
            <a:ext cx="1872208" cy="604593"/>
          </a:xfrm>
          <a:prstGeom prst="wedgeEllipseCallout">
            <a:avLst>
              <a:gd name="adj1" fmla="val -175193"/>
              <a:gd name="adj2" fmla="val 12386"/>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smtClean="0">
                <a:latin typeface="微软雅黑" panose="020b0503020204020204" pitchFamily="34" charset="-122"/>
                <a:ea typeface="微软雅黑" panose="020b0503020204020204" pitchFamily="34" charset="-122"/>
              </a:rPr>
              <a:t>形成区</a:t>
            </a:r>
            <a:endParaRPr lang="zh-CN" altLang="en-US" sz="2000" b="1">
              <a:latin typeface="微软雅黑" panose="020b0503020204020204" pitchFamily="34" charset="-122"/>
              <a:ea typeface="微软雅黑" panose="020b0503020204020204" pitchFamily="34" charset="-122"/>
            </a:endParaRPr>
          </a:p>
        </p:txBody>
      </p:sp>
      <p:sp>
        <p:nvSpPr>
          <p:cNvPr id="6" name="椭圆形标注 5"/>
          <p:cNvSpPr/>
          <p:nvPr/>
        </p:nvSpPr>
        <p:spPr>
          <a:xfrm>
            <a:off x="4668617" y="2492896"/>
            <a:ext cx="1872208" cy="604593"/>
          </a:xfrm>
          <a:prstGeom prst="wedgeEllipseCallout">
            <a:avLst>
              <a:gd name="adj1" fmla="val -175193"/>
              <a:gd name="adj2" fmla="val 12386"/>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smtClean="0">
                <a:latin typeface="微软雅黑" panose="020b0503020204020204" pitchFamily="34" charset="-122"/>
                <a:ea typeface="微软雅黑" panose="020b0503020204020204" pitchFamily="34" charset="-122"/>
              </a:rPr>
              <a:t>流通区</a:t>
            </a:r>
            <a:endParaRPr lang="zh-CN" altLang="en-US" sz="2000" b="1">
              <a:latin typeface="微软雅黑" panose="020b0503020204020204" pitchFamily="34" charset="-122"/>
              <a:ea typeface="微软雅黑" panose="020b0503020204020204" pitchFamily="34" charset="-122"/>
            </a:endParaRPr>
          </a:p>
        </p:txBody>
      </p:sp>
      <p:sp>
        <p:nvSpPr>
          <p:cNvPr id="7" name="椭圆形标注 6"/>
          <p:cNvSpPr/>
          <p:nvPr/>
        </p:nvSpPr>
        <p:spPr>
          <a:xfrm>
            <a:off x="4880301" y="3212976"/>
            <a:ext cx="1872208" cy="604593"/>
          </a:xfrm>
          <a:prstGeom prst="wedgeEllipseCallout">
            <a:avLst>
              <a:gd name="adj1" fmla="val -175193"/>
              <a:gd name="adj2" fmla="val 12386"/>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smtClean="0">
                <a:latin typeface="微软雅黑" panose="020b0503020204020204" pitchFamily="34" charset="-122"/>
                <a:ea typeface="微软雅黑" panose="020b0503020204020204" pitchFamily="34" charset="-122"/>
              </a:rPr>
              <a:t>堆积区</a:t>
            </a:r>
            <a:endParaRPr lang="zh-CN" altLang="en-US" sz="2000" b="1">
              <a:latin typeface="微软雅黑" panose="020b0503020204020204" pitchFamily="34" charset="-122"/>
              <a:ea typeface="微软雅黑" panose="020b0503020204020204" pitchFamily="34" charset="-122"/>
            </a:endParaRPr>
          </a:p>
        </p:txBody>
      </p:sp>
      <p:sp>
        <p:nvSpPr>
          <p:cNvPr id="8" name="矩形 7"/>
          <p:cNvSpPr/>
          <p:nvPr/>
        </p:nvSpPr>
        <p:spPr>
          <a:xfrm>
            <a:off x="-43645" y="1234752"/>
            <a:ext cx="9027427" cy="5256584"/>
          </a:xfrm>
          <a:prstGeom prst="rect">
            <a:avLst/>
          </a:prstGeom>
          <a:solidFill>
            <a:srgbClr val="92D050">
              <a:alpha val="3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smtClean="0">
                <a:solidFill>
                  <a:schemeClr val="tx1"/>
                </a:solidFill>
                <a:latin typeface="微软雅黑" panose="020b0503020204020204" pitchFamily="34" charset="-122"/>
                <a:ea typeface="微软雅黑" panose="020b0503020204020204" pitchFamily="34" charset="-122"/>
              </a:rPr>
              <a:t>1</a:t>
            </a:r>
            <a:r>
              <a:rPr lang="zh-CN" altLang="en-US" sz="2400" b="1" smtClean="0">
                <a:solidFill>
                  <a:schemeClr val="tx1"/>
                </a:solidFill>
                <a:latin typeface="微软雅黑" panose="020b0503020204020204" pitchFamily="34" charset="-122"/>
                <a:ea typeface="微软雅黑" panose="020b0503020204020204" pitchFamily="34" charset="-122"/>
              </a:rPr>
              <a:t>、地形</a:t>
            </a:r>
            <a:r>
              <a:rPr lang="zh-CN" altLang="en-US" sz="2400" b="1">
                <a:solidFill>
                  <a:schemeClr val="tx1"/>
                </a:solidFill>
                <a:latin typeface="微软雅黑" panose="020b0503020204020204" pitchFamily="34" charset="-122"/>
                <a:ea typeface="微软雅黑" panose="020b0503020204020204" pitchFamily="34" charset="-122"/>
              </a:rPr>
              <a:t>地貌</a:t>
            </a:r>
            <a:r>
              <a:rPr lang="zh-CN" altLang="en-US" sz="2400" b="1" smtClean="0">
                <a:solidFill>
                  <a:schemeClr val="tx1"/>
                </a:solidFill>
                <a:latin typeface="微软雅黑" panose="020b0503020204020204" pitchFamily="34" charset="-122"/>
                <a:ea typeface="微软雅黑" panose="020b0503020204020204" pitchFamily="34" charset="-122"/>
              </a:rPr>
              <a:t>条件：在</a:t>
            </a:r>
            <a:r>
              <a:rPr lang="zh-CN" altLang="en-US" sz="2400" b="1">
                <a:solidFill>
                  <a:schemeClr val="tx1"/>
                </a:solidFill>
                <a:latin typeface="微软雅黑" panose="020b0503020204020204" pitchFamily="34" charset="-122"/>
                <a:ea typeface="微软雅黑" panose="020b0503020204020204" pitchFamily="34" charset="-122"/>
              </a:rPr>
              <a:t>地形上具备山高沟深</a:t>
            </a:r>
            <a:r>
              <a:rPr lang="zh-CN" altLang="en-US" sz="2400" b="1" smtClean="0">
                <a:solidFill>
                  <a:schemeClr val="tx1"/>
                </a:solidFill>
                <a:latin typeface="微软雅黑" panose="020b0503020204020204" pitchFamily="34" charset="-122"/>
                <a:ea typeface="微软雅黑" panose="020b0503020204020204" pitchFamily="34" charset="-122"/>
              </a:rPr>
              <a:t>，地形陡峻；在</a:t>
            </a:r>
            <a:r>
              <a:rPr lang="zh-CN" altLang="en-US" sz="2400" b="1">
                <a:solidFill>
                  <a:schemeClr val="tx1"/>
                </a:solidFill>
                <a:latin typeface="微软雅黑" panose="020b0503020204020204" pitchFamily="34" charset="-122"/>
                <a:ea typeface="微软雅黑" panose="020b0503020204020204" pitchFamily="34" charset="-122"/>
              </a:rPr>
              <a:t>地貌</a:t>
            </a:r>
            <a:r>
              <a:rPr lang="zh-CN" altLang="en-US" sz="2400" b="1" smtClean="0">
                <a:solidFill>
                  <a:schemeClr val="tx1"/>
                </a:solidFill>
                <a:latin typeface="微软雅黑" panose="020b0503020204020204" pitchFamily="34" charset="-122"/>
                <a:ea typeface="微软雅黑" panose="020b0503020204020204" pitchFamily="34" charset="-122"/>
              </a:rPr>
              <a:t>上形成</a:t>
            </a:r>
            <a:r>
              <a:rPr lang="zh-CN" altLang="en-US" sz="2400" b="1">
                <a:solidFill>
                  <a:schemeClr val="tx1"/>
                </a:solidFill>
                <a:latin typeface="微软雅黑" panose="020b0503020204020204" pitchFamily="34" charset="-122"/>
                <a:ea typeface="微软雅黑" panose="020b0503020204020204" pitchFamily="34" charset="-122"/>
              </a:rPr>
              <a:t>区的地形多为三面环山，一面出口为瓢状或漏斗状，地形比较开阔、周围山高坡陡、山体破碎、植被生长不良</a:t>
            </a:r>
            <a:r>
              <a:rPr lang="zh-CN" altLang="en-US" sz="2400" b="1" smtClean="0">
                <a:solidFill>
                  <a:schemeClr val="tx1"/>
                </a:solidFill>
                <a:latin typeface="微软雅黑" panose="020b0503020204020204" pitchFamily="34" charset="-122"/>
                <a:ea typeface="微软雅黑" panose="020b0503020204020204" pitchFamily="34" charset="-122"/>
              </a:rPr>
              <a:t>，有利于</a:t>
            </a:r>
            <a:r>
              <a:rPr lang="zh-CN" altLang="en-US" sz="2400" b="1">
                <a:solidFill>
                  <a:schemeClr val="tx1"/>
                </a:solidFill>
                <a:latin typeface="微软雅黑" panose="020b0503020204020204" pitchFamily="34" charset="-122"/>
                <a:ea typeface="微软雅黑" panose="020b0503020204020204" pitchFamily="34" charset="-122"/>
              </a:rPr>
              <a:t>水和碎屑物质的集中</a:t>
            </a:r>
            <a:r>
              <a:rPr lang="zh-CN" altLang="en-US" sz="2400" b="1" smtClean="0">
                <a:solidFill>
                  <a:schemeClr val="tx1"/>
                </a:solidFill>
                <a:latin typeface="微软雅黑" panose="020b0503020204020204" pitchFamily="34" charset="-122"/>
                <a:ea typeface="微软雅黑" panose="020b0503020204020204" pitchFamily="34" charset="-122"/>
              </a:rPr>
              <a:t>；流通</a:t>
            </a:r>
            <a:r>
              <a:rPr lang="zh-CN" altLang="en-US" sz="2400" b="1">
                <a:solidFill>
                  <a:schemeClr val="tx1"/>
                </a:solidFill>
                <a:latin typeface="微软雅黑" panose="020b0503020204020204" pitchFamily="34" charset="-122"/>
                <a:ea typeface="微软雅黑" panose="020b0503020204020204" pitchFamily="34" charset="-122"/>
              </a:rPr>
              <a:t>区的地形多为狭窄陡深的</a:t>
            </a:r>
            <a:r>
              <a:rPr lang="zh-CN" altLang="en-US" sz="2400" b="1" smtClean="0">
                <a:solidFill>
                  <a:schemeClr val="tx1"/>
                </a:solidFill>
                <a:latin typeface="微软雅黑" panose="020b0503020204020204" pitchFamily="34" charset="-122"/>
                <a:ea typeface="微软雅黑" panose="020b0503020204020204" pitchFamily="34" charset="-122"/>
              </a:rPr>
              <a:t>峡谷；堆积</a:t>
            </a:r>
            <a:r>
              <a:rPr lang="zh-CN" altLang="en-US" sz="2400" b="1">
                <a:solidFill>
                  <a:schemeClr val="tx1"/>
                </a:solidFill>
                <a:latin typeface="微软雅黑" panose="020b0503020204020204" pitchFamily="34" charset="-122"/>
                <a:ea typeface="微软雅黑" panose="020b0503020204020204" pitchFamily="34" charset="-122"/>
              </a:rPr>
              <a:t>区的地形为开阔平坦的山前平原或河谷阶地</a:t>
            </a:r>
            <a:r>
              <a:rPr lang="zh-CN" altLang="en-US" sz="2400" b="1" smtClean="0">
                <a:solidFill>
                  <a:schemeClr val="tx1"/>
                </a:solidFill>
                <a:latin typeface="微软雅黑" panose="020b0503020204020204" pitchFamily="34" charset="-122"/>
                <a:ea typeface="微软雅黑" panose="020b0503020204020204" pitchFamily="34" charset="-122"/>
              </a:rPr>
              <a:t>，从而便于堆积。</a:t>
            </a:r>
            <a:endParaRPr lang="en-US" altLang="zh-CN" sz="2400" b="1" smtClean="0">
              <a:solidFill>
                <a:schemeClr val="tx1"/>
              </a:solidFill>
              <a:latin typeface="微软雅黑" panose="020b0503020204020204" pitchFamily="34" charset="-122"/>
              <a:ea typeface="微软雅黑" panose="020b0503020204020204" pitchFamily="34" charset="-122"/>
            </a:endParaRPr>
          </a:p>
          <a:p>
            <a:pPr algn="ctr"/>
            <a:r>
              <a:rPr lang="en-US" altLang="zh-CN" sz="2400" b="1" smtClean="0">
                <a:solidFill>
                  <a:schemeClr val="tx1"/>
                </a:solidFill>
                <a:latin typeface="微软雅黑" panose="020b0503020204020204" pitchFamily="34" charset="-122"/>
                <a:ea typeface="微软雅黑" panose="020b0503020204020204" pitchFamily="34" charset="-122"/>
              </a:rPr>
              <a:t>2</a:t>
            </a:r>
            <a:r>
              <a:rPr lang="zh-CN" altLang="en-US" sz="2400" b="1" smtClean="0">
                <a:solidFill>
                  <a:schemeClr val="tx1"/>
                </a:solidFill>
                <a:latin typeface="微软雅黑" panose="020b0503020204020204" pitchFamily="34" charset="-122"/>
                <a:ea typeface="微软雅黑" panose="020b0503020204020204" pitchFamily="34" charset="-122"/>
              </a:rPr>
              <a:t>、物质来源：地质构造</a:t>
            </a:r>
            <a:r>
              <a:rPr lang="zh-CN" altLang="en-US" sz="2400" b="1">
                <a:solidFill>
                  <a:schemeClr val="tx1"/>
                </a:solidFill>
                <a:latin typeface="微软雅黑" panose="020b0503020204020204" pitchFamily="34" charset="-122"/>
                <a:ea typeface="微软雅黑" panose="020b0503020204020204" pitchFamily="34" charset="-122"/>
              </a:rPr>
              <a:t>复杂</a:t>
            </a:r>
            <a:r>
              <a:rPr lang="zh-CN" altLang="en-US" sz="2400" b="1" smtClean="0">
                <a:solidFill>
                  <a:schemeClr val="tx1"/>
                </a:solidFill>
                <a:latin typeface="微软雅黑" panose="020b0503020204020204" pitchFamily="34" charset="-122"/>
                <a:ea typeface="微软雅黑" panose="020b0503020204020204" pitchFamily="34" charset="-122"/>
              </a:rPr>
              <a:t>、，地震等构造</a:t>
            </a:r>
            <a:r>
              <a:rPr lang="zh-CN" altLang="en-US" sz="2400" b="1">
                <a:solidFill>
                  <a:schemeClr val="tx1"/>
                </a:solidFill>
                <a:latin typeface="微软雅黑" panose="020b0503020204020204" pitchFamily="34" charset="-122"/>
                <a:ea typeface="微软雅黑" panose="020b0503020204020204" pitchFamily="34" charset="-122"/>
              </a:rPr>
              <a:t>活动</a:t>
            </a:r>
            <a:r>
              <a:rPr lang="zh-CN" altLang="en-US" sz="2400" b="1" smtClean="0">
                <a:solidFill>
                  <a:schemeClr val="tx1"/>
                </a:solidFill>
                <a:latin typeface="微软雅黑" panose="020b0503020204020204" pitchFamily="34" charset="-122"/>
                <a:ea typeface="微软雅黑" panose="020b0503020204020204" pitchFamily="34" charset="-122"/>
              </a:rPr>
              <a:t>强烈地区，地表岩石破碎；岩石性质，岩层</a:t>
            </a:r>
            <a:r>
              <a:rPr lang="zh-CN" altLang="en-US" sz="2400" b="1">
                <a:solidFill>
                  <a:schemeClr val="tx1"/>
                </a:solidFill>
                <a:latin typeface="微软雅黑" panose="020b0503020204020204" pitchFamily="34" charset="-122"/>
                <a:ea typeface="微软雅黑" panose="020b0503020204020204" pitchFamily="34" charset="-122"/>
              </a:rPr>
              <a:t>结构松散、软弱、易于风化、节理发育或软硬相间成层的</a:t>
            </a:r>
            <a:r>
              <a:rPr lang="zh-CN" altLang="en-US" sz="2400" b="1" smtClean="0">
                <a:solidFill>
                  <a:schemeClr val="tx1"/>
                </a:solidFill>
                <a:latin typeface="微软雅黑" panose="020b0503020204020204" pitchFamily="34" charset="-122"/>
                <a:ea typeface="微软雅黑" panose="020b0503020204020204" pitchFamily="34" charset="-122"/>
              </a:rPr>
              <a:t>地区；人类</a:t>
            </a:r>
            <a:r>
              <a:rPr lang="zh-CN" altLang="en-US" sz="2400" b="1">
                <a:solidFill>
                  <a:schemeClr val="tx1"/>
                </a:solidFill>
                <a:latin typeface="微软雅黑" panose="020b0503020204020204" pitchFamily="34" charset="-122"/>
                <a:ea typeface="微软雅黑" panose="020b0503020204020204" pitchFamily="34" charset="-122"/>
              </a:rPr>
              <a:t>工程活动，如滥伐森林、开山采矿、采石弃渣水</a:t>
            </a:r>
            <a:r>
              <a:rPr lang="zh-CN" altLang="en-US" sz="2400" b="1" smtClean="0">
                <a:solidFill>
                  <a:schemeClr val="tx1"/>
                </a:solidFill>
                <a:latin typeface="微软雅黑" panose="020b0503020204020204" pitchFamily="34" charset="-122"/>
                <a:ea typeface="微软雅黑" panose="020b0503020204020204" pitchFamily="34" charset="-122"/>
              </a:rPr>
              <a:t>等。</a:t>
            </a:r>
            <a:endParaRPr lang="en-US" altLang="zh-CN" sz="2400" b="1" smtClean="0">
              <a:solidFill>
                <a:schemeClr val="tx1"/>
              </a:solidFill>
              <a:latin typeface="微软雅黑" panose="020b0503020204020204" pitchFamily="34" charset="-122"/>
              <a:ea typeface="微软雅黑" panose="020b0503020204020204" pitchFamily="34" charset="-122"/>
            </a:endParaRPr>
          </a:p>
          <a:p>
            <a:pPr algn="ctr"/>
            <a:r>
              <a:rPr lang="en-US" altLang="zh-CN" sz="2400" b="1" smtClean="0">
                <a:solidFill>
                  <a:schemeClr val="tx1"/>
                </a:solidFill>
                <a:latin typeface="微软雅黑" panose="020b0503020204020204" pitchFamily="34" charset="-122"/>
                <a:ea typeface="微软雅黑" panose="020b0503020204020204" pitchFamily="34" charset="-122"/>
              </a:rPr>
              <a:t>3</a:t>
            </a:r>
            <a:r>
              <a:rPr lang="zh-CN" altLang="en-US" sz="2400" b="1" smtClean="0">
                <a:solidFill>
                  <a:schemeClr val="tx1"/>
                </a:solidFill>
                <a:latin typeface="微软雅黑" panose="020b0503020204020204" pitchFamily="34" charset="-122"/>
                <a:ea typeface="微软雅黑" panose="020b0503020204020204" pitchFamily="34" charset="-122"/>
              </a:rPr>
              <a:t>、水源条件：水既是其组成部分优势发生的动力来源，其中包括暴雨冰雪融水、水库溃决水体等。</a:t>
            </a:r>
            <a:endParaRPr lang="zh-CN" altLang="en-US" sz="2400" b="1">
              <a:solidFill>
                <a:schemeClr val="tx1"/>
              </a:solidFill>
              <a:latin typeface="微软雅黑" panose="020b0503020204020204" pitchFamily="34" charset="-122"/>
              <a:ea typeface="微软雅黑" panose="020b0503020204020204" pitchFamily="34"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afterGroup">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after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after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after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afterGroup">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500" fill="hold"/>
                                        <p:tgtEl>
                                          <p:spTgt spid="8"/>
                                        </p:tgtEl>
                                        <p:attrNameLst>
                                          <p:attrName>ppt_x</p:attrName>
                                        </p:attrNameLst>
                                      </p:cBhvr>
                                      <p:tavLst>
                                        <p:tav tm="0">
                                          <p:val>
                                            <p:strVal val="#ppt_x"/>
                                          </p:val>
                                        </p:tav>
                                        <p:tav tm="100000">
                                          <p:val>
                                            <p:strVal val="#ppt_x"/>
                                          </p:val>
                                        </p:tav>
                                      </p:tavLst>
                                    </p:anim>
                                    <p:anim calcmode="lin" valueType="num">
                                      <p:cBhvr additive="base">
                                        <p:cTn id="2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p:bldP spid="7" grpId="0"/>
      <p:bldP spid="8" grpId="0"/>
    </p:bldLst>
  </p:timing>
</p:sld>
</file>

<file path=ppt/slides/slide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p:nvPr/>
        </p:nvSpPr>
        <p:spPr>
          <a:xfrm>
            <a:off x="-24562" y="476672"/>
            <a:ext cx="9145016" cy="756084"/>
          </a:xfrm>
          <a:prstGeom prst="rect">
            <a:avLst/>
          </a:prstGeom>
          <a:solidFill>
            <a:srgbClr val="92D050">
              <a:alpha val="3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smtClean="0">
                <a:solidFill>
                  <a:schemeClr val="tx1"/>
                </a:solidFill>
                <a:latin typeface="微软雅黑" panose="020b0503020204020204" pitchFamily="34" charset="-122"/>
                <a:ea typeface="微软雅黑" panose="020b0503020204020204" pitchFamily="34" charset="-122"/>
              </a:rPr>
              <a:t>请同学们讨论：如果在野外遇到泥石流我们该怎么办？</a:t>
            </a:r>
            <a:endParaRPr lang="en-US" altLang="zh-CN" sz="2000" b="1" smtClean="0">
              <a:solidFill>
                <a:schemeClr val="tx1"/>
              </a:solidFill>
              <a:latin typeface="微软雅黑" panose="020b0503020204020204" pitchFamily="34" charset="-122"/>
              <a:ea typeface="微软雅黑" panose="020b0503020204020204" pitchFamily="34" charset="-122"/>
            </a:endParaRPr>
          </a:p>
        </p:txBody>
      </p:sp>
      <p:pic>
        <p:nvPicPr>
          <p:cNvPr id="3" name="图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373" y="1232756"/>
            <a:ext cx="5852974" cy="5436604"/>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afterGroup">
                            <p:stCondLst>
                              <p:cond delay="0"/>
                            </p:stCondLst>
                            <p:childTnLst>
                              <p:par>
                                <p:cTn id="9" presetID="2" presetClass="entr" presetSubtype="4"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ags/tag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1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1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2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3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3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3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3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3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3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4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4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5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5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5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7.xml><?xml version="1.0" encoding="utf-8"?>
<p:tagLst xmlns:p="http://schemas.openxmlformats.org/presentationml/2006/main">
  <p:tag name="KSO_WM_BEAUTIFY_FLAG" val="#wm#"/>
  <p:tag name="KSO_WM_TAG_VERSION" val="1.0"/>
  <p:tag name="KSO_WM_TEMPLATE_CATEGORY" val="custom"/>
  <p:tag name="KSO_WM_TEMPLATE_INDEX" val="20205081"/>
  <p:tag name="KSO_WM_UNIT_COMPATIBLE" val="0"/>
  <p:tag name="KSO_WM_UNIT_DIAGRAM_ISNUMVISUAL" val="0"/>
  <p:tag name="KSO_WM_UNIT_DIAGRAM_ISREFERUNIT" val="0"/>
  <p:tag name="KSO_WM_UNIT_HIGHLIGHT" val="0"/>
  <p:tag name="KSO_WM_UNIT_ID" val="_0**"/>
  <p:tag name="KSO_WM_UNIT_LAYERLEVEL" val="1"/>
</p:tagLst>
</file>

<file path=ppt/tags/tag58.xml><?xml version="1.0" encoding="utf-8"?>
<p:tagLst xmlns:p="http://schemas.openxmlformats.org/presentationml/2006/main">
  <p:tag name="KSO_WM_BEAUTIFY_FLAG" val="#wm#"/>
  <p:tag name="KSO_WM_TAG_VERSION" val="1.0"/>
  <p:tag name="KSO_WM_TEMPLATE_CATEGORY" val="custom"/>
  <p:tag name="KSO_WM_TEMPLATE_INDEX" val="20205081"/>
  <p:tag name="KSO_WM_UNIT_COMPATIBLE" val="0"/>
  <p:tag name="KSO_WM_UNIT_DIAGRAM_ISNUMVISUAL" val="0"/>
  <p:tag name="KSO_WM_UNIT_DIAGRAM_ISREFERUNIT" val="0"/>
  <p:tag name="KSO_WM_UNIT_HIGHLIGHT" val="0"/>
  <p:tag name="KSO_WM_UNIT_ID" val="_0**"/>
  <p:tag name="KSO_WM_UNIT_LAYERLEVEL" val="1"/>
</p:tagLst>
</file>

<file path=ppt/tags/tag5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6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6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62.xml><?xml version="1.0" encoding="utf-8"?>
<p:tagLst xmlns:p="http://schemas.openxmlformats.org/presentationml/2006/main">
  <p:tag name="KSO_WM_BEAUTIFY_FLAG" val="#wm#"/>
  <p:tag name="KSO_WM_TAG_VERSION" val="1.0"/>
  <p:tag name="KSO_WM_TEMPLATE_CATEGORY" val="custom"/>
  <p:tag name="KSO_WM_TEMPLATE_COLOR_TYPE" val="1"/>
  <p:tag name="KSO_WM_TEMPLATE_INDEX" val="20205081"/>
  <p:tag name="KSO_WM_TEMPLATE_MASTER_TYPE" val="0"/>
  <p:tag name="KSO_WM_TEMPLATE_SUBCATEGORY" val="19"/>
  <p:tag name="KSO_WM_TEMPLATE_THUMBS_INDEX" val="1、4、7、12、13、14、15、16、17、18、20、24、25、28、33、36、40、43、44"/>
  <p:tag name="KSO_WM_UNIT_SHOW_EDIT_AREA_INDICATION" val="1"/>
</p:tagLst>
</file>

<file path=ppt/tags/tag63.xml><?xml version="1.0" encoding="utf-8"?>
<p:tagLst xmlns:p="http://schemas.openxmlformats.org/presentationml/2006/main">
  <p:tag name="AS_OS" val="Unix 3.10 unknown"/>
  <p:tag name="AS_RELEASE_DATE" val="2020.11.30"/>
  <p:tag name="AS_TITLE" val="Aspose.Slides for Java"/>
  <p:tag name="AS_VERSION" val="20.11"/>
</p:tagLst>
</file>

<file path=ppt/tags/tag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heme/theme1.xml><?xml version="1.0" encoding="utf-8"?>
<a:theme xmlns:r="http://schemas.openxmlformats.org/officeDocument/2006/relationships" xmlns:a="http://schemas.openxmlformats.org/drawingml/2006/main" name="自定义设计方案">
  <a:themeElements>
    <a:clrScheme name="新版空白演示配色">
      <a:dk1>
        <a:srgbClr val="000000"/>
      </a:dk1>
      <a:lt1>
        <a:srgbClr val="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Arial"/>
      </a:majorFont>
      <a:minorFont>
        <a:latin typeface="Arial"/>
        <a:ea typeface="微软雅黑"/>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学科网</Company>
  <PresentationFormat>On-screen Show (4:3)</PresentationFormat>
  <Paragraphs>58</Paragraphs>
  <Slides>13</Slides>
  <Notes>0</Notes>
  <TotalTime>0</TotalTime>
  <HiddenSlides>0</HiddenSlides>
  <MMClips>0</MMClips>
  <ScaleCrop>0</ScaleCrop>
  <HeadingPairs>
    <vt:vector baseType="variant" size="6">
      <vt:variant>
        <vt:lpstr>Fonts used</vt:lpstr>
      </vt:variant>
      <vt:variant>
        <vt:i4>3</vt:i4>
      </vt:variant>
      <vt:variant>
        <vt:lpstr>Theme</vt:lpstr>
      </vt:variant>
      <vt:variant>
        <vt:i4>1</vt:i4>
      </vt:variant>
      <vt:variant>
        <vt:lpstr>Slide Titles</vt:lpstr>
      </vt:variant>
      <vt:variant>
        <vt:i4>13</vt:i4>
      </vt:variant>
    </vt:vector>
  </HeadingPairs>
  <TitlesOfParts>
    <vt:vector baseType="lpstr" size="17">
      <vt:lpstr>Arial</vt:lpstr>
      <vt:lpstr>微软雅黑</vt:lpstr>
      <vt:lpstr>Wingdings</vt:lpstr>
      <vt:lpstr>自定义设计方案</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Java</Application>
  <AppVersion>20.1100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creator>rbm.xkw.com</dc:creator>
  <cp:revision>1</cp:revision>
  <cp:lastPrinted>2021-04-12T10:48:11.888</cp:lastPrinted>
  <dcterms:created xsi:type="dcterms:W3CDTF">2021-04-12T10:48:11Z</dcterms:created>
  <dcterms:modified xsi:type="dcterms:W3CDTF">2021-04-12T02:48:14Z</dcterms:modified>
</cp:coreProperties>
</file>

<file path=docProps/custom.xml><?xml version="1.0" encoding="utf-8"?>
<Properties xmlns:vt="http://schemas.openxmlformats.org/officeDocument/2006/docPropsVTypes" xmlns="http://schemas.openxmlformats.org/officeDocument/2006/custom-properties">
  <property fmtid="{D5CDD505-2E9C-101B-9397-08002B2CF9AE}" pid="2" name="album">
    <vt:lpwstr>rbm.xkw.com</vt:lpwstr>
  </property>
  <property fmtid="{D5CDD505-2E9C-101B-9397-08002B2CF9AE}" pid="3" name="author">
    <vt:lpwstr>rbm.xkw.com</vt:lpwstr>
  </property>
  <property fmtid="{D5CDD505-2E9C-101B-9397-08002B2CF9AE}" pid="4" name="company">
    <vt:lpwstr>学科网</vt:lpwstr>
  </property>
  <property fmtid="{D5CDD505-2E9C-101B-9397-08002B2CF9AE}" pid="5" name="copyright">
    <vt:lpwstr>学科网版权所有</vt:lpwstr>
  </property>
</Properties>
</file>