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2"/>
    <p:sldMasterId id="2147483660" r:id="rId3"/>
  </p:sldMasterIdLst>
  <p:notesMasterIdLst>
    <p:notesMasterId r:id="rId4"/>
  </p:notesMasterIdLst>
  <p:sldIdLst>
    <p:sldId id="389" r:id="rId5"/>
    <p:sldId id="294" r:id="rId6"/>
    <p:sldId id="293" r:id="rId7"/>
    <p:sldId id="327" r:id="rId8"/>
    <p:sldId id="328" r:id="rId9"/>
    <p:sldId id="329" r:id="rId10"/>
    <p:sldId id="330" r:id="rId11"/>
    <p:sldId id="331" r:id="rId12"/>
    <p:sldId id="295" r:id="rId13"/>
    <p:sldId id="296" r:id="rId14"/>
    <p:sldId id="299" r:id="rId15"/>
    <p:sldId id="297" r:id="rId16"/>
    <p:sldId id="332" r:id="rId17"/>
    <p:sldId id="333" r:id="rId18"/>
    <p:sldId id="334" r:id="rId19"/>
    <p:sldId id="335" r:id="rId20"/>
    <p:sldId id="300" r:id="rId21"/>
    <p:sldId id="301" r:id="rId22"/>
    <p:sldId id="302" r:id="rId23"/>
    <p:sldId id="390" r:id="rId24"/>
    <p:sldId id="303" r:id="rId25"/>
    <p:sldId id="368" r:id="rId26"/>
    <p:sldId id="369" r:id="rId27"/>
    <p:sldId id="376" r:id="rId28"/>
    <p:sldId id="370" r:id="rId29"/>
    <p:sldId id="371" r:id="rId30"/>
    <p:sldId id="372" r:id="rId31"/>
    <p:sldId id="373" r:id="rId32"/>
    <p:sldId id="374" r:id="rId33"/>
    <p:sldId id="375" r:id="rId34"/>
    <p:sldId id="377" r:id="rId35"/>
    <p:sldId id="378" r:id="rId36"/>
    <p:sldId id="307" r:id="rId37"/>
    <p:sldId id="308" r:id="rId38"/>
    <p:sldId id="379" r:id="rId39"/>
    <p:sldId id="380" r:id="rId40"/>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admin" initials="a"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fontRef idx="minor">
          <a:prstClr val="black"/>
        </a:fontRef>
        <a:schemeClr val="lt1"/>
      </a:tcTxStyle>
      <a:tcStyle>
        <a:fill>
          <a:solidFill>
            <a:schemeClr val="accent6"/>
          </a:solidFill>
        </a:fill>
      </a:tcStyle>
    </a:lastCol>
    <a:firstCol>
      <a:tcTxStyle b="on">
        <a:fontRef idx="minor">
          <a:prstClr val="black"/>
        </a:fontRef>
        <a:schemeClr val="lt1"/>
      </a:tcTxStyle>
      <a:tcStyle>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fill>
          <a:solidFill>
            <a:schemeClr val="accent4">
              <a:tint val="40000"/>
            </a:schemeClr>
          </a:solidFill>
        </a:fill>
      </a:tcStyle>
    </a:band1H>
    <a:band1V>
      <a:tcStyle>
        <a:fill>
          <a:solidFill>
            <a:schemeClr val="accent4">
              <a:tint val="40000"/>
            </a:schemeClr>
          </a:solidFill>
        </a:fill>
      </a:tcStyle>
    </a:band1V>
    <a:lastCol>
      <a:tcTxStyle b="on">
        <a:fontRef idx="minor">
          <a:prstClr val="black"/>
        </a:fontRef>
        <a:schemeClr val="lt1"/>
      </a:tcTxStyle>
      <a:tcStyle>
        <a:fill>
          <a:solidFill>
            <a:schemeClr val="accent4"/>
          </a:solidFill>
        </a:fill>
      </a:tcStyle>
    </a:lastCol>
    <a:firstCol>
      <a:tcTxStyle b="on">
        <a:fontRef idx="minor">
          <a:prstClr val="black"/>
        </a:fontRef>
        <a:schemeClr val="lt1"/>
      </a:tcTxStyle>
      <a:tcStyle>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04"/>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2.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notesMaster" Target="notesMasters/notesMaster1.xml" /><Relationship Id="rId40" Type="http://schemas.openxmlformats.org/officeDocument/2006/relationships/slide" Target="slides/slide36.xml" /><Relationship Id="rId41" Type="http://schemas.openxmlformats.org/officeDocument/2006/relationships/tags" Target="tags/tag758.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246.xml" /><Relationship Id="rId2" Type="http://schemas.openxmlformats.org/officeDocument/2006/relationships/tags" Target="../tags/tag247.xml" /><Relationship Id="rId3" Type="http://schemas.openxmlformats.org/officeDocument/2006/relationships/tags" Target="../tags/tag248.xml" /><Relationship Id="rId4" Type="http://schemas.openxmlformats.org/officeDocument/2006/relationships/tags" Target="../tags/tag249.xml" /><Relationship Id="rId5" Type="http://schemas.openxmlformats.org/officeDocument/2006/relationships/tags" Target="../tags/tag250.xml" /><Relationship Id="rId6" Type="http://schemas.openxmlformats.org/officeDocument/2006/relationships/tags" Target="../tags/tag251.xml" /><Relationship Id="rId7" Type="http://schemas.openxmlformats.org/officeDocument/2006/relationships/tags" Target="../tags/tag252.xml" /><Relationship Id="rId8"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 Id="rId3" Type="http://schemas.openxmlformats.org/officeDocument/2006/relationships/tags" Target="../tags/tag253.xml" /><Relationship Id="rId4" Type="http://schemas.openxmlformats.org/officeDocument/2006/relationships/tags" Target="../tags/tag254.xml" /><Relationship Id="rId5" Type="http://schemas.openxmlformats.org/officeDocument/2006/relationships/tags" Target="../tags/tag255.xml" /><Relationship Id="rId6" Type="http://schemas.openxmlformats.org/officeDocument/2006/relationships/tags" Target="../tags/tag256.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 Id="rId3" Type="http://schemas.openxmlformats.org/officeDocument/2006/relationships/tags" Target="../tags/tag386.xml" /><Relationship Id="rId4" Type="http://schemas.openxmlformats.org/officeDocument/2006/relationships/tags" Target="../tags/tag387.xml" /><Relationship Id="rId5" Type="http://schemas.openxmlformats.org/officeDocument/2006/relationships/tags" Target="../tags/tag388.xml" /><Relationship Id="rId6" Type="http://schemas.openxmlformats.org/officeDocument/2006/relationships/tags" Target="../tags/tag389.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 Id="rId3" Type="http://schemas.openxmlformats.org/officeDocument/2006/relationships/tags" Target="../tags/tag401.xml" /><Relationship Id="rId4" Type="http://schemas.openxmlformats.org/officeDocument/2006/relationships/tags" Target="../tags/tag402.xml" /><Relationship Id="rId5" Type="http://schemas.openxmlformats.org/officeDocument/2006/relationships/tags" Target="../tags/tag403.xml" /><Relationship Id="rId6" Type="http://schemas.openxmlformats.org/officeDocument/2006/relationships/tags" Target="../tags/tag404.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 Id="rId3" Type="http://schemas.openxmlformats.org/officeDocument/2006/relationships/tags" Target="../tags/tag411.xml" /><Relationship Id="rId4" Type="http://schemas.openxmlformats.org/officeDocument/2006/relationships/tags" Target="../tags/tag412.xml" /><Relationship Id="rId5" Type="http://schemas.openxmlformats.org/officeDocument/2006/relationships/tags" Target="../tags/tag413.xml" /><Relationship Id="rId6" Type="http://schemas.openxmlformats.org/officeDocument/2006/relationships/tags" Target="../tags/tag414.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 Id="rId3" Type="http://schemas.openxmlformats.org/officeDocument/2006/relationships/tags" Target="../tags/tag422.xml" /><Relationship Id="rId4" Type="http://schemas.openxmlformats.org/officeDocument/2006/relationships/tags" Target="../tags/tag423.xml" /><Relationship Id="rId5" Type="http://schemas.openxmlformats.org/officeDocument/2006/relationships/tags" Target="../tags/tag424.xml" /><Relationship Id="rId6" Type="http://schemas.openxmlformats.org/officeDocument/2006/relationships/tags" Target="../tags/tag425.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 Id="rId3" Type="http://schemas.openxmlformats.org/officeDocument/2006/relationships/tags" Target="../tags/tag432.xml" /><Relationship Id="rId4" Type="http://schemas.openxmlformats.org/officeDocument/2006/relationships/tags" Target="../tags/tag433.xml" /><Relationship Id="rId5" Type="http://schemas.openxmlformats.org/officeDocument/2006/relationships/tags" Target="../tags/tag434.xml" /><Relationship Id="rId6" Type="http://schemas.openxmlformats.org/officeDocument/2006/relationships/tags" Target="../tags/tag435.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 Id="rId3" Type="http://schemas.openxmlformats.org/officeDocument/2006/relationships/tags" Target="../tags/tag443.xml" /><Relationship Id="rId4" Type="http://schemas.openxmlformats.org/officeDocument/2006/relationships/tags" Target="../tags/tag444.xml" /><Relationship Id="rId5" Type="http://schemas.openxmlformats.org/officeDocument/2006/relationships/tags" Target="../tags/tag445.xml" /><Relationship Id="rId6" Type="http://schemas.openxmlformats.org/officeDocument/2006/relationships/tags" Target="../tags/tag446.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 Id="rId3" Type="http://schemas.openxmlformats.org/officeDocument/2006/relationships/tags" Target="../tags/tag466.xml" /><Relationship Id="rId4" Type="http://schemas.openxmlformats.org/officeDocument/2006/relationships/tags" Target="../tags/tag467.xml" /><Relationship Id="rId5" Type="http://schemas.openxmlformats.org/officeDocument/2006/relationships/tags" Target="../tags/tag468.xml" /><Relationship Id="rId6" Type="http://schemas.openxmlformats.org/officeDocument/2006/relationships/tags" Target="../tags/tag469.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 Id="rId3" Type="http://schemas.openxmlformats.org/officeDocument/2006/relationships/tags" Target="../tags/tag477.xml" /><Relationship Id="rId4" Type="http://schemas.openxmlformats.org/officeDocument/2006/relationships/tags" Target="../tags/tag478.xml" /><Relationship Id="rId5" Type="http://schemas.openxmlformats.org/officeDocument/2006/relationships/tags" Target="../tags/tag479.xml" /><Relationship Id="rId6" Type="http://schemas.openxmlformats.org/officeDocument/2006/relationships/tags" Target="../tags/tag480.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 Id="rId3" Type="http://schemas.openxmlformats.org/officeDocument/2006/relationships/tags" Target="../tags/tag488.xml" /><Relationship Id="rId4" Type="http://schemas.openxmlformats.org/officeDocument/2006/relationships/tags" Target="../tags/tag489.xml" /><Relationship Id="rId5" Type="http://schemas.openxmlformats.org/officeDocument/2006/relationships/tags" Target="../tags/tag490.xml" /><Relationship Id="rId6" Type="http://schemas.openxmlformats.org/officeDocument/2006/relationships/tags" Target="../tags/tag49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 Id="rId3" Type="http://schemas.openxmlformats.org/officeDocument/2006/relationships/tags" Target="../tags/tag499.xml" /><Relationship Id="rId4" Type="http://schemas.openxmlformats.org/officeDocument/2006/relationships/tags" Target="../tags/tag500.xml" /><Relationship Id="rId5" Type="http://schemas.openxmlformats.org/officeDocument/2006/relationships/tags" Target="../tags/tag501.xml" /><Relationship Id="rId6" Type="http://schemas.openxmlformats.org/officeDocument/2006/relationships/tags" Target="../tags/tag502.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 Id="rId3" Type="http://schemas.openxmlformats.org/officeDocument/2006/relationships/tags" Target="../tags/tag265.xml" /><Relationship Id="rId4" Type="http://schemas.openxmlformats.org/officeDocument/2006/relationships/tags" Target="../tags/tag266.xml" /><Relationship Id="rId5" Type="http://schemas.openxmlformats.org/officeDocument/2006/relationships/tags" Target="../tags/tag267.xml" /><Relationship Id="rId6" Type="http://schemas.openxmlformats.org/officeDocument/2006/relationships/tags" Target="../tags/tag268.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 Id="rId3" Type="http://schemas.openxmlformats.org/officeDocument/2006/relationships/tags" Target="../tags/tag514.xml" /><Relationship Id="rId4" Type="http://schemas.openxmlformats.org/officeDocument/2006/relationships/tags" Target="../tags/tag515.xml" /><Relationship Id="rId5" Type="http://schemas.openxmlformats.org/officeDocument/2006/relationships/tags" Target="../tags/tag516.xml" /><Relationship Id="rId6" Type="http://schemas.openxmlformats.org/officeDocument/2006/relationships/tags" Target="../tags/tag517.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 Id="rId3" Type="http://schemas.openxmlformats.org/officeDocument/2006/relationships/tags" Target="../tags/tag526.xml" /><Relationship Id="rId4" Type="http://schemas.openxmlformats.org/officeDocument/2006/relationships/tags" Target="../tags/tag527.xml" /><Relationship Id="rId5" Type="http://schemas.openxmlformats.org/officeDocument/2006/relationships/tags" Target="../tags/tag528.xml" /><Relationship Id="rId6" Type="http://schemas.openxmlformats.org/officeDocument/2006/relationships/tags" Target="../tags/tag529.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 Id="rId3" Type="http://schemas.openxmlformats.org/officeDocument/2006/relationships/tags" Target="../tags/tag536.xml" /><Relationship Id="rId4" Type="http://schemas.openxmlformats.org/officeDocument/2006/relationships/tags" Target="../tags/tag537.xml" /><Relationship Id="rId5" Type="http://schemas.openxmlformats.org/officeDocument/2006/relationships/tags" Target="../tags/tag538.xml" /><Relationship Id="rId6" Type="http://schemas.openxmlformats.org/officeDocument/2006/relationships/tags" Target="../tags/tag539.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 Id="rId3" Type="http://schemas.openxmlformats.org/officeDocument/2006/relationships/tags" Target="../tags/tag554.xml" /><Relationship Id="rId4" Type="http://schemas.openxmlformats.org/officeDocument/2006/relationships/tags" Target="../tags/tag555.xml" /><Relationship Id="rId5" Type="http://schemas.openxmlformats.org/officeDocument/2006/relationships/tags" Target="../tags/tag556.xml" /><Relationship Id="rId6" Type="http://schemas.openxmlformats.org/officeDocument/2006/relationships/tags" Target="../tags/tag557.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 Id="rId3" Type="http://schemas.openxmlformats.org/officeDocument/2006/relationships/tags" Target="../tags/tag565.xml" /><Relationship Id="rId4" Type="http://schemas.openxmlformats.org/officeDocument/2006/relationships/tags" Target="../tags/tag566.xml" /><Relationship Id="rId5" Type="http://schemas.openxmlformats.org/officeDocument/2006/relationships/tags" Target="../tags/tag567.xml" /><Relationship Id="rId6" Type="http://schemas.openxmlformats.org/officeDocument/2006/relationships/tags" Target="../tags/tag568.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 Id="rId3" Type="http://schemas.openxmlformats.org/officeDocument/2006/relationships/tags" Target="../tags/tag580.xml" /><Relationship Id="rId4" Type="http://schemas.openxmlformats.org/officeDocument/2006/relationships/tags" Target="../tags/tag581.xml" /><Relationship Id="rId5" Type="http://schemas.openxmlformats.org/officeDocument/2006/relationships/tags" Target="../tags/tag582.xml" /><Relationship Id="rId6" Type="http://schemas.openxmlformats.org/officeDocument/2006/relationships/tags" Target="../tags/tag583.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 Id="rId3" Type="http://schemas.openxmlformats.org/officeDocument/2006/relationships/tags" Target="../tags/tag603.xml" /><Relationship Id="rId4" Type="http://schemas.openxmlformats.org/officeDocument/2006/relationships/tags" Target="../tags/tag604.xml" /><Relationship Id="rId5" Type="http://schemas.openxmlformats.org/officeDocument/2006/relationships/tags" Target="../tags/tag605.xml" /><Relationship Id="rId6" Type="http://schemas.openxmlformats.org/officeDocument/2006/relationships/tags" Target="../tags/tag606.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 Id="rId3" Type="http://schemas.openxmlformats.org/officeDocument/2006/relationships/tags" Target="../tags/tag614.xml" /><Relationship Id="rId4" Type="http://schemas.openxmlformats.org/officeDocument/2006/relationships/tags" Target="../tags/tag615.xml" /><Relationship Id="rId5" Type="http://schemas.openxmlformats.org/officeDocument/2006/relationships/tags" Target="../tags/tag616.xml" /><Relationship Id="rId6" Type="http://schemas.openxmlformats.org/officeDocument/2006/relationships/tags" Target="../tags/tag617.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 Id="rId3" Type="http://schemas.openxmlformats.org/officeDocument/2006/relationships/tags" Target="../tags/tag640.xml" /><Relationship Id="rId4" Type="http://schemas.openxmlformats.org/officeDocument/2006/relationships/tags" Target="../tags/tag641.xml" /><Relationship Id="rId5" Type="http://schemas.openxmlformats.org/officeDocument/2006/relationships/tags" Target="../tags/tag642.xml" /><Relationship Id="rId6" Type="http://schemas.openxmlformats.org/officeDocument/2006/relationships/tags" Target="../tags/tag643.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 Id="rId3" Type="http://schemas.openxmlformats.org/officeDocument/2006/relationships/tags" Target="../tags/tag660.xml" /><Relationship Id="rId4" Type="http://schemas.openxmlformats.org/officeDocument/2006/relationships/tags" Target="../tags/tag661.xml" /><Relationship Id="rId5" Type="http://schemas.openxmlformats.org/officeDocument/2006/relationships/tags" Target="../tags/tag662.xml" /><Relationship Id="rId6" Type="http://schemas.openxmlformats.org/officeDocument/2006/relationships/tags" Target="../tags/tag663.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 Id="rId3" Type="http://schemas.openxmlformats.org/officeDocument/2006/relationships/tags" Target="../tags/tag275.xml" /><Relationship Id="rId4" Type="http://schemas.openxmlformats.org/officeDocument/2006/relationships/tags" Target="../tags/tag276.xml" /><Relationship Id="rId5" Type="http://schemas.openxmlformats.org/officeDocument/2006/relationships/tags" Target="../tags/tag277.xml" /><Relationship Id="rId6" Type="http://schemas.openxmlformats.org/officeDocument/2006/relationships/tags" Target="../tags/tag278.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 Id="rId3" Type="http://schemas.openxmlformats.org/officeDocument/2006/relationships/tags" Target="../tags/tag671.xml" /><Relationship Id="rId4" Type="http://schemas.openxmlformats.org/officeDocument/2006/relationships/tags" Target="../tags/tag672.xml" /><Relationship Id="rId5" Type="http://schemas.openxmlformats.org/officeDocument/2006/relationships/tags" Target="../tags/tag673.xml" /><Relationship Id="rId6" Type="http://schemas.openxmlformats.org/officeDocument/2006/relationships/tags" Target="../tags/tag674.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 Id="rId3" Type="http://schemas.openxmlformats.org/officeDocument/2006/relationships/tags" Target="../tags/tag686.xml" /><Relationship Id="rId4" Type="http://schemas.openxmlformats.org/officeDocument/2006/relationships/tags" Target="../tags/tag687.xml" /><Relationship Id="rId5" Type="http://schemas.openxmlformats.org/officeDocument/2006/relationships/tags" Target="../tags/tag688.xml" /><Relationship Id="rId6" Type="http://schemas.openxmlformats.org/officeDocument/2006/relationships/tags" Target="../tags/tag689.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 Id="rId3" Type="http://schemas.openxmlformats.org/officeDocument/2006/relationships/tags" Target="../tags/tag697.xml" /><Relationship Id="rId4" Type="http://schemas.openxmlformats.org/officeDocument/2006/relationships/tags" Target="../tags/tag698.xml" /><Relationship Id="rId5" Type="http://schemas.openxmlformats.org/officeDocument/2006/relationships/tags" Target="../tags/tag699.xml" /><Relationship Id="rId6" Type="http://schemas.openxmlformats.org/officeDocument/2006/relationships/tags" Target="../tags/tag700.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 Id="rId3" Type="http://schemas.openxmlformats.org/officeDocument/2006/relationships/tags" Target="../tags/tag736.xml" /><Relationship Id="rId4" Type="http://schemas.openxmlformats.org/officeDocument/2006/relationships/tags" Target="../tags/tag737.xml" /><Relationship Id="rId5" Type="http://schemas.openxmlformats.org/officeDocument/2006/relationships/tags" Target="../tags/tag738.xml" /><Relationship Id="rId6" Type="http://schemas.openxmlformats.org/officeDocument/2006/relationships/tags" Target="../tags/tag739.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 Id="rId3" Type="http://schemas.openxmlformats.org/officeDocument/2006/relationships/tags" Target="../tags/tag747.xml" /><Relationship Id="rId4" Type="http://schemas.openxmlformats.org/officeDocument/2006/relationships/tags" Target="../tags/tag748.xml" /><Relationship Id="rId5" Type="http://schemas.openxmlformats.org/officeDocument/2006/relationships/tags" Target="../tags/tag749.xml" /><Relationship Id="rId6" Type="http://schemas.openxmlformats.org/officeDocument/2006/relationships/tags" Target="../tags/tag750.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 Id="rId3" Type="http://schemas.openxmlformats.org/officeDocument/2006/relationships/tags" Target="../tags/tag286.xml" /><Relationship Id="rId4" Type="http://schemas.openxmlformats.org/officeDocument/2006/relationships/tags" Target="../tags/tag287.xml" /><Relationship Id="rId5" Type="http://schemas.openxmlformats.org/officeDocument/2006/relationships/tags" Target="../tags/tag288.xml" /><Relationship Id="rId6" Type="http://schemas.openxmlformats.org/officeDocument/2006/relationships/tags" Target="../tags/tag289.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 Id="rId3" Type="http://schemas.openxmlformats.org/officeDocument/2006/relationships/tags" Target="../tags/tag296.xml" /><Relationship Id="rId4" Type="http://schemas.openxmlformats.org/officeDocument/2006/relationships/tags" Target="../tags/tag297.xml" /><Relationship Id="rId5" Type="http://schemas.openxmlformats.org/officeDocument/2006/relationships/tags" Target="../tags/tag298.xml" /><Relationship Id="rId6" Type="http://schemas.openxmlformats.org/officeDocument/2006/relationships/tags" Target="../tags/tag299.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 Id="rId3" Type="http://schemas.openxmlformats.org/officeDocument/2006/relationships/tags" Target="../tags/tag307.xml" /><Relationship Id="rId4" Type="http://schemas.openxmlformats.org/officeDocument/2006/relationships/tags" Target="../tags/tag308.xml" /><Relationship Id="rId5" Type="http://schemas.openxmlformats.org/officeDocument/2006/relationships/tags" Target="../tags/tag309.xml" /><Relationship Id="rId6" Type="http://schemas.openxmlformats.org/officeDocument/2006/relationships/tags" Target="../tags/tag310.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 Id="rId3" Type="http://schemas.openxmlformats.org/officeDocument/2006/relationships/tags" Target="../tags/tag328.xml" /><Relationship Id="rId4" Type="http://schemas.openxmlformats.org/officeDocument/2006/relationships/tags" Target="../tags/tag329.xml" /><Relationship Id="rId5" Type="http://schemas.openxmlformats.org/officeDocument/2006/relationships/tags" Target="../tags/tag330.xml" /><Relationship Id="rId6" Type="http://schemas.openxmlformats.org/officeDocument/2006/relationships/tags" Target="../tags/tag33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 Id="rId3" Type="http://schemas.openxmlformats.org/officeDocument/2006/relationships/tags" Target="../tags/tag347.xml" /><Relationship Id="rId4" Type="http://schemas.openxmlformats.org/officeDocument/2006/relationships/tags" Target="../tags/tag348.xml" /><Relationship Id="rId5" Type="http://schemas.openxmlformats.org/officeDocument/2006/relationships/tags" Target="../tags/tag349.xml" /><Relationship Id="rId6" Type="http://schemas.openxmlformats.org/officeDocument/2006/relationships/tags" Target="../tags/tag350.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 Id="rId3" Type="http://schemas.openxmlformats.org/officeDocument/2006/relationships/tags" Target="../tags/tag359.xml" /><Relationship Id="rId4" Type="http://schemas.openxmlformats.org/officeDocument/2006/relationships/tags" Target="../tags/tag360.xml" /><Relationship Id="rId5" Type="http://schemas.openxmlformats.org/officeDocument/2006/relationships/tags" Target="../tags/tag361.xml" /><Relationship Id="rId6" Type="http://schemas.openxmlformats.org/officeDocument/2006/relationships/tags" Target="../tags/tag362.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6742EBCD-85A0-41A7-830F-819DF351E52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6742EBCD-85A0-41A7-830F-819DF351E52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6742EBCD-85A0-41A7-830F-819DF351E52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6742EBCD-85A0-41A7-830F-819DF351E52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6742EBCD-85A0-41A7-830F-819DF351E52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6742EBCD-85A0-41A7-830F-819DF351E52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6742EBCD-85A0-41A7-830F-819DF351E52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6742EBCD-85A0-41A7-830F-819DF351E52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a:ea typeface="微软雅黑"/>
              </a:rPr>
              <a:t>17</a:t>
            </a:fld>
            <a:endParaRPr kumimoji="0" lang="zh-CN" altLang="en-US" sz="1200" b="0" i="0" u="none" strike="noStrike" kern="1200" cap="none" spc="0" normalizeH="0" baseline="0" noProof="0">
              <a:ln>
                <a:noFill/>
              </a:ln>
              <a:solidFill>
                <a:prstClr val="black"/>
              </a:solidFill>
              <a:effectLst/>
              <a:uLnTx/>
              <a:uFillTx/>
              <a:latin typeface="Calibri"/>
              <a:ea typeface="微软雅黑"/>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a:ea typeface="微软雅黑"/>
              </a:rPr>
              <a:t>18</a:t>
            </a:fld>
            <a:endParaRPr kumimoji="0" lang="zh-CN" altLang="en-US" sz="1200" b="0" i="0" u="none" strike="noStrike" kern="1200" cap="none" spc="0" normalizeH="0" baseline="0" noProof="0">
              <a:ln>
                <a:noFill/>
              </a:ln>
              <a:solidFill>
                <a:prstClr val="black"/>
              </a:solidFill>
              <a:effectLst/>
              <a:uLnTx/>
              <a:uFillTx/>
              <a:latin typeface="Calibri"/>
              <a:ea typeface="微软雅黑"/>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a:ea typeface="微软雅黑"/>
              </a:rPr>
              <a:t>19</a:t>
            </a:fld>
            <a:endParaRPr kumimoji="0" lang="zh-CN" altLang="en-US" sz="1200" b="0" i="0" u="none" strike="noStrike" kern="1200" cap="none" spc="0" normalizeH="0" baseline="0" noProof="0">
              <a:ln>
                <a:noFill/>
              </a:ln>
              <a:solidFill>
                <a:prstClr val="black"/>
              </a:solidFill>
              <a:effectLst/>
              <a:uLnTx/>
              <a:uFillTx/>
              <a:latin typeface="Calibri"/>
              <a:ea typeface="微软雅黑"/>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6742EBCD-85A0-41A7-830F-819DF351E52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a:ea typeface="微软雅黑"/>
              </a:rPr>
              <a:t>21</a:t>
            </a:fld>
            <a:endParaRPr kumimoji="0" lang="zh-CN" altLang="en-US" sz="1200" b="0" i="0" u="none" strike="noStrike" kern="1200" cap="none" spc="0" normalizeH="0" baseline="0" noProof="0">
              <a:ln>
                <a:noFill/>
              </a:ln>
              <a:solidFill>
                <a:prstClr val="black"/>
              </a:solidFill>
              <a:effectLst/>
              <a:uLnTx/>
              <a:uFillTx/>
              <a:latin typeface="Calibri"/>
              <a:ea typeface="微软雅黑"/>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a:ea typeface="微软雅黑"/>
              </a:rPr>
              <a:t>22</a:t>
            </a:fld>
            <a:endParaRPr kumimoji="0" lang="zh-CN" altLang="en-US" sz="1200" b="0" i="0" u="none" strike="noStrike" kern="1200" cap="none" spc="0" normalizeH="0" baseline="0" noProof="0">
              <a:ln>
                <a:noFill/>
              </a:ln>
              <a:solidFill>
                <a:prstClr val="black"/>
              </a:solidFill>
              <a:effectLst/>
              <a:uLnTx/>
              <a:uFillTx/>
              <a:latin typeface="Calibri"/>
              <a:ea typeface="微软雅黑"/>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a:ea typeface="微软雅黑"/>
              </a:rPr>
              <a:t>23</a:t>
            </a:fld>
            <a:endParaRPr kumimoji="0" lang="zh-CN" altLang="en-US" sz="1200" b="0" i="0" u="none" strike="noStrike" kern="1200" cap="none" spc="0" normalizeH="0" baseline="0" noProof="0">
              <a:ln>
                <a:noFill/>
              </a:ln>
              <a:solidFill>
                <a:prstClr val="black"/>
              </a:solidFill>
              <a:effectLst/>
              <a:uLnTx/>
              <a:uFillTx/>
              <a:latin typeface="Calibri"/>
              <a:ea typeface="微软雅黑"/>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a:ea typeface="微软雅黑"/>
              </a:rPr>
              <a:t>25</a:t>
            </a:fld>
            <a:endParaRPr kumimoji="0" lang="zh-CN" altLang="en-US" sz="1200" b="0" i="0" u="none" strike="noStrike" kern="1200" cap="none" spc="0" normalizeH="0" baseline="0" noProof="0">
              <a:ln>
                <a:noFill/>
              </a:ln>
              <a:solidFill>
                <a:prstClr val="black"/>
              </a:solidFill>
              <a:effectLst/>
              <a:uLnTx/>
              <a:uFillTx/>
              <a:latin typeface="Calibri"/>
              <a:ea typeface="微软雅黑"/>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a:ea typeface="微软雅黑"/>
              </a:rPr>
              <a:t>26</a:t>
            </a:fld>
            <a:endParaRPr kumimoji="0" lang="zh-CN" altLang="en-US" sz="1200" b="0" i="0" u="none" strike="noStrike" kern="1200" cap="none" spc="0" normalizeH="0" baseline="0" noProof="0">
              <a:ln>
                <a:noFill/>
              </a:ln>
              <a:solidFill>
                <a:prstClr val="black"/>
              </a:solidFill>
              <a:effectLst/>
              <a:uLnTx/>
              <a:uFillTx/>
              <a:latin typeface="Calibri"/>
              <a:ea typeface="微软雅黑"/>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a:ea typeface="微软雅黑"/>
              </a:rPr>
              <a:t>27</a:t>
            </a:fld>
            <a:endParaRPr kumimoji="0" lang="zh-CN" altLang="en-US" sz="1200" b="0" i="0" u="none" strike="noStrike" kern="1200" cap="none" spc="0" normalizeH="0" baseline="0" noProof="0">
              <a:ln>
                <a:noFill/>
              </a:ln>
              <a:solidFill>
                <a:prstClr val="black"/>
              </a:solidFill>
              <a:effectLst/>
              <a:uLnTx/>
              <a:uFillTx/>
              <a:latin typeface="Calibri"/>
              <a:ea typeface="微软雅黑"/>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a:ea typeface="微软雅黑"/>
              </a:rPr>
              <a:t>28</a:t>
            </a:fld>
            <a:endParaRPr kumimoji="0" lang="zh-CN" altLang="en-US" sz="1200" b="0" i="0" u="none" strike="noStrike" kern="1200" cap="none" spc="0" normalizeH="0" baseline="0" noProof="0">
              <a:ln>
                <a:noFill/>
              </a:ln>
              <a:solidFill>
                <a:prstClr val="black"/>
              </a:solidFill>
              <a:effectLst/>
              <a:uLnTx/>
              <a:uFillTx/>
              <a:latin typeface="Calibri"/>
              <a:ea typeface="微软雅黑"/>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a:ea typeface="微软雅黑"/>
              </a:rPr>
              <a:t>29</a:t>
            </a:fld>
            <a:endParaRPr kumimoji="0" lang="zh-CN" altLang="en-US" sz="1200" b="0" i="0" u="none" strike="noStrike" kern="1200" cap="none" spc="0" normalizeH="0" baseline="0" noProof="0">
              <a:ln>
                <a:noFill/>
              </a:ln>
              <a:solidFill>
                <a:prstClr val="black"/>
              </a:solidFill>
              <a:effectLst/>
              <a:uLnTx/>
              <a:uFillTx/>
              <a:latin typeface="Calibri"/>
              <a:ea typeface="微软雅黑"/>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a:ea typeface="微软雅黑"/>
              </a:rPr>
              <a:t>30</a:t>
            </a:fld>
            <a:endParaRPr kumimoji="0" lang="zh-CN" altLang="en-US" sz="1200" b="0" i="0" u="none" strike="noStrike" kern="1200" cap="none" spc="0" normalizeH="0" baseline="0" noProof="0">
              <a:ln>
                <a:noFill/>
              </a:ln>
              <a:solidFill>
                <a:prstClr val="black"/>
              </a:solidFill>
              <a:effectLst/>
              <a:uLnTx/>
              <a:uFillTx/>
              <a:latin typeface="Calibri"/>
              <a:ea typeface="微软雅黑"/>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a:ea typeface="微软雅黑"/>
              </a:rPr>
              <a:t>31</a:t>
            </a:fld>
            <a:endParaRPr kumimoji="0" lang="zh-CN" altLang="en-US" sz="1200" b="0" i="0" u="none" strike="noStrike" kern="1200" cap="none" spc="0" normalizeH="0" baseline="0" noProof="0">
              <a:ln>
                <a:noFill/>
              </a:ln>
              <a:solidFill>
                <a:prstClr val="black"/>
              </a:solidFill>
              <a:effectLst/>
              <a:uLnTx/>
              <a:uFillTx/>
              <a:latin typeface="Calibri"/>
              <a:ea typeface="微软雅黑"/>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6742EBCD-85A0-41A7-830F-819DF351E52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a:ea typeface="微软雅黑"/>
              </a:rPr>
              <a:t>32</a:t>
            </a:fld>
            <a:endParaRPr kumimoji="0" lang="zh-CN" altLang="en-US" sz="1200" b="0" i="0" u="none" strike="noStrike" kern="1200" cap="none" spc="0" normalizeH="0" baseline="0" noProof="0">
              <a:ln>
                <a:noFill/>
              </a:ln>
              <a:solidFill>
                <a:prstClr val="black"/>
              </a:solidFill>
              <a:effectLst/>
              <a:uLnTx/>
              <a:uFillTx/>
              <a:latin typeface="Calibri"/>
              <a:ea typeface="微软雅黑"/>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DBDDD210-11C9-402D-8976-CB653B82579B}" type="slidenum">
              <a:rPr lang="zh-CN" altLang="en-US" smtClean="0"/>
              <a:t>33</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DBDDD210-11C9-402D-8976-CB653B82579B}" type="slidenum">
              <a:rPr lang="zh-CN" altLang="en-US" smtClean="0"/>
              <a:t>34</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DBDDD210-11C9-402D-8976-CB653B82579B}" type="slidenum">
              <a:rPr lang="zh-CN" altLang="en-US" smtClean="0"/>
              <a:t>35</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DBDDD210-11C9-402D-8976-CB653B82579B}"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6742EBCD-85A0-41A7-830F-819DF351E52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6742EBCD-85A0-41A7-830F-819DF351E52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6742EBCD-85A0-41A7-830F-819DF351E52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6742EBCD-85A0-41A7-830F-819DF351E52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6742EBCD-85A0-41A7-830F-819DF351E52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6742EBCD-85A0-41A7-830F-819DF351E523}"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7.xml" /><Relationship Id="rId2" Type="http://schemas.openxmlformats.org/officeDocument/2006/relationships/tags" Target="../tags/tag58.xml" /><Relationship Id="rId3" Type="http://schemas.openxmlformats.org/officeDocument/2006/relationships/tags" Target="../tags/tag59.xml" /><Relationship Id="rId4" Type="http://schemas.openxmlformats.org/officeDocument/2006/relationships/tags" Target="../tags/tag60.xml" /><Relationship Id="rId5" Type="http://schemas.openxmlformats.org/officeDocument/2006/relationships/tags" Target="../tags/tag61.xml" /><Relationship Id="rId6"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2.xml" /><Relationship Id="rId2" Type="http://schemas.openxmlformats.org/officeDocument/2006/relationships/tags" Target="../tags/tag63.xml" /><Relationship Id="rId3" Type="http://schemas.openxmlformats.org/officeDocument/2006/relationships/tags" Target="../tags/tag64.xml" /><Relationship Id="rId4" Type="http://schemas.openxmlformats.org/officeDocument/2006/relationships/tags" Target="../tags/tag65.xml" /><Relationship Id="rId5" Type="http://schemas.openxmlformats.org/officeDocument/2006/relationships/tags" Target="../tags/tag66.xml" /><Relationship Id="rId6" Type="http://schemas.openxmlformats.org/officeDocument/2006/relationships/tags" Target="../tags/tag67.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76.xml" /><Relationship Id="rId10" Type="http://schemas.openxmlformats.org/officeDocument/2006/relationships/tags" Target="../tags/tag84.xml" /><Relationship Id="rId11" Type="http://schemas.openxmlformats.org/officeDocument/2006/relationships/slideMaster" Target="../slideMasters/slideMaster2.xml" /><Relationship Id="rId2" Type="http://schemas.openxmlformats.org/officeDocument/2006/relationships/image" Target="../media/image2.jpeg" /><Relationship Id="rId3" Type="http://schemas.openxmlformats.org/officeDocument/2006/relationships/tags" Target="../tags/tag77.xml" /><Relationship Id="rId4" Type="http://schemas.openxmlformats.org/officeDocument/2006/relationships/tags" Target="../tags/tag78.xml" /><Relationship Id="rId5" Type="http://schemas.openxmlformats.org/officeDocument/2006/relationships/tags" Target="../tags/tag79.xml" /><Relationship Id="rId6" Type="http://schemas.openxmlformats.org/officeDocument/2006/relationships/tags" Target="../tags/tag80.xml" /><Relationship Id="rId7" Type="http://schemas.openxmlformats.org/officeDocument/2006/relationships/tags" Target="../tags/tag81.xml" /><Relationship Id="rId8" Type="http://schemas.openxmlformats.org/officeDocument/2006/relationships/tags" Target="../tags/tag82.xml" /><Relationship Id="rId9" Type="http://schemas.openxmlformats.org/officeDocument/2006/relationships/tags" Target="../tags/tag83.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85.xml" /><Relationship Id="rId10" Type="http://schemas.openxmlformats.org/officeDocument/2006/relationships/tags" Target="../tags/tag92.xml" /><Relationship Id="rId11" Type="http://schemas.openxmlformats.org/officeDocument/2006/relationships/tags" Target="../tags/tag93.xml" /><Relationship Id="rId12" Type="http://schemas.openxmlformats.org/officeDocument/2006/relationships/slideMaster" Target="../slideMasters/slideMaster2.xml" /><Relationship Id="rId2" Type="http://schemas.openxmlformats.org/officeDocument/2006/relationships/tags" Target="../tags/tag86.xml" /><Relationship Id="rId3" Type="http://schemas.openxmlformats.org/officeDocument/2006/relationships/image" Target="../media/image3.png" /><Relationship Id="rId4" Type="http://schemas.openxmlformats.org/officeDocument/2006/relationships/tags" Target="../tags/tag87.xml" /><Relationship Id="rId5" Type="http://schemas.openxmlformats.org/officeDocument/2006/relationships/image" Target="../media/image4.png" /><Relationship Id="rId6" Type="http://schemas.openxmlformats.org/officeDocument/2006/relationships/tags" Target="../tags/tag88.xml" /><Relationship Id="rId7" Type="http://schemas.openxmlformats.org/officeDocument/2006/relationships/tags" Target="../tags/tag89.xml" /><Relationship Id="rId8" Type="http://schemas.openxmlformats.org/officeDocument/2006/relationships/tags" Target="../tags/tag90.xml" /><Relationship Id="rId9" Type="http://schemas.openxmlformats.org/officeDocument/2006/relationships/tags" Target="../tags/tag9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94.xml" /><Relationship Id="rId2" Type="http://schemas.openxmlformats.org/officeDocument/2006/relationships/image" Target="../media/image2.jpeg" /><Relationship Id="rId3" Type="http://schemas.openxmlformats.org/officeDocument/2006/relationships/tags" Target="../tags/tag95.xml" /><Relationship Id="rId4" Type="http://schemas.openxmlformats.org/officeDocument/2006/relationships/tags" Target="../tags/tag96.xml" /><Relationship Id="rId5" Type="http://schemas.openxmlformats.org/officeDocument/2006/relationships/tags" Target="../tags/tag97.xml" /><Relationship Id="rId6" Type="http://schemas.openxmlformats.org/officeDocument/2006/relationships/tags" Target="../tags/tag98.xml" /><Relationship Id="rId7" Type="http://schemas.openxmlformats.org/officeDocument/2006/relationships/tags" Target="../tags/tag99.xml" /><Relationship Id="rId8" Type="http://schemas.openxmlformats.org/officeDocument/2006/relationships/tags" Target="../tags/tag100.xml" /><Relationship Id="rId9"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01.xml" /><Relationship Id="rId10" Type="http://schemas.openxmlformats.org/officeDocument/2006/relationships/tags" Target="../tags/tag108.xml" /><Relationship Id="rId11" Type="http://schemas.openxmlformats.org/officeDocument/2006/relationships/tags" Target="../tags/tag109.xml" /><Relationship Id="rId12" Type="http://schemas.openxmlformats.org/officeDocument/2006/relationships/tags" Target="../tags/tag110.xml" /><Relationship Id="rId13" Type="http://schemas.openxmlformats.org/officeDocument/2006/relationships/slideMaster" Target="../slideMasters/slideMaster2.xml" /><Relationship Id="rId2" Type="http://schemas.openxmlformats.org/officeDocument/2006/relationships/tags" Target="../tags/tag102.xml" /><Relationship Id="rId3" Type="http://schemas.openxmlformats.org/officeDocument/2006/relationships/image" Target="../media/image3.png" /><Relationship Id="rId4" Type="http://schemas.openxmlformats.org/officeDocument/2006/relationships/tags" Target="../tags/tag103.xml" /><Relationship Id="rId5" Type="http://schemas.openxmlformats.org/officeDocument/2006/relationships/image" Target="../media/image4.png" /><Relationship Id="rId6" Type="http://schemas.openxmlformats.org/officeDocument/2006/relationships/tags" Target="../tags/tag104.xml" /><Relationship Id="rId7" Type="http://schemas.openxmlformats.org/officeDocument/2006/relationships/tags" Target="../tags/tag105.xml" /><Relationship Id="rId8" Type="http://schemas.openxmlformats.org/officeDocument/2006/relationships/tags" Target="../tags/tag106.xml" /><Relationship Id="rId9" Type="http://schemas.openxmlformats.org/officeDocument/2006/relationships/tags" Target="../tags/tag107.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11.xml" /><Relationship Id="rId10" Type="http://schemas.openxmlformats.org/officeDocument/2006/relationships/tags" Target="../tags/tag118.xml" /><Relationship Id="rId11" Type="http://schemas.openxmlformats.org/officeDocument/2006/relationships/tags" Target="../tags/tag119.xml" /><Relationship Id="rId12" Type="http://schemas.openxmlformats.org/officeDocument/2006/relationships/tags" Target="../tags/tag120.xml" /><Relationship Id="rId13" Type="http://schemas.openxmlformats.org/officeDocument/2006/relationships/tags" Target="../tags/tag121.xml" /><Relationship Id="rId14" Type="http://schemas.openxmlformats.org/officeDocument/2006/relationships/tags" Target="../tags/tag122.xml" /><Relationship Id="rId15" Type="http://schemas.openxmlformats.org/officeDocument/2006/relationships/slideMaster" Target="../slideMasters/slideMaster2.xml" /><Relationship Id="rId2" Type="http://schemas.openxmlformats.org/officeDocument/2006/relationships/tags" Target="../tags/tag112.xml" /><Relationship Id="rId3" Type="http://schemas.openxmlformats.org/officeDocument/2006/relationships/image" Target="../media/image3.png" /><Relationship Id="rId4" Type="http://schemas.openxmlformats.org/officeDocument/2006/relationships/tags" Target="../tags/tag113.xml" /><Relationship Id="rId5" Type="http://schemas.openxmlformats.org/officeDocument/2006/relationships/image" Target="../media/image4.png" /><Relationship Id="rId6" Type="http://schemas.openxmlformats.org/officeDocument/2006/relationships/tags" Target="../tags/tag114.xml" /><Relationship Id="rId7" Type="http://schemas.openxmlformats.org/officeDocument/2006/relationships/tags" Target="../tags/tag115.xml" /><Relationship Id="rId8" Type="http://schemas.openxmlformats.org/officeDocument/2006/relationships/tags" Target="../tags/tag116.xml" /><Relationship Id="rId9" Type="http://schemas.openxmlformats.org/officeDocument/2006/relationships/tags" Target="../tags/tag117.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23.xml" /><Relationship Id="rId10" Type="http://schemas.openxmlformats.org/officeDocument/2006/relationships/slideMaster" Target="../slideMasters/slideMaster2.xml" /><Relationship Id="rId2" Type="http://schemas.openxmlformats.org/officeDocument/2006/relationships/image" Target="../media/image5.png" /><Relationship Id="rId3" Type="http://schemas.openxmlformats.org/officeDocument/2006/relationships/tags" Target="../tags/tag124.xml" /><Relationship Id="rId4" Type="http://schemas.openxmlformats.org/officeDocument/2006/relationships/tags" Target="../tags/tag125.xml" /><Relationship Id="rId5" Type="http://schemas.openxmlformats.org/officeDocument/2006/relationships/tags" Target="../tags/tag126.xml" /><Relationship Id="rId6" Type="http://schemas.openxmlformats.org/officeDocument/2006/relationships/tags" Target="../tags/tag127.xml" /><Relationship Id="rId7" Type="http://schemas.openxmlformats.org/officeDocument/2006/relationships/tags" Target="../tags/tag128.xml" /><Relationship Id="rId8" Type="http://schemas.openxmlformats.org/officeDocument/2006/relationships/image" Target="../media/image6.png" /><Relationship Id="rId9" Type="http://schemas.openxmlformats.org/officeDocument/2006/relationships/tags" Target="../tags/tag129.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30.xml" /><Relationship Id="rId2" Type="http://schemas.openxmlformats.org/officeDocument/2006/relationships/tags" Target="../tags/tag131.xml" /><Relationship Id="rId3" Type="http://schemas.openxmlformats.org/officeDocument/2006/relationships/tags" Target="../tags/tag132.xml" /><Relationship Id="rId4" Type="http://schemas.openxmlformats.org/officeDocument/2006/relationships/tags" Target="../tags/tag1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34.xml" /><Relationship Id="rId10" Type="http://schemas.openxmlformats.org/officeDocument/2006/relationships/tags" Target="../tags/tag141.xml" /><Relationship Id="rId11" Type="http://schemas.openxmlformats.org/officeDocument/2006/relationships/tags" Target="../tags/tag142.xml" /><Relationship Id="rId12" Type="http://schemas.openxmlformats.org/officeDocument/2006/relationships/tags" Target="../tags/tag143.xml" /><Relationship Id="rId13" Type="http://schemas.openxmlformats.org/officeDocument/2006/relationships/slideMaster" Target="../slideMasters/slideMaster2.xml" /><Relationship Id="rId2" Type="http://schemas.openxmlformats.org/officeDocument/2006/relationships/tags" Target="../tags/tag135.xml" /><Relationship Id="rId3" Type="http://schemas.openxmlformats.org/officeDocument/2006/relationships/image" Target="../media/image3.png" /><Relationship Id="rId4" Type="http://schemas.openxmlformats.org/officeDocument/2006/relationships/tags" Target="../tags/tag136.xml" /><Relationship Id="rId5" Type="http://schemas.openxmlformats.org/officeDocument/2006/relationships/image" Target="../media/image4.png" /><Relationship Id="rId6" Type="http://schemas.openxmlformats.org/officeDocument/2006/relationships/tags" Target="../tags/tag137.xml" /><Relationship Id="rId7" Type="http://schemas.openxmlformats.org/officeDocument/2006/relationships/tags" Target="../tags/tag138.xml" /><Relationship Id="rId8" Type="http://schemas.openxmlformats.org/officeDocument/2006/relationships/tags" Target="../tags/tag139.xml" /><Relationship Id="rId9" Type="http://schemas.openxmlformats.org/officeDocument/2006/relationships/tags" Target="../tags/tag140.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44.xml" /><Relationship Id="rId10" Type="http://schemas.openxmlformats.org/officeDocument/2006/relationships/tags" Target="../tags/tag151.xml" /><Relationship Id="rId11" Type="http://schemas.openxmlformats.org/officeDocument/2006/relationships/tags" Target="../tags/tag152.xml" /><Relationship Id="rId12" Type="http://schemas.openxmlformats.org/officeDocument/2006/relationships/tags" Target="../tags/tag153.xml" /><Relationship Id="rId13" Type="http://schemas.openxmlformats.org/officeDocument/2006/relationships/tags" Target="../tags/tag154.xml" /><Relationship Id="rId14" Type="http://schemas.openxmlformats.org/officeDocument/2006/relationships/slideMaster" Target="../slideMasters/slideMaster2.xml" /><Relationship Id="rId2" Type="http://schemas.openxmlformats.org/officeDocument/2006/relationships/tags" Target="../tags/tag145.xml" /><Relationship Id="rId3" Type="http://schemas.openxmlformats.org/officeDocument/2006/relationships/tags" Target="../tags/tag146.xml" /><Relationship Id="rId4" Type="http://schemas.openxmlformats.org/officeDocument/2006/relationships/tags" Target="../tags/tag147.xml" /><Relationship Id="rId5" Type="http://schemas.openxmlformats.org/officeDocument/2006/relationships/image" Target="../media/image3.png" /><Relationship Id="rId6" Type="http://schemas.openxmlformats.org/officeDocument/2006/relationships/tags" Target="../tags/tag148.xml" /><Relationship Id="rId7" Type="http://schemas.openxmlformats.org/officeDocument/2006/relationships/image" Target="../media/image4.png" /><Relationship Id="rId8" Type="http://schemas.openxmlformats.org/officeDocument/2006/relationships/tags" Target="../tags/tag149.xml" /><Relationship Id="rId9" Type="http://schemas.openxmlformats.org/officeDocument/2006/relationships/tags" Target="../tags/tag150.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55.xml" /><Relationship Id="rId10" Type="http://schemas.openxmlformats.org/officeDocument/2006/relationships/tags" Target="../tags/tag162.xml" /><Relationship Id="rId11" Type="http://schemas.openxmlformats.org/officeDocument/2006/relationships/tags" Target="../tags/tag163.xml" /><Relationship Id="rId12" Type="http://schemas.openxmlformats.org/officeDocument/2006/relationships/tags" Target="../tags/tag164.xml" /><Relationship Id="rId13" Type="http://schemas.openxmlformats.org/officeDocument/2006/relationships/slideMaster" Target="../slideMasters/slideMaster2.xml" /><Relationship Id="rId2" Type="http://schemas.openxmlformats.org/officeDocument/2006/relationships/tags" Target="../tags/tag156.xml" /><Relationship Id="rId3" Type="http://schemas.openxmlformats.org/officeDocument/2006/relationships/tags" Target="../tags/tag157.xml" /><Relationship Id="rId4" Type="http://schemas.openxmlformats.org/officeDocument/2006/relationships/tags" Target="../tags/tag158.xml" /><Relationship Id="rId5" Type="http://schemas.openxmlformats.org/officeDocument/2006/relationships/image" Target="../media/image3.png" /><Relationship Id="rId6" Type="http://schemas.openxmlformats.org/officeDocument/2006/relationships/tags" Target="../tags/tag159.xml" /><Relationship Id="rId7" Type="http://schemas.openxmlformats.org/officeDocument/2006/relationships/image" Target="../media/image4.png" /><Relationship Id="rId8" Type="http://schemas.openxmlformats.org/officeDocument/2006/relationships/tags" Target="../tags/tag160.xml" /><Relationship Id="rId9" Type="http://schemas.openxmlformats.org/officeDocument/2006/relationships/tags" Target="../tags/tag161.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65.xml" /><Relationship Id="rId2" Type="http://schemas.openxmlformats.org/officeDocument/2006/relationships/image" Target="../media/image7.jpeg" /><Relationship Id="rId3" Type="http://schemas.openxmlformats.org/officeDocument/2006/relationships/tags" Target="../tags/tag166.xml" /><Relationship Id="rId4" Type="http://schemas.openxmlformats.org/officeDocument/2006/relationships/tags" Target="../tags/tag167.xml" /><Relationship Id="rId5" Type="http://schemas.openxmlformats.org/officeDocument/2006/relationships/tags" Target="../tags/tag168.xml" /><Relationship Id="rId6" Type="http://schemas.openxmlformats.org/officeDocument/2006/relationships/tags" Target="../tags/tag169.xml" /><Relationship Id="rId7" Type="http://schemas.openxmlformats.org/officeDocument/2006/relationships/tags" Target="../tags/tag170.xml" /><Relationship Id="rId8" Type="http://schemas.openxmlformats.org/officeDocument/2006/relationships/tags" Target="../tags/tag171.xml" /><Relationship Id="rId9"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72.xml" /><Relationship Id="rId10" Type="http://schemas.openxmlformats.org/officeDocument/2006/relationships/slideMaster" Target="../slideMasters/slideMaster2.xml" /><Relationship Id="rId2" Type="http://schemas.openxmlformats.org/officeDocument/2006/relationships/image" Target="../media/image3.png" /><Relationship Id="rId3" Type="http://schemas.openxmlformats.org/officeDocument/2006/relationships/tags" Target="../tags/tag173.xml" /><Relationship Id="rId4" Type="http://schemas.openxmlformats.org/officeDocument/2006/relationships/image" Target="../media/image4.png" /><Relationship Id="rId5" Type="http://schemas.openxmlformats.org/officeDocument/2006/relationships/tags" Target="../tags/tag174.xml" /><Relationship Id="rId6" Type="http://schemas.openxmlformats.org/officeDocument/2006/relationships/tags" Target="../tags/tag175.xml" /><Relationship Id="rId7" Type="http://schemas.openxmlformats.org/officeDocument/2006/relationships/tags" Target="../tags/tag176.xml" /><Relationship Id="rId8" Type="http://schemas.openxmlformats.org/officeDocument/2006/relationships/tags" Target="../tags/tag177.xml" /><Relationship Id="rId9" Type="http://schemas.openxmlformats.org/officeDocument/2006/relationships/tags" Target="../tags/tag178.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179.xml" /><Relationship Id="rId10" Type="http://schemas.openxmlformats.org/officeDocument/2006/relationships/tags" Target="../tags/tag186.xml" /><Relationship Id="rId11" Type="http://schemas.openxmlformats.org/officeDocument/2006/relationships/tags" Target="../tags/tag187.xml" /><Relationship Id="rId12" Type="http://schemas.openxmlformats.org/officeDocument/2006/relationships/slideMaster" Target="../slideMasters/slideMaster2.xml" /><Relationship Id="rId2" Type="http://schemas.openxmlformats.org/officeDocument/2006/relationships/tags" Target="../tags/tag180.xml" /><Relationship Id="rId3" Type="http://schemas.openxmlformats.org/officeDocument/2006/relationships/image" Target="../media/image3.png" /><Relationship Id="rId4" Type="http://schemas.openxmlformats.org/officeDocument/2006/relationships/tags" Target="../tags/tag181.xml" /><Relationship Id="rId5" Type="http://schemas.openxmlformats.org/officeDocument/2006/relationships/image" Target="../media/image4.png" /><Relationship Id="rId6" Type="http://schemas.openxmlformats.org/officeDocument/2006/relationships/tags" Target="../tags/tag182.xml" /><Relationship Id="rId7" Type="http://schemas.openxmlformats.org/officeDocument/2006/relationships/tags" Target="../tags/tag183.xml" /><Relationship Id="rId8" Type="http://schemas.openxmlformats.org/officeDocument/2006/relationships/tags" Target="../tags/tag184.xml" /><Relationship Id="rId9" Type="http://schemas.openxmlformats.org/officeDocument/2006/relationships/tags" Target="../tags/tag185.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188.xml" /><Relationship Id="rId10" Type="http://schemas.openxmlformats.org/officeDocument/2006/relationships/tags" Target="../tags/tag195.xml" /><Relationship Id="rId11" Type="http://schemas.openxmlformats.org/officeDocument/2006/relationships/tags" Target="../tags/tag196.xml" /><Relationship Id="rId12" Type="http://schemas.openxmlformats.org/officeDocument/2006/relationships/tags" Target="../tags/tag197.xml" /><Relationship Id="rId13" Type="http://schemas.openxmlformats.org/officeDocument/2006/relationships/slideMaster" Target="../slideMasters/slideMaster2.xml" /><Relationship Id="rId2" Type="http://schemas.openxmlformats.org/officeDocument/2006/relationships/tags" Target="../tags/tag189.xml" /><Relationship Id="rId3" Type="http://schemas.openxmlformats.org/officeDocument/2006/relationships/image" Target="../media/image3.png" /><Relationship Id="rId4" Type="http://schemas.openxmlformats.org/officeDocument/2006/relationships/tags" Target="../tags/tag190.xml" /><Relationship Id="rId5" Type="http://schemas.openxmlformats.org/officeDocument/2006/relationships/image" Target="../media/image4.png" /><Relationship Id="rId6" Type="http://schemas.openxmlformats.org/officeDocument/2006/relationships/tags" Target="../tags/tag191.xml" /><Relationship Id="rId7" Type="http://schemas.openxmlformats.org/officeDocument/2006/relationships/tags" Target="../tags/tag192.xml" /><Relationship Id="rId8" Type="http://schemas.openxmlformats.org/officeDocument/2006/relationships/tags" Target="../tags/tag193.xml" /><Relationship Id="rId9" Type="http://schemas.openxmlformats.org/officeDocument/2006/relationships/tags" Target="../tags/tag194.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98.xml" /><Relationship Id="rId10" Type="http://schemas.openxmlformats.org/officeDocument/2006/relationships/tags" Target="../tags/tag205.xml" /><Relationship Id="rId11" Type="http://schemas.openxmlformats.org/officeDocument/2006/relationships/tags" Target="../tags/tag206.xml" /><Relationship Id="rId12" Type="http://schemas.openxmlformats.org/officeDocument/2006/relationships/tags" Target="../tags/tag207.xml" /><Relationship Id="rId13" Type="http://schemas.openxmlformats.org/officeDocument/2006/relationships/slideMaster" Target="../slideMasters/slideMaster2.xml" /><Relationship Id="rId2" Type="http://schemas.openxmlformats.org/officeDocument/2006/relationships/tags" Target="../tags/tag199.xml" /><Relationship Id="rId3" Type="http://schemas.openxmlformats.org/officeDocument/2006/relationships/image" Target="../media/image3.png" /><Relationship Id="rId4" Type="http://schemas.openxmlformats.org/officeDocument/2006/relationships/tags" Target="../tags/tag200.xml" /><Relationship Id="rId5" Type="http://schemas.openxmlformats.org/officeDocument/2006/relationships/image" Target="../media/image4.png" /><Relationship Id="rId6" Type="http://schemas.openxmlformats.org/officeDocument/2006/relationships/tags" Target="../tags/tag201.xml" /><Relationship Id="rId7" Type="http://schemas.openxmlformats.org/officeDocument/2006/relationships/tags" Target="../tags/tag202.xml" /><Relationship Id="rId8" Type="http://schemas.openxmlformats.org/officeDocument/2006/relationships/tags" Target="../tags/tag203.xml" /><Relationship Id="rId9" Type="http://schemas.openxmlformats.org/officeDocument/2006/relationships/tags" Target="../tags/tag204.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208.xml" /><Relationship Id="rId10" Type="http://schemas.openxmlformats.org/officeDocument/2006/relationships/tags" Target="../tags/tag215.xml" /><Relationship Id="rId11" Type="http://schemas.openxmlformats.org/officeDocument/2006/relationships/tags" Target="../tags/tag216.xml" /><Relationship Id="rId12" Type="http://schemas.openxmlformats.org/officeDocument/2006/relationships/tags" Target="../tags/tag217.xml" /><Relationship Id="rId13" Type="http://schemas.openxmlformats.org/officeDocument/2006/relationships/slideMaster" Target="../slideMasters/slideMaster2.xml" /><Relationship Id="rId2" Type="http://schemas.openxmlformats.org/officeDocument/2006/relationships/tags" Target="../tags/tag209.xml" /><Relationship Id="rId3" Type="http://schemas.openxmlformats.org/officeDocument/2006/relationships/image" Target="../media/image3.png" /><Relationship Id="rId4" Type="http://schemas.openxmlformats.org/officeDocument/2006/relationships/tags" Target="../tags/tag210.xml" /><Relationship Id="rId5" Type="http://schemas.openxmlformats.org/officeDocument/2006/relationships/image" Target="../media/image4.png" /><Relationship Id="rId6" Type="http://schemas.openxmlformats.org/officeDocument/2006/relationships/tags" Target="../tags/tag211.xml" /><Relationship Id="rId7" Type="http://schemas.openxmlformats.org/officeDocument/2006/relationships/tags" Target="../tags/tag212.xml" /><Relationship Id="rId8" Type="http://schemas.openxmlformats.org/officeDocument/2006/relationships/tags" Target="../tags/tag213.xml" /><Relationship Id="rId9" Type="http://schemas.openxmlformats.org/officeDocument/2006/relationships/tags" Target="../tags/tag214.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218.xml" /><Relationship Id="rId10" Type="http://schemas.openxmlformats.org/officeDocument/2006/relationships/tags" Target="../tags/tag226.xml" /><Relationship Id="rId11" Type="http://schemas.openxmlformats.org/officeDocument/2006/relationships/tags" Target="../tags/tag227.xml" /><Relationship Id="rId12" Type="http://schemas.openxmlformats.org/officeDocument/2006/relationships/tags" Target="../tags/tag228.xml" /><Relationship Id="rId13" Type="http://schemas.openxmlformats.org/officeDocument/2006/relationships/slideMaster" Target="../slideMasters/slideMaster2.xml" /><Relationship Id="rId2" Type="http://schemas.openxmlformats.org/officeDocument/2006/relationships/image" Target="../media/image8.png" /><Relationship Id="rId3" Type="http://schemas.openxmlformats.org/officeDocument/2006/relationships/tags" Target="../tags/tag219.xml" /><Relationship Id="rId4" Type="http://schemas.openxmlformats.org/officeDocument/2006/relationships/tags" Target="../tags/tag220.xml" /><Relationship Id="rId5" Type="http://schemas.openxmlformats.org/officeDocument/2006/relationships/tags" Target="../tags/tag221.xml" /><Relationship Id="rId6" Type="http://schemas.openxmlformats.org/officeDocument/2006/relationships/tags" Target="../tags/tag222.xml" /><Relationship Id="rId7" Type="http://schemas.openxmlformats.org/officeDocument/2006/relationships/tags" Target="../tags/tag223.xml" /><Relationship Id="rId8" Type="http://schemas.openxmlformats.org/officeDocument/2006/relationships/tags" Target="../tags/tag224.xml" /><Relationship Id="rId9" Type="http://schemas.openxmlformats.org/officeDocument/2006/relationships/tags" Target="../tags/tag225.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229.xml" /><Relationship Id="rId10" Type="http://schemas.openxmlformats.org/officeDocument/2006/relationships/tags" Target="../tags/tag236.xml" /><Relationship Id="rId11" Type="http://schemas.openxmlformats.org/officeDocument/2006/relationships/tags" Target="../tags/tag237.xml" /><Relationship Id="rId12" Type="http://schemas.openxmlformats.org/officeDocument/2006/relationships/slideMaster" Target="../slideMasters/slideMaster2.xml" /><Relationship Id="rId2" Type="http://schemas.openxmlformats.org/officeDocument/2006/relationships/tags" Target="../tags/tag230.xml" /><Relationship Id="rId3" Type="http://schemas.openxmlformats.org/officeDocument/2006/relationships/image" Target="../media/image9.png" /><Relationship Id="rId4" Type="http://schemas.openxmlformats.org/officeDocument/2006/relationships/tags" Target="../tags/tag231.xml" /><Relationship Id="rId5" Type="http://schemas.openxmlformats.org/officeDocument/2006/relationships/image" Target="../media/image6.png" /><Relationship Id="rId6" Type="http://schemas.openxmlformats.org/officeDocument/2006/relationships/tags" Target="../tags/tag232.xml" /><Relationship Id="rId7" Type="http://schemas.openxmlformats.org/officeDocument/2006/relationships/tags" Target="../tags/tag233.xml" /><Relationship Id="rId8" Type="http://schemas.openxmlformats.org/officeDocument/2006/relationships/tags" Target="../tags/tag234.xml" /><Relationship Id="rId9" Type="http://schemas.openxmlformats.org/officeDocument/2006/relationships/tags" Target="../tags/tag235.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solidFill>
          <a:schemeClr val="tx2"/>
        </a:solidFill>
        <a:effectLst/>
      </p:bgPr>
    </p:bg>
    <p:spTree>
      <p:nvGrpSpPr>
        <p:cNvPr id="1" name=""/>
        <p:cNvGrpSpPr/>
        <p:nvPr>
          <p:custDataLst>
            <p:tags r:id="rId1"/>
          </p:custDataLst>
        </p:nvPr>
      </p:nvGrpSpPr>
      <p:grpSpPr>
        <a:xfrm>
          <a:off x="0" y="0"/>
          <a:ext cx="0" cy="0"/>
        </a:xfrm>
      </p:grpSpPr>
      <p:pic>
        <p:nvPicPr>
          <p:cNvPr id="5" name="图片 4"/>
          <p:cNvPicPr/>
          <p:nvPr userDrawn="1">
            <p:custDataLst>
              <p:tags r:id="rId3"/>
            </p:custDataLst>
          </p:nvPr>
        </p:nvPicPr>
        <p:blipFill>
          <a:blip r:embed="rId2"/>
          <a:stretch>
            <a:fillRect/>
          </a:stretch>
        </p:blipFill>
        <p:spPr>
          <a:xfrm>
            <a:off x="0" y="0"/>
            <a:ext cx="12192000" cy="6858000"/>
          </a:xfrm>
          <a:prstGeom prst="rect">
            <a:avLst/>
          </a:prstGeom>
        </p:spPr>
      </p:pic>
      <p:sp>
        <p:nvSpPr>
          <p:cNvPr id="13" name="Rectangle: Rounded Corners 33"/>
          <p:cNvSpPr/>
          <p:nvPr userDrawn="1">
            <p:custDataLst>
              <p:tags r:id="rId4"/>
            </p:custDataLst>
          </p:nvPr>
        </p:nvSpPr>
        <p:spPr>
          <a:xfrm>
            <a:off x="2495323" y="4738064"/>
            <a:ext cx="2184670" cy="32610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b="1">
              <a:solidFill>
                <a:schemeClr val="lt1"/>
              </a:solidFill>
              <a:effectLst>
                <a:outerShdw blurRad="38100" dist="38100" dir="2700000" algn="tl">
                  <a:srgbClr val="000000">
                    <a:alpha val="43137"/>
                  </a:srgbClr>
                </a:outerShdw>
              </a:effectLst>
              <a:latin typeface="微软雅黑" panose="020b0503020204020204" charset="-122"/>
              <a:ea typeface="微软雅黑"/>
              <a:sym typeface="微软雅黑" panose="020b0503020204020204" charset="-122"/>
            </a:endParaRPr>
          </a:p>
        </p:txBody>
      </p:sp>
      <p:sp>
        <p:nvSpPr>
          <p:cNvPr id="2" name="标题 1"/>
          <p:cNvSpPr>
            <a:spLocks noGrp="1"/>
          </p:cNvSpPr>
          <p:nvPr>
            <p:ph type="ctrTitle" hasCustomPrompt="1"/>
            <p:custDataLst>
              <p:tags r:id="rId5"/>
            </p:custDataLst>
          </p:nvPr>
        </p:nvSpPr>
        <p:spPr>
          <a:xfrm>
            <a:off x="879475" y="1225550"/>
            <a:ext cx="6292215" cy="2261870"/>
          </a:xfrm>
        </p:spPr>
        <p:txBody>
          <a:bodyPr lIns="90000" tIns="46800" rIns="90000" bIns="0" anchor="b" anchorCtr="0">
            <a:normAutofit/>
          </a:bodyPr>
          <a:lstStyle>
            <a:lvl1pPr algn="ctr">
              <a:defRPr sz="9600" u="none" strike="noStrike" kern="1200" cap="none" spc="600" normalizeH="0" baseline="0">
                <a:solidFill>
                  <a:schemeClr val="bg1"/>
                </a:solidFill>
                <a:uFillTx/>
                <a:latin typeface="Arial" panose="020b0604020202020204" pitchFamily="34" charset="0"/>
                <a:ea typeface="汉仪乐喵体W" panose="00020600040101010101" pitchFamily="18" charset="-122"/>
              </a:defRPr>
            </a:lvl1pPr>
          </a:lstStyle>
          <a:p>
            <a:r>
              <a:rPr lang="zh-CN" altLang="en-US"/>
              <a:t>编辑标题</a:t>
            </a:r>
            <a:endParaRPr lang="zh-CN" altLang="en-US"/>
          </a:p>
        </p:txBody>
      </p:sp>
      <p:sp>
        <p:nvSpPr>
          <p:cNvPr id="3" name="副标题 2"/>
          <p:cNvSpPr>
            <a:spLocks noGrp="1"/>
          </p:cNvSpPr>
          <p:nvPr>
            <p:ph type="subTitle" idx="1" hasCustomPrompt="1"/>
            <p:custDataLst>
              <p:tags r:id="rId6"/>
            </p:custDataLst>
          </p:nvPr>
        </p:nvSpPr>
        <p:spPr>
          <a:xfrm>
            <a:off x="879475" y="3566160"/>
            <a:ext cx="6292215" cy="951230"/>
          </a:xfrm>
        </p:spPr>
        <p:txBody>
          <a:bodyPr lIns="90000" tIns="46800" rIns="90000" bIns="46800">
            <a:normAutofit/>
          </a:bodyPr>
          <a:lstStyle>
            <a:lvl1pPr marL="0" indent="0" algn="ctr" eaLnBrk="1" fontAlgn="auto" latinLnBrk="0" hangingPunct="1">
              <a:lnSpc>
                <a:spcPct val="100000"/>
              </a:lnSpc>
              <a:buNone/>
              <a:defRPr sz="2800" u="none" strike="noStrike" kern="1200" cap="none" spc="200" normalizeH="0" baseline="0">
                <a:solidFill>
                  <a:schemeClr val="bg1"/>
                </a:solidFill>
                <a:uFillTx/>
                <a:latin typeface="Arial" panose="020b0604020202020204" pitchFamily="34" charset="0"/>
                <a:ea typeface="幼圆"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7"/>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8"/>
            </p:custDataLst>
          </p:nvPr>
        </p:nvSpPr>
        <p:spPr/>
        <p:txBody>
          <a:bodyPr/>
          <a:lstStyle/>
          <a:p>
            <a:endParaRPr lang="zh-CN" altLang="en-US"/>
          </a:p>
        </p:txBody>
      </p:sp>
      <p:sp>
        <p:nvSpPr>
          <p:cNvPr id="18" name="灯片编号占位符 17"/>
          <p:cNvSpPr>
            <a:spLocks noGrp="1"/>
          </p:cNvSpPr>
          <p:nvPr>
            <p:ph type="sldNum" sz="quarter" idx="12"/>
            <p:custDataLst>
              <p:tags r:id="rId9"/>
            </p:custDataLst>
          </p:nvPr>
        </p:nvSpPr>
        <p:spPr/>
        <p:txBody>
          <a:bodyPr/>
          <a:lstStyle/>
          <a:p>
            <a:fld id="{49AE70B2-8BF9-45C0-BB95-33D1B9D3A854}" type="slidenum">
              <a:rPr lang="zh-CN" altLang="en-US" smtClean="0"/>
              <a:t/>
            </a:fld>
            <a:endParaRPr lang="zh-CN" altLang="en-US"/>
          </a:p>
        </p:txBody>
      </p:sp>
      <p:sp>
        <p:nvSpPr>
          <p:cNvPr id="15" name="文本占位符 14"/>
          <p:cNvSpPr>
            <a:spLocks noGrp="1"/>
          </p:cNvSpPr>
          <p:nvPr>
            <p:ph type="body" sz="quarter" idx="13" hasCustomPrompt="1"/>
            <p:custDataLst>
              <p:tags r:id="rId10"/>
            </p:custDataLst>
          </p:nvPr>
        </p:nvSpPr>
        <p:spPr>
          <a:xfrm>
            <a:off x="2605354" y="4739669"/>
            <a:ext cx="1928812" cy="326102"/>
          </a:xfrm>
        </p:spPr>
        <p:txBody>
          <a:bodyPr lIns="90000" tIns="46800" rIns="90000" bIns="46800" anchor="ctr" anchorCtr="0">
            <a:normAutofit/>
          </a:bodyPr>
          <a:lstStyle>
            <a:lvl1pPr marL="0" indent="0" algn="ctr">
              <a:buNone/>
              <a:defRPr sz="1800">
                <a:solidFill>
                  <a:schemeClr val="bg1"/>
                </a:solidFill>
              </a:defRPr>
            </a:lvl1pPr>
          </a:lstStyle>
          <a:p>
            <a:pPr lvl="0"/>
            <a:r>
              <a:rPr lang="zh-CN" altLang="en-US"/>
              <a:t>编辑文本</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bg>
      <p:bgPr>
        <a:solidFill>
          <a:schemeClr val="tx2"/>
        </a:solidFill>
        <a:effectLst/>
      </p:bgPr>
    </p:bg>
    <p:spTree>
      <p:nvGrpSpPr>
        <p:cNvPr id="1" name=""/>
        <p:cNvGrpSpPr/>
        <p:nvPr>
          <p:custDataLst>
            <p:tags r:id="rId1"/>
          </p:custDataLst>
        </p:nvPr>
      </p:nvGrpSpPr>
      <p:grpSpPr>
        <a:xfrm>
          <a:off x="0" y="0"/>
          <a:ext cx="0" cy="0"/>
        </a:xfrm>
      </p:grpSpPr>
      <p:grpSp>
        <p:nvGrpSpPr>
          <p:cNvPr id="7" name="组合 6"/>
          <p:cNvGrpSpPr/>
          <p:nvPr userDrawn="1">
            <p:custDataLst>
              <p:tags r:id="rId2"/>
            </p:custDataLst>
          </p:nvPr>
        </p:nvGrpSpPr>
        <p:grpSpPr>
          <a:xfrm>
            <a:off x="2" y="-11999"/>
            <a:ext cx="12191998" cy="6869999"/>
            <a:chOff x="2" y="-11999"/>
            <a:chExt cx="12191998" cy="6869999"/>
          </a:xfrm>
        </p:grpSpPr>
        <p:pic>
          <p:nvPicPr>
            <p:cNvPr id="8" name="图片 7"/>
            <p:cNvPicPr>
              <a:picLocks noChangeAspect="1"/>
            </p:cNvPicPr>
            <p:nvPr userDrawn="1">
              <p:custDataLst>
                <p:tags r:id="rId4"/>
              </p:custDataLst>
            </p:nvPr>
          </p:nvPicPr>
          <p:blipFill>
            <a:blip r:embed="rId3"/>
            <a:stretch>
              <a:fillRect/>
            </a:stretch>
          </p:blipFill>
          <p:spPr>
            <a:xfrm>
              <a:off x="11456049" y="5844339"/>
              <a:ext cx="735951" cy="1013661"/>
            </a:xfrm>
            <a:prstGeom prst="rect">
              <a:avLst/>
            </a:prstGeom>
          </p:spPr>
        </p:pic>
        <p:pic>
          <p:nvPicPr>
            <p:cNvPr id="9" name="图片 8"/>
            <p:cNvPicPr>
              <a:picLocks noChangeAspect="1"/>
            </p:cNvPicPr>
            <p:nvPr userDrawn="1">
              <p:custDataLst>
                <p:tags r:id="rId6"/>
              </p:custDataLst>
            </p:nvPr>
          </p:nvPicPr>
          <p:blipFill>
            <a:blip r:embed="rId5"/>
            <a:stretch>
              <a:fillRect/>
            </a:stretch>
          </p:blipFill>
          <p:spPr>
            <a:xfrm>
              <a:off x="2" y="-11999"/>
              <a:ext cx="784770" cy="773999"/>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bg>
      <p:bgPr>
        <a:solidFill>
          <a:schemeClr val="tx2"/>
        </a:solidFill>
        <a:effectLst/>
      </p:bgPr>
    </p:bg>
    <p:spTree>
      <p:nvGrpSpPr>
        <p:cNvPr id="1" name=""/>
        <p:cNvGrpSpPr/>
        <p:nvPr>
          <p:custDataLst>
            <p:tags r:id="rId1"/>
          </p:custDataLst>
        </p:nvPr>
      </p:nvGrpSpPr>
      <p:grpSpPr>
        <a:xfrm>
          <a:off x="0" y="0"/>
          <a:ext cx="0" cy="0"/>
        </a:xfrm>
      </p:grpSpPr>
      <p:pic>
        <p:nvPicPr>
          <p:cNvPr id="11" name="图片 10"/>
          <p:cNvPicPr/>
          <p:nvPr userDrawn="1">
            <p:custDataLst>
              <p:tags r:id="rId3"/>
            </p:custDataLst>
          </p:nvPr>
        </p:nvPicPr>
        <p:blipFill>
          <a:blip r:embed="rId2"/>
          <a:stretch>
            <a:fillRect/>
          </a:stretch>
        </p:blipFill>
        <p:spPr>
          <a:xfrm>
            <a:off x="0" y="0"/>
            <a:ext cx="12192000" cy="6858000"/>
          </a:xfrm>
          <a:prstGeom prst="rect">
            <a:avLst/>
          </a:prstGeom>
        </p:spPr>
      </p:pic>
      <p:sp>
        <p:nvSpPr>
          <p:cNvPr id="2" name="标题 1"/>
          <p:cNvSpPr>
            <a:spLocks noGrp="1"/>
          </p:cNvSpPr>
          <p:nvPr>
            <p:ph type="title" hasCustomPrompt="1"/>
            <p:custDataLst>
              <p:tags r:id="rId4"/>
            </p:custDataLst>
          </p:nvPr>
        </p:nvSpPr>
        <p:spPr>
          <a:xfrm>
            <a:off x="879742" y="3076436"/>
            <a:ext cx="4772058" cy="1172906"/>
          </a:xfrm>
        </p:spPr>
        <p:txBody>
          <a:bodyPr lIns="90000" tIns="46800" rIns="90000" bIns="0" anchor="b" anchorCtr="0">
            <a:normAutofit/>
          </a:bodyPr>
          <a:lstStyle>
            <a:lvl1pPr algn="l">
              <a:defRPr sz="7200" u="none" strike="noStrike" kern="1200" cap="none" spc="300" normalizeH="0" baseline="0">
                <a:solidFill>
                  <a:schemeClr val="bg1"/>
                </a:solidFill>
                <a:uFillTx/>
                <a:latin typeface="Arial" panose="020b0604020202020204" pitchFamily="34" charset="0"/>
                <a:ea typeface="汉仪乐喵体W" panose="00020600040101010101" pitchFamily="18" charset="-122"/>
              </a:defRPr>
            </a:lvl1pPr>
          </a:lstStyle>
          <a:p>
            <a:r>
              <a:rPr lang="zh-CN" altLang="en-US"/>
              <a:t>编辑标题</a:t>
            </a:r>
            <a:endParaRPr lang="zh-CN" altLang="en-US"/>
          </a:p>
        </p:txBody>
      </p:sp>
      <p:sp>
        <p:nvSpPr>
          <p:cNvPr id="3" name="文本占位符 2"/>
          <p:cNvSpPr>
            <a:spLocks noGrp="1"/>
          </p:cNvSpPr>
          <p:nvPr>
            <p:ph type="body" idx="1" hasCustomPrompt="1"/>
            <p:custDataLst>
              <p:tags r:id="rId5"/>
            </p:custDataLst>
          </p:nvPr>
        </p:nvSpPr>
        <p:spPr>
          <a:xfrm>
            <a:off x="879743" y="4352989"/>
            <a:ext cx="4772058" cy="602552"/>
          </a:xfrm>
        </p:spPr>
        <p:txBody>
          <a:bodyPr lIns="90000" tIns="46800" rIns="90000" bIns="46800">
            <a:normAutofit/>
          </a:bodyPr>
          <a:lstStyle>
            <a:lvl1pPr marL="0" indent="0" eaLnBrk="1" fontAlgn="auto" latinLnBrk="0" hangingPunct="1">
              <a:buNone/>
              <a:defRPr kumimoji="0" lang="zh-CN" altLang="en-US" sz="2400" b="0" i="0" u="none" strike="noStrike" kern="1200" cap="none" spc="150" normalizeH="0" baseline="0" noProof="1">
                <a:solidFill>
                  <a:schemeClr val="bg1"/>
                </a:solidFill>
                <a:uFillTx/>
                <a:latin typeface="Arial" panose="020b0604020202020204" pitchFamily="34" charset="0"/>
                <a:ea typeface="幼圆" panose="020105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单击此处编辑副标题</a:t>
            </a:r>
            <a:endParaRPr lang="zh-CN" altLang="en-US"/>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bg>
      <p:bgPr>
        <a:solidFill>
          <a:schemeClr val="tx2"/>
        </a:solidFill>
        <a:effectLst/>
      </p:bgPr>
    </p:bg>
    <p:spTree>
      <p:nvGrpSpPr>
        <p:cNvPr id="1" name=""/>
        <p:cNvGrpSpPr/>
        <p:nvPr>
          <p:custDataLst>
            <p:tags r:id="rId1"/>
          </p:custDataLst>
        </p:nvPr>
      </p:nvGrpSpPr>
      <p:grpSpPr>
        <a:xfrm>
          <a:off x="0" y="0"/>
          <a:ext cx="0" cy="0"/>
        </a:xfrm>
      </p:grpSpPr>
      <p:grpSp>
        <p:nvGrpSpPr>
          <p:cNvPr id="22" name="组合 21"/>
          <p:cNvGrpSpPr/>
          <p:nvPr userDrawn="1">
            <p:custDataLst>
              <p:tags r:id="rId2"/>
            </p:custDataLst>
          </p:nvPr>
        </p:nvGrpSpPr>
        <p:grpSpPr>
          <a:xfrm>
            <a:off x="2" y="-11999"/>
            <a:ext cx="12191998" cy="6869999"/>
            <a:chOff x="2" y="-11999"/>
            <a:chExt cx="12191998" cy="6869999"/>
          </a:xfrm>
        </p:grpSpPr>
        <p:pic>
          <p:nvPicPr>
            <p:cNvPr id="23" name="图片 22"/>
            <p:cNvPicPr>
              <a:picLocks noChangeAspect="1"/>
            </p:cNvPicPr>
            <p:nvPr userDrawn="1">
              <p:custDataLst>
                <p:tags r:id="rId4"/>
              </p:custDataLst>
            </p:nvPr>
          </p:nvPicPr>
          <p:blipFill>
            <a:blip r:embed="rId3"/>
            <a:stretch>
              <a:fillRect/>
            </a:stretch>
          </p:blipFill>
          <p:spPr>
            <a:xfrm>
              <a:off x="11456049" y="5844339"/>
              <a:ext cx="735951" cy="1013661"/>
            </a:xfrm>
            <a:prstGeom prst="rect">
              <a:avLst/>
            </a:prstGeom>
          </p:spPr>
        </p:pic>
        <p:pic>
          <p:nvPicPr>
            <p:cNvPr id="24" name="图片 23"/>
            <p:cNvPicPr>
              <a:picLocks noChangeAspect="1"/>
            </p:cNvPicPr>
            <p:nvPr userDrawn="1">
              <p:custDataLst>
                <p:tags r:id="rId6"/>
              </p:custDataLst>
            </p:nvPr>
          </p:nvPicPr>
          <p:blipFill>
            <a:blip r:embed="rId5"/>
            <a:stretch>
              <a:fillRect/>
            </a:stretch>
          </p:blipFill>
          <p:spPr>
            <a:xfrm>
              <a:off x="2" y="-11999"/>
              <a:ext cx="784770" cy="773999"/>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a:noAutofit/>
          </a:bodyPr>
          <a:lstStyle>
            <a:lvl1pPr>
              <a:defRPr sz="1600" baseline="0">
                <a:solidFill>
                  <a:schemeClr val="tx1">
                    <a:lumMod val="85000"/>
                    <a:lumOff val="15000"/>
                  </a:schemeClr>
                </a:solidFill>
                <a:latin typeface="Arial" panose="020b0604020202020204" pitchFamily="34" charset="0"/>
                <a:ea typeface="幼圆" panose="02010509060101010101" pitchFamily="49" charset="-122"/>
              </a:defRPr>
            </a:lvl1pPr>
            <a:lvl2pPr>
              <a:defRPr sz="1600" baseline="0">
                <a:solidFill>
                  <a:schemeClr val="tx1">
                    <a:lumMod val="85000"/>
                    <a:lumOff val="15000"/>
                  </a:schemeClr>
                </a:solidFill>
                <a:latin typeface="Arial" panose="020b0604020202020204" pitchFamily="34" charset="0"/>
                <a:ea typeface="幼圆" panose="02010509060101010101" pitchFamily="49" charset="-122"/>
              </a:defRPr>
            </a:lvl2pPr>
            <a:lvl3pPr>
              <a:defRPr sz="1600" baseline="0">
                <a:solidFill>
                  <a:schemeClr val="tx1">
                    <a:lumMod val="85000"/>
                    <a:lumOff val="15000"/>
                  </a:schemeClr>
                </a:solidFill>
                <a:latin typeface="Arial" panose="020b0604020202020204" pitchFamily="34" charset="0"/>
                <a:ea typeface="幼圆" panose="02010509060101010101" pitchFamily="49" charset="-122"/>
              </a:defRPr>
            </a:lvl3pPr>
            <a:lvl4pPr>
              <a:defRPr sz="1600" baseline="0">
                <a:solidFill>
                  <a:schemeClr val="tx1">
                    <a:lumMod val="85000"/>
                    <a:lumOff val="15000"/>
                  </a:schemeClr>
                </a:solidFill>
                <a:latin typeface="Arial" panose="020b0604020202020204" pitchFamily="34" charset="0"/>
                <a:ea typeface="幼圆" panose="02010509060101010101" pitchFamily="49" charset="-122"/>
              </a:defRPr>
            </a:lvl4pPr>
            <a:lvl5pPr>
              <a:defRPr sz="1600"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10"/>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11"/>
            </p:custDataLst>
          </p:nvPr>
        </p:nvSpPr>
        <p:spPr/>
        <p:txBody>
          <a:bodyPr/>
          <a:lstStyle/>
          <a:p>
            <a:endParaRPr lang="zh-CN" altLang="en-US"/>
          </a:p>
        </p:txBody>
      </p:sp>
      <p:sp>
        <p:nvSpPr>
          <p:cNvPr id="7" name="灯片编号占位符 6"/>
          <p:cNvSpPr>
            <a:spLocks noGrp="1"/>
          </p:cNvSpPr>
          <p:nvPr>
            <p:ph type="sldNum" sz="quarter" idx="12"/>
            <p:custDataLst>
              <p:tags r:id="rId12"/>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bg>
      <p:bgPr>
        <a:solidFill>
          <a:schemeClr val="tx2"/>
        </a:solidFill>
        <a:effectLst/>
      </p:bgPr>
    </p:bg>
    <p:spTree>
      <p:nvGrpSpPr>
        <p:cNvPr id="1" name=""/>
        <p:cNvGrpSpPr/>
        <p:nvPr>
          <p:custDataLst>
            <p:tags r:id="rId1"/>
          </p:custDataLst>
        </p:nvPr>
      </p:nvGrpSpPr>
      <p:grpSpPr>
        <a:xfrm>
          <a:off x="0" y="0"/>
          <a:ext cx="0" cy="0"/>
        </a:xfrm>
      </p:grpSpPr>
      <p:grpSp>
        <p:nvGrpSpPr>
          <p:cNvPr id="38" name="组合 37"/>
          <p:cNvGrpSpPr/>
          <p:nvPr userDrawn="1">
            <p:custDataLst>
              <p:tags r:id="rId2"/>
            </p:custDataLst>
          </p:nvPr>
        </p:nvGrpSpPr>
        <p:grpSpPr>
          <a:xfrm>
            <a:off x="2" y="-11999"/>
            <a:ext cx="12191998" cy="6869999"/>
            <a:chOff x="2" y="-11999"/>
            <a:chExt cx="12191998" cy="6869999"/>
          </a:xfrm>
        </p:grpSpPr>
        <p:pic>
          <p:nvPicPr>
            <p:cNvPr id="39" name="图片 38"/>
            <p:cNvPicPr>
              <a:picLocks noChangeAspect="1"/>
            </p:cNvPicPr>
            <p:nvPr userDrawn="1">
              <p:custDataLst>
                <p:tags r:id="rId4"/>
              </p:custDataLst>
            </p:nvPr>
          </p:nvPicPr>
          <p:blipFill>
            <a:blip r:embed="rId3"/>
            <a:stretch>
              <a:fillRect/>
            </a:stretch>
          </p:blipFill>
          <p:spPr>
            <a:xfrm>
              <a:off x="11456049" y="5844339"/>
              <a:ext cx="735951" cy="1013661"/>
            </a:xfrm>
            <a:prstGeom prst="rect">
              <a:avLst/>
            </a:prstGeom>
          </p:spPr>
        </p:pic>
        <p:pic>
          <p:nvPicPr>
            <p:cNvPr id="40" name="图片 39"/>
            <p:cNvPicPr>
              <a:picLocks noChangeAspect="1"/>
            </p:cNvPicPr>
            <p:nvPr userDrawn="1">
              <p:custDataLst>
                <p:tags r:id="rId6"/>
              </p:custDataLst>
            </p:nvPr>
          </p:nvPicPr>
          <p:blipFill>
            <a:blip r:embed="rId5"/>
            <a:stretch>
              <a:fillRect/>
            </a:stretch>
          </p:blipFill>
          <p:spPr>
            <a:xfrm>
              <a:off x="2" y="-11999"/>
              <a:ext cx="784770" cy="773999"/>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9"/>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12"/>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13"/>
            </p:custDataLst>
          </p:nvPr>
        </p:nvSpPr>
        <p:spPr/>
        <p:txBody>
          <a:bodyPr/>
          <a:lstStyle/>
          <a:p>
            <a:endParaRPr lang="zh-CN" altLang="en-US"/>
          </a:p>
        </p:txBody>
      </p:sp>
      <p:sp>
        <p:nvSpPr>
          <p:cNvPr id="9" name="灯片编号占位符 8"/>
          <p:cNvSpPr>
            <a:spLocks noGrp="1"/>
          </p:cNvSpPr>
          <p:nvPr>
            <p:ph type="sldNum" sz="quarter" idx="12"/>
            <p:custDataLst>
              <p:tags r:id="rId1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bg>
      <p:bgPr>
        <a:solidFill>
          <a:schemeClr val="tx2"/>
        </a:solidFill>
        <a:effectLst/>
      </p:bgPr>
    </p:bg>
    <p:spTree>
      <p:nvGrpSpPr>
        <p:cNvPr id="1" name=""/>
        <p:cNvGrpSpPr/>
        <p:nvPr>
          <p:custDataLst>
            <p:tags r:id="rId1"/>
          </p:custDataLst>
        </p:nvPr>
      </p:nvGrpSpPr>
      <p:grpSpPr>
        <a:xfrm>
          <a:off x="0" y="0"/>
          <a:ext cx="0" cy="0"/>
        </a:xfrm>
      </p:grpSpPr>
      <p:pic>
        <p:nvPicPr>
          <p:cNvPr id="10" name="图片 9"/>
          <p:cNvPicPr>
            <a:picLocks noChangeAspect="1"/>
          </p:cNvPicPr>
          <p:nvPr userDrawn="1">
            <p:custDataLst>
              <p:tags r:id="rId3"/>
            </p:custDataLst>
          </p:nvPr>
        </p:nvPicPr>
        <p:blipFill>
          <a:blip r:embed="rId2"/>
          <a:stretch>
            <a:fillRect/>
          </a:stretch>
        </p:blipFill>
        <p:spPr>
          <a:xfrm>
            <a:off x="8890000" y="2427678"/>
            <a:ext cx="3156551" cy="4347670"/>
          </a:xfrm>
          <a:prstGeom prst="rect">
            <a:avLst/>
          </a:prstGeom>
        </p:spPr>
      </p:pic>
      <p:sp>
        <p:nvSpPr>
          <p:cNvPr id="2" name="标题 1"/>
          <p:cNvSpPr>
            <a:spLocks noGrp="1"/>
          </p:cNvSpPr>
          <p:nvPr>
            <p:ph type="title"/>
            <p:custDataLst>
              <p:tags r:id="rId4"/>
            </p:custDataLst>
          </p:nvPr>
        </p:nvSpPr>
        <p:spPr>
          <a:xfrm>
            <a:off x="1910080" y="443230"/>
            <a:ext cx="9612039"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pic>
        <p:nvPicPr>
          <p:cNvPr id="14" name="图片 13"/>
          <p:cNvPicPr>
            <a:picLocks noChangeAspect="1"/>
          </p:cNvPicPr>
          <p:nvPr userDrawn="1">
            <p:custDataLst>
              <p:tags r:id="rId9"/>
            </p:custDataLst>
          </p:nvPr>
        </p:nvPicPr>
        <p:blipFill>
          <a:blip r:embed="rId8"/>
          <a:stretch>
            <a:fillRect/>
          </a:stretch>
        </p:blipFill>
        <p:spPr>
          <a:xfrm>
            <a:off x="0" y="-12000"/>
            <a:ext cx="1808480" cy="1783658"/>
          </a:xfrm>
          <a:prstGeom prst="rect">
            <a:avLst/>
          </a:prstGeom>
        </p:spPr>
      </p:pic>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solidFill>
          <a:schemeClr val="tx2"/>
        </a:solidFill>
        <a:effectLst/>
      </p:bgPr>
    </p:bg>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bg>
      <p:bgPr>
        <a:solidFill>
          <a:schemeClr val="tx2"/>
        </a:solidFill>
        <a:effectLst/>
      </p:bgPr>
    </p:bg>
    <p:spTree>
      <p:nvGrpSpPr>
        <p:cNvPr id="1" name=""/>
        <p:cNvGrpSpPr/>
        <p:nvPr>
          <p:custDataLst>
            <p:tags r:id="rId1"/>
          </p:custDataLst>
        </p:nvPr>
      </p:nvGrpSpPr>
      <p:grpSpPr>
        <a:xfrm>
          <a:off x="0" y="0"/>
          <a:ext cx="0" cy="0"/>
        </a:xfrm>
      </p:grpSpPr>
      <p:grpSp>
        <p:nvGrpSpPr>
          <p:cNvPr id="8" name="组合 7"/>
          <p:cNvGrpSpPr/>
          <p:nvPr userDrawn="1">
            <p:custDataLst>
              <p:tags r:id="rId2"/>
            </p:custDataLst>
          </p:nvPr>
        </p:nvGrpSpPr>
        <p:grpSpPr>
          <a:xfrm>
            <a:off x="2" y="-11999"/>
            <a:ext cx="12191998" cy="6869999"/>
            <a:chOff x="2" y="-11999"/>
            <a:chExt cx="12191998" cy="6869999"/>
          </a:xfrm>
        </p:grpSpPr>
        <p:pic>
          <p:nvPicPr>
            <p:cNvPr id="9" name="图片 8"/>
            <p:cNvPicPr>
              <a:picLocks noChangeAspect="1"/>
            </p:cNvPicPr>
            <p:nvPr userDrawn="1">
              <p:custDataLst>
                <p:tags r:id="rId4"/>
              </p:custDataLst>
            </p:nvPr>
          </p:nvPicPr>
          <p:blipFill>
            <a:blip r:embed="rId3"/>
            <a:stretch>
              <a:fillRect/>
            </a:stretch>
          </p:blipFill>
          <p:spPr>
            <a:xfrm>
              <a:off x="11456049" y="5844339"/>
              <a:ext cx="735951" cy="1013661"/>
            </a:xfrm>
            <a:prstGeom prst="rect">
              <a:avLst/>
            </a:prstGeom>
          </p:spPr>
        </p:pic>
        <p:pic>
          <p:nvPicPr>
            <p:cNvPr id="10" name="图片 9"/>
            <p:cNvPicPr>
              <a:picLocks noChangeAspect="1"/>
            </p:cNvPicPr>
            <p:nvPr userDrawn="1">
              <p:custDataLst>
                <p:tags r:id="rId6"/>
              </p:custDataLst>
            </p:nvPr>
          </p:nvPicPr>
          <p:blipFill>
            <a:blip r:embed="rId5"/>
            <a:stretch>
              <a:fillRect/>
            </a:stretch>
          </p:blipFill>
          <p:spPr>
            <a:xfrm>
              <a:off x="2" y="-11999"/>
              <a:ext cx="784770" cy="773999"/>
            </a:xfrm>
            <a:prstGeom prst="rect">
              <a:avLst/>
            </a:prstGeom>
          </p:spPr>
        </p:pic>
      </p:grpSp>
      <p:sp>
        <p:nvSpPr>
          <p:cNvPr id="2" name="标题 1"/>
          <p:cNvSpPr>
            <a:spLocks noGrp="1"/>
          </p:cNvSpPr>
          <p:nvPr>
            <p:ph type="title"/>
            <p:custDataLst>
              <p:tags r:id="rId7"/>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微软雅黑" panose="020b0503020204020204" charset="-122"/>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11"/>
            </p:custDataLst>
          </p:nvPr>
        </p:nvSpPr>
        <p:spPr/>
        <p:txBody>
          <a:bodyPr/>
          <a:lstStyle/>
          <a:p>
            <a:endParaRPr lang="zh-CN" altLang="en-US"/>
          </a:p>
        </p:txBody>
      </p:sp>
      <p:sp>
        <p:nvSpPr>
          <p:cNvPr id="7" name="灯片编号占位符 6"/>
          <p:cNvSpPr>
            <a:spLocks noGrp="1"/>
          </p:cNvSpPr>
          <p:nvPr>
            <p:ph type="sldNum" sz="quarter" idx="12"/>
            <p:custDataLst>
              <p:tags r:id="rId12"/>
            </p:custDataLst>
          </p:nvPr>
        </p:nvSpPr>
        <p:spPr/>
        <p:txBody>
          <a:bodyPr/>
          <a:lstStyle/>
          <a:p>
            <a:fld id="{FABC47A4-756D-490B-A52F-7D9E2C9FC05F}"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bg>
      <p:bgPr>
        <a:solidFill>
          <a:schemeClr val="tx2"/>
        </a:solidFill>
        <a:effectLst/>
      </p:bgPr>
    </p:bg>
    <p:spTree>
      <p:nvGrpSpPr>
        <p:cNvPr id="1" name=""/>
        <p:cNvGrpSpPr/>
        <p:nvPr>
          <p:custDataLst>
            <p:tags r:id="rId1"/>
          </p:custDataLst>
        </p:nvPr>
      </p:nvGrpSpPr>
      <p:grpSpPr>
        <a:xfrm>
          <a:off x="0" y="0"/>
          <a:ext cx="0" cy="0"/>
        </a:xfrm>
      </p:grpSpPr>
      <p:grpSp>
        <p:nvGrpSpPr>
          <p:cNvPr id="7" name="组合 6"/>
          <p:cNvGrpSpPr/>
          <p:nvPr userDrawn="1">
            <p:custDataLst>
              <p:tags r:id="rId2"/>
            </p:custDataLst>
          </p:nvPr>
        </p:nvGrpSpPr>
        <p:grpSpPr>
          <a:xfrm>
            <a:off x="2" y="-11999"/>
            <a:ext cx="12191998" cy="6869999"/>
            <a:chOff x="2" y="-11999"/>
            <a:chExt cx="12191998" cy="6869999"/>
          </a:xfrm>
        </p:grpSpPr>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custDataLst>
                <p:tags r:id="rId4"/>
              </p:custDataLst>
            </p:nvPr>
          </p:nvGrpSpPr>
          <p:grpSpPr>
            <a:xfrm>
              <a:off x="2" y="-11999"/>
              <a:ext cx="12191998" cy="6869999"/>
              <a:chOff x="2" y="-11999"/>
              <a:chExt cx="12191998" cy="6869999"/>
            </a:xfrm>
          </p:grpSpPr>
          <p:pic>
            <p:nvPicPr>
              <p:cNvPr id="10" name="图片 9"/>
              <p:cNvPicPr>
                <a:picLocks noChangeAspect="1"/>
              </p:cNvPicPr>
              <p:nvPr userDrawn="1">
                <p:custDataLst>
                  <p:tags r:id="rId6"/>
                </p:custDataLst>
              </p:nvPr>
            </p:nvPicPr>
            <p:blipFill>
              <a:blip r:embed="rId5"/>
              <a:stretch>
                <a:fillRect/>
              </a:stretch>
            </p:blipFill>
            <p:spPr>
              <a:xfrm>
                <a:off x="11456049" y="5844339"/>
                <a:ext cx="735951" cy="1013661"/>
              </a:xfrm>
              <a:prstGeom prst="rect">
                <a:avLst/>
              </a:prstGeom>
            </p:spPr>
          </p:pic>
          <p:pic>
            <p:nvPicPr>
              <p:cNvPr id="11" name="图片 10"/>
              <p:cNvPicPr>
                <a:picLocks noChangeAspect="1"/>
              </p:cNvPicPr>
              <p:nvPr userDrawn="1">
                <p:custDataLst>
                  <p:tags r:id="rId8"/>
                </p:custDataLst>
              </p:nvPr>
            </p:nvPicPr>
            <p:blipFill>
              <a:blip r:embed="rId7"/>
              <a:stretch>
                <a:fillRect/>
              </a:stretch>
            </p:blipFill>
            <p:spPr>
              <a:xfrm>
                <a:off x="2" y="-11999"/>
                <a:ext cx="784770" cy="773999"/>
              </a:xfrm>
              <a:prstGeom prst="rect">
                <a:avLst/>
              </a:prstGeom>
            </p:spPr>
          </p:pic>
        </p:grpSp>
      </p:grpSp>
      <p:sp>
        <p:nvSpPr>
          <p:cNvPr id="2" name="竖排标题 1"/>
          <p:cNvSpPr>
            <a:spLocks noGrp="1"/>
          </p:cNvSpPr>
          <p:nvPr>
            <p:ph type="title" orient="vert"/>
            <p:custDataLst>
              <p:tags r:id="rId9"/>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微软雅黑" panose="020b0503020204020204" charset="-122"/>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微软雅黑" panose="020b0503020204020204" charset="-122"/>
                <a:ea typeface="幼圆" panose="02010509060101010101" pitchFamily="49" charset="-122"/>
              </a:defRPr>
            </a:lvl1pPr>
            <a:lvl2pPr indent="0" eaLnBrk="1" fontAlgn="auto" latinLnBrk="0" hangingPunct="1">
              <a:defRPr baseline="0">
                <a:solidFill>
                  <a:schemeClr val="tx1">
                    <a:lumMod val="85000"/>
                    <a:lumOff val="15000"/>
                  </a:schemeClr>
                </a:solidFill>
                <a:latin typeface="微软雅黑" panose="020b0503020204020204" charset="-122"/>
                <a:ea typeface="幼圆" panose="02010509060101010101" pitchFamily="49" charset="-122"/>
              </a:defRPr>
            </a:lvl2pPr>
            <a:lvl3pPr indent="0" eaLnBrk="1" fontAlgn="auto" latinLnBrk="0" hangingPunct="1">
              <a:defRPr baseline="0">
                <a:solidFill>
                  <a:schemeClr val="tx1">
                    <a:lumMod val="85000"/>
                    <a:lumOff val="15000"/>
                  </a:schemeClr>
                </a:solidFill>
                <a:latin typeface="微软雅黑" panose="020b0503020204020204" charset="-122"/>
                <a:ea typeface="幼圆" panose="02010509060101010101" pitchFamily="49" charset="-122"/>
              </a:defRPr>
            </a:lvl3pPr>
            <a:lvl4pPr indent="0" eaLnBrk="1" fontAlgn="auto" latinLnBrk="0" hangingPunct="1">
              <a:defRPr baseline="0">
                <a:solidFill>
                  <a:schemeClr val="tx1">
                    <a:lumMod val="85000"/>
                    <a:lumOff val="15000"/>
                  </a:schemeClr>
                </a:solidFill>
                <a:latin typeface="微软雅黑" panose="020b0503020204020204" charset="-122"/>
                <a:ea typeface="幼圆" panose="02010509060101010101" pitchFamily="49" charset="-122"/>
              </a:defRPr>
            </a:lvl4pPr>
            <a:lvl5pPr indent="0" eaLnBrk="1" fontAlgn="auto" latinLnBrk="0" hangingPunct="1">
              <a:defRPr baseline="0">
                <a:solidFill>
                  <a:schemeClr val="tx1">
                    <a:lumMod val="85000"/>
                    <a:lumOff val="15000"/>
                  </a:schemeClr>
                </a:solidFill>
                <a:latin typeface="微软雅黑" panose="020b0503020204020204" charset="-122"/>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11"/>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bg>
      <p:bgPr>
        <a:solidFill>
          <a:schemeClr val="tx2"/>
        </a:solidFill>
        <a:effectLst/>
      </p:bgPr>
    </p:bg>
    <p:spTree>
      <p:nvGrpSpPr>
        <p:cNvPr id="1" name=""/>
        <p:cNvGrpSpPr/>
        <p:nvPr>
          <p:custDataLst>
            <p:tags r:id="rId1"/>
          </p:custDataLst>
        </p:nvPr>
      </p:nvGrpSpPr>
      <p:grpSpPr>
        <a:xfrm>
          <a:off x="0" y="0"/>
          <a:ext cx="0" cy="0"/>
        </a:xfrm>
      </p:grpSpPr>
      <p:grpSp>
        <p:nvGrpSpPr>
          <p:cNvPr id="6" name="组合 5"/>
          <p:cNvGrpSpPr/>
          <p:nvPr userDrawn="1">
            <p:custDataLst>
              <p:tags r:id="rId2"/>
            </p:custDataLst>
          </p:nvPr>
        </p:nvGrpSpPr>
        <p:grpSpPr>
          <a:xfrm>
            <a:off x="2" y="-11999"/>
            <a:ext cx="12191998" cy="6869999"/>
            <a:chOff x="2" y="-11999"/>
            <a:chExt cx="12191998" cy="6869999"/>
          </a:xfrm>
        </p:grpSpPr>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custDataLst>
                <p:tags r:id="rId4"/>
              </p:custDataLst>
            </p:nvPr>
          </p:nvGrpSpPr>
          <p:grpSpPr>
            <a:xfrm>
              <a:off x="2" y="-11999"/>
              <a:ext cx="12191998" cy="6869999"/>
              <a:chOff x="2" y="-11999"/>
              <a:chExt cx="12191998" cy="6869999"/>
            </a:xfrm>
          </p:grpSpPr>
          <p:pic>
            <p:nvPicPr>
              <p:cNvPr id="10" name="图片 9"/>
              <p:cNvPicPr>
                <a:picLocks noChangeAspect="1"/>
              </p:cNvPicPr>
              <p:nvPr userDrawn="1">
                <p:custDataLst>
                  <p:tags r:id="rId6"/>
                </p:custDataLst>
              </p:nvPr>
            </p:nvPicPr>
            <p:blipFill>
              <a:blip r:embed="rId5"/>
              <a:stretch>
                <a:fillRect/>
              </a:stretch>
            </p:blipFill>
            <p:spPr>
              <a:xfrm>
                <a:off x="11456049" y="5844339"/>
                <a:ext cx="735951" cy="1013661"/>
              </a:xfrm>
              <a:prstGeom prst="rect">
                <a:avLst/>
              </a:prstGeom>
            </p:spPr>
          </p:pic>
          <p:pic>
            <p:nvPicPr>
              <p:cNvPr id="11" name="图片 10"/>
              <p:cNvPicPr>
                <a:picLocks noChangeAspect="1"/>
              </p:cNvPicPr>
              <p:nvPr userDrawn="1">
                <p:custDataLst>
                  <p:tags r:id="rId8"/>
                </p:custDataLst>
              </p:nvPr>
            </p:nvPicPr>
            <p:blipFill>
              <a:blip r:embed="rId7"/>
              <a:stretch>
                <a:fillRect/>
              </a:stretch>
            </p:blipFill>
            <p:spPr>
              <a:xfrm>
                <a:off x="2" y="-11999"/>
                <a:ext cx="784770" cy="773999"/>
              </a:xfrm>
              <a:prstGeom prst="rect">
                <a:avLst/>
              </a:prstGeom>
            </p:spPr>
          </p:pic>
        </p:grpSp>
      </p:gr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12"/>
            </p:custDataLst>
          </p:nvPr>
        </p:nvSpPr>
        <p:spPr>
          <a:xfrm>
            <a:off x="669930" y="952508"/>
            <a:ext cx="10852237" cy="5388907"/>
          </a:xfrm>
        </p:spPr>
        <p:txBody>
          <a:bodyPr/>
          <a:lstStyle>
            <a:lvl1pPr>
              <a:defRPr baseline="0">
                <a:ea typeface="幼圆" panose="02010509060101010101" pitchFamily="49" charset="-122"/>
              </a:defRPr>
            </a:lvl1pPr>
            <a:lvl2pPr>
              <a:defRPr baseline="0">
                <a:ea typeface="幼圆" panose="02010509060101010101" pitchFamily="49" charset="-122"/>
              </a:defRPr>
            </a:lvl2pPr>
            <a:lvl3pPr>
              <a:defRPr baseline="0">
                <a:ea typeface="幼圆" panose="02010509060101010101" pitchFamily="49" charset="-122"/>
              </a:defRPr>
            </a:lvl3pPr>
            <a:lvl4pPr>
              <a:defRPr baseline="0">
                <a:ea typeface="幼圆" panose="02010509060101010101" pitchFamily="49" charset="-122"/>
              </a:defRPr>
            </a:lvl4pPr>
            <a:lvl5pPr>
              <a:defRPr baseline="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bg>
      <p:bgPr>
        <a:solidFill>
          <a:schemeClr val="tx2"/>
        </a:solidFill>
        <a:effectLst/>
      </p:bgPr>
    </p:bg>
    <p:spTree>
      <p:nvGrpSpPr>
        <p:cNvPr id="1" name=""/>
        <p:cNvGrpSpPr/>
        <p:nvPr>
          <p:custDataLst>
            <p:tags r:id="rId1"/>
          </p:custDataLst>
        </p:nvPr>
      </p:nvGrpSpPr>
      <p:grpSpPr>
        <a:xfrm>
          <a:off x="0" y="0"/>
          <a:ext cx="0" cy="0"/>
        </a:xfrm>
      </p:grpSpPr>
      <p:pic>
        <p:nvPicPr>
          <p:cNvPr id="6" name="图片 5"/>
          <p:cNvPicPr>
            <a:picLocks noChangeAspect="1"/>
          </p:cNvPicPr>
          <p:nvPr userDrawn="1">
            <p:custDataLst>
              <p:tags r:id="rId3"/>
            </p:custDataLst>
          </p:nvPr>
        </p:nvPicPr>
        <p:blipFill>
          <a:blip r:embed="rId2"/>
          <a:stretch>
            <a:fillRect/>
          </a:stretch>
        </p:blipFill>
        <p:spPr>
          <a:xfrm>
            <a:off x="1" y="-1"/>
            <a:ext cx="12192000" cy="6858001"/>
          </a:xfrm>
          <a:prstGeom prst="rect">
            <a:avLst/>
          </a:prstGeom>
        </p:spPr>
      </p:pic>
      <p:sp>
        <p:nvSpPr>
          <p:cNvPr id="2" name="标题 1"/>
          <p:cNvSpPr>
            <a:spLocks noGrp="1"/>
          </p:cNvSpPr>
          <p:nvPr>
            <p:ph type="title" hasCustomPrompt="1"/>
            <p:custDataLst>
              <p:tags r:id="rId4"/>
            </p:custDataLst>
          </p:nvPr>
        </p:nvSpPr>
        <p:spPr>
          <a:xfrm>
            <a:off x="735922" y="2011751"/>
            <a:ext cx="7166017" cy="1767819"/>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11500" b="1" i="0" u="none" strike="noStrike" kern="1200" cap="none" spc="600" normalizeH="0" baseline="0" noProof="1">
                <a:solidFill>
                  <a:schemeClr val="bg1"/>
                </a:solidFill>
                <a:uFillTx/>
                <a:latin typeface="Arial" panose="020b0604020202020204" pitchFamily="34" charset="0"/>
                <a:ea typeface="汉仪乐喵体W" panose="00020600040101010101" pitchFamily="18" charset="-122"/>
                <a:cs typeface="+mj-cs"/>
                <a:sym typeface="+mn-ea"/>
              </a:defRPr>
            </a:lvl1pPr>
          </a:lstStyle>
          <a:p>
            <a:pPr lvl="0"/>
            <a:r>
              <a:rPr>
                <a:sym typeface="+mn-ea"/>
              </a:rPr>
              <a:t>编辑标题</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sp>
        <p:nvSpPr>
          <p:cNvPr id="11" name="文本占位符 10"/>
          <p:cNvSpPr>
            <a:spLocks noGrp="1"/>
          </p:cNvSpPr>
          <p:nvPr>
            <p:ph type="body" sz="quarter" idx="13"/>
            <p:custDataLst>
              <p:tags r:id="rId8"/>
            </p:custDataLst>
          </p:nvPr>
        </p:nvSpPr>
        <p:spPr>
          <a:xfrm>
            <a:off x="735965" y="3837986"/>
            <a:ext cx="7165970" cy="1046162"/>
          </a:xfrm>
        </p:spPr>
        <p:txBody>
          <a:bodyPr lIns="90000" tIns="46800" rIns="90000" bIns="46800">
            <a:normAutofit/>
          </a:bodyPr>
          <a:lstStyle>
            <a:lvl1pPr marL="0" indent="0" algn="l">
              <a:buNone/>
              <a:defRPr sz="2800" baseline="0">
                <a:solidFill>
                  <a:schemeClr val="bg1"/>
                </a:solidFill>
                <a:latin typeface="Arial" panose="020b0604020202020204" pitchFamily="34" charset="0"/>
                <a:ea typeface="幼圆" panose="02010509060101010101" pitchFamily="49" charset="-122"/>
              </a:defRPr>
            </a:lvl1pPr>
          </a:lstStyle>
          <a:p>
            <a:pPr lvl="0"/>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通用">
    <p:bg>
      <p:bgPr>
        <a:solidFill>
          <a:schemeClr val="tx2"/>
        </a:solidFill>
        <a:effectLst/>
      </p:bgPr>
    </p:bg>
    <p:spTree>
      <p:nvGrpSpPr>
        <p:cNvPr id="1" name=""/>
        <p:cNvGrpSpPr/>
        <p:nvPr>
          <p:custDataLst>
            <p:tags r:id="rId1"/>
          </p:custDataLst>
        </p:nvPr>
      </p:nvGrpSpPr>
      <p:grpSpPr>
        <a:xfrm>
          <a:off x="0" y="0"/>
          <a:ext cx="0" cy="0"/>
        </a:xfrm>
      </p:grpSpPr>
      <p:pic>
        <p:nvPicPr>
          <p:cNvPr id="22" name="图片 21"/>
          <p:cNvPicPr>
            <a:picLocks noChangeAspect="1"/>
          </p:cNvPicPr>
          <p:nvPr userDrawn="1">
            <p:custDataLst>
              <p:tags r:id="rId3"/>
            </p:custDataLst>
          </p:nvPr>
        </p:nvPicPr>
        <p:blipFill>
          <a:blip r:embed="rId2"/>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5"/>
            </p:custDataLst>
          </p:nvPr>
        </p:nvPicPr>
        <p:blipFill>
          <a:blip r:embed="rId4"/>
          <a:stretch>
            <a:fillRect/>
          </a:stretch>
        </p:blipFill>
        <p:spPr>
          <a:xfrm>
            <a:off x="0" y="-12065"/>
            <a:ext cx="784860" cy="774065"/>
          </a:xfrm>
          <a:prstGeom prst="rect">
            <a:avLst/>
          </a:prstGeom>
        </p:spPr>
      </p:pic>
      <p:sp>
        <p:nvSpPr>
          <p:cNvPr id="2" name="标题 1"/>
          <p:cNvSpPr>
            <a:spLocks noGrp="1"/>
          </p:cNvSpPr>
          <p:nvPr>
            <p:ph type="title"/>
            <p:custDataLst>
              <p:tags r:id="rId6"/>
            </p:custDataLst>
          </p:nvPr>
        </p:nvSpPr>
        <p:spPr/>
        <p:txBody>
          <a:bodyPr>
            <a:normAutofit/>
          </a:bodyPr>
          <a:lstStyle>
            <a:lvl1pPr>
              <a:defRPr baseline="0">
                <a:latin typeface="Arial" panose="020b0604020202020204" pitchFamily="34" charset="0"/>
                <a:ea typeface="幼圆" panose="02010509060101010101" pitchFamily="49"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相框">
    <p:bg>
      <p:bgPr>
        <a:solidFill>
          <a:schemeClr val="tx2"/>
        </a:solidFill>
        <a:effectLst/>
      </p:bgPr>
    </p:bg>
    <p:spTree>
      <p:nvGrpSpPr>
        <p:cNvPr id="1" name=""/>
        <p:cNvGrpSpPr/>
        <p:nvPr>
          <p:custDataLst>
            <p:tags r:id="rId1"/>
          </p:custDataLst>
        </p:nvPr>
      </p:nvGrpSpPr>
      <p:grpSpPr>
        <a:xfrm>
          <a:off x="0" y="0"/>
          <a: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userDrawn="1">
            <p:custDataLst>
              <p:tags r:id="rId4"/>
            </p:custDataLst>
          </p:nvPr>
        </p:nvPicPr>
        <p:blipFill>
          <a:blip r:embed="rId3"/>
          <a:stretch>
            <a:fillRect/>
          </a:stretch>
        </p:blipFill>
        <p:spPr>
          <a:xfrm>
            <a:off x="11456035" y="5844540"/>
            <a:ext cx="735965" cy="1013460"/>
          </a:xfrm>
          <a:prstGeom prst="rect">
            <a:avLst/>
          </a:prstGeom>
        </p:spPr>
      </p:pic>
      <p:pic>
        <p:nvPicPr>
          <p:cNvPr id="24" name="图片 23"/>
          <p:cNvPicPr>
            <a:picLocks noChangeAspect="1"/>
          </p:cNvPicPr>
          <p:nvPr userDrawn="1">
            <p:custDataLst>
              <p:tags r:id="rId6"/>
            </p:custDataLst>
          </p:nvPr>
        </p:nvPicPr>
        <p:blipFill>
          <a:blip r:embed="rId5"/>
          <a:stretch>
            <a:fillRect/>
          </a:stretch>
        </p:blipFill>
        <p:spPr>
          <a:xfrm>
            <a:off x="0" y="-12065"/>
            <a:ext cx="784860" cy="774065"/>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normAutofit/>
          </a:bodyPr>
          <a:lstStyle>
            <a:lvl1pPr>
              <a:defRPr sz="3200" u="none" strike="noStrike" kern="1200" cap="none" spc="200" normalizeH="0" baseline="0">
                <a:solidFill>
                  <a:schemeClr val="tx1">
                    <a:lumMod val="85000"/>
                    <a:lumOff val="15000"/>
                  </a:schemeClr>
                </a:solidFill>
                <a:uFillTx/>
                <a:latin typeface="Arial" panose="020b0604020202020204" pitchFamily="34" charset="0"/>
                <a:ea typeface="汉仪乐喵体W" panose="00020600040101010101" pitchFamily="18" charset="-122"/>
              </a:defRPr>
            </a:lvl1pPr>
          </a:lstStyle>
          <a:p>
            <a:r>
              <a:rPr lang="zh-CN" altLang="en-US"/>
              <a:t>单击此处编辑标题</a:t>
            </a:r>
            <a:endParaRPr lang="zh-CN" altLang="en-US"/>
          </a:p>
        </p:txBody>
      </p:sp>
      <p:sp>
        <p:nvSpPr>
          <p:cNvPr id="7" name="内容占位符 6"/>
          <p:cNvSpPr>
            <a:spLocks noGrp="1"/>
          </p:cNvSpPr>
          <p:nvPr>
            <p:ph sz="quarter" idx="13"/>
            <p:custDataLst>
              <p:tags r:id="rId8"/>
            </p:custDataLst>
          </p:nvPr>
        </p:nvSpPr>
        <p:spPr>
          <a:xfrm>
            <a:off x="1281113" y="2163600"/>
            <a:ext cx="9626600" cy="3445200"/>
          </a:xfrm>
        </p:spPr>
        <p:txBody>
          <a:bodyPr>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左右">
    <p:bg>
      <p:bgPr>
        <a:solidFill>
          <a:schemeClr val="bg2"/>
        </a:solidFill>
        <a:effectLst/>
      </p:bgPr>
    </p:bg>
    <p:spTree>
      <p:nvGrpSpPr>
        <p:cNvPr id="1" name=""/>
        <p:cNvGrpSpPr/>
        <p:nvPr>
          <p:custDataLst>
            <p:tags r:id="rId1"/>
          </p:custDataLst>
        </p:nvPr>
      </p:nvGrpSpPr>
      <p:grpSpPr>
        <a:xfrm>
          <a:off x="0" y="0"/>
          <a: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24" name="图片 23"/>
          <p:cNvPicPr>
            <a:picLocks noChangeAspect="1"/>
          </p:cNvPicPr>
          <p:nvPr userDrawn="1">
            <p:custDataLst>
              <p:tags r:id="rId4"/>
            </p:custDataLst>
          </p:nvPr>
        </p:nvPicPr>
        <p:blipFill>
          <a:blip r:embed="rId3"/>
          <a:stretch>
            <a:fillRect/>
          </a:stretch>
        </p:blipFill>
        <p:spPr>
          <a:xfrm>
            <a:off x="11456035" y="5844540"/>
            <a:ext cx="735965" cy="1013460"/>
          </a:xfrm>
          <a:prstGeom prst="rect">
            <a:avLst/>
          </a:prstGeom>
        </p:spPr>
      </p:pic>
      <p:pic>
        <p:nvPicPr>
          <p:cNvPr id="25" name="图片 24"/>
          <p:cNvPicPr>
            <a:picLocks noChangeAspect="1"/>
          </p:cNvPicPr>
          <p:nvPr userDrawn="1">
            <p:custDataLst>
              <p:tags r:id="rId6"/>
            </p:custDataLst>
          </p:nvPr>
        </p:nvPicPr>
        <p:blipFill>
          <a:blip r:embed="rId5"/>
          <a:stretch>
            <a:fillRect/>
          </a:stretch>
        </p:blipFill>
        <p:spPr>
          <a:xfrm>
            <a:off x="0" y="-12065"/>
            <a:ext cx="784860" cy="774065"/>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ormAutofit/>
          </a:bodyPr>
          <a:lstStyle>
            <a:lvl1pPr>
              <a:defRPr sz="3600" u="none" strike="noStrike" kern="1200" cap="none" spc="200" normalizeH="0" baseline="0">
                <a:solidFill>
                  <a:schemeClr val="tx1">
                    <a:lumMod val="85000"/>
                    <a:lumOff val="15000"/>
                  </a:schemeClr>
                </a:solidFill>
                <a:uFillTx/>
                <a:latin typeface="Arial" panose="020b0604020202020204" pitchFamily="34" charset="0"/>
                <a:ea typeface="汉仪乐喵体W" panose="00020600040101010101" pitchFamily="18" charset="-122"/>
              </a:defRPr>
            </a:lvl1pPr>
          </a:lstStyle>
          <a:p>
            <a:r>
              <a:rPr lang="zh-CN" altLang="en-US"/>
              <a:t>单击编辑标题</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t/>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2"/>
            </p:custDataLst>
          </p:nvPr>
        </p:nvSpPr>
        <p:spPr>
          <a:xfrm>
            <a:off x="5101200" y="769938"/>
            <a:ext cx="6480000" cy="5087937"/>
          </a:xfrm>
        </p:spPr>
        <p:txBody>
          <a:bodyPr>
            <a:normAutofit/>
          </a:bodyPr>
          <a:lstStyle>
            <a:lvl1pPr>
              <a:defRPr baseline="0">
                <a:latin typeface="Arial" panose="020b0604020202020204" pitchFamily="34" charset="0"/>
                <a:ea typeface="幼圆" panose="02010509060101010101" pitchFamily="49" charset="-122"/>
              </a:defRPr>
            </a:lvl1pPr>
            <a:lvl2pPr>
              <a:defRPr baseline="0">
                <a:latin typeface="Arial" panose="020b0604020202020204" pitchFamily="34" charset="0"/>
                <a:ea typeface="幼圆" panose="02010509060101010101" pitchFamily="49" charset="-122"/>
              </a:defRPr>
            </a:lvl2pPr>
            <a:lvl3pPr>
              <a:defRPr baseline="0">
                <a:latin typeface="Arial" panose="020b0604020202020204" pitchFamily="34" charset="0"/>
                <a:ea typeface="幼圆" panose="02010509060101010101" pitchFamily="49" charset="-122"/>
              </a:defRPr>
            </a:lvl3pPr>
            <a:lvl4pPr>
              <a:defRPr baseline="0">
                <a:latin typeface="Arial" panose="020b0604020202020204" pitchFamily="34" charset="0"/>
                <a:ea typeface="幼圆" panose="02010509060101010101" pitchFamily="49" charset="-122"/>
              </a:defRPr>
            </a:lvl4pPr>
            <a:lvl5pPr>
              <a:defRPr baseline="0">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上下">
    <p:bg>
      <p:bgPr>
        <a:solidFill>
          <a:schemeClr val="bg2"/>
        </a:solidFill>
        <a:effectLst/>
      </p:bgPr>
    </p:bg>
    <p:spTree>
      <p:nvGrpSpPr>
        <p:cNvPr id="1" name=""/>
        <p:cNvGrpSpPr/>
        <p:nvPr>
          <p:custDataLst>
            <p:tags r:id="rId1"/>
          </p:custDataLst>
        </p:nvPr>
      </p:nvGrpSpPr>
      <p:grpSpPr>
        <a:xfrm>
          <a:off x="0" y="0"/>
          <a: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22" name="图片 21"/>
          <p:cNvPicPr>
            <a:picLocks noChangeAspect="1"/>
          </p:cNvPicPr>
          <p:nvPr userDrawn="1">
            <p:custDataLst>
              <p:tags r:id="rId4"/>
            </p:custDataLst>
          </p:nvPr>
        </p:nvPicPr>
        <p:blipFill>
          <a:blip r:embed="rId3"/>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6"/>
            </p:custDataLst>
          </p:nvPr>
        </p:nvPicPr>
        <p:blipFill>
          <a:blip r:embed="rId5"/>
          <a:stretch>
            <a:fillRect/>
          </a:stretch>
        </p:blipFill>
        <p:spPr>
          <a:xfrm>
            <a:off x="0" y="-12065"/>
            <a:ext cx="784860" cy="774065"/>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normAutofit/>
          </a:bodyPr>
          <a:lstStyle>
            <a:lvl1pPr algn="ctr">
              <a:defRPr sz="3600" u="none" strike="noStrike" kern="1200" cap="none" spc="200" normalizeH="0" baseline="0">
                <a:solidFill>
                  <a:schemeClr val="tx1">
                    <a:lumMod val="85000"/>
                    <a:lumOff val="15000"/>
                  </a:schemeClr>
                </a:solidFill>
                <a:uFillTx/>
                <a:latin typeface="Arial" panose="020b0604020202020204" pitchFamily="34" charset="0"/>
                <a:ea typeface="汉仪乐喵体W" panose="00020600040101010101" pitchFamily="18"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t/>
            </a:fld>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a:t>单击此处编辑母版文本样式</a:t>
            </a:r>
            <a:endParaRPr lang="zh-CN" altLang="en-US"/>
          </a:p>
        </p:txBody>
      </p:sp>
      <p:sp>
        <p:nvSpPr>
          <p:cNvPr id="9" name="内容占位符 8"/>
          <p:cNvSpPr>
            <a:spLocks noGrp="1"/>
          </p:cNvSpPr>
          <p:nvPr>
            <p:ph sz="quarter" idx="14"/>
            <p:custDataLst>
              <p:tags r:id="rId12"/>
            </p:custDataLst>
          </p:nvPr>
        </p:nvSpPr>
        <p:spPr>
          <a:xfrm>
            <a:off x="612775" y="2808000"/>
            <a:ext cx="10965600" cy="3430800"/>
          </a:xfrm>
        </p:spPr>
        <p:txBody>
          <a:bodyPr>
            <a:normAutofit/>
          </a:bodyPr>
          <a:lstStyle>
            <a:lvl1pPr>
              <a:defRPr baseline="0">
                <a:latin typeface="Arial" panose="020b0604020202020204" pitchFamily="34" charset="0"/>
                <a:ea typeface="幼圆" panose="02010509060101010101" pitchFamily="49" charset="-122"/>
              </a:defRPr>
            </a:lvl1pPr>
            <a:lvl2pPr>
              <a:defRPr baseline="0">
                <a:latin typeface="Arial" panose="020b0604020202020204" pitchFamily="34" charset="0"/>
                <a:ea typeface="幼圆" panose="02010509060101010101" pitchFamily="49" charset="-122"/>
              </a:defRPr>
            </a:lvl2pPr>
            <a:lvl3pPr>
              <a:defRPr baseline="0">
                <a:latin typeface="Arial" panose="020b0604020202020204" pitchFamily="34" charset="0"/>
                <a:ea typeface="幼圆" panose="02010509060101010101" pitchFamily="49" charset="-122"/>
              </a:defRPr>
            </a:lvl3pPr>
            <a:lvl4pPr>
              <a:defRPr baseline="0">
                <a:latin typeface="Arial" panose="020b0604020202020204" pitchFamily="34" charset="0"/>
                <a:ea typeface="幼圆" panose="02010509060101010101" pitchFamily="49" charset="-122"/>
              </a:defRPr>
            </a:lvl4pPr>
            <a:lvl5pPr>
              <a:defRPr baseline="0">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下上">
    <p:bg>
      <p:bgPr>
        <a:solidFill>
          <a:schemeClr val="bg1"/>
        </a:solidFill>
        <a:effectLst/>
      </p:bgPr>
    </p:bg>
    <p:spTree>
      <p:nvGrpSpPr>
        <p:cNvPr id="1" name=""/>
        <p:cNvGrpSpPr/>
        <p:nvPr>
          <p:custDataLst>
            <p:tags r:id="rId1"/>
          </p:custDataLst>
        </p:nvPr>
      </p:nvGrpSpPr>
      <p:grpSpPr>
        <a:xfrm>
          <a:off x="0" y="0"/>
          <a: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22" name="图片 21"/>
          <p:cNvPicPr>
            <a:picLocks noChangeAspect="1"/>
          </p:cNvPicPr>
          <p:nvPr userDrawn="1">
            <p:custDataLst>
              <p:tags r:id="rId4"/>
            </p:custDataLst>
          </p:nvPr>
        </p:nvPicPr>
        <p:blipFill>
          <a:blip r:embed="rId3"/>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6"/>
            </p:custDataLst>
          </p:nvPr>
        </p:nvPicPr>
        <p:blipFill>
          <a:blip r:embed="rId5"/>
          <a:stretch>
            <a:fillRect/>
          </a:stretch>
        </p:blipFill>
        <p:spPr>
          <a:xfrm>
            <a:off x="0" y="-12065"/>
            <a:ext cx="784860" cy="774065"/>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ormAutofit/>
          </a:bodyPr>
          <a:lstStyle>
            <a:lvl1pPr algn="ctr">
              <a:defRPr sz="3200" u="none" strike="noStrike" kern="1200" cap="none" spc="200" normalizeH="0" baseline="0">
                <a:solidFill>
                  <a:schemeClr val="tx1">
                    <a:lumMod val="85000"/>
                    <a:lumOff val="15000"/>
                  </a:schemeClr>
                </a:solidFill>
                <a:uFillTx/>
                <a:latin typeface="Arial" panose="020b0604020202020204" pitchFamily="34" charset="0"/>
                <a:ea typeface="汉仪乐喵体W" panose="00020600040101010101" pitchFamily="18"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11"/>
            </p:custDataLst>
          </p:nvPr>
        </p:nvSpPr>
        <p:spPr>
          <a:xfrm>
            <a:off x="604837" y="1681200"/>
            <a:ext cx="10990800" cy="3211200"/>
          </a:xfrm>
        </p:spPr>
        <p:txBody>
          <a:bodyPr>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文本占位符 8"/>
          <p:cNvSpPr>
            <a:spLocks noGrp="1"/>
          </p:cNvSpPr>
          <p:nvPr>
            <p:ph type="body" sz="quarter" idx="14"/>
            <p:custDataLst>
              <p:tags r:id="rId12"/>
            </p:custDataLst>
          </p:nvPr>
        </p:nvSpPr>
        <p:spPr>
          <a:xfrm>
            <a:off x="594000" y="5180400"/>
            <a:ext cx="11001600" cy="1011600"/>
          </a:xfrm>
        </p:spPr>
        <p:txBody>
          <a:bodyPr>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导航">
    <p:bg>
      <p:bgPr>
        <a:solidFill>
          <a:schemeClr val="bg2"/>
        </a:solidFill>
        <a:effectLst/>
      </p:bgPr>
    </p:bg>
    <p:spTree>
      <p:nvGrpSpPr>
        <p:cNvPr id="1" name=""/>
        <p:cNvGrpSpPr/>
        <p:nvPr>
          <p:custDataLst>
            <p:tags r:id="rId1"/>
          </p:custDataLst>
        </p:nvPr>
      </p:nvGrpSpPr>
      <p:grpSpPr>
        <a:xfrm>
          <a:off x="0" y="0"/>
          <a:ext cx="0" cy="0"/>
        </a:xfrm>
      </p:grpSpPr>
      <p:pic>
        <p:nvPicPr>
          <p:cNvPr id="25" name="图片 24"/>
          <p:cNvPicPr>
            <a:picLocks noChangeAspect="1"/>
          </p:cNvPicPr>
          <p:nvPr userDrawn="1">
            <p:custDataLst>
              <p:tags r:id="rId3"/>
            </p:custDataLst>
          </p:nvPr>
        </p:nvPicPr>
        <p:blipFill>
          <a:blip r:embed="rId2"/>
          <a:stretch>
            <a:fillRect/>
          </a:stretch>
        </p:blipFill>
        <p:spPr>
          <a:xfrm>
            <a:off x="11148729" y="5434493"/>
            <a:ext cx="1043271" cy="1436947"/>
          </a:xfrm>
          <a:prstGeom prst="rect">
            <a:avLst/>
          </a:prstGeom>
        </p:spPr>
      </p:pic>
      <p:sp>
        <p:nvSpPr>
          <p:cNvPr id="10" name="矩形 9"/>
          <p:cNvSpPr/>
          <p:nvPr userDrawn="1">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579600" y="237600"/>
            <a:ext cx="11037600" cy="441964"/>
          </a:xfrm>
        </p:spPr>
        <p:txBody>
          <a:bodyPr>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汉仪乐喵体W" panose="00020600040101010101" pitchFamily="18"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9"/>
            </p:custDataLst>
          </p:nvPr>
        </p:nvSpPr>
        <p:spPr>
          <a:xfrm>
            <a:off x="579600" y="1663200"/>
            <a:ext cx="5342400" cy="2894400"/>
          </a:xfrm>
        </p:spPr>
        <p:txBody>
          <a:bodyPr>
            <a:normAutofit/>
          </a:bodyPr>
          <a:lstStyle>
            <a:lvl1pPr>
              <a:defRPr baseline="0">
                <a:latin typeface="Arial" panose="020b0604020202020204" pitchFamily="34" charset="0"/>
                <a:ea typeface="幼圆" panose="02010509060101010101" pitchFamily="49" charset="-122"/>
              </a:defRPr>
            </a:lvl1pPr>
            <a:lvl2pPr>
              <a:defRPr baseline="0">
                <a:latin typeface="Arial" panose="020b0604020202020204" pitchFamily="34" charset="0"/>
                <a:ea typeface="幼圆" panose="02010509060101010101" pitchFamily="49" charset="-122"/>
              </a:defRPr>
            </a:lvl2pPr>
            <a:lvl3pPr>
              <a:defRPr baseline="0">
                <a:latin typeface="Arial" panose="020b0604020202020204" pitchFamily="34" charset="0"/>
                <a:ea typeface="幼圆" panose="02010509060101010101" pitchFamily="49" charset="-122"/>
              </a:defRPr>
            </a:lvl3pPr>
            <a:lvl4pPr>
              <a:defRPr baseline="0">
                <a:latin typeface="Arial" panose="020b0604020202020204" pitchFamily="34" charset="0"/>
                <a:ea typeface="幼圆" panose="02010509060101010101" pitchFamily="49" charset="-122"/>
              </a:defRPr>
            </a:lvl4pPr>
            <a:lvl5pPr>
              <a:defRPr baseline="0">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6242400" y="1663200"/>
            <a:ext cx="5367600" cy="2894400"/>
          </a:xfrm>
        </p:spPr>
        <p:txBody>
          <a:bodyPr>
            <a:normAutofit/>
          </a:bodyPr>
          <a:lstStyle>
            <a:lvl1pPr>
              <a:defRPr baseline="0">
                <a:latin typeface="Arial" panose="020b0604020202020204" pitchFamily="34" charset="0"/>
                <a:ea typeface="幼圆" panose="02010509060101010101" pitchFamily="49" charset="-122"/>
              </a:defRPr>
            </a:lvl1pPr>
            <a:lvl2pPr>
              <a:defRPr baseline="0">
                <a:latin typeface="Arial" panose="020b0604020202020204" pitchFamily="34" charset="0"/>
                <a:ea typeface="幼圆" panose="02010509060101010101" pitchFamily="49" charset="-122"/>
              </a:defRPr>
            </a:lvl2pPr>
            <a:lvl3pPr>
              <a:defRPr baseline="0">
                <a:latin typeface="Arial" panose="020b0604020202020204" pitchFamily="34" charset="0"/>
                <a:ea typeface="幼圆" panose="02010509060101010101" pitchFamily="49" charset="-122"/>
              </a:defRPr>
            </a:lvl3pPr>
            <a:lvl4pPr>
              <a:defRPr baseline="0">
                <a:latin typeface="Arial" panose="020b0604020202020204" pitchFamily="34" charset="0"/>
                <a:ea typeface="幼圆" panose="02010509060101010101" pitchFamily="49" charset="-122"/>
              </a:defRPr>
            </a:lvl4pPr>
            <a:lvl5pPr>
              <a:defRPr baseline="0">
                <a:latin typeface="Arial" panose="020b0604020202020204" pitchFamily="34" charset="0"/>
                <a:ea typeface="幼圆" panose="02010509060101010101" pitchFamily="49"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文本占位符 10"/>
          <p:cNvSpPr>
            <a:spLocks noGrp="1"/>
          </p:cNvSpPr>
          <p:nvPr>
            <p:ph type="body" sz="quarter" idx="15"/>
            <p:custDataLst>
              <p:tags r:id="rId11"/>
            </p:custDataLst>
          </p:nvPr>
        </p:nvSpPr>
        <p:spPr>
          <a:xfrm>
            <a:off x="572400" y="4816800"/>
            <a:ext cx="5342400" cy="781200"/>
          </a:xfrm>
        </p:spPr>
        <p:txBody>
          <a:bodyPr>
            <a:normAutofit/>
          </a:bodyPr>
          <a:lstStyle>
            <a:lvl1pPr>
              <a:defRPr baseline="0">
                <a:latin typeface="Arial" panose="020b0604020202020204" pitchFamily="34" charset="0"/>
                <a:ea typeface="幼圆" panose="02010509060101010101" pitchFamily="49" charset="-122"/>
              </a:defRPr>
            </a:lvl1pPr>
          </a:lstStyle>
          <a:p>
            <a:pPr lvl="0"/>
            <a:r>
              <a:rPr lang="zh-CN" altLang="en-US"/>
              <a:t>单击此处编辑母版文本样式</a:t>
            </a:r>
            <a:endParaRPr lang="zh-CN" altLang="en-US"/>
          </a:p>
        </p:txBody>
      </p:sp>
      <p:sp>
        <p:nvSpPr>
          <p:cNvPr id="13" name="文本占位符 12"/>
          <p:cNvSpPr>
            <a:spLocks noGrp="1"/>
          </p:cNvSpPr>
          <p:nvPr>
            <p:ph type="body" sz="quarter" idx="16"/>
            <p:custDataLst>
              <p:tags r:id="rId12"/>
            </p:custDataLst>
          </p:nvPr>
        </p:nvSpPr>
        <p:spPr>
          <a:xfrm>
            <a:off x="6253200" y="4813200"/>
            <a:ext cx="5367600" cy="781200"/>
          </a:xfrm>
        </p:spPr>
        <p:txBody>
          <a:bodyPr>
            <a:normAutofit/>
          </a:bodyPr>
          <a:lstStyle>
            <a:lvl1pPr>
              <a:defRPr baseline="0">
                <a:latin typeface="Arial" panose="020b0604020202020204" pitchFamily="34" charset="0"/>
                <a:ea typeface="幼圆" panose="02010509060101010101" pitchFamily="49" charset="-122"/>
              </a:defRPr>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腰带">
    <p:bg>
      <p:bgPr>
        <a:solidFill>
          <a:schemeClr val="tx2"/>
        </a:solidFill>
        <a:effectLst/>
      </p:bgPr>
    </p:bg>
    <p:spTree>
      <p:nvGrpSpPr>
        <p:cNvPr id="1" name=""/>
        <p:cNvGrpSpPr/>
        <p:nvPr>
          <p:custDataLst>
            <p:tags r:id="rId1"/>
          </p:custDataLst>
        </p:nvPr>
      </p:nvGrpSpPr>
      <p:grpSpPr>
        <a:xfrm>
          <a:off x="0" y="0"/>
          <a:ext cx="0" cy="0"/>
        </a:xfrm>
      </p:grpSpPr>
      <p:sp>
        <p:nvSpPr>
          <p:cNvPr id="10" name="矩形 9"/>
          <p:cNvSpPr/>
          <p:nvPr userDrawn="1">
            <p:custDataLst>
              <p:tags r:id="rId2"/>
            </p:custDataLst>
          </p:nvPr>
        </p:nvSpPr>
        <p:spPr>
          <a:xfrm>
            <a:off x="-127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pic>
        <p:nvPicPr>
          <p:cNvPr id="22" name="图片 21"/>
          <p:cNvPicPr>
            <a:picLocks noChangeAspect="1"/>
          </p:cNvPicPr>
          <p:nvPr userDrawn="1">
            <p:custDataLst>
              <p:tags r:id="rId4"/>
            </p:custDataLst>
          </p:nvPr>
        </p:nvPicPr>
        <p:blipFill>
          <a:blip r:embed="rId3"/>
          <a:stretch>
            <a:fillRect/>
          </a:stretch>
        </p:blipFill>
        <p:spPr>
          <a:xfrm>
            <a:off x="10108565" y="4105910"/>
            <a:ext cx="1938020" cy="2669540"/>
          </a:xfrm>
          <a:prstGeom prst="rect">
            <a:avLst/>
          </a:prstGeom>
        </p:spPr>
      </p:pic>
      <p:pic>
        <p:nvPicPr>
          <p:cNvPr id="23" name="图片 22"/>
          <p:cNvPicPr>
            <a:picLocks noChangeAspect="1"/>
          </p:cNvPicPr>
          <p:nvPr userDrawn="1">
            <p:custDataLst>
              <p:tags r:id="rId6"/>
            </p:custDataLst>
          </p:nvPr>
        </p:nvPicPr>
        <p:blipFill>
          <a:blip r:embed="rId5"/>
          <a:stretch>
            <a:fillRect/>
          </a:stretch>
        </p:blipFill>
        <p:spPr>
          <a:xfrm>
            <a:off x="0" y="-12065"/>
            <a:ext cx="1808480" cy="178371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normAutofit/>
          </a:bodyPr>
          <a:lstStyle>
            <a:lvl1pPr algn="ctr">
              <a:defRPr sz="6000" u="none" strike="noStrike" kern="1200" cap="none" spc="200" normalizeH="0" baseline="0">
                <a:solidFill>
                  <a:schemeClr val="tx1">
                    <a:lumMod val="85000"/>
                    <a:lumOff val="15000"/>
                  </a:schemeClr>
                </a:solidFill>
                <a:uFillTx/>
                <a:latin typeface="Arial" panose="020b0604020202020204" pitchFamily="34" charset="0"/>
                <a:ea typeface="汉仪乐喵体W" panose="00020600040101010101" pitchFamily="18" charset="-122"/>
              </a:defRPr>
            </a:lvl1pPr>
          </a:lstStyle>
          <a:p>
            <a:r>
              <a:rPr lang="zh-CN" altLang="en-US"/>
              <a:t>单击此处编辑标题</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t/>
            </a:fld>
            <a:endParaRPr lang="zh-CN" altLang="en-US"/>
          </a:p>
        </p:txBody>
      </p:sp>
      <p:sp>
        <p:nvSpPr>
          <p:cNvPr id="7" name="文本占位符 6"/>
          <p:cNvSpPr>
            <a:spLocks noGrp="1"/>
          </p:cNvSpPr>
          <p:nvPr>
            <p:ph type="body" sz="quarter" idx="13"/>
            <p:custDataLst>
              <p:tags r:id="rId11"/>
            </p:custDataLst>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custDataLst>
            <p:tags r:id="rId1"/>
          </p:custDataLst>
        </p:nvPr>
      </p:nvGrpSpPr>
      <p:grpSpPr>
        <a:xfrm>
          <a:off x="0" y="0"/>
          <a: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68.xml" /><Relationship Id="rId13" Type="http://schemas.openxmlformats.org/officeDocument/2006/relationships/tags" Target="../tags/tag69.xml" /><Relationship Id="rId14" Type="http://schemas.openxmlformats.org/officeDocument/2006/relationships/tags" Target="../tags/tag70.xml" /><Relationship Id="rId15" Type="http://schemas.openxmlformats.org/officeDocument/2006/relationships/tags" Target="../tags/tag71.xml" /><Relationship Id="rId16" Type="http://schemas.openxmlformats.org/officeDocument/2006/relationships/tags" Target="../tags/tag72.xml" /><Relationship Id="rId17" Type="http://schemas.openxmlformats.org/officeDocument/2006/relationships/tags" Target="../tags/tag73.xml" /><Relationship Id="rId18" Type="http://schemas.openxmlformats.org/officeDocument/2006/relationships/image" Target="file:///D:\qq&#25991;&#20214;\712321467\Image\C2C\Image2\%7b75232B38-A165-1FB7-499C-2E1C792CACB5%7d.png" TargetMode="External" /><Relationship Id="rId19" Type="http://schemas.openxmlformats.org/officeDocument/2006/relationships/image" Target="../media/image1.png" /><Relationship Id="rId2" Type="http://schemas.openxmlformats.org/officeDocument/2006/relationships/slideLayout" Target="../slideLayouts/slideLayout2.xml" /><Relationship Id="rId20" Type="http://schemas.openxmlformats.org/officeDocument/2006/relationships/tags" Target="../tags/tag74.xml" /><Relationship Id="rId21" Type="http://schemas.openxmlformats.org/officeDocument/2006/relationships/tags" Target="../tags/tag75.xml" /><Relationship Id="rId22"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slideLayout" Target="../slideLayouts/slideLayout24.xml" /><Relationship Id="rId14" Type="http://schemas.openxmlformats.org/officeDocument/2006/relationships/slideLayout" Target="../slideLayouts/slideLayout25.xml" /><Relationship Id="rId15" Type="http://schemas.openxmlformats.org/officeDocument/2006/relationships/slideLayout" Target="../slideLayouts/slideLayout26.xml" /><Relationship Id="rId16" Type="http://schemas.openxmlformats.org/officeDocument/2006/relationships/slideLayout" Target="../slideLayouts/slideLayout27.xml" /><Relationship Id="rId17" Type="http://schemas.openxmlformats.org/officeDocument/2006/relationships/slideLayout" Target="../slideLayouts/slideLayout28.xml" /><Relationship Id="rId18" Type="http://schemas.openxmlformats.org/officeDocument/2006/relationships/slideLayout" Target="../slideLayouts/slideLayout29.xml" /><Relationship Id="rId19" Type="http://schemas.openxmlformats.org/officeDocument/2006/relationships/tags" Target="../tags/tag238.xml" /><Relationship Id="rId2" Type="http://schemas.openxmlformats.org/officeDocument/2006/relationships/slideLayout" Target="../slideLayouts/slideLayout13.xml" /><Relationship Id="rId20" Type="http://schemas.openxmlformats.org/officeDocument/2006/relationships/tags" Target="../tags/tag239.xml" /><Relationship Id="rId21" Type="http://schemas.openxmlformats.org/officeDocument/2006/relationships/tags" Target="../tags/tag240.xml" /><Relationship Id="rId22" Type="http://schemas.openxmlformats.org/officeDocument/2006/relationships/tags" Target="../tags/tag241.xml" /><Relationship Id="rId23" Type="http://schemas.openxmlformats.org/officeDocument/2006/relationships/tags" Target="../tags/tag242.xml" /><Relationship Id="rId24" Type="http://schemas.openxmlformats.org/officeDocument/2006/relationships/tags" Target="../tags/tag243.xml" /><Relationship Id="rId25" Type="http://schemas.openxmlformats.org/officeDocument/2006/relationships/tags" Target="../tags/tag244.xml" /><Relationship Id="rId26" Type="http://schemas.openxmlformats.org/officeDocument/2006/relationships/image" Target="file:///D:\qq&#25991;&#20214;\712321467\Image\C2C\Image2\%7b75232B38-A165-1FB7-499C-2E1C792CACB5%7d.png" TargetMode="External" /><Relationship Id="rId27" Type="http://schemas.openxmlformats.org/officeDocument/2006/relationships/image" Target="../media/image1.png" /><Relationship Id="rId28" Type="http://schemas.openxmlformats.org/officeDocument/2006/relationships/tags" Target="../tags/tag245.xml" /><Relationship Id="rId29" Type="http://schemas.openxmlformats.org/officeDocument/2006/relationships/theme" Target="../theme/theme2.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12"/>
          </p:custDataLst>
        </p:nvPr>
      </p:nvGrpSpPr>
      <p:grpSpPr>
        <a:xfrm>
          <a:off x="0" y="0"/>
          <a: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0</a:t>
            </a:fld>
            <a:endParaRPr lang="zh-CN" altLang="en-US"/>
          </a:p>
        </p:txBody>
      </p:sp>
      <p:pic>
        <p:nvPicPr>
          <p:cNvPr id="7" name="图片 1073743875" descr="学科网 zxxk.com"/>
          <p:cNvPicPr>
            <a:picLocks noChangeAspect="1"/>
          </p:cNvPicPr>
          <p:nvPr>
            <p:custDataLst>
              <p:tags r:id="rId20"/>
            </p:custDataLst>
          </p:nvPr>
        </p:nvPicPr>
        <p:blipFill>
          <a:blip r:embed="rId19" r:link="rId18"/>
          <a:stretch>
            <a:fillRect/>
          </a:stretch>
        </p:blipFill>
        <p:spPr>
          <a:xfrm>
            <a:off x="838200" y="365125"/>
            <a:ext cx="9525" cy="9525"/>
          </a:xfrm>
          <a:prstGeom prst="rect">
            <a:avLst/>
          </a:prstGeom>
          <a:noFill/>
          <a:ln>
            <a:noFill/>
            <a:miter lim="800000"/>
          </a:ln>
        </p:spPr>
      </p:pic>
    </p:spTree>
    <p:custDataLst>
      <p:tags r:id="rId2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19"/>
          </p:custDataLst>
        </p:nvPr>
      </p:nvGrpSpPr>
      <p:grpSpPr>
        <a:xfrm>
          <a:off x="0" y="0"/>
          <a: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a:t>单击此处编辑母版标题样式</a:t>
            </a:r>
            <a:endParaRPr lang="zh-CN" altLang="en-US"/>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0</a:t>
            </a:fld>
            <a:endParaRPr lang="zh-CN" altLang="en-US"/>
          </a:p>
        </p:txBody>
      </p:sp>
      <p:sp>
        <p:nvSpPr>
          <p:cNvPr id="7" name="KSO_TEMPLATE" hidden="1"/>
          <p:cNvSpPr/>
          <p:nvPr userDrawn="1">
            <p:custDataLst>
              <p:tags r:id="rId25"/>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1073743875" descr="学科网 zxxk.com"/>
          <p:cNvPicPr>
            <a:picLocks noChangeAspect="1"/>
          </p:cNvPicPr>
          <p:nvPr>
            <p:custDataLst>
              <p:tags r:id="rId28"/>
            </p:custDataLst>
          </p:nvPr>
        </p:nvPicPr>
        <p:blipFill>
          <a:blip r:embed="rId27" r:link="rId26"/>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timing/>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Arial" panose="020b0604020202020204" pitchFamily="34" charset="0"/>
          <a:ea typeface="幼圆" panose="02010509060101010101" pitchFamily="49"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sz="160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260.xml" /><Relationship Id="rId11" Type="http://schemas.openxmlformats.org/officeDocument/2006/relationships/tags" Target="../tags/tag261.xml" /><Relationship Id="rId12" Type="http://schemas.openxmlformats.org/officeDocument/2006/relationships/image" Target="../media/image12.png" /><Relationship Id="rId13" Type="http://schemas.openxmlformats.org/officeDocument/2006/relationships/tags" Target="../tags/tag262.xml" /><Relationship Id="rId14" Type="http://schemas.openxmlformats.org/officeDocument/2006/relationships/tags" Target="../tags/tag263.xml" /><Relationship Id="rId15" Type="http://schemas.openxmlformats.org/officeDocument/2006/relationships/tags" Target="../tags/tag264.xml" /><Relationship Id="rId2" Type="http://schemas.openxmlformats.org/officeDocument/2006/relationships/notesSlide" Target="../notesSlides/notesSlide1.xml" /><Relationship Id="rId3" Type="http://schemas.openxmlformats.org/officeDocument/2006/relationships/tags" Target="../tags/tag257.xml" /><Relationship Id="rId4" Type="http://schemas.openxmlformats.org/officeDocument/2006/relationships/image" Target="../media/image3.png" /><Relationship Id="rId5" Type="http://schemas.openxmlformats.org/officeDocument/2006/relationships/tags" Target="../tags/tag258.xml" /><Relationship Id="rId6" Type="http://schemas.openxmlformats.org/officeDocument/2006/relationships/image" Target="../media/image4.png" /><Relationship Id="rId7" Type="http://schemas.openxmlformats.org/officeDocument/2006/relationships/tags" Target="../tags/tag259.xml" /><Relationship Id="rId8" Type="http://schemas.openxmlformats.org/officeDocument/2006/relationships/image" Target="../media/image10.png" /><Relationship Id="rId9" Type="http://schemas.microsoft.com/office/2007/relationships/hdphoto" Target="../media/image11.wdp"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395.xml" /><Relationship Id="rId11" Type="http://schemas.openxmlformats.org/officeDocument/2006/relationships/tags" Target="../tags/tag396.xml" /><Relationship Id="rId12" Type="http://schemas.openxmlformats.org/officeDocument/2006/relationships/tags" Target="../tags/tag397.xml" /><Relationship Id="rId13" Type="http://schemas.openxmlformats.org/officeDocument/2006/relationships/tags" Target="../tags/tag398.xml" /><Relationship Id="rId14" Type="http://schemas.openxmlformats.org/officeDocument/2006/relationships/tags" Target="../tags/tag399.xml" /><Relationship Id="rId15" Type="http://schemas.openxmlformats.org/officeDocument/2006/relationships/tags" Target="../tags/tag400.xml" /><Relationship Id="rId2" Type="http://schemas.openxmlformats.org/officeDocument/2006/relationships/notesSlide" Target="../notesSlides/notesSlide10.xml" /><Relationship Id="rId3" Type="http://schemas.openxmlformats.org/officeDocument/2006/relationships/tags" Target="../tags/tag390.xml" /><Relationship Id="rId4" Type="http://schemas.openxmlformats.org/officeDocument/2006/relationships/image" Target="../media/image3.png" /><Relationship Id="rId5" Type="http://schemas.openxmlformats.org/officeDocument/2006/relationships/tags" Target="../tags/tag391.xml" /><Relationship Id="rId6" Type="http://schemas.openxmlformats.org/officeDocument/2006/relationships/image" Target="../media/image4.png" /><Relationship Id="rId7" Type="http://schemas.openxmlformats.org/officeDocument/2006/relationships/tags" Target="../tags/tag392.xml" /><Relationship Id="rId8" Type="http://schemas.openxmlformats.org/officeDocument/2006/relationships/tags" Target="../tags/tag393.xml" /><Relationship Id="rId9" Type="http://schemas.openxmlformats.org/officeDocument/2006/relationships/tags" Target="../tags/tag39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1.xml" /><Relationship Id="rId3" Type="http://schemas.openxmlformats.org/officeDocument/2006/relationships/tags" Target="../tags/tag405.xml" /><Relationship Id="rId4" Type="http://schemas.openxmlformats.org/officeDocument/2006/relationships/tags" Target="../tags/tag406.xml" /><Relationship Id="rId5" Type="http://schemas.openxmlformats.org/officeDocument/2006/relationships/tags" Target="../tags/tag407.xml" /><Relationship Id="rId6" Type="http://schemas.openxmlformats.org/officeDocument/2006/relationships/tags" Target="../tags/tag408.xml" /><Relationship Id="rId7" Type="http://schemas.openxmlformats.org/officeDocument/2006/relationships/tags" Target="../tags/tag409.xml" /><Relationship Id="rId8" Type="http://schemas.openxmlformats.org/officeDocument/2006/relationships/tags" Target="../tags/tag4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20.xml" /><Relationship Id="rId11" Type="http://schemas.openxmlformats.org/officeDocument/2006/relationships/tags" Target="../tags/tag421.xml" /><Relationship Id="rId2" Type="http://schemas.openxmlformats.org/officeDocument/2006/relationships/notesSlide" Target="../notesSlides/notesSlide12.xml" /><Relationship Id="rId3" Type="http://schemas.openxmlformats.org/officeDocument/2006/relationships/tags" Target="../tags/tag415.xml" /><Relationship Id="rId4" Type="http://schemas.openxmlformats.org/officeDocument/2006/relationships/image" Target="../media/image3.png" /><Relationship Id="rId5" Type="http://schemas.openxmlformats.org/officeDocument/2006/relationships/tags" Target="../tags/tag416.xml" /><Relationship Id="rId6" Type="http://schemas.openxmlformats.org/officeDocument/2006/relationships/image" Target="../media/image4.png" /><Relationship Id="rId7" Type="http://schemas.openxmlformats.org/officeDocument/2006/relationships/tags" Target="../tags/tag417.xml" /><Relationship Id="rId8" Type="http://schemas.openxmlformats.org/officeDocument/2006/relationships/tags" Target="../tags/tag418.xml" /><Relationship Id="rId9" Type="http://schemas.openxmlformats.org/officeDocument/2006/relationships/tags" Target="../tags/tag419.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31.xml" /><Relationship Id="rId2" Type="http://schemas.openxmlformats.org/officeDocument/2006/relationships/notesSlide" Target="../notesSlides/notesSlide13.xml" /><Relationship Id="rId3" Type="http://schemas.openxmlformats.org/officeDocument/2006/relationships/tags" Target="../tags/tag426.xml" /><Relationship Id="rId4" Type="http://schemas.openxmlformats.org/officeDocument/2006/relationships/image" Target="../media/image3.png" /><Relationship Id="rId5" Type="http://schemas.openxmlformats.org/officeDocument/2006/relationships/tags" Target="../tags/tag427.xml" /><Relationship Id="rId6" Type="http://schemas.openxmlformats.org/officeDocument/2006/relationships/image" Target="../media/image4.png" /><Relationship Id="rId7" Type="http://schemas.openxmlformats.org/officeDocument/2006/relationships/tags" Target="../tags/tag428.xml" /><Relationship Id="rId8" Type="http://schemas.openxmlformats.org/officeDocument/2006/relationships/tags" Target="../tags/tag429.xml" /><Relationship Id="rId9" Type="http://schemas.openxmlformats.org/officeDocument/2006/relationships/tags" Target="../tags/tag430.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41.xml" /><Relationship Id="rId11" Type="http://schemas.openxmlformats.org/officeDocument/2006/relationships/tags" Target="../tags/tag442.xml" /><Relationship Id="rId2" Type="http://schemas.openxmlformats.org/officeDocument/2006/relationships/notesSlide" Target="../notesSlides/notesSlide14.xml" /><Relationship Id="rId3" Type="http://schemas.openxmlformats.org/officeDocument/2006/relationships/tags" Target="../tags/tag436.xml" /><Relationship Id="rId4" Type="http://schemas.openxmlformats.org/officeDocument/2006/relationships/image" Target="../media/image3.png" /><Relationship Id="rId5" Type="http://schemas.openxmlformats.org/officeDocument/2006/relationships/tags" Target="../tags/tag437.xml" /><Relationship Id="rId6" Type="http://schemas.openxmlformats.org/officeDocument/2006/relationships/image" Target="../media/image4.png" /><Relationship Id="rId7" Type="http://schemas.openxmlformats.org/officeDocument/2006/relationships/tags" Target="../tags/tag438.xml" /><Relationship Id="rId8" Type="http://schemas.openxmlformats.org/officeDocument/2006/relationships/tags" Target="../tags/tag439.xml" /><Relationship Id="rId9" Type="http://schemas.openxmlformats.org/officeDocument/2006/relationships/tags" Target="../tags/tag44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52.xml" /><Relationship Id="rId11" Type="http://schemas.openxmlformats.org/officeDocument/2006/relationships/tags" Target="../tags/tag453.xml" /><Relationship Id="rId12" Type="http://schemas.openxmlformats.org/officeDocument/2006/relationships/tags" Target="../tags/tag454.xml" /><Relationship Id="rId13" Type="http://schemas.openxmlformats.org/officeDocument/2006/relationships/tags" Target="../tags/tag455.xml" /><Relationship Id="rId14" Type="http://schemas.openxmlformats.org/officeDocument/2006/relationships/tags" Target="../tags/tag456.xml" /><Relationship Id="rId15" Type="http://schemas.openxmlformats.org/officeDocument/2006/relationships/tags" Target="../tags/tag457.xml" /><Relationship Id="rId16" Type="http://schemas.openxmlformats.org/officeDocument/2006/relationships/tags" Target="../tags/tag458.xml" /><Relationship Id="rId17" Type="http://schemas.openxmlformats.org/officeDocument/2006/relationships/tags" Target="../tags/tag459.xml" /><Relationship Id="rId18" Type="http://schemas.openxmlformats.org/officeDocument/2006/relationships/tags" Target="../tags/tag460.xml" /><Relationship Id="rId19" Type="http://schemas.openxmlformats.org/officeDocument/2006/relationships/tags" Target="../tags/tag461.xml" /><Relationship Id="rId2" Type="http://schemas.openxmlformats.org/officeDocument/2006/relationships/notesSlide" Target="../notesSlides/notesSlide15.xml" /><Relationship Id="rId20" Type="http://schemas.openxmlformats.org/officeDocument/2006/relationships/tags" Target="../tags/tag462.xml" /><Relationship Id="rId21" Type="http://schemas.openxmlformats.org/officeDocument/2006/relationships/tags" Target="../tags/tag463.xml" /><Relationship Id="rId22" Type="http://schemas.openxmlformats.org/officeDocument/2006/relationships/tags" Target="../tags/tag464.xml" /><Relationship Id="rId23" Type="http://schemas.openxmlformats.org/officeDocument/2006/relationships/tags" Target="../tags/tag465.xml" /><Relationship Id="rId3" Type="http://schemas.openxmlformats.org/officeDocument/2006/relationships/tags" Target="../tags/tag447.xml" /><Relationship Id="rId4" Type="http://schemas.openxmlformats.org/officeDocument/2006/relationships/image" Target="../media/image3.png" /><Relationship Id="rId5" Type="http://schemas.openxmlformats.org/officeDocument/2006/relationships/tags" Target="../tags/tag448.xml" /><Relationship Id="rId6" Type="http://schemas.openxmlformats.org/officeDocument/2006/relationships/image" Target="../media/image4.png" /><Relationship Id="rId7" Type="http://schemas.openxmlformats.org/officeDocument/2006/relationships/tags" Target="../tags/tag449.xml" /><Relationship Id="rId8" Type="http://schemas.openxmlformats.org/officeDocument/2006/relationships/tags" Target="../tags/tag450.xml" /><Relationship Id="rId9" Type="http://schemas.openxmlformats.org/officeDocument/2006/relationships/tags" Target="../tags/tag45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75.xml" /><Relationship Id="rId11" Type="http://schemas.openxmlformats.org/officeDocument/2006/relationships/tags" Target="../tags/tag476.xml" /><Relationship Id="rId2" Type="http://schemas.openxmlformats.org/officeDocument/2006/relationships/notesSlide" Target="../notesSlides/notesSlide16.xml" /><Relationship Id="rId3" Type="http://schemas.openxmlformats.org/officeDocument/2006/relationships/tags" Target="../tags/tag470.xml" /><Relationship Id="rId4" Type="http://schemas.openxmlformats.org/officeDocument/2006/relationships/image" Target="../media/image3.png" /><Relationship Id="rId5" Type="http://schemas.openxmlformats.org/officeDocument/2006/relationships/tags" Target="../tags/tag471.xml" /><Relationship Id="rId6" Type="http://schemas.openxmlformats.org/officeDocument/2006/relationships/image" Target="../media/image4.png" /><Relationship Id="rId7" Type="http://schemas.openxmlformats.org/officeDocument/2006/relationships/tags" Target="../tags/tag472.xml" /><Relationship Id="rId8" Type="http://schemas.openxmlformats.org/officeDocument/2006/relationships/tags" Target="../tags/tag473.xml" /><Relationship Id="rId9" Type="http://schemas.openxmlformats.org/officeDocument/2006/relationships/tags" Target="../tags/tag47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86.xml" /><Relationship Id="rId11" Type="http://schemas.openxmlformats.org/officeDocument/2006/relationships/tags" Target="../tags/tag487.xml" /><Relationship Id="rId2" Type="http://schemas.openxmlformats.org/officeDocument/2006/relationships/notesSlide" Target="../notesSlides/notesSlide17.xml" /><Relationship Id="rId3" Type="http://schemas.openxmlformats.org/officeDocument/2006/relationships/tags" Target="../tags/tag481.xml" /><Relationship Id="rId4" Type="http://schemas.openxmlformats.org/officeDocument/2006/relationships/image" Target="../media/image3.png" /><Relationship Id="rId5" Type="http://schemas.openxmlformats.org/officeDocument/2006/relationships/tags" Target="../tags/tag482.xml" /><Relationship Id="rId6" Type="http://schemas.openxmlformats.org/officeDocument/2006/relationships/image" Target="../media/image4.png" /><Relationship Id="rId7" Type="http://schemas.openxmlformats.org/officeDocument/2006/relationships/tags" Target="../tags/tag483.xml" /><Relationship Id="rId8" Type="http://schemas.openxmlformats.org/officeDocument/2006/relationships/tags" Target="../tags/tag484.xml" /><Relationship Id="rId9" Type="http://schemas.openxmlformats.org/officeDocument/2006/relationships/tags" Target="../tags/tag485.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97.xml" /><Relationship Id="rId11" Type="http://schemas.openxmlformats.org/officeDocument/2006/relationships/tags" Target="../tags/tag498.xml" /><Relationship Id="rId2" Type="http://schemas.openxmlformats.org/officeDocument/2006/relationships/notesSlide" Target="../notesSlides/notesSlide18.xml" /><Relationship Id="rId3" Type="http://schemas.openxmlformats.org/officeDocument/2006/relationships/tags" Target="../tags/tag492.xml" /><Relationship Id="rId4" Type="http://schemas.openxmlformats.org/officeDocument/2006/relationships/image" Target="../media/image3.png" /><Relationship Id="rId5" Type="http://schemas.openxmlformats.org/officeDocument/2006/relationships/tags" Target="../tags/tag493.xml" /><Relationship Id="rId6" Type="http://schemas.openxmlformats.org/officeDocument/2006/relationships/image" Target="../media/image4.png" /><Relationship Id="rId7" Type="http://schemas.openxmlformats.org/officeDocument/2006/relationships/tags" Target="../tags/tag494.xml" /><Relationship Id="rId8" Type="http://schemas.openxmlformats.org/officeDocument/2006/relationships/tags" Target="../tags/tag495.xml" /><Relationship Id="rId9" Type="http://schemas.openxmlformats.org/officeDocument/2006/relationships/tags" Target="../tags/tag49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07.xml" /><Relationship Id="rId11" Type="http://schemas.openxmlformats.org/officeDocument/2006/relationships/tags" Target="../tags/tag508.xml" /><Relationship Id="rId12" Type="http://schemas.openxmlformats.org/officeDocument/2006/relationships/tags" Target="../tags/tag509.xml" /><Relationship Id="rId13" Type="http://schemas.openxmlformats.org/officeDocument/2006/relationships/tags" Target="../tags/tag510.xml" /><Relationship Id="rId2" Type="http://schemas.openxmlformats.org/officeDocument/2006/relationships/notesSlide" Target="../notesSlides/notesSlide19.xml" /><Relationship Id="rId3" Type="http://schemas.openxmlformats.org/officeDocument/2006/relationships/tags" Target="../tags/tag503.xml" /><Relationship Id="rId4" Type="http://schemas.openxmlformats.org/officeDocument/2006/relationships/image" Target="../media/image3.png" /><Relationship Id="rId5" Type="http://schemas.openxmlformats.org/officeDocument/2006/relationships/tags" Target="../tags/tag504.xml" /><Relationship Id="rId6" Type="http://schemas.openxmlformats.org/officeDocument/2006/relationships/image" Target="../media/image4.png" /><Relationship Id="rId7" Type="http://schemas.openxmlformats.org/officeDocument/2006/relationships/tags" Target="../tags/tag505.xml" /><Relationship Id="rId8" Type="http://schemas.openxmlformats.org/officeDocument/2006/relationships/image" Target="../media/image15.jpeg" /><Relationship Id="rId9" Type="http://schemas.openxmlformats.org/officeDocument/2006/relationships/tags" Target="../tags/tag506.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xml" /><Relationship Id="rId3" Type="http://schemas.openxmlformats.org/officeDocument/2006/relationships/tags" Target="../tags/tag269.xml" /><Relationship Id="rId4" Type="http://schemas.openxmlformats.org/officeDocument/2006/relationships/tags" Target="../tags/tag270.xml" /><Relationship Id="rId5" Type="http://schemas.openxmlformats.org/officeDocument/2006/relationships/tags" Target="../tags/tag271.xml" /><Relationship Id="rId6" Type="http://schemas.openxmlformats.org/officeDocument/2006/relationships/tags" Target="../tags/tag272.xml" /><Relationship Id="rId7" Type="http://schemas.openxmlformats.org/officeDocument/2006/relationships/tags" Target="../tags/tag273.xml" /><Relationship Id="rId8" Type="http://schemas.openxmlformats.org/officeDocument/2006/relationships/tags" Target="../tags/tag27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511.xml" /><Relationship Id="rId3" Type="http://schemas.openxmlformats.org/officeDocument/2006/relationships/tags" Target="../tags/tag512.xml" /><Relationship Id="rId4" Type="http://schemas.openxmlformats.org/officeDocument/2006/relationships/tags" Target="../tags/tag51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23.xml" /><Relationship Id="rId11" Type="http://schemas.openxmlformats.org/officeDocument/2006/relationships/image" Target="../media/image16.png" /><Relationship Id="rId12" Type="http://schemas.openxmlformats.org/officeDocument/2006/relationships/tags" Target="../tags/tag524.xml" /><Relationship Id="rId13" Type="http://schemas.openxmlformats.org/officeDocument/2006/relationships/tags" Target="../tags/tag525.xml" /><Relationship Id="rId2" Type="http://schemas.openxmlformats.org/officeDocument/2006/relationships/notesSlide" Target="../notesSlides/notesSlide20.xml" /><Relationship Id="rId3" Type="http://schemas.openxmlformats.org/officeDocument/2006/relationships/tags" Target="../tags/tag518.xml" /><Relationship Id="rId4" Type="http://schemas.openxmlformats.org/officeDocument/2006/relationships/image" Target="../media/image3.png" /><Relationship Id="rId5" Type="http://schemas.openxmlformats.org/officeDocument/2006/relationships/tags" Target="../tags/tag519.xml" /><Relationship Id="rId6" Type="http://schemas.openxmlformats.org/officeDocument/2006/relationships/image" Target="../media/image4.png" /><Relationship Id="rId7" Type="http://schemas.openxmlformats.org/officeDocument/2006/relationships/tags" Target="../tags/tag520.xml" /><Relationship Id="rId8" Type="http://schemas.openxmlformats.org/officeDocument/2006/relationships/tags" Target="../tags/tag521.xml" /><Relationship Id="rId9" Type="http://schemas.openxmlformats.org/officeDocument/2006/relationships/tags" Target="../tags/tag52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35.xml" /><Relationship Id="rId2" Type="http://schemas.openxmlformats.org/officeDocument/2006/relationships/notesSlide" Target="../notesSlides/notesSlide21.xml" /><Relationship Id="rId3" Type="http://schemas.openxmlformats.org/officeDocument/2006/relationships/tags" Target="../tags/tag530.xml" /><Relationship Id="rId4" Type="http://schemas.openxmlformats.org/officeDocument/2006/relationships/image" Target="../media/image3.png" /><Relationship Id="rId5" Type="http://schemas.openxmlformats.org/officeDocument/2006/relationships/tags" Target="../tags/tag531.xml" /><Relationship Id="rId6" Type="http://schemas.openxmlformats.org/officeDocument/2006/relationships/image" Target="../media/image4.png" /><Relationship Id="rId7" Type="http://schemas.openxmlformats.org/officeDocument/2006/relationships/tags" Target="../tags/tag532.xml" /><Relationship Id="rId8" Type="http://schemas.openxmlformats.org/officeDocument/2006/relationships/tags" Target="../tags/tag533.xml" /><Relationship Id="rId9" Type="http://schemas.openxmlformats.org/officeDocument/2006/relationships/tags" Target="../tags/tag53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44.xml" /><Relationship Id="rId11" Type="http://schemas.openxmlformats.org/officeDocument/2006/relationships/tags" Target="../tags/tag545.xml" /><Relationship Id="rId12" Type="http://schemas.openxmlformats.org/officeDocument/2006/relationships/tags" Target="../tags/tag546.xml" /><Relationship Id="rId2" Type="http://schemas.openxmlformats.org/officeDocument/2006/relationships/notesSlide" Target="../notesSlides/notesSlide22.xml" /><Relationship Id="rId3" Type="http://schemas.openxmlformats.org/officeDocument/2006/relationships/tags" Target="../tags/tag540.xml" /><Relationship Id="rId4" Type="http://schemas.openxmlformats.org/officeDocument/2006/relationships/image" Target="../media/image3.png" /><Relationship Id="rId5" Type="http://schemas.openxmlformats.org/officeDocument/2006/relationships/tags" Target="../tags/tag541.xml" /><Relationship Id="rId6" Type="http://schemas.openxmlformats.org/officeDocument/2006/relationships/image" Target="../media/image4.png" /><Relationship Id="rId7" Type="http://schemas.openxmlformats.org/officeDocument/2006/relationships/tags" Target="../tags/tag542.xml" /><Relationship Id="rId8" Type="http://schemas.openxmlformats.org/officeDocument/2006/relationships/tags" Target="../tags/tag543.xml" /><Relationship Id="rId9" Type="http://schemas.openxmlformats.org/officeDocument/2006/relationships/image" Target="../media/image17.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53.xml" /><Relationship Id="rId2" Type="http://schemas.openxmlformats.org/officeDocument/2006/relationships/tags" Target="../tags/tag547.xml" /><Relationship Id="rId3" Type="http://schemas.openxmlformats.org/officeDocument/2006/relationships/tags" Target="../tags/tag548.xml" /><Relationship Id="rId4" Type="http://schemas.openxmlformats.org/officeDocument/2006/relationships/tags" Target="../tags/tag549.xml" /><Relationship Id="rId5" Type="http://schemas.openxmlformats.org/officeDocument/2006/relationships/image" Target="../media/image3.png" /><Relationship Id="rId6" Type="http://schemas.openxmlformats.org/officeDocument/2006/relationships/tags" Target="../tags/tag550.xml" /><Relationship Id="rId7" Type="http://schemas.openxmlformats.org/officeDocument/2006/relationships/image" Target="../media/image4.png" /><Relationship Id="rId8" Type="http://schemas.openxmlformats.org/officeDocument/2006/relationships/tags" Target="../tags/tag551.xml" /><Relationship Id="rId9" Type="http://schemas.openxmlformats.org/officeDocument/2006/relationships/tags" Target="../tags/tag55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62.xml" /><Relationship Id="rId11" Type="http://schemas.openxmlformats.org/officeDocument/2006/relationships/tags" Target="../tags/tag563.xml" /><Relationship Id="rId12" Type="http://schemas.openxmlformats.org/officeDocument/2006/relationships/tags" Target="../tags/tag564.xml" /><Relationship Id="rId2" Type="http://schemas.openxmlformats.org/officeDocument/2006/relationships/notesSlide" Target="../notesSlides/notesSlide23.xml" /><Relationship Id="rId3" Type="http://schemas.openxmlformats.org/officeDocument/2006/relationships/tags" Target="../tags/tag558.xml" /><Relationship Id="rId4" Type="http://schemas.openxmlformats.org/officeDocument/2006/relationships/image" Target="../media/image3.png" /><Relationship Id="rId5" Type="http://schemas.openxmlformats.org/officeDocument/2006/relationships/tags" Target="../tags/tag559.xml" /><Relationship Id="rId6" Type="http://schemas.openxmlformats.org/officeDocument/2006/relationships/image" Target="../media/image4.png" /><Relationship Id="rId7" Type="http://schemas.openxmlformats.org/officeDocument/2006/relationships/tags" Target="../tags/tag560.xml" /><Relationship Id="rId8" Type="http://schemas.openxmlformats.org/officeDocument/2006/relationships/tags" Target="../tags/tag561.xml" /><Relationship Id="rId9" Type="http://schemas.openxmlformats.org/officeDocument/2006/relationships/image" Target="../media/image18.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74.xml" /><Relationship Id="rId11" Type="http://schemas.openxmlformats.org/officeDocument/2006/relationships/tags" Target="../tags/tag575.xml" /><Relationship Id="rId12" Type="http://schemas.openxmlformats.org/officeDocument/2006/relationships/tags" Target="../tags/tag576.xml" /><Relationship Id="rId13" Type="http://schemas.openxmlformats.org/officeDocument/2006/relationships/tags" Target="../tags/tag577.xml" /><Relationship Id="rId14" Type="http://schemas.openxmlformats.org/officeDocument/2006/relationships/tags" Target="../tags/tag578.xml" /><Relationship Id="rId15" Type="http://schemas.openxmlformats.org/officeDocument/2006/relationships/tags" Target="../tags/tag579.xml" /><Relationship Id="rId2" Type="http://schemas.openxmlformats.org/officeDocument/2006/relationships/notesSlide" Target="../notesSlides/notesSlide24.xml" /><Relationship Id="rId3" Type="http://schemas.openxmlformats.org/officeDocument/2006/relationships/tags" Target="../tags/tag569.xml" /><Relationship Id="rId4" Type="http://schemas.openxmlformats.org/officeDocument/2006/relationships/image" Target="../media/image3.png" /><Relationship Id="rId5" Type="http://schemas.openxmlformats.org/officeDocument/2006/relationships/tags" Target="../tags/tag570.xml" /><Relationship Id="rId6" Type="http://schemas.openxmlformats.org/officeDocument/2006/relationships/image" Target="../media/image4.png" /><Relationship Id="rId7" Type="http://schemas.openxmlformats.org/officeDocument/2006/relationships/tags" Target="../tags/tag571.xml" /><Relationship Id="rId8" Type="http://schemas.openxmlformats.org/officeDocument/2006/relationships/tags" Target="../tags/tag572.xml" /><Relationship Id="rId9" Type="http://schemas.openxmlformats.org/officeDocument/2006/relationships/tags" Target="../tags/tag57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89.xml" /><Relationship Id="rId11" Type="http://schemas.openxmlformats.org/officeDocument/2006/relationships/tags" Target="../tags/tag590.xml" /><Relationship Id="rId12" Type="http://schemas.openxmlformats.org/officeDocument/2006/relationships/tags" Target="../tags/tag591.xml" /><Relationship Id="rId13" Type="http://schemas.openxmlformats.org/officeDocument/2006/relationships/tags" Target="../tags/tag592.xml" /><Relationship Id="rId14" Type="http://schemas.openxmlformats.org/officeDocument/2006/relationships/tags" Target="../tags/tag593.xml" /><Relationship Id="rId15" Type="http://schemas.openxmlformats.org/officeDocument/2006/relationships/tags" Target="../tags/tag594.xml" /><Relationship Id="rId16" Type="http://schemas.openxmlformats.org/officeDocument/2006/relationships/tags" Target="../tags/tag595.xml" /><Relationship Id="rId17" Type="http://schemas.openxmlformats.org/officeDocument/2006/relationships/tags" Target="../tags/tag596.xml" /><Relationship Id="rId18" Type="http://schemas.openxmlformats.org/officeDocument/2006/relationships/tags" Target="../tags/tag597.xml" /><Relationship Id="rId19" Type="http://schemas.openxmlformats.org/officeDocument/2006/relationships/tags" Target="../tags/tag598.xml" /><Relationship Id="rId2" Type="http://schemas.openxmlformats.org/officeDocument/2006/relationships/notesSlide" Target="../notesSlides/notesSlide25.xml" /><Relationship Id="rId20" Type="http://schemas.openxmlformats.org/officeDocument/2006/relationships/tags" Target="../tags/tag599.xml" /><Relationship Id="rId21" Type="http://schemas.openxmlformats.org/officeDocument/2006/relationships/tags" Target="../tags/tag600.xml" /><Relationship Id="rId22" Type="http://schemas.openxmlformats.org/officeDocument/2006/relationships/tags" Target="../tags/tag601.xml" /><Relationship Id="rId23" Type="http://schemas.openxmlformats.org/officeDocument/2006/relationships/tags" Target="../tags/tag602.xml" /><Relationship Id="rId3" Type="http://schemas.openxmlformats.org/officeDocument/2006/relationships/tags" Target="../tags/tag584.xml" /><Relationship Id="rId4" Type="http://schemas.openxmlformats.org/officeDocument/2006/relationships/image" Target="../media/image3.png" /><Relationship Id="rId5" Type="http://schemas.openxmlformats.org/officeDocument/2006/relationships/tags" Target="../tags/tag585.xml" /><Relationship Id="rId6" Type="http://schemas.openxmlformats.org/officeDocument/2006/relationships/image" Target="../media/image4.png" /><Relationship Id="rId7" Type="http://schemas.openxmlformats.org/officeDocument/2006/relationships/tags" Target="../tags/tag586.xml" /><Relationship Id="rId8" Type="http://schemas.openxmlformats.org/officeDocument/2006/relationships/tags" Target="../tags/tag587.xml" /><Relationship Id="rId9" Type="http://schemas.openxmlformats.org/officeDocument/2006/relationships/tags" Target="../tags/tag588.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612.xml" /><Relationship Id="rId11" Type="http://schemas.openxmlformats.org/officeDocument/2006/relationships/tags" Target="../tags/tag613.xml" /><Relationship Id="rId2" Type="http://schemas.openxmlformats.org/officeDocument/2006/relationships/notesSlide" Target="../notesSlides/notesSlide26.xml" /><Relationship Id="rId3" Type="http://schemas.openxmlformats.org/officeDocument/2006/relationships/tags" Target="../tags/tag607.xml" /><Relationship Id="rId4" Type="http://schemas.openxmlformats.org/officeDocument/2006/relationships/image" Target="../media/image3.png" /><Relationship Id="rId5" Type="http://schemas.openxmlformats.org/officeDocument/2006/relationships/tags" Target="../tags/tag608.xml" /><Relationship Id="rId6" Type="http://schemas.openxmlformats.org/officeDocument/2006/relationships/image" Target="../media/image4.png" /><Relationship Id="rId7" Type="http://schemas.openxmlformats.org/officeDocument/2006/relationships/tags" Target="../tags/tag609.xml" /><Relationship Id="rId8" Type="http://schemas.openxmlformats.org/officeDocument/2006/relationships/tags" Target="../tags/tag610.xml" /><Relationship Id="rId9" Type="http://schemas.openxmlformats.org/officeDocument/2006/relationships/tags" Target="../tags/tag611.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622.xml" /><Relationship Id="rId11" Type="http://schemas.openxmlformats.org/officeDocument/2006/relationships/tags" Target="../tags/tag623.xml" /><Relationship Id="rId12" Type="http://schemas.openxmlformats.org/officeDocument/2006/relationships/tags" Target="../tags/tag624.xml" /><Relationship Id="rId13" Type="http://schemas.openxmlformats.org/officeDocument/2006/relationships/tags" Target="../tags/tag625.xml" /><Relationship Id="rId14" Type="http://schemas.openxmlformats.org/officeDocument/2006/relationships/tags" Target="../tags/tag626.xml" /><Relationship Id="rId15" Type="http://schemas.openxmlformats.org/officeDocument/2006/relationships/tags" Target="../tags/tag627.xml" /><Relationship Id="rId16" Type="http://schemas.openxmlformats.org/officeDocument/2006/relationships/tags" Target="../tags/tag628.xml" /><Relationship Id="rId17" Type="http://schemas.openxmlformats.org/officeDocument/2006/relationships/tags" Target="../tags/tag629.xml" /><Relationship Id="rId18" Type="http://schemas.openxmlformats.org/officeDocument/2006/relationships/tags" Target="../tags/tag630.xml" /><Relationship Id="rId19" Type="http://schemas.openxmlformats.org/officeDocument/2006/relationships/tags" Target="../tags/tag631.xml" /><Relationship Id="rId2" Type="http://schemas.openxmlformats.org/officeDocument/2006/relationships/notesSlide" Target="../notesSlides/notesSlide27.xml" /><Relationship Id="rId20" Type="http://schemas.openxmlformats.org/officeDocument/2006/relationships/tags" Target="../tags/tag632.xml" /><Relationship Id="rId21" Type="http://schemas.openxmlformats.org/officeDocument/2006/relationships/tags" Target="../tags/tag633.xml" /><Relationship Id="rId22" Type="http://schemas.openxmlformats.org/officeDocument/2006/relationships/tags" Target="../tags/tag634.xml" /><Relationship Id="rId23" Type="http://schemas.openxmlformats.org/officeDocument/2006/relationships/tags" Target="../tags/tag635.xml" /><Relationship Id="rId24" Type="http://schemas.openxmlformats.org/officeDocument/2006/relationships/image" Target="../media/image20.png" /><Relationship Id="rId25" Type="http://schemas.openxmlformats.org/officeDocument/2006/relationships/tags" Target="../tags/tag636.xml" /><Relationship Id="rId26" Type="http://schemas.openxmlformats.org/officeDocument/2006/relationships/tags" Target="../tags/tag637.xml" /><Relationship Id="rId27" Type="http://schemas.openxmlformats.org/officeDocument/2006/relationships/tags" Target="../tags/tag638.xml" /><Relationship Id="rId28" Type="http://schemas.openxmlformats.org/officeDocument/2006/relationships/tags" Target="../tags/tag639.xml" /><Relationship Id="rId3" Type="http://schemas.openxmlformats.org/officeDocument/2006/relationships/tags" Target="../tags/tag618.xml" /><Relationship Id="rId4" Type="http://schemas.openxmlformats.org/officeDocument/2006/relationships/image" Target="../media/image3.png" /><Relationship Id="rId5" Type="http://schemas.openxmlformats.org/officeDocument/2006/relationships/tags" Target="../tags/tag619.xml" /><Relationship Id="rId6" Type="http://schemas.openxmlformats.org/officeDocument/2006/relationships/image" Target="../media/image4.png" /><Relationship Id="rId7" Type="http://schemas.openxmlformats.org/officeDocument/2006/relationships/tags" Target="../tags/tag620.xml" /><Relationship Id="rId8" Type="http://schemas.openxmlformats.org/officeDocument/2006/relationships/tags" Target="../tags/tag621.xml" /><Relationship Id="rId9" Type="http://schemas.openxmlformats.org/officeDocument/2006/relationships/image" Target="../media/image19.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283.xml" /><Relationship Id="rId11" Type="http://schemas.openxmlformats.org/officeDocument/2006/relationships/tags" Target="../tags/tag284.xml" /><Relationship Id="rId12" Type="http://schemas.openxmlformats.org/officeDocument/2006/relationships/tags" Target="../tags/tag285.xml" /><Relationship Id="rId2" Type="http://schemas.openxmlformats.org/officeDocument/2006/relationships/notesSlide" Target="../notesSlides/notesSlide3.xml" /><Relationship Id="rId3" Type="http://schemas.openxmlformats.org/officeDocument/2006/relationships/tags" Target="../tags/tag279.xml" /><Relationship Id="rId4" Type="http://schemas.openxmlformats.org/officeDocument/2006/relationships/image" Target="../media/image3.png" /><Relationship Id="rId5" Type="http://schemas.openxmlformats.org/officeDocument/2006/relationships/tags" Target="../tags/tag280.xml" /><Relationship Id="rId6" Type="http://schemas.openxmlformats.org/officeDocument/2006/relationships/image" Target="../media/image4.png" /><Relationship Id="rId7" Type="http://schemas.openxmlformats.org/officeDocument/2006/relationships/tags" Target="../tags/tag281.xml" /><Relationship Id="rId8" Type="http://schemas.openxmlformats.org/officeDocument/2006/relationships/tags" Target="../tags/tag282.xml" /><Relationship Id="rId9" Type="http://schemas.openxmlformats.org/officeDocument/2006/relationships/image" Target="../media/image13.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649.xml" /><Relationship Id="rId11" Type="http://schemas.openxmlformats.org/officeDocument/2006/relationships/tags" Target="../tags/tag650.xml" /><Relationship Id="rId12" Type="http://schemas.openxmlformats.org/officeDocument/2006/relationships/tags" Target="../tags/tag651.xml" /><Relationship Id="rId13" Type="http://schemas.openxmlformats.org/officeDocument/2006/relationships/tags" Target="../tags/tag652.xml" /><Relationship Id="rId14" Type="http://schemas.openxmlformats.org/officeDocument/2006/relationships/tags" Target="../tags/tag653.xml" /><Relationship Id="rId15" Type="http://schemas.openxmlformats.org/officeDocument/2006/relationships/tags" Target="../tags/tag654.xml" /><Relationship Id="rId16" Type="http://schemas.openxmlformats.org/officeDocument/2006/relationships/tags" Target="../tags/tag655.xml" /><Relationship Id="rId17" Type="http://schemas.openxmlformats.org/officeDocument/2006/relationships/tags" Target="../tags/tag656.xml" /><Relationship Id="rId18" Type="http://schemas.openxmlformats.org/officeDocument/2006/relationships/tags" Target="../tags/tag657.xml" /><Relationship Id="rId19" Type="http://schemas.openxmlformats.org/officeDocument/2006/relationships/tags" Target="../tags/tag658.xml" /><Relationship Id="rId2" Type="http://schemas.openxmlformats.org/officeDocument/2006/relationships/notesSlide" Target="../notesSlides/notesSlide28.xml" /><Relationship Id="rId20" Type="http://schemas.openxmlformats.org/officeDocument/2006/relationships/tags" Target="../tags/tag659.xml" /><Relationship Id="rId3" Type="http://schemas.openxmlformats.org/officeDocument/2006/relationships/tags" Target="../tags/tag644.xml" /><Relationship Id="rId4" Type="http://schemas.openxmlformats.org/officeDocument/2006/relationships/image" Target="../media/image3.png" /><Relationship Id="rId5" Type="http://schemas.openxmlformats.org/officeDocument/2006/relationships/tags" Target="../tags/tag645.xml" /><Relationship Id="rId6" Type="http://schemas.openxmlformats.org/officeDocument/2006/relationships/image" Target="../media/image4.png" /><Relationship Id="rId7" Type="http://schemas.openxmlformats.org/officeDocument/2006/relationships/tags" Target="../tags/tag646.xml" /><Relationship Id="rId8" Type="http://schemas.openxmlformats.org/officeDocument/2006/relationships/tags" Target="../tags/tag647.xml" /><Relationship Id="rId9" Type="http://schemas.openxmlformats.org/officeDocument/2006/relationships/tags" Target="../tags/tag648.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669.xml" /><Relationship Id="rId11" Type="http://schemas.openxmlformats.org/officeDocument/2006/relationships/tags" Target="../tags/tag670.xml" /><Relationship Id="rId2" Type="http://schemas.openxmlformats.org/officeDocument/2006/relationships/notesSlide" Target="../notesSlides/notesSlide29.xml" /><Relationship Id="rId3" Type="http://schemas.openxmlformats.org/officeDocument/2006/relationships/tags" Target="../tags/tag664.xml" /><Relationship Id="rId4" Type="http://schemas.openxmlformats.org/officeDocument/2006/relationships/image" Target="../media/image3.png" /><Relationship Id="rId5" Type="http://schemas.openxmlformats.org/officeDocument/2006/relationships/tags" Target="../tags/tag665.xml" /><Relationship Id="rId6" Type="http://schemas.openxmlformats.org/officeDocument/2006/relationships/image" Target="../media/image4.png" /><Relationship Id="rId7" Type="http://schemas.openxmlformats.org/officeDocument/2006/relationships/tags" Target="../tags/tag666.xml" /><Relationship Id="rId8" Type="http://schemas.openxmlformats.org/officeDocument/2006/relationships/tags" Target="../tags/tag667.xml" /><Relationship Id="rId9" Type="http://schemas.openxmlformats.org/officeDocument/2006/relationships/tags" Target="../tags/tag668.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680.xml" /><Relationship Id="rId11" Type="http://schemas.openxmlformats.org/officeDocument/2006/relationships/tags" Target="../tags/tag681.xml" /><Relationship Id="rId12" Type="http://schemas.openxmlformats.org/officeDocument/2006/relationships/tags" Target="../tags/tag682.xml" /><Relationship Id="rId13" Type="http://schemas.openxmlformats.org/officeDocument/2006/relationships/tags" Target="../tags/tag683.xml" /><Relationship Id="rId14" Type="http://schemas.openxmlformats.org/officeDocument/2006/relationships/tags" Target="../tags/tag684.xml" /><Relationship Id="rId15" Type="http://schemas.openxmlformats.org/officeDocument/2006/relationships/tags" Target="../tags/tag685.xml" /><Relationship Id="rId2" Type="http://schemas.openxmlformats.org/officeDocument/2006/relationships/notesSlide" Target="../notesSlides/notesSlide30.xml" /><Relationship Id="rId3" Type="http://schemas.openxmlformats.org/officeDocument/2006/relationships/tags" Target="../tags/tag675.xml" /><Relationship Id="rId4" Type="http://schemas.openxmlformats.org/officeDocument/2006/relationships/image" Target="../media/image3.png" /><Relationship Id="rId5" Type="http://schemas.openxmlformats.org/officeDocument/2006/relationships/tags" Target="../tags/tag676.xml" /><Relationship Id="rId6" Type="http://schemas.openxmlformats.org/officeDocument/2006/relationships/image" Target="../media/image4.png" /><Relationship Id="rId7" Type="http://schemas.openxmlformats.org/officeDocument/2006/relationships/tags" Target="../tags/tag677.xml" /><Relationship Id="rId8" Type="http://schemas.openxmlformats.org/officeDocument/2006/relationships/tags" Target="../tags/tag678.xml" /><Relationship Id="rId9" Type="http://schemas.openxmlformats.org/officeDocument/2006/relationships/tags" Target="../tags/tag679.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695.xml" /><Relationship Id="rId11" Type="http://schemas.openxmlformats.org/officeDocument/2006/relationships/tags" Target="../tags/tag696.xml" /><Relationship Id="rId2" Type="http://schemas.openxmlformats.org/officeDocument/2006/relationships/notesSlide" Target="../notesSlides/notesSlide31.xml" /><Relationship Id="rId3" Type="http://schemas.openxmlformats.org/officeDocument/2006/relationships/tags" Target="../tags/tag690.xml" /><Relationship Id="rId4" Type="http://schemas.openxmlformats.org/officeDocument/2006/relationships/image" Target="../media/image3.png" /><Relationship Id="rId5" Type="http://schemas.openxmlformats.org/officeDocument/2006/relationships/tags" Target="../tags/tag691.xml" /><Relationship Id="rId6" Type="http://schemas.openxmlformats.org/officeDocument/2006/relationships/image" Target="../media/image4.png" /><Relationship Id="rId7" Type="http://schemas.openxmlformats.org/officeDocument/2006/relationships/tags" Target="../tags/tag692.xml" /><Relationship Id="rId8" Type="http://schemas.openxmlformats.org/officeDocument/2006/relationships/tags" Target="../tags/tag693.xml" /><Relationship Id="rId9" Type="http://schemas.openxmlformats.org/officeDocument/2006/relationships/tags" Target="../tags/tag694.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706.xml" /><Relationship Id="rId11" Type="http://schemas.openxmlformats.org/officeDocument/2006/relationships/tags" Target="../tags/tag707.xml" /><Relationship Id="rId12" Type="http://schemas.openxmlformats.org/officeDocument/2006/relationships/tags" Target="../tags/tag708.xml" /><Relationship Id="rId13" Type="http://schemas.openxmlformats.org/officeDocument/2006/relationships/tags" Target="../tags/tag709.xml" /><Relationship Id="rId14" Type="http://schemas.openxmlformats.org/officeDocument/2006/relationships/tags" Target="../tags/tag710.xml" /><Relationship Id="rId15" Type="http://schemas.openxmlformats.org/officeDocument/2006/relationships/tags" Target="../tags/tag711.xml" /><Relationship Id="rId16" Type="http://schemas.openxmlformats.org/officeDocument/2006/relationships/tags" Target="../tags/tag712.xml" /><Relationship Id="rId17" Type="http://schemas.openxmlformats.org/officeDocument/2006/relationships/tags" Target="../tags/tag713.xml" /><Relationship Id="rId18" Type="http://schemas.openxmlformats.org/officeDocument/2006/relationships/tags" Target="../tags/tag714.xml" /><Relationship Id="rId19" Type="http://schemas.openxmlformats.org/officeDocument/2006/relationships/tags" Target="../tags/tag715.xml" /><Relationship Id="rId2" Type="http://schemas.openxmlformats.org/officeDocument/2006/relationships/notesSlide" Target="../notesSlides/notesSlide32.xml" /><Relationship Id="rId20" Type="http://schemas.openxmlformats.org/officeDocument/2006/relationships/tags" Target="../tags/tag716.xml" /><Relationship Id="rId21" Type="http://schemas.openxmlformats.org/officeDocument/2006/relationships/tags" Target="../tags/tag717.xml" /><Relationship Id="rId22" Type="http://schemas.openxmlformats.org/officeDocument/2006/relationships/tags" Target="../tags/tag718.xml" /><Relationship Id="rId23" Type="http://schemas.openxmlformats.org/officeDocument/2006/relationships/tags" Target="../tags/tag719.xml" /><Relationship Id="rId24" Type="http://schemas.openxmlformats.org/officeDocument/2006/relationships/tags" Target="../tags/tag720.xml" /><Relationship Id="rId25" Type="http://schemas.openxmlformats.org/officeDocument/2006/relationships/tags" Target="../tags/tag721.xml" /><Relationship Id="rId26" Type="http://schemas.openxmlformats.org/officeDocument/2006/relationships/tags" Target="../tags/tag722.xml" /><Relationship Id="rId27" Type="http://schemas.openxmlformats.org/officeDocument/2006/relationships/tags" Target="../tags/tag723.xml" /><Relationship Id="rId28" Type="http://schemas.openxmlformats.org/officeDocument/2006/relationships/tags" Target="../tags/tag724.xml" /><Relationship Id="rId29" Type="http://schemas.openxmlformats.org/officeDocument/2006/relationships/tags" Target="../tags/tag725.xml" /><Relationship Id="rId3" Type="http://schemas.openxmlformats.org/officeDocument/2006/relationships/tags" Target="../tags/tag701.xml" /><Relationship Id="rId30" Type="http://schemas.openxmlformats.org/officeDocument/2006/relationships/tags" Target="../tags/tag726.xml" /><Relationship Id="rId31" Type="http://schemas.openxmlformats.org/officeDocument/2006/relationships/tags" Target="../tags/tag727.xml" /><Relationship Id="rId32" Type="http://schemas.openxmlformats.org/officeDocument/2006/relationships/tags" Target="../tags/tag728.xml" /><Relationship Id="rId33" Type="http://schemas.openxmlformats.org/officeDocument/2006/relationships/tags" Target="../tags/tag729.xml" /><Relationship Id="rId34" Type="http://schemas.openxmlformats.org/officeDocument/2006/relationships/tags" Target="../tags/tag730.xml" /><Relationship Id="rId35" Type="http://schemas.openxmlformats.org/officeDocument/2006/relationships/tags" Target="../tags/tag731.xml" /><Relationship Id="rId36" Type="http://schemas.openxmlformats.org/officeDocument/2006/relationships/tags" Target="../tags/tag732.xml" /><Relationship Id="rId37" Type="http://schemas.openxmlformats.org/officeDocument/2006/relationships/tags" Target="../tags/tag733.xml" /><Relationship Id="rId38" Type="http://schemas.openxmlformats.org/officeDocument/2006/relationships/tags" Target="../tags/tag734.xml" /><Relationship Id="rId39" Type="http://schemas.openxmlformats.org/officeDocument/2006/relationships/tags" Target="../tags/tag735.xml" /><Relationship Id="rId4" Type="http://schemas.openxmlformats.org/officeDocument/2006/relationships/image" Target="../media/image3.png" /><Relationship Id="rId5" Type="http://schemas.openxmlformats.org/officeDocument/2006/relationships/tags" Target="../tags/tag702.xml" /><Relationship Id="rId6" Type="http://schemas.openxmlformats.org/officeDocument/2006/relationships/image" Target="../media/image4.png" /><Relationship Id="rId7" Type="http://schemas.openxmlformats.org/officeDocument/2006/relationships/tags" Target="../tags/tag703.xml" /><Relationship Id="rId8" Type="http://schemas.openxmlformats.org/officeDocument/2006/relationships/tags" Target="../tags/tag704.xml" /><Relationship Id="rId9" Type="http://schemas.openxmlformats.org/officeDocument/2006/relationships/tags" Target="../tags/tag705.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745.xml" /><Relationship Id="rId11" Type="http://schemas.openxmlformats.org/officeDocument/2006/relationships/tags" Target="../tags/tag746.xml" /><Relationship Id="rId2" Type="http://schemas.openxmlformats.org/officeDocument/2006/relationships/notesSlide" Target="../notesSlides/notesSlide33.xml" /><Relationship Id="rId3" Type="http://schemas.openxmlformats.org/officeDocument/2006/relationships/tags" Target="../tags/tag740.xml" /><Relationship Id="rId4" Type="http://schemas.openxmlformats.org/officeDocument/2006/relationships/image" Target="../media/image3.png" /><Relationship Id="rId5" Type="http://schemas.openxmlformats.org/officeDocument/2006/relationships/tags" Target="../tags/tag741.xml" /><Relationship Id="rId6" Type="http://schemas.openxmlformats.org/officeDocument/2006/relationships/image" Target="../media/image4.png" /><Relationship Id="rId7" Type="http://schemas.openxmlformats.org/officeDocument/2006/relationships/tags" Target="../tags/tag742.xml" /><Relationship Id="rId8" Type="http://schemas.openxmlformats.org/officeDocument/2006/relationships/tags" Target="../tags/tag743.xml" /><Relationship Id="rId9" Type="http://schemas.openxmlformats.org/officeDocument/2006/relationships/tags" Target="../tags/tag744.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755.xml" /><Relationship Id="rId11" Type="http://schemas.openxmlformats.org/officeDocument/2006/relationships/image" Target="../media/image22.png" /><Relationship Id="rId12" Type="http://schemas.openxmlformats.org/officeDocument/2006/relationships/tags" Target="../tags/tag756.xml" /><Relationship Id="rId13" Type="http://schemas.openxmlformats.org/officeDocument/2006/relationships/tags" Target="../tags/tag757.xml" /><Relationship Id="rId2" Type="http://schemas.openxmlformats.org/officeDocument/2006/relationships/notesSlide" Target="../notesSlides/notesSlide34.xml" /><Relationship Id="rId3" Type="http://schemas.openxmlformats.org/officeDocument/2006/relationships/tags" Target="../tags/tag751.xml" /><Relationship Id="rId4" Type="http://schemas.openxmlformats.org/officeDocument/2006/relationships/image" Target="../media/image3.png" /><Relationship Id="rId5" Type="http://schemas.openxmlformats.org/officeDocument/2006/relationships/tags" Target="../tags/tag752.xml" /><Relationship Id="rId6" Type="http://schemas.openxmlformats.org/officeDocument/2006/relationships/image" Target="../media/image4.png" /><Relationship Id="rId7" Type="http://schemas.openxmlformats.org/officeDocument/2006/relationships/tags" Target="../tags/tag753.xml" /><Relationship Id="rId8" Type="http://schemas.openxmlformats.org/officeDocument/2006/relationships/tags" Target="../tags/tag754.xml" /><Relationship Id="rId9" Type="http://schemas.openxmlformats.org/officeDocument/2006/relationships/image" Target="../media/image2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295.xml" /><Relationship Id="rId2" Type="http://schemas.openxmlformats.org/officeDocument/2006/relationships/notesSlide" Target="../notesSlides/notesSlide4.xml" /><Relationship Id="rId3" Type="http://schemas.openxmlformats.org/officeDocument/2006/relationships/tags" Target="../tags/tag290.xml" /><Relationship Id="rId4" Type="http://schemas.openxmlformats.org/officeDocument/2006/relationships/image" Target="../media/image3.png" /><Relationship Id="rId5" Type="http://schemas.openxmlformats.org/officeDocument/2006/relationships/tags" Target="../tags/tag291.xml" /><Relationship Id="rId6" Type="http://schemas.openxmlformats.org/officeDocument/2006/relationships/image" Target="../media/image4.png" /><Relationship Id="rId7" Type="http://schemas.openxmlformats.org/officeDocument/2006/relationships/tags" Target="../tags/tag292.xml" /><Relationship Id="rId8" Type="http://schemas.openxmlformats.org/officeDocument/2006/relationships/tags" Target="../tags/tag293.xml" /><Relationship Id="rId9" Type="http://schemas.openxmlformats.org/officeDocument/2006/relationships/tags" Target="../tags/tag29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304.xml" /><Relationship Id="rId11" Type="http://schemas.openxmlformats.org/officeDocument/2006/relationships/tags" Target="../tags/tag305.xml" /><Relationship Id="rId12" Type="http://schemas.openxmlformats.org/officeDocument/2006/relationships/tags" Target="../tags/tag306.xml" /><Relationship Id="rId2" Type="http://schemas.openxmlformats.org/officeDocument/2006/relationships/notesSlide" Target="../notesSlides/notesSlide5.xml" /><Relationship Id="rId3" Type="http://schemas.openxmlformats.org/officeDocument/2006/relationships/tags" Target="../tags/tag300.xml" /><Relationship Id="rId4" Type="http://schemas.openxmlformats.org/officeDocument/2006/relationships/image" Target="../media/image3.png" /><Relationship Id="rId5" Type="http://schemas.openxmlformats.org/officeDocument/2006/relationships/tags" Target="../tags/tag301.xml" /><Relationship Id="rId6" Type="http://schemas.openxmlformats.org/officeDocument/2006/relationships/image" Target="../media/image4.png" /><Relationship Id="rId7" Type="http://schemas.openxmlformats.org/officeDocument/2006/relationships/tags" Target="../tags/tag302.xml" /><Relationship Id="rId8" Type="http://schemas.openxmlformats.org/officeDocument/2006/relationships/image" Target="../media/image14.jpeg" /><Relationship Id="rId9" Type="http://schemas.openxmlformats.org/officeDocument/2006/relationships/tags" Target="../tags/tag30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316.xml" /><Relationship Id="rId11" Type="http://schemas.openxmlformats.org/officeDocument/2006/relationships/tags" Target="../tags/tag317.xml" /><Relationship Id="rId12" Type="http://schemas.openxmlformats.org/officeDocument/2006/relationships/tags" Target="../tags/tag318.xml" /><Relationship Id="rId13" Type="http://schemas.openxmlformats.org/officeDocument/2006/relationships/tags" Target="../tags/tag319.xml" /><Relationship Id="rId14" Type="http://schemas.openxmlformats.org/officeDocument/2006/relationships/tags" Target="../tags/tag320.xml" /><Relationship Id="rId15" Type="http://schemas.openxmlformats.org/officeDocument/2006/relationships/tags" Target="../tags/tag321.xml" /><Relationship Id="rId16" Type="http://schemas.openxmlformats.org/officeDocument/2006/relationships/tags" Target="../tags/tag322.xml" /><Relationship Id="rId17" Type="http://schemas.openxmlformats.org/officeDocument/2006/relationships/tags" Target="../tags/tag323.xml" /><Relationship Id="rId18" Type="http://schemas.openxmlformats.org/officeDocument/2006/relationships/tags" Target="../tags/tag324.xml" /><Relationship Id="rId19" Type="http://schemas.openxmlformats.org/officeDocument/2006/relationships/tags" Target="../tags/tag325.xml" /><Relationship Id="rId2" Type="http://schemas.openxmlformats.org/officeDocument/2006/relationships/notesSlide" Target="../notesSlides/notesSlide6.xml" /><Relationship Id="rId20" Type="http://schemas.openxmlformats.org/officeDocument/2006/relationships/tags" Target="../tags/tag326.xml" /><Relationship Id="rId21" Type="http://schemas.openxmlformats.org/officeDocument/2006/relationships/tags" Target="../tags/tag327.xml" /><Relationship Id="rId3" Type="http://schemas.openxmlformats.org/officeDocument/2006/relationships/tags" Target="../tags/tag311.xml" /><Relationship Id="rId4" Type="http://schemas.openxmlformats.org/officeDocument/2006/relationships/image" Target="../media/image3.png" /><Relationship Id="rId5" Type="http://schemas.openxmlformats.org/officeDocument/2006/relationships/tags" Target="../tags/tag312.xml" /><Relationship Id="rId6" Type="http://schemas.openxmlformats.org/officeDocument/2006/relationships/image" Target="../media/image4.png" /><Relationship Id="rId7" Type="http://schemas.openxmlformats.org/officeDocument/2006/relationships/tags" Target="../tags/tag313.xml" /><Relationship Id="rId8" Type="http://schemas.openxmlformats.org/officeDocument/2006/relationships/tags" Target="../tags/tag314.xml" /><Relationship Id="rId9" Type="http://schemas.openxmlformats.org/officeDocument/2006/relationships/tags" Target="../tags/tag31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337.xml" /><Relationship Id="rId11" Type="http://schemas.openxmlformats.org/officeDocument/2006/relationships/tags" Target="../tags/tag338.xml" /><Relationship Id="rId12" Type="http://schemas.openxmlformats.org/officeDocument/2006/relationships/tags" Target="../tags/tag339.xml" /><Relationship Id="rId13" Type="http://schemas.openxmlformats.org/officeDocument/2006/relationships/tags" Target="../tags/tag340.xml" /><Relationship Id="rId14" Type="http://schemas.openxmlformats.org/officeDocument/2006/relationships/tags" Target="../tags/tag341.xml" /><Relationship Id="rId15" Type="http://schemas.openxmlformats.org/officeDocument/2006/relationships/tags" Target="../tags/tag342.xml" /><Relationship Id="rId16" Type="http://schemas.openxmlformats.org/officeDocument/2006/relationships/tags" Target="../tags/tag343.xml" /><Relationship Id="rId17" Type="http://schemas.openxmlformats.org/officeDocument/2006/relationships/tags" Target="../tags/tag344.xml" /><Relationship Id="rId18" Type="http://schemas.openxmlformats.org/officeDocument/2006/relationships/tags" Target="../tags/tag345.xml" /><Relationship Id="rId19" Type="http://schemas.openxmlformats.org/officeDocument/2006/relationships/tags" Target="../tags/tag346.xml" /><Relationship Id="rId2" Type="http://schemas.openxmlformats.org/officeDocument/2006/relationships/notesSlide" Target="../notesSlides/notesSlide7.xml" /><Relationship Id="rId3" Type="http://schemas.openxmlformats.org/officeDocument/2006/relationships/tags" Target="../tags/tag332.xml" /><Relationship Id="rId4" Type="http://schemas.openxmlformats.org/officeDocument/2006/relationships/image" Target="../media/image3.png" /><Relationship Id="rId5" Type="http://schemas.openxmlformats.org/officeDocument/2006/relationships/tags" Target="../tags/tag333.xml" /><Relationship Id="rId6" Type="http://schemas.openxmlformats.org/officeDocument/2006/relationships/image" Target="../media/image4.png" /><Relationship Id="rId7" Type="http://schemas.openxmlformats.org/officeDocument/2006/relationships/tags" Target="../tags/tag334.xml" /><Relationship Id="rId8" Type="http://schemas.openxmlformats.org/officeDocument/2006/relationships/tags" Target="../tags/tag335.xml" /><Relationship Id="rId9" Type="http://schemas.openxmlformats.org/officeDocument/2006/relationships/tags" Target="../tags/tag33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356.xml" /><Relationship Id="rId11" Type="http://schemas.openxmlformats.org/officeDocument/2006/relationships/tags" Target="../tags/tag357.xml" /><Relationship Id="rId12" Type="http://schemas.openxmlformats.org/officeDocument/2006/relationships/tags" Target="../tags/tag358.xml" /><Relationship Id="rId2" Type="http://schemas.openxmlformats.org/officeDocument/2006/relationships/notesSlide" Target="../notesSlides/notesSlide8.xml" /><Relationship Id="rId3" Type="http://schemas.openxmlformats.org/officeDocument/2006/relationships/tags" Target="../tags/tag351.xml" /><Relationship Id="rId4" Type="http://schemas.openxmlformats.org/officeDocument/2006/relationships/image" Target="../media/image3.png" /><Relationship Id="rId5" Type="http://schemas.openxmlformats.org/officeDocument/2006/relationships/tags" Target="../tags/tag352.xml" /><Relationship Id="rId6" Type="http://schemas.openxmlformats.org/officeDocument/2006/relationships/image" Target="../media/image4.png" /><Relationship Id="rId7" Type="http://schemas.openxmlformats.org/officeDocument/2006/relationships/tags" Target="../tags/tag353.xml" /><Relationship Id="rId8" Type="http://schemas.openxmlformats.org/officeDocument/2006/relationships/tags" Target="../tags/tag354.xml" /><Relationship Id="rId9" Type="http://schemas.openxmlformats.org/officeDocument/2006/relationships/tags" Target="../tags/tag35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368.xml" /><Relationship Id="rId11" Type="http://schemas.openxmlformats.org/officeDocument/2006/relationships/tags" Target="../tags/tag369.xml" /><Relationship Id="rId12" Type="http://schemas.openxmlformats.org/officeDocument/2006/relationships/tags" Target="../tags/tag370.xml" /><Relationship Id="rId13" Type="http://schemas.openxmlformats.org/officeDocument/2006/relationships/tags" Target="../tags/tag371.xml" /><Relationship Id="rId14" Type="http://schemas.openxmlformats.org/officeDocument/2006/relationships/tags" Target="../tags/tag372.xml" /><Relationship Id="rId15" Type="http://schemas.openxmlformats.org/officeDocument/2006/relationships/tags" Target="../tags/tag373.xml" /><Relationship Id="rId16" Type="http://schemas.openxmlformats.org/officeDocument/2006/relationships/tags" Target="../tags/tag374.xml" /><Relationship Id="rId17" Type="http://schemas.openxmlformats.org/officeDocument/2006/relationships/tags" Target="../tags/tag375.xml" /><Relationship Id="rId18" Type="http://schemas.openxmlformats.org/officeDocument/2006/relationships/tags" Target="../tags/tag376.xml" /><Relationship Id="rId19" Type="http://schemas.openxmlformats.org/officeDocument/2006/relationships/tags" Target="../tags/tag377.xml" /><Relationship Id="rId2" Type="http://schemas.openxmlformats.org/officeDocument/2006/relationships/notesSlide" Target="../notesSlides/notesSlide9.xml" /><Relationship Id="rId20" Type="http://schemas.openxmlformats.org/officeDocument/2006/relationships/tags" Target="../tags/tag378.xml" /><Relationship Id="rId21" Type="http://schemas.openxmlformats.org/officeDocument/2006/relationships/tags" Target="../tags/tag379.xml" /><Relationship Id="rId22" Type="http://schemas.openxmlformats.org/officeDocument/2006/relationships/tags" Target="../tags/tag380.xml" /><Relationship Id="rId23" Type="http://schemas.openxmlformats.org/officeDocument/2006/relationships/tags" Target="../tags/tag381.xml" /><Relationship Id="rId24" Type="http://schemas.openxmlformats.org/officeDocument/2006/relationships/tags" Target="../tags/tag382.xml" /><Relationship Id="rId25" Type="http://schemas.openxmlformats.org/officeDocument/2006/relationships/tags" Target="../tags/tag383.xml" /><Relationship Id="rId26" Type="http://schemas.openxmlformats.org/officeDocument/2006/relationships/tags" Target="../tags/tag384.xml" /><Relationship Id="rId27" Type="http://schemas.openxmlformats.org/officeDocument/2006/relationships/tags" Target="../tags/tag385.xml" /><Relationship Id="rId3" Type="http://schemas.openxmlformats.org/officeDocument/2006/relationships/tags" Target="../tags/tag363.xml" /><Relationship Id="rId4" Type="http://schemas.openxmlformats.org/officeDocument/2006/relationships/image" Target="../media/image3.png" /><Relationship Id="rId5" Type="http://schemas.openxmlformats.org/officeDocument/2006/relationships/tags" Target="../tags/tag364.xml" /><Relationship Id="rId6" Type="http://schemas.openxmlformats.org/officeDocument/2006/relationships/image" Target="../media/image4.png" /><Relationship Id="rId7" Type="http://schemas.openxmlformats.org/officeDocument/2006/relationships/tags" Target="../tags/tag365.xml" /><Relationship Id="rId8" Type="http://schemas.openxmlformats.org/officeDocument/2006/relationships/tags" Target="../tags/tag366.xml" /><Relationship Id="rId9" Type="http://schemas.openxmlformats.org/officeDocument/2006/relationships/tags" Target="../tags/tag36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pic>
        <p:nvPicPr>
          <p:cNvPr id="4" name="图片 3"/>
          <p:cNvPicPr>
            <a:picLocks noChangeAspect="1"/>
          </p:cNvPicPr>
          <p:nvPr>
            <p:custDataLst>
              <p:tags r:id="rId10"/>
            </p:custDataLst>
          </p:nvPr>
        </p:nvPicPr>
        <p:blipFill>
          <a:blip r:embed="rId8">
            <a:extLst>
              <a:ext uri="{BEBA8EAE-BF5A-486C-A8C5-ECC9F3942E4B}">
                <a14:imgProps xmlns:a14="http://schemas.microsoft.com/office/drawing/2010/main">
                  <a14:imgLayer r:embed="rId9">
                    <a14:imgEffect>
                      <a14:saturation sat="33000"/>
                    </a14:imgEffect>
                  </a14:imgLayer>
                </a14:imgProps>
              </a:ext>
            </a:extLst>
          </a:blip>
          <a:stretch>
            <a:fillRect/>
          </a:stretch>
        </p:blipFill>
        <p:spPr>
          <a:xfrm>
            <a:off x="0" y="0"/>
            <a:ext cx="12192000" cy="4531519"/>
          </a:xfrm>
          <a:prstGeom prst="rect">
            <a:avLst/>
          </a:prstGeom>
        </p:spPr>
      </p:pic>
      <p:sp>
        <p:nvSpPr>
          <p:cNvPr id="2" name="矩形 1"/>
          <p:cNvSpPr/>
          <p:nvPr>
            <p:custDataLst>
              <p:tags r:id="rId11"/>
            </p:custDataLst>
          </p:nvPr>
        </p:nvSpPr>
        <p:spPr>
          <a:xfrm>
            <a:off x="2033905" y="2176145"/>
            <a:ext cx="8442960" cy="3354070"/>
          </a:xfrm>
          <a:prstGeom prst="rect">
            <a:avLst/>
          </a:prstGeom>
          <a:solidFill>
            <a:schemeClr val="lt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charset="0"/>
              <a:cs typeface="幼圆" charset="0"/>
            </a:endParaRPr>
          </a:p>
        </p:txBody>
      </p:sp>
      <p:pic>
        <p:nvPicPr>
          <p:cNvPr id="7" name="图片 6"/>
          <p:cNvPicPr>
            <a:picLocks noChangeAspect="1"/>
          </p:cNvPicPr>
          <p:nvPr>
            <p:custDataLst>
              <p:tags r:id="rId13"/>
            </p:custDataLst>
          </p:nvPr>
        </p:nvPicPr>
        <p:blipFill>
          <a:blip r:embed="rId12"/>
          <a:stretch>
            <a:fillRect/>
          </a:stretch>
        </p:blipFill>
        <p:spPr>
          <a:xfrm>
            <a:off x="7313375" y="1530108"/>
            <a:ext cx="252391" cy="295813"/>
          </a:xfrm>
          <a:prstGeom prst="rect">
            <a:avLst/>
          </a:prstGeom>
        </p:spPr>
      </p:pic>
      <p:sp>
        <p:nvSpPr>
          <p:cNvPr id="13" name="标题 12"/>
          <p:cNvSpPr>
            <a:spLocks noGrp="1"/>
          </p:cNvSpPr>
          <p:nvPr>
            <p:custDataLst>
              <p:tags r:id="rId14"/>
            </p:custDataLst>
          </p:nvPr>
        </p:nvSpPr>
        <p:spPr>
          <a:xfrm>
            <a:off x="2145030" y="2288540"/>
            <a:ext cx="8204835" cy="3157220"/>
          </a:xfrm>
          <a:prstGeom prst="rect">
            <a:avLst/>
          </a:prstGeom>
          <a:solidFill>
            <a:srgbClr val="66A1ED"/>
          </a:solidFill>
        </p:spPr>
        <p:txBody>
          <a:bodyPr vert="horz" lIns="90000" tIns="46800" rIns="90000" bIns="0" rtlCol="0" anchor="b" anchorCtr="0">
            <a:normAutofit/>
          </a:bodyPr>
          <a:lstStyle>
            <a:lvl1pPr algn="ctr" defTabSz="914400" rtl="0" eaLnBrk="1" fontAlgn="auto" latinLnBrk="0" hangingPunct="1">
              <a:lnSpc>
                <a:spcPct val="100000"/>
              </a:lnSpc>
              <a:spcBef>
                <a:spcPct val="0"/>
              </a:spcBef>
              <a:buNone/>
              <a:defRPr sz="9600" b="1" u="none" strike="noStrike" kern="1200" cap="none" spc="600" normalizeH="0" baseline="0">
                <a:solidFill>
                  <a:schemeClr val="bg1"/>
                </a:solidFill>
                <a:uFillTx/>
                <a:latin typeface="Arial" panose="020b0604020202020204" pitchFamily="34" charset="0"/>
                <a:ea typeface="汉仪乐喵体W" panose="00020600040101010101" pitchFamily="18" charset="-122"/>
                <a:cs typeface="+mj-cs"/>
              </a:defRPr>
            </a:lvl1pPr>
          </a:lstStyle>
          <a:p>
            <a:r>
              <a:rPr lang="zh-CN" altLang="en-US">
                <a:solidFill>
                  <a:schemeClr val="bg1"/>
                </a:solidFill>
              </a:rPr>
              <a:t>选择性必修三总复习</a:t>
            </a:r>
            <a:endParaRPr lang="zh-CN" altLang="en-US">
              <a:solidFill>
                <a:schemeClr val="bg1"/>
              </a:solidFill>
            </a:endParaRPr>
          </a:p>
        </p:txBody>
      </p:sp>
    </p:spTree>
    <p:custDataLst>
      <p:tags r:id="rId15"/>
    </p:custDataLst>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 name="图片 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3" name="文本框 2"/>
          <p:cNvSpPr txBox="1"/>
          <p:nvPr>
            <p:custDataLst>
              <p:tags r:id="rId8"/>
            </p:custDataLst>
          </p:nvPr>
        </p:nvSpPr>
        <p:spPr>
          <a:xfrm>
            <a:off x="1047115" y="187960"/>
            <a:ext cx="10603865" cy="583565"/>
          </a:xfrm>
          <a:prstGeom prst="rect">
            <a:avLst/>
          </a:prstGeom>
          <a:noFill/>
        </p:spPr>
        <p:txBody>
          <a:bodyPr wrap="square" rtlCol="0">
            <a:spAutoFit/>
          </a:bodyPr>
          <a:lstStyle/>
          <a:p>
            <a:r>
              <a:rPr lang="en-US" sz="3200" b="1">
                <a:latin typeface="+mn-ea"/>
                <a:cs typeface="+mn-ea"/>
              </a:rPr>
              <a:t>5.</a:t>
            </a:r>
            <a:r>
              <a:rPr lang="zh-CN" altLang="en-US" sz="3200" b="1">
                <a:latin typeface="+mn-ea"/>
                <a:cs typeface="+mn-ea"/>
              </a:rPr>
              <a:t>生态破坏</a:t>
            </a:r>
            <a:endParaRPr lang="zh-CN" altLang="en-US" sz="3200" b="1">
              <a:latin typeface="+mn-ea"/>
              <a:cs typeface="+mn-ea"/>
            </a:endParaRPr>
          </a:p>
        </p:txBody>
      </p:sp>
      <p:sp>
        <p:nvSpPr>
          <p:cNvPr id="4" name="文本框 3"/>
          <p:cNvSpPr txBox="1"/>
          <p:nvPr>
            <p:custDataLst>
              <p:tags r:id="rId9"/>
            </p:custDataLst>
          </p:nvPr>
        </p:nvSpPr>
        <p:spPr>
          <a:xfrm>
            <a:off x="1193165" y="1149350"/>
            <a:ext cx="10263505" cy="2306955"/>
          </a:xfrm>
          <a:prstGeom prst="rect">
            <a:avLst/>
          </a:prstGeom>
          <a:noFill/>
        </p:spPr>
        <p:txBody>
          <a:bodyPr wrap="square" rtlCol="0" anchor="t">
            <a:spAutoFit/>
          </a:bodyPr>
          <a:lstStyle/>
          <a:p>
            <a:pPr fontAlgn="auto">
              <a:lnSpc>
                <a:spcPct val="150000"/>
              </a:lnSpc>
            </a:pPr>
            <a:r>
              <a:rPr lang="zh-CN" altLang="en-US" sz="2400" b="1">
                <a:solidFill>
                  <a:schemeClr val="tx1"/>
                </a:solidFill>
                <a:sym typeface="+mn-ea"/>
              </a:rPr>
              <a:t>（</a:t>
            </a:r>
            <a:r>
              <a:rPr lang="en-US" altLang="zh-CN" sz="2400" b="1">
                <a:solidFill>
                  <a:schemeClr val="tx1"/>
                </a:solidFill>
                <a:sym typeface="+mn-ea"/>
              </a:rPr>
              <a:t>1</a:t>
            </a:r>
            <a:r>
              <a:rPr lang="zh-CN" altLang="en-US" sz="2400" b="1">
                <a:solidFill>
                  <a:schemeClr val="tx1"/>
                </a:solidFill>
                <a:sym typeface="+mn-ea"/>
              </a:rPr>
              <a:t>）</a:t>
            </a:r>
            <a:r>
              <a:rPr lang="zh-CN" altLang="en-US" sz="2400" b="1">
                <a:solidFill>
                  <a:srgbClr val="FF0000"/>
                </a:solidFill>
                <a:sym typeface="+mn-ea"/>
              </a:rPr>
              <a:t>土地退化</a:t>
            </a:r>
            <a:r>
              <a:rPr lang="zh-CN" altLang="en-US" sz="2400" b="1">
                <a:sym typeface="+mn-ea"/>
              </a:rPr>
              <a:t>是指人类不合理的开发利用所造成的</a:t>
            </a:r>
            <a:r>
              <a:rPr lang="zh-CN" altLang="en-US" sz="2400" b="1">
                <a:solidFill>
                  <a:srgbClr val="FF0000"/>
                </a:solidFill>
                <a:sym typeface="+mn-ea"/>
              </a:rPr>
              <a:t>土地生产力衰 减</a:t>
            </a:r>
            <a:r>
              <a:rPr lang="zh-CN" altLang="en-US" sz="2400" b="1">
                <a:sym typeface="+mn-ea"/>
              </a:rPr>
              <a:t>，包括水土流失</a:t>
            </a:r>
            <a:r>
              <a:rPr lang="zh-CN" altLang="en-US" sz="2400" b="1" smtClean="0">
                <a:sym typeface="+mn-ea"/>
              </a:rPr>
              <a:t>、荒漠化、</a:t>
            </a:r>
            <a:r>
              <a:rPr lang="zh-CN" altLang="en-US" sz="2400" b="1">
                <a:sym typeface="+mn-ea"/>
              </a:rPr>
              <a:t>次生盐碱化、沼泽化等。 </a:t>
            </a:r>
            <a:endParaRPr lang="zh-CN" altLang="en-US" sz="2400" b="1">
              <a:sym typeface="+mn-ea"/>
            </a:endParaRPr>
          </a:p>
          <a:p>
            <a:pPr fontAlgn="auto">
              <a:lnSpc>
                <a:spcPct val="150000"/>
              </a:lnSpc>
            </a:pPr>
            <a:r>
              <a:rPr lang="zh-CN" altLang="en-US" sz="2400" b="1">
                <a:sym typeface="+mn-ea"/>
              </a:rPr>
              <a:t>（</a:t>
            </a:r>
            <a:r>
              <a:rPr lang="en-US" altLang="zh-CN" sz="2400" b="1">
                <a:sym typeface="+mn-ea"/>
              </a:rPr>
              <a:t>2</a:t>
            </a:r>
            <a:r>
              <a:rPr lang="zh-CN" altLang="en-US" sz="2400" b="1">
                <a:sym typeface="+mn-ea"/>
              </a:rPr>
              <a:t>）减少水土流失的耕作方法：种植防风林、保护性犁地、修建梯田、轮作、带状耕种和沿等高线犁地</a:t>
            </a:r>
            <a:endParaRPr lang="zh-CN" altLang="en-US" sz="2400" b="1">
              <a:sym typeface="+mn-ea"/>
            </a:endParaRPr>
          </a:p>
        </p:txBody>
      </p:sp>
      <p:sp>
        <p:nvSpPr>
          <p:cNvPr id="5" name="矩形 4"/>
          <p:cNvSpPr/>
          <p:nvPr>
            <p:custDataLst>
              <p:tags r:id="rId10"/>
            </p:custDataLst>
          </p:nvPr>
        </p:nvSpPr>
        <p:spPr>
          <a:xfrm>
            <a:off x="1193165" y="1802765"/>
            <a:ext cx="1352550" cy="50863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11"/>
            </p:custDataLst>
          </p:nvPr>
        </p:nvSpPr>
        <p:spPr>
          <a:xfrm>
            <a:off x="1476375" y="821690"/>
            <a:ext cx="1402080" cy="460375"/>
          </a:xfrm>
          <a:prstGeom prst="rect">
            <a:avLst/>
          </a:prstGeom>
          <a:noFill/>
        </p:spPr>
        <p:txBody>
          <a:bodyPr wrap="none" rtlCol="0">
            <a:spAutoFit/>
          </a:bodyPr>
          <a:lstStyle/>
          <a:p>
            <a:r>
              <a:rPr lang="zh-CN" altLang="en-US" sz="2400" b="1"/>
              <a:t>土地退化</a:t>
            </a:r>
            <a:endParaRPr lang="zh-CN" altLang="en-US" sz="2400" b="1"/>
          </a:p>
        </p:txBody>
      </p:sp>
      <p:sp>
        <p:nvSpPr>
          <p:cNvPr id="8" name="文本框 7"/>
          <p:cNvSpPr txBox="1"/>
          <p:nvPr>
            <p:custDataLst>
              <p:tags r:id="rId12"/>
            </p:custDataLst>
          </p:nvPr>
        </p:nvSpPr>
        <p:spPr>
          <a:xfrm>
            <a:off x="1193165" y="4403725"/>
            <a:ext cx="10035540" cy="1198880"/>
          </a:xfrm>
          <a:prstGeom prst="rect">
            <a:avLst/>
          </a:prstGeom>
          <a:noFill/>
        </p:spPr>
        <p:txBody>
          <a:bodyPr wrap="square" rtlCol="0">
            <a:spAutoFit/>
          </a:bodyPr>
          <a:lstStyle/>
          <a:p>
            <a:pPr algn="l" fontAlgn="auto">
              <a:lnSpc>
                <a:spcPct val="150000"/>
              </a:lnSpc>
            </a:pPr>
            <a:r>
              <a:rPr lang="zh-CN" altLang="en-US" sz="2400" b="1">
                <a:solidFill>
                  <a:schemeClr val="tx1"/>
                </a:solidFill>
                <a:sym typeface="+mn-ea"/>
              </a:rPr>
              <a:t>（</a:t>
            </a:r>
            <a:r>
              <a:rPr lang="en-US" altLang="zh-CN" sz="2400" b="1">
                <a:solidFill>
                  <a:schemeClr val="tx1"/>
                </a:solidFill>
                <a:sym typeface="+mn-ea"/>
              </a:rPr>
              <a:t>1</a:t>
            </a:r>
            <a:r>
              <a:rPr lang="zh-CN" altLang="en-US" sz="2400" b="1">
                <a:solidFill>
                  <a:schemeClr val="tx1"/>
                </a:solidFill>
                <a:sym typeface="+mn-ea"/>
              </a:rPr>
              <a:t>）成因：</a:t>
            </a:r>
            <a:r>
              <a:rPr lang="zh-CN" altLang="en-US" sz="2400" b="1">
                <a:solidFill>
                  <a:srgbClr val="FF0000"/>
                </a:solidFill>
                <a:sym typeface="+mn-ea"/>
              </a:rPr>
              <a:t>自然资源的过度开发</a:t>
            </a:r>
            <a:r>
              <a:rPr lang="zh-CN" altLang="en-US" sz="2400" b="1">
                <a:sym typeface="+mn-ea"/>
              </a:rPr>
              <a:t>，</a:t>
            </a:r>
            <a:r>
              <a:rPr lang="zh-CN" altLang="en-US" sz="2400" b="1">
                <a:solidFill>
                  <a:srgbClr val="FF0000"/>
                </a:solidFill>
                <a:sym typeface="+mn-ea"/>
              </a:rPr>
              <a:t>工业化和城市化</a:t>
            </a:r>
            <a:r>
              <a:rPr lang="zh-CN" altLang="en-US" sz="2400" b="1">
                <a:sym typeface="+mn-ea"/>
              </a:rPr>
              <a:t>的加速推进，都会破坏野生物种生存繁衍的环境，进而对生物多样性造成不利影响。</a:t>
            </a:r>
            <a:endParaRPr lang="zh-CN" altLang="en-US" sz="2400" b="1"/>
          </a:p>
        </p:txBody>
      </p:sp>
      <p:sp>
        <p:nvSpPr>
          <p:cNvPr id="9" name="文本框 8"/>
          <p:cNvSpPr txBox="1"/>
          <p:nvPr>
            <p:custDataLst>
              <p:tags r:id="rId13"/>
            </p:custDataLst>
          </p:nvPr>
        </p:nvSpPr>
        <p:spPr>
          <a:xfrm>
            <a:off x="1476375" y="3943350"/>
            <a:ext cx="2316480" cy="460375"/>
          </a:xfrm>
          <a:prstGeom prst="rect">
            <a:avLst/>
          </a:prstGeom>
          <a:noFill/>
        </p:spPr>
        <p:txBody>
          <a:bodyPr wrap="none" rtlCol="0" anchor="t">
            <a:spAutoFit/>
          </a:bodyPr>
          <a:lstStyle/>
          <a:p>
            <a:pPr algn="l"/>
            <a:r>
              <a:rPr lang="zh-CN" altLang="en-US" sz="2400" b="1">
                <a:sym typeface="+mn-ea"/>
              </a:rPr>
              <a:t>生物多样性减少</a:t>
            </a:r>
            <a:endParaRPr lang="zh-CN" altLang="en-US" sz="2400" b="1">
              <a:sym typeface="+mn-ea"/>
            </a:endParaRPr>
          </a:p>
        </p:txBody>
      </p:sp>
      <p:sp>
        <p:nvSpPr>
          <p:cNvPr id="10" name="文本框 9"/>
          <p:cNvSpPr txBox="1"/>
          <p:nvPr>
            <p:custDataLst>
              <p:tags r:id="rId14"/>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第二节</a:t>
            </a:r>
            <a:endParaRPr lang="zh-CN" altLang="en-US" sz="2800" b="1">
              <a:solidFill>
                <a:srgbClr val="FFC000"/>
              </a:solidFill>
            </a:endParaRPr>
          </a:p>
        </p:txBody>
      </p:sp>
    </p:spTree>
    <p:custDataLst>
      <p:tags r:id="rId15"/>
    </p:custDataLst>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6" name="矩形 5"/>
          <p:cNvSpPr/>
          <p:nvPr>
            <p:custDataLst>
              <p:tags r:id="rId4"/>
            </p:custDataLst>
          </p:nvPr>
        </p:nvSpPr>
        <p:spPr>
          <a:xfrm>
            <a:off x="879475" y="1508125"/>
            <a:ext cx="3201035" cy="1568450"/>
          </a:xfrm>
          <a:prstGeom prst="rect">
            <a:avLst/>
          </a:prstGeom>
        </p:spPr>
        <p:txBody>
          <a:bodyPr wrap="square">
            <a:normAutofit fontScale="80000"/>
          </a:bodyPr>
          <a:lstStyle/>
          <a:p>
            <a:r>
              <a:rPr lang="zh-CN" altLang="en-US" sz="9600" b="1">
                <a:solidFill>
                  <a:schemeClr val="lt1"/>
                </a:solidFill>
                <a:uFillTx/>
                <a:latin typeface="Arial" panose="020b0604020202020204" pitchFamily="34" charset="0"/>
                <a:ea typeface="幼圆" panose="02010509060101010101" pitchFamily="49" charset="-122"/>
              </a:rPr>
              <a:t>第二章</a:t>
            </a:r>
            <a:endParaRPr lang="zh-CN" altLang="en-US" sz="9600" b="1">
              <a:solidFill>
                <a:schemeClr val="lt1"/>
              </a:solidFill>
              <a:uFillTx/>
              <a:latin typeface="Arial" panose="020b0604020202020204" pitchFamily="34" charset="0"/>
              <a:ea typeface="幼圆" panose="02010509060101010101" pitchFamily="49" charset="-122"/>
            </a:endParaRPr>
          </a:p>
        </p:txBody>
      </p:sp>
      <p:sp>
        <p:nvSpPr>
          <p:cNvPr id="14" name="标题 13"/>
          <p:cNvSpPr>
            <a:spLocks noGrp="1"/>
          </p:cNvSpPr>
          <p:nvPr>
            <p:ph type="title"/>
            <p:custDataLst>
              <p:tags r:id="rId5"/>
            </p:custDataLst>
          </p:nvPr>
        </p:nvSpPr>
        <p:spPr>
          <a:xfrm>
            <a:off x="879475" y="2846070"/>
            <a:ext cx="8795385" cy="1172845"/>
          </a:xfrm>
        </p:spPr>
        <p:txBody>
          <a:bodyPr>
            <a:normAutofit/>
          </a:bodyPr>
          <a:lstStyle/>
          <a:p>
            <a:r>
              <a:rPr lang="zh-CN" altLang="en-US" sz="6000">
                <a:solidFill>
                  <a:schemeClr val="lt1"/>
                </a:solidFill>
              </a:rPr>
              <a:t>自然资源与国家安全</a:t>
            </a:r>
            <a:endParaRPr lang="zh-CN" altLang="en-US" sz="6000">
              <a:solidFill>
                <a:schemeClr val="lt1"/>
              </a:solidFill>
            </a:endParaRPr>
          </a:p>
        </p:txBody>
      </p:sp>
      <p:cxnSp>
        <p:nvCxnSpPr>
          <p:cNvPr id="8" name="直接连接符 7"/>
          <p:cNvCxnSpPr/>
          <p:nvPr>
            <p:custDataLst>
              <p:tags r:id="rId6"/>
            </p:custDataLst>
          </p:nvPr>
        </p:nvCxnSpPr>
        <p:spPr>
          <a:xfrm>
            <a:off x="6073140" y="755650"/>
            <a:ext cx="859790" cy="0"/>
          </a:xfrm>
          <a:prstGeom prst="line">
            <a:avLst/>
          </a:prstGeom>
          <a:ln w="25400">
            <a:solidFill>
              <a:schemeClr val="l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7"/>
            </p:custDataLst>
          </p:nvPr>
        </p:nvCxnSpPr>
        <p:spPr>
          <a:xfrm>
            <a:off x="6096000" y="6108700"/>
            <a:ext cx="859790" cy="0"/>
          </a:xfrm>
          <a:prstGeom prst="line">
            <a:avLst/>
          </a:prstGeom>
          <a:ln w="25400">
            <a:solidFill>
              <a:schemeClr val="lt1"/>
            </a:solidFill>
          </a:ln>
        </p:spPr>
        <p:style>
          <a:lnRef idx="1">
            <a:schemeClr val="accent1"/>
          </a:lnRef>
          <a:fillRef idx="0">
            <a:schemeClr val="accent1"/>
          </a:fillRef>
          <a:effectRef idx="0">
            <a:schemeClr val="accent1"/>
          </a:effectRef>
          <a:fontRef idx="minor">
            <a:schemeClr val="tx1"/>
          </a:fontRef>
        </p:style>
      </p:cxnSp>
    </p:spTree>
    <p:custDataLst>
      <p:tags r:id="rId8"/>
    </p:custDataLst>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 name="图片 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第一节</a:t>
            </a:r>
            <a:endParaRPr lang="zh-CN" altLang="en-US" sz="2800" b="1">
              <a:solidFill>
                <a:srgbClr val="FFC000"/>
              </a:solidFill>
            </a:endParaRPr>
          </a:p>
        </p:txBody>
      </p:sp>
      <p:sp>
        <p:nvSpPr>
          <p:cNvPr id="3" name="文本框 2"/>
          <p:cNvSpPr txBox="1"/>
          <p:nvPr>
            <p:custDataLst>
              <p:tags r:id="rId9"/>
            </p:custDataLst>
          </p:nvPr>
        </p:nvSpPr>
        <p:spPr>
          <a:xfrm>
            <a:off x="1047115" y="187960"/>
            <a:ext cx="10603865" cy="3599815"/>
          </a:xfrm>
          <a:prstGeom prst="rect">
            <a:avLst/>
          </a:prstGeom>
          <a:noFill/>
        </p:spPr>
        <p:txBody>
          <a:bodyPr wrap="square" rtlCol="0">
            <a:spAutoFit/>
          </a:bodyPr>
          <a:lstStyle/>
          <a:p>
            <a:pPr fontAlgn="auto">
              <a:lnSpc>
                <a:spcPct val="150000"/>
              </a:lnSpc>
            </a:pPr>
            <a:r>
              <a:rPr lang="en-US" sz="3200" b="1">
                <a:latin typeface="+mn-ea"/>
                <a:cs typeface="+mn-ea"/>
              </a:rPr>
              <a:t>1.</a:t>
            </a:r>
            <a:r>
              <a:rPr lang="zh-CN" altLang="en-US" sz="3200" b="1">
                <a:latin typeface="+mn-ea"/>
                <a:cs typeface="+mn-ea"/>
              </a:rPr>
              <a:t>我国耕地资源的</a:t>
            </a:r>
            <a:r>
              <a:rPr lang="zh-CN" altLang="en-US" sz="3200" b="1">
                <a:solidFill>
                  <a:srgbClr val="FF0000"/>
                </a:solidFill>
                <a:latin typeface="+mn-ea"/>
                <a:cs typeface="+mn-ea"/>
              </a:rPr>
              <a:t>现状</a:t>
            </a:r>
            <a:endParaRPr lang="zh-CN" altLang="en-US" sz="3200" b="1">
              <a:latin typeface="+mn-ea"/>
              <a:cs typeface="+mn-ea"/>
            </a:endParaRPr>
          </a:p>
          <a:p>
            <a:pPr fontAlgn="auto">
              <a:lnSpc>
                <a:spcPct val="150000"/>
              </a:lnSpc>
            </a:pPr>
            <a:r>
              <a:rPr lang="zh-CN" altLang="en-US" sz="2400" b="1" spc="180">
                <a:solidFill>
                  <a:srgbClr val="006600"/>
                </a:solidFill>
                <a:latin typeface="微软雅黑" panose="020b0503020204020204" charset="-122"/>
                <a:ea typeface="微软雅黑"/>
                <a:sym typeface="+mn-ea"/>
              </a:rPr>
              <a:t>我国是农业大国，耕地资源丰富，种类齐全。</a:t>
            </a:r>
            <a:endParaRPr lang="zh-CN" altLang="en-US" sz="2400" b="1" spc="180">
              <a:solidFill>
                <a:srgbClr val="006600"/>
              </a:solidFill>
              <a:latin typeface="微软雅黑" panose="020b0503020204020204" charset="-122"/>
              <a:ea typeface="微软雅黑"/>
              <a:sym typeface="+mn-ea"/>
            </a:endParaRPr>
          </a:p>
          <a:p>
            <a:pPr fontAlgn="auto">
              <a:lnSpc>
                <a:spcPct val="150000"/>
              </a:lnSpc>
            </a:pPr>
            <a:r>
              <a:rPr lang="en-US" altLang="zh-CN" sz="2400" b="1" smtClean="0">
                <a:latin typeface="微软雅黑" panose="020b0503020204020204" charset="-122"/>
                <a:ea typeface="微软雅黑"/>
                <a:cs typeface="Arial"/>
                <a:sym typeface="+mn-ea"/>
              </a:rPr>
              <a:t>（1）</a:t>
            </a:r>
            <a:r>
              <a:rPr lang="zh-CN" altLang="en-US" sz="2400" b="1" smtClean="0">
                <a:solidFill>
                  <a:schemeClr val="tx1"/>
                </a:solidFill>
                <a:latin typeface="微软雅黑" panose="020b0503020204020204" charset="-122"/>
                <a:ea typeface="微软雅黑"/>
                <a:cs typeface="Arial"/>
                <a:sym typeface="+mn-ea"/>
              </a:rPr>
              <a:t>耕地资源绝对量大，人均不足</a:t>
            </a:r>
            <a:endParaRPr lang="zh-CN" altLang="en-US" sz="2400" b="1" smtClean="0">
              <a:solidFill>
                <a:schemeClr val="tx1"/>
              </a:solidFill>
              <a:latin typeface="微软雅黑" panose="020b0503020204020204" charset="-122"/>
              <a:ea typeface="微软雅黑"/>
              <a:cs typeface="Arial"/>
              <a:sym typeface="+mn-ea"/>
            </a:endParaRPr>
          </a:p>
          <a:p>
            <a:pPr fontAlgn="auto">
              <a:lnSpc>
                <a:spcPct val="150000"/>
              </a:lnSpc>
            </a:pPr>
            <a:r>
              <a:rPr lang="zh-CN" altLang="en-US" sz="2400" b="1" smtClean="0">
                <a:solidFill>
                  <a:schemeClr val="tx1"/>
                </a:solidFill>
                <a:latin typeface="微软雅黑" panose="020b0503020204020204" charset="-122"/>
                <a:ea typeface="微软雅黑"/>
                <a:cs typeface="Arial"/>
                <a:sym typeface="+mn-ea"/>
              </a:rPr>
              <a:t>（</a:t>
            </a:r>
            <a:r>
              <a:rPr lang="en-US" altLang="zh-CN" sz="2400" b="1" smtClean="0">
                <a:solidFill>
                  <a:schemeClr val="tx1"/>
                </a:solidFill>
                <a:latin typeface="微软雅黑" panose="020b0503020204020204" charset="-122"/>
                <a:ea typeface="微软雅黑"/>
                <a:cs typeface="Arial"/>
                <a:sym typeface="+mn-ea"/>
              </a:rPr>
              <a:t>2</a:t>
            </a:r>
            <a:r>
              <a:rPr lang="zh-CN" altLang="en-US" sz="2400" b="1" smtClean="0">
                <a:solidFill>
                  <a:schemeClr val="tx1"/>
                </a:solidFill>
                <a:latin typeface="微软雅黑" panose="020b0503020204020204" charset="-122"/>
                <a:ea typeface="微软雅黑"/>
                <a:cs typeface="Arial"/>
                <a:sym typeface="+mn-ea"/>
              </a:rPr>
              <a:t>）</a:t>
            </a:r>
            <a:r>
              <a:rPr lang="zh-CN" altLang="en-US" sz="2400" b="1" smtClean="0">
                <a:solidFill>
                  <a:schemeClr val="tx1"/>
                </a:solidFill>
                <a:latin typeface="微软雅黑" panose="020b0503020204020204" charset="-122"/>
                <a:ea typeface="微软雅黑"/>
                <a:cs typeface="微软雅黑" panose="020b0503020204020204" charset="-122"/>
                <a:sym typeface="+mn-ea"/>
              </a:rPr>
              <a:t>耕地资源整体质量欠佳</a:t>
            </a:r>
            <a:endParaRPr lang="zh-CN" altLang="en-US" sz="2400" b="1" smtClean="0">
              <a:solidFill>
                <a:schemeClr val="tx1"/>
              </a:solidFill>
              <a:latin typeface="微软雅黑" panose="020b0503020204020204" charset="-122"/>
              <a:ea typeface="微软雅黑"/>
              <a:cs typeface="微软雅黑" panose="020b0503020204020204" charset="-122"/>
              <a:sym typeface="+mn-ea"/>
            </a:endParaRPr>
          </a:p>
          <a:p>
            <a:pPr fontAlgn="auto">
              <a:lnSpc>
                <a:spcPct val="150000"/>
              </a:lnSpc>
            </a:pPr>
            <a:r>
              <a:rPr lang="zh-CN" altLang="en-US" sz="2400" b="1" smtClean="0">
                <a:solidFill>
                  <a:schemeClr val="tx1"/>
                </a:solidFill>
                <a:latin typeface="微软雅黑" panose="020b0503020204020204" charset="-122"/>
                <a:ea typeface="微软雅黑"/>
                <a:cs typeface="微软雅黑" panose="020b0503020204020204" charset="-122"/>
                <a:sym typeface="+mn-ea"/>
              </a:rPr>
              <a:t>（</a:t>
            </a:r>
            <a:r>
              <a:rPr lang="en-US" altLang="zh-CN" sz="2400" b="1" smtClean="0">
                <a:solidFill>
                  <a:schemeClr val="tx1"/>
                </a:solidFill>
                <a:latin typeface="微软雅黑" panose="020b0503020204020204" charset="-122"/>
                <a:ea typeface="微软雅黑"/>
                <a:cs typeface="微软雅黑" panose="020b0503020204020204" charset="-122"/>
                <a:sym typeface="+mn-ea"/>
              </a:rPr>
              <a:t>3</a:t>
            </a:r>
            <a:r>
              <a:rPr lang="zh-CN" altLang="en-US" sz="2400" b="1" smtClean="0">
                <a:solidFill>
                  <a:schemeClr val="tx1"/>
                </a:solidFill>
                <a:latin typeface="微软雅黑" panose="020b0503020204020204" charset="-122"/>
                <a:ea typeface="微软雅黑"/>
                <a:cs typeface="微软雅黑" panose="020b0503020204020204" charset="-122"/>
                <a:sym typeface="+mn-ea"/>
              </a:rPr>
              <a:t>）耕地资源空间分布不平衡，水土资源配置欠佳</a:t>
            </a:r>
            <a:endParaRPr lang="zh-CN" altLang="en-US" sz="2400" b="1" smtClean="0">
              <a:solidFill>
                <a:schemeClr val="tx1"/>
              </a:solidFill>
              <a:latin typeface="微软雅黑" panose="020b0503020204020204" charset="-122"/>
              <a:ea typeface="微软雅黑"/>
              <a:cs typeface="微软雅黑" panose="020b0503020204020204" charset="-122"/>
              <a:sym typeface="+mn-ea"/>
            </a:endParaRPr>
          </a:p>
          <a:p>
            <a:pPr fontAlgn="auto">
              <a:lnSpc>
                <a:spcPct val="150000"/>
              </a:lnSpc>
            </a:pPr>
            <a:r>
              <a:rPr lang="zh-CN" altLang="en-US" sz="2400" b="1" smtClean="0">
                <a:solidFill>
                  <a:schemeClr val="tx1"/>
                </a:solidFill>
                <a:latin typeface="微软雅黑" panose="020b0503020204020204" charset="-122"/>
                <a:ea typeface="微软雅黑"/>
                <a:cs typeface="微软雅黑" panose="020b0503020204020204" charset="-122"/>
                <a:sym typeface="+mn-ea"/>
              </a:rPr>
              <a:t>（</a:t>
            </a:r>
            <a:r>
              <a:rPr lang="en-US" altLang="zh-CN" sz="2400" b="1" smtClean="0">
                <a:solidFill>
                  <a:schemeClr val="tx1"/>
                </a:solidFill>
                <a:latin typeface="微软雅黑" panose="020b0503020204020204" charset="-122"/>
                <a:ea typeface="微软雅黑"/>
                <a:cs typeface="微软雅黑" panose="020b0503020204020204" charset="-122"/>
                <a:sym typeface="+mn-ea"/>
              </a:rPr>
              <a:t>4</a:t>
            </a:r>
            <a:r>
              <a:rPr lang="zh-CN" altLang="en-US" sz="2400" b="1" smtClean="0">
                <a:solidFill>
                  <a:schemeClr val="tx1"/>
                </a:solidFill>
                <a:latin typeface="微软雅黑" panose="020b0503020204020204" charset="-122"/>
                <a:ea typeface="微软雅黑"/>
                <a:cs typeface="微软雅黑" panose="020b0503020204020204" charset="-122"/>
                <a:sym typeface="+mn-ea"/>
              </a:rPr>
              <a:t>）耕地后备资源数量少，质量差，开发难度大</a:t>
            </a:r>
            <a:endParaRPr lang="en-US" altLang="zh-CN" sz="2400" b="1" smtClean="0">
              <a:solidFill>
                <a:schemeClr val="tx1"/>
              </a:solidFill>
              <a:latin typeface="微软雅黑" panose="020b0503020204020204" charset="-122"/>
              <a:ea typeface="微软雅黑"/>
              <a:cs typeface="微软雅黑" panose="020b0503020204020204" charset="-122"/>
              <a:sym typeface="+mn-ea"/>
            </a:endParaRPr>
          </a:p>
        </p:txBody>
      </p:sp>
      <p:sp>
        <p:nvSpPr>
          <p:cNvPr id="5" name="文本框 4"/>
          <p:cNvSpPr txBox="1"/>
          <p:nvPr>
            <p:custDataLst>
              <p:tags r:id="rId10"/>
            </p:custDataLst>
          </p:nvPr>
        </p:nvSpPr>
        <p:spPr>
          <a:xfrm>
            <a:off x="1047115" y="3787775"/>
            <a:ext cx="10603865" cy="2430145"/>
          </a:xfrm>
          <a:prstGeom prst="rect">
            <a:avLst/>
          </a:prstGeom>
          <a:noFill/>
        </p:spPr>
        <p:txBody>
          <a:bodyPr wrap="square" rtlCol="0">
            <a:spAutoFit/>
          </a:bodyPr>
          <a:lstStyle/>
          <a:p>
            <a:r>
              <a:rPr lang="en-US" altLang="zh-CN" sz="3200" b="1" smtClean="0">
                <a:solidFill>
                  <a:schemeClr val="tx1"/>
                </a:solidFill>
                <a:latin typeface="微软雅黑" panose="020b0503020204020204" charset="-122"/>
                <a:ea typeface="微软雅黑"/>
                <a:sym typeface="+mn-ea"/>
              </a:rPr>
              <a:t>2.</a:t>
            </a:r>
            <a:r>
              <a:rPr lang="zh-CN" altLang="en-US" sz="3200" b="1" smtClean="0">
                <a:solidFill>
                  <a:schemeClr val="tx1"/>
                </a:solidFill>
                <a:latin typeface="微软雅黑" panose="020b0503020204020204" charset="-122"/>
                <a:ea typeface="微软雅黑"/>
                <a:sym typeface="+mn-ea"/>
              </a:rPr>
              <a:t>我国粮食安全面临的</a:t>
            </a:r>
            <a:r>
              <a:rPr lang="zh-CN" altLang="en-US" sz="3200" b="1" smtClean="0">
                <a:solidFill>
                  <a:srgbClr val="FF0000"/>
                </a:solidFill>
                <a:latin typeface="微软雅黑" panose="020b0503020204020204" charset="-122"/>
                <a:ea typeface="微软雅黑"/>
                <a:sym typeface="+mn-ea"/>
              </a:rPr>
              <a:t>问题</a:t>
            </a:r>
            <a:endParaRPr lang="zh-CN" altLang="en-US" sz="3200" b="1" smtClean="0">
              <a:solidFill>
                <a:schemeClr val="tx1"/>
              </a:solidFill>
              <a:latin typeface="微软雅黑" panose="020b0503020204020204" charset="-122"/>
              <a:ea typeface="微软雅黑"/>
              <a:sym typeface="+mn-ea"/>
            </a:endParaRPr>
          </a:p>
          <a:p>
            <a:pPr>
              <a:lnSpc>
                <a:spcPct val="125000"/>
              </a:lnSpc>
              <a:spcBef>
                <a:spcPct val="0"/>
              </a:spcBef>
            </a:pPr>
            <a:r>
              <a:rPr lang="zh-CN" altLang="en-US" sz="2400" b="1">
                <a:solidFill>
                  <a:srgbClr val="FF0000"/>
                </a:solidFill>
                <a:latin typeface="微软雅黑" panose="020b0503020204020204" charset="-122"/>
                <a:ea typeface="微软雅黑"/>
                <a:sym typeface="微软雅黑" panose="020b0503020204020204" charset="-122"/>
              </a:rPr>
              <a:t>近期：</a:t>
            </a:r>
            <a:r>
              <a:rPr lang="en-US" altLang="zh-CN" sz="2400" b="1">
                <a:solidFill>
                  <a:srgbClr val="FF0000"/>
                </a:solidFill>
                <a:latin typeface="微软雅黑" panose="020b0503020204020204" charset="-122"/>
                <a:ea typeface="微软雅黑"/>
                <a:sym typeface="微软雅黑" panose="020b0503020204020204" charset="-122"/>
              </a:rPr>
              <a:t>    </a:t>
            </a:r>
            <a:r>
              <a:rPr lang="zh-CN" altLang="en-US" sz="2400" b="1">
                <a:solidFill>
                  <a:schemeClr val="tx1"/>
                </a:solidFill>
                <a:latin typeface="微软雅黑" panose="020b0503020204020204" charset="-122"/>
                <a:ea typeface="微软雅黑"/>
                <a:sym typeface="微软雅黑" panose="020b0503020204020204" charset="-122"/>
              </a:rPr>
              <a:t>①人均粮食占有量较少；</a:t>
            </a:r>
            <a:r>
              <a:rPr lang="en-US" altLang="zh-CN" sz="2400" b="1">
                <a:solidFill>
                  <a:schemeClr val="tx1"/>
                </a:solidFill>
                <a:latin typeface="微软雅黑" panose="020b0503020204020204" charset="-122"/>
                <a:ea typeface="微软雅黑"/>
                <a:sym typeface="微软雅黑" panose="020b0503020204020204" charset="-122"/>
              </a:rPr>
              <a:t>        </a:t>
            </a:r>
            <a:r>
              <a:rPr lang="zh-CN" altLang="en-US" sz="2400" b="1">
                <a:solidFill>
                  <a:schemeClr val="tx1"/>
                </a:solidFill>
                <a:latin typeface="微软雅黑" panose="020b0503020204020204" charset="-122"/>
                <a:ea typeface="微软雅黑"/>
                <a:sym typeface="微软雅黑" panose="020b0503020204020204" charset="-122"/>
              </a:rPr>
              <a:t>②粮食增产难度较大；</a:t>
            </a:r>
            <a:endParaRPr lang="zh-CN" altLang="en-US" sz="2400" b="1">
              <a:solidFill>
                <a:schemeClr val="tx1"/>
              </a:solidFill>
              <a:latin typeface="微软雅黑" panose="020b0503020204020204" charset="-122"/>
              <a:ea typeface="微软雅黑"/>
              <a:sym typeface="微软雅黑" panose="020b0503020204020204" charset="-122"/>
            </a:endParaRPr>
          </a:p>
          <a:p>
            <a:pPr>
              <a:lnSpc>
                <a:spcPct val="125000"/>
              </a:lnSpc>
              <a:spcBef>
                <a:spcPct val="0"/>
              </a:spcBef>
            </a:pPr>
            <a:r>
              <a:rPr lang="en-US" altLang="zh-CN" sz="2400" b="1">
                <a:solidFill>
                  <a:schemeClr val="tx1"/>
                </a:solidFill>
                <a:latin typeface="微软雅黑" panose="020b0503020204020204" charset="-122"/>
                <a:ea typeface="微软雅黑"/>
                <a:sym typeface="微软雅黑" panose="020b0503020204020204" charset="-122"/>
              </a:rPr>
              <a:t>              </a:t>
            </a:r>
            <a:r>
              <a:rPr lang="zh-CN" altLang="en-US" sz="2400" b="1">
                <a:solidFill>
                  <a:schemeClr val="tx1"/>
                </a:solidFill>
                <a:latin typeface="微软雅黑" panose="020b0503020204020204" charset="-122"/>
                <a:ea typeface="微软雅黑"/>
                <a:sym typeface="微软雅黑" panose="020b0503020204020204" charset="-122"/>
              </a:rPr>
              <a:t>③粮食种植比较收益较低；</a:t>
            </a:r>
            <a:r>
              <a:rPr lang="en-US" altLang="zh-CN" sz="2400" b="1">
                <a:solidFill>
                  <a:schemeClr val="tx1"/>
                </a:solidFill>
                <a:latin typeface="微软雅黑" panose="020b0503020204020204" charset="-122"/>
                <a:ea typeface="微软雅黑"/>
                <a:sym typeface="微软雅黑" panose="020b0503020204020204" charset="-122"/>
              </a:rPr>
              <a:t>     </a:t>
            </a:r>
            <a:r>
              <a:rPr lang="zh-CN" altLang="en-US" sz="2400" b="1">
                <a:solidFill>
                  <a:schemeClr val="tx1"/>
                </a:solidFill>
                <a:latin typeface="微软雅黑" panose="020b0503020204020204" charset="-122"/>
                <a:ea typeface="微软雅黑"/>
                <a:sym typeface="微软雅黑" panose="020b0503020204020204" charset="-122"/>
              </a:rPr>
              <a:t>④粮食总体质量偏低；</a:t>
            </a:r>
            <a:endParaRPr lang="zh-CN" altLang="en-US" sz="2400" b="1">
              <a:solidFill>
                <a:schemeClr val="tx1"/>
              </a:solidFill>
              <a:latin typeface="微软雅黑" panose="020b0503020204020204" charset="-122"/>
              <a:ea typeface="微软雅黑"/>
              <a:sym typeface="微软雅黑" panose="020b0503020204020204" charset="-122"/>
            </a:endParaRPr>
          </a:p>
          <a:p>
            <a:pPr>
              <a:lnSpc>
                <a:spcPct val="125000"/>
              </a:lnSpc>
              <a:spcBef>
                <a:spcPct val="0"/>
              </a:spcBef>
            </a:pPr>
            <a:r>
              <a:rPr lang="zh-CN" altLang="en-US" sz="2400" b="1">
                <a:solidFill>
                  <a:srgbClr val="FF0000"/>
                </a:solidFill>
                <a:latin typeface="微软雅黑" panose="020b0503020204020204" charset="-122"/>
                <a:ea typeface="微软雅黑"/>
                <a:sym typeface="微软雅黑" panose="020b0503020204020204" charset="-122"/>
              </a:rPr>
              <a:t>中长期：</a:t>
            </a:r>
            <a:r>
              <a:rPr lang="zh-CN" altLang="en-US" sz="2400" b="1">
                <a:solidFill>
                  <a:schemeClr val="tx1"/>
                </a:solidFill>
                <a:latin typeface="微软雅黑" panose="020b0503020204020204" charset="-122"/>
                <a:ea typeface="微软雅黑"/>
                <a:sym typeface="微软雅黑" panose="020b0503020204020204" charset="-122"/>
              </a:rPr>
              <a:t>①消费需求呈刚性增长；</a:t>
            </a:r>
            <a:r>
              <a:rPr lang="en-US" altLang="zh-CN" sz="2400" b="1">
                <a:solidFill>
                  <a:schemeClr val="tx1"/>
                </a:solidFill>
                <a:latin typeface="微软雅黑" panose="020b0503020204020204" charset="-122"/>
                <a:ea typeface="微软雅黑"/>
                <a:sym typeface="微软雅黑" panose="020b0503020204020204" charset="-122"/>
              </a:rPr>
              <a:t>         </a:t>
            </a:r>
            <a:r>
              <a:rPr lang="zh-CN" altLang="en-US" sz="2400" b="1">
                <a:solidFill>
                  <a:schemeClr val="tx1"/>
                </a:solidFill>
                <a:latin typeface="微软雅黑" panose="020b0503020204020204" charset="-122"/>
                <a:ea typeface="微软雅黑"/>
                <a:sym typeface="微软雅黑" panose="020b0503020204020204" charset="-122"/>
              </a:rPr>
              <a:t>②供需区域性矛盾突出；</a:t>
            </a:r>
            <a:endParaRPr lang="zh-CN" altLang="en-US" sz="2400" b="1">
              <a:solidFill>
                <a:schemeClr val="tx1"/>
              </a:solidFill>
              <a:latin typeface="微软雅黑" panose="020b0503020204020204" charset="-122"/>
              <a:ea typeface="微软雅黑"/>
              <a:sym typeface="微软雅黑" panose="020b0503020204020204" charset="-122"/>
            </a:endParaRPr>
          </a:p>
          <a:p>
            <a:pPr>
              <a:lnSpc>
                <a:spcPct val="125000"/>
              </a:lnSpc>
              <a:spcBef>
                <a:spcPct val="0"/>
              </a:spcBef>
            </a:pPr>
            <a:r>
              <a:rPr lang="en-US" altLang="zh-CN" sz="2400" b="1">
                <a:solidFill>
                  <a:schemeClr val="tx1"/>
                </a:solidFill>
                <a:latin typeface="微软雅黑" panose="020b0503020204020204" charset="-122"/>
                <a:ea typeface="微软雅黑"/>
                <a:sym typeface="微软雅黑" panose="020b0503020204020204" charset="-122"/>
              </a:rPr>
              <a:t>             </a:t>
            </a:r>
            <a:r>
              <a:rPr lang="zh-CN" altLang="en-US" sz="2400" b="1">
                <a:solidFill>
                  <a:schemeClr val="tx1"/>
                </a:solidFill>
                <a:latin typeface="微软雅黑" panose="020b0503020204020204" charset="-122"/>
                <a:ea typeface="微软雅黑"/>
                <a:sym typeface="微软雅黑" panose="020b0503020204020204" charset="-122"/>
              </a:rPr>
              <a:t>③品种结构性矛盾加剧；</a:t>
            </a:r>
            <a:endParaRPr lang="zh-CN" altLang="en-US" sz="2400" b="1" smtClean="0">
              <a:solidFill>
                <a:schemeClr val="tx1"/>
              </a:solidFill>
              <a:latin typeface="微软雅黑" panose="020b0503020204020204" charset="-122"/>
              <a:ea typeface="微软雅黑"/>
              <a:cs typeface="+mn-ea"/>
              <a:sym typeface="微软雅黑" panose="020b0503020204020204" charset="-122"/>
            </a:endParaRPr>
          </a:p>
        </p:txBody>
      </p:sp>
    </p:spTree>
    <p:custDataLst>
      <p:tags r:id="rId11"/>
    </p:custDataLst>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 name="图片 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第一节</a:t>
            </a:r>
            <a:endParaRPr lang="zh-CN" altLang="en-US" sz="2800" b="1">
              <a:solidFill>
                <a:srgbClr val="FFC000"/>
              </a:solidFill>
            </a:endParaRPr>
          </a:p>
        </p:txBody>
      </p:sp>
      <p:sp>
        <p:nvSpPr>
          <p:cNvPr id="3" name="文本框 2"/>
          <p:cNvSpPr txBox="1"/>
          <p:nvPr>
            <p:custDataLst>
              <p:tags r:id="rId9"/>
            </p:custDataLst>
          </p:nvPr>
        </p:nvSpPr>
        <p:spPr>
          <a:xfrm>
            <a:off x="969010" y="1649095"/>
            <a:ext cx="10253980" cy="2491740"/>
          </a:xfrm>
          <a:prstGeom prst="rect">
            <a:avLst/>
          </a:prstGeom>
          <a:noFill/>
        </p:spPr>
        <p:txBody>
          <a:bodyPr wrap="square" rtlCol="0">
            <a:spAutoFit/>
          </a:bodyPr>
          <a:lstStyle/>
          <a:p>
            <a:pPr fontAlgn="auto">
              <a:lnSpc>
                <a:spcPct val="150000"/>
              </a:lnSpc>
            </a:pPr>
            <a:r>
              <a:rPr lang="en-US" altLang="zh-CN" sz="3200" b="1">
                <a:solidFill>
                  <a:schemeClr val="tx1"/>
                </a:solidFill>
              </a:rPr>
              <a:t>3.</a:t>
            </a:r>
            <a:r>
              <a:rPr lang="zh-CN" altLang="en-US" sz="3200" b="1">
                <a:solidFill>
                  <a:schemeClr val="tx1"/>
                </a:solidFill>
              </a:rPr>
              <a:t>保护耕地资源，保障粮食安全的</a:t>
            </a:r>
            <a:r>
              <a:rPr lang="zh-CN" altLang="en-US" sz="3200" b="1">
                <a:solidFill>
                  <a:srgbClr val="FF0000"/>
                </a:solidFill>
              </a:rPr>
              <a:t>措施</a:t>
            </a:r>
            <a:endParaRPr lang="zh-CN" altLang="en-US" sz="3200" b="1">
              <a:solidFill>
                <a:srgbClr val="FF0000"/>
              </a:solidFill>
            </a:endParaRPr>
          </a:p>
          <a:p>
            <a:pPr fontAlgn="auto">
              <a:lnSpc>
                <a:spcPct val="150000"/>
              </a:lnSpc>
            </a:pPr>
            <a:r>
              <a:rPr lang="zh-CN" altLang="zh-CN" sz="2400" b="1" kern="100">
                <a:solidFill>
                  <a:schemeClr val="tx1"/>
                </a:solidFill>
                <a:latin typeface="+mn-ea"/>
                <a:cs typeface="Times New Roman" panose="02020603050405020304" pitchFamily="18" charset="0"/>
                <a:sym typeface="+mn-ea"/>
              </a:rPr>
              <a:t>①确保耕地数量</a:t>
            </a:r>
            <a:r>
              <a:rPr lang="en-US" altLang="zh-CN" sz="2400" b="1" kern="100">
                <a:solidFill>
                  <a:schemeClr val="tx1"/>
                </a:solidFill>
                <a:latin typeface="+mn-ea"/>
                <a:cs typeface="Times New Roman" panose="02020603050405020304" pitchFamily="18" charset="0"/>
                <a:sym typeface="+mn-ea"/>
              </a:rPr>
              <a:t>        </a:t>
            </a:r>
            <a:r>
              <a:rPr lang="zh-CN" altLang="zh-CN" sz="2400" b="1" kern="100">
                <a:solidFill>
                  <a:schemeClr val="tx1"/>
                </a:solidFill>
                <a:latin typeface="+mn-ea"/>
                <a:cs typeface="Times New Roman" panose="02020603050405020304" pitchFamily="18" charset="0"/>
                <a:sym typeface="+mn-ea"/>
              </a:rPr>
              <a:t>②提高耕地质量</a:t>
            </a:r>
            <a:endParaRPr lang="zh-CN" altLang="zh-CN" sz="2400" b="1" kern="100">
              <a:solidFill>
                <a:schemeClr val="tx1"/>
              </a:solidFill>
              <a:latin typeface="+mn-ea"/>
              <a:cs typeface="Times New Roman" panose="02020603050405020304" pitchFamily="18" charset="0"/>
              <a:sym typeface="+mn-ea"/>
            </a:endParaRPr>
          </a:p>
          <a:p>
            <a:pPr fontAlgn="auto">
              <a:lnSpc>
                <a:spcPct val="150000"/>
              </a:lnSpc>
            </a:pPr>
            <a:r>
              <a:rPr lang="zh-CN" altLang="zh-CN" sz="2400" b="1" kern="100">
                <a:solidFill>
                  <a:schemeClr val="tx1"/>
                </a:solidFill>
                <a:latin typeface="+mn-ea"/>
                <a:cs typeface="Times New Roman" panose="02020603050405020304" pitchFamily="18" charset="0"/>
                <a:sym typeface="+mn-ea"/>
              </a:rPr>
              <a:t>③防止耕地污染</a:t>
            </a:r>
            <a:r>
              <a:rPr lang="en-US" altLang="zh-CN" sz="2400" b="1" kern="100">
                <a:solidFill>
                  <a:schemeClr val="tx1"/>
                </a:solidFill>
                <a:latin typeface="+mn-ea"/>
                <a:cs typeface="Times New Roman" panose="02020603050405020304" pitchFamily="18" charset="0"/>
                <a:sym typeface="+mn-ea"/>
              </a:rPr>
              <a:t>        </a:t>
            </a:r>
            <a:r>
              <a:rPr lang="zh-CN" altLang="zh-CN" sz="2400" b="1" kern="100">
                <a:solidFill>
                  <a:schemeClr val="tx1"/>
                </a:solidFill>
                <a:latin typeface="+mn-ea"/>
                <a:cs typeface="Times New Roman" panose="02020603050405020304" pitchFamily="18" charset="0"/>
                <a:sym typeface="+mn-ea"/>
              </a:rPr>
              <a:t>④提高耕种积极性</a:t>
            </a:r>
            <a:endParaRPr lang="zh-CN" altLang="zh-CN" sz="2400" b="1" kern="100">
              <a:solidFill>
                <a:schemeClr val="tx1"/>
              </a:solidFill>
              <a:latin typeface="+mn-ea"/>
              <a:cs typeface="Courier New" panose="02070309020205020404" pitchFamily="49" charset="0"/>
            </a:endParaRPr>
          </a:p>
          <a:p>
            <a:pPr fontAlgn="auto">
              <a:lnSpc>
                <a:spcPct val="150000"/>
              </a:lnSpc>
            </a:pPr>
            <a:r>
              <a:rPr lang="zh-CN" altLang="zh-CN" sz="2400" b="1" kern="100">
                <a:solidFill>
                  <a:schemeClr val="tx1"/>
                </a:solidFill>
                <a:latin typeface="+mn-ea"/>
                <a:cs typeface="Times New Roman" panose="02020603050405020304" pitchFamily="18" charset="0"/>
                <a:sym typeface="+mn-ea"/>
              </a:rPr>
              <a:t>⑤加强农业科技应用</a:t>
            </a:r>
            <a:endParaRPr lang="zh-CN" altLang="zh-CN" sz="2400" b="1" kern="100">
              <a:solidFill>
                <a:schemeClr val="tx1"/>
              </a:solidFill>
              <a:latin typeface="+mn-ea"/>
              <a:cs typeface="Courier New" panose="02070309020205020404" pitchFamily="49" charset="0"/>
            </a:endParaRPr>
          </a:p>
        </p:txBody>
      </p:sp>
    </p:spTree>
    <p:custDataLst>
      <p:tags r:id="rId10"/>
    </p:custDataLst>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 name="图片 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第二节</a:t>
            </a:r>
            <a:endParaRPr lang="zh-CN" altLang="en-US" sz="2800" b="1">
              <a:solidFill>
                <a:srgbClr val="FFC000"/>
              </a:solidFill>
            </a:endParaRPr>
          </a:p>
        </p:txBody>
      </p:sp>
      <p:sp>
        <p:nvSpPr>
          <p:cNvPr id="3" name="文本框 2"/>
          <p:cNvSpPr txBox="1"/>
          <p:nvPr>
            <p:custDataLst>
              <p:tags r:id="rId9"/>
            </p:custDataLst>
          </p:nvPr>
        </p:nvSpPr>
        <p:spPr>
          <a:xfrm>
            <a:off x="1047115" y="187960"/>
            <a:ext cx="10603865" cy="2491740"/>
          </a:xfrm>
          <a:prstGeom prst="rect">
            <a:avLst/>
          </a:prstGeom>
          <a:noFill/>
        </p:spPr>
        <p:txBody>
          <a:bodyPr wrap="square" rtlCol="0">
            <a:spAutoFit/>
          </a:bodyPr>
          <a:lstStyle/>
          <a:p>
            <a:pPr fontAlgn="auto">
              <a:lnSpc>
                <a:spcPct val="150000"/>
              </a:lnSpc>
            </a:pPr>
            <a:r>
              <a:rPr lang="en-US" altLang="zh-CN" sz="3200" b="1">
                <a:latin typeface="+mn-ea"/>
                <a:cs typeface="+mn-ea"/>
              </a:rPr>
              <a:t>1.</a:t>
            </a:r>
            <a:r>
              <a:rPr lang="zh-CN" altLang="en-US" sz="3200" b="1">
                <a:latin typeface="+mn-ea"/>
                <a:cs typeface="+mn-ea"/>
              </a:rPr>
              <a:t>我国水资源存在的</a:t>
            </a:r>
            <a:r>
              <a:rPr lang="zh-CN" altLang="en-US" sz="3200" b="1">
                <a:solidFill>
                  <a:srgbClr val="FF0000"/>
                </a:solidFill>
                <a:latin typeface="+mn-ea"/>
                <a:cs typeface="+mn-ea"/>
              </a:rPr>
              <a:t>现状</a:t>
            </a:r>
            <a:endParaRPr lang="zh-CN" altLang="en-US" sz="3200" b="1">
              <a:latin typeface="+mn-ea"/>
              <a:cs typeface="+mn-ea"/>
            </a:endParaRPr>
          </a:p>
          <a:p>
            <a:pPr fontAlgn="auto">
              <a:lnSpc>
                <a:spcPct val="150000"/>
              </a:lnSpc>
            </a:pPr>
            <a:r>
              <a:rPr lang="zh-CN" altLang="en-US" sz="2400" b="1">
                <a:solidFill>
                  <a:schemeClr val="tx1"/>
                </a:solidFill>
                <a:latin typeface="黑体" panose="02010609060101010101" pitchFamily="49" charset="-122"/>
                <a:ea typeface="黑体" panose="02010609060101010101" pitchFamily="49" charset="-122"/>
                <a:sym typeface="Wingdings" panose="05000000000000000000" pitchFamily="2" charset="2"/>
              </a:rPr>
              <a:t>①时空分布不均，缺水问题突出</a:t>
            </a:r>
            <a:endParaRPr lang="zh-CN" altLang="en-US" sz="2400" b="1">
              <a:solidFill>
                <a:schemeClr val="tx1"/>
              </a:solidFill>
              <a:latin typeface="黑体" panose="02010609060101010101" pitchFamily="49" charset="-122"/>
              <a:ea typeface="黑体" panose="02010609060101010101" pitchFamily="49" charset="-122"/>
              <a:sym typeface="Wingdings" panose="05000000000000000000" pitchFamily="2" charset="2"/>
            </a:endParaRPr>
          </a:p>
          <a:p>
            <a:pPr fontAlgn="auto">
              <a:lnSpc>
                <a:spcPct val="150000"/>
              </a:lnSpc>
            </a:pPr>
            <a:r>
              <a:rPr lang="zh-CN" altLang="en-US" sz="2400" b="1">
                <a:solidFill>
                  <a:schemeClr val="tx1"/>
                </a:solidFill>
                <a:latin typeface="黑体" panose="02010609060101010101" pitchFamily="49" charset="-122"/>
                <a:ea typeface="黑体" panose="02010609060101010101" pitchFamily="49" charset="-122"/>
                <a:sym typeface="+mn-ea"/>
              </a:rPr>
              <a:t>②水污染问题严重</a:t>
            </a:r>
            <a:endParaRPr lang="zh-CN" altLang="en-US" sz="2400" b="1">
              <a:solidFill>
                <a:schemeClr val="tx1"/>
              </a:solidFill>
              <a:latin typeface="黑体" panose="02010609060101010101" pitchFamily="49" charset="-122"/>
              <a:ea typeface="黑体" panose="02010609060101010101" pitchFamily="49" charset="-122"/>
            </a:endParaRPr>
          </a:p>
          <a:p>
            <a:pPr fontAlgn="auto">
              <a:lnSpc>
                <a:spcPct val="150000"/>
              </a:lnSpc>
            </a:pPr>
            <a:r>
              <a:rPr lang="zh-CN" altLang="en-US" sz="2400" b="1">
                <a:solidFill>
                  <a:schemeClr val="tx1"/>
                </a:solidFill>
                <a:latin typeface="黑体" panose="02010609060101010101" pitchFamily="49" charset="-122"/>
                <a:ea typeface="黑体" panose="02010609060101010101" pitchFamily="49" charset="-122"/>
                <a:sym typeface="+mn-ea"/>
              </a:rPr>
              <a:t>③水资源利用效率低，浪费严重</a:t>
            </a:r>
            <a:endParaRPr lang="zh-CN" altLang="en-US" sz="2400" b="1">
              <a:solidFill>
                <a:schemeClr val="tx1"/>
              </a:solidFill>
              <a:latin typeface="黑体" panose="02010609060101010101" pitchFamily="49" charset="-122"/>
              <a:ea typeface="黑体" panose="02010609060101010101" pitchFamily="49" charset="-122"/>
              <a:cs typeface="+mn-ea"/>
              <a:sym typeface="+mn-ea"/>
            </a:endParaRPr>
          </a:p>
        </p:txBody>
      </p:sp>
      <p:sp>
        <p:nvSpPr>
          <p:cNvPr id="5" name="文本框 4"/>
          <p:cNvSpPr txBox="1"/>
          <p:nvPr>
            <p:custDataLst>
              <p:tags r:id="rId10"/>
            </p:custDataLst>
          </p:nvPr>
        </p:nvSpPr>
        <p:spPr>
          <a:xfrm>
            <a:off x="1142365" y="2829560"/>
            <a:ext cx="10603865" cy="2491740"/>
          </a:xfrm>
          <a:prstGeom prst="rect">
            <a:avLst/>
          </a:prstGeom>
          <a:noFill/>
        </p:spPr>
        <p:txBody>
          <a:bodyPr wrap="square" rtlCol="0">
            <a:spAutoFit/>
          </a:bodyPr>
          <a:lstStyle/>
          <a:p>
            <a:pPr fontAlgn="auto">
              <a:lnSpc>
                <a:spcPct val="150000"/>
              </a:lnSpc>
            </a:pPr>
            <a:r>
              <a:rPr lang="en-US" altLang="zh-CN" sz="3200" b="1">
                <a:latin typeface="+mn-ea"/>
                <a:cs typeface="+mn-ea"/>
              </a:rPr>
              <a:t>2.</a:t>
            </a:r>
            <a:r>
              <a:rPr lang="zh-CN" altLang="en-US" sz="3200" b="1">
                <a:latin typeface="+mn-ea"/>
                <a:cs typeface="+mn-ea"/>
              </a:rPr>
              <a:t>我国水资源安全</a:t>
            </a:r>
            <a:r>
              <a:rPr lang="zh-CN" altLang="en-US" sz="3200" b="1">
                <a:solidFill>
                  <a:srgbClr val="FF0000"/>
                </a:solidFill>
                <a:latin typeface="+mn-ea"/>
                <a:cs typeface="+mn-ea"/>
              </a:rPr>
              <a:t>保护措施</a:t>
            </a:r>
            <a:endParaRPr lang="zh-CN" altLang="en-US" sz="3200" b="1">
              <a:solidFill>
                <a:srgbClr val="FF0000"/>
              </a:solidFill>
              <a:latin typeface="+mn-ea"/>
              <a:cs typeface="+mn-ea"/>
            </a:endParaRPr>
          </a:p>
          <a:p>
            <a:pPr fontAlgn="auto">
              <a:lnSpc>
                <a:spcPct val="150000"/>
              </a:lnSpc>
            </a:pPr>
            <a:r>
              <a:rPr lang="zh-CN" altLang="en-US" sz="2400" b="1">
                <a:solidFill>
                  <a:schemeClr val="tx1"/>
                </a:solidFill>
                <a:latin typeface="黑体" panose="02010609060101010101" pitchFamily="49" charset="-122"/>
                <a:ea typeface="黑体" panose="02010609060101010101" pitchFamily="49" charset="-122"/>
                <a:sym typeface="Wingdings" panose="05000000000000000000" pitchFamily="2" charset="2"/>
              </a:rPr>
              <a:t>①</a:t>
            </a:r>
            <a:r>
              <a:rPr lang="zh-CN" altLang="en-US" sz="2400" b="1">
                <a:latin typeface="黑体" panose="02010609060101010101" pitchFamily="49" charset="-122"/>
                <a:ea typeface="黑体" panose="02010609060101010101" pitchFamily="49" charset="-122"/>
                <a:sym typeface="Wingdings" panose="05000000000000000000" pitchFamily="2" charset="2"/>
              </a:rPr>
              <a:t>兴修水利，优化水资源配置</a:t>
            </a:r>
            <a:endParaRPr lang="zh-CN" altLang="en-US" sz="2400" b="1">
              <a:latin typeface="黑体" panose="02010609060101010101" pitchFamily="49" charset="-122"/>
              <a:ea typeface="黑体" panose="02010609060101010101" pitchFamily="49" charset="-122"/>
              <a:sym typeface="Wingdings" panose="05000000000000000000" pitchFamily="2" charset="2"/>
            </a:endParaRPr>
          </a:p>
          <a:p>
            <a:pPr fontAlgn="auto">
              <a:lnSpc>
                <a:spcPct val="150000"/>
              </a:lnSpc>
            </a:pPr>
            <a:r>
              <a:rPr lang="zh-CN" altLang="en-US" sz="2400" b="1">
                <a:solidFill>
                  <a:schemeClr val="tx1"/>
                </a:solidFill>
                <a:latin typeface="黑体" panose="02010609060101010101" pitchFamily="49" charset="-122"/>
                <a:ea typeface="黑体" panose="02010609060101010101" pitchFamily="49" charset="-122"/>
                <a:sym typeface="+mn-ea"/>
              </a:rPr>
              <a:t>②</a:t>
            </a:r>
            <a:r>
              <a:rPr lang="zh-CN" altLang="en-US" sz="2400" b="1">
                <a:latin typeface="黑体" panose="02010609060101010101" pitchFamily="49" charset="-122"/>
                <a:ea typeface="黑体" panose="02010609060101010101" pitchFamily="49" charset="-122"/>
                <a:sym typeface="Wingdings" panose="05000000000000000000" pitchFamily="2" charset="2"/>
              </a:rPr>
              <a:t>节约用水，构建节水型杜会</a:t>
            </a:r>
            <a:endParaRPr lang="zh-CN" altLang="en-US" sz="2400" b="1">
              <a:solidFill>
                <a:schemeClr val="tx1"/>
              </a:solidFill>
              <a:latin typeface="黑体" panose="02010609060101010101" pitchFamily="49" charset="-122"/>
              <a:ea typeface="黑体" panose="02010609060101010101" pitchFamily="49" charset="-122"/>
            </a:endParaRPr>
          </a:p>
          <a:p>
            <a:pPr fontAlgn="auto">
              <a:lnSpc>
                <a:spcPct val="150000"/>
              </a:lnSpc>
            </a:pPr>
            <a:r>
              <a:rPr lang="zh-CN" altLang="en-US" sz="2400" b="1">
                <a:solidFill>
                  <a:schemeClr val="tx1"/>
                </a:solidFill>
                <a:latin typeface="黑体" panose="02010609060101010101" pitchFamily="49" charset="-122"/>
                <a:ea typeface="黑体" panose="02010609060101010101" pitchFamily="49" charset="-122"/>
                <a:sym typeface="+mn-ea"/>
              </a:rPr>
              <a:t>③</a:t>
            </a:r>
            <a:r>
              <a:rPr lang="zh-CN" altLang="en-US" sz="2400" b="1">
                <a:latin typeface="黑体" panose="02010609060101010101" pitchFamily="49" charset="-122"/>
                <a:ea typeface="黑体" panose="02010609060101010101" pitchFamily="49" charset="-122"/>
                <a:sym typeface="+mn-ea"/>
              </a:rPr>
              <a:t>水污染防治</a:t>
            </a:r>
            <a:endParaRPr lang="zh-CN" altLang="en-US" sz="2400" b="1">
              <a:solidFill>
                <a:schemeClr val="tx1"/>
              </a:solidFill>
              <a:latin typeface="黑体" panose="02010609060101010101" pitchFamily="49" charset="-122"/>
              <a:ea typeface="黑体" panose="02010609060101010101" pitchFamily="49" charset="-122"/>
              <a:sym typeface="+mn-ea"/>
            </a:endParaRPr>
          </a:p>
        </p:txBody>
      </p:sp>
    </p:spTree>
    <p:custDataLst>
      <p:tags r:id="rId11"/>
    </p:custDataLst>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 name="图片 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第三节</a:t>
            </a:r>
            <a:endParaRPr lang="zh-CN" altLang="en-US" sz="2800" b="1">
              <a:solidFill>
                <a:srgbClr val="FFC000"/>
              </a:solidFill>
            </a:endParaRPr>
          </a:p>
        </p:txBody>
      </p:sp>
      <p:sp>
        <p:nvSpPr>
          <p:cNvPr id="5" name="文本框 4"/>
          <p:cNvSpPr txBox="1"/>
          <p:nvPr>
            <p:custDataLst>
              <p:tags r:id="rId9"/>
            </p:custDataLst>
          </p:nvPr>
        </p:nvSpPr>
        <p:spPr>
          <a:xfrm>
            <a:off x="1031240" y="521970"/>
            <a:ext cx="10603865" cy="829945"/>
          </a:xfrm>
          <a:prstGeom prst="rect">
            <a:avLst/>
          </a:prstGeom>
          <a:noFill/>
        </p:spPr>
        <p:txBody>
          <a:bodyPr wrap="square" rtlCol="0">
            <a:spAutoFit/>
          </a:bodyPr>
          <a:lstStyle/>
          <a:p>
            <a:pPr fontAlgn="auto">
              <a:lnSpc>
                <a:spcPct val="150000"/>
              </a:lnSpc>
            </a:pPr>
            <a:r>
              <a:rPr lang="en-US" altLang="zh-CN" sz="3200" b="1">
                <a:latin typeface="+mn-ea"/>
                <a:cs typeface="+mn-ea"/>
              </a:rPr>
              <a:t>1.</a:t>
            </a:r>
            <a:r>
              <a:rPr lang="zh-CN" altLang="en-US" sz="3200" b="1">
                <a:latin typeface="+mn-ea"/>
                <a:cs typeface="+mn-ea"/>
              </a:rPr>
              <a:t>矿产资源的</a:t>
            </a:r>
            <a:r>
              <a:rPr lang="zh-CN" altLang="en-US" sz="3200" b="1">
                <a:solidFill>
                  <a:srgbClr val="FF0000"/>
                </a:solidFill>
                <a:latin typeface="+mn-ea"/>
                <a:cs typeface="+mn-ea"/>
              </a:rPr>
              <a:t>分类</a:t>
            </a:r>
            <a:endParaRPr lang="zh-CN" altLang="en-US" sz="2400" b="1">
              <a:solidFill>
                <a:schemeClr val="tx1"/>
              </a:solidFill>
              <a:latin typeface="黑体" panose="02010609060101010101" pitchFamily="49" charset="-122"/>
              <a:ea typeface="黑体" panose="02010609060101010101" pitchFamily="49" charset="-122"/>
              <a:sym typeface="+mn-ea"/>
            </a:endParaRPr>
          </a:p>
        </p:txBody>
      </p:sp>
      <p:sp>
        <p:nvSpPr>
          <p:cNvPr id="3" name="矩形 2"/>
          <p:cNvSpPr/>
          <p:nvPr>
            <p:custDataLst>
              <p:tags r:id="rId10"/>
            </p:custDataLst>
          </p:nvPr>
        </p:nvSpPr>
        <p:spPr>
          <a:xfrm>
            <a:off x="1998980" y="2611755"/>
            <a:ext cx="761365" cy="197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矿产资源</a:t>
            </a:r>
            <a:endParaRPr lang="zh-CN" altLang="en-US" sz="2400" b="1"/>
          </a:p>
        </p:txBody>
      </p:sp>
      <p:sp>
        <p:nvSpPr>
          <p:cNvPr id="6" name="左大括号 5"/>
          <p:cNvSpPr/>
          <p:nvPr>
            <p:custDataLst>
              <p:tags r:id="rId11"/>
            </p:custDataLst>
          </p:nvPr>
        </p:nvSpPr>
        <p:spPr>
          <a:xfrm>
            <a:off x="2906395" y="2084070"/>
            <a:ext cx="650240" cy="3032760"/>
          </a:xfrm>
          <a:prstGeom prst="leftBrace">
            <a:avLst/>
          </a:prstGeom>
          <a:ln w="3492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b="1"/>
          </a:p>
        </p:txBody>
      </p:sp>
      <p:sp>
        <p:nvSpPr>
          <p:cNvPr id="7" name="矩形 6"/>
          <p:cNvSpPr/>
          <p:nvPr>
            <p:custDataLst>
              <p:tags r:id="rId12"/>
            </p:custDataLst>
          </p:nvPr>
        </p:nvSpPr>
        <p:spPr>
          <a:xfrm>
            <a:off x="3702685" y="1965960"/>
            <a:ext cx="1760855" cy="588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产出状态</a:t>
            </a:r>
            <a:endParaRPr lang="zh-CN" altLang="en-US" sz="2400" b="1"/>
          </a:p>
        </p:txBody>
      </p:sp>
      <p:sp>
        <p:nvSpPr>
          <p:cNvPr id="8" name="左大括号 7"/>
          <p:cNvSpPr/>
          <p:nvPr>
            <p:custDataLst>
              <p:tags r:id="rId13"/>
            </p:custDataLst>
          </p:nvPr>
        </p:nvSpPr>
        <p:spPr>
          <a:xfrm>
            <a:off x="5639435" y="4339590"/>
            <a:ext cx="412115" cy="1159510"/>
          </a:xfrm>
          <a:prstGeom prst="leftBrace">
            <a:avLst/>
          </a:prstGeom>
          <a:ln w="3492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b="1"/>
          </a:p>
        </p:txBody>
      </p:sp>
      <p:sp>
        <p:nvSpPr>
          <p:cNvPr id="9" name="左大括号 8"/>
          <p:cNvSpPr/>
          <p:nvPr>
            <p:custDataLst>
              <p:tags r:id="rId14"/>
            </p:custDataLst>
          </p:nvPr>
        </p:nvSpPr>
        <p:spPr>
          <a:xfrm>
            <a:off x="5592445" y="1426210"/>
            <a:ext cx="459740" cy="1668145"/>
          </a:xfrm>
          <a:prstGeom prst="leftBrace">
            <a:avLst/>
          </a:prstGeom>
          <a:ln w="3492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p>
        </p:txBody>
      </p:sp>
      <p:sp>
        <p:nvSpPr>
          <p:cNvPr id="10" name="矩形 9"/>
          <p:cNvSpPr/>
          <p:nvPr>
            <p:custDataLst>
              <p:tags r:id="rId15"/>
            </p:custDataLst>
          </p:nvPr>
        </p:nvSpPr>
        <p:spPr>
          <a:xfrm>
            <a:off x="6242685" y="1315720"/>
            <a:ext cx="1508760" cy="475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t>固态矿产</a:t>
            </a:r>
            <a:endParaRPr lang="zh-CN" altLang="en-US" sz="2000" b="1"/>
          </a:p>
        </p:txBody>
      </p:sp>
      <p:sp>
        <p:nvSpPr>
          <p:cNvPr id="11" name="矩形 10"/>
          <p:cNvSpPr/>
          <p:nvPr>
            <p:custDataLst>
              <p:tags r:id="rId16"/>
            </p:custDataLst>
          </p:nvPr>
        </p:nvSpPr>
        <p:spPr>
          <a:xfrm>
            <a:off x="6242685" y="2032635"/>
            <a:ext cx="1508760" cy="475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t>液态矿产</a:t>
            </a:r>
            <a:endParaRPr lang="zh-CN" altLang="en-US" sz="2000" b="1"/>
          </a:p>
        </p:txBody>
      </p:sp>
      <p:sp>
        <p:nvSpPr>
          <p:cNvPr id="12" name="矩形 11"/>
          <p:cNvSpPr/>
          <p:nvPr>
            <p:custDataLst>
              <p:tags r:id="rId17"/>
            </p:custDataLst>
          </p:nvPr>
        </p:nvSpPr>
        <p:spPr>
          <a:xfrm>
            <a:off x="6242685" y="2745105"/>
            <a:ext cx="1508760" cy="475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t>气态矿产</a:t>
            </a:r>
            <a:endParaRPr lang="zh-CN" altLang="en-US" sz="2000" b="1"/>
          </a:p>
        </p:txBody>
      </p:sp>
      <p:sp>
        <p:nvSpPr>
          <p:cNvPr id="13" name="矩形 12"/>
          <p:cNvSpPr/>
          <p:nvPr>
            <p:custDataLst>
              <p:tags r:id="rId18"/>
            </p:custDataLst>
          </p:nvPr>
        </p:nvSpPr>
        <p:spPr>
          <a:xfrm>
            <a:off x="3702685" y="4735195"/>
            <a:ext cx="1761490" cy="588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特性及用途</a:t>
            </a:r>
            <a:endParaRPr lang="zh-CN" altLang="en-US" sz="2400" b="1"/>
          </a:p>
        </p:txBody>
      </p:sp>
      <p:sp>
        <p:nvSpPr>
          <p:cNvPr id="14" name="矩形 13"/>
          <p:cNvSpPr/>
          <p:nvPr>
            <p:custDataLst>
              <p:tags r:id="rId19"/>
            </p:custDataLst>
          </p:nvPr>
        </p:nvSpPr>
        <p:spPr>
          <a:xfrm>
            <a:off x="6242685" y="5596890"/>
            <a:ext cx="1508760" cy="475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t>水气矿产</a:t>
            </a:r>
            <a:endParaRPr lang="zh-CN" altLang="en-US" sz="2000" b="1"/>
          </a:p>
        </p:txBody>
      </p:sp>
      <p:sp>
        <p:nvSpPr>
          <p:cNvPr id="15" name="矩形 14"/>
          <p:cNvSpPr/>
          <p:nvPr>
            <p:custDataLst>
              <p:tags r:id="rId20"/>
            </p:custDataLst>
          </p:nvPr>
        </p:nvSpPr>
        <p:spPr>
          <a:xfrm>
            <a:off x="6258560" y="4993640"/>
            <a:ext cx="1508760" cy="475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t>非金属矿产</a:t>
            </a:r>
            <a:endParaRPr lang="zh-CN" altLang="en-US" sz="2000" b="1"/>
          </a:p>
        </p:txBody>
      </p:sp>
      <p:sp>
        <p:nvSpPr>
          <p:cNvPr id="16" name="矩形 15"/>
          <p:cNvSpPr/>
          <p:nvPr>
            <p:custDataLst>
              <p:tags r:id="rId21"/>
            </p:custDataLst>
          </p:nvPr>
        </p:nvSpPr>
        <p:spPr>
          <a:xfrm>
            <a:off x="6242685" y="4428490"/>
            <a:ext cx="1508760" cy="475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t>金属矿产</a:t>
            </a:r>
            <a:endParaRPr lang="zh-CN" altLang="en-US" sz="2000" b="1"/>
          </a:p>
        </p:txBody>
      </p:sp>
      <p:sp>
        <p:nvSpPr>
          <p:cNvPr id="17" name="矩形 16"/>
          <p:cNvSpPr/>
          <p:nvPr>
            <p:custDataLst>
              <p:tags r:id="rId22"/>
            </p:custDataLst>
          </p:nvPr>
        </p:nvSpPr>
        <p:spPr>
          <a:xfrm>
            <a:off x="6242685" y="3863340"/>
            <a:ext cx="1508760" cy="475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t>能源矿产</a:t>
            </a:r>
            <a:endParaRPr lang="zh-CN" altLang="en-US" sz="2000" b="1"/>
          </a:p>
        </p:txBody>
      </p:sp>
    </p:spTree>
    <p:custDataLst>
      <p:tags r:id="rId23"/>
    </p:custDataLst>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 name="图片 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第三节</a:t>
            </a:r>
            <a:endParaRPr lang="zh-CN" altLang="en-US" sz="2800" b="1">
              <a:solidFill>
                <a:srgbClr val="FFC000"/>
              </a:solidFill>
            </a:endParaRPr>
          </a:p>
        </p:txBody>
      </p:sp>
      <p:sp>
        <p:nvSpPr>
          <p:cNvPr id="5" name="文本框 4"/>
          <p:cNvSpPr txBox="1"/>
          <p:nvPr>
            <p:custDataLst>
              <p:tags r:id="rId9"/>
            </p:custDataLst>
          </p:nvPr>
        </p:nvSpPr>
        <p:spPr>
          <a:xfrm>
            <a:off x="2116455" y="0"/>
            <a:ext cx="8528050" cy="2768600"/>
          </a:xfrm>
          <a:prstGeom prst="rect">
            <a:avLst/>
          </a:prstGeom>
          <a:noFill/>
        </p:spPr>
        <p:txBody>
          <a:bodyPr wrap="square" rtlCol="0">
            <a:spAutoFit/>
          </a:bodyPr>
          <a:lstStyle/>
          <a:p>
            <a:pPr fontAlgn="auto">
              <a:lnSpc>
                <a:spcPct val="150000"/>
              </a:lnSpc>
            </a:pPr>
            <a:r>
              <a:rPr lang="en-US" altLang="zh-CN" sz="3200" b="1">
                <a:latin typeface="+mn-ea"/>
                <a:cs typeface="+mn-ea"/>
              </a:rPr>
              <a:t>2.</a:t>
            </a:r>
            <a:r>
              <a:rPr lang="zh-CN" altLang="en-US" sz="3200" b="1">
                <a:latin typeface="+mn-ea"/>
                <a:cs typeface="+mn-ea"/>
              </a:rPr>
              <a:t>我国矿产资源的</a:t>
            </a:r>
            <a:r>
              <a:rPr lang="zh-CN" altLang="en-US" sz="3200" b="1">
                <a:solidFill>
                  <a:srgbClr val="FF0000"/>
                </a:solidFill>
                <a:latin typeface="+mn-ea"/>
                <a:cs typeface="+mn-ea"/>
              </a:rPr>
              <a:t>现状</a:t>
            </a:r>
            <a:endParaRPr lang="zh-CN" altLang="en-US" sz="3200" b="1">
              <a:solidFill>
                <a:srgbClr val="FF0000"/>
              </a:solidFill>
              <a:latin typeface="+mn-ea"/>
              <a:cs typeface="+mn-ea"/>
            </a:endParaRPr>
          </a:p>
          <a:p>
            <a:pPr fontAlgn="auto">
              <a:lnSpc>
                <a:spcPct val="150000"/>
              </a:lnSpc>
            </a:pPr>
            <a:r>
              <a:rPr lang="zh-CN" altLang="en-US" sz="2800" b="1">
                <a:solidFill>
                  <a:srgbClr val="0070C0"/>
                </a:solidFill>
                <a:sym typeface="+mn-ea"/>
              </a:rPr>
              <a:t>①种类多，储量丰富</a:t>
            </a:r>
            <a:endParaRPr lang="zh-CN" altLang="en-US" sz="2800" b="1">
              <a:solidFill>
                <a:srgbClr val="0070C0"/>
              </a:solidFill>
              <a:sym typeface="+mn-ea"/>
            </a:endParaRPr>
          </a:p>
          <a:p>
            <a:pPr fontAlgn="auto">
              <a:lnSpc>
                <a:spcPct val="150000"/>
              </a:lnSpc>
            </a:pPr>
            <a:r>
              <a:rPr lang="zh-CN" altLang="en-US" sz="2800" b="1">
                <a:solidFill>
                  <a:srgbClr val="0070C0"/>
                </a:solidFill>
                <a:sym typeface="+mn-ea"/>
              </a:rPr>
              <a:t>②贫矿多，富矿少，共生矿多</a:t>
            </a:r>
            <a:br>
              <a:rPr lang="zh-CN" altLang="en-US" sz="2800" b="1">
                <a:solidFill>
                  <a:srgbClr val="0070C0"/>
                </a:solidFill>
                <a:sym typeface="+mn-ea"/>
              </a:rPr>
            </a:br>
            <a:r>
              <a:rPr lang="zh-CN" altLang="en-US" sz="2800" b="1">
                <a:solidFill>
                  <a:srgbClr val="0070C0"/>
                </a:solidFill>
                <a:sym typeface="+mn-ea"/>
              </a:rPr>
              <a:t>③区域分布广泛，相对集中</a:t>
            </a:r>
            <a:endParaRPr lang="zh-CN" altLang="en-US" sz="2800" b="1">
              <a:solidFill>
                <a:srgbClr val="0070C0"/>
              </a:solidFill>
              <a:latin typeface="+mn-ea"/>
              <a:cs typeface="+mn-ea"/>
              <a:sym typeface="+mn-ea"/>
            </a:endParaRPr>
          </a:p>
        </p:txBody>
      </p:sp>
      <p:sp>
        <p:nvSpPr>
          <p:cNvPr id="3" name="文本框 2"/>
          <p:cNvSpPr txBox="1"/>
          <p:nvPr>
            <p:custDataLst>
              <p:tags r:id="rId10"/>
            </p:custDataLst>
          </p:nvPr>
        </p:nvSpPr>
        <p:spPr>
          <a:xfrm>
            <a:off x="2116455" y="2686685"/>
            <a:ext cx="8039100" cy="4061460"/>
          </a:xfrm>
          <a:prstGeom prst="rect">
            <a:avLst/>
          </a:prstGeom>
          <a:noFill/>
        </p:spPr>
        <p:txBody>
          <a:bodyPr wrap="square" rtlCol="0">
            <a:spAutoFit/>
          </a:bodyPr>
          <a:lstStyle/>
          <a:p>
            <a:pPr fontAlgn="auto">
              <a:lnSpc>
                <a:spcPct val="150000"/>
              </a:lnSpc>
            </a:pPr>
            <a:r>
              <a:rPr lang="en-US" altLang="zh-CN" sz="3200" b="1">
                <a:latin typeface="+mn-ea"/>
                <a:cs typeface="+mn-ea"/>
              </a:rPr>
              <a:t>3.</a:t>
            </a:r>
            <a:r>
              <a:rPr lang="zh-CN" altLang="en-US" sz="3200" b="1">
                <a:latin typeface="+mn-ea"/>
                <a:cs typeface="+mn-ea"/>
              </a:rPr>
              <a:t>保障我国矿产资源安全的</a:t>
            </a:r>
            <a:r>
              <a:rPr lang="zh-CN" altLang="en-US" sz="3200" b="1">
                <a:solidFill>
                  <a:srgbClr val="FF0000"/>
                </a:solidFill>
                <a:latin typeface="+mn-ea"/>
                <a:cs typeface="+mn-ea"/>
              </a:rPr>
              <a:t>措施</a:t>
            </a:r>
            <a:endParaRPr lang="zh-CN" altLang="en-US" sz="3200" b="1">
              <a:solidFill>
                <a:srgbClr val="FF0000"/>
              </a:solidFill>
              <a:latin typeface="+mn-ea"/>
              <a:cs typeface="+mn-ea"/>
            </a:endParaRPr>
          </a:p>
          <a:p>
            <a:pPr fontAlgn="auto">
              <a:lnSpc>
                <a:spcPct val="150000"/>
              </a:lnSpc>
            </a:pPr>
            <a:r>
              <a:rPr lang="zh-CN" altLang="en-US" sz="2800" b="1">
                <a:solidFill>
                  <a:srgbClr val="0070C0"/>
                </a:solidFill>
                <a:sym typeface="+mn-ea"/>
              </a:rPr>
              <a:t>①</a:t>
            </a:r>
            <a:r>
              <a:rPr lang="zh-CN" altLang="en-US" sz="2800" b="1">
                <a:solidFill>
                  <a:srgbClr val="0070C0"/>
                </a:solidFill>
                <a:sym typeface="Wingdings" panose="05000000000000000000" pitchFamily="2" charset="2"/>
              </a:rPr>
              <a:t>加大勘查力度，实现“开源”</a:t>
            </a:r>
            <a:endParaRPr lang="zh-CN" altLang="en-US" sz="2800" b="1">
              <a:solidFill>
                <a:srgbClr val="0070C0"/>
              </a:solidFill>
              <a:sym typeface="Wingdings" panose="05000000000000000000" pitchFamily="2" charset="2"/>
            </a:endParaRPr>
          </a:p>
          <a:p>
            <a:pPr fontAlgn="auto">
              <a:lnSpc>
                <a:spcPct val="150000"/>
              </a:lnSpc>
            </a:pPr>
            <a:r>
              <a:rPr lang="zh-CN" altLang="en-US" sz="2800" b="1">
                <a:solidFill>
                  <a:srgbClr val="0070C0"/>
                </a:solidFill>
                <a:sym typeface="+mn-ea"/>
              </a:rPr>
              <a:t>②</a:t>
            </a:r>
            <a:r>
              <a:rPr lang="zh-CN" altLang="en-US" sz="2800" b="1">
                <a:solidFill>
                  <a:srgbClr val="0070C0"/>
                </a:solidFill>
                <a:sym typeface="Wingdings" panose="05000000000000000000" pitchFamily="2" charset="2"/>
              </a:rPr>
              <a:t>健全政策法规，科学“节流”</a:t>
            </a:r>
            <a:endParaRPr lang="zh-CN" altLang="en-US" sz="2800" b="1">
              <a:solidFill>
                <a:srgbClr val="0070C0"/>
              </a:solidFill>
              <a:sym typeface="Wingdings" panose="05000000000000000000" pitchFamily="2" charset="2"/>
            </a:endParaRPr>
          </a:p>
          <a:p>
            <a:pPr fontAlgn="auto">
              <a:lnSpc>
                <a:spcPct val="150000"/>
              </a:lnSpc>
            </a:pPr>
            <a:r>
              <a:rPr lang="zh-CN" altLang="en-US" sz="2800" b="1">
                <a:solidFill>
                  <a:srgbClr val="0070C0"/>
                </a:solidFill>
                <a:sym typeface="+mn-ea"/>
              </a:rPr>
              <a:t>③</a:t>
            </a:r>
            <a:r>
              <a:rPr lang="zh-CN" altLang="en-US" sz="2800" b="1">
                <a:solidFill>
                  <a:srgbClr val="0070C0"/>
                </a:solidFill>
                <a:sym typeface="Wingdings" panose="05000000000000000000" pitchFamily="2" charset="2"/>
              </a:rPr>
              <a:t>完善国家矿产资源战略储备体系</a:t>
            </a:r>
            <a:endParaRPr lang="zh-CN" altLang="en-US" sz="2800" b="1">
              <a:solidFill>
                <a:srgbClr val="0070C0"/>
              </a:solidFill>
              <a:sym typeface="Wingdings" panose="05000000000000000000" pitchFamily="2" charset="2"/>
            </a:endParaRPr>
          </a:p>
          <a:p>
            <a:pPr fontAlgn="auto">
              <a:lnSpc>
                <a:spcPct val="150000"/>
              </a:lnSpc>
            </a:pPr>
            <a:r>
              <a:rPr lang="zh-CN" altLang="en-US" sz="2800" b="1">
                <a:solidFill>
                  <a:srgbClr val="0070C0"/>
                </a:solidFill>
                <a:sym typeface="Wingdings" panose="05000000000000000000" pitchFamily="2" charset="2"/>
              </a:rPr>
              <a:t>④推进资源供给国际化战略</a:t>
            </a:r>
            <a:endParaRPr lang="zh-CN" altLang="en-US" sz="2800" b="1">
              <a:solidFill>
                <a:srgbClr val="0070C0"/>
              </a:solidFill>
              <a:sym typeface="Wingdings" panose="05000000000000000000" pitchFamily="2" charset="2"/>
            </a:endParaRPr>
          </a:p>
          <a:p>
            <a:pPr fontAlgn="auto">
              <a:lnSpc>
                <a:spcPct val="150000"/>
              </a:lnSpc>
            </a:pPr>
            <a:r>
              <a:rPr lang="zh-CN" altLang="en-US" sz="2800" b="1">
                <a:solidFill>
                  <a:srgbClr val="0070C0"/>
                </a:solidFill>
                <a:sym typeface="Wingdings" panose="05000000000000000000" pitchFamily="2" charset="2"/>
              </a:rPr>
              <a:t>⑤</a:t>
            </a:r>
            <a:r>
              <a:rPr lang="zh-CN" altLang="en-US" sz="2800" b="1">
                <a:solidFill>
                  <a:srgbClr val="0070C0"/>
                </a:solidFill>
                <a:sym typeface="思源黑体" pitchFamily="34" charset="-122"/>
              </a:rPr>
              <a:t>改善矿区生态环境，提高资源利用效率</a:t>
            </a:r>
            <a:endParaRPr lang="zh-CN" altLang="en-US" sz="2800" b="1">
              <a:solidFill>
                <a:srgbClr val="0070C0"/>
              </a:solidFill>
              <a:sym typeface="思源黑体" pitchFamily="34" charset="-122"/>
            </a:endParaRPr>
          </a:p>
        </p:txBody>
      </p:sp>
    </p:spTree>
    <p:custDataLst>
      <p:tags r:id="rId11"/>
    </p:custDataLst>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第四节</a:t>
            </a:r>
            <a:endParaRPr lang="zh-CN" altLang="en-US" sz="2800" b="1">
              <a:solidFill>
                <a:srgbClr val="FFC000"/>
              </a:solidFill>
            </a:endParaRPr>
          </a:p>
        </p:txBody>
      </p:sp>
      <p:sp>
        <p:nvSpPr>
          <p:cNvPr id="2" name="矩形 1"/>
          <p:cNvSpPr/>
          <p:nvPr>
            <p:custDataLst>
              <p:tags r:id="rId9"/>
            </p:custDataLst>
          </p:nvPr>
        </p:nvSpPr>
        <p:spPr>
          <a:xfrm>
            <a:off x="266065" y="1443355"/>
            <a:ext cx="11767820" cy="5262245"/>
          </a:xfrm>
          <a:prstGeom prst="rect">
            <a:avLst/>
          </a:prstGeom>
        </p:spPr>
        <p:txBody>
          <a:bodyPr wrap="square">
            <a:spAutoFit/>
          </a:bodyPr>
          <a:lstStyle/>
          <a:p>
            <a:pPr lvl="0" indent="713740" algn="just">
              <a:lnSpc>
                <a:spcPct val="150000"/>
              </a:lnSpc>
              <a:tabLst>
                <a:tab pos="4800600"/>
              </a:tabLst>
            </a:pPr>
            <a:r>
              <a:rPr lang="zh-CN" altLang="zh-CN" sz="2800" b="1" kern="100">
                <a:solidFill>
                  <a:schemeClr val="tx1"/>
                </a:solidFill>
                <a:latin typeface="+mn-ea"/>
                <a:cs typeface="Times New Roman" panose="02020603050405020304" pitchFamily="18" charset="0"/>
              </a:rPr>
              <a:t>①</a:t>
            </a:r>
            <a:r>
              <a:rPr lang="zh-CN" sz="2800" b="1">
                <a:solidFill>
                  <a:schemeClr val="tx1"/>
                </a:solidFill>
                <a:latin typeface="+mn-ea"/>
              </a:rPr>
              <a:t>我国石油资源储量丰富,但</a:t>
            </a:r>
            <a:r>
              <a:rPr lang="zh-CN" sz="2800" b="1">
                <a:solidFill>
                  <a:srgbClr val="FF0000"/>
                </a:solidFill>
                <a:latin typeface="+mn-ea"/>
              </a:rPr>
              <a:t>人均</a:t>
            </a:r>
            <a:r>
              <a:rPr lang="zh-CN" sz="2800" b="1">
                <a:solidFill>
                  <a:schemeClr val="tx1"/>
                </a:solidFill>
                <a:latin typeface="+mn-ea"/>
              </a:rPr>
              <a:t>石油储量较低。</a:t>
            </a:r>
            <a:endParaRPr lang="zh-CN" sz="2800" b="1">
              <a:solidFill>
                <a:schemeClr val="tx1"/>
              </a:solidFill>
              <a:latin typeface="+mn-ea"/>
            </a:endParaRPr>
          </a:p>
          <a:p>
            <a:pPr lvl="0" indent="713740" algn="just">
              <a:lnSpc>
                <a:spcPct val="150000"/>
              </a:lnSpc>
              <a:tabLst>
                <a:tab pos="4800600"/>
              </a:tabLst>
            </a:pPr>
            <a:r>
              <a:rPr lang="zh-CN" altLang="zh-CN" sz="2800" b="1" kern="100">
                <a:solidFill>
                  <a:schemeClr val="tx1"/>
                </a:solidFill>
                <a:latin typeface="+mn-ea"/>
                <a:cs typeface="Times New Roman" panose="02020603050405020304" pitchFamily="18" charset="0"/>
                <a:sym typeface="+mn-ea"/>
              </a:rPr>
              <a:t>②</a:t>
            </a:r>
            <a:r>
              <a:rPr lang="zh-CN" sz="2800" b="1">
                <a:solidFill>
                  <a:schemeClr val="tx1"/>
                </a:solidFill>
                <a:latin typeface="+mn-ea"/>
              </a:rPr>
              <a:t>2016年,我国石油</a:t>
            </a:r>
            <a:r>
              <a:rPr lang="zh-CN" sz="2800" b="1">
                <a:solidFill>
                  <a:srgbClr val="FF0000"/>
                </a:solidFill>
                <a:latin typeface="+mn-ea"/>
              </a:rPr>
              <a:t>储采比</a:t>
            </a:r>
            <a:r>
              <a:rPr lang="zh-CN" sz="2800" b="1">
                <a:solidFill>
                  <a:schemeClr val="tx1"/>
                </a:solidFill>
                <a:latin typeface="+mn-ea"/>
              </a:rPr>
              <a:t>只有17.5年,远低于世界平均水平。</a:t>
            </a:r>
            <a:endParaRPr lang="zh-CN" sz="2800" b="1">
              <a:solidFill>
                <a:schemeClr val="tx1"/>
              </a:solidFill>
              <a:latin typeface="+mn-ea"/>
            </a:endParaRPr>
          </a:p>
          <a:p>
            <a:pPr lvl="0" indent="713740" algn="just">
              <a:lnSpc>
                <a:spcPct val="150000"/>
              </a:lnSpc>
              <a:tabLst>
                <a:tab pos="4800600"/>
              </a:tabLst>
            </a:pPr>
            <a:r>
              <a:rPr lang="zh-CN" altLang="zh-CN" sz="2800" b="1" kern="100">
                <a:solidFill>
                  <a:schemeClr val="tx1"/>
                </a:solidFill>
                <a:latin typeface="+mn-ea"/>
                <a:cs typeface="Times New Roman" panose="02020603050405020304" pitchFamily="18" charset="0"/>
                <a:sym typeface="+mn-ea"/>
              </a:rPr>
              <a:t>③</a:t>
            </a:r>
            <a:r>
              <a:rPr lang="zh-CN" sz="2800" b="1">
                <a:solidFill>
                  <a:schemeClr val="tx1"/>
                </a:solidFill>
                <a:latin typeface="+mn-ea"/>
              </a:rPr>
              <a:t>我国现有油田大都</a:t>
            </a:r>
            <a:r>
              <a:rPr lang="zh-CN" sz="2800" b="1">
                <a:solidFill>
                  <a:srgbClr val="FF0000"/>
                </a:solidFill>
                <a:latin typeface="+mn-ea"/>
              </a:rPr>
              <a:t>已过高峰</a:t>
            </a:r>
            <a:r>
              <a:rPr lang="zh-CN" sz="2800" b="1">
                <a:solidFill>
                  <a:schemeClr val="tx1"/>
                </a:solidFill>
                <a:latin typeface="+mn-ea"/>
              </a:rPr>
              <a:t>生产阶段,继续增产的压力较大。</a:t>
            </a:r>
            <a:endParaRPr lang="zh-CN" sz="2800" b="1">
              <a:solidFill>
                <a:schemeClr val="tx1"/>
              </a:solidFill>
              <a:latin typeface="+mn-ea"/>
            </a:endParaRPr>
          </a:p>
          <a:p>
            <a:pPr lvl="0" indent="713740" algn="just">
              <a:lnSpc>
                <a:spcPct val="150000"/>
              </a:lnSpc>
              <a:tabLst>
                <a:tab pos="4800600"/>
              </a:tabLst>
            </a:pPr>
            <a:r>
              <a:rPr lang="zh-CN" altLang="zh-CN" sz="2800" b="1" kern="100">
                <a:solidFill>
                  <a:schemeClr val="tx1"/>
                </a:solidFill>
                <a:latin typeface="+mn-ea"/>
                <a:cs typeface="Times New Roman" panose="02020603050405020304" pitchFamily="18" charset="0"/>
              </a:rPr>
              <a:t>④在油气资源丰富的海域，我国面临着与</a:t>
            </a:r>
            <a:r>
              <a:rPr lang="zh-CN" altLang="zh-CN" sz="2800" b="1" kern="100">
                <a:solidFill>
                  <a:srgbClr val="FF0000"/>
                </a:solidFill>
                <a:latin typeface="+mn-ea"/>
                <a:cs typeface="Times New Roman" panose="02020603050405020304" pitchFamily="18" charset="0"/>
              </a:rPr>
              <a:t>邻国</a:t>
            </a:r>
            <a:r>
              <a:rPr lang="zh-CN" altLang="zh-CN" sz="2800" b="1" kern="100" smtClean="0">
                <a:solidFill>
                  <a:srgbClr val="FF0000"/>
                </a:solidFill>
                <a:latin typeface="+mn-ea"/>
                <a:cs typeface="Times New Roman" panose="02020603050405020304" pitchFamily="18" charset="0"/>
              </a:rPr>
              <a:t>的</a:t>
            </a:r>
            <a:r>
              <a:rPr lang="zh-CN" altLang="en-US" sz="2800" b="1">
                <a:solidFill>
                  <a:srgbClr val="FF0000"/>
                </a:solidFill>
                <a:latin typeface="+mn-ea"/>
              </a:rPr>
              <a:t>国际</a:t>
            </a:r>
            <a:r>
              <a:rPr lang="zh-CN" altLang="en-US" sz="2800" b="1" smtClean="0">
                <a:solidFill>
                  <a:srgbClr val="FF0000"/>
                </a:solidFill>
                <a:latin typeface="+mn-ea"/>
              </a:rPr>
              <a:t>纠纷</a:t>
            </a:r>
            <a:r>
              <a:rPr lang="zh-CN" altLang="zh-CN" sz="2800" b="1" kern="100" smtClean="0">
                <a:solidFill>
                  <a:schemeClr val="tx1"/>
                </a:solidFill>
                <a:latin typeface="+mn-ea"/>
                <a:cs typeface="Times New Roman" panose="02020603050405020304" pitchFamily="18" charset="0"/>
              </a:rPr>
              <a:t>，</a:t>
            </a:r>
            <a:r>
              <a:rPr lang="zh-CN" altLang="zh-CN" sz="2800" b="1" kern="100">
                <a:solidFill>
                  <a:schemeClr val="tx1"/>
                </a:solidFill>
                <a:latin typeface="+mn-ea"/>
                <a:cs typeface="Times New Roman" panose="02020603050405020304" pitchFamily="18" charset="0"/>
              </a:rPr>
              <a:t>严重制约了石油资源的勘探开发。</a:t>
            </a:r>
            <a:endParaRPr lang="zh-CN" altLang="zh-CN" sz="2800" b="1" kern="100">
              <a:solidFill>
                <a:schemeClr val="tx1"/>
              </a:solidFill>
              <a:latin typeface="+mn-ea"/>
              <a:cs typeface="Times New Roman" panose="02020603050405020304" pitchFamily="18" charset="0"/>
            </a:endParaRPr>
          </a:p>
          <a:p>
            <a:pPr lvl="0" indent="713740" algn="just">
              <a:lnSpc>
                <a:spcPct val="150000"/>
              </a:lnSpc>
              <a:tabLst>
                <a:tab pos="4800600"/>
              </a:tabLst>
            </a:pPr>
            <a:r>
              <a:rPr lang="zh-CN" altLang="zh-CN" sz="2800" b="1" kern="100">
                <a:solidFill>
                  <a:schemeClr val="tx1"/>
                </a:solidFill>
                <a:latin typeface="+mn-ea"/>
                <a:cs typeface="Times New Roman" panose="02020603050405020304" pitchFamily="18" charset="0"/>
                <a:sym typeface="+mn-ea"/>
              </a:rPr>
              <a:t>⑤随着我国经济的快速发展，石油的</a:t>
            </a:r>
            <a:r>
              <a:rPr lang="zh-CN" altLang="zh-CN" sz="2800" b="1" kern="100">
                <a:solidFill>
                  <a:srgbClr val="FF0000"/>
                </a:solidFill>
                <a:latin typeface="+mn-ea"/>
                <a:cs typeface="Times New Roman" panose="02020603050405020304" pitchFamily="18" charset="0"/>
                <a:sym typeface="+mn-ea"/>
              </a:rPr>
              <a:t>消费量</a:t>
            </a:r>
            <a:r>
              <a:rPr lang="zh-CN" altLang="zh-CN" sz="2800" b="1" kern="100">
                <a:solidFill>
                  <a:schemeClr val="tx1"/>
                </a:solidFill>
                <a:latin typeface="+mn-ea"/>
                <a:cs typeface="Times New Roman" panose="02020603050405020304" pitchFamily="18" charset="0"/>
                <a:sym typeface="+mn-ea"/>
              </a:rPr>
              <a:t>迅速攀升。</a:t>
            </a:r>
            <a:endParaRPr lang="zh-CN" altLang="zh-CN" sz="2800" b="1" kern="100">
              <a:solidFill>
                <a:schemeClr val="tx1"/>
              </a:solidFill>
              <a:latin typeface="+mn-ea"/>
              <a:cs typeface="Times New Roman" panose="02020603050405020304" pitchFamily="18" charset="0"/>
            </a:endParaRPr>
          </a:p>
          <a:p>
            <a:pPr lvl="0" indent="713740" algn="just">
              <a:lnSpc>
                <a:spcPct val="150000"/>
              </a:lnSpc>
              <a:tabLst>
                <a:tab pos="4800600"/>
              </a:tabLst>
            </a:pPr>
            <a:r>
              <a:rPr lang="zh-CN" altLang="zh-CN" sz="2800" b="1" kern="100">
                <a:solidFill>
                  <a:schemeClr val="tx1"/>
                </a:solidFill>
                <a:latin typeface="+mn-ea"/>
                <a:cs typeface="Times New Roman" panose="02020603050405020304" pitchFamily="18" charset="0"/>
                <a:sym typeface="+mn-ea"/>
              </a:rPr>
              <a:t>⑥从</a:t>
            </a:r>
            <a:r>
              <a:rPr lang="en-US" altLang="zh-CN" sz="2800" b="1" kern="100">
                <a:solidFill>
                  <a:schemeClr val="tx1"/>
                </a:solidFill>
                <a:latin typeface="+mn-ea"/>
                <a:cs typeface="Courier New" panose="02070309020205020404" pitchFamily="49" charset="0"/>
                <a:sym typeface="+mn-ea"/>
              </a:rPr>
              <a:t> 1993 </a:t>
            </a:r>
            <a:r>
              <a:rPr lang="zh-CN" altLang="zh-CN" sz="2800" b="1" kern="100">
                <a:solidFill>
                  <a:schemeClr val="tx1"/>
                </a:solidFill>
                <a:latin typeface="+mn-ea"/>
                <a:cs typeface="Times New Roman" panose="02020603050405020304" pitchFamily="18" charset="0"/>
                <a:sym typeface="+mn-ea"/>
              </a:rPr>
              <a:t>年我国成为石油净进口国以来，</a:t>
            </a:r>
            <a:r>
              <a:rPr lang="zh-CN" altLang="zh-CN" sz="2800" b="1" kern="100" smtClean="0">
                <a:solidFill>
                  <a:schemeClr val="tx1"/>
                </a:solidFill>
                <a:latin typeface="+mn-ea"/>
                <a:cs typeface="Times New Roman" panose="02020603050405020304" pitchFamily="18" charset="0"/>
                <a:sym typeface="+mn-ea"/>
              </a:rPr>
              <a:t>石油</a:t>
            </a:r>
            <a:r>
              <a:rPr lang="zh-CN" altLang="en-US" sz="2800" b="1" smtClean="0">
                <a:solidFill>
                  <a:schemeClr val="tx1"/>
                </a:solidFill>
                <a:latin typeface="+mn-ea"/>
                <a:sym typeface="+mn-ea"/>
              </a:rPr>
              <a:t>供需</a:t>
            </a:r>
            <a:r>
              <a:rPr lang="zh-CN" altLang="zh-CN" sz="2800" b="1" kern="100" smtClean="0">
                <a:solidFill>
                  <a:schemeClr val="tx1"/>
                </a:solidFill>
                <a:latin typeface="+mn-ea"/>
                <a:cs typeface="Times New Roman" panose="02020603050405020304" pitchFamily="18" charset="0"/>
                <a:sym typeface="+mn-ea"/>
              </a:rPr>
              <a:t>矛盾</a:t>
            </a:r>
            <a:r>
              <a:rPr lang="zh-CN" altLang="zh-CN" sz="2800" b="1" kern="100">
                <a:solidFill>
                  <a:schemeClr val="tx1"/>
                </a:solidFill>
                <a:latin typeface="+mn-ea"/>
                <a:cs typeface="Times New Roman" panose="02020603050405020304" pitchFamily="18" charset="0"/>
                <a:sym typeface="+mn-ea"/>
              </a:rPr>
              <a:t>逐渐突出，石油进口量逐年攀升，</a:t>
            </a:r>
            <a:r>
              <a:rPr lang="zh-CN" altLang="zh-CN" sz="2800" b="1" kern="100">
                <a:solidFill>
                  <a:srgbClr val="FF0000"/>
                </a:solidFill>
                <a:latin typeface="+mn-ea"/>
                <a:cs typeface="Times New Roman" panose="02020603050405020304" pitchFamily="18" charset="0"/>
                <a:sym typeface="+mn-ea"/>
              </a:rPr>
              <a:t>对外依存度不断提高</a:t>
            </a:r>
            <a:r>
              <a:rPr lang="zh-CN" altLang="zh-CN" sz="2800" b="1" kern="100">
                <a:solidFill>
                  <a:schemeClr val="tx1"/>
                </a:solidFill>
                <a:latin typeface="+mn-ea"/>
                <a:cs typeface="Times New Roman" panose="02020603050405020304" pitchFamily="18" charset="0"/>
                <a:sym typeface="+mn-ea"/>
              </a:rPr>
              <a:t>。</a:t>
            </a:r>
            <a:endParaRPr lang="zh-CN" altLang="zh-CN" sz="2800" b="1" kern="100">
              <a:solidFill>
                <a:schemeClr val="tx1"/>
              </a:solidFill>
              <a:effectLst/>
              <a:latin typeface="+mn-ea"/>
              <a:cs typeface="Courier New" panose="02070309020205020404" pitchFamily="49" charset="0"/>
            </a:endParaRPr>
          </a:p>
        </p:txBody>
      </p:sp>
      <p:sp>
        <p:nvSpPr>
          <p:cNvPr id="3" name="文本框 2"/>
          <p:cNvSpPr txBox="1"/>
          <p:nvPr>
            <p:custDataLst>
              <p:tags r:id="rId10"/>
            </p:custDataLst>
          </p:nvPr>
        </p:nvSpPr>
        <p:spPr>
          <a:xfrm>
            <a:off x="1412875" y="521335"/>
            <a:ext cx="7124700" cy="829945"/>
          </a:xfrm>
          <a:prstGeom prst="rect">
            <a:avLst/>
          </a:prstGeom>
          <a:noFill/>
        </p:spPr>
        <p:txBody>
          <a:bodyPr wrap="square" rtlCol="0" anchor="t">
            <a:spAutoFit/>
          </a:bodyPr>
          <a:lstStyle/>
          <a:p>
            <a:pPr indent="0" algn="l" fontAlgn="auto">
              <a:lnSpc>
                <a:spcPct val="150000"/>
              </a:lnSpc>
              <a:spcAft>
                <a:spcPct val="0"/>
              </a:spcAft>
              <a:tabLst>
                <a:tab pos="4800600"/>
              </a:tabLst>
            </a:pPr>
            <a:r>
              <a:rPr lang="en-US" altLang="zh-CN" sz="3200" b="1">
                <a:latin typeface="+mn-ea"/>
                <a:cs typeface="+mn-ea"/>
                <a:sym typeface="+mn-ea"/>
              </a:rPr>
              <a:t>1.</a:t>
            </a:r>
            <a:r>
              <a:rPr lang="zh-CN" altLang="en-US" sz="3200" b="1">
                <a:latin typeface="+mn-ea"/>
                <a:cs typeface="+mn-ea"/>
                <a:sym typeface="+mn-ea"/>
              </a:rPr>
              <a:t>我国石油资源现状</a:t>
            </a:r>
            <a:endParaRPr lang="zh-CN" altLang="en-US" sz="3200" b="1">
              <a:latin typeface="+mn-ea"/>
              <a:cs typeface="+mn-ea"/>
              <a:sym typeface="+mn-ea"/>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第四节</a:t>
            </a:r>
            <a:endParaRPr lang="zh-CN" altLang="en-US" sz="2800" b="1">
              <a:solidFill>
                <a:srgbClr val="FFC000"/>
              </a:solidFill>
            </a:endParaRPr>
          </a:p>
        </p:txBody>
      </p:sp>
      <p:sp>
        <p:nvSpPr>
          <p:cNvPr id="2" name="文本框 1"/>
          <p:cNvSpPr txBox="1"/>
          <p:nvPr>
            <p:custDataLst>
              <p:tags r:id="rId9"/>
            </p:custDataLst>
          </p:nvPr>
        </p:nvSpPr>
        <p:spPr>
          <a:xfrm>
            <a:off x="994410" y="521970"/>
            <a:ext cx="7865110" cy="829945"/>
          </a:xfrm>
          <a:prstGeom prst="rect">
            <a:avLst/>
          </a:prstGeom>
          <a:noFill/>
        </p:spPr>
        <p:txBody>
          <a:bodyPr wrap="none" rtlCol="0" anchor="t">
            <a:spAutoFit/>
          </a:bodyPr>
          <a:lstStyle/>
          <a:p>
            <a:pPr indent="0" algn="just" fontAlgn="auto">
              <a:lnSpc>
                <a:spcPct val="150000"/>
              </a:lnSpc>
              <a:spcAft>
                <a:spcPct val="0"/>
              </a:spcAft>
              <a:tabLst>
                <a:tab pos="4800600"/>
              </a:tabLst>
            </a:pPr>
            <a:r>
              <a:rPr lang="en-US" altLang="zh-CN" sz="3200" b="1" kern="100">
                <a:solidFill>
                  <a:schemeClr val="tx1"/>
                </a:solidFill>
                <a:latin typeface="+mn-ea"/>
                <a:cs typeface="Times New Roman" panose="02020603050405020304" pitchFamily="18" charset="0"/>
                <a:sym typeface="+mn-ea"/>
              </a:rPr>
              <a:t>2.</a:t>
            </a:r>
            <a:r>
              <a:rPr lang="zh-CN" altLang="zh-CN" sz="3200" b="1" kern="100">
                <a:solidFill>
                  <a:schemeClr val="tx1"/>
                </a:solidFill>
                <a:latin typeface="+mn-ea"/>
                <a:cs typeface="Times New Roman" panose="02020603050405020304" pitchFamily="18" charset="0"/>
                <a:sym typeface="+mn-ea"/>
              </a:rPr>
              <a:t>针对我国石油长期稳定供应所采取的措施</a:t>
            </a:r>
            <a:endParaRPr lang="zh-CN" altLang="zh-CN" sz="3200" b="1" kern="100">
              <a:solidFill>
                <a:schemeClr val="tx1"/>
              </a:solidFill>
              <a:latin typeface="+mn-ea"/>
              <a:cs typeface="Times New Roman" panose="02020603050405020304" pitchFamily="18" charset="0"/>
              <a:sym typeface="+mn-ea"/>
            </a:endParaRPr>
          </a:p>
        </p:txBody>
      </p:sp>
      <p:sp>
        <p:nvSpPr>
          <p:cNvPr id="3" name="矩形 2"/>
          <p:cNvSpPr/>
          <p:nvPr>
            <p:custDataLst>
              <p:tags r:id="rId10"/>
            </p:custDataLst>
          </p:nvPr>
        </p:nvSpPr>
        <p:spPr>
          <a:xfrm>
            <a:off x="266065" y="1443355"/>
            <a:ext cx="11767820" cy="3322955"/>
          </a:xfrm>
          <a:prstGeom prst="rect">
            <a:avLst/>
          </a:prstGeom>
        </p:spPr>
        <p:txBody>
          <a:bodyPr wrap="square">
            <a:spAutoFit/>
          </a:bodyPr>
          <a:lstStyle/>
          <a:p>
            <a:pPr lvl="0" indent="713740" algn="just">
              <a:lnSpc>
                <a:spcPct val="150000"/>
              </a:lnSpc>
              <a:tabLst>
                <a:tab pos="4800600"/>
              </a:tabLst>
            </a:pPr>
            <a:r>
              <a:rPr lang="zh-CN" altLang="zh-CN" sz="2800" b="1" kern="100">
                <a:solidFill>
                  <a:schemeClr val="tx1"/>
                </a:solidFill>
                <a:latin typeface="+mn-ea"/>
                <a:cs typeface="Times New Roman" panose="02020603050405020304" pitchFamily="18" charset="0"/>
              </a:rPr>
              <a:t>①</a:t>
            </a:r>
            <a:r>
              <a:rPr lang="zh-CN" altLang="zh-CN" sz="2800" b="1" kern="100">
                <a:latin typeface="+mn-ea"/>
                <a:cs typeface="Times New Roman" panose="02020603050405020304" pitchFamily="18" charset="0"/>
                <a:sym typeface="+mn-ea"/>
              </a:rPr>
              <a:t>开拓国际石油运输通道</a:t>
            </a:r>
            <a:endParaRPr lang="zh-CN" altLang="zh-CN" sz="2800" b="1" kern="100">
              <a:latin typeface="+mn-ea"/>
              <a:cs typeface="Times New Roman" panose="02020603050405020304" pitchFamily="18" charset="0"/>
              <a:sym typeface="+mn-ea"/>
            </a:endParaRPr>
          </a:p>
          <a:p>
            <a:pPr lvl="0" indent="713740" algn="just">
              <a:lnSpc>
                <a:spcPct val="150000"/>
              </a:lnSpc>
              <a:tabLst>
                <a:tab pos="4800600"/>
              </a:tabLst>
            </a:pPr>
            <a:r>
              <a:rPr lang="zh-CN" altLang="zh-CN" sz="2800" b="1" kern="100">
                <a:solidFill>
                  <a:schemeClr val="tx1"/>
                </a:solidFill>
                <a:latin typeface="+mn-ea"/>
                <a:cs typeface="Times New Roman" panose="02020603050405020304" pitchFamily="18" charset="0"/>
                <a:sym typeface="+mn-ea"/>
              </a:rPr>
              <a:t>②</a:t>
            </a:r>
            <a:r>
              <a:rPr lang="zh-CN" altLang="zh-CN" sz="2800" b="1" kern="100">
                <a:latin typeface="+mn-ea"/>
                <a:cs typeface="Times New Roman" panose="02020603050405020304" pitchFamily="18" charset="0"/>
                <a:sym typeface="+mn-ea"/>
              </a:rPr>
              <a:t>提高石油战略储备</a:t>
            </a:r>
            <a:endParaRPr lang="zh-CN" altLang="zh-CN" sz="2800" b="1" kern="100">
              <a:latin typeface="+mn-ea"/>
              <a:cs typeface="Times New Roman" panose="02020603050405020304" pitchFamily="18" charset="0"/>
            </a:endParaRPr>
          </a:p>
          <a:p>
            <a:pPr lvl="0" indent="713740" algn="just">
              <a:lnSpc>
                <a:spcPct val="150000"/>
              </a:lnSpc>
              <a:tabLst>
                <a:tab pos="4800600"/>
              </a:tabLst>
            </a:pPr>
            <a:r>
              <a:rPr lang="zh-CN" altLang="zh-CN" sz="2800" b="1" kern="100">
                <a:solidFill>
                  <a:schemeClr val="tx1"/>
                </a:solidFill>
                <a:latin typeface="+mn-ea"/>
                <a:cs typeface="Times New Roman" panose="02020603050405020304" pitchFamily="18" charset="0"/>
                <a:sym typeface="+mn-ea"/>
              </a:rPr>
              <a:t>③</a:t>
            </a:r>
            <a:r>
              <a:rPr lang="zh-CN" altLang="zh-CN" sz="2800" b="1" kern="100">
                <a:latin typeface="+mn-ea"/>
                <a:cs typeface="Times New Roman" panose="02020603050405020304" pitchFamily="18" charset="0"/>
                <a:sym typeface="+mn-ea"/>
              </a:rPr>
              <a:t>加大国内石油开发力度，推动石油企业“走出去”</a:t>
            </a:r>
            <a:endParaRPr lang="zh-CN" altLang="zh-CN" sz="2800" b="1" kern="100">
              <a:solidFill>
                <a:schemeClr val="tx1"/>
              </a:solidFill>
              <a:latin typeface="+mn-ea"/>
              <a:cs typeface="Times New Roman" panose="02020603050405020304" pitchFamily="18" charset="0"/>
            </a:endParaRPr>
          </a:p>
          <a:p>
            <a:pPr lvl="0" indent="713740" algn="just">
              <a:lnSpc>
                <a:spcPct val="150000"/>
              </a:lnSpc>
              <a:tabLst>
                <a:tab pos="4800600"/>
              </a:tabLst>
            </a:pPr>
            <a:r>
              <a:rPr lang="zh-CN" altLang="zh-CN" sz="2800" b="1" kern="100">
                <a:solidFill>
                  <a:schemeClr val="tx1"/>
                </a:solidFill>
                <a:latin typeface="+mn-ea"/>
                <a:cs typeface="Times New Roman" panose="02020603050405020304" pitchFamily="18" charset="0"/>
              </a:rPr>
              <a:t>④</a:t>
            </a:r>
            <a:r>
              <a:rPr lang="zh-CN" altLang="zh-CN" sz="2800" b="1" kern="100">
                <a:latin typeface="+mn-ea"/>
                <a:cs typeface="Times New Roman" panose="02020603050405020304" pitchFamily="18" charset="0"/>
                <a:sym typeface="+mn-ea"/>
              </a:rPr>
              <a:t>改善能源消费结构，大力开发新能源      </a:t>
            </a:r>
            <a:endParaRPr lang="zh-CN" altLang="zh-CN" sz="2800" b="1" kern="100">
              <a:latin typeface="+mn-ea"/>
              <a:cs typeface="Times New Roman" panose="02020603050405020304" pitchFamily="18" charset="0"/>
            </a:endParaRPr>
          </a:p>
          <a:p>
            <a:pPr lvl="0" indent="713740" algn="just">
              <a:lnSpc>
                <a:spcPct val="150000"/>
              </a:lnSpc>
              <a:tabLst>
                <a:tab pos="4800600"/>
              </a:tabLst>
            </a:pPr>
            <a:endParaRPr lang="zh-CN" altLang="zh-CN" sz="2800" b="1" kern="100">
              <a:solidFill>
                <a:schemeClr val="tx1"/>
              </a:solidFill>
              <a:latin typeface="+mn-ea"/>
              <a:cs typeface="Times New Roman" panose="02020603050405020304" pitchFamily="18" charset="0"/>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pic>
        <p:nvPicPr>
          <p:cNvPr id="14" name="图片占位符 13"/>
          <p:cNvPicPr>
            <a:picLocks noGrp="1" noChangeAspect="1"/>
          </p:cNvPicPr>
          <p:nvPr>
            <p:ph type="pic" idx="4294967295"/>
            <p:custDataLst>
              <p:tags r:id="rId9"/>
            </p:custDataLst>
          </p:nvPr>
        </p:nvPicPr>
        <p:blipFill>
          <a:blip r:embed="rId8"/>
          <a:stretch>
            <a:fillRect/>
          </a:stretch>
        </p:blipFill>
        <p:spPr>
          <a:xfrm>
            <a:off x="0" y="5158105"/>
            <a:ext cx="1666240" cy="1699895"/>
          </a:xfrm>
          <a:prstGeom prst="rect">
            <a:avLst/>
          </a:prstGeom>
        </p:spPr>
      </p:pic>
      <p:sp>
        <p:nvSpPr>
          <p:cNvPr id="4" name="文本框 3"/>
          <p:cNvSpPr txBox="1"/>
          <p:nvPr>
            <p:custDataLst>
              <p:tags r:id="rId10"/>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第四节</a:t>
            </a:r>
            <a:endParaRPr lang="zh-CN" altLang="en-US" sz="2800" b="1">
              <a:solidFill>
                <a:srgbClr val="FFC000"/>
              </a:solidFill>
            </a:endParaRPr>
          </a:p>
        </p:txBody>
      </p:sp>
      <p:sp>
        <p:nvSpPr>
          <p:cNvPr id="2" name="文本框 1"/>
          <p:cNvSpPr txBox="1"/>
          <p:nvPr>
            <p:custDataLst>
              <p:tags r:id="rId11"/>
            </p:custDataLst>
          </p:nvPr>
        </p:nvSpPr>
        <p:spPr>
          <a:xfrm>
            <a:off x="2072640" y="521970"/>
            <a:ext cx="6924040" cy="829945"/>
          </a:xfrm>
          <a:prstGeom prst="rect">
            <a:avLst/>
          </a:prstGeom>
          <a:noFill/>
        </p:spPr>
        <p:txBody>
          <a:bodyPr wrap="square" rtlCol="0" anchor="t">
            <a:spAutoFit/>
          </a:bodyPr>
          <a:lstStyle/>
          <a:p>
            <a:pPr indent="0" algn="just" fontAlgn="auto">
              <a:lnSpc>
                <a:spcPct val="150000"/>
              </a:lnSpc>
              <a:spcAft>
                <a:spcPct val="0"/>
              </a:spcAft>
              <a:tabLst>
                <a:tab pos="4800600"/>
              </a:tabLst>
            </a:pPr>
            <a:r>
              <a:rPr lang="en-US" sz="3200" b="1" kern="100">
                <a:solidFill>
                  <a:schemeClr val="tx1"/>
                </a:solidFill>
                <a:latin typeface="+mn-ea"/>
                <a:cs typeface="Times New Roman" panose="02020603050405020304" pitchFamily="18" charset="0"/>
                <a:sym typeface="+mn-ea"/>
              </a:rPr>
              <a:t>1.</a:t>
            </a:r>
            <a:r>
              <a:rPr lang="zh-CN" altLang="en-US" sz="3200" b="1" kern="100">
                <a:solidFill>
                  <a:schemeClr val="tx1"/>
                </a:solidFill>
                <a:latin typeface="+mn-ea"/>
                <a:cs typeface="Times New Roman" panose="02020603050405020304" pitchFamily="18" charset="0"/>
                <a:sym typeface="+mn-ea"/>
              </a:rPr>
              <a:t>海洋资源的开发</a:t>
            </a:r>
            <a:endParaRPr lang="zh-CN" altLang="en-US" sz="3200" b="1" kern="100">
              <a:solidFill>
                <a:schemeClr val="tx1"/>
              </a:solidFill>
              <a:latin typeface="+mn-ea"/>
              <a:cs typeface="Times New Roman" panose="02020603050405020304" pitchFamily="18" charset="0"/>
              <a:sym typeface="+mn-ea"/>
            </a:endParaRPr>
          </a:p>
        </p:txBody>
      </p:sp>
      <p:sp>
        <p:nvSpPr>
          <p:cNvPr id="3" name="矩形 2"/>
          <p:cNvSpPr/>
          <p:nvPr>
            <p:custDataLst>
              <p:tags r:id="rId12"/>
            </p:custDataLst>
          </p:nvPr>
        </p:nvSpPr>
        <p:spPr>
          <a:xfrm>
            <a:off x="1092835" y="1509395"/>
            <a:ext cx="10795000" cy="3322955"/>
          </a:xfrm>
          <a:prstGeom prst="rect">
            <a:avLst/>
          </a:prstGeom>
        </p:spPr>
        <p:txBody>
          <a:bodyPr wrap="square">
            <a:spAutoFit/>
          </a:bodyPr>
          <a:lstStyle/>
          <a:p>
            <a:pPr lvl="0" indent="713740" algn="just">
              <a:lnSpc>
                <a:spcPct val="150000"/>
              </a:lnSpc>
              <a:tabLst>
                <a:tab pos="4800600"/>
              </a:tabLst>
            </a:pPr>
            <a:r>
              <a:rPr lang="zh-CN" altLang="zh-CN" sz="2800" b="1" kern="100">
                <a:solidFill>
                  <a:schemeClr val="tx1"/>
                </a:solidFill>
                <a:latin typeface="+mn-ea"/>
                <a:cs typeface="Times New Roman" panose="02020603050405020304" pitchFamily="18" charset="0"/>
              </a:rPr>
              <a:t>①海域上空：</a:t>
            </a:r>
            <a:r>
              <a:rPr lang="zh-CN" altLang="en-US" sz="2800" b="1">
                <a:solidFill>
                  <a:srgbClr val="00B050"/>
                </a:solidFill>
                <a:latin typeface="微软雅黑" panose="020b0503020204020204" charset="-122"/>
                <a:ea typeface="微软雅黑"/>
                <a:cs typeface="微软雅黑" panose="020b0503020204020204" charset="-122"/>
                <a:sym typeface="Wingdings" panose="05000000000000000000" pitchFamily="2" charset="2"/>
              </a:rPr>
              <a:t>航空航线</a:t>
            </a:r>
            <a:endParaRPr lang="zh-CN" altLang="zh-CN" sz="2800" b="1" kern="100">
              <a:latin typeface="+mn-ea"/>
              <a:cs typeface="Times New Roman" panose="02020603050405020304" pitchFamily="18" charset="0"/>
              <a:sym typeface="+mn-ea"/>
            </a:endParaRPr>
          </a:p>
          <a:p>
            <a:pPr lvl="0" indent="713740" algn="just">
              <a:lnSpc>
                <a:spcPct val="150000"/>
              </a:lnSpc>
              <a:tabLst>
                <a:tab pos="4800600"/>
              </a:tabLst>
            </a:pPr>
            <a:r>
              <a:rPr lang="zh-CN" altLang="zh-CN" sz="2800" b="1" kern="100">
                <a:solidFill>
                  <a:schemeClr val="tx1"/>
                </a:solidFill>
                <a:latin typeface="+mn-ea"/>
                <a:cs typeface="Times New Roman" panose="02020603050405020304" pitchFamily="18" charset="0"/>
                <a:sym typeface="+mn-ea"/>
              </a:rPr>
              <a:t>②</a:t>
            </a:r>
            <a:r>
              <a:rPr lang="zh-CN" altLang="en-US" sz="2800" b="1">
                <a:latin typeface="微软雅黑" panose="020b0503020204020204" charset="-122"/>
                <a:ea typeface="微软雅黑"/>
                <a:cs typeface="微软雅黑" panose="020b0503020204020204" charset="-122"/>
                <a:sym typeface="+mn-ea"/>
              </a:rPr>
              <a:t>海面及水体：</a:t>
            </a:r>
            <a:r>
              <a:rPr lang="zh-CN" altLang="zh-CN" sz="2800" b="1" kern="100">
                <a:solidFill>
                  <a:srgbClr val="00B050"/>
                </a:solidFill>
                <a:latin typeface="Times New Roman" panose="02020603050405020304" pitchFamily="18" charset="0"/>
                <a:cs typeface="Times New Roman" panose="02020603050405020304" pitchFamily="18" charset="0"/>
                <a:sym typeface="+mn-ea"/>
              </a:rPr>
              <a:t>渔业捕捞和养殖</a:t>
            </a:r>
            <a:r>
              <a:rPr lang="zh-CN" altLang="zh-CN" sz="2800" b="1" kern="100" smtClean="0">
                <a:solidFill>
                  <a:srgbClr val="00B050"/>
                </a:solidFill>
                <a:latin typeface="Times New Roman" panose="02020603050405020304" pitchFamily="18" charset="0"/>
                <a:cs typeface="Times New Roman" panose="02020603050405020304" pitchFamily="18" charset="0"/>
                <a:sym typeface="+mn-ea"/>
              </a:rPr>
              <a:t>、</a:t>
            </a:r>
            <a:r>
              <a:rPr lang="zh-CN" altLang="en-US" sz="2800" b="1">
                <a:solidFill>
                  <a:srgbClr val="00B050"/>
                </a:solidFill>
                <a:sym typeface="+mn-ea"/>
              </a:rPr>
              <a:t>港口</a:t>
            </a:r>
            <a:r>
              <a:rPr lang="zh-CN" altLang="en-US" sz="2800" b="1" smtClean="0">
                <a:solidFill>
                  <a:srgbClr val="00B050"/>
                </a:solidFill>
                <a:sym typeface="+mn-ea"/>
              </a:rPr>
              <a:t>航运</a:t>
            </a:r>
            <a:r>
              <a:rPr lang="zh-CN" altLang="zh-CN" sz="2800" b="1" kern="100" smtClean="0">
                <a:solidFill>
                  <a:srgbClr val="00B050"/>
                </a:solidFill>
                <a:latin typeface="Times New Roman" panose="02020603050405020304" pitchFamily="18" charset="0"/>
                <a:cs typeface="Times New Roman" panose="02020603050405020304" pitchFamily="18" charset="0"/>
                <a:sym typeface="+mn-ea"/>
              </a:rPr>
              <a:t>、</a:t>
            </a:r>
            <a:r>
              <a:rPr lang="zh-CN" altLang="zh-CN" sz="2800" b="1" kern="100">
                <a:solidFill>
                  <a:srgbClr val="00B050"/>
                </a:solidFill>
                <a:latin typeface="Times New Roman" panose="02020603050405020304" pitchFamily="18" charset="0"/>
                <a:cs typeface="Times New Roman" panose="02020603050405020304" pitchFamily="18" charset="0"/>
                <a:sym typeface="+mn-ea"/>
              </a:rPr>
              <a:t>填海造陆、</a:t>
            </a:r>
            <a:r>
              <a:rPr lang="zh-CN" altLang="en-US" sz="2800" b="1" smtClean="0">
                <a:solidFill>
                  <a:srgbClr val="00B050"/>
                </a:solidFill>
                <a:sym typeface="+mn-ea"/>
              </a:rPr>
              <a:t>海岛</a:t>
            </a:r>
            <a:r>
              <a:rPr lang="zh-CN" altLang="zh-CN" sz="2800" b="1" kern="100" smtClean="0">
                <a:solidFill>
                  <a:srgbClr val="00B050"/>
                </a:solidFill>
                <a:latin typeface="Times New Roman" panose="02020603050405020304" pitchFamily="18" charset="0"/>
                <a:cs typeface="Times New Roman" panose="02020603050405020304" pitchFamily="18" charset="0"/>
                <a:sym typeface="+mn-ea"/>
              </a:rPr>
              <a:t>开发、</a:t>
            </a:r>
            <a:r>
              <a:rPr lang="zh-CN" altLang="en-US" sz="2800" b="1">
                <a:solidFill>
                  <a:srgbClr val="00B050"/>
                </a:solidFill>
                <a:sym typeface="+mn-ea"/>
              </a:rPr>
              <a:t>海上</a:t>
            </a:r>
            <a:r>
              <a:rPr lang="zh-CN" altLang="en-US" sz="2800" b="1" smtClean="0">
                <a:solidFill>
                  <a:srgbClr val="00B050"/>
                </a:solidFill>
                <a:sym typeface="+mn-ea"/>
              </a:rPr>
              <a:t>城市、</a:t>
            </a:r>
            <a:r>
              <a:rPr lang="zh-CN" altLang="en-US" sz="2800" b="1">
                <a:solidFill>
                  <a:srgbClr val="00B050"/>
                </a:solidFill>
                <a:sym typeface="+mn-ea"/>
              </a:rPr>
              <a:t>海上</a:t>
            </a:r>
            <a:r>
              <a:rPr lang="zh-CN" altLang="en-US" sz="2800" b="1" smtClean="0">
                <a:solidFill>
                  <a:srgbClr val="00B050"/>
                </a:solidFill>
                <a:sym typeface="+mn-ea"/>
              </a:rPr>
              <a:t>通道</a:t>
            </a:r>
            <a:r>
              <a:rPr lang="zh-CN" altLang="zh-CN" sz="2800" b="1" kern="100" smtClean="0">
                <a:solidFill>
                  <a:srgbClr val="00B050"/>
                </a:solidFill>
                <a:latin typeface="Times New Roman" panose="02020603050405020304" pitchFamily="18" charset="0"/>
                <a:cs typeface="Times New Roman" panose="02020603050405020304" pitchFamily="18" charset="0"/>
                <a:sym typeface="+mn-ea"/>
              </a:rPr>
              <a:t>和</a:t>
            </a:r>
            <a:r>
              <a:rPr lang="zh-CN" altLang="en-US" sz="2800" b="1" smtClean="0">
                <a:solidFill>
                  <a:srgbClr val="00B050"/>
                </a:solidFill>
                <a:sym typeface="+mn-ea"/>
              </a:rPr>
              <a:t>海岛</a:t>
            </a:r>
            <a:endParaRPr lang="zh-CN" altLang="en-US" sz="2800" b="1" u="sng" smtClean="0">
              <a:solidFill>
                <a:srgbClr val="00B050"/>
              </a:solidFill>
              <a:sym typeface="+mn-ea"/>
            </a:endParaRPr>
          </a:p>
          <a:p>
            <a:pPr lvl="0" indent="713740" algn="just">
              <a:lnSpc>
                <a:spcPct val="150000"/>
              </a:lnSpc>
              <a:tabLst>
                <a:tab pos="4800600"/>
              </a:tabLst>
            </a:pPr>
            <a:r>
              <a:rPr lang="zh-CN" altLang="zh-CN" sz="2800" b="1" kern="100">
                <a:solidFill>
                  <a:schemeClr val="tx1"/>
                </a:solidFill>
                <a:latin typeface="+mn-ea"/>
                <a:cs typeface="Times New Roman" panose="02020603050405020304" pitchFamily="18" charset="0"/>
                <a:sym typeface="+mn-ea"/>
              </a:rPr>
              <a:t>③</a:t>
            </a:r>
            <a:r>
              <a:rPr lang="zh-CN" altLang="zh-CN" sz="2800" b="1" kern="100">
                <a:latin typeface="+mn-ea"/>
                <a:cs typeface="Times New Roman" panose="02020603050405020304" pitchFamily="18" charset="0"/>
                <a:sym typeface="+mn-ea"/>
              </a:rPr>
              <a:t>海底空间：海底隧道、海底光缆、海底矿产资源</a:t>
            </a:r>
            <a:endParaRPr lang="zh-CN" altLang="zh-CN" sz="2800" b="1" kern="100">
              <a:solidFill>
                <a:schemeClr val="tx1"/>
              </a:solidFill>
              <a:latin typeface="+mn-ea"/>
              <a:cs typeface="Times New Roman" panose="02020603050405020304" pitchFamily="18" charset="0"/>
            </a:endParaRPr>
          </a:p>
          <a:p>
            <a:pPr lvl="0" indent="713740" algn="just">
              <a:lnSpc>
                <a:spcPct val="150000"/>
              </a:lnSpc>
              <a:tabLst>
                <a:tab pos="4800600"/>
              </a:tabLst>
            </a:pPr>
            <a:r>
              <a:rPr lang="zh-CN" altLang="zh-CN" sz="2800" b="1" kern="100">
                <a:solidFill>
                  <a:schemeClr val="tx1"/>
                </a:solidFill>
                <a:latin typeface="+mn-ea"/>
                <a:cs typeface="Times New Roman" panose="02020603050405020304" pitchFamily="18" charset="0"/>
              </a:rPr>
              <a:t>④</a:t>
            </a:r>
            <a:r>
              <a:rPr lang="zh-CN" altLang="zh-CN" sz="2800" b="1" kern="100">
                <a:latin typeface="+mn-ea"/>
                <a:cs typeface="Times New Roman" panose="02020603050405020304" pitchFamily="18" charset="0"/>
                <a:sym typeface="+mn-ea"/>
              </a:rPr>
              <a:t>海岸带：海陆资源</a:t>
            </a:r>
            <a:endParaRPr lang="zh-CN" altLang="zh-CN" sz="2800" b="1" kern="100">
              <a:solidFill>
                <a:schemeClr val="tx1"/>
              </a:solidFill>
              <a:latin typeface="+mn-ea"/>
              <a:cs typeface="Times New Roman" panose="02020603050405020304" pitchFamily="18" charset="0"/>
            </a:endParaRPr>
          </a:p>
        </p:txBody>
      </p:sp>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6" name="矩形 5"/>
          <p:cNvSpPr/>
          <p:nvPr>
            <p:custDataLst>
              <p:tags r:id="rId4"/>
            </p:custDataLst>
          </p:nvPr>
        </p:nvSpPr>
        <p:spPr>
          <a:xfrm>
            <a:off x="879475" y="1508125"/>
            <a:ext cx="4917440" cy="1568450"/>
          </a:xfrm>
          <a:prstGeom prst="rect">
            <a:avLst/>
          </a:prstGeom>
        </p:spPr>
        <p:txBody>
          <a:bodyPr wrap="square">
            <a:normAutofit/>
          </a:bodyPr>
          <a:lstStyle/>
          <a:p>
            <a:r>
              <a:rPr lang="zh-CN" altLang="en-US" sz="9600" b="1">
                <a:solidFill>
                  <a:schemeClr val="lt1"/>
                </a:solidFill>
                <a:uFillTx/>
                <a:latin typeface="Arial" panose="020b0604020202020204" pitchFamily="34" charset="0"/>
                <a:ea typeface="幼圆" panose="02010509060101010101" pitchFamily="49" charset="-122"/>
              </a:rPr>
              <a:t>第一章</a:t>
            </a:r>
            <a:endParaRPr lang="zh-CN" altLang="en-US" sz="9600" b="1">
              <a:solidFill>
                <a:schemeClr val="lt1"/>
              </a:solidFill>
              <a:uFillTx/>
              <a:latin typeface="Arial" panose="020b0604020202020204" pitchFamily="34" charset="0"/>
              <a:ea typeface="幼圆" panose="02010509060101010101" pitchFamily="49" charset="-122"/>
            </a:endParaRPr>
          </a:p>
        </p:txBody>
      </p:sp>
      <p:sp>
        <p:nvSpPr>
          <p:cNvPr id="14" name="标题 13"/>
          <p:cNvSpPr>
            <a:spLocks noGrp="1"/>
          </p:cNvSpPr>
          <p:nvPr>
            <p:ph type="title"/>
            <p:custDataLst>
              <p:tags r:id="rId5"/>
            </p:custDataLst>
          </p:nvPr>
        </p:nvSpPr>
        <p:spPr>
          <a:xfrm>
            <a:off x="742950" y="3167380"/>
            <a:ext cx="9674860" cy="1172845"/>
          </a:xfrm>
        </p:spPr>
        <p:txBody>
          <a:bodyPr>
            <a:normAutofit fontScale="90000"/>
          </a:bodyPr>
          <a:lstStyle/>
          <a:p>
            <a:r>
              <a:rPr lang="zh-CN" altLang="en-US">
                <a:solidFill>
                  <a:schemeClr val="lt1"/>
                </a:solidFill>
              </a:rPr>
              <a:t>资源、环境与人类活动</a:t>
            </a:r>
            <a:endParaRPr lang="zh-CN" altLang="en-US">
              <a:solidFill>
                <a:schemeClr val="lt1"/>
              </a:solidFill>
            </a:endParaRPr>
          </a:p>
        </p:txBody>
      </p:sp>
      <p:cxnSp>
        <p:nvCxnSpPr>
          <p:cNvPr id="8" name="直接连接符 7"/>
          <p:cNvCxnSpPr/>
          <p:nvPr>
            <p:custDataLst>
              <p:tags r:id="rId6"/>
            </p:custDataLst>
          </p:nvPr>
        </p:nvCxnSpPr>
        <p:spPr>
          <a:xfrm>
            <a:off x="6073140" y="755650"/>
            <a:ext cx="859790" cy="0"/>
          </a:xfrm>
          <a:prstGeom prst="line">
            <a:avLst/>
          </a:prstGeom>
          <a:ln w="25400">
            <a:solidFill>
              <a:schemeClr val="l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7"/>
            </p:custDataLst>
          </p:nvPr>
        </p:nvCxnSpPr>
        <p:spPr>
          <a:xfrm>
            <a:off x="6096000" y="6108700"/>
            <a:ext cx="859790" cy="0"/>
          </a:xfrm>
          <a:prstGeom prst="line">
            <a:avLst/>
          </a:prstGeom>
          <a:ln w="25400">
            <a:solidFill>
              <a:schemeClr val="lt1"/>
            </a:solidFill>
          </a:ln>
        </p:spPr>
        <p:style>
          <a:lnRef idx="1">
            <a:schemeClr val="accent1"/>
          </a:lnRef>
          <a:fillRef idx="0">
            <a:schemeClr val="accent1"/>
          </a:fillRef>
          <a:effectRef idx="0">
            <a:schemeClr val="accent1"/>
          </a:effectRef>
          <a:fontRef idx="minor">
            <a:schemeClr val="tx1"/>
          </a:fontRef>
        </p:style>
      </p:cxnSp>
    </p:spTree>
    <p:custDataLst>
      <p:tags r:id="rId8"/>
    </p:custDataLst>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13" name="标题 12"/>
          <p:cNvSpPr>
            <a:spLocks noGrp="1"/>
          </p:cNvSpPr>
          <p:nvPr>
            <p:ph type="ctrTitle"/>
            <p:custDataLst>
              <p:tags r:id="rId3"/>
            </p:custDataLst>
          </p:nvPr>
        </p:nvSpPr>
        <p:spPr>
          <a:xfrm>
            <a:off x="1623060" y="862965"/>
            <a:ext cx="8486140" cy="4243705"/>
          </a:xfrm>
          <a:solidFill>
            <a:srgbClr val="66A1ED"/>
          </a:solidFill>
        </p:spPr>
        <p:txBody>
          <a:bodyPr>
            <a:normAutofit/>
          </a:bodyPr>
          <a:lstStyle/>
          <a:p>
            <a:pPr algn="l"/>
            <a:r>
              <a:rPr lang="zh-CN" altLang="en-US" sz="8000" spc="-200">
                <a:solidFill>
                  <a:schemeClr val="bg1"/>
                </a:solidFill>
                <a:latin typeface="幼圆" charset="0"/>
                <a:ea typeface="幼圆" charset="0"/>
                <a:sym typeface="+mn-ea"/>
              </a:rPr>
              <a:t>第三章</a:t>
            </a:r>
            <a:br>
              <a:rPr lang="zh-CN" altLang="en-US" sz="8000" spc="-200">
                <a:solidFill>
                  <a:schemeClr val="bg1"/>
                </a:solidFill>
                <a:uFillTx/>
                <a:latin typeface="幼圆" charset="0"/>
                <a:ea typeface="幼圆" charset="0"/>
              </a:rPr>
            </a:br>
            <a:r>
              <a:rPr lang="zh-CN" altLang="en-US" sz="6000" spc="-200">
                <a:solidFill>
                  <a:schemeClr val="bg1"/>
                </a:solidFill>
                <a:latin typeface="幼圆" charset="0"/>
                <a:ea typeface="幼圆" charset="0"/>
                <a:sym typeface="+mn-ea"/>
              </a:rPr>
              <a:t>生态环境保护与国家安全</a:t>
            </a:r>
            <a:br>
              <a:rPr lang="zh-CN" altLang="en-US" b="1" spc="-200">
                <a:solidFill>
                  <a:srgbClr val="0070C0"/>
                </a:solidFill>
                <a:uFillTx/>
                <a:latin typeface="幼圆" charset="0"/>
                <a:ea typeface="幼圆" charset="0"/>
              </a:rPr>
            </a:br>
            <a:endParaRPr lang="zh-CN" altLang="en-US">
              <a:solidFill>
                <a:schemeClr val="bg1"/>
              </a:solidFill>
            </a:endParaRPr>
          </a:p>
        </p:txBody>
      </p:sp>
    </p:spTree>
    <p:custDataLst>
      <p:tags r:id="rId4"/>
    </p:custData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第一节</a:t>
            </a:r>
            <a:endParaRPr lang="zh-CN" altLang="en-US" sz="2800" b="1">
              <a:solidFill>
                <a:srgbClr val="FFC000"/>
              </a:solidFill>
            </a:endParaRPr>
          </a:p>
        </p:txBody>
      </p:sp>
      <p:sp>
        <p:nvSpPr>
          <p:cNvPr id="6" name="矩形 5"/>
          <p:cNvSpPr/>
          <p:nvPr>
            <p:custDataLst>
              <p:tags r:id="rId9"/>
            </p:custDataLst>
          </p:nvPr>
        </p:nvSpPr>
        <p:spPr>
          <a:xfrm>
            <a:off x="958850" y="306705"/>
            <a:ext cx="10653395" cy="1938020"/>
          </a:xfrm>
          <a:prstGeom prst="rect">
            <a:avLst/>
          </a:prstGeom>
        </p:spPr>
        <p:txBody>
          <a:bodyPr wrap="square">
            <a:spAutoFit/>
          </a:bodyPr>
          <a:lstStyle/>
          <a:p>
            <a:pPr>
              <a:lnSpc>
                <a:spcPct val="150000"/>
              </a:lnSpc>
            </a:pPr>
            <a:r>
              <a:rPr lang="en-US" altLang="zh-CN" sz="3200" b="1">
                <a:solidFill>
                  <a:srgbClr val="FF0000"/>
                </a:solidFill>
                <a:latin typeface="微软雅黑" panose="020b0503020204020204" charset="-122"/>
                <a:ea typeface="微软雅黑"/>
              </a:rPr>
              <a:t>1.</a:t>
            </a:r>
            <a:r>
              <a:rPr lang="zh-CN" altLang="en-US" sz="3200" b="1">
                <a:solidFill>
                  <a:srgbClr val="FF0000"/>
                </a:solidFill>
                <a:latin typeface="微软雅黑" panose="020b0503020204020204" charset="-122"/>
                <a:ea typeface="微软雅黑"/>
              </a:rPr>
              <a:t>碳循环过程</a:t>
            </a:r>
            <a:endParaRPr lang="zh-CN" altLang="en-US" sz="3200" b="1">
              <a:solidFill>
                <a:srgbClr val="FF0000"/>
              </a:solidFill>
              <a:latin typeface="微软雅黑" panose="020b0503020204020204" charset="-122"/>
              <a:ea typeface="微软雅黑"/>
            </a:endParaRPr>
          </a:p>
          <a:p>
            <a:pPr>
              <a:lnSpc>
                <a:spcPct val="150000"/>
              </a:lnSpc>
            </a:pPr>
            <a:r>
              <a:rPr lang="zh-CN" altLang="en-US" sz="2400" b="1">
                <a:latin typeface="微软雅黑" panose="020b0503020204020204" charset="-122"/>
                <a:ea typeface="微软雅黑"/>
              </a:rPr>
              <a:t>大气中的二氧化碳被陆地和海洋中的植物吸收</a:t>
            </a:r>
            <a:r>
              <a:rPr lang="en-US" altLang="zh-CN" sz="2400" b="1">
                <a:latin typeface="微软雅黑" panose="020b0503020204020204" charset="-122"/>
                <a:ea typeface="微软雅黑"/>
              </a:rPr>
              <a:t>,</a:t>
            </a:r>
            <a:r>
              <a:rPr lang="zh-CN" altLang="en-US" sz="2400" b="1">
                <a:latin typeface="微软雅黑" panose="020b0503020204020204" charset="-122"/>
                <a:ea typeface="微软雅黑"/>
              </a:rPr>
              <a:t>然后又通过生物或地质过程以及人类活动返回到大气中。</a:t>
            </a:r>
            <a:endParaRPr lang="zh-CN" altLang="en-US" sz="2400" b="1">
              <a:latin typeface="微软雅黑" panose="020b0503020204020204" charset="-122"/>
              <a:ea typeface="微软雅黑"/>
            </a:endParaRPr>
          </a:p>
        </p:txBody>
      </p:sp>
      <p:sp>
        <p:nvSpPr>
          <p:cNvPr id="8" name="文本框 7"/>
          <p:cNvSpPr txBox="1"/>
          <p:nvPr>
            <p:custDataLst>
              <p:tags r:id="rId10"/>
            </p:custDataLst>
          </p:nvPr>
        </p:nvSpPr>
        <p:spPr>
          <a:xfrm>
            <a:off x="1155700" y="2244725"/>
            <a:ext cx="4091305" cy="583565"/>
          </a:xfrm>
          <a:prstGeom prst="rect">
            <a:avLst/>
          </a:prstGeom>
          <a:noFill/>
        </p:spPr>
        <p:txBody>
          <a:bodyPr wrap="none" rtlCol="0" anchor="t">
            <a:spAutoFit/>
          </a:bodyPr>
          <a:lstStyle/>
          <a:p>
            <a:r>
              <a:rPr lang="en-US" altLang="zh-CN" sz="3200" b="1">
                <a:solidFill>
                  <a:srgbClr val="FF0000"/>
                </a:solidFill>
                <a:latin typeface="微软雅黑" panose="020b0503020204020204" charset="-122"/>
                <a:ea typeface="微软雅黑"/>
                <a:sym typeface="+mn-ea"/>
              </a:rPr>
              <a:t>2</a:t>
            </a:r>
            <a:r>
              <a:rPr lang="zh-CN" altLang="en-US" sz="3200" b="1">
                <a:solidFill>
                  <a:srgbClr val="FF0000"/>
                </a:solidFill>
                <a:latin typeface="微软雅黑" panose="020b0503020204020204" charset="-122"/>
                <a:ea typeface="微软雅黑"/>
                <a:sym typeface="+mn-ea"/>
              </a:rPr>
              <a:t>、碳排放与温室效应</a:t>
            </a:r>
            <a:endParaRPr lang="zh-CN" altLang="en-US" sz="3200" b="1">
              <a:solidFill>
                <a:srgbClr val="FF0000"/>
              </a:solidFill>
              <a:latin typeface="微软雅黑" panose="020b0503020204020204" charset="-122"/>
              <a:ea typeface="微软雅黑"/>
            </a:endParaRPr>
          </a:p>
        </p:txBody>
      </p:sp>
      <p:pic>
        <p:nvPicPr>
          <p:cNvPr id="9" name="内容占位符 4"/>
          <p:cNvPicPr>
            <a:picLocks noGrp="1" noChangeAspect="1"/>
          </p:cNvPicPr>
          <p:nvPr>
            <p:custDataLst>
              <p:tags r:id="rId12"/>
            </p:custDataLst>
          </p:nvPr>
        </p:nvPicPr>
        <p:blipFill>
          <a:blip r:embed="rId11"/>
          <a:stretch>
            <a:fillRect/>
          </a:stretch>
        </p:blipFill>
        <p:spPr>
          <a:xfrm>
            <a:off x="1292225" y="2990850"/>
            <a:ext cx="8482965" cy="3219450"/>
          </a:xfrm>
          <a:prstGeom prst="rect">
            <a:avLst/>
          </a:prstGeom>
        </p:spPr>
      </p:pic>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第四节</a:t>
            </a:r>
            <a:endParaRPr lang="zh-CN" altLang="en-US" sz="2800" b="1">
              <a:solidFill>
                <a:srgbClr val="FFC000"/>
              </a:solidFill>
            </a:endParaRPr>
          </a:p>
        </p:txBody>
      </p:sp>
      <p:sp>
        <p:nvSpPr>
          <p:cNvPr id="3" name="内容占位符 2"/>
          <p:cNvSpPr>
            <a:spLocks noGrp="1"/>
          </p:cNvSpPr>
          <p:nvPr>
            <p:custDataLst>
              <p:tags r:id="rId9"/>
            </p:custDataLst>
          </p:nvPr>
        </p:nvSpPr>
        <p:spPr>
          <a:xfrm>
            <a:off x="650875" y="866140"/>
            <a:ext cx="11316335" cy="48444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3760"/>
              </a:lnSpc>
              <a:buNone/>
            </a:pPr>
            <a:r>
              <a:rPr lang="en-US" altLang="zh-CN" sz="3200" b="1">
                <a:solidFill>
                  <a:srgbClr val="FF0000"/>
                </a:solidFill>
              </a:rPr>
              <a:t>3.</a:t>
            </a:r>
            <a:r>
              <a:rPr lang="zh-CN" altLang="en-US" sz="3200" b="1">
                <a:solidFill>
                  <a:srgbClr val="FF0000"/>
                </a:solidFill>
              </a:rPr>
              <a:t>全球气候变暖的影响</a:t>
            </a:r>
            <a:endParaRPr lang="zh-CN" altLang="en-US" sz="3200" b="1">
              <a:solidFill>
                <a:srgbClr val="FF0000"/>
              </a:solidFill>
            </a:endParaRPr>
          </a:p>
          <a:p>
            <a:pPr marL="0" indent="0" fontAlgn="auto">
              <a:lnSpc>
                <a:spcPts val="3760"/>
              </a:lnSpc>
              <a:buNone/>
            </a:pPr>
            <a:r>
              <a:rPr lang="en-US" altLang="zh-CN" sz="2400" b="1"/>
              <a:t>(1)</a:t>
            </a:r>
            <a:r>
              <a:rPr lang="zh-CN" altLang="en-US" sz="2400" b="1"/>
              <a:t>导致热浪、干旱、洪涝、台风、暴雪等极端天气频繁发生</a:t>
            </a:r>
            <a:r>
              <a:rPr lang="en-US" altLang="zh-CN" sz="2400" b="1"/>
              <a:t>,</a:t>
            </a:r>
            <a:r>
              <a:rPr lang="zh-CN" altLang="en-US" sz="2400" b="1"/>
              <a:t>改变了水热时空分布</a:t>
            </a:r>
            <a:r>
              <a:rPr lang="en-US" altLang="zh-CN" sz="2400" b="1"/>
              <a:t>,</a:t>
            </a:r>
            <a:r>
              <a:rPr lang="zh-CN" altLang="en-US" sz="2400" b="1"/>
              <a:t>进而影响到人们的生产生活。</a:t>
            </a:r>
            <a:endParaRPr lang="zh-CN" altLang="en-US" sz="2400" b="1"/>
          </a:p>
          <a:p>
            <a:pPr marL="0" indent="0" fontAlgn="auto">
              <a:lnSpc>
                <a:spcPts val="3760"/>
              </a:lnSpc>
              <a:buNone/>
            </a:pPr>
            <a:r>
              <a:rPr lang="en-US" altLang="zh-CN" sz="2400" b="1"/>
              <a:t>(2)</a:t>
            </a:r>
            <a:r>
              <a:rPr lang="zh-CN" altLang="en-US" sz="2400" b="1"/>
              <a:t>引起冰川积雪加速融化</a:t>
            </a:r>
            <a:r>
              <a:rPr lang="en-US" altLang="zh-CN" sz="2400" b="1"/>
              <a:t>,</a:t>
            </a:r>
            <a:r>
              <a:rPr lang="zh-CN" altLang="en-US" sz="2400" b="1"/>
              <a:t>导致海平面上升</a:t>
            </a:r>
            <a:r>
              <a:rPr lang="en-US" altLang="zh-CN" sz="2400" b="1"/>
              <a:t>,</a:t>
            </a:r>
            <a:r>
              <a:rPr lang="zh-CN" altLang="en-US" sz="2400" b="1"/>
              <a:t>威胁到沿海低洼地带的安全。</a:t>
            </a:r>
            <a:endParaRPr lang="zh-CN" altLang="en-US" sz="2400" b="1"/>
          </a:p>
          <a:p>
            <a:pPr marL="0" indent="0" fontAlgn="auto">
              <a:lnSpc>
                <a:spcPts val="3760"/>
              </a:lnSpc>
              <a:buNone/>
            </a:pPr>
            <a:r>
              <a:rPr lang="en-US" altLang="zh-CN" sz="2400" b="1"/>
              <a:t>(3)</a:t>
            </a:r>
            <a:r>
              <a:rPr lang="zh-CN" altLang="en-US" sz="2400" b="1"/>
              <a:t>影响到森林、草原等生态系统的安全</a:t>
            </a:r>
            <a:r>
              <a:rPr lang="en-US" altLang="zh-CN" sz="2400" b="1"/>
              <a:t>,</a:t>
            </a:r>
            <a:r>
              <a:rPr lang="zh-CN" altLang="en-US" sz="2400" b="1"/>
              <a:t>一些物种难以适应新的生存环境</a:t>
            </a:r>
            <a:r>
              <a:rPr lang="en-US" altLang="zh-CN" sz="2400" b="1"/>
              <a:t>,</a:t>
            </a:r>
            <a:r>
              <a:rPr lang="zh-CN" altLang="en-US" sz="2400" b="1"/>
              <a:t>面临灭绝的危险。</a:t>
            </a:r>
            <a:endParaRPr lang="zh-CN" altLang="en-US" sz="2400" b="1"/>
          </a:p>
          <a:p>
            <a:pPr marL="0" indent="0" fontAlgn="auto">
              <a:lnSpc>
                <a:spcPts val="3760"/>
              </a:lnSpc>
              <a:buNone/>
            </a:pPr>
            <a:r>
              <a:rPr lang="en-US" altLang="zh-CN" sz="2400" b="1"/>
              <a:t>(4)</a:t>
            </a:r>
            <a:r>
              <a:rPr lang="zh-CN" altLang="en-US" sz="2400" b="1"/>
              <a:t>对国民经济造成影响</a:t>
            </a:r>
            <a:r>
              <a:rPr lang="en-US" altLang="zh-CN" sz="2400" b="1"/>
              <a:t>,</a:t>
            </a:r>
            <a:r>
              <a:rPr lang="zh-CN" altLang="en-US" sz="2400" b="1"/>
              <a:t>比如导致农作物减产</a:t>
            </a:r>
            <a:r>
              <a:rPr lang="en-US" altLang="zh-CN" sz="2400" b="1"/>
              <a:t>,</a:t>
            </a:r>
            <a:r>
              <a:rPr lang="zh-CN" altLang="en-US" sz="2400" b="1"/>
              <a:t>影响到工业生产、交通运输和旅游业。</a:t>
            </a:r>
            <a:endParaRPr lang="zh-CN" altLang="en-US" sz="2400" b="1"/>
          </a:p>
          <a:p>
            <a:pPr marL="0" indent="0" fontAlgn="auto">
              <a:lnSpc>
                <a:spcPts val="3760"/>
              </a:lnSpc>
              <a:buNone/>
            </a:pPr>
            <a:r>
              <a:rPr lang="en-US" altLang="zh-CN" sz="2400" b="1"/>
              <a:t>(5)</a:t>
            </a:r>
            <a:r>
              <a:rPr lang="zh-CN" altLang="en-US" sz="2400" b="1"/>
              <a:t>通过多种途径威胁到公众的身体健康。</a:t>
            </a:r>
            <a:endParaRPr lang="zh-CN" altLang="en-US" sz="2400" b="1"/>
          </a:p>
        </p:txBody>
      </p:sp>
    </p:spTree>
    <p:custDataLst>
      <p:tags r:id="rId10"/>
    </p:custData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第四节</a:t>
            </a:r>
            <a:endParaRPr lang="zh-CN" altLang="en-US" sz="2800" b="1">
              <a:solidFill>
                <a:srgbClr val="FFC000"/>
              </a:solidFill>
            </a:endParaRPr>
          </a:p>
        </p:txBody>
      </p:sp>
      <p:pic>
        <p:nvPicPr>
          <p:cNvPr id="3" name="图片 2"/>
          <p:cNvPicPr>
            <a:picLocks noChangeAspect="1"/>
          </p:cNvPicPr>
          <p:nvPr>
            <p:custDataLst>
              <p:tags r:id="rId10"/>
            </p:custDataLst>
          </p:nvPr>
        </p:nvPicPr>
        <p:blipFill>
          <a:blip r:embed="rId9">
            <a:lum bright="-18000" contrast="30000"/>
          </a:blip>
          <a:stretch>
            <a:fillRect/>
          </a:stretch>
        </p:blipFill>
        <p:spPr>
          <a:xfrm>
            <a:off x="2474595" y="819150"/>
            <a:ext cx="7043420" cy="5220335"/>
          </a:xfrm>
          <a:prstGeom prst="rect">
            <a:avLst/>
          </a:prstGeom>
        </p:spPr>
      </p:pic>
      <p:sp>
        <p:nvSpPr>
          <p:cNvPr id="2" name="矩形 1"/>
          <p:cNvSpPr>
            <a:spLocks noChangeAspect="1"/>
          </p:cNvSpPr>
          <p:nvPr>
            <p:custDataLst>
              <p:tags r:id="rId11"/>
            </p:custDataLst>
          </p:nvPr>
        </p:nvSpPr>
        <p:spPr>
          <a:xfrm>
            <a:off x="1534795" y="0"/>
            <a:ext cx="7695565" cy="681990"/>
          </a:xfrm>
          <a:prstGeom prst="rect">
            <a:avLst/>
          </a:prstGeom>
        </p:spPr>
        <p:txBody>
          <a:bodyPr wrap="square">
            <a:spAutoFit/>
          </a:bodyPr>
          <a:lstStyle/>
          <a:p>
            <a:pPr>
              <a:lnSpc>
                <a:spcPct val="120000"/>
              </a:lnSpc>
              <a:tabLst>
                <a:tab pos="1029335"/>
                <a:tab pos="1850390"/>
                <a:tab pos="2538095"/>
                <a:tab pos="3221990"/>
              </a:tabLst>
            </a:pPr>
            <a:r>
              <a:rPr lang="en-US" altLang="zh-CN" sz="3200" b="1">
                <a:solidFill>
                  <a:srgbClr val="FF0000"/>
                </a:solidFill>
                <a:latin typeface="微软雅黑" panose="020b0503020204020204" charset="-122"/>
                <a:ea typeface="微软雅黑"/>
                <a:cs typeface="微软雅黑" panose="020b0503020204020204" charset="-122"/>
              </a:rPr>
              <a:t>4.</a:t>
            </a:r>
            <a:r>
              <a:rPr lang="zh-CN" altLang="zh-CN" sz="3200" b="1">
                <a:solidFill>
                  <a:srgbClr val="FF0000"/>
                </a:solidFill>
                <a:latin typeface="微软雅黑" panose="020b0503020204020204" charset="-122"/>
                <a:ea typeface="微软雅黑"/>
                <a:cs typeface="微软雅黑" panose="020b0503020204020204" charset="-122"/>
              </a:rPr>
              <a:t>应对全球气候变暖的对策</a:t>
            </a:r>
            <a:r>
              <a:rPr lang="en-US" altLang="zh-CN" sz="3200" b="1">
                <a:solidFill>
                  <a:srgbClr val="FF0000"/>
                </a:solidFill>
                <a:latin typeface="微软雅黑" panose="020b0503020204020204" charset="-122"/>
                <a:ea typeface="微软雅黑"/>
                <a:cs typeface="微软雅黑" panose="020b0503020204020204" charset="-122"/>
              </a:rPr>
              <a:t> </a:t>
            </a:r>
            <a:endParaRPr lang="en-US" altLang="zh-CN" sz="3200" b="1">
              <a:solidFill>
                <a:srgbClr val="FF0000"/>
              </a:solidFill>
              <a:latin typeface="微软雅黑" panose="020b0503020204020204" charset="-122"/>
              <a:ea typeface="微软雅黑"/>
              <a:cs typeface="微软雅黑" panose="020b0503020204020204" charset="-122"/>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aphicFrame>
        <p:nvGraphicFramePr>
          <p:cNvPr id="3" name="内容占位符 2"/>
          <p:cNvGraphicFramePr>
            <a:graphicFrameLocks noGrp="1"/>
          </p:cNvGraphicFramePr>
          <p:nvPr>
            <p:ph idx="4294967295"/>
            <p:custDataLst>
              <p:tags r:id="rId3"/>
            </p:custDataLst>
          </p:nvPr>
        </p:nvGraphicFramePr>
        <p:xfrm>
          <a:off x="574675" y="873125"/>
          <a:ext cx="11043285" cy="5293360"/>
        </p:xfrm>
        <a:graphic>
          <a:graphicData uri="http://schemas.openxmlformats.org/drawingml/2006/table">
            <a:tbl>
              <a:tblPr firstRow="1" firstCol="1" bandRow="1">
                <a:tableStyleId>{93296810-A885-4BE3-A3E7-6D5BEEA58F35}</a:tableStyleId>
              </a:tblPr>
              <a:tblGrid>
                <a:gridCol w="1668780"/>
                <a:gridCol w="9374505"/>
              </a:tblGrid>
              <a:tr h="684530">
                <a:tc>
                  <a:txBody>
                    <a:bodyPr vert="horz" wrap="square"/>
                    <a:lstStyle/>
                    <a:p>
                      <a:pPr algn="ctr">
                        <a:lnSpc>
                          <a:spcPct val="150000"/>
                        </a:lnSpc>
                        <a:spcAft>
                          <a:spcPct val="0"/>
                        </a:spcAft>
                        <a:tabLst>
                          <a:tab pos="1029335"/>
                          <a:tab pos="1850390"/>
                          <a:tab pos="2538095"/>
                          <a:tab pos="3221990"/>
                        </a:tabLst>
                      </a:pPr>
                      <a:r>
                        <a:rPr lang="zh-CN" sz="2200" u="none">
                          <a:effectLst/>
                          <a:latin typeface="微软雅黑" panose="020b0503020204020204" charset="-122"/>
                          <a:ea typeface="微软雅黑"/>
                        </a:rPr>
                        <a:t>角度</a:t>
                      </a:r>
                      <a:endParaRPr lang="zh-CN" sz="2200" u="none">
                        <a:solidFill>
                          <a:schemeClr val="tx1"/>
                        </a:solidFill>
                        <a:effectLst/>
                        <a:latin typeface="微软雅黑" panose="020b0503020204020204" charset="-122"/>
                        <a:ea typeface="微软雅黑"/>
                        <a:cs typeface="Times New Roman" panose="02020603050405020304" pitchFamily="18" charset="0"/>
                      </a:endParaRPr>
                    </a:p>
                  </a:txBody>
                  <a:tcPr marL="68580" marR="68580" marT="90000" marB="90000" anchor="ctr">
                    <a:solidFill>
                      <a:srgbClr val="00B050"/>
                    </a:solidFill>
                  </a:tcPr>
                </a:tc>
                <a:tc>
                  <a:txBody>
                    <a:bodyPr vert="horz" wrap="square"/>
                    <a:lstStyle/>
                    <a:p>
                      <a:pPr algn="ctr">
                        <a:lnSpc>
                          <a:spcPct val="150000"/>
                        </a:lnSpc>
                        <a:spcAft>
                          <a:spcPct val="0"/>
                        </a:spcAft>
                        <a:tabLst>
                          <a:tab pos="1029335"/>
                          <a:tab pos="1850390"/>
                          <a:tab pos="2538095"/>
                          <a:tab pos="3221990"/>
                        </a:tabLst>
                      </a:pPr>
                      <a:r>
                        <a:rPr lang="zh-CN" sz="2200" u="none">
                          <a:effectLst/>
                          <a:latin typeface="微软雅黑" panose="020b0503020204020204" charset="-122"/>
                          <a:ea typeface="微软雅黑"/>
                        </a:rPr>
                        <a:t>内　　容</a:t>
                      </a:r>
                      <a:endParaRPr lang="zh-CN" sz="2200" u="none">
                        <a:solidFill>
                          <a:schemeClr val="tx1"/>
                        </a:solidFill>
                        <a:effectLst/>
                        <a:latin typeface="微软雅黑" panose="020b0503020204020204" charset="-122"/>
                        <a:ea typeface="微软雅黑"/>
                        <a:cs typeface="Times New Roman" panose="02020603050405020304" pitchFamily="18" charset="0"/>
                      </a:endParaRPr>
                    </a:p>
                  </a:txBody>
                  <a:tcPr marL="68580" marR="68580" marT="90000" marB="90000" anchor="ctr">
                    <a:solidFill>
                      <a:srgbClr val="00B050"/>
                    </a:solidFill>
                  </a:tcPr>
                </a:tc>
              </a:tr>
              <a:tr h="1082040">
                <a:tc>
                  <a:txBody>
                    <a:bodyPr vert="horz" wrap="square"/>
                    <a:lstStyle/>
                    <a:p>
                      <a:pPr algn="ctr">
                        <a:lnSpc>
                          <a:spcPct val="150000"/>
                        </a:lnSpc>
                        <a:spcAft>
                          <a:spcPct val="0"/>
                        </a:spcAft>
                        <a:tabLst>
                          <a:tab pos="1029335"/>
                          <a:tab pos="1850390"/>
                          <a:tab pos="2538095"/>
                          <a:tab pos="3221990"/>
                        </a:tabLst>
                      </a:pPr>
                      <a:r>
                        <a:rPr lang="zh-CN" sz="2000" u="none" smtClean="0">
                          <a:effectLst/>
                          <a:latin typeface="微软雅黑" panose="020b0503020204020204" charset="-122"/>
                          <a:ea typeface="微软雅黑"/>
                        </a:rPr>
                        <a:t>生态系统</a:t>
                      </a:r>
                      <a:endParaRPr lang="zh-CN" sz="2000" u="none" smtClean="0">
                        <a:solidFill>
                          <a:schemeClr val="tx1"/>
                        </a:solidFill>
                        <a:effectLst/>
                        <a:latin typeface="微软雅黑" panose="020b0503020204020204" charset="-122"/>
                        <a:ea typeface="微软雅黑"/>
                        <a:cs typeface="Times New Roman" panose="02020603050405020304" pitchFamily="18" charset="0"/>
                      </a:endParaRPr>
                    </a:p>
                  </a:txBody>
                  <a:tcPr marL="68580" marR="68580" marT="0" marB="0" anchor="ctr">
                    <a:solidFill>
                      <a:srgbClr val="00B050"/>
                    </a:solidFill>
                  </a:tcPr>
                </a:tc>
                <a:tc>
                  <a:txBody>
                    <a:bodyPr vert="horz" wrap="square"/>
                    <a:lstStyle/>
                    <a:p>
                      <a:pPr algn="just">
                        <a:lnSpc>
                          <a:spcPct val="150000"/>
                        </a:lnSpc>
                        <a:spcAft>
                          <a:spcPct val="0"/>
                        </a:spcAft>
                        <a:tabLst>
                          <a:tab pos="1029335"/>
                          <a:tab pos="1850390"/>
                          <a:tab pos="2538095"/>
                          <a:tab pos="3221990"/>
                        </a:tabLst>
                      </a:pPr>
                      <a:r>
                        <a:rPr lang="zh-CN" sz="2000" b="1" u="none">
                          <a:effectLst/>
                          <a:latin typeface="微软雅黑" panose="020b0503020204020204" charset="-122"/>
                          <a:ea typeface="微软雅黑"/>
                        </a:rPr>
                        <a:t>典型的</a:t>
                      </a:r>
                      <a:r>
                        <a:rPr lang="zh-CN" sz="2000" b="1" u="none">
                          <a:effectLst/>
                          <a:uFill>
                            <a:solidFill>
                              <a:srgbClr val="000000"/>
                            </a:solidFill>
                          </a:uFill>
                          <a:latin typeface="微软雅黑" panose="020b0503020204020204" charset="-122"/>
                          <a:ea typeface="微软雅黑"/>
                        </a:rPr>
                        <a:t>自然地理</a:t>
                      </a:r>
                      <a:r>
                        <a:rPr lang="zh-CN" sz="2000" b="1" u="none">
                          <a:effectLst/>
                          <a:latin typeface="微软雅黑" panose="020b0503020204020204" charset="-122"/>
                          <a:ea typeface="微软雅黑"/>
                        </a:rPr>
                        <a:t>区域、有代表性的</a:t>
                      </a:r>
                      <a:r>
                        <a:rPr lang="zh-CN" sz="2000" b="1" u="none">
                          <a:effectLst/>
                          <a:uFill>
                            <a:solidFill>
                              <a:srgbClr val="000000"/>
                            </a:solidFill>
                          </a:uFill>
                          <a:latin typeface="微软雅黑" panose="020b0503020204020204" charset="-122"/>
                          <a:ea typeface="微软雅黑"/>
                        </a:rPr>
                        <a:t>自然生态系统</a:t>
                      </a:r>
                      <a:r>
                        <a:rPr lang="zh-CN" sz="2000" b="1" u="none">
                          <a:effectLst/>
                          <a:latin typeface="微软雅黑" panose="020b0503020204020204" charset="-122"/>
                          <a:ea typeface="微软雅黑"/>
                        </a:rPr>
                        <a:t>区域以及已经遭受破坏但经保护能够恢复的同类</a:t>
                      </a:r>
                      <a:r>
                        <a:rPr lang="zh-CN" sz="2000" b="1" u="none">
                          <a:effectLst/>
                          <a:uFill>
                            <a:solidFill>
                              <a:srgbClr val="000000"/>
                            </a:solidFill>
                          </a:uFill>
                          <a:latin typeface="微软雅黑" panose="020b0503020204020204" charset="-122"/>
                          <a:ea typeface="微软雅黑"/>
                        </a:rPr>
                        <a:t>自然生态系统</a:t>
                      </a:r>
                      <a:r>
                        <a:rPr lang="zh-CN" sz="2000" b="1" u="none">
                          <a:effectLst/>
                          <a:latin typeface="微软雅黑" panose="020b0503020204020204" charset="-122"/>
                          <a:ea typeface="微软雅黑"/>
                        </a:rPr>
                        <a:t>区域</a:t>
                      </a:r>
                      <a:endParaRPr lang="zh-CN" sz="2000" b="1" u="none">
                        <a:solidFill>
                          <a:schemeClr val="tx1"/>
                        </a:solidFill>
                        <a:effectLst/>
                        <a:latin typeface="微软雅黑" panose="020b0503020204020204" charset="-122"/>
                        <a:ea typeface="微软雅黑"/>
                        <a:cs typeface="Times New Roman" panose="02020603050405020304" pitchFamily="18" charset="0"/>
                      </a:endParaRPr>
                    </a:p>
                  </a:txBody>
                  <a:tcPr marL="180000" marR="180000" marT="0" marB="0" anchor="ctr"/>
                </a:tc>
              </a:tr>
              <a:tr h="503555">
                <a:tc>
                  <a:txBody>
                    <a:bodyPr vert="horz" wrap="square"/>
                    <a:lstStyle/>
                    <a:p>
                      <a:pPr algn="ctr">
                        <a:lnSpc>
                          <a:spcPct val="150000"/>
                        </a:lnSpc>
                        <a:spcAft>
                          <a:spcPct val="0"/>
                        </a:spcAft>
                        <a:tabLst>
                          <a:tab pos="1029335"/>
                          <a:tab pos="1850390"/>
                          <a:tab pos="2538095"/>
                          <a:tab pos="3221990"/>
                        </a:tabLst>
                      </a:pPr>
                      <a:r>
                        <a:rPr lang="zh-CN" sz="2000" u="none">
                          <a:effectLst/>
                          <a:latin typeface="微软雅黑" panose="020b0503020204020204" charset="-122"/>
                          <a:ea typeface="微软雅黑"/>
                        </a:rPr>
                        <a:t>动植物</a:t>
                      </a:r>
                      <a:endParaRPr lang="zh-CN" sz="2000" u="none">
                        <a:solidFill>
                          <a:schemeClr val="tx1"/>
                        </a:solidFill>
                        <a:effectLst/>
                        <a:latin typeface="微软雅黑" panose="020b0503020204020204" charset="-122"/>
                        <a:ea typeface="微软雅黑"/>
                        <a:cs typeface="Times New Roman" panose="02020603050405020304" pitchFamily="18" charset="0"/>
                      </a:endParaRPr>
                    </a:p>
                  </a:txBody>
                  <a:tcPr marL="68580" marR="68580" marT="0" marB="0" anchor="ctr">
                    <a:solidFill>
                      <a:srgbClr val="00B050"/>
                    </a:solidFill>
                  </a:tcPr>
                </a:tc>
                <a:tc>
                  <a:txBody>
                    <a:bodyPr vert="horz" wrap="square"/>
                    <a:lstStyle/>
                    <a:p>
                      <a:pPr algn="just">
                        <a:lnSpc>
                          <a:spcPct val="150000"/>
                        </a:lnSpc>
                        <a:spcAft>
                          <a:spcPct val="0"/>
                        </a:spcAft>
                        <a:tabLst>
                          <a:tab pos="1029335"/>
                          <a:tab pos="1850390"/>
                          <a:tab pos="2538095"/>
                          <a:tab pos="3221990"/>
                        </a:tabLst>
                      </a:pPr>
                      <a:r>
                        <a:rPr lang="zh-CN" sz="2000" b="1" u="none">
                          <a:effectLst/>
                          <a:latin typeface="微软雅黑" panose="020b0503020204020204" charset="-122"/>
                          <a:ea typeface="微软雅黑"/>
                        </a:rPr>
                        <a:t>珍稀、濒危</a:t>
                      </a:r>
                      <a:r>
                        <a:rPr lang="zh-CN" sz="2000" b="1" u="none">
                          <a:effectLst/>
                          <a:uFill>
                            <a:solidFill>
                              <a:srgbClr val="000000"/>
                            </a:solidFill>
                          </a:uFill>
                          <a:latin typeface="微软雅黑" panose="020b0503020204020204" charset="-122"/>
                          <a:ea typeface="微软雅黑"/>
                        </a:rPr>
                        <a:t>野生动植物</a:t>
                      </a:r>
                      <a:r>
                        <a:rPr lang="zh-CN" sz="2000" b="1" u="none">
                          <a:effectLst/>
                          <a:latin typeface="微软雅黑" panose="020b0503020204020204" charset="-122"/>
                          <a:ea typeface="微软雅黑"/>
                        </a:rPr>
                        <a:t>物种的天然集中分布区域</a:t>
                      </a:r>
                      <a:endParaRPr lang="zh-CN" sz="2000" b="1" u="none">
                        <a:solidFill>
                          <a:schemeClr val="tx1"/>
                        </a:solidFill>
                        <a:effectLst/>
                        <a:latin typeface="微软雅黑" panose="020b0503020204020204" charset="-122"/>
                        <a:ea typeface="微软雅黑"/>
                        <a:cs typeface="Times New Roman" panose="02020603050405020304" pitchFamily="18" charset="0"/>
                      </a:endParaRPr>
                    </a:p>
                  </a:txBody>
                  <a:tcPr marL="180000" marR="180000" marT="0" marB="0" anchor="ctr"/>
                </a:tc>
              </a:tr>
              <a:tr h="1007745">
                <a:tc>
                  <a:txBody>
                    <a:bodyPr vert="horz" wrap="square"/>
                    <a:lstStyle/>
                    <a:p>
                      <a:pPr algn="ctr">
                        <a:lnSpc>
                          <a:spcPct val="150000"/>
                        </a:lnSpc>
                        <a:spcAft>
                          <a:spcPct val="0"/>
                        </a:spcAft>
                        <a:tabLst>
                          <a:tab pos="1029335"/>
                          <a:tab pos="1850390"/>
                          <a:tab pos="2538095"/>
                          <a:tab pos="3221990"/>
                        </a:tabLst>
                      </a:pPr>
                      <a:r>
                        <a:rPr lang="zh-CN" sz="2000" u="none" smtClean="0">
                          <a:effectLst/>
                          <a:latin typeface="微软雅黑" panose="020b0503020204020204" charset="-122"/>
                          <a:ea typeface="微软雅黑"/>
                        </a:rPr>
                        <a:t>特殊价值</a:t>
                      </a:r>
                      <a:endParaRPr lang="zh-CN" sz="2000" u="none" smtClean="0">
                        <a:solidFill>
                          <a:schemeClr val="tx1"/>
                        </a:solidFill>
                        <a:effectLst/>
                        <a:latin typeface="微软雅黑" panose="020b0503020204020204" charset="-122"/>
                        <a:ea typeface="微软雅黑"/>
                        <a:cs typeface="Times New Roman" panose="02020603050405020304" pitchFamily="18" charset="0"/>
                      </a:endParaRPr>
                    </a:p>
                  </a:txBody>
                  <a:tcPr marL="68580" marR="68580" marT="0" marB="0" anchor="ctr">
                    <a:solidFill>
                      <a:srgbClr val="00B050"/>
                    </a:solidFill>
                  </a:tcPr>
                </a:tc>
                <a:tc>
                  <a:txBody>
                    <a:bodyPr vert="horz" wrap="square"/>
                    <a:lstStyle/>
                    <a:p>
                      <a:pPr algn="just">
                        <a:lnSpc>
                          <a:spcPct val="150000"/>
                        </a:lnSpc>
                        <a:spcAft>
                          <a:spcPct val="0"/>
                        </a:spcAft>
                        <a:tabLst>
                          <a:tab pos="1029335"/>
                          <a:tab pos="1850390"/>
                          <a:tab pos="2538095"/>
                          <a:tab pos="3221990"/>
                        </a:tabLst>
                      </a:pPr>
                      <a:r>
                        <a:rPr lang="zh-CN" sz="2000" b="1" u="none">
                          <a:effectLst/>
                          <a:latin typeface="微软雅黑" panose="020b0503020204020204" charset="-122"/>
                          <a:ea typeface="微软雅黑"/>
                        </a:rPr>
                        <a:t>具有特殊保护价值的海域、</a:t>
                      </a:r>
                      <a:r>
                        <a:rPr lang="zh-CN" sz="2000" b="1" u="none">
                          <a:effectLst/>
                          <a:uFill>
                            <a:solidFill>
                              <a:srgbClr val="000000"/>
                            </a:solidFill>
                          </a:uFill>
                          <a:latin typeface="微软雅黑" panose="020b0503020204020204" charset="-122"/>
                          <a:ea typeface="微软雅黑"/>
                        </a:rPr>
                        <a:t>海岸</a:t>
                      </a:r>
                      <a:r>
                        <a:rPr lang="zh-CN" sz="2000" b="1" u="none">
                          <a:effectLst/>
                          <a:latin typeface="微软雅黑" panose="020b0503020204020204" charset="-122"/>
                          <a:ea typeface="微软雅黑"/>
                        </a:rPr>
                        <a:t>、岛屿、</a:t>
                      </a:r>
                      <a:r>
                        <a:rPr lang="zh-CN" sz="2000" b="1" u="none">
                          <a:effectLst/>
                          <a:uFill>
                            <a:solidFill>
                              <a:srgbClr val="000000"/>
                            </a:solidFill>
                          </a:uFill>
                          <a:latin typeface="微软雅黑" panose="020b0503020204020204" charset="-122"/>
                          <a:ea typeface="微软雅黑"/>
                        </a:rPr>
                        <a:t>湿地</a:t>
                      </a:r>
                      <a:r>
                        <a:rPr lang="zh-CN" sz="2000" b="1" u="none">
                          <a:effectLst/>
                          <a:latin typeface="微软雅黑" panose="020b0503020204020204" charset="-122"/>
                          <a:ea typeface="微软雅黑"/>
                        </a:rPr>
                        <a:t>、内陆水域、</a:t>
                      </a:r>
                      <a:r>
                        <a:rPr lang="zh-CN" sz="2000" b="1" u="none">
                          <a:effectLst/>
                          <a:uFill>
                            <a:solidFill>
                              <a:srgbClr val="000000"/>
                            </a:solidFill>
                          </a:uFill>
                          <a:latin typeface="微软雅黑" panose="020b0503020204020204" charset="-122"/>
                          <a:ea typeface="微软雅黑"/>
                        </a:rPr>
                        <a:t>森林</a:t>
                      </a:r>
                      <a:r>
                        <a:rPr lang="zh-CN" sz="2000" b="1" u="none">
                          <a:effectLst/>
                          <a:latin typeface="微软雅黑" panose="020b0503020204020204" charset="-122"/>
                          <a:ea typeface="微软雅黑"/>
                        </a:rPr>
                        <a:t>、草原和荒漠</a:t>
                      </a:r>
                      <a:endParaRPr lang="zh-CN" sz="2000" b="1" u="none">
                        <a:solidFill>
                          <a:schemeClr val="tx1"/>
                        </a:solidFill>
                        <a:effectLst/>
                        <a:latin typeface="微软雅黑" panose="020b0503020204020204" charset="-122"/>
                        <a:ea typeface="微软雅黑"/>
                        <a:cs typeface="Times New Roman" panose="02020603050405020304" pitchFamily="18" charset="0"/>
                      </a:endParaRPr>
                    </a:p>
                  </a:txBody>
                  <a:tcPr marL="180000" marR="180000" marT="0" marB="0" anchor="ctr"/>
                </a:tc>
              </a:tr>
              <a:tr h="1007745">
                <a:tc>
                  <a:txBody>
                    <a:bodyPr vert="horz" wrap="square"/>
                    <a:lstStyle/>
                    <a:p>
                      <a:pPr algn="ctr">
                        <a:lnSpc>
                          <a:spcPct val="150000"/>
                        </a:lnSpc>
                        <a:spcAft>
                          <a:spcPct val="0"/>
                        </a:spcAft>
                        <a:tabLst>
                          <a:tab pos="1029335"/>
                          <a:tab pos="1850390"/>
                          <a:tab pos="2538095"/>
                          <a:tab pos="3221990"/>
                        </a:tabLst>
                      </a:pPr>
                      <a:r>
                        <a:rPr lang="zh-CN" sz="2000" u="none" smtClean="0">
                          <a:effectLst/>
                          <a:latin typeface="微软雅黑" panose="020b0503020204020204" charset="-122"/>
                          <a:ea typeface="微软雅黑"/>
                        </a:rPr>
                        <a:t>自然遗迹</a:t>
                      </a:r>
                      <a:endParaRPr lang="zh-CN" sz="2000" u="none" smtClean="0">
                        <a:solidFill>
                          <a:schemeClr val="tx1"/>
                        </a:solidFill>
                        <a:effectLst/>
                        <a:latin typeface="微软雅黑" panose="020b0503020204020204" charset="-122"/>
                        <a:ea typeface="微软雅黑"/>
                        <a:cs typeface="Times New Roman" panose="02020603050405020304" pitchFamily="18" charset="0"/>
                      </a:endParaRPr>
                    </a:p>
                  </a:txBody>
                  <a:tcPr marL="68580" marR="68580" marT="0" marB="0" anchor="ctr">
                    <a:solidFill>
                      <a:srgbClr val="00B050"/>
                    </a:solidFill>
                  </a:tcPr>
                </a:tc>
                <a:tc>
                  <a:txBody>
                    <a:bodyPr vert="horz" wrap="square"/>
                    <a:lstStyle/>
                    <a:p>
                      <a:pPr algn="just">
                        <a:lnSpc>
                          <a:spcPct val="150000"/>
                        </a:lnSpc>
                        <a:spcAft>
                          <a:spcPct val="0"/>
                        </a:spcAft>
                        <a:tabLst>
                          <a:tab pos="1029335"/>
                          <a:tab pos="1850390"/>
                          <a:tab pos="2538095"/>
                          <a:tab pos="3221990"/>
                        </a:tabLst>
                      </a:pPr>
                      <a:r>
                        <a:rPr lang="zh-CN" sz="2000" b="1" u="none">
                          <a:effectLst/>
                          <a:latin typeface="微软雅黑" panose="020b0503020204020204" charset="-122"/>
                          <a:ea typeface="微软雅黑"/>
                        </a:rPr>
                        <a:t>具有重大科学文化价值的地质构造、著名</a:t>
                      </a:r>
                      <a:r>
                        <a:rPr lang="zh-CN" sz="2000" b="1" u="none">
                          <a:effectLst/>
                          <a:uFill>
                            <a:solidFill>
                              <a:srgbClr val="000000"/>
                            </a:solidFill>
                          </a:uFill>
                          <a:latin typeface="微软雅黑" panose="020b0503020204020204" charset="-122"/>
                          <a:ea typeface="微软雅黑"/>
                        </a:rPr>
                        <a:t>溶洞</a:t>
                      </a:r>
                      <a:r>
                        <a:rPr lang="zh-CN" sz="2000" b="1" u="none">
                          <a:effectLst/>
                          <a:latin typeface="微软雅黑" panose="020b0503020204020204" charset="-122"/>
                          <a:ea typeface="微软雅黑"/>
                        </a:rPr>
                        <a:t>、</a:t>
                      </a:r>
                      <a:r>
                        <a:rPr lang="zh-CN" sz="2000" b="1" u="none">
                          <a:effectLst/>
                          <a:uFill>
                            <a:solidFill>
                              <a:srgbClr val="000000"/>
                            </a:solidFill>
                          </a:uFill>
                          <a:latin typeface="微软雅黑" panose="020b0503020204020204" charset="-122"/>
                          <a:ea typeface="微软雅黑"/>
                        </a:rPr>
                        <a:t>化石</a:t>
                      </a:r>
                      <a:r>
                        <a:rPr lang="zh-CN" sz="2000" b="1" u="none">
                          <a:effectLst/>
                          <a:latin typeface="微软雅黑" panose="020b0503020204020204" charset="-122"/>
                          <a:ea typeface="微软雅黑"/>
                        </a:rPr>
                        <a:t>分布区、冰川、火山、</a:t>
                      </a:r>
                      <a:r>
                        <a:rPr lang="zh-CN" sz="2000" b="1" u="none">
                          <a:effectLst/>
                          <a:uFill>
                            <a:solidFill>
                              <a:srgbClr val="000000"/>
                            </a:solidFill>
                          </a:uFill>
                          <a:latin typeface="微软雅黑" panose="020b0503020204020204" charset="-122"/>
                          <a:ea typeface="微软雅黑"/>
                        </a:rPr>
                        <a:t>温泉</a:t>
                      </a:r>
                      <a:r>
                        <a:rPr lang="zh-CN" sz="2000" b="1" u="none">
                          <a:effectLst/>
                          <a:latin typeface="微软雅黑" panose="020b0503020204020204" charset="-122"/>
                          <a:ea typeface="微软雅黑"/>
                        </a:rPr>
                        <a:t>等自然遗迹</a:t>
                      </a:r>
                      <a:endParaRPr lang="zh-CN" sz="2000" b="1" u="none">
                        <a:solidFill>
                          <a:schemeClr val="tx1"/>
                        </a:solidFill>
                        <a:effectLst/>
                        <a:latin typeface="微软雅黑" panose="020b0503020204020204" charset="-122"/>
                        <a:ea typeface="微软雅黑"/>
                        <a:cs typeface="Times New Roman" panose="02020603050405020304" pitchFamily="18" charset="0"/>
                      </a:endParaRPr>
                    </a:p>
                  </a:txBody>
                  <a:tcPr marL="180000" marR="180000" marT="0" marB="0" anchor="ctr"/>
                </a:tc>
              </a:tr>
              <a:tr h="1007745">
                <a:tc>
                  <a:txBody>
                    <a:bodyPr vert="horz" wrap="square"/>
                    <a:lstStyle/>
                    <a:p>
                      <a:pPr algn="ctr">
                        <a:lnSpc>
                          <a:spcPct val="150000"/>
                        </a:lnSpc>
                        <a:spcAft>
                          <a:spcPct val="0"/>
                        </a:spcAft>
                        <a:tabLst>
                          <a:tab pos="1029335"/>
                          <a:tab pos="1850390"/>
                          <a:tab pos="2538095"/>
                          <a:tab pos="3221990"/>
                        </a:tabLst>
                      </a:pPr>
                      <a:r>
                        <a:rPr lang="zh-CN" sz="2000" u="none" smtClean="0">
                          <a:effectLst/>
                          <a:latin typeface="微软雅黑" panose="020b0503020204020204" charset="-122"/>
                          <a:ea typeface="微软雅黑"/>
                        </a:rPr>
                        <a:t>特殊区域</a:t>
                      </a:r>
                      <a:endParaRPr lang="zh-CN" sz="2000" u="none" smtClean="0">
                        <a:solidFill>
                          <a:schemeClr val="tx1"/>
                        </a:solidFill>
                        <a:effectLst/>
                        <a:latin typeface="微软雅黑" panose="020b0503020204020204" charset="-122"/>
                        <a:ea typeface="微软雅黑"/>
                        <a:cs typeface="Times New Roman" panose="02020603050405020304" pitchFamily="18" charset="0"/>
                      </a:endParaRPr>
                    </a:p>
                  </a:txBody>
                  <a:tcPr marL="68580" marR="68580" marT="0" marB="0" anchor="ctr">
                    <a:solidFill>
                      <a:srgbClr val="00B050"/>
                    </a:solidFill>
                  </a:tcPr>
                </a:tc>
                <a:tc>
                  <a:txBody>
                    <a:bodyPr vert="horz" wrap="square"/>
                    <a:lstStyle/>
                    <a:p>
                      <a:pPr algn="just">
                        <a:lnSpc>
                          <a:spcPct val="150000"/>
                        </a:lnSpc>
                        <a:spcAft>
                          <a:spcPct val="0"/>
                        </a:spcAft>
                        <a:tabLst>
                          <a:tab pos="1029335"/>
                          <a:tab pos="1850390"/>
                          <a:tab pos="2538095"/>
                          <a:tab pos="3221990"/>
                        </a:tabLst>
                      </a:pPr>
                      <a:r>
                        <a:rPr lang="zh-CN" sz="2000" b="1" u="none">
                          <a:effectLst/>
                          <a:latin typeface="微软雅黑" panose="020b0503020204020204" charset="-122"/>
                          <a:ea typeface="微软雅黑"/>
                        </a:rPr>
                        <a:t>经国务院或者省、自治区、直辖市人民政府批准</a:t>
                      </a:r>
                      <a:r>
                        <a:rPr lang="en-US" sz="2000" b="1" u="none">
                          <a:effectLst/>
                          <a:latin typeface="微软雅黑" panose="020b0503020204020204" charset="-122"/>
                          <a:ea typeface="微软雅黑"/>
                        </a:rPr>
                        <a:t>,</a:t>
                      </a:r>
                      <a:r>
                        <a:rPr lang="zh-CN" sz="2000" b="1" u="none">
                          <a:effectLst/>
                          <a:latin typeface="微软雅黑" panose="020b0503020204020204" charset="-122"/>
                          <a:ea typeface="微软雅黑"/>
                        </a:rPr>
                        <a:t>需要予以</a:t>
                      </a:r>
                      <a:r>
                        <a:rPr lang="zh-CN" sz="2000" b="1" u="none">
                          <a:effectLst/>
                          <a:uFill>
                            <a:solidFill>
                              <a:srgbClr val="000000"/>
                            </a:solidFill>
                          </a:uFill>
                          <a:latin typeface="微软雅黑" panose="020b0503020204020204" charset="-122"/>
                          <a:ea typeface="微软雅黑"/>
                        </a:rPr>
                        <a:t>特殊保护</a:t>
                      </a:r>
                      <a:r>
                        <a:rPr lang="zh-CN" sz="2000" b="1" u="none">
                          <a:effectLst/>
                          <a:latin typeface="微软雅黑" panose="020b0503020204020204" charset="-122"/>
                          <a:ea typeface="微软雅黑"/>
                        </a:rPr>
                        <a:t>的其他自然区域</a:t>
                      </a:r>
                      <a:endParaRPr lang="zh-CN" sz="2000" b="1" u="none">
                        <a:solidFill>
                          <a:schemeClr val="tx1"/>
                        </a:solidFill>
                        <a:effectLst/>
                        <a:latin typeface="微软雅黑" panose="020b0503020204020204" charset="-122"/>
                        <a:ea typeface="微软雅黑"/>
                        <a:cs typeface="Times New Roman" panose="02020603050405020304" pitchFamily="18" charset="0"/>
                      </a:endParaRPr>
                    </a:p>
                  </a:txBody>
                  <a:tcPr marL="180000" marR="180000" marT="0" marB="0" anchor="ctr"/>
                </a:tc>
              </a:tr>
            </a:tbl>
          </a:graphicData>
        </a:graphic>
      </p:graphicFrame>
      <p:sp>
        <p:nvSpPr>
          <p:cNvPr id="4" name="矩形 3"/>
          <p:cNvSpPr/>
          <p:nvPr>
            <p:custDataLst>
              <p:tags r:id="rId4"/>
            </p:custDataLst>
          </p:nvPr>
        </p:nvSpPr>
        <p:spPr>
          <a:xfrm>
            <a:off x="1026340" y="178291"/>
            <a:ext cx="5020310" cy="583565"/>
          </a:xfrm>
          <a:prstGeom prst="rect">
            <a:avLst/>
          </a:prstGeom>
        </p:spPr>
        <p:txBody>
          <a:bodyPr wrap="none">
            <a:spAutoFit/>
          </a:bodyPr>
          <a:lstStyle/>
          <a:p>
            <a:r>
              <a:rPr lang="en-US" altLang="zh-CN" sz="3200" b="1">
                <a:latin typeface="微软雅黑" panose="020b0503020204020204" charset="-122"/>
                <a:ea typeface="微软雅黑"/>
              </a:rPr>
              <a:t>1.</a:t>
            </a:r>
            <a:r>
              <a:rPr lang="zh-CN" altLang="en-US" sz="3200" b="1">
                <a:latin typeface="微软雅黑" panose="020b0503020204020204" charset="-122"/>
                <a:ea typeface="微软雅黑"/>
              </a:rPr>
              <a:t>自然保护区的设立标准：</a:t>
            </a:r>
            <a:endParaRPr lang="zh-CN" altLang="en-US" sz="3200" b="1">
              <a:latin typeface="微软雅黑" panose="020b0503020204020204" charset="-122"/>
              <a:ea typeface="微软雅黑"/>
            </a:endParaRPr>
          </a:p>
        </p:txBody>
      </p:sp>
      <p:pic>
        <p:nvPicPr>
          <p:cNvPr id="22" name="图片 21"/>
          <p:cNvPicPr>
            <a:picLocks noChangeAspect="1"/>
          </p:cNvPicPr>
          <p:nvPr userDrawn="1">
            <p:custDataLst>
              <p:tags r:id="rId6"/>
            </p:custDataLst>
          </p:nvPr>
        </p:nvPicPr>
        <p:blipFill>
          <a:blip r:embed="rId5"/>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8"/>
            </p:custDataLst>
          </p:nvPr>
        </p:nvPicPr>
        <p:blipFill>
          <a:blip r:embed="rId7"/>
          <a:stretch>
            <a:fillRect/>
          </a:stretch>
        </p:blipFill>
        <p:spPr>
          <a:xfrm>
            <a:off x="0" y="-12065"/>
            <a:ext cx="784860" cy="774065"/>
          </a:xfrm>
          <a:prstGeom prst="rect">
            <a:avLst/>
          </a:prstGeom>
        </p:spPr>
      </p:pic>
      <p:sp>
        <p:nvSpPr>
          <p:cNvPr id="5" name="文本框 4"/>
          <p:cNvSpPr txBox="1"/>
          <p:nvPr>
            <p:custDataLst>
              <p:tags r:id="rId9"/>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第二节</a:t>
            </a:r>
            <a:endParaRPr lang="zh-CN" altLang="en-US" sz="2800" b="1">
              <a:solidFill>
                <a:srgbClr val="FFC000"/>
              </a:solidFill>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第二节</a:t>
            </a:r>
            <a:endParaRPr lang="zh-CN" altLang="en-US" sz="2800" b="1">
              <a:solidFill>
                <a:srgbClr val="FFC000"/>
              </a:solidFill>
            </a:endParaRPr>
          </a:p>
        </p:txBody>
      </p:sp>
      <p:pic>
        <p:nvPicPr>
          <p:cNvPr id="7" name="内容占位符 6"/>
          <p:cNvPicPr>
            <a:picLocks noGrp="1" noChangeAspect="1"/>
          </p:cNvPicPr>
          <p:nvPr>
            <p:custDataLst>
              <p:tags r:id="rId10"/>
            </p:custDataLst>
          </p:nvPr>
        </p:nvPicPr>
        <p:blipFill>
          <a:blip r:embed="rId9">
            <a:lum bright="-18000" contrast="30000"/>
          </a:blip>
          <a:stretch>
            <a:fillRect/>
          </a:stretch>
        </p:blipFill>
        <p:spPr>
          <a:xfrm>
            <a:off x="2087880" y="935355"/>
            <a:ext cx="7242175" cy="5627370"/>
          </a:xfrm>
          <a:prstGeom prst="rect">
            <a:avLst/>
          </a:prstGeom>
        </p:spPr>
      </p:pic>
      <p:sp>
        <p:nvSpPr>
          <p:cNvPr id="2" name="矩形 1"/>
          <p:cNvSpPr/>
          <p:nvPr>
            <p:custDataLst>
              <p:tags r:id="rId11"/>
            </p:custDataLst>
          </p:nvPr>
        </p:nvSpPr>
        <p:spPr>
          <a:xfrm>
            <a:off x="1770380" y="178435"/>
            <a:ext cx="5645785" cy="583565"/>
          </a:xfrm>
          <a:prstGeom prst="rect">
            <a:avLst/>
          </a:prstGeom>
        </p:spPr>
        <p:txBody>
          <a:bodyPr wrap="square">
            <a:spAutoFit/>
          </a:bodyPr>
          <a:lstStyle/>
          <a:p>
            <a:r>
              <a:rPr lang="en-US" altLang="zh-CN" sz="3200" b="1">
                <a:solidFill>
                  <a:schemeClr val="tx1"/>
                </a:solidFill>
                <a:latin typeface="微软雅黑" panose="020b0503020204020204" charset="-122"/>
                <a:ea typeface="微软雅黑"/>
              </a:rPr>
              <a:t>2.</a:t>
            </a:r>
            <a:r>
              <a:rPr lang="zh-CN" altLang="en-US" sz="3200" b="1">
                <a:solidFill>
                  <a:schemeClr val="tx1"/>
                </a:solidFill>
                <a:latin typeface="微软雅黑" panose="020b0503020204020204" charset="-122"/>
                <a:ea typeface="微软雅黑"/>
              </a:rPr>
              <a:t>自然保护区的类型和</a:t>
            </a:r>
            <a:r>
              <a:rPr lang="zh-CN" altLang="en-US" sz="3200" b="1" smtClean="0">
                <a:solidFill>
                  <a:schemeClr val="tx1"/>
                </a:solidFill>
                <a:latin typeface="微软雅黑" panose="020b0503020204020204" charset="-122"/>
                <a:ea typeface="微软雅黑"/>
              </a:rPr>
              <a:t>级别</a:t>
            </a:r>
            <a:endParaRPr lang="zh-CN" altLang="en-US" sz="3200" b="1" smtClean="0">
              <a:solidFill>
                <a:schemeClr val="tx1"/>
              </a:solidFill>
              <a:latin typeface="微软雅黑" panose="020b0503020204020204" charset="-122"/>
              <a:ea typeface="微软雅黑"/>
            </a:endParaRPr>
          </a:p>
        </p:txBody>
      </p:sp>
    </p:spTree>
    <p:custDataLst>
      <p:tags r:id="rId12"/>
    </p:custData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第二节</a:t>
            </a:r>
            <a:endParaRPr lang="zh-CN" altLang="en-US" sz="2800" b="1">
              <a:solidFill>
                <a:srgbClr val="FFC000"/>
              </a:solidFill>
            </a:endParaRPr>
          </a:p>
        </p:txBody>
      </p:sp>
      <p:sp>
        <p:nvSpPr>
          <p:cNvPr id="3" name="文本框 2"/>
          <p:cNvSpPr txBox="1"/>
          <p:nvPr>
            <p:custDataLst>
              <p:tags r:id="rId9"/>
            </p:custDataLst>
          </p:nvPr>
        </p:nvSpPr>
        <p:spPr>
          <a:xfrm>
            <a:off x="880745" y="521970"/>
            <a:ext cx="6885305" cy="583565"/>
          </a:xfrm>
          <a:prstGeom prst="rect">
            <a:avLst/>
          </a:prstGeom>
          <a:noFill/>
        </p:spPr>
        <p:txBody>
          <a:bodyPr wrap="square" rtlCol="0">
            <a:spAutoFit/>
          </a:bodyPr>
          <a:lstStyle/>
          <a:p>
            <a:r>
              <a:rPr lang="en-US" altLang="zh-CN" sz="3200" b="1"/>
              <a:t>3.</a:t>
            </a:r>
            <a:r>
              <a:rPr lang="zh-CN" altLang="en-US" sz="3200" b="1"/>
              <a:t>自然保护区</a:t>
            </a:r>
            <a:r>
              <a:rPr lang="zh-CN" altLang="en-US" sz="3200" b="1">
                <a:sym typeface="+mn-ea"/>
              </a:rPr>
              <a:t>设立</a:t>
            </a:r>
            <a:r>
              <a:rPr lang="zh-CN" altLang="en-US" sz="3200" b="1"/>
              <a:t>的意义</a:t>
            </a:r>
            <a:endParaRPr lang="zh-CN" altLang="en-US" sz="3200" b="1"/>
          </a:p>
        </p:txBody>
      </p:sp>
      <p:sp>
        <p:nvSpPr>
          <p:cNvPr id="2" name="文本框 1"/>
          <p:cNvSpPr txBox="1"/>
          <p:nvPr>
            <p:custDataLst>
              <p:tags r:id="rId10"/>
            </p:custDataLst>
          </p:nvPr>
        </p:nvSpPr>
        <p:spPr>
          <a:xfrm>
            <a:off x="303530" y="1304925"/>
            <a:ext cx="11694795" cy="460375"/>
          </a:xfrm>
          <a:prstGeom prst="rect">
            <a:avLst/>
          </a:prstGeom>
          <a:noFill/>
        </p:spPr>
        <p:txBody>
          <a:bodyPr wrap="square" rtlCol="0">
            <a:spAutoFit/>
          </a:bodyPr>
          <a:lstStyle/>
          <a:p>
            <a:r>
              <a:rPr lang="en-US" altLang="zh-CN" sz="2400" b="1">
                <a:sym typeface="+mn-ea"/>
              </a:rPr>
              <a:t>(1)</a:t>
            </a:r>
            <a:r>
              <a:rPr lang="zh-CN" altLang="en-US" sz="2400" b="1">
                <a:sym typeface="+mn-ea"/>
              </a:rPr>
              <a:t>自然保护区保留了一定面积的各种类型的生态系统</a:t>
            </a:r>
            <a:r>
              <a:rPr lang="en-US" altLang="zh-CN" sz="2400" b="1">
                <a:sym typeface="+mn-ea"/>
              </a:rPr>
              <a:t>,</a:t>
            </a:r>
            <a:r>
              <a:rPr lang="zh-CN" altLang="en-US" sz="2400" b="1">
                <a:sym typeface="+mn-ea"/>
              </a:rPr>
              <a:t>为</a:t>
            </a:r>
            <a:r>
              <a:rPr lang="zh-CN" altLang="en-US" sz="2400" b="1">
                <a:solidFill>
                  <a:srgbClr val="FF0000"/>
                </a:solidFill>
                <a:sym typeface="+mn-ea"/>
              </a:rPr>
              <a:t>子孙后代</a:t>
            </a:r>
            <a:r>
              <a:rPr lang="zh-CN" altLang="en-US" sz="2400" b="1">
                <a:sym typeface="+mn-ea"/>
              </a:rPr>
              <a:t>留下天然的“本底”。</a:t>
            </a:r>
            <a:endParaRPr lang="zh-CN" altLang="en-US" sz="2400" b="1">
              <a:sym typeface="+mn-ea"/>
            </a:endParaRPr>
          </a:p>
        </p:txBody>
      </p:sp>
      <p:sp>
        <p:nvSpPr>
          <p:cNvPr id="5" name="文本框 4"/>
          <p:cNvSpPr txBox="1"/>
          <p:nvPr>
            <p:custDataLst>
              <p:tags r:id="rId11"/>
            </p:custDataLst>
          </p:nvPr>
        </p:nvSpPr>
        <p:spPr>
          <a:xfrm>
            <a:off x="303530" y="2077085"/>
            <a:ext cx="11034395" cy="829945"/>
          </a:xfrm>
          <a:prstGeom prst="rect">
            <a:avLst/>
          </a:prstGeom>
          <a:noFill/>
        </p:spPr>
        <p:txBody>
          <a:bodyPr wrap="square" rtlCol="0">
            <a:spAutoFit/>
          </a:bodyPr>
          <a:lstStyle/>
          <a:p>
            <a:r>
              <a:rPr lang="en-US" altLang="zh-CN" sz="2400" b="1">
                <a:sym typeface="+mn-ea"/>
              </a:rPr>
              <a:t>(2)</a:t>
            </a:r>
            <a:r>
              <a:rPr lang="zh-CN" altLang="en-US" sz="2400" b="1">
                <a:sym typeface="+mn-ea"/>
              </a:rPr>
              <a:t>自然保护区是</a:t>
            </a:r>
            <a:r>
              <a:rPr lang="zh-CN" altLang="en-US" sz="2400" b="1">
                <a:solidFill>
                  <a:srgbClr val="FF0000"/>
                </a:solidFill>
                <a:sym typeface="+mn-ea"/>
              </a:rPr>
              <a:t>生物物种</a:t>
            </a:r>
            <a:r>
              <a:rPr lang="zh-CN" altLang="en-US" sz="2400" b="1">
                <a:sym typeface="+mn-ea"/>
              </a:rPr>
              <a:t>的庇护所、贮备地</a:t>
            </a:r>
            <a:r>
              <a:rPr lang="en-US" altLang="zh-CN" sz="2400" b="1">
                <a:sym typeface="+mn-ea"/>
              </a:rPr>
              <a:t>,</a:t>
            </a:r>
            <a:r>
              <a:rPr lang="zh-CN" altLang="en-US" sz="2400" b="1">
                <a:sym typeface="+mn-ea"/>
              </a:rPr>
              <a:t>保存了许多珍稀濒危野生动植物物种以及它们的遗传基因和栖息地。</a:t>
            </a:r>
            <a:endParaRPr lang="zh-CN" altLang="en-US" sz="2400" b="1">
              <a:sym typeface="+mn-ea"/>
            </a:endParaRPr>
          </a:p>
        </p:txBody>
      </p:sp>
      <p:sp>
        <p:nvSpPr>
          <p:cNvPr id="6" name="文本框 5"/>
          <p:cNvSpPr txBox="1"/>
          <p:nvPr>
            <p:custDataLst>
              <p:tags r:id="rId12"/>
            </p:custDataLst>
          </p:nvPr>
        </p:nvSpPr>
        <p:spPr>
          <a:xfrm>
            <a:off x="303530" y="3270885"/>
            <a:ext cx="11532235" cy="829945"/>
          </a:xfrm>
          <a:prstGeom prst="rect">
            <a:avLst/>
          </a:prstGeom>
          <a:noFill/>
        </p:spPr>
        <p:txBody>
          <a:bodyPr wrap="square" rtlCol="0">
            <a:spAutoFit/>
          </a:bodyPr>
          <a:lstStyle/>
          <a:p>
            <a:r>
              <a:rPr lang="en-US" altLang="zh-CN" sz="2400" b="1">
                <a:sym typeface="+mn-ea"/>
              </a:rPr>
              <a:t>(3)</a:t>
            </a:r>
            <a:r>
              <a:rPr lang="zh-CN" altLang="en-US" sz="2400" b="1">
                <a:sym typeface="+mn-ea"/>
              </a:rPr>
              <a:t>自然保护区在</a:t>
            </a:r>
            <a:r>
              <a:rPr lang="zh-CN" altLang="en-US" sz="2400" b="1">
                <a:solidFill>
                  <a:srgbClr val="FF0000"/>
                </a:solidFill>
                <a:sym typeface="+mn-ea"/>
              </a:rPr>
              <a:t>涵养水源、保持水土、改善环境和抵御自然灾害</a:t>
            </a:r>
            <a:r>
              <a:rPr lang="zh-CN" altLang="en-US" sz="2400" b="1">
                <a:sym typeface="+mn-ea"/>
              </a:rPr>
              <a:t>等方面发挥着重要的作用。</a:t>
            </a:r>
            <a:endParaRPr lang="zh-CN" altLang="en-US" sz="2400" b="1">
              <a:sym typeface="+mn-ea"/>
            </a:endParaRPr>
          </a:p>
        </p:txBody>
      </p:sp>
      <p:sp>
        <p:nvSpPr>
          <p:cNvPr id="7" name="文本框 6"/>
          <p:cNvSpPr txBox="1"/>
          <p:nvPr>
            <p:custDataLst>
              <p:tags r:id="rId13"/>
            </p:custDataLst>
          </p:nvPr>
        </p:nvSpPr>
        <p:spPr>
          <a:xfrm>
            <a:off x="354965" y="4224020"/>
            <a:ext cx="11372850" cy="460375"/>
          </a:xfrm>
          <a:prstGeom prst="rect">
            <a:avLst/>
          </a:prstGeom>
          <a:noFill/>
        </p:spPr>
        <p:txBody>
          <a:bodyPr wrap="square" rtlCol="0">
            <a:spAutoFit/>
          </a:bodyPr>
          <a:lstStyle/>
          <a:p>
            <a:r>
              <a:rPr lang="en-US" altLang="zh-CN" sz="2400" b="1">
                <a:sym typeface="+mn-ea"/>
              </a:rPr>
              <a:t>(4)</a:t>
            </a:r>
            <a:r>
              <a:rPr lang="zh-CN" altLang="en-US" sz="2400" b="1">
                <a:sym typeface="+mn-ea"/>
              </a:rPr>
              <a:t>自然保护区是理想的</a:t>
            </a:r>
            <a:r>
              <a:rPr lang="zh-CN" altLang="en-US" sz="2400" b="1">
                <a:solidFill>
                  <a:srgbClr val="FF0000"/>
                </a:solidFill>
                <a:sym typeface="+mn-ea"/>
              </a:rPr>
              <a:t>科学研究基地、宣传教育场所和生态旅游目的地</a:t>
            </a:r>
            <a:r>
              <a:rPr lang="zh-CN" altLang="en-US" sz="2400" b="1">
                <a:sym typeface="+mn-ea"/>
              </a:rPr>
              <a:t>。</a:t>
            </a:r>
            <a:endParaRPr lang="zh-CN" altLang="en-US" sz="2400" b="1">
              <a:sym typeface="+mn-ea"/>
            </a:endParaRPr>
          </a:p>
        </p:txBody>
      </p:sp>
      <p:sp>
        <p:nvSpPr>
          <p:cNvPr id="8" name="文本框 7"/>
          <p:cNvSpPr txBox="1"/>
          <p:nvPr>
            <p:custDataLst>
              <p:tags r:id="rId14"/>
            </p:custDataLst>
          </p:nvPr>
        </p:nvSpPr>
        <p:spPr>
          <a:xfrm>
            <a:off x="354965" y="4904105"/>
            <a:ext cx="11372850" cy="829945"/>
          </a:xfrm>
          <a:prstGeom prst="rect">
            <a:avLst/>
          </a:prstGeom>
          <a:noFill/>
        </p:spPr>
        <p:txBody>
          <a:bodyPr wrap="square" rtlCol="0">
            <a:spAutoFit/>
          </a:bodyPr>
          <a:lstStyle/>
          <a:p>
            <a:r>
              <a:rPr lang="en-US" altLang="zh-CN" sz="2400" b="1">
                <a:sym typeface="+mn-ea"/>
              </a:rPr>
              <a:t>(5)</a:t>
            </a:r>
            <a:r>
              <a:rPr lang="zh-CN" altLang="en-US" sz="2400" b="1">
                <a:sym typeface="+mn-ea"/>
              </a:rPr>
              <a:t>自然保护区丰富的生物多样性、优美的自然景观</a:t>
            </a:r>
            <a:r>
              <a:rPr lang="en-US" altLang="zh-CN" sz="2400" b="1">
                <a:sym typeface="+mn-ea"/>
              </a:rPr>
              <a:t>,</a:t>
            </a:r>
            <a:r>
              <a:rPr lang="zh-CN" altLang="en-US" sz="2400" b="1">
                <a:sym typeface="+mn-ea"/>
              </a:rPr>
              <a:t>可以满足人们</a:t>
            </a:r>
            <a:r>
              <a:rPr lang="zh-CN" altLang="en-US" sz="2400" b="1">
                <a:solidFill>
                  <a:srgbClr val="FF0000"/>
                </a:solidFill>
                <a:sym typeface="+mn-ea"/>
              </a:rPr>
              <a:t>精神文化生活</a:t>
            </a:r>
            <a:r>
              <a:rPr lang="zh-CN" altLang="en-US" sz="2400" b="1">
                <a:sym typeface="+mn-ea"/>
              </a:rPr>
              <a:t>的需求</a:t>
            </a:r>
            <a:r>
              <a:rPr lang="en-US" altLang="zh-CN" sz="2400" b="1">
                <a:sym typeface="+mn-ea"/>
              </a:rPr>
              <a:t>,</a:t>
            </a:r>
            <a:r>
              <a:rPr lang="zh-CN" altLang="en-US" sz="2400" b="1">
                <a:sym typeface="+mn-ea"/>
              </a:rPr>
              <a:t>是人类健康、灵感和创作的源泉。</a:t>
            </a:r>
            <a:endParaRPr lang="zh-CN" altLang="en-US" sz="2400" b="1">
              <a:sym typeface="+mn-ea"/>
            </a:endParaRPr>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2000"/>
                                        <p:tgtEl>
                                          <p:spTgt spid="7"/>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第二节</a:t>
            </a:r>
            <a:endParaRPr lang="zh-CN" altLang="en-US" sz="2800" b="1">
              <a:solidFill>
                <a:srgbClr val="FFC000"/>
              </a:solidFill>
            </a:endParaRPr>
          </a:p>
        </p:txBody>
      </p:sp>
      <p:sp>
        <p:nvSpPr>
          <p:cNvPr id="20" name="矩形 19"/>
          <p:cNvSpPr/>
          <p:nvPr>
            <p:custDataLst>
              <p:tags r:id="rId9"/>
            </p:custDataLst>
          </p:nvPr>
        </p:nvSpPr>
        <p:spPr>
          <a:xfrm>
            <a:off x="3584985" y="1686912"/>
            <a:ext cx="6802714" cy="1119104"/>
          </a:xfrm>
          <a:prstGeom prst="rect">
            <a:avLst/>
          </a:prstGeom>
          <a:noFill/>
          <a:ln w="12700" cap="flat" cmpd="sng" algn="ctr">
            <a:solidFill>
              <a:sysClr val="windowText" lastClr="000000">
                <a:lumMod val="50000"/>
                <a:lumOff val="50000"/>
              </a:sysClr>
            </a:solidFill>
            <a:prstDash val="solid"/>
            <a:miter lim="800000"/>
          </a:ln>
          <a:effectLst/>
        </p:spPr>
        <p:txBody>
          <a:bodyPr lIns="91443" tIns="45720" rIns="91443"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1" i="0" u="none" strike="noStrike" kern="0" cap="none" spc="0" normalizeH="0" baseline="0" noProof="0" smtClean="0">
              <a:ln>
                <a:noFill/>
              </a:ln>
              <a:solidFill>
                <a:prstClr val="white"/>
              </a:solidFill>
              <a:effectLst/>
              <a:uLnTx/>
              <a:uFillTx/>
              <a:latin typeface="微软雅黑" panose="020b0503020204020204" charset="-122"/>
              <a:ea typeface="微软雅黑"/>
              <a:cs typeface="+mn-cs"/>
            </a:endParaRPr>
          </a:p>
        </p:txBody>
      </p:sp>
      <p:sp>
        <p:nvSpPr>
          <p:cNvPr id="21" name="矩形 20"/>
          <p:cNvSpPr/>
          <p:nvPr>
            <p:custDataLst>
              <p:tags r:id="rId10"/>
            </p:custDataLst>
          </p:nvPr>
        </p:nvSpPr>
        <p:spPr>
          <a:xfrm>
            <a:off x="4660173" y="1469326"/>
            <a:ext cx="4686301" cy="436722"/>
          </a:xfrm>
          <a:prstGeom prst="rect">
            <a:avLst/>
          </a:prstGeom>
          <a:solidFill>
            <a:srgbClr val="009D85"/>
          </a:solidFill>
          <a:ln w="12700" cap="flat" cmpd="sng" algn="ctr">
            <a:noFill/>
            <a:prstDash val="solid"/>
            <a:miter lim="800000"/>
          </a:ln>
          <a:effectLst/>
        </p:spPr>
        <p:txBody>
          <a:bodyPr lIns="91443" tIns="45720" rIns="91443"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smtClean="0">
                <a:ln>
                  <a:noFill/>
                </a:ln>
                <a:solidFill>
                  <a:prstClr val="white"/>
                </a:solidFill>
                <a:effectLst/>
                <a:uLnTx/>
                <a:uFillTx/>
                <a:latin typeface="微软雅黑" panose="020b0503020204020204" charset="-122"/>
                <a:ea typeface="微软雅黑"/>
                <a:cs typeface="+mn-cs"/>
              </a:rPr>
              <a:t>关系</a:t>
            </a:r>
            <a:endParaRPr kumimoji="0" lang="zh-CN" altLang="en-US" sz="2400" b="1" i="0" u="none" strike="noStrike" kern="0" cap="none" spc="0" normalizeH="0" baseline="0" noProof="0" smtClean="0">
              <a:ln>
                <a:noFill/>
              </a:ln>
              <a:solidFill>
                <a:prstClr val="white"/>
              </a:solidFill>
              <a:effectLst/>
              <a:uLnTx/>
              <a:uFillTx/>
              <a:latin typeface="微软雅黑" panose="020b0503020204020204" charset="-122"/>
              <a:ea typeface="微软雅黑"/>
              <a:cs typeface="+mn-cs"/>
            </a:endParaRPr>
          </a:p>
        </p:txBody>
      </p:sp>
      <p:sp>
        <p:nvSpPr>
          <p:cNvPr id="2" name="六边形 1"/>
          <p:cNvSpPr/>
          <p:nvPr>
            <p:custDataLst>
              <p:tags r:id="rId11"/>
            </p:custDataLst>
          </p:nvPr>
        </p:nvSpPr>
        <p:spPr>
          <a:xfrm>
            <a:off x="776605" y="3043555"/>
            <a:ext cx="1804670" cy="1443990"/>
          </a:xfrm>
          <a:prstGeom prst="hexagon">
            <a:avLst/>
          </a:prstGeom>
          <a:solidFill>
            <a:srgbClr val="009D85"/>
          </a:solidFill>
          <a:ln w="12700" cap="flat" cmpd="sng" algn="ctr">
            <a:noFill/>
            <a:prstDash val="solid"/>
            <a:miter lim="800000"/>
          </a:ln>
          <a:effectLst/>
        </p:spPr>
        <p:txBody>
          <a:bodyPr lIns="91443" tIns="45720" rIns="91443"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smtClean="0">
                <a:ln>
                  <a:noFill/>
                </a:ln>
                <a:solidFill>
                  <a:prstClr val="white"/>
                </a:solidFill>
                <a:effectLst/>
                <a:uLnTx/>
                <a:uFillTx/>
                <a:latin typeface="微软雅黑" panose="020b0503020204020204" charset="-122"/>
                <a:ea typeface="微软雅黑"/>
                <a:cs typeface="+mn-cs"/>
              </a:rPr>
              <a:t>自然保护区与生态安全</a:t>
            </a:r>
            <a:endParaRPr kumimoji="0" lang="zh-CN" altLang="en-US" sz="2000" b="1" i="0" u="none" strike="noStrike" kern="0" cap="none" spc="0" normalizeH="0" baseline="0" noProof="0" smtClean="0">
              <a:ln>
                <a:noFill/>
              </a:ln>
              <a:solidFill>
                <a:prstClr val="white"/>
              </a:solidFill>
              <a:effectLst/>
              <a:uLnTx/>
              <a:uFillTx/>
              <a:latin typeface="微软雅黑" panose="020b0503020204020204" charset="-122"/>
              <a:ea typeface="微软雅黑"/>
              <a:cs typeface="+mn-cs"/>
            </a:endParaRPr>
          </a:p>
        </p:txBody>
      </p:sp>
      <p:cxnSp>
        <p:nvCxnSpPr>
          <p:cNvPr id="3" name="直接箭头连接符 2"/>
          <p:cNvCxnSpPr>
            <a:stCxn id="2" idx="5"/>
            <a:endCxn id="20" idx="1"/>
          </p:cNvCxnSpPr>
          <p:nvPr>
            <p:custDataLst>
              <p:tags r:id="rId12"/>
            </p:custDataLst>
          </p:nvPr>
        </p:nvCxnSpPr>
        <p:spPr>
          <a:xfrm flipV="1">
            <a:off x="2220370" y="2246910"/>
            <a:ext cx="1364615" cy="796925"/>
          </a:xfrm>
          <a:prstGeom prst="straightConnector1">
            <a:avLst/>
          </a:prstGeom>
          <a:noFill/>
          <a:ln w="6350" cap="flat" cmpd="sng" algn="ctr">
            <a:solidFill>
              <a:sysClr val="windowText" lastClr="000000">
                <a:lumMod val="50000"/>
                <a:lumOff val="50000"/>
              </a:sysClr>
            </a:solidFill>
            <a:prstDash val="solid"/>
            <a:miter lim="800000"/>
            <a:tailEnd type="arrow"/>
          </a:ln>
          <a:effectLst/>
        </p:spPr>
      </p:cxnSp>
      <p:cxnSp>
        <p:nvCxnSpPr>
          <p:cNvPr id="24" name="直接箭头连接符 23"/>
          <p:cNvCxnSpPr>
            <a:stCxn id="2" idx="0"/>
            <a:endCxn id="27" idx="1"/>
          </p:cNvCxnSpPr>
          <p:nvPr>
            <p:custDataLst>
              <p:tags r:id="rId13"/>
            </p:custDataLst>
          </p:nvPr>
        </p:nvCxnSpPr>
        <p:spPr>
          <a:xfrm>
            <a:off x="2581537" y="3765535"/>
            <a:ext cx="1003935" cy="45720"/>
          </a:xfrm>
          <a:prstGeom prst="straightConnector1">
            <a:avLst/>
          </a:prstGeom>
          <a:noFill/>
          <a:ln w="6350" cap="flat" cmpd="sng" algn="ctr">
            <a:solidFill>
              <a:sysClr val="windowText" lastClr="000000">
                <a:lumMod val="50000"/>
                <a:lumOff val="50000"/>
              </a:sysClr>
            </a:solidFill>
            <a:prstDash val="solid"/>
            <a:miter lim="800000"/>
            <a:tailEnd type="arrow"/>
          </a:ln>
          <a:effectLst/>
        </p:spPr>
      </p:cxnSp>
      <p:cxnSp>
        <p:nvCxnSpPr>
          <p:cNvPr id="25" name="直接箭头连接符 24"/>
          <p:cNvCxnSpPr>
            <a:stCxn id="2" idx="1"/>
            <a:endCxn id="30" idx="1"/>
          </p:cNvCxnSpPr>
          <p:nvPr>
            <p:custDataLst>
              <p:tags r:id="rId14"/>
            </p:custDataLst>
          </p:nvPr>
        </p:nvCxnSpPr>
        <p:spPr>
          <a:xfrm>
            <a:off x="2220370" y="4487234"/>
            <a:ext cx="1364615" cy="916305"/>
          </a:xfrm>
          <a:prstGeom prst="straightConnector1">
            <a:avLst/>
          </a:prstGeom>
          <a:noFill/>
          <a:ln w="6350" cap="flat" cmpd="sng" algn="ctr">
            <a:solidFill>
              <a:sysClr val="windowText" lastClr="000000">
                <a:lumMod val="50000"/>
                <a:lumOff val="50000"/>
              </a:sysClr>
            </a:solidFill>
            <a:prstDash val="solid"/>
            <a:miter lim="800000"/>
            <a:tailEnd type="arrow"/>
          </a:ln>
          <a:effectLst/>
        </p:spPr>
      </p:cxnSp>
      <p:sp>
        <p:nvSpPr>
          <p:cNvPr id="26" name="TextBox 25"/>
          <p:cNvSpPr txBox="1"/>
          <p:nvPr>
            <p:custDataLst>
              <p:tags r:id="rId15"/>
            </p:custDataLst>
          </p:nvPr>
        </p:nvSpPr>
        <p:spPr>
          <a:xfrm>
            <a:off x="3978987" y="1995992"/>
            <a:ext cx="6048673" cy="810260"/>
          </a:xfrm>
          <a:prstGeom prst="rect">
            <a:avLst/>
          </a:prstGeom>
          <a:noFill/>
        </p:spPr>
        <p:txBody>
          <a:bodyPr wrap="square" lIns="91443" tIns="45720" rIns="91443" bIns="45720" rtlCol="0">
            <a:spAutoFit/>
          </a:bodyPr>
          <a:lstStyle/>
          <a:p>
            <a:pPr>
              <a:lnSpc>
                <a:spcPct val="130000"/>
              </a:lnSpc>
            </a:pPr>
            <a:r>
              <a:rPr lang="zh-CN" altLang="en-US" b="1">
                <a:solidFill>
                  <a:schemeClr val="tx1"/>
                </a:solidFill>
                <a:latin typeface="微软雅黑" panose="020b0503020204020204" charset="-122"/>
                <a:ea typeface="微软雅黑"/>
              </a:rPr>
              <a:t>自然保护区是我国构筑生态安全空间格局的关键节点,也是推进生态文明建设的重要载体。</a:t>
            </a:r>
            <a:endParaRPr lang="zh-CN" altLang="en-US" b="1">
              <a:solidFill>
                <a:schemeClr val="tx1"/>
              </a:solidFill>
              <a:latin typeface="微软雅黑" panose="020b0503020204020204" charset="-122"/>
              <a:ea typeface="微软雅黑"/>
            </a:endParaRPr>
          </a:p>
        </p:txBody>
      </p:sp>
      <p:sp>
        <p:nvSpPr>
          <p:cNvPr id="27" name="矩形 26"/>
          <p:cNvSpPr/>
          <p:nvPr>
            <p:custDataLst>
              <p:tags r:id="rId16"/>
            </p:custDataLst>
          </p:nvPr>
        </p:nvSpPr>
        <p:spPr>
          <a:xfrm>
            <a:off x="3584985" y="3251704"/>
            <a:ext cx="6802714" cy="1119104"/>
          </a:xfrm>
          <a:prstGeom prst="rect">
            <a:avLst/>
          </a:prstGeom>
          <a:noFill/>
          <a:ln w="12700" cap="flat" cmpd="sng" algn="ctr">
            <a:solidFill>
              <a:sysClr val="windowText" lastClr="000000">
                <a:lumMod val="50000"/>
                <a:lumOff val="50000"/>
              </a:sysClr>
            </a:solidFill>
            <a:prstDash val="solid"/>
            <a:miter lim="800000"/>
          </a:ln>
          <a:effectLst/>
        </p:spPr>
        <p:txBody>
          <a:bodyPr lIns="91443" tIns="45720" rIns="91443"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1" i="0" u="none" strike="noStrike" kern="0" cap="none" spc="0" normalizeH="0" baseline="0" noProof="0" smtClean="0">
              <a:ln>
                <a:noFill/>
              </a:ln>
              <a:solidFill>
                <a:prstClr val="white"/>
              </a:solidFill>
              <a:effectLst/>
              <a:uLnTx/>
              <a:uFillTx/>
              <a:latin typeface="微软雅黑" panose="020b0503020204020204" charset="-122"/>
              <a:ea typeface="微软雅黑"/>
              <a:cs typeface="+mn-cs"/>
            </a:endParaRPr>
          </a:p>
        </p:txBody>
      </p:sp>
      <p:sp>
        <p:nvSpPr>
          <p:cNvPr id="28" name="矩形 27"/>
          <p:cNvSpPr/>
          <p:nvPr>
            <p:custDataLst>
              <p:tags r:id="rId17"/>
            </p:custDataLst>
          </p:nvPr>
        </p:nvSpPr>
        <p:spPr>
          <a:xfrm>
            <a:off x="4660173" y="3044363"/>
            <a:ext cx="4686301" cy="436722"/>
          </a:xfrm>
          <a:prstGeom prst="rect">
            <a:avLst/>
          </a:prstGeom>
          <a:solidFill>
            <a:srgbClr val="00B050"/>
          </a:solidFill>
          <a:ln w="12700" cap="flat" cmpd="sng" algn="ctr">
            <a:noFill/>
            <a:prstDash val="solid"/>
            <a:miter lim="800000"/>
          </a:ln>
          <a:effectLst/>
        </p:spPr>
        <p:txBody>
          <a:bodyPr lIns="91443" tIns="45720" rIns="91443"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smtClean="0">
                <a:ln>
                  <a:noFill/>
                </a:ln>
                <a:solidFill>
                  <a:prstClr val="white"/>
                </a:solidFill>
                <a:effectLst/>
                <a:uLnTx/>
                <a:uFillTx/>
                <a:latin typeface="微软雅黑" panose="020b0503020204020204" charset="-122"/>
                <a:ea typeface="微软雅黑"/>
                <a:cs typeface="+mn-cs"/>
              </a:rPr>
              <a:t>现状</a:t>
            </a:r>
            <a:endParaRPr kumimoji="0" lang="zh-CN" altLang="en-US" sz="2400" b="1" i="0" u="none" strike="noStrike" kern="0" cap="none" spc="0" normalizeH="0" baseline="0" noProof="0" smtClean="0">
              <a:ln>
                <a:noFill/>
              </a:ln>
              <a:solidFill>
                <a:prstClr val="white"/>
              </a:solidFill>
              <a:effectLst/>
              <a:uLnTx/>
              <a:uFillTx/>
              <a:latin typeface="微软雅黑" panose="020b0503020204020204" charset="-122"/>
              <a:ea typeface="微软雅黑"/>
              <a:cs typeface="+mn-cs"/>
            </a:endParaRPr>
          </a:p>
        </p:txBody>
      </p:sp>
      <p:sp>
        <p:nvSpPr>
          <p:cNvPr id="29" name="TextBox 28"/>
          <p:cNvSpPr txBox="1"/>
          <p:nvPr>
            <p:custDataLst>
              <p:tags r:id="rId18"/>
            </p:custDataLst>
          </p:nvPr>
        </p:nvSpPr>
        <p:spPr>
          <a:xfrm>
            <a:off x="3978987" y="3558119"/>
            <a:ext cx="6048673" cy="810260"/>
          </a:xfrm>
          <a:prstGeom prst="rect">
            <a:avLst/>
          </a:prstGeom>
          <a:noFill/>
        </p:spPr>
        <p:txBody>
          <a:bodyPr wrap="square" lIns="91443" tIns="45720" rIns="91443" bIns="45720" rtlCol="0">
            <a:spAutoFit/>
          </a:bodyPr>
          <a:lstStyle/>
          <a:p>
            <a:pPr>
              <a:lnSpc>
                <a:spcPct val="130000"/>
              </a:lnSpc>
            </a:pPr>
            <a:r>
              <a:rPr lang="zh-CN" altLang="en-US" b="1">
                <a:solidFill>
                  <a:schemeClr val="tx1"/>
                </a:solidFill>
                <a:latin typeface="微软雅黑" panose="020b0503020204020204" charset="-122"/>
                <a:ea typeface="微软雅黑"/>
              </a:rPr>
              <a:t>我国已初步形成布局合理、类型齐全、功能相对完善的自然保护区网络体系。</a:t>
            </a:r>
            <a:endParaRPr lang="zh-CN" altLang="en-US" b="1">
              <a:solidFill>
                <a:schemeClr val="tx1"/>
              </a:solidFill>
              <a:latin typeface="微软雅黑" panose="020b0503020204020204" charset="-122"/>
              <a:ea typeface="微软雅黑"/>
            </a:endParaRPr>
          </a:p>
        </p:txBody>
      </p:sp>
      <p:sp>
        <p:nvSpPr>
          <p:cNvPr id="30" name="矩形 29"/>
          <p:cNvSpPr/>
          <p:nvPr>
            <p:custDataLst>
              <p:tags r:id="rId19"/>
            </p:custDataLst>
          </p:nvPr>
        </p:nvSpPr>
        <p:spPr>
          <a:xfrm>
            <a:off x="3584985" y="4844422"/>
            <a:ext cx="6802714" cy="1119104"/>
          </a:xfrm>
          <a:prstGeom prst="rect">
            <a:avLst/>
          </a:prstGeom>
          <a:noFill/>
          <a:ln w="12700" cap="flat" cmpd="sng" algn="ctr">
            <a:solidFill>
              <a:sysClr val="windowText" lastClr="000000">
                <a:lumMod val="50000"/>
                <a:lumOff val="50000"/>
              </a:sysClr>
            </a:solidFill>
            <a:prstDash val="solid"/>
            <a:miter lim="800000"/>
          </a:ln>
          <a:effectLst/>
        </p:spPr>
        <p:txBody>
          <a:bodyPr lIns="91443" tIns="45720" rIns="91443"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1" i="0" u="none" strike="noStrike" kern="0" cap="none" spc="0" normalizeH="0" baseline="0" noProof="0" smtClean="0">
              <a:ln>
                <a:noFill/>
              </a:ln>
              <a:solidFill>
                <a:prstClr val="white"/>
              </a:solidFill>
              <a:effectLst/>
              <a:uLnTx/>
              <a:uFillTx/>
              <a:latin typeface="微软雅黑" panose="020b0503020204020204" charset="-122"/>
              <a:ea typeface="微软雅黑"/>
              <a:cs typeface="+mn-cs"/>
            </a:endParaRPr>
          </a:p>
        </p:txBody>
      </p:sp>
      <p:sp>
        <p:nvSpPr>
          <p:cNvPr id="31" name="矩形 30"/>
          <p:cNvSpPr/>
          <p:nvPr>
            <p:custDataLst>
              <p:tags r:id="rId20"/>
            </p:custDataLst>
          </p:nvPr>
        </p:nvSpPr>
        <p:spPr>
          <a:xfrm>
            <a:off x="4660173" y="4637082"/>
            <a:ext cx="4686301" cy="436722"/>
          </a:xfrm>
          <a:prstGeom prst="rect">
            <a:avLst/>
          </a:prstGeom>
          <a:solidFill>
            <a:srgbClr val="009D85"/>
          </a:solidFill>
          <a:ln w="12700" cap="flat" cmpd="sng" algn="ctr">
            <a:noFill/>
            <a:prstDash val="solid"/>
            <a:miter lim="800000"/>
          </a:ln>
          <a:effectLst/>
        </p:spPr>
        <p:txBody>
          <a:bodyPr lIns="91443" tIns="45720" rIns="91443"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smtClean="0">
                <a:ln>
                  <a:noFill/>
                </a:ln>
                <a:solidFill>
                  <a:prstClr val="white"/>
                </a:solidFill>
                <a:effectLst/>
                <a:uLnTx/>
                <a:uFillTx/>
                <a:latin typeface="微软雅黑" panose="020b0503020204020204" charset="-122"/>
                <a:ea typeface="微软雅黑"/>
                <a:cs typeface="+mn-cs"/>
              </a:rPr>
              <a:t>意义</a:t>
            </a:r>
            <a:endParaRPr kumimoji="0" lang="zh-CN" altLang="en-US" sz="2400" b="1" i="0" u="none" strike="noStrike" kern="0" cap="none" spc="0" normalizeH="0" baseline="0" noProof="0" smtClean="0">
              <a:ln>
                <a:noFill/>
              </a:ln>
              <a:solidFill>
                <a:prstClr val="white"/>
              </a:solidFill>
              <a:effectLst/>
              <a:uLnTx/>
              <a:uFillTx/>
              <a:latin typeface="微软雅黑" panose="020b0503020204020204" charset="-122"/>
              <a:ea typeface="微软雅黑"/>
              <a:cs typeface="+mn-cs"/>
            </a:endParaRPr>
          </a:p>
        </p:txBody>
      </p:sp>
      <p:sp>
        <p:nvSpPr>
          <p:cNvPr id="32" name="TextBox 31"/>
          <p:cNvSpPr txBox="1"/>
          <p:nvPr>
            <p:custDataLst>
              <p:tags r:id="rId21"/>
            </p:custDataLst>
          </p:nvPr>
        </p:nvSpPr>
        <p:spPr>
          <a:xfrm>
            <a:off x="3978987" y="5164172"/>
            <a:ext cx="6048673" cy="810260"/>
          </a:xfrm>
          <a:prstGeom prst="rect">
            <a:avLst/>
          </a:prstGeom>
          <a:noFill/>
        </p:spPr>
        <p:txBody>
          <a:bodyPr wrap="square" lIns="91443" tIns="45720" rIns="91443" bIns="45720" rtlCol="0">
            <a:spAutoFit/>
          </a:bodyPr>
          <a:lstStyle/>
          <a:p>
            <a:pPr>
              <a:lnSpc>
                <a:spcPct val="130000"/>
              </a:lnSpc>
            </a:pPr>
            <a:r>
              <a:rPr lang="zh-CN" altLang="en-US" b="1">
                <a:solidFill>
                  <a:schemeClr val="tx1"/>
                </a:solidFill>
                <a:latin typeface="微软雅黑" panose="020b0503020204020204" charset="-122"/>
                <a:ea typeface="微软雅黑"/>
              </a:rPr>
              <a:t>为保护生物多样性、筑牢生态安全屏障、确保生态系统安全稳定和改善生态环境质量提供了重要保障。</a:t>
            </a:r>
            <a:endParaRPr lang="zh-CN" altLang="en-US" b="1">
              <a:solidFill>
                <a:schemeClr val="tx1"/>
              </a:solidFill>
              <a:latin typeface="微软雅黑" panose="020b0503020204020204" charset="-122"/>
              <a:ea typeface="微软雅黑"/>
            </a:endParaRPr>
          </a:p>
        </p:txBody>
      </p:sp>
      <p:sp>
        <p:nvSpPr>
          <p:cNvPr id="5" name="文本框 4"/>
          <p:cNvSpPr txBox="1"/>
          <p:nvPr>
            <p:custDataLst>
              <p:tags r:id="rId22"/>
            </p:custDataLst>
          </p:nvPr>
        </p:nvSpPr>
        <p:spPr>
          <a:xfrm>
            <a:off x="1041400" y="351790"/>
            <a:ext cx="4613910" cy="583565"/>
          </a:xfrm>
          <a:prstGeom prst="rect">
            <a:avLst/>
          </a:prstGeom>
          <a:noFill/>
        </p:spPr>
        <p:txBody>
          <a:bodyPr wrap="none" rtlCol="0" anchor="t">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lang="en-US" altLang="zh-CN" sz="3200" b="1" kern="0" noProof="0" smtClean="0">
                <a:ln>
                  <a:noFill/>
                </a:ln>
                <a:solidFill>
                  <a:schemeClr val="tx1"/>
                </a:solidFill>
                <a:effectLst/>
                <a:uLnTx/>
                <a:uFillTx/>
                <a:latin typeface="微软雅黑" panose="020b0503020204020204" charset="-122"/>
                <a:ea typeface="微软雅黑"/>
                <a:sym typeface="+mn-ea"/>
              </a:rPr>
              <a:t>4.</a:t>
            </a:r>
            <a:r>
              <a:rPr lang="zh-CN" altLang="en-US" sz="3200" b="1" kern="0" noProof="0" smtClean="0">
                <a:ln>
                  <a:noFill/>
                </a:ln>
                <a:solidFill>
                  <a:schemeClr val="tx1"/>
                </a:solidFill>
                <a:effectLst/>
                <a:uLnTx/>
                <a:uFillTx/>
                <a:latin typeface="微软雅黑" panose="020b0503020204020204" charset="-122"/>
                <a:ea typeface="微软雅黑"/>
                <a:sym typeface="+mn-ea"/>
              </a:rPr>
              <a:t>自然保护区与生态安全</a:t>
            </a:r>
            <a:endParaRPr lang="zh-CN" altLang="en-US" sz="3200" b="1" kern="0" noProof="0" smtClean="0">
              <a:ln>
                <a:noFill/>
              </a:ln>
              <a:solidFill>
                <a:schemeClr val="tx1"/>
              </a:solidFill>
              <a:effectLst/>
              <a:uLnTx/>
              <a:uFillTx/>
              <a:latin typeface="微软雅黑" panose="020b0503020204020204" charset="-122"/>
              <a:ea typeface="微软雅黑"/>
              <a:sym typeface="+mn-ea"/>
            </a:endParaRPr>
          </a:p>
        </p:txBody>
      </p:sp>
    </p:spTree>
    <p:custDataLst>
      <p:tags r:id="rId2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par>
                                <p:cTn id="15" presetID="22" presetClass="entr" presetSubtype="8"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nodeType="afterGroup">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outVertical)">
                                      <p:cBhvr>
                                        <p:cTn id="21" dur="500"/>
                                        <p:tgtEl>
                                          <p:spTgt spid="21"/>
                                        </p:tgtEl>
                                      </p:cBhvr>
                                    </p:animEffect>
                                  </p:childTnLst>
                                </p:cTn>
                              </p:par>
                            </p:childTnLst>
                          </p:cTn>
                        </p:par>
                        <p:par>
                          <p:cTn id="22" fill="hold" nodeType="afterGroup">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26"/>
                                        </p:tgtEl>
                                        <p:attrNameLst>
                                          <p:attrName>style.visibility</p:attrName>
                                        </p:attrNameLst>
                                      </p:cBhvr>
                                      <p:to>
                                        <p:strVal val="visible"/>
                                      </p:to>
                                    </p:set>
                                    <p:animEffect transition="in" filter="wipe(left)">
                                      <p:cBhvr>
                                        <p:cTn id="30" dur="100"/>
                                        <p:tgtEl>
                                          <p:spTgt spid="26"/>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26"/>
                                        </p:tgtEl>
                                      </p:cBhvr>
                                      <p:to x="80000" y="100000"/>
                                    </p:animScale>
                                    <p:anim by="(#ppt_w*0.10)" calcmode="lin" valueType="num">
                                      <p:cBhvr>
                                        <p:cTn id="33" dur="50" autoRev="1" fill="hold">
                                          <p:stCondLst>
                                            <p:cond delay="0"/>
                                          </p:stCondLst>
                                        </p:cTn>
                                        <p:tgtEl>
                                          <p:spTgt spid="26"/>
                                        </p:tgtEl>
                                        <p:attrNameLst>
                                          <p:attrName>ppt_x</p:attrName>
                                        </p:attrNameLst>
                                      </p:cBhvr>
                                    </p:anim>
                                    <p:anim by="(-#ppt_w*0.10)" calcmode="lin" valueType="num">
                                      <p:cBhvr>
                                        <p:cTn id="34" dur="50" autoRev="1" fill="hold">
                                          <p:stCondLst>
                                            <p:cond delay="0"/>
                                          </p:stCondLst>
                                        </p:cTn>
                                        <p:tgtEl>
                                          <p:spTgt spid="26"/>
                                        </p:tgtEl>
                                        <p:attrNameLst>
                                          <p:attrName>ppt_y</p:attrName>
                                        </p:attrNameLst>
                                      </p:cBhvr>
                                    </p:anim>
                                    <p:animRot by="-480000">
                                      <p:cBhvr>
                                        <p:cTn id="35" dur="50" autoRev="1" fill="hold">
                                          <p:stCondLst>
                                            <p:cond delay="0"/>
                                          </p:stCondLst>
                                        </p:cTn>
                                        <p:tgtEl>
                                          <p:spTgt spid="26"/>
                                        </p:tgtEl>
                                        <p:attrNameLst>
                                          <p:attrName>r</p:attrName>
                                        </p:attrNameLst>
                                      </p:cBhvr>
                                    </p:animRot>
                                  </p:childTnLst>
                                </p:cTn>
                              </p:par>
                            </p:childTnLst>
                          </p:cTn>
                        </p:par>
                        <p:par>
                          <p:cTn id="36" fill="hold" nodeType="afterGroup">
                            <p:stCondLst>
                              <p:cond delay="2100"/>
                            </p:stCondLst>
                            <p:childTnLst>
                              <p:par>
                                <p:cTn id="37" presetID="16" presetClass="entr" presetSubtype="37"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outVertical)">
                                      <p:cBhvr>
                                        <p:cTn id="39" dur="500"/>
                                        <p:tgtEl>
                                          <p:spTgt spid="28"/>
                                        </p:tgtEl>
                                      </p:cBhvr>
                                    </p:animEffect>
                                  </p:childTnLst>
                                </p:cTn>
                              </p:par>
                            </p:childTnLst>
                          </p:cTn>
                        </p:par>
                        <p:par>
                          <p:cTn id="40" fill="hold" nodeType="afterGroup">
                            <p:stCondLst>
                              <p:cond delay="2600"/>
                            </p:stCondLst>
                            <p:childTnLst>
                              <p:par>
                                <p:cTn id="41" presetID="2" presetClass="entr" presetSubtype="1"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310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29"/>
                                        </p:tgtEl>
                                        <p:attrNameLst>
                                          <p:attrName>style.visibility</p:attrName>
                                        </p:attrNameLst>
                                      </p:cBhvr>
                                      <p:to>
                                        <p:strVal val="visible"/>
                                      </p:to>
                                    </p:set>
                                    <p:animEffect transition="in" filter="wipe(left)">
                                      <p:cBhvr>
                                        <p:cTn id="48" dur="100"/>
                                        <p:tgtEl>
                                          <p:spTgt spid="29"/>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29"/>
                                        </p:tgtEl>
                                      </p:cBhvr>
                                      <p:to x="80000" y="100000"/>
                                    </p:animScale>
                                    <p:anim by="(#ppt_w*0.10)" calcmode="lin" valueType="num">
                                      <p:cBhvr>
                                        <p:cTn id="51" dur="50" autoRev="1" fill="hold">
                                          <p:stCondLst>
                                            <p:cond delay="0"/>
                                          </p:stCondLst>
                                        </p:cTn>
                                        <p:tgtEl>
                                          <p:spTgt spid="29"/>
                                        </p:tgtEl>
                                        <p:attrNameLst>
                                          <p:attrName>ppt_x</p:attrName>
                                        </p:attrNameLst>
                                      </p:cBhvr>
                                    </p:anim>
                                    <p:anim by="(-#ppt_w*0.10)" calcmode="lin" valueType="num">
                                      <p:cBhvr>
                                        <p:cTn id="52" dur="50" autoRev="1" fill="hold">
                                          <p:stCondLst>
                                            <p:cond delay="0"/>
                                          </p:stCondLst>
                                        </p:cTn>
                                        <p:tgtEl>
                                          <p:spTgt spid="29"/>
                                        </p:tgtEl>
                                        <p:attrNameLst>
                                          <p:attrName>ppt_y</p:attrName>
                                        </p:attrNameLst>
                                      </p:cBhvr>
                                    </p:anim>
                                    <p:animRot by="-480000">
                                      <p:cBhvr>
                                        <p:cTn id="53" dur="50" autoRev="1" fill="hold">
                                          <p:stCondLst>
                                            <p:cond delay="0"/>
                                          </p:stCondLst>
                                        </p:cTn>
                                        <p:tgtEl>
                                          <p:spTgt spid="29"/>
                                        </p:tgtEl>
                                        <p:attrNameLst>
                                          <p:attrName>r</p:attrName>
                                        </p:attrNameLst>
                                      </p:cBhvr>
                                    </p:animRot>
                                  </p:childTnLst>
                                </p:cTn>
                              </p:par>
                            </p:childTnLst>
                          </p:cTn>
                        </p:par>
                        <p:par>
                          <p:cTn id="54" fill="hold" nodeType="afterGroup">
                            <p:stCondLst>
                              <p:cond delay="3200"/>
                            </p:stCondLst>
                            <p:childTnLst>
                              <p:par>
                                <p:cTn id="55" presetID="16" presetClass="entr" presetSubtype="37"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arn(outVertical)">
                                      <p:cBhvr>
                                        <p:cTn id="57" dur="500"/>
                                        <p:tgtEl>
                                          <p:spTgt spid="31"/>
                                        </p:tgtEl>
                                      </p:cBhvr>
                                    </p:animEffect>
                                  </p:childTnLst>
                                </p:cTn>
                              </p:par>
                            </p:childTnLst>
                          </p:cTn>
                        </p:par>
                        <p:par>
                          <p:cTn id="58" fill="hold" nodeType="afterGroup">
                            <p:stCondLst>
                              <p:cond delay="3700"/>
                            </p:stCondLst>
                            <p:childTnLst>
                              <p:par>
                                <p:cTn id="59" presetID="2" presetClass="entr" presetSubtype="1"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0-#ppt_h/2"/>
                                          </p:val>
                                        </p:tav>
                                        <p:tav tm="100000">
                                          <p:val>
                                            <p:strVal val="#ppt_y"/>
                                          </p:val>
                                        </p:tav>
                                      </p:tavLst>
                                    </p:anim>
                                  </p:childTnLst>
                                </p:cTn>
                              </p:par>
                            </p:childTnLst>
                          </p:cTn>
                        </p:par>
                        <p:par>
                          <p:cTn id="63" fill="hold" nodeType="afterGroup">
                            <p:stCondLst>
                              <p:cond delay="420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32"/>
                                        </p:tgtEl>
                                        <p:attrNameLst>
                                          <p:attrName>style.visibility</p:attrName>
                                        </p:attrNameLst>
                                      </p:cBhvr>
                                      <p:to>
                                        <p:strVal val="visible"/>
                                      </p:to>
                                    </p:set>
                                    <p:animEffect transition="in" filter="wipe(left)">
                                      <p:cBhvr>
                                        <p:cTn id="66" dur="100"/>
                                        <p:tgtEl>
                                          <p:spTgt spid="32"/>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32"/>
                                        </p:tgtEl>
                                      </p:cBhvr>
                                      <p:to x="80000" y="100000"/>
                                    </p:animScale>
                                    <p:anim by="(#ppt_w*0.10)" calcmode="lin" valueType="num">
                                      <p:cBhvr>
                                        <p:cTn id="69" dur="50" autoRev="1" fill="hold">
                                          <p:stCondLst>
                                            <p:cond delay="0"/>
                                          </p:stCondLst>
                                        </p:cTn>
                                        <p:tgtEl>
                                          <p:spTgt spid="32"/>
                                        </p:tgtEl>
                                        <p:attrNameLst>
                                          <p:attrName>ppt_x</p:attrName>
                                        </p:attrNameLst>
                                      </p:cBhvr>
                                    </p:anim>
                                    <p:anim by="(-#ppt_w*0.10)" calcmode="lin" valueType="num">
                                      <p:cBhvr>
                                        <p:cTn id="70" dur="50" autoRev="1" fill="hold">
                                          <p:stCondLst>
                                            <p:cond delay="0"/>
                                          </p:stCondLst>
                                        </p:cTn>
                                        <p:tgtEl>
                                          <p:spTgt spid="32"/>
                                        </p:tgtEl>
                                        <p:attrNameLst>
                                          <p:attrName>ppt_y</p:attrName>
                                        </p:attrNameLst>
                                      </p:cBhvr>
                                    </p:anim>
                                    <p:animRot by="-480000">
                                      <p:cBhvr>
                                        <p:cTn id="71" dur="50" autoRev="1" fill="hold">
                                          <p:stCondLst>
                                            <p:cond delay="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 grpId="0"/>
      <p:bldP spid="26" grpId="0"/>
      <p:bldP spid="26" grpId="1"/>
      <p:bldP spid="27" grpId="0"/>
      <p:bldP spid="28" grpId="0"/>
      <p:bldP spid="29" grpId="0"/>
      <p:bldP spid="29" grpId="1"/>
      <p:bldP spid="30" grpId="0"/>
      <p:bldP spid="31" grpId="0"/>
      <p:bldP spid="32" grpId="0"/>
      <p:bldP spid="32" grpId="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第三节</a:t>
            </a:r>
            <a:endParaRPr lang="zh-CN" altLang="en-US" sz="2800" b="1">
              <a:solidFill>
                <a:srgbClr val="FFC000"/>
              </a:solidFill>
            </a:endParaRPr>
          </a:p>
        </p:txBody>
      </p:sp>
      <p:sp>
        <p:nvSpPr>
          <p:cNvPr id="2" name="文本框 1"/>
          <p:cNvSpPr txBox="1"/>
          <p:nvPr>
            <p:custDataLst>
              <p:tags r:id="rId9"/>
            </p:custDataLst>
          </p:nvPr>
        </p:nvSpPr>
        <p:spPr>
          <a:xfrm>
            <a:off x="1530350" y="762000"/>
            <a:ext cx="5426710" cy="583565"/>
          </a:xfrm>
          <a:prstGeom prst="rect">
            <a:avLst/>
          </a:prstGeom>
          <a:noFill/>
        </p:spPr>
        <p:txBody>
          <a:bodyPr wrap="none" rtlCol="0" anchor="t">
            <a:spAutoFit/>
          </a:bodyPr>
          <a:lstStyle/>
          <a:p>
            <a:pPr defTabSz="914400"/>
            <a:r>
              <a:rPr lang="en-US" altLang="zh-CN" sz="3200" b="1">
                <a:solidFill>
                  <a:schemeClr val="tx1"/>
                </a:solidFill>
                <a:latin typeface="微软雅黑" panose="020b0503020204020204" charset="-122"/>
                <a:ea typeface="微软雅黑"/>
                <a:sym typeface="+mn-ea"/>
              </a:rPr>
              <a:t>1.</a:t>
            </a:r>
            <a:r>
              <a:rPr lang="zh-CN" altLang="en-US" sz="3200" b="1">
                <a:solidFill>
                  <a:schemeClr val="tx1"/>
                </a:solidFill>
                <a:latin typeface="微软雅黑" panose="020b0503020204020204" charset="-122"/>
                <a:ea typeface="微软雅黑"/>
                <a:sym typeface="+mn-ea"/>
              </a:rPr>
              <a:t>污染物跨境转移的主要形式</a:t>
            </a:r>
            <a:endParaRPr lang="zh-CN" altLang="en-US" sz="3200" b="1">
              <a:solidFill>
                <a:schemeClr val="tx1"/>
              </a:solidFill>
              <a:latin typeface="微软雅黑" panose="020b0503020204020204" charset="-122"/>
              <a:ea typeface="微软雅黑"/>
              <a:sym typeface="+mn-ea"/>
            </a:endParaRPr>
          </a:p>
        </p:txBody>
      </p:sp>
      <p:graphicFrame>
        <p:nvGraphicFramePr>
          <p:cNvPr id="5" name="表格 4"/>
          <p:cNvGraphicFramePr>
            <a:graphicFrameLocks noGrp="1"/>
          </p:cNvGraphicFramePr>
          <p:nvPr>
            <p:custDataLst>
              <p:tags r:id="rId10"/>
            </p:custDataLst>
          </p:nvPr>
        </p:nvGraphicFramePr>
        <p:xfrm>
          <a:off x="965835" y="1824355"/>
          <a:ext cx="10565130" cy="3571240"/>
        </p:xfrm>
        <a:graphic>
          <a:graphicData uri="http://schemas.openxmlformats.org/drawingml/2006/table">
            <a:tbl>
              <a:tblPr firstRow="1" firstCol="1" bandRow="1"/>
              <a:tblGrid>
                <a:gridCol w="4502150"/>
                <a:gridCol w="6062980"/>
              </a:tblGrid>
              <a:tr h="0">
                <a:tc>
                  <a:txBody>
                    <a:bodyPr vert="horz" wrap="square"/>
                    <a:lstStyle/>
                    <a:p>
                      <a:pPr algn="ctr">
                        <a:lnSpc>
                          <a:spcPct val="150000"/>
                        </a:lnSpc>
                        <a:spcAft>
                          <a:spcPct val="0"/>
                        </a:spcAft>
                        <a:tabLst>
                          <a:tab pos="1029335"/>
                          <a:tab pos="1850390"/>
                          <a:tab pos="2538095"/>
                          <a:tab pos="3221990"/>
                        </a:tabLst>
                      </a:pPr>
                      <a:r>
                        <a:rPr lang="zh-CN" sz="2800" b="1" u="none">
                          <a:solidFill>
                            <a:srgbClr val="FFFFFF"/>
                          </a:solidFill>
                          <a:effectLst/>
                        </a:rPr>
                        <a:t>主要形式</a:t>
                      </a:r>
                      <a:endParaRPr lang="zh-CN" sz="2800" b="1" u="none">
                        <a:solidFill>
                          <a:srgbClr val="FFFFFF"/>
                        </a:solidFill>
                        <a:effectLst/>
                        <a:latin typeface="NEU-BZ-S92"/>
                        <a:ea typeface="方正书宋_GBK" panose="03000509000000000000" pitchFamily="65" charset="-122"/>
                        <a:cs typeface="Times New Roman" panose="02020603050405020304" pitchFamily="18" charset="0"/>
                      </a:endParaRPr>
                    </a:p>
                  </a:txBody>
                  <a:tcPr marL="68580" marR="68580" marT="0" marB="0" anchor="ctr">
                    <a:lnL w="19050" cap="rnd">
                      <a:solidFill>
                        <a:srgbClr val="03A9F5"/>
                      </a:solidFill>
                      <a:prstDash val="solid"/>
                    </a:lnL>
                    <a:lnR w="3175">
                      <a:solidFill>
                        <a:srgbClr val="FFFFFF"/>
                      </a:solidFill>
                      <a:prstDash val="dot"/>
                    </a:lnR>
                    <a:lnT w="19050" cap="rnd">
                      <a:solidFill>
                        <a:srgbClr val="03A9F5"/>
                      </a:solidFill>
                      <a:prstDash val="solid"/>
                    </a:lnT>
                    <a:lnB w="19050">
                      <a:solidFill>
                        <a:srgbClr val="03A9F5"/>
                      </a:solidFill>
                      <a:prstDash val="solid"/>
                    </a:lnB>
                    <a:solidFill>
                      <a:srgbClr val="03A9F5"/>
                    </a:solidFill>
                  </a:tcPr>
                </a:tc>
                <a:tc>
                  <a:txBody>
                    <a:bodyPr vert="horz" wrap="square"/>
                    <a:lstStyle/>
                    <a:p>
                      <a:pPr algn="ctr">
                        <a:lnSpc>
                          <a:spcPct val="150000"/>
                        </a:lnSpc>
                        <a:spcAft>
                          <a:spcPct val="0"/>
                        </a:spcAft>
                        <a:tabLst>
                          <a:tab pos="1029335"/>
                          <a:tab pos="1850390"/>
                          <a:tab pos="2538095"/>
                          <a:tab pos="3221990"/>
                        </a:tabLst>
                      </a:pPr>
                      <a:r>
                        <a:rPr lang="zh-CN" sz="2800" b="1" u="none">
                          <a:solidFill>
                            <a:srgbClr val="FFFFFF"/>
                          </a:solidFill>
                          <a:effectLst/>
                        </a:rPr>
                        <a:t>举　　例</a:t>
                      </a:r>
                      <a:endParaRPr lang="zh-CN" sz="2800" b="1" u="none">
                        <a:solidFill>
                          <a:srgbClr val="FFFFFF"/>
                        </a:solidFill>
                        <a:effectLst/>
                        <a:latin typeface="NEU-BZ-S92"/>
                        <a:ea typeface="方正书宋_GBK" panose="03000509000000000000" pitchFamily="65" charset="-122"/>
                        <a:cs typeface="Times New Roman" panose="02020603050405020304" pitchFamily="18" charset="0"/>
                      </a:endParaRPr>
                    </a:p>
                  </a:txBody>
                  <a:tcPr marL="68580" marR="68580" marT="0" marB="0" anchor="ctr">
                    <a:lnL w="3175">
                      <a:solidFill>
                        <a:srgbClr val="FFFFFF"/>
                      </a:solidFill>
                      <a:prstDash val="dot"/>
                    </a:lnL>
                    <a:lnR w="19050" cap="rnd">
                      <a:solidFill>
                        <a:srgbClr val="03A9F5"/>
                      </a:solidFill>
                      <a:prstDash val="solid"/>
                    </a:lnR>
                    <a:lnT w="19050" cap="rnd">
                      <a:solidFill>
                        <a:srgbClr val="03A9F5"/>
                      </a:solidFill>
                      <a:prstDash val="solid"/>
                    </a:lnT>
                    <a:lnB w="19050">
                      <a:solidFill>
                        <a:srgbClr val="03A9F5"/>
                      </a:solidFill>
                      <a:prstDash val="solid"/>
                    </a:lnB>
                    <a:solidFill>
                      <a:srgbClr val="03A9F5"/>
                    </a:solidFill>
                  </a:tcPr>
                </a:tc>
              </a:tr>
              <a:tr h="1633855">
                <a:tc>
                  <a:txBody>
                    <a:bodyPr vert="horz" wrap="square"/>
                    <a:lstStyle/>
                    <a:p>
                      <a:pPr algn="just">
                        <a:lnSpc>
                          <a:spcPct val="150000"/>
                        </a:lnSpc>
                        <a:spcAft>
                          <a:spcPct val="0"/>
                        </a:spcAft>
                        <a:tabLst>
                          <a:tab pos="1029335"/>
                          <a:tab pos="1850390"/>
                          <a:tab pos="2538095"/>
                          <a:tab pos="3221990"/>
                        </a:tabLst>
                      </a:pPr>
                      <a:r>
                        <a:rPr lang="zh-CN" sz="2400" b="1" u="none">
                          <a:solidFill>
                            <a:srgbClr val="404040"/>
                          </a:solidFill>
                          <a:effectLst/>
                        </a:rPr>
                        <a:t>污染物通过</a:t>
                      </a:r>
                      <a:r>
                        <a:rPr lang="zh-CN" sz="2400" b="1" u="none">
                          <a:solidFill>
                            <a:srgbClr val="FF0000"/>
                          </a:solidFill>
                          <a:effectLst/>
                        </a:rPr>
                        <a:t>河流、</a:t>
                      </a:r>
                      <a:r>
                        <a:rPr lang="zh-CN" sz="2400" b="1" u="none">
                          <a:solidFill>
                            <a:srgbClr val="FF0000"/>
                          </a:solidFill>
                          <a:effectLst/>
                          <a:uFill>
                            <a:solidFill>
                              <a:srgbClr val="000000"/>
                            </a:solidFill>
                          </a:uFill>
                        </a:rPr>
                        <a:t>海洋</a:t>
                      </a:r>
                      <a:r>
                        <a:rPr lang="zh-CN" sz="2400" b="1" u="none">
                          <a:solidFill>
                            <a:srgbClr val="FF0000"/>
                          </a:solidFill>
                          <a:effectLst/>
                        </a:rPr>
                        <a:t>或大气</a:t>
                      </a:r>
                      <a:r>
                        <a:rPr lang="zh-CN" sz="2400" b="1" u="none">
                          <a:solidFill>
                            <a:srgbClr val="404040"/>
                          </a:solidFill>
                          <a:effectLst/>
                        </a:rPr>
                        <a:t>等自然环境中的介质进行转移</a:t>
                      </a:r>
                      <a:endParaRPr lang="zh-CN" sz="2400" b="1" u="none">
                        <a:solidFill>
                          <a:srgbClr val="404040"/>
                        </a:solidFill>
                        <a:effectLst/>
                        <a:latin typeface="NEU-BZ-S92"/>
                        <a:ea typeface="方正书宋_GBK" panose="03000509000000000000" pitchFamily="65" charset="-122"/>
                        <a:cs typeface="Times New Roman" panose="02020603050405020304" pitchFamily="18" charset="0"/>
                      </a:endParaRPr>
                    </a:p>
                  </a:txBody>
                  <a:tcPr marL="68580" marR="68580" marT="0" marB="0" anchor="ctr">
                    <a:lnL w="19050" cap="rnd">
                      <a:solidFill>
                        <a:srgbClr val="03A9F5"/>
                      </a:solidFill>
                      <a:prstDash val="solid"/>
                    </a:lnL>
                    <a:lnR w="3175">
                      <a:solidFill>
                        <a:srgbClr val="03A9F5"/>
                      </a:solidFill>
                      <a:prstDash val="dot"/>
                    </a:lnR>
                    <a:lnT w="19050">
                      <a:solidFill>
                        <a:srgbClr val="03A9F5"/>
                      </a:solidFill>
                      <a:prstDash val="solid"/>
                    </a:lnT>
                    <a:lnB w="3175">
                      <a:solidFill>
                        <a:srgbClr val="03A9F5"/>
                      </a:solidFill>
                      <a:prstDash val="dot"/>
                    </a:lnB>
                    <a:solidFill>
                      <a:srgbClr val="F2F2F2"/>
                    </a:solidFill>
                  </a:tcPr>
                </a:tc>
                <a:tc>
                  <a:txBody>
                    <a:bodyPr vert="horz" wrap="square"/>
                    <a:lstStyle/>
                    <a:p>
                      <a:pPr algn="just">
                        <a:lnSpc>
                          <a:spcPct val="150000"/>
                        </a:lnSpc>
                        <a:spcAft>
                          <a:spcPct val="0"/>
                        </a:spcAft>
                        <a:tabLst>
                          <a:tab pos="1029335"/>
                          <a:tab pos="1850390"/>
                          <a:tab pos="2538095"/>
                          <a:tab pos="3221990"/>
                        </a:tabLst>
                      </a:pPr>
                      <a:r>
                        <a:rPr lang="zh-CN" sz="2200" b="0" u="none">
                          <a:solidFill>
                            <a:srgbClr val="404040"/>
                          </a:solidFill>
                          <a:effectLst/>
                        </a:rPr>
                        <a:t>大面积</a:t>
                      </a:r>
                      <a:r>
                        <a:rPr lang="zh-CN" sz="2200" b="0" u="none">
                          <a:solidFill>
                            <a:srgbClr val="404040"/>
                          </a:solidFill>
                          <a:effectLst/>
                          <a:uFill>
                            <a:solidFill>
                              <a:srgbClr val="000000"/>
                            </a:solidFill>
                          </a:uFill>
                        </a:rPr>
                        <a:t>酸雨区</a:t>
                      </a:r>
                      <a:r>
                        <a:rPr lang="zh-CN" sz="2200" b="0" u="none">
                          <a:solidFill>
                            <a:srgbClr val="404040"/>
                          </a:solidFill>
                          <a:effectLst/>
                        </a:rPr>
                        <a:t>的形成、海上</a:t>
                      </a:r>
                      <a:r>
                        <a:rPr lang="zh-CN" sz="2200" b="0" u="none">
                          <a:solidFill>
                            <a:srgbClr val="404040"/>
                          </a:solidFill>
                          <a:effectLst/>
                          <a:uFill>
                            <a:solidFill>
                              <a:srgbClr val="000000"/>
                            </a:solidFill>
                          </a:uFill>
                        </a:rPr>
                        <a:t>石油泄漏</a:t>
                      </a:r>
                      <a:r>
                        <a:rPr lang="zh-CN" sz="2200" b="0" u="none">
                          <a:solidFill>
                            <a:srgbClr val="404040"/>
                          </a:solidFill>
                          <a:effectLst/>
                        </a:rPr>
                        <a:t>、跨境河流的水污染等</a:t>
                      </a:r>
                      <a:endParaRPr lang="zh-CN" sz="2200" b="0" u="none">
                        <a:solidFill>
                          <a:srgbClr val="404040"/>
                        </a:solidFill>
                        <a:effectLst/>
                        <a:latin typeface="NEU-BZ-S92"/>
                        <a:ea typeface="方正书宋_GBK" panose="03000509000000000000" pitchFamily="65" charset="-122"/>
                        <a:cs typeface="Times New Roman" panose="02020603050405020304" pitchFamily="18" charset="0"/>
                      </a:endParaRPr>
                    </a:p>
                  </a:txBody>
                  <a:tcPr marL="68580" marR="68580" marT="0" marB="0" anchor="ctr">
                    <a:lnL w="3175">
                      <a:solidFill>
                        <a:srgbClr val="03A9F5"/>
                      </a:solidFill>
                      <a:prstDash val="dot"/>
                    </a:lnL>
                    <a:lnR w="19050" cap="rnd">
                      <a:solidFill>
                        <a:srgbClr val="03A9F5"/>
                      </a:solidFill>
                      <a:prstDash val="solid"/>
                    </a:lnR>
                    <a:lnT w="19050">
                      <a:solidFill>
                        <a:srgbClr val="03A9F5"/>
                      </a:solidFill>
                      <a:prstDash val="solid"/>
                    </a:lnT>
                    <a:lnB w="3175">
                      <a:solidFill>
                        <a:srgbClr val="03A9F5"/>
                      </a:solidFill>
                      <a:prstDash val="dot"/>
                    </a:lnB>
                    <a:solidFill>
                      <a:srgbClr val="F2F2F2"/>
                    </a:solidFill>
                  </a:tcPr>
                </a:tc>
              </a:tr>
              <a:tr h="1297305">
                <a:tc>
                  <a:txBody>
                    <a:bodyPr vert="horz" wrap="square"/>
                    <a:lstStyle/>
                    <a:p>
                      <a:pPr algn="just">
                        <a:lnSpc>
                          <a:spcPct val="150000"/>
                        </a:lnSpc>
                        <a:spcAft>
                          <a:spcPct val="0"/>
                        </a:spcAft>
                        <a:tabLst>
                          <a:tab pos="1029335"/>
                          <a:tab pos="1850390"/>
                          <a:tab pos="2538095"/>
                          <a:tab pos="3221990"/>
                        </a:tabLst>
                      </a:pPr>
                      <a:r>
                        <a:rPr lang="zh-CN" sz="2400" b="1" u="none">
                          <a:solidFill>
                            <a:srgbClr val="404040"/>
                          </a:solidFill>
                          <a:effectLst/>
                        </a:rPr>
                        <a:t>污染物通过</a:t>
                      </a:r>
                      <a:r>
                        <a:rPr lang="zh-CN" sz="2400" b="1" u="none">
                          <a:solidFill>
                            <a:srgbClr val="FF0000"/>
                          </a:solidFill>
                          <a:effectLst/>
                        </a:rPr>
                        <a:t>人为的方式</a:t>
                      </a:r>
                      <a:r>
                        <a:rPr lang="zh-CN" sz="2400" b="1" u="none">
                          <a:solidFill>
                            <a:srgbClr val="404040"/>
                          </a:solidFill>
                          <a:effectLst/>
                        </a:rPr>
                        <a:t>进行转移</a:t>
                      </a:r>
                      <a:endParaRPr lang="zh-CN" sz="2400" b="1" u="none">
                        <a:solidFill>
                          <a:srgbClr val="404040"/>
                        </a:solidFill>
                        <a:effectLst/>
                        <a:latin typeface="NEU-BZ-S92"/>
                        <a:ea typeface="方正书宋_GBK" panose="03000509000000000000" pitchFamily="65" charset="-122"/>
                        <a:cs typeface="Times New Roman" panose="02020603050405020304" pitchFamily="18" charset="0"/>
                      </a:endParaRPr>
                    </a:p>
                  </a:txBody>
                  <a:tcPr marL="68580" marR="68580" marT="0" marB="0" anchor="ctr">
                    <a:lnL w="19050" cap="rnd">
                      <a:solidFill>
                        <a:srgbClr val="03A9F5"/>
                      </a:solidFill>
                      <a:prstDash val="solid"/>
                    </a:lnL>
                    <a:lnR w="3175">
                      <a:solidFill>
                        <a:srgbClr val="03A9F5"/>
                      </a:solidFill>
                      <a:prstDash val="dot"/>
                    </a:lnR>
                    <a:lnT w="3175">
                      <a:solidFill>
                        <a:srgbClr val="03A9F5"/>
                      </a:solidFill>
                      <a:prstDash val="dot"/>
                    </a:lnT>
                    <a:lnB w="19050" cap="rnd">
                      <a:solidFill>
                        <a:srgbClr val="03A9F5"/>
                      </a:solidFill>
                      <a:prstDash val="solid"/>
                    </a:lnB>
                    <a:solidFill>
                      <a:srgbClr val="FFFFFF"/>
                    </a:solidFill>
                  </a:tcPr>
                </a:tc>
                <a:tc>
                  <a:txBody>
                    <a:bodyPr vert="horz" wrap="square"/>
                    <a:lstStyle/>
                    <a:p>
                      <a:pPr algn="just">
                        <a:lnSpc>
                          <a:spcPct val="150000"/>
                        </a:lnSpc>
                        <a:spcAft>
                          <a:spcPct val="0"/>
                        </a:spcAft>
                        <a:tabLst>
                          <a:tab pos="1029335"/>
                          <a:tab pos="1850390"/>
                          <a:tab pos="2538095"/>
                          <a:tab pos="3221990"/>
                        </a:tabLst>
                      </a:pPr>
                      <a:r>
                        <a:rPr lang="zh-CN" sz="2200" b="0" u="none">
                          <a:solidFill>
                            <a:srgbClr val="404040"/>
                          </a:solidFill>
                          <a:effectLst/>
                        </a:rPr>
                        <a:t>污染物的直接出口、污染设备和产品的转移</a:t>
                      </a:r>
                      <a:r>
                        <a:rPr lang="en-US" sz="2200" b="0" u="none">
                          <a:solidFill>
                            <a:srgbClr val="404040"/>
                          </a:solidFill>
                          <a:effectLst/>
                        </a:rPr>
                        <a:t>,</a:t>
                      </a:r>
                      <a:r>
                        <a:rPr lang="zh-CN" sz="2200" b="0" u="none">
                          <a:solidFill>
                            <a:srgbClr val="404040"/>
                          </a:solidFill>
                          <a:effectLst/>
                        </a:rPr>
                        <a:t>以及</a:t>
                      </a:r>
                      <a:r>
                        <a:rPr lang="zh-CN" sz="2200" b="0" u="none">
                          <a:solidFill>
                            <a:srgbClr val="404040"/>
                          </a:solidFill>
                          <a:effectLst/>
                          <a:uFill>
                            <a:solidFill>
                              <a:srgbClr val="000000"/>
                            </a:solidFill>
                          </a:uFill>
                        </a:rPr>
                        <a:t>污染行业</a:t>
                      </a:r>
                      <a:r>
                        <a:rPr lang="zh-CN" sz="2200" b="0" u="none">
                          <a:solidFill>
                            <a:srgbClr val="404040"/>
                          </a:solidFill>
                          <a:effectLst/>
                        </a:rPr>
                        <a:t>的输出等国际贸易和国际投资行为</a:t>
                      </a:r>
                      <a:endParaRPr lang="zh-CN" sz="2200" b="0" u="none">
                        <a:solidFill>
                          <a:srgbClr val="404040"/>
                        </a:solidFill>
                        <a:effectLst/>
                        <a:latin typeface="NEU-BZ-S92"/>
                        <a:ea typeface="方正书宋_GBK" panose="03000509000000000000" pitchFamily="65" charset="-122"/>
                        <a:cs typeface="Times New Roman" panose="02020603050405020304" pitchFamily="18" charset="0"/>
                      </a:endParaRPr>
                    </a:p>
                  </a:txBody>
                  <a:tcPr marL="68580" marR="68580" marT="0" marB="0" anchor="ctr">
                    <a:lnL w="3175">
                      <a:solidFill>
                        <a:srgbClr val="03A9F5"/>
                      </a:solidFill>
                      <a:prstDash val="dot"/>
                    </a:lnL>
                    <a:lnR w="19050" cap="rnd">
                      <a:solidFill>
                        <a:srgbClr val="03A9F5"/>
                      </a:solidFill>
                      <a:prstDash val="solid"/>
                    </a:lnR>
                    <a:lnT w="3175">
                      <a:solidFill>
                        <a:srgbClr val="03A9F5"/>
                      </a:solidFill>
                      <a:prstDash val="dot"/>
                    </a:lnT>
                    <a:lnB w="19050" cap="rnd">
                      <a:solidFill>
                        <a:srgbClr val="03A9F5"/>
                      </a:solidFill>
                      <a:prstDash val="solid"/>
                    </a:lnB>
                    <a:solidFill>
                      <a:srgbClr val="FFFFFF"/>
                    </a:solidFill>
                  </a:tcPr>
                </a:tc>
              </a:tr>
            </a:tbl>
          </a:graphicData>
        </a:graphic>
      </p:graphicFrame>
    </p:spTree>
    <p:custDataLst>
      <p:tags r:id="rId11"/>
    </p:custData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第三节</a:t>
            </a:r>
            <a:endParaRPr lang="zh-CN" altLang="en-US" sz="2800" b="1">
              <a:solidFill>
                <a:srgbClr val="FFC000"/>
              </a:solidFill>
            </a:endParaRPr>
          </a:p>
        </p:txBody>
      </p:sp>
      <p:pic>
        <p:nvPicPr>
          <p:cNvPr id="10" name="图片 9"/>
          <p:cNvPicPr>
            <a:picLocks noChangeAspect="1"/>
          </p:cNvPicPr>
          <p:nvPr>
            <p:custDataLst>
              <p:tags r:id="rId10"/>
            </p:custDataLst>
          </p:nvPr>
        </p:nvPicPr>
        <p:blipFill>
          <a:blip r:embed="rId9"/>
          <a:stretch>
            <a:fillRect/>
          </a:stretch>
        </p:blipFill>
        <p:spPr>
          <a:xfrm>
            <a:off x="2299335" y="652780"/>
            <a:ext cx="6024880" cy="1711960"/>
          </a:xfrm>
          <a:prstGeom prst="rect">
            <a:avLst/>
          </a:prstGeom>
        </p:spPr>
      </p:pic>
      <p:grpSp>
        <p:nvGrpSpPr>
          <p:cNvPr id="3" name="组合 2"/>
          <p:cNvGrpSpPr/>
          <p:nvPr userDrawn="1">
            <p:custDataLst>
              <p:tags r:id="rId11"/>
            </p:custDataLst>
          </p:nvPr>
        </p:nvGrpSpPr>
        <p:grpSpPr>
          <a:xfrm>
            <a:off x="4001597" y="5908040"/>
            <a:ext cx="8190403" cy="812800"/>
            <a:chOff x="4001597" y="5613400"/>
            <a:chExt cx="8190403" cy="1244600"/>
          </a:xfrm>
        </p:grpSpPr>
        <p:sp>
          <p:nvSpPr>
            <p:cNvPr id="2" name="任意多边形: 形状 8"/>
            <p:cNvSpPr/>
            <p:nvPr>
              <p:custDataLst>
                <p:tags r:id="rId12"/>
              </p:custDataLst>
            </p:nvPr>
          </p:nvSpPr>
          <p:spPr>
            <a:xfrm>
              <a:off x="4001597" y="5613400"/>
              <a:ext cx="8190402" cy="1244600"/>
            </a:xfrm>
            <a:custGeom>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cxnLst>
                <a:cxn ang="0">
                  <a:pos x="connsiteX0" y="connsiteY0"/>
                </a:cxn>
                <a:cxn ang="0">
                  <a:pos x="connsiteX1" y="connsiteY1"/>
                </a:cxn>
                <a:cxn ang="0">
                  <a:pos x="connsiteX2" y="connsiteY2"/>
                </a:cxn>
                <a:cxn ang="0">
                  <a:pos x="connsiteX3" y="connsiteY3"/>
                </a:cxn>
              </a:cxnLst>
              <a:rect l="l" t="t" r="r" b="b"/>
              <a:pathLst>
                <a:path w="8190401"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a:endParaRPr>
            </a:p>
          </p:txBody>
        </p:sp>
        <p:sp>
          <p:nvSpPr>
            <p:cNvPr id="45" name="等腰三角形 44"/>
            <p:cNvSpPr/>
            <p:nvPr>
              <p:custDataLst>
                <p:tags r:id="rId1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a:endParaRPr>
            </a:p>
          </p:txBody>
        </p:sp>
      </p:grpSp>
      <p:sp>
        <p:nvSpPr>
          <p:cNvPr id="40" name="Freeform 93"/>
          <p:cNvSpPr>
            <a:spLocks noChangeArrowheads="1"/>
          </p:cNvSpPr>
          <p:nvPr>
            <p:custDataLst>
              <p:tags r:id="rId14"/>
            </p:custDataLst>
          </p:nvPr>
        </p:nvSpPr>
        <p:spPr bwMode="auto">
          <a:xfrm rot="5400000" flipH="1">
            <a:off x="142240" y="339090"/>
            <a:ext cx="112395" cy="396875"/>
          </a:xfrm>
          <a:custGeom>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latin typeface="微软雅黑" panose="020b0503020204020204" charset="-122"/>
              <a:ea typeface="微软雅黑"/>
              <a:sym typeface="宋体" panose="02010600030101010101" pitchFamily="2" charset="-122"/>
            </a:endParaRPr>
          </a:p>
        </p:txBody>
      </p:sp>
      <p:sp>
        <p:nvSpPr>
          <p:cNvPr id="42" name="Oval 104"/>
          <p:cNvSpPr>
            <a:spLocks noChangeArrowheads="1"/>
          </p:cNvSpPr>
          <p:nvPr>
            <p:custDataLst>
              <p:tags r:id="rId15"/>
            </p:custDataLst>
          </p:nvPr>
        </p:nvSpPr>
        <p:spPr bwMode="auto">
          <a:xfrm rot="5400000" flipH="1">
            <a:off x="160020" y="640715"/>
            <a:ext cx="10160" cy="1333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latin typeface="微软雅黑" panose="020b0503020204020204" charset="-122"/>
              <a:ea typeface="微软雅黑"/>
              <a:sym typeface="宋体" panose="02010600030101010101" pitchFamily="2" charset="-122"/>
            </a:endParaRPr>
          </a:p>
        </p:txBody>
      </p:sp>
      <p:sp>
        <p:nvSpPr>
          <p:cNvPr id="43" name="Oval 105"/>
          <p:cNvSpPr>
            <a:spLocks noChangeArrowheads="1"/>
          </p:cNvSpPr>
          <p:nvPr>
            <p:custDataLst>
              <p:tags r:id="rId16"/>
            </p:custDataLst>
          </p:nvPr>
        </p:nvSpPr>
        <p:spPr bwMode="auto">
          <a:xfrm rot="5400000" flipH="1">
            <a:off x="66675" y="634365"/>
            <a:ext cx="10160" cy="1333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latin typeface="微软雅黑" panose="020b0503020204020204" charset="-122"/>
              <a:ea typeface="微软雅黑"/>
              <a:sym typeface="宋体" panose="02010600030101010101" pitchFamily="2" charset="-122"/>
            </a:endParaRPr>
          </a:p>
        </p:txBody>
      </p:sp>
      <p:sp>
        <p:nvSpPr>
          <p:cNvPr id="44" name="Oval 106"/>
          <p:cNvSpPr>
            <a:spLocks noChangeArrowheads="1"/>
          </p:cNvSpPr>
          <p:nvPr>
            <p:custDataLst>
              <p:tags r:id="rId17"/>
            </p:custDataLst>
          </p:nvPr>
        </p:nvSpPr>
        <p:spPr bwMode="auto">
          <a:xfrm rot="5400000" flipH="1">
            <a:off x="323215" y="551815"/>
            <a:ext cx="10160" cy="1333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latin typeface="微软雅黑" panose="020b0503020204020204" charset="-122"/>
              <a:ea typeface="微软雅黑"/>
              <a:sym typeface="宋体" panose="02010600030101010101" pitchFamily="2" charset="-122"/>
            </a:endParaRPr>
          </a:p>
        </p:txBody>
      </p:sp>
      <p:sp>
        <p:nvSpPr>
          <p:cNvPr id="46" name="Oval 107"/>
          <p:cNvSpPr>
            <a:spLocks noChangeArrowheads="1"/>
          </p:cNvSpPr>
          <p:nvPr>
            <p:custDataLst>
              <p:tags r:id="rId18"/>
            </p:custDataLst>
          </p:nvPr>
        </p:nvSpPr>
        <p:spPr bwMode="auto">
          <a:xfrm rot="5400000" flipH="1">
            <a:off x="360680" y="508635"/>
            <a:ext cx="10160" cy="1333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latin typeface="微软雅黑" panose="020b0503020204020204" charset="-122"/>
              <a:ea typeface="微软雅黑"/>
              <a:sym typeface="宋体" panose="02010600030101010101" pitchFamily="2" charset="-122"/>
            </a:endParaRPr>
          </a:p>
        </p:txBody>
      </p:sp>
      <p:sp>
        <p:nvSpPr>
          <p:cNvPr id="47" name="Oval 108"/>
          <p:cNvSpPr>
            <a:spLocks noChangeArrowheads="1"/>
          </p:cNvSpPr>
          <p:nvPr>
            <p:custDataLst>
              <p:tags r:id="rId19"/>
            </p:custDataLst>
          </p:nvPr>
        </p:nvSpPr>
        <p:spPr bwMode="auto">
          <a:xfrm rot="5400000" flipH="1">
            <a:off x="475615" y="461010"/>
            <a:ext cx="10160" cy="1333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latin typeface="微软雅黑" panose="020b0503020204020204" charset="-122"/>
              <a:ea typeface="微软雅黑"/>
              <a:sym typeface="宋体" panose="02010600030101010101" pitchFamily="2" charset="-122"/>
            </a:endParaRPr>
          </a:p>
        </p:txBody>
      </p:sp>
      <p:sp>
        <p:nvSpPr>
          <p:cNvPr id="48" name="Oval 109"/>
          <p:cNvSpPr>
            <a:spLocks noChangeArrowheads="1"/>
          </p:cNvSpPr>
          <p:nvPr>
            <p:custDataLst>
              <p:tags r:id="rId20"/>
            </p:custDataLst>
          </p:nvPr>
        </p:nvSpPr>
        <p:spPr bwMode="auto">
          <a:xfrm rot="5400000" flipH="1">
            <a:off x="201295" y="458470"/>
            <a:ext cx="10160" cy="1333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latin typeface="微软雅黑" panose="020b0503020204020204" charset="-122"/>
              <a:ea typeface="微软雅黑"/>
              <a:sym typeface="宋体" panose="02010600030101010101" pitchFamily="2" charset="-122"/>
            </a:endParaRPr>
          </a:p>
        </p:txBody>
      </p:sp>
      <p:sp>
        <p:nvSpPr>
          <p:cNvPr id="49" name="Oval 110"/>
          <p:cNvSpPr>
            <a:spLocks noChangeArrowheads="1"/>
          </p:cNvSpPr>
          <p:nvPr>
            <p:custDataLst>
              <p:tags r:id="rId21"/>
            </p:custDataLst>
          </p:nvPr>
        </p:nvSpPr>
        <p:spPr bwMode="auto">
          <a:xfrm rot="5400000" flipH="1">
            <a:off x="392430" y="291465"/>
            <a:ext cx="10160" cy="1333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latin typeface="微软雅黑" panose="020b0503020204020204" charset="-122"/>
              <a:ea typeface="微软雅黑"/>
              <a:sym typeface="宋体" panose="02010600030101010101" pitchFamily="2" charset="-122"/>
            </a:endParaRPr>
          </a:p>
        </p:txBody>
      </p:sp>
      <p:sp>
        <p:nvSpPr>
          <p:cNvPr id="8" name="矩形 7"/>
          <p:cNvSpPr>
            <a:spLocks noChangeAspect="1"/>
          </p:cNvSpPr>
          <p:nvPr>
            <p:custDataLst>
              <p:tags r:id="rId22"/>
            </p:custDataLst>
          </p:nvPr>
        </p:nvSpPr>
        <p:spPr>
          <a:xfrm>
            <a:off x="1656361" y="83056"/>
            <a:ext cx="8128000" cy="607695"/>
          </a:xfrm>
          <a:prstGeom prst="rect">
            <a:avLst/>
          </a:prstGeom>
        </p:spPr>
        <p:txBody>
          <a:bodyPr>
            <a:spAutoFit/>
          </a:bodyPr>
          <a:lstStyle/>
          <a:p>
            <a:pPr>
              <a:lnSpc>
                <a:spcPct val="120000"/>
              </a:lnSpc>
              <a:tabLst>
                <a:tab pos="1029335"/>
                <a:tab pos="1850390"/>
                <a:tab pos="2538095"/>
                <a:tab pos="3221990"/>
              </a:tabLst>
            </a:pPr>
            <a:r>
              <a:rPr lang="en-US" altLang="zh-CN" sz="2800" b="1">
                <a:latin typeface="微软雅黑" panose="020b0503020204020204" charset="-122"/>
                <a:ea typeface="微软雅黑"/>
                <a:sym typeface="+mn-ea"/>
              </a:rPr>
              <a:t>2.</a:t>
            </a:r>
            <a:r>
              <a:rPr lang="zh-CN" altLang="en-US" sz="2800" b="1">
                <a:latin typeface="微软雅黑" panose="020b0503020204020204" charset="-122"/>
                <a:ea typeface="微软雅黑"/>
                <a:sym typeface="+mn-ea"/>
              </a:rPr>
              <a:t>污染物跨境转移的</a:t>
            </a:r>
            <a:r>
              <a:rPr lang="zh-CN" altLang="zh-CN" sz="2800" b="1">
                <a:solidFill>
                  <a:srgbClr val="FF0000"/>
                </a:solidFill>
                <a:latin typeface="Times New Roman" panose="02020603050405020304" pitchFamily="18" charset="0"/>
                <a:cs typeface="Times New Roman" panose="02020603050405020304" pitchFamily="18" charset="0"/>
              </a:rPr>
              <a:t>根本原因</a:t>
            </a:r>
            <a:endParaRPr lang="zh-CN" altLang="zh-CN" sz="2800" b="1">
              <a:solidFill>
                <a:srgbClr val="FF0000"/>
              </a:solidFill>
              <a:latin typeface="Times New Roman" panose="02020603050405020304" pitchFamily="18" charset="0"/>
              <a:ea typeface="方正书宋_GBK" panose="03000509000000000000" pitchFamily="65" charset="-122"/>
              <a:cs typeface="Times New Roman" panose="02020603050405020304" pitchFamily="18" charset="0"/>
            </a:endParaRPr>
          </a:p>
        </p:txBody>
      </p:sp>
      <p:sp>
        <p:nvSpPr>
          <p:cNvPr id="9" name="矩形 8"/>
          <p:cNvSpPr>
            <a:spLocks noChangeAspect="1"/>
          </p:cNvSpPr>
          <p:nvPr>
            <p:custDataLst>
              <p:tags r:id="rId23"/>
            </p:custDataLst>
          </p:nvPr>
        </p:nvSpPr>
        <p:spPr>
          <a:xfrm>
            <a:off x="1656081" y="2247027"/>
            <a:ext cx="4859655" cy="607695"/>
          </a:xfrm>
          <a:prstGeom prst="rect">
            <a:avLst/>
          </a:prstGeom>
        </p:spPr>
        <p:txBody>
          <a:bodyPr wrap="none">
            <a:spAutoFit/>
          </a:bodyPr>
          <a:lstStyle/>
          <a:p>
            <a:pPr algn="l">
              <a:lnSpc>
                <a:spcPct val="120000"/>
              </a:lnSpc>
              <a:tabLst>
                <a:tab pos="1029335"/>
                <a:tab pos="1850390"/>
                <a:tab pos="2538095"/>
                <a:tab pos="3221990"/>
              </a:tabLst>
            </a:pPr>
            <a:r>
              <a:rPr lang="en-US" altLang="zh-CN" sz="2800" b="1">
                <a:latin typeface="微软雅黑" panose="020b0503020204020204" charset="-122"/>
                <a:ea typeface="微软雅黑"/>
                <a:sym typeface="+mn-ea"/>
              </a:rPr>
              <a:t>3.</a:t>
            </a:r>
            <a:r>
              <a:rPr lang="zh-CN" altLang="en-US" sz="2800" b="1">
                <a:latin typeface="微软雅黑" panose="020b0503020204020204" charset="-122"/>
                <a:ea typeface="微软雅黑"/>
                <a:sym typeface="+mn-ea"/>
              </a:rPr>
              <a:t>污染物跨境转移的</a:t>
            </a:r>
            <a:r>
              <a:rPr lang="zh-CN" altLang="zh-CN" sz="2800" b="1">
                <a:solidFill>
                  <a:srgbClr val="FF0000"/>
                </a:solidFill>
                <a:latin typeface="Times New Roman" panose="02020603050405020304" pitchFamily="18" charset="0"/>
                <a:cs typeface="Times New Roman" panose="02020603050405020304" pitchFamily="18" charset="0"/>
              </a:rPr>
              <a:t>主要趋势</a:t>
            </a:r>
            <a:r>
              <a:rPr lang="en-US" altLang="zh-CN" sz="2800" b="1">
                <a:solidFill>
                  <a:srgbClr val="FF0000"/>
                </a:solidFill>
                <a:latin typeface="Times New Roman" panose="02020603050405020304" pitchFamily="18" charset="0"/>
                <a:cs typeface="Times New Roman" panose="02020603050405020304" pitchFamily="18" charset="0"/>
              </a:rPr>
              <a:t> </a:t>
            </a:r>
            <a:endParaRPr lang="en-US" altLang="zh-CN" sz="2800" b="1">
              <a:solidFill>
                <a:srgbClr val="FF0000"/>
              </a:solidFill>
              <a:latin typeface="Times New Roman" panose="02020603050405020304" pitchFamily="18" charset="0"/>
              <a:ea typeface="方正书宋_GBK" panose="03000509000000000000" pitchFamily="65" charset="-122"/>
              <a:cs typeface="Times New Roman" panose="02020603050405020304" pitchFamily="18" charset="0"/>
            </a:endParaRPr>
          </a:p>
        </p:txBody>
      </p:sp>
      <p:pic>
        <p:nvPicPr>
          <p:cNvPr id="11" name="图片 10"/>
          <p:cNvPicPr>
            <a:picLocks noChangeAspect="1"/>
          </p:cNvPicPr>
          <p:nvPr>
            <p:custDataLst>
              <p:tags r:id="rId25"/>
            </p:custDataLst>
          </p:nvPr>
        </p:nvPicPr>
        <p:blipFill>
          <a:blip r:embed="rId24"/>
          <a:stretch>
            <a:fillRect/>
          </a:stretch>
        </p:blipFill>
        <p:spPr>
          <a:xfrm>
            <a:off x="2299335" y="2877820"/>
            <a:ext cx="7870190" cy="1109345"/>
          </a:xfrm>
          <a:prstGeom prst="rect">
            <a:avLst/>
          </a:prstGeom>
        </p:spPr>
      </p:pic>
      <p:sp>
        <p:nvSpPr>
          <p:cNvPr id="13" name="矩形 12"/>
          <p:cNvSpPr>
            <a:spLocks noChangeAspect="1"/>
          </p:cNvSpPr>
          <p:nvPr>
            <p:custDataLst>
              <p:tags r:id="rId26"/>
            </p:custDataLst>
          </p:nvPr>
        </p:nvSpPr>
        <p:spPr>
          <a:xfrm>
            <a:off x="1656080" y="3924935"/>
            <a:ext cx="5494020" cy="607695"/>
          </a:xfrm>
          <a:prstGeom prst="rect">
            <a:avLst/>
          </a:prstGeom>
        </p:spPr>
        <p:txBody>
          <a:bodyPr wrap="square">
            <a:spAutoFit/>
          </a:bodyPr>
          <a:lstStyle/>
          <a:p>
            <a:pPr>
              <a:lnSpc>
                <a:spcPct val="120000"/>
              </a:lnSpc>
              <a:spcAft>
                <a:spcPct val="0"/>
              </a:spcAft>
              <a:tabLst>
                <a:tab pos="1029335"/>
                <a:tab pos="1850390"/>
                <a:tab pos="2538095"/>
                <a:tab pos="3221990"/>
              </a:tabLst>
            </a:pPr>
            <a:r>
              <a:rPr lang="en-US" altLang="zh-CN" sz="2800" b="1">
                <a:latin typeface="微软雅黑" panose="020b0503020204020204" charset="-122"/>
                <a:ea typeface="微软雅黑"/>
                <a:sym typeface="+mn-ea"/>
              </a:rPr>
              <a:t>4.</a:t>
            </a:r>
            <a:r>
              <a:rPr lang="zh-CN" altLang="en-US" sz="2800" b="1">
                <a:latin typeface="微软雅黑" panose="020b0503020204020204" charset="-122"/>
                <a:ea typeface="微软雅黑"/>
                <a:sym typeface="+mn-ea"/>
              </a:rPr>
              <a:t>污染物跨境转移的</a:t>
            </a:r>
            <a:r>
              <a:rPr lang="en-US" altLang="zh-CN" sz="2800" b="1">
                <a:solidFill>
                  <a:srgbClr val="FF0000"/>
                </a:solidFill>
                <a:latin typeface="Times New Roman" panose="02020603050405020304" pitchFamily="18" charset="0"/>
                <a:cs typeface="Times New Roman" panose="02020603050405020304" pitchFamily="18" charset="0"/>
              </a:rPr>
              <a:t>主要影响 </a:t>
            </a:r>
            <a:endParaRPr lang="zh-CN" altLang="zh-CN" sz="2200">
              <a:solidFill>
                <a:srgbClr val="00B0F0"/>
              </a:solidFill>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p:cNvGraphicFramePr>
            <a:graphicFrameLocks noGrp="1"/>
          </p:cNvGraphicFramePr>
          <p:nvPr>
            <p:custDataLst>
              <p:tags r:id="rId27"/>
            </p:custDataLst>
          </p:nvPr>
        </p:nvGraphicFramePr>
        <p:xfrm>
          <a:off x="2207198" y="4500141"/>
          <a:ext cx="7776864" cy="2106930"/>
        </p:xfrm>
        <a:graphic>
          <a:graphicData uri="http://schemas.openxmlformats.org/drawingml/2006/table">
            <a:tbl>
              <a:tblPr firstRow="1" firstCol="1" bandRow="1">
                <a:tableStyleId>{00A15C55-8517-42AA-B614-E9B94910E393}</a:tableStyleId>
              </a:tblPr>
              <a:tblGrid>
                <a:gridCol w="1133475"/>
                <a:gridCol w="6643389"/>
              </a:tblGrid>
              <a:tr h="502920">
                <a:tc>
                  <a:txBody>
                    <a:bodyPr vert="horz" wrap="square"/>
                    <a:lstStyle/>
                    <a:p>
                      <a:pPr algn="ctr">
                        <a:lnSpc>
                          <a:spcPct val="150000"/>
                        </a:lnSpc>
                        <a:spcAft>
                          <a:spcPct val="0"/>
                        </a:spcAft>
                        <a:tabLst>
                          <a:tab pos="1029335"/>
                          <a:tab pos="1850390"/>
                          <a:tab pos="2538095"/>
                          <a:tab pos="3221990"/>
                        </a:tabLst>
                      </a:pPr>
                      <a:r>
                        <a:rPr lang="zh-CN" sz="2200" u="none">
                          <a:solidFill>
                            <a:schemeClr val="tx1"/>
                          </a:solidFill>
                          <a:effectLst/>
                        </a:rPr>
                        <a:t>地区</a:t>
                      </a:r>
                      <a:endParaRPr lang="zh-CN" sz="2200" u="none">
                        <a:solidFill>
                          <a:schemeClr val="tx1"/>
                        </a:solidFill>
                        <a:effectLst/>
                        <a:latin typeface="NEU-BZ-S92"/>
                        <a:ea typeface="方正书宋_GBK" panose="03000509000000000000" pitchFamily="65" charset="-122"/>
                        <a:cs typeface="Times New Roman" panose="02020603050405020304" pitchFamily="18" charset="0"/>
                      </a:endParaRPr>
                    </a:p>
                  </a:txBody>
                  <a:tcPr marL="68580" marR="68580" marT="0" marB="0" anchor="ctr">
                    <a:solidFill>
                      <a:schemeClr val="accent1"/>
                    </a:solidFill>
                  </a:tcPr>
                </a:tc>
                <a:tc>
                  <a:txBody>
                    <a:bodyPr vert="horz" wrap="square"/>
                    <a:lstStyle/>
                    <a:p>
                      <a:pPr algn="ctr">
                        <a:lnSpc>
                          <a:spcPct val="150000"/>
                        </a:lnSpc>
                        <a:spcAft>
                          <a:spcPct val="0"/>
                        </a:spcAft>
                        <a:tabLst>
                          <a:tab pos="1029335"/>
                          <a:tab pos="1850390"/>
                          <a:tab pos="2538095"/>
                          <a:tab pos="3221990"/>
                        </a:tabLst>
                      </a:pPr>
                      <a:r>
                        <a:rPr lang="zh-CN" sz="2200" u="none">
                          <a:solidFill>
                            <a:schemeClr val="tx1"/>
                          </a:solidFill>
                          <a:effectLst/>
                        </a:rPr>
                        <a:t>影　　响</a:t>
                      </a:r>
                      <a:endParaRPr lang="zh-CN" sz="2200" u="none">
                        <a:solidFill>
                          <a:schemeClr val="tx1"/>
                        </a:solidFill>
                        <a:effectLst/>
                        <a:latin typeface="NEU-BZ-S92"/>
                        <a:ea typeface="方正书宋_GBK" panose="03000509000000000000" pitchFamily="65" charset="-122"/>
                        <a:cs typeface="Times New Roman" panose="02020603050405020304" pitchFamily="18" charset="0"/>
                      </a:endParaRPr>
                    </a:p>
                  </a:txBody>
                  <a:tcPr marL="68580" marR="68580" marT="0" marB="0" anchor="ctr">
                    <a:solidFill>
                      <a:schemeClr val="accent1"/>
                    </a:solidFill>
                  </a:tcPr>
                </a:tc>
              </a:tr>
              <a:tr h="827083">
                <a:tc>
                  <a:txBody>
                    <a:bodyPr vert="horz" wrap="square"/>
                    <a:lstStyle/>
                    <a:p>
                      <a:pPr algn="just">
                        <a:lnSpc>
                          <a:spcPct val="150000"/>
                        </a:lnSpc>
                        <a:spcAft>
                          <a:spcPct val="0"/>
                        </a:spcAft>
                        <a:tabLst>
                          <a:tab pos="1029335"/>
                          <a:tab pos="1850390"/>
                          <a:tab pos="2538095"/>
                          <a:tab pos="3221990"/>
                        </a:tabLst>
                      </a:pPr>
                      <a:r>
                        <a:rPr lang="zh-CN" sz="2200" u="none">
                          <a:solidFill>
                            <a:schemeClr val="tx1"/>
                          </a:solidFill>
                          <a:effectLst/>
                        </a:rPr>
                        <a:t>输出国</a:t>
                      </a:r>
                      <a:endParaRPr lang="zh-CN" sz="2200" u="none">
                        <a:solidFill>
                          <a:schemeClr val="tx1"/>
                        </a:solidFill>
                        <a:effectLst/>
                        <a:latin typeface="NEU-BZ-S92"/>
                        <a:ea typeface="方正书宋_GBK" panose="03000509000000000000" pitchFamily="65" charset="-122"/>
                        <a:cs typeface="Times New Roman" panose="02020603050405020304" pitchFamily="18" charset="0"/>
                      </a:endParaRPr>
                    </a:p>
                  </a:txBody>
                  <a:tcPr marL="68580" marR="68580" marT="0" marB="0" anchor="ctr">
                    <a:solidFill>
                      <a:schemeClr val="accent1"/>
                    </a:solidFill>
                  </a:tcPr>
                </a:tc>
                <a:tc>
                  <a:txBody>
                    <a:bodyPr vert="horz" wrap="square"/>
                    <a:lstStyle/>
                    <a:p>
                      <a:pPr algn="just">
                        <a:lnSpc>
                          <a:spcPct val="150000"/>
                        </a:lnSpc>
                        <a:spcAft>
                          <a:spcPct val="0"/>
                        </a:spcAft>
                        <a:tabLst>
                          <a:tab pos="1029335"/>
                          <a:tab pos="1850390"/>
                          <a:tab pos="2538095"/>
                          <a:tab pos="3221990"/>
                        </a:tabLst>
                      </a:pPr>
                      <a:r>
                        <a:rPr lang="zh-CN" sz="2200" u="none">
                          <a:solidFill>
                            <a:schemeClr val="tx1"/>
                          </a:solidFill>
                          <a:effectLst/>
                        </a:rPr>
                        <a:t>减少了输出国的资源损耗和污染物排放</a:t>
                      </a:r>
                      <a:r>
                        <a:rPr lang="en-US" sz="2200" u="none">
                          <a:solidFill>
                            <a:schemeClr val="tx1"/>
                          </a:solidFill>
                          <a:effectLst/>
                        </a:rPr>
                        <a:t>,</a:t>
                      </a:r>
                      <a:r>
                        <a:rPr lang="zh-CN" sz="2200" u="none">
                          <a:solidFill>
                            <a:schemeClr val="tx1"/>
                          </a:solidFill>
                          <a:effectLst/>
                        </a:rPr>
                        <a:t>降低了废弃物的</a:t>
                      </a:r>
                      <a:r>
                        <a:rPr lang="zh-CN" sz="2200" u="none">
                          <a:solidFill>
                            <a:schemeClr val="tx1"/>
                          </a:solidFill>
                          <a:effectLst/>
                          <a:uFill>
                            <a:solidFill>
                              <a:srgbClr val="000000"/>
                            </a:solidFill>
                          </a:uFill>
                        </a:rPr>
                        <a:t>处置成本</a:t>
                      </a:r>
                      <a:r>
                        <a:rPr lang="en-US" sz="2200" u="none">
                          <a:solidFill>
                            <a:schemeClr val="tx1"/>
                          </a:solidFill>
                          <a:effectLst/>
                        </a:rPr>
                        <a:t>,</a:t>
                      </a:r>
                      <a:r>
                        <a:rPr lang="zh-CN" sz="2200" u="none">
                          <a:solidFill>
                            <a:schemeClr val="tx1"/>
                          </a:solidFill>
                          <a:effectLst/>
                        </a:rPr>
                        <a:t>缓解了国内的</a:t>
                      </a:r>
                      <a:r>
                        <a:rPr lang="zh-CN" sz="2200" u="none">
                          <a:solidFill>
                            <a:schemeClr val="tx1"/>
                          </a:solidFill>
                          <a:effectLst/>
                          <a:uFill>
                            <a:solidFill>
                              <a:srgbClr val="000000"/>
                            </a:solidFill>
                          </a:uFill>
                        </a:rPr>
                        <a:t>公众舆论</a:t>
                      </a:r>
                      <a:r>
                        <a:rPr lang="zh-CN" sz="2200" u="none">
                          <a:solidFill>
                            <a:schemeClr val="tx1"/>
                          </a:solidFill>
                          <a:effectLst/>
                        </a:rPr>
                        <a:t>压力</a:t>
                      </a:r>
                      <a:endParaRPr lang="zh-CN" sz="2200" u="none">
                        <a:solidFill>
                          <a:schemeClr val="tx1"/>
                        </a:solidFill>
                        <a:effectLst/>
                        <a:latin typeface="NEU-BZ-S92"/>
                        <a:ea typeface="方正书宋_GBK" panose="03000509000000000000" pitchFamily="65" charset="-122"/>
                        <a:cs typeface="Times New Roman" panose="02020603050405020304" pitchFamily="18" charset="0"/>
                      </a:endParaRPr>
                    </a:p>
                  </a:txBody>
                  <a:tcPr marL="68580" marR="68580" marT="0" marB="0" anchor="ctr">
                    <a:solidFill>
                      <a:schemeClr val="accent1">
                        <a:lumMod val="40000"/>
                        <a:lumOff val="60000"/>
                      </a:schemeClr>
                    </a:solidFill>
                  </a:tcPr>
                </a:tc>
              </a:tr>
              <a:tr h="598170">
                <a:tc>
                  <a:txBody>
                    <a:bodyPr vert="horz" wrap="square"/>
                    <a:lstStyle/>
                    <a:p>
                      <a:pPr algn="just">
                        <a:lnSpc>
                          <a:spcPct val="150000"/>
                        </a:lnSpc>
                        <a:spcAft>
                          <a:spcPct val="0"/>
                        </a:spcAft>
                        <a:tabLst>
                          <a:tab pos="1029335"/>
                          <a:tab pos="1850390"/>
                          <a:tab pos="2538095"/>
                          <a:tab pos="3221990"/>
                        </a:tabLst>
                      </a:pPr>
                      <a:r>
                        <a:rPr lang="zh-CN" sz="2200" u="none">
                          <a:solidFill>
                            <a:schemeClr val="tx1"/>
                          </a:solidFill>
                          <a:effectLst/>
                        </a:rPr>
                        <a:t>接受国</a:t>
                      </a:r>
                      <a:endParaRPr lang="zh-CN" sz="2200" u="none">
                        <a:solidFill>
                          <a:schemeClr val="tx1"/>
                        </a:solidFill>
                        <a:effectLst/>
                        <a:latin typeface="NEU-BZ-S92"/>
                        <a:ea typeface="方正书宋_GBK" panose="03000509000000000000" pitchFamily="65" charset="-122"/>
                        <a:cs typeface="Times New Roman" panose="02020603050405020304" pitchFamily="18" charset="0"/>
                      </a:endParaRPr>
                    </a:p>
                  </a:txBody>
                  <a:tcPr marL="68580" marR="68580" marT="0" marB="0" anchor="ctr">
                    <a:solidFill>
                      <a:schemeClr val="accent1"/>
                    </a:solidFill>
                  </a:tcPr>
                </a:tc>
                <a:tc>
                  <a:txBody>
                    <a:bodyPr vert="horz" wrap="square"/>
                    <a:lstStyle/>
                    <a:p>
                      <a:pPr algn="just">
                        <a:lnSpc>
                          <a:spcPct val="150000"/>
                        </a:lnSpc>
                        <a:spcAft>
                          <a:spcPct val="0"/>
                        </a:spcAft>
                        <a:tabLst>
                          <a:tab pos="1029335"/>
                          <a:tab pos="1850390"/>
                          <a:tab pos="2538095"/>
                          <a:tab pos="3221990"/>
                        </a:tabLst>
                      </a:pPr>
                      <a:r>
                        <a:rPr lang="zh-CN" sz="2200" u="none">
                          <a:solidFill>
                            <a:schemeClr val="tx1"/>
                          </a:solidFill>
                          <a:effectLst/>
                        </a:rPr>
                        <a:t>使污染接受国的</a:t>
                      </a:r>
                      <a:r>
                        <a:rPr lang="zh-CN" sz="2200" u="none">
                          <a:solidFill>
                            <a:schemeClr val="tx1"/>
                          </a:solidFill>
                          <a:effectLst/>
                          <a:uFill>
                            <a:solidFill>
                              <a:srgbClr val="000000"/>
                            </a:solidFill>
                          </a:uFill>
                        </a:rPr>
                        <a:t>环境</a:t>
                      </a:r>
                      <a:r>
                        <a:rPr lang="zh-CN" sz="2200" u="none">
                          <a:solidFill>
                            <a:schemeClr val="tx1"/>
                          </a:solidFill>
                          <a:effectLst/>
                        </a:rPr>
                        <a:t>安全和</a:t>
                      </a:r>
                      <a:r>
                        <a:rPr lang="zh-CN" sz="2200" u="none">
                          <a:solidFill>
                            <a:schemeClr val="tx1"/>
                          </a:solidFill>
                          <a:effectLst/>
                          <a:uFill>
                            <a:solidFill>
                              <a:srgbClr val="000000"/>
                            </a:solidFill>
                          </a:uFill>
                        </a:rPr>
                        <a:t>公众健康</a:t>
                      </a:r>
                      <a:r>
                        <a:rPr lang="zh-CN" sz="2200" u="none">
                          <a:solidFill>
                            <a:schemeClr val="tx1"/>
                          </a:solidFill>
                          <a:effectLst/>
                        </a:rPr>
                        <a:t>受损</a:t>
                      </a:r>
                      <a:endParaRPr lang="zh-CN" sz="2200" u="none">
                        <a:solidFill>
                          <a:schemeClr val="tx1"/>
                        </a:solidFill>
                        <a:effectLst/>
                        <a:latin typeface="NEU-BZ-S92"/>
                        <a:ea typeface="方正书宋_GBK" panose="03000509000000000000" pitchFamily="65" charset="-122"/>
                        <a:cs typeface="Times New Roman" panose="02020603050405020304" pitchFamily="18" charset="0"/>
                      </a:endParaRPr>
                    </a:p>
                  </a:txBody>
                  <a:tcPr marL="68580" marR="68580" marT="0" marB="0" anchor="ctr">
                    <a:solidFill>
                      <a:schemeClr val="accent1">
                        <a:lumMod val="20000"/>
                        <a:lumOff val="80000"/>
                      </a:schemeClr>
                    </a:solidFill>
                  </a:tcPr>
                </a:tc>
              </a:tr>
            </a:tbl>
          </a:graphicData>
        </a:graphic>
      </p:graphicFrame>
    </p:spTree>
    <p:custDataLst>
      <p:tags r:id="rId28"/>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after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2" name="文本框 1"/>
          <p:cNvSpPr txBox="1"/>
          <p:nvPr>
            <p:custDataLst>
              <p:tags r:id="rId8"/>
            </p:custDataLst>
          </p:nvPr>
        </p:nvSpPr>
        <p:spPr>
          <a:xfrm>
            <a:off x="1805940" y="310515"/>
            <a:ext cx="9641205" cy="2306955"/>
          </a:xfrm>
          <a:prstGeom prst="rect">
            <a:avLst/>
          </a:prstGeom>
          <a:noFill/>
        </p:spPr>
        <p:txBody>
          <a:bodyPr wrap="square" rtlCol="0">
            <a:spAutoFit/>
          </a:bodyPr>
          <a:lstStyle/>
          <a:p>
            <a:pPr fontAlgn="auto">
              <a:lnSpc>
                <a:spcPct val="150000"/>
              </a:lnSpc>
            </a:pPr>
            <a:r>
              <a:rPr lang="en-US" altLang="zh-CN" sz="3200" b="1"/>
              <a:t>1.</a:t>
            </a:r>
            <a:r>
              <a:rPr lang="zh-CN" altLang="en-US" sz="3200" b="1"/>
              <a:t>自然资源的</a:t>
            </a:r>
            <a:r>
              <a:rPr lang="zh-CN" altLang="en-US" sz="3200" b="1">
                <a:solidFill>
                  <a:srgbClr val="FF0000"/>
                </a:solidFill>
              </a:rPr>
              <a:t>属性</a:t>
            </a:r>
            <a:endParaRPr lang="zh-CN" altLang="en-US" sz="3200" b="1"/>
          </a:p>
          <a:p>
            <a:pPr fontAlgn="auto">
              <a:lnSpc>
                <a:spcPct val="150000"/>
              </a:lnSpc>
            </a:pPr>
            <a:r>
              <a:rPr lang="zh-CN" altLang="en-US" sz="3200" b="1"/>
              <a:t>有限性、整体性、地域性、多用性、社会性</a:t>
            </a:r>
            <a:endParaRPr lang="zh-CN" altLang="en-US" sz="3200" b="1"/>
          </a:p>
          <a:p>
            <a:pPr fontAlgn="auto">
              <a:lnSpc>
                <a:spcPct val="150000"/>
              </a:lnSpc>
            </a:pPr>
            <a:r>
              <a:rPr lang="en-US" altLang="zh-CN" sz="3200" b="1"/>
              <a:t>2.</a:t>
            </a:r>
            <a:r>
              <a:rPr lang="zh-CN" altLang="en-US" sz="3200" b="1"/>
              <a:t>自然资源的</a:t>
            </a:r>
            <a:r>
              <a:rPr lang="zh-CN" altLang="en-US" sz="3200" b="1">
                <a:solidFill>
                  <a:srgbClr val="FF0000"/>
                </a:solidFill>
              </a:rPr>
              <a:t>分类</a:t>
            </a:r>
            <a:endParaRPr lang="zh-CN" altLang="en-US" sz="3200" b="1">
              <a:solidFill>
                <a:srgbClr val="FF0000"/>
              </a:solidFill>
            </a:endParaRPr>
          </a:p>
        </p:txBody>
      </p:sp>
      <p:pic>
        <p:nvPicPr>
          <p:cNvPr id="3" name="图片 2"/>
          <p:cNvPicPr>
            <a:picLocks noChangeAspect="1"/>
          </p:cNvPicPr>
          <p:nvPr>
            <p:custDataLst>
              <p:tags r:id="rId10"/>
            </p:custDataLst>
          </p:nvPr>
        </p:nvPicPr>
        <p:blipFill>
          <a:blip r:embed="rId9">
            <a:lum bright="-30000" contrast="36000"/>
          </a:blip>
          <a:stretch>
            <a:fillRect/>
          </a:stretch>
        </p:blipFill>
        <p:spPr>
          <a:xfrm>
            <a:off x="1805940" y="2860675"/>
            <a:ext cx="9013190" cy="2781300"/>
          </a:xfrm>
          <a:prstGeom prst="rect">
            <a:avLst/>
          </a:prstGeom>
        </p:spPr>
      </p:pic>
      <p:sp>
        <p:nvSpPr>
          <p:cNvPr id="4" name="文本框 3"/>
          <p:cNvSpPr txBox="1"/>
          <p:nvPr>
            <p:custDataLst>
              <p:tags r:id="rId11"/>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第一节</a:t>
            </a:r>
            <a:endParaRPr lang="zh-CN" altLang="en-US" sz="2800" b="1">
              <a:solidFill>
                <a:srgbClr val="FFC000"/>
              </a:solidFill>
            </a:endParaRPr>
          </a:p>
        </p:txBody>
      </p:sp>
    </p:spTree>
    <p:custDataLst>
      <p:tags r:id="rId12"/>
    </p:custDataLst>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第三节</a:t>
            </a:r>
            <a:endParaRPr lang="zh-CN" altLang="en-US" sz="2800" b="1">
              <a:solidFill>
                <a:srgbClr val="FFC000"/>
              </a:solidFill>
            </a:endParaRPr>
          </a:p>
        </p:txBody>
      </p:sp>
      <p:sp>
        <p:nvSpPr>
          <p:cNvPr id="3" name="文本框 2"/>
          <p:cNvSpPr txBox="1"/>
          <p:nvPr>
            <p:custDataLst>
              <p:tags r:id="rId9"/>
            </p:custDataLst>
          </p:nvPr>
        </p:nvSpPr>
        <p:spPr>
          <a:xfrm>
            <a:off x="1236345" y="152400"/>
            <a:ext cx="3853180" cy="609600"/>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buNone/>
            </a:pPr>
            <a:r>
              <a:rPr lang="en-US" altLang="zh-CN" sz="3200" b="1" spc="160">
                <a:solidFill>
                  <a:schemeClr val="tx1"/>
                </a:solidFill>
                <a:latin typeface="微软雅黑" panose="020b0503020204020204" charset="-122"/>
                <a:ea typeface="微软雅黑"/>
              </a:rPr>
              <a:t>5.我国采取的措施</a:t>
            </a:r>
            <a:endParaRPr lang="en-US" altLang="zh-CN" sz="3200" b="1" spc="160">
              <a:solidFill>
                <a:schemeClr val="tx1"/>
              </a:solidFill>
              <a:latin typeface="微软雅黑" panose="020b0503020204020204" charset="-122"/>
              <a:ea typeface="微软雅黑"/>
            </a:endParaRPr>
          </a:p>
        </p:txBody>
      </p:sp>
      <p:sp>
        <p:nvSpPr>
          <p:cNvPr id="5" name="矩形 4"/>
          <p:cNvSpPr/>
          <p:nvPr>
            <p:custDataLst>
              <p:tags r:id="rId10"/>
            </p:custDataLst>
          </p:nvPr>
        </p:nvSpPr>
        <p:spPr>
          <a:xfrm>
            <a:off x="342385" y="1139330"/>
            <a:ext cx="11929852" cy="5016614"/>
          </a:xfrm>
          <a:prstGeom prst="rect">
            <a:avLst/>
          </a:prstGeom>
          <a:noFill/>
          <a:ln w="6350">
            <a:solidFill>
              <a:schemeClr val="accent1">
                <a:alpha val="2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custDataLst>
              <p:tags r:id="rId11"/>
            </p:custDataLst>
          </p:nvPr>
        </p:nvCxnSpPr>
        <p:spPr>
          <a:xfrm>
            <a:off x="329363" y="3493508"/>
            <a:ext cx="11635578" cy="1"/>
          </a:xfrm>
          <a:prstGeom prst="line">
            <a:avLst/>
          </a:prstGeom>
          <a:ln w="6350" cmpd="sng">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矩形 6"/>
          <p:cNvSpPr/>
          <p:nvPr>
            <p:custDataLst>
              <p:tags r:id="rId12"/>
            </p:custDataLst>
          </p:nvPr>
        </p:nvSpPr>
        <p:spPr>
          <a:xfrm>
            <a:off x="523097" y="1283277"/>
            <a:ext cx="3271513" cy="1884401"/>
          </a:xfrm>
          <a:prstGeom prst="rect">
            <a:avLst/>
          </a:prstGeom>
        </p:spPr>
        <p:txBody>
          <a:bodyPr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0200" marR="0" lvl="0" indent="-330200" algn="l" defTabSz="914400" rtl="0" eaLnBrk="1" fontAlgn="auto" latinLnBrk="0" hangingPunct="1">
              <a:lnSpc>
                <a:spcPct val="120000"/>
              </a:lnSpc>
              <a:spcBef>
                <a:spcPct val="0"/>
              </a:spcBef>
              <a:spcAft>
                <a:spcPts val="800"/>
              </a:spcAft>
              <a:buClr>
                <a:srgbClr val="000000">
                  <a:lumMod val="75000"/>
                  <a:lumOff val="25000"/>
                </a:srgbClr>
              </a:buClr>
              <a:buSzPct val="90000"/>
              <a:buFont typeface="Wingdings" panose="05000000000000000000" pitchFamily="2" charset="2"/>
              <a:buChar char="n"/>
            </a:pPr>
            <a:r>
              <a:rPr kumimoji="0" lang="zh-CN" altLang="en-US" sz="2400" b="1" i="0" kern="1200" cap="none" spc="100" normalizeH="0" noProof="0">
                <a:ln>
                  <a:noFill/>
                </a:ln>
                <a:solidFill>
                  <a:srgbClr val="FF0000"/>
                </a:solidFill>
                <a:effectLst/>
                <a:latin typeface="Arial" panose="020b0604020202020204" pitchFamily="34" charset="0"/>
                <a:ea typeface="微软雅黑"/>
              </a:rPr>
              <a:t>国际合作</a:t>
            </a:r>
            <a:endParaRPr kumimoji="0" lang="zh-CN" altLang="en-US" sz="2400" b="1" i="0" kern="1200" cap="none" spc="100" normalizeH="0" noProof="0">
              <a:ln>
                <a:noFill/>
              </a:ln>
              <a:solidFill>
                <a:srgbClr val="FF0000"/>
              </a:solidFill>
              <a:effectLst/>
              <a:latin typeface="Arial" panose="020b0604020202020204" pitchFamily="34" charset="0"/>
              <a:ea typeface="微软雅黑"/>
            </a:endParaRPr>
          </a:p>
          <a:p>
            <a:pPr marL="330200" marR="0" lvl="1" indent="0" algn="l" defTabSz="914400" rtl="0" eaLnBrk="1" fontAlgn="auto" latinLnBrk="0" hangingPunct="1">
              <a:lnSpc>
                <a:spcPct val="120000"/>
              </a:lnSpc>
              <a:spcBef>
                <a:spcPct val="0"/>
              </a:spcBef>
              <a:spcAft>
                <a:spcPts val="800"/>
              </a:spcAft>
              <a:buClr>
                <a:srgbClr val="000000">
                  <a:lumMod val="75000"/>
                  <a:lumOff val="25000"/>
                </a:srgbClr>
              </a:buClr>
              <a:buSzPct val="90000"/>
              <a:buFont typeface="Wingdings" panose="05000000000000000000" pitchFamily="2" charset="2"/>
              <a:buNone/>
            </a:pPr>
            <a:r>
              <a:rPr kumimoji="0" lang="zh-CN" altLang="en-US" sz="2000" b="1" i="0" kern="1200" cap="none" spc="80" normalizeH="0" noProof="0">
                <a:ln>
                  <a:noFill/>
                </a:ln>
                <a:solidFill>
                  <a:schemeClr val="tx1"/>
                </a:solidFill>
                <a:effectLst/>
                <a:latin typeface="Arial" panose="020b0604020202020204" pitchFamily="34" charset="0"/>
                <a:ea typeface="微软雅黑"/>
              </a:rPr>
              <a:t>积极参与国际合作,维护我国的发展权和环保权</a:t>
            </a:r>
            <a:endParaRPr kumimoji="0" lang="zh-CN" altLang="en-US" sz="2000" b="1" i="0" kern="1200" cap="none" spc="80" normalizeH="0" noProof="0">
              <a:ln>
                <a:noFill/>
              </a:ln>
              <a:solidFill>
                <a:schemeClr val="tx1"/>
              </a:solidFill>
              <a:effectLst/>
              <a:latin typeface="Arial" panose="020b0604020202020204" pitchFamily="34" charset="0"/>
              <a:ea typeface="微软雅黑"/>
            </a:endParaRPr>
          </a:p>
        </p:txBody>
      </p:sp>
      <p:sp>
        <p:nvSpPr>
          <p:cNvPr id="8" name="矩形 7"/>
          <p:cNvSpPr/>
          <p:nvPr>
            <p:custDataLst>
              <p:tags r:id="rId13"/>
            </p:custDataLst>
          </p:nvPr>
        </p:nvSpPr>
        <p:spPr>
          <a:xfrm>
            <a:off x="4577067" y="1283342"/>
            <a:ext cx="3271560" cy="1884271"/>
          </a:xfrm>
          <a:prstGeom prst="rect">
            <a:avLst/>
          </a:prstGeom>
          <a:ln>
            <a:noFill/>
          </a:ln>
        </p:spPr>
        <p:txBody>
          <a:bodyPr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0200" marR="0" lvl="0" indent="-330200" algn="l" defTabSz="914400" rtl="0" eaLnBrk="1" fontAlgn="auto" latinLnBrk="0" hangingPunct="1">
              <a:lnSpc>
                <a:spcPct val="120000"/>
              </a:lnSpc>
              <a:spcBef>
                <a:spcPct val="0"/>
              </a:spcBef>
              <a:spcAft>
                <a:spcPts val="800"/>
              </a:spcAft>
              <a:buClr>
                <a:srgbClr val="000000">
                  <a:lumMod val="75000"/>
                  <a:lumOff val="25000"/>
                </a:srgbClr>
              </a:buClr>
              <a:buSzPct val="90000"/>
              <a:buFont typeface="Wingdings" panose="05000000000000000000" pitchFamily="2" charset="2"/>
              <a:buChar char="n"/>
            </a:pPr>
            <a:r>
              <a:rPr kumimoji="0" lang="zh-CN" altLang="en-US" sz="2400" b="1" i="0" kern="1200" cap="none" spc="100" normalizeH="0" noProof="0">
                <a:ln>
                  <a:noFill/>
                </a:ln>
                <a:solidFill>
                  <a:srgbClr val="FF0000"/>
                </a:solidFill>
                <a:effectLst/>
                <a:latin typeface="Arial" panose="020b0604020202020204" pitchFamily="34" charset="0"/>
                <a:ea typeface="微软雅黑"/>
              </a:rPr>
              <a:t>法律</a:t>
            </a:r>
            <a:endParaRPr kumimoji="0" lang="zh-CN" altLang="en-US" sz="2400" b="1" i="0" kern="1200" cap="none" spc="100" normalizeH="0" noProof="0">
              <a:ln>
                <a:noFill/>
              </a:ln>
              <a:solidFill>
                <a:srgbClr val="FF0000"/>
              </a:solidFill>
              <a:effectLst/>
              <a:latin typeface="Arial" panose="020b0604020202020204" pitchFamily="34" charset="0"/>
              <a:ea typeface="微软雅黑"/>
            </a:endParaRPr>
          </a:p>
          <a:p>
            <a:pPr marL="330200" marR="0" lvl="1" indent="0" algn="l" defTabSz="914400" rtl="0" eaLnBrk="1" fontAlgn="auto" latinLnBrk="0" hangingPunct="1">
              <a:lnSpc>
                <a:spcPct val="120000"/>
              </a:lnSpc>
              <a:spcBef>
                <a:spcPct val="0"/>
              </a:spcBef>
              <a:spcAft>
                <a:spcPts val="800"/>
              </a:spcAft>
              <a:buClr>
                <a:srgbClr val="000000">
                  <a:lumMod val="75000"/>
                  <a:lumOff val="25000"/>
                </a:srgbClr>
              </a:buClr>
              <a:buSzPct val="90000"/>
              <a:buFont typeface="Wingdings" panose="05000000000000000000" pitchFamily="2" charset="2"/>
              <a:buNone/>
            </a:pPr>
            <a:r>
              <a:rPr kumimoji="0" lang="zh-CN" altLang="en-US" sz="2000" b="1" i="0" kern="1200" cap="none" spc="80" normalizeH="0" noProof="0">
                <a:ln>
                  <a:noFill/>
                </a:ln>
                <a:solidFill>
                  <a:schemeClr val="tx1"/>
                </a:solidFill>
                <a:effectLst/>
                <a:latin typeface="Arial" panose="020b0604020202020204" pitchFamily="34" charset="0"/>
                <a:ea typeface="微软雅黑"/>
              </a:rPr>
              <a:t>制定和完善与国际产业转移相关的法律制度</a:t>
            </a:r>
            <a:endParaRPr kumimoji="0" lang="zh-CN" altLang="en-US" sz="2000" b="1" i="0" kern="1200" cap="none" spc="80" normalizeH="0" noProof="0">
              <a:ln>
                <a:noFill/>
              </a:ln>
              <a:solidFill>
                <a:schemeClr val="tx1"/>
              </a:solidFill>
              <a:effectLst/>
              <a:latin typeface="Arial" panose="020b0604020202020204" pitchFamily="34" charset="0"/>
              <a:ea typeface="微软雅黑"/>
            </a:endParaRPr>
          </a:p>
        </p:txBody>
      </p:sp>
      <p:sp>
        <p:nvSpPr>
          <p:cNvPr id="17" name="矩形 16"/>
          <p:cNvSpPr/>
          <p:nvPr>
            <p:custDataLst>
              <p:tags r:id="rId14"/>
            </p:custDataLst>
          </p:nvPr>
        </p:nvSpPr>
        <p:spPr>
          <a:xfrm>
            <a:off x="8631085" y="1283407"/>
            <a:ext cx="3271560" cy="1884271"/>
          </a:xfrm>
          <a:prstGeom prst="rect">
            <a:avLst/>
          </a:prstGeom>
          <a:ln>
            <a:noFill/>
          </a:ln>
        </p:spPr>
        <p:txBody>
          <a:bodyPr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0200" marR="0" lvl="0" indent="-330200" algn="l" defTabSz="914400" rtl="0" eaLnBrk="1" fontAlgn="auto" latinLnBrk="0" hangingPunct="1">
              <a:lnSpc>
                <a:spcPct val="120000"/>
              </a:lnSpc>
              <a:spcBef>
                <a:spcPct val="0"/>
              </a:spcBef>
              <a:spcAft>
                <a:spcPts val="800"/>
              </a:spcAft>
              <a:buClr>
                <a:srgbClr val="000000">
                  <a:lumMod val="75000"/>
                  <a:lumOff val="25000"/>
                </a:srgbClr>
              </a:buClr>
              <a:buSzPct val="90000"/>
              <a:buFont typeface="Wingdings" panose="05000000000000000000" pitchFamily="2" charset="2"/>
              <a:buChar char="n"/>
            </a:pPr>
            <a:r>
              <a:rPr kumimoji="0" lang="zh-CN" altLang="en-US" sz="2400" b="1" i="0" kern="1200" cap="none" spc="100" normalizeH="0" noProof="0">
                <a:ln>
                  <a:noFill/>
                </a:ln>
                <a:solidFill>
                  <a:srgbClr val="FF0000"/>
                </a:solidFill>
                <a:effectLst/>
                <a:latin typeface="Arial" panose="020b0604020202020204" pitchFamily="34" charset="0"/>
                <a:ea typeface="微软雅黑"/>
              </a:rPr>
              <a:t>环境监管</a:t>
            </a:r>
            <a:endParaRPr kumimoji="0" lang="zh-CN" altLang="en-US" sz="2400" b="1" i="0" kern="1200" cap="none" spc="100" normalizeH="0" noProof="0">
              <a:ln>
                <a:noFill/>
              </a:ln>
              <a:solidFill>
                <a:srgbClr val="FF0000"/>
              </a:solidFill>
              <a:effectLst/>
              <a:latin typeface="Arial" panose="020b0604020202020204" pitchFamily="34" charset="0"/>
              <a:ea typeface="微软雅黑"/>
            </a:endParaRPr>
          </a:p>
          <a:p>
            <a:pPr marL="330200" marR="0" lvl="1" indent="0" algn="l" defTabSz="914400" rtl="0" eaLnBrk="1" fontAlgn="auto" latinLnBrk="0" hangingPunct="1">
              <a:lnSpc>
                <a:spcPct val="120000"/>
              </a:lnSpc>
              <a:spcBef>
                <a:spcPct val="0"/>
              </a:spcBef>
              <a:spcAft>
                <a:spcPts val="800"/>
              </a:spcAft>
              <a:buClr>
                <a:srgbClr val="000000">
                  <a:lumMod val="75000"/>
                  <a:lumOff val="25000"/>
                </a:srgbClr>
              </a:buClr>
              <a:buSzPct val="90000"/>
              <a:buFont typeface="Wingdings" panose="05000000000000000000" pitchFamily="2" charset="2"/>
              <a:buNone/>
            </a:pPr>
            <a:r>
              <a:rPr kumimoji="0" lang="zh-CN" altLang="en-US" sz="2000" b="1" i="0" kern="1200" cap="none" spc="80" normalizeH="0" noProof="0">
                <a:ln>
                  <a:noFill/>
                </a:ln>
                <a:solidFill>
                  <a:schemeClr val="tx1"/>
                </a:solidFill>
                <a:effectLst/>
                <a:latin typeface="Arial" panose="020b0604020202020204" pitchFamily="34" charset="0"/>
                <a:ea typeface="微软雅黑"/>
              </a:rPr>
              <a:t>加大环境监管力度,增加污染物转移的违法成本</a:t>
            </a:r>
            <a:endParaRPr kumimoji="0" lang="zh-CN" altLang="en-US" sz="2000" b="1" i="0" kern="1200" cap="none" spc="80" normalizeH="0" noProof="0">
              <a:ln>
                <a:noFill/>
              </a:ln>
              <a:solidFill>
                <a:schemeClr val="tx1"/>
              </a:solidFill>
              <a:effectLst/>
              <a:latin typeface="Arial" panose="020b0604020202020204" pitchFamily="34" charset="0"/>
              <a:ea typeface="微软雅黑"/>
            </a:endParaRPr>
          </a:p>
        </p:txBody>
      </p:sp>
      <p:sp>
        <p:nvSpPr>
          <p:cNvPr id="14" name="矩形 13"/>
          <p:cNvSpPr/>
          <p:nvPr>
            <p:custDataLst>
              <p:tags r:id="rId15"/>
            </p:custDataLst>
          </p:nvPr>
        </p:nvSpPr>
        <p:spPr>
          <a:xfrm>
            <a:off x="427990" y="3493770"/>
            <a:ext cx="3462020" cy="2376170"/>
          </a:xfrm>
          <a:prstGeom prst="rect">
            <a:avLst/>
          </a:prstGeom>
        </p:spPr>
        <p:txBody>
          <a:bodyPr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400" marR="0" lvl="0" indent="-279400" algn="l" defTabSz="914400" rtl="0" eaLnBrk="1" fontAlgn="auto" latinLnBrk="0" hangingPunct="1">
              <a:lnSpc>
                <a:spcPct val="120000"/>
              </a:lnSpc>
              <a:spcBef>
                <a:spcPct val="0"/>
              </a:spcBef>
              <a:spcAft>
                <a:spcPts val="800"/>
              </a:spcAft>
              <a:buClr>
                <a:srgbClr val="000000">
                  <a:lumMod val="75000"/>
                  <a:lumOff val="25000"/>
                </a:srgbClr>
              </a:buClr>
              <a:buSzPct val="90000"/>
              <a:buFont typeface="Wingdings" panose="05000000000000000000" pitchFamily="2" charset="2"/>
              <a:buChar char="n"/>
            </a:pPr>
            <a:r>
              <a:rPr kumimoji="0" lang="zh-CN" altLang="en-US" sz="2400" b="1" i="0" kern="1200" cap="none" spc="100" normalizeH="0" noProof="0">
                <a:ln>
                  <a:noFill/>
                </a:ln>
                <a:solidFill>
                  <a:srgbClr val="FF0000"/>
                </a:solidFill>
                <a:effectLst/>
                <a:latin typeface="Arial" panose="020b0604020202020204" pitchFamily="34" charset="0"/>
                <a:ea typeface="微软雅黑"/>
              </a:rPr>
              <a:t>产业结构</a:t>
            </a:r>
            <a:endParaRPr kumimoji="0" lang="zh-CN" altLang="en-US" sz="2400" b="1" i="0" kern="1200" cap="none" spc="60" normalizeH="0" noProof="0">
              <a:ln>
                <a:noFill/>
              </a:ln>
              <a:solidFill>
                <a:schemeClr val="tx1"/>
              </a:solidFill>
              <a:effectLst/>
              <a:latin typeface="Arial" panose="020b0604020202020204" pitchFamily="34" charset="0"/>
              <a:ea typeface="微软雅黑"/>
            </a:endParaRPr>
          </a:p>
          <a:p>
            <a:pPr marL="279400" marR="0" lvl="1" indent="0" algn="l" defTabSz="914400" rtl="0" eaLnBrk="1" fontAlgn="auto" latinLnBrk="0" hangingPunct="1">
              <a:lnSpc>
                <a:spcPct val="120000"/>
              </a:lnSpc>
              <a:spcBef>
                <a:spcPct val="0"/>
              </a:spcBef>
              <a:spcAft>
                <a:spcPts val="800"/>
              </a:spcAft>
              <a:buClr>
                <a:srgbClr val="000000">
                  <a:lumMod val="75000"/>
                  <a:lumOff val="25000"/>
                </a:srgbClr>
              </a:buClr>
              <a:buSzPct val="90000"/>
              <a:buFont typeface="Wingdings" panose="05000000000000000000" pitchFamily="2" charset="2"/>
              <a:buNone/>
            </a:pPr>
            <a:r>
              <a:rPr kumimoji="0" lang="zh-CN" altLang="en-US" sz="2000" b="1" i="0" kern="1200" cap="none" spc="40" normalizeH="0" noProof="0">
                <a:ln>
                  <a:noFill/>
                </a:ln>
                <a:solidFill>
                  <a:schemeClr val="tx1"/>
                </a:solidFill>
                <a:effectLst/>
                <a:latin typeface="Arial" panose="020b0604020202020204" pitchFamily="34" charset="0"/>
                <a:ea typeface="微软雅黑"/>
              </a:rPr>
              <a:t>调整产业结构和对外招商引资的方向,提高产业准入的环境门槛,严禁高污染和低技术的产业引入</a:t>
            </a:r>
            <a:endParaRPr kumimoji="0" lang="zh-CN" altLang="en-US" sz="2000" b="1" i="0" kern="1200" cap="none" spc="40" normalizeH="0" noProof="0">
              <a:ln>
                <a:noFill/>
              </a:ln>
              <a:solidFill>
                <a:schemeClr val="tx1"/>
              </a:solidFill>
              <a:effectLst/>
              <a:latin typeface="Arial" panose="020b0604020202020204" pitchFamily="34" charset="0"/>
              <a:ea typeface="微软雅黑"/>
            </a:endParaRPr>
          </a:p>
        </p:txBody>
      </p:sp>
      <p:sp>
        <p:nvSpPr>
          <p:cNvPr id="18" name="矩形 17"/>
          <p:cNvSpPr/>
          <p:nvPr>
            <p:custDataLst>
              <p:tags r:id="rId16"/>
            </p:custDataLst>
          </p:nvPr>
        </p:nvSpPr>
        <p:spPr>
          <a:xfrm>
            <a:off x="4517377" y="3397887"/>
            <a:ext cx="3271560" cy="1884271"/>
          </a:xfrm>
          <a:prstGeom prst="rect">
            <a:avLst/>
          </a:prstGeom>
          <a:ln>
            <a:noFill/>
          </a:ln>
        </p:spPr>
        <p:txBody>
          <a:bodyPr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0200" marR="0" lvl="0" indent="-330200" algn="l" defTabSz="914400" rtl="0" eaLnBrk="1" fontAlgn="auto" latinLnBrk="0" hangingPunct="1">
              <a:lnSpc>
                <a:spcPct val="120000"/>
              </a:lnSpc>
              <a:spcBef>
                <a:spcPct val="0"/>
              </a:spcBef>
              <a:spcAft>
                <a:spcPts val="800"/>
              </a:spcAft>
              <a:buClr>
                <a:srgbClr val="000000">
                  <a:lumMod val="75000"/>
                  <a:lumOff val="25000"/>
                </a:srgbClr>
              </a:buClr>
              <a:buSzPct val="90000"/>
              <a:buFont typeface="Wingdings" panose="05000000000000000000" pitchFamily="2" charset="2"/>
              <a:buChar char="n"/>
            </a:pPr>
            <a:r>
              <a:rPr kumimoji="0" lang="zh-CN" altLang="en-US" sz="2400" b="1" i="0" kern="1200" cap="none" spc="100" normalizeH="0" noProof="0">
                <a:ln>
                  <a:noFill/>
                </a:ln>
                <a:solidFill>
                  <a:srgbClr val="FF0000"/>
                </a:solidFill>
                <a:effectLst/>
                <a:latin typeface="Arial" panose="020b0604020202020204" pitchFamily="34" charset="0"/>
                <a:ea typeface="微软雅黑"/>
              </a:rPr>
              <a:t>贸易</a:t>
            </a:r>
            <a:endParaRPr kumimoji="0" lang="zh-CN" altLang="en-US" sz="2400" b="1" i="0" kern="1200" cap="none" spc="100" normalizeH="0" noProof="0">
              <a:ln>
                <a:noFill/>
              </a:ln>
              <a:solidFill>
                <a:schemeClr val="tx1"/>
              </a:solidFill>
              <a:effectLst/>
              <a:latin typeface="Arial" panose="020b0604020202020204" pitchFamily="34" charset="0"/>
              <a:ea typeface="微软雅黑"/>
            </a:endParaRPr>
          </a:p>
          <a:p>
            <a:pPr marL="330200" marR="0" lvl="1" indent="0" algn="l" defTabSz="914400" rtl="0" eaLnBrk="1" fontAlgn="auto" latinLnBrk="0" hangingPunct="1">
              <a:lnSpc>
                <a:spcPct val="120000"/>
              </a:lnSpc>
              <a:spcBef>
                <a:spcPct val="0"/>
              </a:spcBef>
              <a:spcAft>
                <a:spcPts val="800"/>
              </a:spcAft>
              <a:buClr>
                <a:srgbClr val="000000">
                  <a:lumMod val="75000"/>
                  <a:lumOff val="25000"/>
                </a:srgbClr>
              </a:buClr>
              <a:buSzPct val="90000"/>
              <a:buFont typeface="Wingdings" panose="05000000000000000000" pitchFamily="2" charset="2"/>
              <a:buNone/>
            </a:pPr>
            <a:r>
              <a:rPr kumimoji="0" lang="zh-CN" altLang="en-US" sz="2000" b="1" i="0" kern="1200" cap="none" spc="80" normalizeH="0" noProof="0">
                <a:ln>
                  <a:noFill/>
                </a:ln>
                <a:solidFill>
                  <a:schemeClr val="tx1"/>
                </a:solidFill>
                <a:effectLst/>
                <a:latin typeface="Arial" panose="020b0604020202020204" pitchFamily="34" charset="0"/>
                <a:ea typeface="微软雅黑"/>
              </a:rPr>
              <a:t>开展绿色贸易,打击和整治污染物走私等</a:t>
            </a:r>
            <a:endParaRPr kumimoji="0" lang="zh-CN" altLang="en-US" sz="2000" b="1" i="0" kern="1200" cap="none" spc="80" normalizeH="0" noProof="0">
              <a:ln>
                <a:noFill/>
              </a:ln>
              <a:solidFill>
                <a:schemeClr val="tx1"/>
              </a:solidFill>
              <a:effectLst/>
              <a:latin typeface="Arial" panose="020b0604020202020204" pitchFamily="34" charset="0"/>
              <a:ea typeface="微软雅黑"/>
            </a:endParaRPr>
          </a:p>
        </p:txBody>
      </p:sp>
      <p:sp>
        <p:nvSpPr>
          <p:cNvPr id="19" name="矩形 18"/>
          <p:cNvSpPr/>
          <p:nvPr>
            <p:custDataLst>
              <p:tags r:id="rId17"/>
            </p:custDataLst>
          </p:nvPr>
        </p:nvSpPr>
        <p:spPr>
          <a:xfrm>
            <a:off x="8571222" y="3493772"/>
            <a:ext cx="3271560" cy="1884271"/>
          </a:xfrm>
          <a:prstGeom prst="rect">
            <a:avLst/>
          </a:prstGeom>
          <a:ln>
            <a:noFill/>
          </a:ln>
        </p:spPr>
        <p:txBody>
          <a:bodyPr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0200" marR="0" lvl="0" indent="-330200" algn="l" defTabSz="914400" rtl="0" eaLnBrk="1" fontAlgn="auto" latinLnBrk="0" hangingPunct="1">
              <a:lnSpc>
                <a:spcPct val="120000"/>
              </a:lnSpc>
              <a:spcBef>
                <a:spcPct val="0"/>
              </a:spcBef>
              <a:spcAft>
                <a:spcPts val="800"/>
              </a:spcAft>
              <a:buClr>
                <a:srgbClr val="000000">
                  <a:lumMod val="75000"/>
                  <a:lumOff val="25000"/>
                </a:srgbClr>
              </a:buClr>
              <a:buSzPct val="90000"/>
              <a:buFont typeface="Wingdings" panose="05000000000000000000" pitchFamily="2" charset="2"/>
              <a:buChar char="n"/>
            </a:pPr>
            <a:r>
              <a:rPr kumimoji="0" lang="zh-CN" altLang="en-US" sz="2400" b="1" i="0" kern="1200" cap="none" spc="100" normalizeH="0" noProof="0">
                <a:ln>
                  <a:noFill/>
                </a:ln>
                <a:solidFill>
                  <a:srgbClr val="FF0000"/>
                </a:solidFill>
                <a:effectLst/>
                <a:latin typeface="Arial" panose="020b0604020202020204" pitchFamily="34" charset="0"/>
                <a:ea typeface="微软雅黑"/>
              </a:rPr>
              <a:t>环境标准</a:t>
            </a:r>
            <a:endParaRPr kumimoji="0" lang="zh-CN" altLang="en-US" sz="2400" b="1" i="0" kern="1200" cap="none" spc="100" normalizeH="0" noProof="0">
              <a:ln>
                <a:noFill/>
              </a:ln>
              <a:solidFill>
                <a:srgbClr val="FF0000"/>
              </a:solidFill>
              <a:effectLst/>
              <a:latin typeface="Arial" panose="020b0604020202020204" pitchFamily="34" charset="0"/>
              <a:ea typeface="微软雅黑"/>
            </a:endParaRPr>
          </a:p>
          <a:p>
            <a:pPr marL="330200" marR="0" lvl="1" indent="0" algn="l" defTabSz="914400" rtl="0" eaLnBrk="1" fontAlgn="auto" latinLnBrk="0" hangingPunct="1">
              <a:lnSpc>
                <a:spcPct val="120000"/>
              </a:lnSpc>
              <a:spcBef>
                <a:spcPct val="0"/>
              </a:spcBef>
              <a:spcAft>
                <a:spcPts val="800"/>
              </a:spcAft>
              <a:buClr>
                <a:srgbClr val="000000">
                  <a:lumMod val="75000"/>
                  <a:lumOff val="25000"/>
                </a:srgbClr>
              </a:buClr>
              <a:buSzPct val="90000"/>
              <a:buFont typeface="Wingdings" panose="05000000000000000000" pitchFamily="2" charset="2"/>
              <a:buNone/>
            </a:pPr>
            <a:r>
              <a:rPr kumimoji="0" lang="zh-CN" altLang="en-US" sz="2000" b="1" i="0" kern="1200" cap="none" spc="80" normalizeH="0" noProof="0">
                <a:ln>
                  <a:noFill/>
                </a:ln>
                <a:solidFill>
                  <a:schemeClr val="tx1"/>
                </a:solidFill>
                <a:effectLst/>
                <a:latin typeface="Arial" panose="020b0604020202020204" pitchFamily="34" charset="0"/>
                <a:ea typeface="微软雅黑"/>
              </a:rPr>
              <a:t>提高和完善环境标准体系,确立依法打击污染物非法入境的依据</a:t>
            </a:r>
            <a:endParaRPr kumimoji="0" lang="zh-CN" altLang="en-US" sz="2000" b="1" i="0" kern="1200" cap="none" spc="80" normalizeH="0" noProof="0">
              <a:ln>
                <a:noFill/>
              </a:ln>
              <a:solidFill>
                <a:schemeClr val="tx1"/>
              </a:solidFill>
              <a:effectLst/>
              <a:latin typeface="Arial" panose="020b0604020202020204" pitchFamily="34" charset="0"/>
              <a:ea typeface="微软雅黑"/>
            </a:endParaRPr>
          </a:p>
        </p:txBody>
      </p:sp>
      <p:cxnSp>
        <p:nvCxnSpPr>
          <p:cNvPr id="20" name="直接连接符 19"/>
          <p:cNvCxnSpPr/>
          <p:nvPr>
            <p:custDataLst>
              <p:tags r:id="rId18"/>
            </p:custDataLst>
          </p:nvPr>
        </p:nvCxnSpPr>
        <p:spPr>
          <a:xfrm flipH="1">
            <a:off x="4153279" y="1283277"/>
            <a:ext cx="0" cy="4433669"/>
          </a:xfrm>
          <a:prstGeom prst="line">
            <a:avLst/>
          </a:prstGeom>
          <a:ln w="6350" cmpd="sng">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9"/>
            </p:custDataLst>
          </p:nvPr>
        </p:nvCxnSpPr>
        <p:spPr>
          <a:xfrm flipH="1">
            <a:off x="8209767" y="1283277"/>
            <a:ext cx="0" cy="4433669"/>
          </a:xfrm>
          <a:prstGeom prst="line">
            <a:avLst/>
          </a:prstGeom>
          <a:ln w="6350" cmpd="sng">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custDataLst>
      <p:tags r:id="rId20"/>
    </p:custData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第四节</a:t>
            </a:r>
            <a:endParaRPr lang="zh-CN" altLang="en-US" sz="2800" b="1">
              <a:solidFill>
                <a:srgbClr val="FFC000"/>
              </a:solidFill>
            </a:endParaRPr>
          </a:p>
        </p:txBody>
      </p:sp>
      <p:sp>
        <p:nvSpPr>
          <p:cNvPr id="2" name="文本框 1"/>
          <p:cNvSpPr txBox="1"/>
          <p:nvPr>
            <p:custDataLst>
              <p:tags r:id="rId9"/>
            </p:custDataLst>
          </p:nvPr>
        </p:nvSpPr>
        <p:spPr>
          <a:xfrm>
            <a:off x="1448435" y="393065"/>
            <a:ext cx="8345805" cy="681990"/>
          </a:xfrm>
          <a:prstGeom prst="rect">
            <a:avLst/>
          </a:prstGeom>
          <a:noFill/>
        </p:spPr>
        <p:txBody>
          <a:bodyPr wrap="square">
            <a:spAutoFit/>
          </a:bodyPr>
          <a:lstStyle/>
          <a:p>
            <a:pPr>
              <a:lnSpc>
                <a:spcPct val="120000"/>
              </a:lnSpc>
              <a:spcAft>
                <a:spcPct val="0"/>
              </a:spcAft>
              <a:tabLst>
                <a:tab pos="1029335"/>
                <a:tab pos="1850390"/>
                <a:tab pos="2538095"/>
                <a:tab pos="3221990"/>
              </a:tabLst>
            </a:pPr>
            <a:r>
              <a:rPr lang="en-US" altLang="zh-CN" sz="3200" b="1">
                <a:solidFill>
                  <a:schemeClr val="tx1"/>
                </a:solidFill>
                <a:latin typeface="汉仪君黑-35W" charset="0"/>
                <a:ea typeface="汉仪君黑-35W" charset="0"/>
                <a:cs typeface="Times New Roman" panose="02020603050405020304" pitchFamily="18" charset="0"/>
              </a:rPr>
              <a:t>1.</a:t>
            </a:r>
            <a:r>
              <a:rPr lang="zh-CN" altLang="zh-CN" sz="3200" b="1">
                <a:solidFill>
                  <a:schemeClr val="tx1"/>
                </a:solidFill>
                <a:latin typeface="汉仪君黑-35W" charset="0"/>
                <a:ea typeface="汉仪君黑-35W" charset="0"/>
                <a:cs typeface="Times New Roman" panose="02020603050405020304" pitchFamily="18" charset="0"/>
              </a:rPr>
              <a:t>我国环境保护法律法规体系概况</a:t>
            </a:r>
            <a:endParaRPr lang="zh-CN" altLang="zh-CN" sz="3200" b="1">
              <a:solidFill>
                <a:schemeClr val="tx1"/>
              </a:solidFill>
              <a:effectLst/>
              <a:latin typeface="汉仪君黑-35W" charset="0"/>
              <a:ea typeface="汉仪君黑-35W" charset="0"/>
              <a:cs typeface="Times New Roman" panose="02020603050405020304" pitchFamily="18" charset="0"/>
            </a:endParaRPr>
          </a:p>
        </p:txBody>
      </p:sp>
      <p:graphicFrame>
        <p:nvGraphicFramePr>
          <p:cNvPr id="9" name="表格 8"/>
          <p:cNvGraphicFramePr>
            <a:graphicFrameLocks noGrp="1"/>
          </p:cNvGraphicFramePr>
          <p:nvPr>
            <p:custDataLst>
              <p:tags r:id="rId10"/>
            </p:custDataLst>
          </p:nvPr>
        </p:nvGraphicFramePr>
        <p:xfrm>
          <a:off x="1316990" y="1487170"/>
          <a:ext cx="10332085" cy="3489932"/>
        </p:xfrm>
        <a:graphic>
          <a:graphicData uri="http://schemas.openxmlformats.org/drawingml/2006/table">
            <a:tbl>
              <a:tblPr firstRow="1" firstCol="1" bandRow="1">
                <a:tableStyleId>{93296810-A885-4BE3-A3E7-6D5BEEA58F35}</a:tableStyleId>
              </a:tblPr>
              <a:tblGrid>
                <a:gridCol w="1438275"/>
                <a:gridCol w="8893810"/>
              </a:tblGrid>
              <a:tr h="502920">
                <a:tc>
                  <a:txBody>
                    <a:bodyPr vert="horz" wrap="square"/>
                    <a:lstStyle/>
                    <a:p>
                      <a:pPr algn="ctr">
                        <a:lnSpc>
                          <a:spcPct val="150000"/>
                        </a:lnSpc>
                        <a:spcAft>
                          <a:spcPct val="0"/>
                        </a:spcAft>
                        <a:tabLst>
                          <a:tab pos="1029335"/>
                          <a:tab pos="1850390"/>
                          <a:tab pos="2538095"/>
                          <a:tab pos="3221990"/>
                        </a:tabLst>
                      </a:pPr>
                      <a:r>
                        <a:rPr lang="zh-CN" sz="2400" u="none">
                          <a:solidFill>
                            <a:schemeClr val="tx1"/>
                          </a:solidFill>
                          <a:effectLst/>
                        </a:rPr>
                        <a:t>项　目</a:t>
                      </a:r>
                      <a:endParaRPr lang="zh-CN" sz="2400" u="none">
                        <a:solidFill>
                          <a:schemeClr val="tx1"/>
                        </a:solidFill>
                        <a:effectLst/>
                        <a:latin typeface="NEU-BZ-S92"/>
                        <a:ea typeface="方正书宋_GBK" panose="03000509000000000000" pitchFamily="65" charset="-122"/>
                        <a:cs typeface="Times New Roman" panose="02020603050405020304" pitchFamily="18" charset="0"/>
                      </a:endParaRPr>
                    </a:p>
                  </a:txBody>
                  <a:tcPr marL="68580" marR="68580" marT="0" marB="0" anchor="ctr"/>
                </a:tc>
                <a:tc>
                  <a:txBody>
                    <a:bodyPr vert="horz" wrap="square"/>
                    <a:lstStyle/>
                    <a:p>
                      <a:pPr algn="ctr">
                        <a:lnSpc>
                          <a:spcPct val="150000"/>
                        </a:lnSpc>
                        <a:spcAft>
                          <a:spcPct val="0"/>
                        </a:spcAft>
                        <a:tabLst>
                          <a:tab pos="1029335"/>
                          <a:tab pos="1850390"/>
                          <a:tab pos="2538095"/>
                          <a:tab pos="3221990"/>
                        </a:tabLst>
                      </a:pPr>
                      <a:r>
                        <a:rPr lang="zh-CN" sz="2400" u="none">
                          <a:solidFill>
                            <a:schemeClr val="tx1"/>
                          </a:solidFill>
                          <a:effectLst/>
                        </a:rPr>
                        <a:t>内　　容</a:t>
                      </a:r>
                      <a:endParaRPr lang="zh-CN" sz="2400" u="none">
                        <a:solidFill>
                          <a:schemeClr val="tx1"/>
                        </a:solidFill>
                        <a:effectLst/>
                        <a:latin typeface="NEU-BZ-S92"/>
                        <a:ea typeface="方正书宋_GBK" panose="03000509000000000000" pitchFamily="65" charset="-122"/>
                        <a:cs typeface="Times New Roman" panose="02020603050405020304" pitchFamily="18" charset="0"/>
                      </a:endParaRPr>
                    </a:p>
                  </a:txBody>
                  <a:tcPr marL="68580" marR="68580" marT="0" marB="0" anchor="ctr"/>
                </a:tc>
              </a:tr>
              <a:tr h="737605">
                <a:tc>
                  <a:txBody>
                    <a:bodyPr vert="horz" wrap="square"/>
                    <a:lstStyle/>
                    <a:p>
                      <a:pPr algn="ctr">
                        <a:lnSpc>
                          <a:spcPct val="150000"/>
                        </a:lnSpc>
                        <a:spcAft>
                          <a:spcPct val="0"/>
                        </a:spcAft>
                        <a:tabLst>
                          <a:tab pos="1029335"/>
                          <a:tab pos="1850390"/>
                          <a:tab pos="2538095"/>
                          <a:tab pos="3221990"/>
                        </a:tabLst>
                      </a:pPr>
                      <a:r>
                        <a:rPr lang="zh-CN" sz="2400" u="none">
                          <a:solidFill>
                            <a:schemeClr val="tx1"/>
                          </a:solidFill>
                          <a:effectLst/>
                        </a:rPr>
                        <a:t>重要性</a:t>
                      </a:r>
                      <a:endParaRPr lang="zh-CN" sz="2400" u="none">
                        <a:solidFill>
                          <a:schemeClr val="tx1"/>
                        </a:solidFill>
                        <a:effectLst/>
                        <a:latin typeface="NEU-BZ-S92"/>
                        <a:ea typeface="方正书宋_GBK" panose="03000509000000000000" pitchFamily="65" charset="-122"/>
                        <a:cs typeface="Times New Roman" panose="02020603050405020304" pitchFamily="18" charset="0"/>
                      </a:endParaRPr>
                    </a:p>
                  </a:txBody>
                  <a:tcPr marL="68580" marR="68580" marT="0" marB="0" anchor="ctr"/>
                </a:tc>
                <a:tc>
                  <a:txBody>
                    <a:bodyPr vert="horz" wrap="square"/>
                    <a:lstStyle/>
                    <a:p>
                      <a:pPr algn="l">
                        <a:lnSpc>
                          <a:spcPct val="150000"/>
                        </a:lnSpc>
                        <a:spcAft>
                          <a:spcPct val="0"/>
                        </a:spcAft>
                        <a:tabLst>
                          <a:tab pos="1029335"/>
                          <a:tab pos="1850390"/>
                          <a:tab pos="2538095"/>
                          <a:tab pos="3221990"/>
                        </a:tabLst>
                      </a:pPr>
                      <a:r>
                        <a:rPr lang="zh-CN" sz="2400" b="1" u="none">
                          <a:solidFill>
                            <a:schemeClr val="tx1"/>
                          </a:solidFill>
                          <a:effectLst/>
                        </a:rPr>
                        <a:t>健全的法律法规体系是</a:t>
                      </a:r>
                      <a:r>
                        <a:rPr lang="zh-CN" sz="2400" b="1" u="none">
                          <a:solidFill>
                            <a:schemeClr val="tx1"/>
                          </a:solidFill>
                          <a:effectLst/>
                          <a:uFill>
                            <a:solidFill>
                              <a:srgbClr val="000000"/>
                            </a:solidFill>
                          </a:uFill>
                        </a:rPr>
                        <a:t>生态环境</a:t>
                      </a:r>
                      <a:r>
                        <a:rPr lang="zh-CN" sz="2400" b="1" u="none">
                          <a:solidFill>
                            <a:schemeClr val="tx1"/>
                          </a:solidFill>
                          <a:effectLst/>
                        </a:rPr>
                        <a:t>保护和</a:t>
                      </a:r>
                      <a:r>
                        <a:rPr lang="zh-CN" sz="2400" b="1" u="none">
                          <a:solidFill>
                            <a:schemeClr val="tx1"/>
                          </a:solidFill>
                          <a:effectLst/>
                          <a:uFill>
                            <a:solidFill>
                              <a:srgbClr val="000000"/>
                            </a:solidFill>
                          </a:uFill>
                        </a:rPr>
                        <a:t>生态文明</a:t>
                      </a:r>
                      <a:r>
                        <a:rPr lang="zh-CN" sz="2400" b="1" u="none">
                          <a:solidFill>
                            <a:schemeClr val="tx1"/>
                          </a:solidFill>
                          <a:effectLst/>
                        </a:rPr>
                        <a:t>建设的</a:t>
                      </a:r>
                      <a:r>
                        <a:rPr lang="zh-CN" sz="2400" b="1" u="none">
                          <a:solidFill>
                            <a:srgbClr val="FF0000"/>
                          </a:solidFill>
                          <a:effectLst/>
                        </a:rPr>
                        <a:t>基本保障</a:t>
                      </a:r>
                      <a:endParaRPr lang="zh-CN" sz="2400" b="1" u="none">
                        <a:solidFill>
                          <a:srgbClr val="FF0000"/>
                        </a:solidFill>
                        <a:effectLst/>
                        <a:latin typeface="NEU-BZ-S92"/>
                        <a:ea typeface="方正书宋_GBK" panose="03000509000000000000" pitchFamily="65" charset="-122"/>
                        <a:cs typeface="Times New Roman" panose="02020603050405020304" pitchFamily="18" charset="0"/>
                      </a:endParaRPr>
                    </a:p>
                  </a:txBody>
                  <a:tcPr marL="68580" marR="68580" marT="0" marB="0" anchor="ctr"/>
                </a:tc>
              </a:tr>
              <a:tr h="1106407">
                <a:tc>
                  <a:txBody>
                    <a:bodyPr vert="horz" wrap="square"/>
                    <a:lstStyle/>
                    <a:p>
                      <a:pPr algn="ctr">
                        <a:lnSpc>
                          <a:spcPct val="150000"/>
                        </a:lnSpc>
                        <a:spcAft>
                          <a:spcPct val="0"/>
                        </a:spcAft>
                        <a:tabLst>
                          <a:tab pos="1029335"/>
                          <a:tab pos="1850390"/>
                          <a:tab pos="2538095"/>
                          <a:tab pos="3221990"/>
                        </a:tabLst>
                      </a:pPr>
                      <a:r>
                        <a:rPr lang="zh-CN" sz="2400" u="none">
                          <a:solidFill>
                            <a:schemeClr val="tx1"/>
                          </a:solidFill>
                          <a:effectLst/>
                        </a:rPr>
                        <a:t>现状</a:t>
                      </a:r>
                      <a:endParaRPr lang="zh-CN" sz="2400" u="none">
                        <a:solidFill>
                          <a:schemeClr val="tx1"/>
                        </a:solidFill>
                        <a:effectLst/>
                        <a:latin typeface="NEU-BZ-S92"/>
                        <a:ea typeface="方正书宋_GBK" panose="03000509000000000000" pitchFamily="65" charset="-122"/>
                        <a:cs typeface="Times New Roman" panose="02020603050405020304" pitchFamily="18" charset="0"/>
                      </a:endParaRPr>
                    </a:p>
                  </a:txBody>
                  <a:tcPr marL="68580" marR="68580" marT="0" marB="0" anchor="ctr"/>
                </a:tc>
                <a:tc>
                  <a:txBody>
                    <a:bodyPr vert="horz" wrap="square"/>
                    <a:lstStyle/>
                    <a:p>
                      <a:pPr algn="l">
                        <a:lnSpc>
                          <a:spcPct val="150000"/>
                        </a:lnSpc>
                        <a:spcAft>
                          <a:spcPct val="0"/>
                        </a:spcAft>
                        <a:tabLst>
                          <a:tab pos="1029335"/>
                          <a:tab pos="1850390"/>
                          <a:tab pos="2538095"/>
                          <a:tab pos="3221990"/>
                        </a:tabLst>
                      </a:pPr>
                      <a:r>
                        <a:rPr lang="zh-CN" sz="2400" b="1" u="none">
                          <a:solidFill>
                            <a:schemeClr val="tx1"/>
                          </a:solidFill>
                          <a:effectLst/>
                        </a:rPr>
                        <a:t>我国目前已经建立起由法律、</a:t>
                      </a:r>
                      <a:r>
                        <a:rPr lang="zh-CN" sz="2400" b="1" u="none">
                          <a:solidFill>
                            <a:schemeClr val="tx1"/>
                          </a:solidFill>
                          <a:effectLst/>
                          <a:uFill>
                            <a:solidFill>
                              <a:srgbClr val="000000"/>
                            </a:solidFill>
                          </a:uFill>
                        </a:rPr>
                        <a:t>行政法规</a:t>
                      </a:r>
                      <a:r>
                        <a:rPr lang="zh-CN" sz="2400" b="1" u="none">
                          <a:solidFill>
                            <a:schemeClr val="tx1"/>
                          </a:solidFill>
                          <a:effectLst/>
                        </a:rPr>
                        <a:t>、部门规章、地方性法规、</a:t>
                      </a:r>
                      <a:r>
                        <a:rPr lang="zh-CN" sz="2400" b="1" u="none">
                          <a:solidFill>
                            <a:schemeClr val="tx1"/>
                          </a:solidFill>
                          <a:effectLst/>
                          <a:uFill>
                            <a:solidFill>
                              <a:srgbClr val="000000"/>
                            </a:solidFill>
                          </a:uFill>
                        </a:rPr>
                        <a:t>环境标准</a:t>
                      </a:r>
                      <a:r>
                        <a:rPr lang="zh-CN" sz="2400" b="1" u="none">
                          <a:solidFill>
                            <a:schemeClr val="tx1"/>
                          </a:solidFill>
                          <a:effectLst/>
                        </a:rPr>
                        <a:t>和国际公约组成的环境保护法律法规体系</a:t>
                      </a:r>
                      <a:endParaRPr lang="zh-CN" sz="2400" b="1" u="none">
                        <a:solidFill>
                          <a:schemeClr val="tx1"/>
                        </a:solidFill>
                        <a:effectLst/>
                        <a:latin typeface="NEU-BZ-S92"/>
                        <a:ea typeface="方正书宋_GBK" panose="03000509000000000000" pitchFamily="65" charset="-122"/>
                        <a:cs typeface="Times New Roman" panose="02020603050405020304" pitchFamily="18" charset="0"/>
                      </a:endParaRPr>
                    </a:p>
                  </a:txBody>
                  <a:tcPr marL="68580" marR="68580" marT="0" marB="0" anchor="ctr"/>
                </a:tc>
              </a:tr>
              <a:tr h="737605">
                <a:tc>
                  <a:txBody>
                    <a:bodyPr vert="horz" wrap="square"/>
                    <a:lstStyle/>
                    <a:p>
                      <a:pPr algn="ctr">
                        <a:lnSpc>
                          <a:spcPct val="150000"/>
                        </a:lnSpc>
                        <a:spcAft>
                          <a:spcPct val="0"/>
                        </a:spcAft>
                        <a:tabLst>
                          <a:tab pos="1029335"/>
                          <a:tab pos="1850390"/>
                          <a:tab pos="2538095"/>
                          <a:tab pos="3221990"/>
                        </a:tabLst>
                      </a:pPr>
                      <a:r>
                        <a:rPr lang="zh-CN" sz="2400" u="none">
                          <a:solidFill>
                            <a:schemeClr val="tx1"/>
                          </a:solidFill>
                          <a:effectLst/>
                        </a:rPr>
                        <a:t>涵盖范围</a:t>
                      </a:r>
                      <a:endParaRPr lang="zh-CN" sz="2400" u="none">
                        <a:solidFill>
                          <a:schemeClr val="tx1"/>
                        </a:solidFill>
                        <a:effectLst/>
                        <a:latin typeface="NEU-BZ-S92"/>
                        <a:ea typeface="方正书宋_GBK" panose="03000509000000000000" pitchFamily="65" charset="-122"/>
                        <a:cs typeface="Times New Roman" panose="02020603050405020304" pitchFamily="18" charset="0"/>
                      </a:endParaRPr>
                    </a:p>
                  </a:txBody>
                  <a:tcPr marL="68580" marR="68580" marT="0" marB="0" anchor="ctr"/>
                </a:tc>
                <a:tc>
                  <a:txBody>
                    <a:bodyPr vert="horz" wrap="square"/>
                    <a:lstStyle/>
                    <a:p>
                      <a:pPr algn="l">
                        <a:lnSpc>
                          <a:spcPct val="150000"/>
                        </a:lnSpc>
                        <a:spcAft>
                          <a:spcPct val="0"/>
                        </a:spcAft>
                        <a:tabLst>
                          <a:tab pos="1029335"/>
                          <a:tab pos="1850390"/>
                          <a:tab pos="2538095"/>
                          <a:tab pos="3221990"/>
                        </a:tabLst>
                      </a:pPr>
                      <a:r>
                        <a:rPr lang="zh-CN" sz="2400" b="1" u="none">
                          <a:solidFill>
                            <a:schemeClr val="tx1"/>
                          </a:solidFill>
                          <a:effectLst/>
                        </a:rPr>
                        <a:t>污染防治、自然资源保护、</a:t>
                      </a:r>
                      <a:r>
                        <a:rPr lang="zh-CN" sz="2400" b="1" u="none">
                          <a:solidFill>
                            <a:schemeClr val="tx1"/>
                          </a:solidFill>
                          <a:effectLst/>
                          <a:uFill>
                            <a:solidFill>
                              <a:srgbClr val="000000"/>
                            </a:solidFill>
                          </a:uFill>
                        </a:rPr>
                        <a:t>生态保护</a:t>
                      </a:r>
                      <a:r>
                        <a:rPr lang="zh-CN" sz="2400" b="1" u="none">
                          <a:solidFill>
                            <a:schemeClr val="tx1"/>
                          </a:solidFill>
                          <a:effectLst/>
                        </a:rPr>
                        <a:t>、资源循环利用、</a:t>
                      </a:r>
                      <a:r>
                        <a:rPr lang="zh-CN" sz="2400" b="1" u="none">
                          <a:solidFill>
                            <a:schemeClr val="tx1"/>
                          </a:solidFill>
                          <a:effectLst/>
                          <a:uFill>
                            <a:solidFill>
                              <a:srgbClr val="000000"/>
                            </a:solidFill>
                          </a:uFill>
                        </a:rPr>
                        <a:t>节能减排</a:t>
                      </a:r>
                      <a:r>
                        <a:rPr lang="zh-CN" sz="2400" b="1" u="none">
                          <a:solidFill>
                            <a:schemeClr val="tx1"/>
                          </a:solidFill>
                          <a:effectLst/>
                        </a:rPr>
                        <a:t>、防灾减灾和</a:t>
                      </a:r>
                      <a:r>
                        <a:rPr lang="zh-CN" sz="2400" b="1" u="none">
                          <a:solidFill>
                            <a:schemeClr val="tx1"/>
                          </a:solidFill>
                          <a:effectLst/>
                          <a:uFill>
                            <a:solidFill>
                              <a:srgbClr val="000000"/>
                            </a:solidFill>
                          </a:uFill>
                        </a:rPr>
                        <a:t>国际合作</a:t>
                      </a:r>
                      <a:r>
                        <a:rPr lang="zh-CN" sz="2400" b="1" u="none">
                          <a:solidFill>
                            <a:schemeClr val="tx1"/>
                          </a:solidFill>
                          <a:effectLst/>
                        </a:rPr>
                        <a:t>等多个门类</a:t>
                      </a:r>
                      <a:endParaRPr lang="zh-CN" sz="2400" b="1" u="none">
                        <a:solidFill>
                          <a:schemeClr val="tx1"/>
                        </a:solidFill>
                        <a:effectLst/>
                        <a:latin typeface="NEU-BZ-S92"/>
                        <a:ea typeface="方正书宋_GBK" panose="03000509000000000000" pitchFamily="65" charset="-122"/>
                        <a:cs typeface="Times New Roman" panose="02020603050405020304" pitchFamily="18" charset="0"/>
                      </a:endParaRPr>
                    </a:p>
                  </a:txBody>
                  <a:tcPr marL="68580" marR="68580" marT="0" marB="0" anchor="ctr"/>
                </a:tc>
              </a:tr>
            </a:tbl>
          </a:graphicData>
        </a:graphic>
      </p:graphicFrame>
    </p:spTree>
    <p:custDataLst>
      <p:tags r:id="rId11"/>
    </p:custData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4" name="文本框 3"/>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第四节</a:t>
            </a:r>
            <a:endParaRPr lang="zh-CN" altLang="en-US" sz="2800" b="1">
              <a:solidFill>
                <a:srgbClr val="FFC000"/>
              </a:solidFill>
            </a:endParaRPr>
          </a:p>
        </p:txBody>
      </p:sp>
      <p:sp>
        <p:nvSpPr>
          <p:cNvPr id="12" name="文本框 11"/>
          <p:cNvSpPr txBox="1"/>
          <p:nvPr>
            <p:custDataLst>
              <p:tags r:id="rId9"/>
            </p:custDataLst>
          </p:nvPr>
        </p:nvSpPr>
        <p:spPr>
          <a:xfrm>
            <a:off x="609600" y="609600"/>
            <a:ext cx="10972800" cy="622300"/>
          </a:xfrm>
          <a:prstGeom prst="rect">
            <a:avLst/>
          </a:prstGeom>
          <a:noFill/>
        </p:spPr>
        <p:txBody>
          <a:bodyPr wrap="square" lIns="63500" tIns="25400" rIns="63500" bIns="25400" rtlCol="0" anchor="t" anchorCtr="0">
            <a:normAutofit/>
          </a:bodyPr>
          <a:lstStyle/>
          <a:p>
            <a:pPr marL="0" indent="0" algn="l">
              <a:lnSpc>
                <a:spcPct val="100000"/>
              </a:lnSpc>
              <a:spcBef>
                <a:spcPct val="0"/>
              </a:spcBef>
              <a:spcAft>
                <a:spcPct val="0"/>
              </a:spcAft>
              <a:buSzTx/>
              <a:buNone/>
            </a:pPr>
            <a:r>
              <a:rPr lang="en-US" altLang="zh-CN" sz="3200" b="1" spc="240">
                <a:solidFill>
                  <a:schemeClr val="accent1">
                    <a:lumMod val="75000"/>
                  </a:schemeClr>
                </a:solidFill>
                <a:latin typeface="汉仪君黑-35W" charset="0"/>
                <a:ea typeface="微软雅黑"/>
                <a:cs typeface="汉仪君黑-35W" charset="0"/>
              </a:rPr>
              <a:t>2.国际环境保护公约</a:t>
            </a:r>
            <a:endParaRPr lang="en-US" altLang="zh-CN" sz="3200" b="1" spc="240">
              <a:solidFill>
                <a:schemeClr val="accent1">
                  <a:lumMod val="75000"/>
                </a:schemeClr>
              </a:solidFill>
              <a:latin typeface="汉仪君黑-35W" charset="0"/>
              <a:ea typeface="微软雅黑"/>
              <a:cs typeface="汉仪君黑-35W" charset="0"/>
            </a:endParaRPr>
          </a:p>
        </p:txBody>
      </p:sp>
      <p:sp>
        <p:nvSpPr>
          <p:cNvPr id="13" name="Title 6"/>
          <p:cNvSpPr txBox="1"/>
          <p:nvPr>
            <p:custDataLst>
              <p:tags r:id="rId10"/>
            </p:custDataLst>
          </p:nvPr>
        </p:nvSpPr>
        <p:spPr>
          <a:xfrm>
            <a:off x="609600" y="3314700"/>
            <a:ext cx="10563860" cy="12192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ct val="0"/>
              </a:spcBef>
              <a:spcAft>
                <a:spcPts val="800"/>
              </a:spcAft>
              <a:buSzTx/>
              <a:buNone/>
            </a:pPr>
            <a:r>
              <a:rPr lang="en-US" altLang="zh-CN" sz="2000" b="1" spc="200">
                <a:ln w="3175">
                  <a:noFill/>
                  <a:prstDash val="dash"/>
                </a:ln>
                <a:solidFill>
                  <a:srgbClr val="FF0000"/>
                </a:solidFill>
                <a:latin typeface="汉仪君黑-35W" charset="0"/>
                <a:ea typeface="微软雅黑"/>
                <a:cs typeface="汉仪君黑-35W" charset="0"/>
              </a:rPr>
              <a:t>现状</a:t>
            </a:r>
            <a:r>
              <a:rPr lang="en-US" altLang="zh-CN" sz="2000" b="1" spc="200">
                <a:ln w="3175">
                  <a:noFill/>
                  <a:prstDash val="dash"/>
                </a:ln>
                <a:solidFill>
                  <a:schemeClr val="tx1"/>
                </a:solidFill>
                <a:latin typeface="汉仪君黑-35W" charset="0"/>
                <a:ea typeface="微软雅黑"/>
                <a:cs typeface="汉仪君黑-35W" charset="0"/>
              </a:rPr>
              <a:t>:我国缔结或参加的有关环境保护的国际公约近 60项,体现了一个崛起中的大国对全球环境保护责任的承诺和担当。</a:t>
            </a:r>
            <a:endParaRPr lang="en-US" altLang="zh-CN" sz="2000" b="1" spc="200">
              <a:ln w="3175">
                <a:noFill/>
                <a:prstDash val="dash"/>
              </a:ln>
              <a:solidFill>
                <a:schemeClr val="tx1"/>
              </a:solidFill>
              <a:latin typeface="汉仪君黑-35W" charset="0"/>
              <a:ea typeface="微软雅黑"/>
              <a:cs typeface="汉仪君黑-35W" charset="0"/>
            </a:endParaRPr>
          </a:p>
        </p:txBody>
      </p:sp>
      <p:sp>
        <p:nvSpPr>
          <p:cNvPr id="14" name="Title 6"/>
          <p:cNvSpPr txBox="1"/>
          <p:nvPr>
            <p:custDataLst>
              <p:tags r:id="rId11"/>
            </p:custDataLst>
          </p:nvPr>
        </p:nvSpPr>
        <p:spPr>
          <a:xfrm>
            <a:off x="609600" y="1588135"/>
            <a:ext cx="10563860" cy="137096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ct val="0"/>
              </a:spcBef>
              <a:spcAft>
                <a:spcPts val="800"/>
              </a:spcAft>
              <a:buSzTx/>
              <a:buNone/>
            </a:pPr>
            <a:r>
              <a:rPr lang="en-US" altLang="zh-CN" sz="2000" b="1" spc="200">
                <a:ln w="3175">
                  <a:noFill/>
                  <a:prstDash val="dash"/>
                </a:ln>
                <a:solidFill>
                  <a:srgbClr val="FF0000"/>
                </a:solidFill>
                <a:latin typeface="汉仪君黑-35W" charset="0"/>
                <a:ea typeface="微软雅黑"/>
                <a:cs typeface="汉仪君黑-35W" charset="0"/>
              </a:rPr>
              <a:t>参与情况</a:t>
            </a:r>
            <a:r>
              <a:rPr lang="en-US" altLang="zh-CN" sz="2000" b="1" spc="200">
                <a:ln w="3175">
                  <a:noFill/>
                  <a:prstDash val="dash"/>
                </a:ln>
                <a:solidFill>
                  <a:schemeClr val="tx1"/>
                </a:solidFill>
                <a:latin typeface="汉仪君黑-35W" charset="0"/>
                <a:ea typeface="微软雅黑"/>
                <a:cs typeface="汉仪君黑-35W" charset="0"/>
              </a:rPr>
              <a:t>:我国在维护国家生态环境安全的同时,积极务实地参与生态环境保护领域的国际合作,为确保全球生态安全做出了应有的贡献。</a:t>
            </a:r>
            <a:endParaRPr lang="en-US" altLang="zh-CN" sz="2000" b="1" spc="200">
              <a:ln w="3175">
                <a:noFill/>
                <a:prstDash val="dash"/>
              </a:ln>
              <a:solidFill>
                <a:schemeClr val="tx1"/>
              </a:solidFill>
              <a:latin typeface="汉仪君黑-35W" charset="0"/>
              <a:ea typeface="微软雅黑"/>
              <a:cs typeface="汉仪君黑-35W" charset="0"/>
            </a:endParaRPr>
          </a:p>
        </p:txBody>
      </p:sp>
      <p:sp>
        <p:nvSpPr>
          <p:cNvPr id="15" name="Title 6"/>
          <p:cNvSpPr txBox="1"/>
          <p:nvPr>
            <p:custDataLst>
              <p:tags r:id="rId12"/>
            </p:custDataLst>
          </p:nvPr>
        </p:nvSpPr>
        <p:spPr>
          <a:xfrm>
            <a:off x="609600" y="4723765"/>
            <a:ext cx="10563860" cy="106743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ct val="0"/>
              </a:spcBef>
              <a:spcAft>
                <a:spcPts val="800"/>
              </a:spcAft>
              <a:buSzTx/>
              <a:buNone/>
            </a:pPr>
            <a:r>
              <a:rPr lang="en-US" altLang="zh-CN" sz="2000" b="1" spc="200">
                <a:ln w="3175">
                  <a:noFill/>
                  <a:prstDash val="dash"/>
                </a:ln>
                <a:solidFill>
                  <a:srgbClr val="FF0000"/>
                </a:solidFill>
                <a:latin typeface="汉仪君黑-35W" charset="0"/>
                <a:ea typeface="微软雅黑"/>
                <a:cs typeface="汉仪君黑-35W" charset="0"/>
              </a:rPr>
              <a:t>种类</a:t>
            </a:r>
            <a:r>
              <a:rPr lang="en-US" altLang="zh-CN" sz="2000" b="1" spc="200">
                <a:ln w="3175">
                  <a:noFill/>
                  <a:prstDash val="dash"/>
                </a:ln>
                <a:solidFill>
                  <a:schemeClr val="tx1"/>
                </a:solidFill>
                <a:latin typeface="汉仪君黑-35W" charset="0"/>
                <a:ea typeface="微软雅黑"/>
                <a:cs typeface="汉仪君黑-35W" charset="0"/>
              </a:rPr>
              <a:t>:气候变化、臭氧层保护、固体废物处理和生态环境保护。</a:t>
            </a:r>
            <a:endParaRPr lang="en-US" altLang="zh-CN" sz="2000" b="1" spc="200">
              <a:ln w="3175">
                <a:noFill/>
                <a:prstDash val="dash"/>
              </a:ln>
              <a:solidFill>
                <a:schemeClr val="tx1"/>
              </a:solidFill>
              <a:latin typeface="汉仪君黑-35W" charset="0"/>
              <a:ea typeface="微软雅黑"/>
              <a:cs typeface="汉仪君黑-35W" charset="0"/>
            </a:endParaRPr>
          </a:p>
        </p:txBody>
      </p:sp>
      <p:cxnSp>
        <p:nvCxnSpPr>
          <p:cNvPr id="2" name="直接连接符 1"/>
          <p:cNvCxnSpPr/>
          <p:nvPr>
            <p:custDataLst>
              <p:tags r:id="rId13"/>
            </p:custDataLst>
          </p:nvPr>
        </p:nvCxnSpPr>
        <p:spPr>
          <a:xfrm>
            <a:off x="609600" y="3124200"/>
            <a:ext cx="10562590" cy="0"/>
          </a:xfrm>
          <a:prstGeom prst="line">
            <a:avLst/>
          </a:prstGeom>
          <a:ln w="9525">
            <a:solidFill>
              <a:schemeClr val="accent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4"/>
            </p:custDataLst>
          </p:nvPr>
        </p:nvCxnSpPr>
        <p:spPr>
          <a:xfrm>
            <a:off x="609600" y="4647781"/>
            <a:ext cx="10562590" cy="0"/>
          </a:xfrm>
          <a:prstGeom prst="line">
            <a:avLst/>
          </a:prstGeom>
          <a:ln w="9525">
            <a:solidFill>
              <a:schemeClr val="accent1">
                <a:alpha val="50000"/>
              </a:schemeClr>
            </a:solidFill>
            <a:prstDash val="sysDash"/>
          </a:ln>
        </p:spPr>
        <p:style>
          <a:lnRef idx="1">
            <a:schemeClr val="accent1"/>
          </a:lnRef>
          <a:fillRef idx="0">
            <a:schemeClr val="accent1"/>
          </a:fillRef>
          <a:effectRef idx="0">
            <a:schemeClr val="accent1"/>
          </a:effectRef>
          <a:fontRef idx="minor">
            <a:schemeClr val="tx1"/>
          </a:fontRef>
        </p:style>
      </p:cxn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5" name="文本框 4"/>
          <p:cNvSpPr txBox="1"/>
          <p:nvPr>
            <p:custDataLst>
              <p:tags r:id="rId8"/>
            </p:custDataLst>
          </p:nvPr>
        </p:nvSpPr>
        <p:spPr>
          <a:xfrm>
            <a:off x="1019175" y="107315"/>
            <a:ext cx="5181600" cy="654685"/>
          </a:xfrm>
          <a:prstGeom prst="rect">
            <a:avLst/>
          </a:prstGeom>
          <a:noFill/>
        </p:spPr>
        <p:txBody>
          <a:bodyPr wrap="square" lIns="63500" tIns="25400" rIns="63500" bIns="25400" rtlCol="0" anchor="b" anchorCtr="0">
            <a:normAutofit/>
          </a:bodyPr>
          <a:lstStyle/>
          <a:p>
            <a:pPr marL="0" indent="0" algn="l">
              <a:lnSpc>
                <a:spcPct val="100000"/>
              </a:lnSpc>
              <a:spcBef>
                <a:spcPct val="0"/>
              </a:spcBef>
              <a:spcAft>
                <a:spcPct val="0"/>
              </a:spcAft>
              <a:buSzTx/>
              <a:buNone/>
            </a:pPr>
            <a:r>
              <a:rPr lang="en-US" altLang="zh-CN" sz="3200" b="1" spc="200">
                <a:solidFill>
                  <a:srgbClr val="2C7B61"/>
                </a:solidFill>
                <a:latin typeface="微软雅黑" panose="020b0503020204020204" charset="-122"/>
                <a:ea typeface="微软雅黑"/>
              </a:rPr>
              <a:t>3.环境保护法规</a:t>
            </a:r>
            <a:endParaRPr lang="en-US" altLang="zh-CN" sz="3600" b="1" spc="200">
              <a:solidFill>
                <a:srgbClr val="2C7B61"/>
              </a:solidFill>
              <a:latin typeface="微软雅黑" panose="020b0503020204020204" charset="-122"/>
              <a:ea typeface="微软雅黑"/>
            </a:endParaRPr>
          </a:p>
        </p:txBody>
      </p:sp>
      <p:graphicFrame>
        <p:nvGraphicFramePr>
          <p:cNvPr id="4" name="表格 3"/>
          <p:cNvGraphicFramePr>
            <a:graphicFrameLocks noGrp="1"/>
          </p:cNvGraphicFramePr>
          <p:nvPr>
            <p:custDataLst>
              <p:tags r:id="rId9"/>
            </p:custDataLst>
          </p:nvPr>
        </p:nvGraphicFramePr>
        <p:xfrm>
          <a:off x="229857" y="821297"/>
          <a:ext cx="11745595" cy="5516880"/>
        </p:xfrm>
        <a:graphic>
          <a:graphicData uri="http://schemas.openxmlformats.org/drawingml/2006/table">
            <a:tbl>
              <a:tblPr firstRow="1" firstCol="1" bandRow="1">
                <a:tableStyleId>{7DF18680-E054-41AD-8BC1-D1AEF772440D}</a:tableStyleId>
              </a:tblPr>
              <a:tblGrid>
                <a:gridCol w="3941445"/>
                <a:gridCol w="7804150"/>
              </a:tblGrid>
              <a:tr h="731520">
                <a:tc>
                  <a:txBody>
                    <a:bodyPr vert="horz" wrap="square"/>
                    <a:lstStyle/>
                    <a:p>
                      <a:pPr algn="ctr">
                        <a:lnSpc>
                          <a:spcPct val="150000"/>
                        </a:lnSpc>
                        <a:spcAft>
                          <a:spcPct val="0"/>
                        </a:spcAft>
                        <a:tabLst>
                          <a:tab pos="1029335"/>
                          <a:tab pos="1850390"/>
                          <a:tab pos="2538095"/>
                          <a:tab pos="3221990"/>
                        </a:tabLst>
                      </a:pPr>
                      <a:r>
                        <a:rPr lang="zh-CN" sz="3200" i="1" u="sng">
                          <a:solidFill>
                            <a:srgbClr val="FF0000"/>
                          </a:solidFill>
                          <a:effectLst/>
                          <a:latin typeface="宋体" panose="02010600030101010101" pitchFamily="2" charset="-122"/>
                          <a:ea typeface="宋体" panose="02010600030101010101" pitchFamily="2" charset="-122"/>
                        </a:rPr>
                        <a:t>法　规</a:t>
                      </a:r>
                      <a:endParaRPr lang="zh-CN" sz="3200" i="1" u="sng">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solidFill>
                      <a:schemeClr val="tx2">
                        <a:lumMod val="90000"/>
                      </a:schemeClr>
                    </a:solidFill>
                  </a:tcPr>
                </a:tc>
                <a:tc>
                  <a:txBody>
                    <a:bodyPr vert="horz" wrap="square"/>
                    <a:lstStyle/>
                    <a:p>
                      <a:pPr algn="ctr">
                        <a:lnSpc>
                          <a:spcPct val="150000"/>
                        </a:lnSpc>
                        <a:spcAft>
                          <a:spcPct val="0"/>
                        </a:spcAft>
                        <a:tabLst>
                          <a:tab pos="1029335"/>
                          <a:tab pos="1850390"/>
                          <a:tab pos="2538095"/>
                          <a:tab pos="3221990"/>
                        </a:tabLst>
                      </a:pPr>
                      <a:r>
                        <a:rPr lang="zh-CN" sz="2800">
                          <a:solidFill>
                            <a:srgbClr val="000000"/>
                          </a:solidFill>
                          <a:effectLst/>
                          <a:latin typeface="宋体" panose="02010600030101010101" pitchFamily="2" charset="-122"/>
                          <a:ea typeface="宋体" panose="02010600030101010101" pitchFamily="2" charset="-122"/>
                        </a:rPr>
                        <a:t>主要内容</a:t>
                      </a:r>
                      <a:endParaRPr lang="zh-CN" sz="2800">
                        <a:solidFill>
                          <a:srgbClr val="000000"/>
                        </a:solidFill>
                        <a:effectLst/>
                        <a:latin typeface="宋体" panose="02010600030101010101" pitchFamily="2" charset="-122"/>
                        <a:ea typeface="宋体" panose="02010600030101010101" pitchFamily="2" charset="-122"/>
                      </a:endParaRPr>
                    </a:p>
                  </a:txBody>
                  <a:tcPr marL="68580" marR="68580" marT="0" marB="0" anchor="ctr">
                    <a:solidFill>
                      <a:schemeClr val="tx2">
                        <a:lumMod val="90000"/>
                      </a:schemeClr>
                    </a:solidFill>
                  </a:tcPr>
                </a:tc>
              </a:tr>
              <a:tr h="1127760">
                <a:tc>
                  <a:txBody>
                    <a:bodyPr vert="horz" wrap="square"/>
                    <a:lstStyle/>
                    <a:p>
                      <a:pPr algn="just">
                        <a:lnSpc>
                          <a:spcPct val="150000"/>
                        </a:lnSpc>
                        <a:spcAft>
                          <a:spcPct val="0"/>
                        </a:spcAft>
                        <a:tabLst>
                          <a:tab pos="1029335"/>
                          <a:tab pos="1850390"/>
                          <a:tab pos="2538095"/>
                          <a:tab pos="3221990"/>
                        </a:tabLst>
                      </a:pPr>
                      <a:r>
                        <a:rPr lang="zh-CN" sz="3200" i="1" u="sng">
                          <a:solidFill>
                            <a:srgbClr val="FF0000"/>
                          </a:solidFill>
                          <a:effectLst/>
                          <a:latin typeface="宋体" panose="02010600030101010101" pitchFamily="2" charset="-122"/>
                          <a:ea typeface="宋体" panose="02010600030101010101" pitchFamily="2" charset="-122"/>
                        </a:rPr>
                        <a:t>环境保护基本法</a:t>
                      </a:r>
                      <a:endParaRPr lang="zh-CN" sz="3200" i="1" u="sng">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solidFill>
                      <a:schemeClr val="tx2">
                        <a:lumMod val="90000"/>
                      </a:schemeClr>
                    </a:solidFill>
                  </a:tcPr>
                </a:tc>
                <a:tc>
                  <a:txBody>
                    <a:bodyPr vert="horz" wrap="square"/>
                    <a:lstStyle/>
                    <a:p>
                      <a:pPr algn="just">
                        <a:lnSpc>
                          <a:spcPct val="150000"/>
                        </a:lnSpc>
                        <a:spcAft>
                          <a:spcPct val="0"/>
                        </a:spcAft>
                        <a:tabLst>
                          <a:tab pos="1029335"/>
                          <a:tab pos="1850390"/>
                          <a:tab pos="2538095"/>
                          <a:tab pos="3221990"/>
                        </a:tabLst>
                      </a:pPr>
                      <a:r>
                        <a:rPr lang="zh-CN" sz="2400" b="1">
                          <a:solidFill>
                            <a:srgbClr val="000000"/>
                          </a:solidFill>
                          <a:effectLst/>
                        </a:rPr>
                        <a:t>确立了经济建设、社会发展和环境保护协调发展的基本方针</a:t>
                      </a:r>
                      <a:r>
                        <a:rPr lang="en-US" sz="2400" b="1">
                          <a:solidFill>
                            <a:srgbClr val="000000"/>
                          </a:solidFill>
                          <a:effectLst/>
                        </a:rPr>
                        <a:t>,</a:t>
                      </a:r>
                      <a:r>
                        <a:rPr lang="zh-CN" sz="2400" b="1">
                          <a:solidFill>
                            <a:srgbClr val="000000"/>
                          </a:solidFill>
                          <a:effectLst/>
                        </a:rPr>
                        <a:t>也是制定其他环境保护法规的依据</a:t>
                      </a:r>
                      <a:endParaRPr lang="zh-CN" sz="2400" b="1">
                        <a:solidFill>
                          <a:srgbClr val="000000"/>
                        </a:solidFill>
                        <a:effectLst/>
                        <a:latin typeface="NEU-BZ-S92"/>
                        <a:ea typeface="方正书宋_GBK" panose="03000509000000000000" pitchFamily="65" charset="-122"/>
                        <a:cs typeface="Times New Roman" panose="02020603050405020304" pitchFamily="18" charset="0"/>
                      </a:endParaRPr>
                    </a:p>
                  </a:txBody>
                  <a:tcPr marL="68580" marR="68580" marT="0" marB="0" anchor="ctr">
                    <a:solidFill>
                      <a:schemeClr val="tx2">
                        <a:lumMod val="90000"/>
                        <a:alpha val="45000"/>
                      </a:schemeClr>
                    </a:solidFill>
                  </a:tcPr>
                </a:tc>
              </a:tr>
              <a:tr h="442595">
                <a:tc>
                  <a:txBody>
                    <a:bodyPr vert="horz" wrap="square"/>
                    <a:lstStyle/>
                    <a:p>
                      <a:pPr algn="just">
                        <a:lnSpc>
                          <a:spcPct val="150000"/>
                        </a:lnSpc>
                        <a:spcAft>
                          <a:spcPct val="0"/>
                        </a:spcAft>
                        <a:tabLst>
                          <a:tab pos="1029335"/>
                          <a:tab pos="1850390"/>
                          <a:tab pos="2538095"/>
                          <a:tab pos="3221990"/>
                        </a:tabLst>
                      </a:pPr>
                      <a:r>
                        <a:rPr lang="zh-CN" sz="3200" i="1" u="sng">
                          <a:solidFill>
                            <a:srgbClr val="FF0000"/>
                          </a:solidFill>
                          <a:effectLst/>
                          <a:latin typeface="宋体" panose="02010600030101010101" pitchFamily="2" charset="-122"/>
                          <a:ea typeface="宋体" panose="02010600030101010101" pitchFamily="2" charset="-122"/>
                        </a:rPr>
                        <a:t>环境保护单行法律</a:t>
                      </a:r>
                      <a:endParaRPr lang="zh-CN" sz="3200" i="1" u="sng">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solidFill>
                      <a:schemeClr val="tx2">
                        <a:lumMod val="90000"/>
                      </a:schemeClr>
                    </a:solidFill>
                  </a:tcPr>
                </a:tc>
                <a:tc>
                  <a:txBody>
                    <a:bodyPr vert="horz" wrap="square"/>
                    <a:lstStyle/>
                    <a:p>
                      <a:pPr algn="just">
                        <a:lnSpc>
                          <a:spcPct val="150000"/>
                        </a:lnSpc>
                        <a:spcAft>
                          <a:spcPct val="0"/>
                        </a:spcAft>
                        <a:tabLst>
                          <a:tab pos="1029335"/>
                          <a:tab pos="1850390"/>
                          <a:tab pos="2538095"/>
                          <a:tab pos="3221990"/>
                        </a:tabLst>
                      </a:pPr>
                      <a:r>
                        <a:rPr lang="zh-CN" sz="2400" b="1">
                          <a:solidFill>
                            <a:srgbClr val="000000"/>
                          </a:solidFill>
                          <a:effectLst/>
                        </a:rPr>
                        <a:t>针对特定的保护对象或者环境要素颁布的法律</a:t>
                      </a:r>
                      <a:endParaRPr lang="zh-CN" sz="2400" b="1">
                        <a:solidFill>
                          <a:srgbClr val="000000"/>
                        </a:solidFill>
                        <a:effectLst/>
                        <a:latin typeface="NEU-BZ-S92"/>
                        <a:ea typeface="方正书宋_GBK" panose="03000509000000000000" pitchFamily="65" charset="-122"/>
                        <a:cs typeface="Times New Roman" panose="02020603050405020304" pitchFamily="18" charset="0"/>
                      </a:endParaRPr>
                    </a:p>
                  </a:txBody>
                  <a:tcPr marL="68580" marR="68580" marT="0" marB="0" anchor="ctr">
                    <a:solidFill>
                      <a:schemeClr val="tx2">
                        <a:lumMod val="90000"/>
                        <a:alpha val="8000"/>
                      </a:schemeClr>
                    </a:solidFill>
                  </a:tcPr>
                </a:tc>
              </a:tr>
              <a:tr h="412115">
                <a:tc>
                  <a:txBody>
                    <a:bodyPr vert="horz" wrap="square"/>
                    <a:lstStyle/>
                    <a:p>
                      <a:pPr algn="just">
                        <a:lnSpc>
                          <a:spcPct val="150000"/>
                        </a:lnSpc>
                        <a:spcAft>
                          <a:spcPct val="0"/>
                        </a:spcAft>
                        <a:tabLst>
                          <a:tab pos="1029335"/>
                          <a:tab pos="1850390"/>
                          <a:tab pos="2538095"/>
                          <a:tab pos="3221990"/>
                        </a:tabLst>
                      </a:pPr>
                      <a:r>
                        <a:rPr lang="zh-CN" sz="3200" i="1" u="sng">
                          <a:solidFill>
                            <a:srgbClr val="FF0000"/>
                          </a:solidFill>
                          <a:effectLst/>
                          <a:latin typeface="宋体" panose="02010600030101010101" pitchFamily="2" charset="-122"/>
                          <a:ea typeface="宋体" panose="02010600030101010101" pitchFamily="2" charset="-122"/>
                        </a:rPr>
                        <a:t>环境保护行政法规</a:t>
                      </a:r>
                      <a:endParaRPr lang="zh-CN" sz="3200" i="1" u="sng">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solidFill>
                      <a:schemeClr val="tx2">
                        <a:lumMod val="90000"/>
                      </a:schemeClr>
                    </a:solidFill>
                  </a:tcPr>
                </a:tc>
                <a:tc>
                  <a:txBody>
                    <a:bodyPr vert="horz" wrap="square"/>
                    <a:lstStyle/>
                    <a:p>
                      <a:pPr algn="just">
                        <a:lnSpc>
                          <a:spcPct val="150000"/>
                        </a:lnSpc>
                        <a:spcAft>
                          <a:spcPct val="0"/>
                        </a:spcAft>
                        <a:tabLst>
                          <a:tab pos="1029335"/>
                          <a:tab pos="1850390"/>
                          <a:tab pos="2538095"/>
                          <a:tab pos="3221990"/>
                        </a:tabLst>
                      </a:pPr>
                      <a:r>
                        <a:rPr lang="zh-CN" sz="2400" b="1">
                          <a:solidFill>
                            <a:srgbClr val="000000"/>
                          </a:solidFill>
                          <a:effectLst/>
                        </a:rPr>
                        <a:t>由国家最高行政机关即国务院颁布的有关环境保护的法规</a:t>
                      </a:r>
                      <a:endParaRPr lang="zh-CN" sz="2400" b="1">
                        <a:solidFill>
                          <a:srgbClr val="000000"/>
                        </a:solidFill>
                        <a:effectLst/>
                        <a:latin typeface="NEU-BZ-S92"/>
                        <a:ea typeface="方正书宋_GBK" panose="03000509000000000000" pitchFamily="65" charset="-122"/>
                        <a:cs typeface="Times New Roman" panose="02020603050405020304" pitchFamily="18" charset="0"/>
                      </a:endParaRPr>
                    </a:p>
                  </a:txBody>
                  <a:tcPr marL="68580" marR="68580" marT="0" marB="0" anchor="ctr">
                    <a:solidFill>
                      <a:schemeClr val="tx2">
                        <a:lumMod val="90000"/>
                        <a:alpha val="45000"/>
                      </a:schemeClr>
                    </a:solidFill>
                  </a:tcPr>
                </a:tc>
              </a:tr>
              <a:tr h="612140">
                <a:tc>
                  <a:txBody>
                    <a:bodyPr vert="horz" wrap="square"/>
                    <a:lstStyle/>
                    <a:p>
                      <a:pPr algn="just">
                        <a:lnSpc>
                          <a:spcPct val="150000"/>
                        </a:lnSpc>
                        <a:spcAft>
                          <a:spcPct val="0"/>
                        </a:spcAft>
                        <a:tabLst>
                          <a:tab pos="1029335"/>
                          <a:tab pos="1850390"/>
                          <a:tab pos="2538095"/>
                          <a:tab pos="3221990"/>
                        </a:tabLst>
                      </a:pPr>
                      <a:r>
                        <a:rPr lang="zh-CN" sz="3200" i="1" u="sng">
                          <a:solidFill>
                            <a:srgbClr val="FF0000"/>
                          </a:solidFill>
                          <a:effectLst/>
                          <a:latin typeface="宋体" panose="02010600030101010101" pitchFamily="2" charset="-122"/>
                          <a:ea typeface="宋体" panose="02010600030101010101" pitchFamily="2" charset="-122"/>
                        </a:rPr>
                        <a:t>地方性环境保护法规</a:t>
                      </a:r>
                      <a:endParaRPr lang="zh-CN" sz="3200" i="1" u="sng">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solidFill>
                      <a:schemeClr val="tx2">
                        <a:lumMod val="90000"/>
                      </a:schemeClr>
                    </a:solidFill>
                  </a:tcPr>
                </a:tc>
                <a:tc>
                  <a:txBody>
                    <a:bodyPr vert="horz" wrap="square"/>
                    <a:lstStyle/>
                    <a:p>
                      <a:pPr algn="just">
                        <a:lnSpc>
                          <a:spcPct val="150000"/>
                        </a:lnSpc>
                        <a:spcAft>
                          <a:spcPct val="0"/>
                        </a:spcAft>
                        <a:tabLst>
                          <a:tab pos="1029335"/>
                          <a:tab pos="1850390"/>
                          <a:tab pos="2538095"/>
                          <a:tab pos="3221990"/>
                        </a:tabLst>
                      </a:pPr>
                      <a:r>
                        <a:rPr lang="zh-CN" sz="2400" b="1">
                          <a:solidFill>
                            <a:srgbClr val="000000"/>
                          </a:solidFill>
                          <a:effectLst/>
                        </a:rPr>
                        <a:t>由各省、自治区、直辖市的立法机关或地方政府根据所在地区的实际情况制定的综合性或单行环境保护法规</a:t>
                      </a:r>
                      <a:endParaRPr lang="zh-CN" sz="2400" b="1">
                        <a:solidFill>
                          <a:srgbClr val="000000"/>
                        </a:solidFill>
                        <a:effectLst/>
                        <a:latin typeface="NEU-BZ-S92"/>
                        <a:ea typeface="方正书宋_GBK" panose="03000509000000000000" pitchFamily="65" charset="-122"/>
                        <a:cs typeface="Times New Roman" panose="02020603050405020304" pitchFamily="18" charset="0"/>
                      </a:endParaRPr>
                    </a:p>
                  </a:txBody>
                  <a:tcPr marL="68580" marR="68580" marT="0" marB="0" anchor="ctr">
                    <a:solidFill>
                      <a:schemeClr val="tx2">
                        <a:lumMod val="90000"/>
                        <a:alpha val="9000"/>
                      </a:schemeClr>
                    </a:solidFill>
                  </a:tcPr>
                </a:tc>
              </a:tr>
              <a:tr h="793115">
                <a:tc>
                  <a:txBody>
                    <a:bodyPr vert="horz" wrap="square"/>
                    <a:lstStyle/>
                    <a:p>
                      <a:pPr algn="just">
                        <a:lnSpc>
                          <a:spcPct val="150000"/>
                        </a:lnSpc>
                        <a:spcAft>
                          <a:spcPct val="0"/>
                        </a:spcAft>
                        <a:tabLst>
                          <a:tab pos="1029335"/>
                          <a:tab pos="1850390"/>
                          <a:tab pos="2538095"/>
                          <a:tab pos="3221990"/>
                        </a:tabLst>
                      </a:pPr>
                      <a:r>
                        <a:rPr lang="zh-CN" sz="3200" i="1" u="sng">
                          <a:solidFill>
                            <a:srgbClr val="FF0000"/>
                          </a:solidFill>
                          <a:effectLst/>
                          <a:latin typeface="宋体" panose="02010600030101010101" pitchFamily="2" charset="-122"/>
                          <a:ea typeface="宋体" panose="02010600030101010101" pitchFamily="2" charset="-122"/>
                        </a:rPr>
                        <a:t>环境保护标准</a:t>
                      </a:r>
                      <a:endParaRPr lang="zh-CN" sz="3200" i="1" u="sng">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solidFill>
                      <a:schemeClr val="tx2">
                        <a:lumMod val="90000"/>
                      </a:schemeClr>
                    </a:solidFill>
                  </a:tcPr>
                </a:tc>
                <a:tc>
                  <a:txBody>
                    <a:bodyPr vert="horz" wrap="square"/>
                    <a:lstStyle/>
                    <a:p>
                      <a:pPr algn="just">
                        <a:lnSpc>
                          <a:spcPct val="150000"/>
                        </a:lnSpc>
                        <a:spcAft>
                          <a:spcPct val="0"/>
                        </a:spcAft>
                        <a:tabLst>
                          <a:tab pos="1029335"/>
                          <a:tab pos="1850390"/>
                          <a:tab pos="2538095"/>
                          <a:tab pos="3221990"/>
                        </a:tabLst>
                      </a:pPr>
                      <a:r>
                        <a:rPr lang="zh-CN" sz="2400" b="1">
                          <a:solidFill>
                            <a:srgbClr val="000000"/>
                          </a:solidFill>
                          <a:effectLst/>
                        </a:rPr>
                        <a:t>为了执行各种专门的环境法而制定的技术规范</a:t>
                      </a:r>
                      <a:r>
                        <a:rPr lang="en-US" sz="2400" b="1">
                          <a:solidFill>
                            <a:srgbClr val="000000"/>
                          </a:solidFill>
                          <a:effectLst/>
                        </a:rPr>
                        <a:t>,</a:t>
                      </a:r>
                      <a:r>
                        <a:rPr lang="zh-CN" sz="2400" b="1">
                          <a:solidFill>
                            <a:srgbClr val="000000"/>
                          </a:solidFill>
                          <a:effectLst/>
                        </a:rPr>
                        <a:t>是衡量环境质量状况和控制污染物排放行为的法律尺度</a:t>
                      </a:r>
                      <a:endParaRPr lang="zh-CN" sz="2400" b="1">
                        <a:solidFill>
                          <a:srgbClr val="000000"/>
                        </a:solidFill>
                        <a:effectLst/>
                        <a:latin typeface="NEU-BZ-S92"/>
                        <a:ea typeface="方正书宋_GBK" panose="03000509000000000000" pitchFamily="65" charset="-122"/>
                        <a:cs typeface="Times New Roman" panose="02020603050405020304" pitchFamily="18" charset="0"/>
                      </a:endParaRPr>
                    </a:p>
                  </a:txBody>
                  <a:tcPr marL="68580" marR="68580" marT="0" marB="0" anchor="ctr">
                    <a:solidFill>
                      <a:schemeClr val="tx2">
                        <a:lumMod val="90000"/>
                        <a:alpha val="44000"/>
                      </a:schemeClr>
                    </a:solidFill>
                  </a:tcPr>
                </a:tc>
              </a:tr>
            </a:tbl>
          </a:graphicData>
        </a:graphic>
      </p:graphicFrame>
      <p:sp>
        <p:nvSpPr>
          <p:cNvPr id="10" name="文本框 9"/>
          <p:cNvSpPr txBox="1"/>
          <p:nvPr>
            <p:custDataLst>
              <p:tags r:id="rId10"/>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第四节</a:t>
            </a:r>
            <a:endParaRPr lang="zh-CN" altLang="en-US" sz="2800" b="1">
              <a:solidFill>
                <a:srgbClr val="FFC000"/>
              </a:solidFill>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10" name="图片 9"/>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11" name="图片 10"/>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12" name="文本框 11"/>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第四节</a:t>
            </a:r>
            <a:endParaRPr lang="zh-CN" altLang="en-US" sz="2800" b="1">
              <a:solidFill>
                <a:srgbClr val="FFC000"/>
              </a:solidFill>
            </a:endParaRPr>
          </a:p>
        </p:txBody>
      </p:sp>
      <p:grpSp>
        <p:nvGrpSpPr>
          <p:cNvPr id="52" name="组合 51"/>
          <p:cNvGrpSpPr/>
          <p:nvPr>
            <p:custDataLst>
              <p:tags r:id="rId9"/>
            </p:custDataLst>
          </p:nvPr>
        </p:nvGrpSpPr>
        <p:grpSpPr>
          <a:xfrm>
            <a:off x="503555" y="949960"/>
            <a:ext cx="10952480" cy="5322571"/>
            <a:chOff x="943438" y="1007430"/>
            <a:chExt cx="8905956" cy="5009079"/>
          </a:xfrm>
        </p:grpSpPr>
        <p:cxnSp>
          <p:nvCxnSpPr>
            <p:cNvPr id="13" name="直接连接符 12"/>
            <p:cNvCxnSpPr>
              <a:stCxn id="29" idx="2"/>
              <a:endCxn id="31" idx="0"/>
            </p:cNvCxnSpPr>
            <p:nvPr>
              <p:custDataLst>
                <p:tags r:id="rId10"/>
              </p:custDataLst>
            </p:nvPr>
          </p:nvCxnSpPr>
          <p:spPr>
            <a:xfrm>
              <a:off x="1851501" y="1914695"/>
              <a:ext cx="2103" cy="45596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11"/>
              </p:custDataLst>
            </p:nvPr>
          </p:nvCxnSpPr>
          <p:spPr>
            <a:xfrm flipH="1">
              <a:off x="3283874" y="1837045"/>
              <a:ext cx="0" cy="332434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12"/>
              </p:custDataLst>
            </p:nvPr>
          </p:nvCxnSpPr>
          <p:spPr>
            <a:xfrm flipH="1">
              <a:off x="2747813" y="3227248"/>
              <a:ext cx="320126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13"/>
              </p:custDataLst>
            </p:nvPr>
          </p:nvCxnSpPr>
          <p:spPr>
            <a:xfrm flipH="1">
              <a:off x="3283874" y="1851886"/>
              <a:ext cx="266520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14"/>
              </p:custDataLst>
            </p:nvPr>
          </p:nvCxnSpPr>
          <p:spPr>
            <a:xfrm flipH="1">
              <a:off x="3283874" y="5161394"/>
              <a:ext cx="253819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15"/>
              </p:custDataLst>
            </p:nvPr>
          </p:nvCxnSpPr>
          <p:spPr>
            <a:xfrm flipH="1">
              <a:off x="5949076" y="1548177"/>
              <a:ext cx="0" cy="51261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16"/>
              </p:custDataLst>
            </p:nvPr>
          </p:nvCxnSpPr>
          <p:spPr>
            <a:xfrm flipH="1">
              <a:off x="5949076" y="1550465"/>
              <a:ext cx="20153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17"/>
              </p:custDataLst>
            </p:nvPr>
          </p:nvCxnSpPr>
          <p:spPr>
            <a:xfrm flipH="1">
              <a:off x="5949076" y="2060793"/>
              <a:ext cx="20153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custDataLst>
                <p:tags r:id="rId18"/>
              </p:custDataLst>
            </p:nvPr>
          </p:nvCxnSpPr>
          <p:spPr>
            <a:xfrm flipH="1">
              <a:off x="5949076" y="2949356"/>
              <a:ext cx="0" cy="51261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custDataLst>
                <p:tags r:id="rId19"/>
              </p:custDataLst>
            </p:nvPr>
          </p:nvCxnSpPr>
          <p:spPr>
            <a:xfrm flipH="1">
              <a:off x="5949076" y="2951644"/>
              <a:ext cx="20153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custDataLst>
                <p:tags r:id="rId20"/>
              </p:custDataLst>
            </p:nvPr>
          </p:nvCxnSpPr>
          <p:spPr>
            <a:xfrm flipH="1">
              <a:off x="5949076" y="3461972"/>
              <a:ext cx="20153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21"/>
              </p:custDataLst>
            </p:nvPr>
          </p:nvCxnSpPr>
          <p:spPr>
            <a:xfrm flipH="1">
              <a:off x="5822066" y="4389539"/>
              <a:ext cx="0" cy="138622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custDataLst>
                <p:tags r:id="rId22"/>
              </p:custDataLst>
            </p:nvPr>
          </p:nvCxnSpPr>
          <p:spPr>
            <a:xfrm flipH="1">
              <a:off x="5822066" y="4395726"/>
              <a:ext cx="3285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3"/>
              </p:custDataLst>
            </p:nvPr>
          </p:nvCxnSpPr>
          <p:spPr>
            <a:xfrm flipH="1">
              <a:off x="5822066" y="5775766"/>
              <a:ext cx="3285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custDataLst>
                <p:tags r:id="rId24"/>
              </p:custDataLst>
            </p:nvPr>
          </p:nvGrpSpPr>
          <p:grpSpPr>
            <a:xfrm>
              <a:off x="943438" y="1007430"/>
              <a:ext cx="8905956" cy="5009079"/>
              <a:chOff x="943438" y="1007430"/>
              <a:chExt cx="8905956" cy="5009079"/>
            </a:xfrm>
          </p:grpSpPr>
          <p:sp>
            <p:nvSpPr>
              <p:cNvPr id="29" name="圆角矩形 28"/>
              <p:cNvSpPr/>
              <p:nvPr>
                <p:custDataLst>
                  <p:tags r:id="rId25"/>
                </p:custDataLst>
              </p:nvPr>
            </p:nvSpPr>
            <p:spPr>
              <a:xfrm>
                <a:off x="946593" y="1007430"/>
                <a:ext cx="1809163" cy="907156"/>
              </a:xfrm>
              <a:prstGeom prst="roundRect">
                <a:avLst>
                  <a:gd name="adj" fmla="val 445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cs typeface="+mn-ea"/>
                    <a:sym typeface="+mn-lt"/>
                  </a:rPr>
                  <a:t>环境保护</a:t>
                </a:r>
                <a:endParaRPr lang="en-US" altLang="zh-CN" sz="2400" b="1">
                  <a:cs typeface="+mn-ea"/>
                  <a:sym typeface="+mn-lt"/>
                </a:endParaRPr>
              </a:p>
              <a:p>
                <a:pPr algn="ctr"/>
                <a:r>
                  <a:rPr lang="zh-CN" altLang="en-US" sz="2400" b="1">
                    <a:cs typeface="+mn-ea"/>
                    <a:sym typeface="+mn-lt"/>
                  </a:rPr>
                  <a:t>基本国策</a:t>
                </a:r>
                <a:endParaRPr lang="zh-CN" altLang="en-US" sz="2400" b="1">
                  <a:cs typeface="+mn-ea"/>
                  <a:sym typeface="+mn-lt"/>
                </a:endParaRPr>
              </a:p>
            </p:txBody>
          </p:sp>
          <p:sp>
            <p:nvSpPr>
              <p:cNvPr id="31" name="圆角矩形 30"/>
              <p:cNvSpPr/>
              <p:nvPr>
                <p:custDataLst>
                  <p:tags r:id="rId26"/>
                </p:custDataLst>
              </p:nvPr>
            </p:nvSpPr>
            <p:spPr>
              <a:xfrm>
                <a:off x="943438" y="2370554"/>
                <a:ext cx="1820204" cy="1975066"/>
              </a:xfrm>
              <a:prstGeom prst="roundRect">
                <a:avLst>
                  <a:gd name="adj" fmla="val 445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cs typeface="+mn-ea"/>
                    <a:sym typeface="+mn-lt"/>
                  </a:rPr>
                  <a:t>“三同步”</a:t>
                </a:r>
                <a:endParaRPr lang="en-US" altLang="zh-CN" sz="2400" b="1">
                  <a:cs typeface="+mn-ea"/>
                  <a:sym typeface="+mn-lt"/>
                </a:endParaRPr>
              </a:p>
              <a:p>
                <a:pPr algn="ctr"/>
                <a:r>
                  <a:rPr lang="zh-CN" altLang="en-US" sz="2400" b="1">
                    <a:cs typeface="+mn-ea"/>
                    <a:sym typeface="+mn-lt"/>
                  </a:rPr>
                  <a:t>“三统一”</a:t>
                </a:r>
                <a:endParaRPr lang="en-US" altLang="zh-CN" sz="2400" b="1">
                  <a:cs typeface="+mn-ea"/>
                  <a:sym typeface="+mn-lt"/>
                </a:endParaRPr>
              </a:p>
              <a:p>
                <a:pPr algn="ctr"/>
                <a:r>
                  <a:rPr lang="zh-CN" altLang="en-US" sz="2400" b="1">
                    <a:cs typeface="+mn-ea"/>
                    <a:sym typeface="+mn-lt"/>
                  </a:rPr>
                  <a:t>环境保护战略方针</a:t>
                </a:r>
                <a:endParaRPr lang="zh-CN" altLang="en-US" sz="2400" b="1">
                  <a:cs typeface="+mn-ea"/>
                  <a:sym typeface="+mn-lt"/>
                </a:endParaRPr>
              </a:p>
            </p:txBody>
          </p:sp>
          <p:sp>
            <p:nvSpPr>
              <p:cNvPr id="36" name="圆角矩形 35"/>
              <p:cNvSpPr/>
              <p:nvPr>
                <p:custDataLst>
                  <p:tags r:id="rId27"/>
                </p:custDataLst>
              </p:nvPr>
            </p:nvSpPr>
            <p:spPr>
              <a:xfrm>
                <a:off x="3636705" y="1548257"/>
                <a:ext cx="1403432" cy="822297"/>
              </a:xfrm>
              <a:prstGeom prst="roundRect">
                <a:avLst>
                  <a:gd name="adj" fmla="val 445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cs typeface="+mn-ea"/>
                    <a:sym typeface="+mn-lt"/>
                  </a:rPr>
                  <a:t>预防为主</a:t>
                </a:r>
                <a:endParaRPr lang="en-US" altLang="zh-CN" sz="2400" b="1">
                  <a:cs typeface="+mn-ea"/>
                  <a:sym typeface="+mn-lt"/>
                </a:endParaRPr>
              </a:p>
              <a:p>
                <a:pPr algn="ctr"/>
                <a:r>
                  <a:rPr lang="zh-CN" altLang="en-US" sz="2400" b="1">
                    <a:cs typeface="+mn-ea"/>
                    <a:sym typeface="+mn-lt"/>
                  </a:rPr>
                  <a:t>防治结合</a:t>
                </a:r>
                <a:endParaRPr lang="zh-CN" altLang="en-US" sz="2400" b="1">
                  <a:cs typeface="+mn-ea"/>
                  <a:sym typeface="+mn-lt"/>
                </a:endParaRPr>
              </a:p>
            </p:txBody>
          </p:sp>
          <p:sp>
            <p:nvSpPr>
              <p:cNvPr id="37" name="圆角矩形 36"/>
              <p:cNvSpPr/>
              <p:nvPr>
                <p:custDataLst>
                  <p:tags r:id="rId28"/>
                </p:custDataLst>
              </p:nvPr>
            </p:nvSpPr>
            <p:spPr>
              <a:xfrm>
                <a:off x="3636705" y="2923333"/>
                <a:ext cx="1403432" cy="834846"/>
              </a:xfrm>
              <a:prstGeom prst="roundRect">
                <a:avLst>
                  <a:gd name="adj" fmla="val 445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cs typeface="+mn-ea"/>
                    <a:sym typeface="+mn-lt"/>
                  </a:rPr>
                  <a:t>谁污染</a:t>
                </a:r>
                <a:endParaRPr lang="en-US" altLang="zh-CN" sz="2400" b="1">
                  <a:cs typeface="+mn-ea"/>
                  <a:sym typeface="+mn-lt"/>
                </a:endParaRPr>
              </a:p>
              <a:p>
                <a:pPr algn="ctr"/>
                <a:r>
                  <a:rPr lang="zh-CN" altLang="en-US" sz="2400" b="1">
                    <a:cs typeface="+mn-ea"/>
                    <a:sym typeface="+mn-lt"/>
                  </a:rPr>
                  <a:t>谁治理</a:t>
                </a:r>
                <a:endParaRPr lang="zh-CN" altLang="en-US" sz="2400" b="1">
                  <a:cs typeface="+mn-ea"/>
                  <a:sym typeface="+mn-lt"/>
                </a:endParaRPr>
              </a:p>
            </p:txBody>
          </p:sp>
          <p:sp>
            <p:nvSpPr>
              <p:cNvPr id="38" name="圆角矩形 37"/>
              <p:cNvSpPr/>
              <p:nvPr>
                <p:custDataLst>
                  <p:tags r:id="rId29"/>
                </p:custDataLst>
              </p:nvPr>
            </p:nvSpPr>
            <p:spPr>
              <a:xfrm>
                <a:off x="3636705" y="4857763"/>
                <a:ext cx="1403432" cy="736840"/>
              </a:xfrm>
              <a:prstGeom prst="roundRect">
                <a:avLst>
                  <a:gd name="adj" fmla="val 445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cs typeface="+mn-ea"/>
                    <a:sym typeface="+mn-lt"/>
                  </a:rPr>
                  <a:t>强化环</a:t>
                </a:r>
                <a:endParaRPr lang="en-US" altLang="zh-CN" sz="2400" b="1">
                  <a:cs typeface="+mn-ea"/>
                  <a:sym typeface="+mn-lt"/>
                </a:endParaRPr>
              </a:p>
              <a:p>
                <a:pPr algn="ctr"/>
                <a:r>
                  <a:rPr lang="zh-CN" altLang="en-US" sz="2400" b="1">
                    <a:cs typeface="+mn-ea"/>
                    <a:sym typeface="+mn-lt"/>
                  </a:rPr>
                  <a:t>境管理</a:t>
                </a:r>
                <a:endParaRPr lang="zh-CN" altLang="en-US" sz="2400" b="1">
                  <a:cs typeface="+mn-ea"/>
                  <a:sym typeface="+mn-lt"/>
                </a:endParaRPr>
              </a:p>
            </p:txBody>
          </p:sp>
          <p:sp>
            <p:nvSpPr>
              <p:cNvPr id="39" name="圆角矩形 38"/>
              <p:cNvSpPr/>
              <p:nvPr>
                <p:custDataLst>
                  <p:tags r:id="rId30"/>
                </p:custDataLst>
              </p:nvPr>
            </p:nvSpPr>
            <p:spPr>
              <a:xfrm>
                <a:off x="6150799" y="4088652"/>
                <a:ext cx="3698595" cy="483458"/>
              </a:xfrm>
              <a:prstGeom prst="roundRect">
                <a:avLst>
                  <a:gd name="adj" fmla="val 445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cs typeface="+mn-ea"/>
                    <a:sym typeface="+mn-lt"/>
                  </a:rPr>
                  <a:t>环境保护目标责任制</a:t>
                </a:r>
                <a:endParaRPr lang="zh-CN" altLang="en-US" sz="2400" b="1">
                  <a:cs typeface="+mn-ea"/>
                  <a:sym typeface="+mn-lt"/>
                </a:endParaRPr>
              </a:p>
            </p:txBody>
          </p:sp>
          <p:sp>
            <p:nvSpPr>
              <p:cNvPr id="43" name="圆角矩形 42"/>
              <p:cNvSpPr/>
              <p:nvPr>
                <p:custDataLst>
                  <p:tags r:id="rId31"/>
                </p:custDataLst>
              </p:nvPr>
            </p:nvSpPr>
            <p:spPr>
              <a:xfrm>
                <a:off x="6150799" y="4649200"/>
                <a:ext cx="3698595" cy="456566"/>
              </a:xfrm>
              <a:prstGeom prst="roundRect">
                <a:avLst>
                  <a:gd name="adj" fmla="val 445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cs typeface="+mn-ea"/>
                    <a:sym typeface="+mn-lt"/>
                  </a:rPr>
                  <a:t>城市环境综合整治定量考核制度</a:t>
                </a:r>
                <a:endParaRPr lang="zh-CN" altLang="en-US" sz="2400" b="1">
                  <a:cs typeface="+mn-ea"/>
                  <a:sym typeface="+mn-lt"/>
                </a:endParaRPr>
              </a:p>
            </p:txBody>
          </p:sp>
          <p:sp>
            <p:nvSpPr>
              <p:cNvPr id="44" name="圆角矩形 43"/>
              <p:cNvSpPr/>
              <p:nvPr>
                <p:custDataLst>
                  <p:tags r:id="rId32"/>
                </p:custDataLst>
              </p:nvPr>
            </p:nvSpPr>
            <p:spPr>
              <a:xfrm>
                <a:off x="6150799" y="5150587"/>
                <a:ext cx="3698595" cy="384256"/>
              </a:xfrm>
              <a:prstGeom prst="roundRect">
                <a:avLst>
                  <a:gd name="adj" fmla="val 445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cs typeface="+mn-ea"/>
                    <a:sym typeface="+mn-lt"/>
                  </a:rPr>
                  <a:t>  </a:t>
                </a:r>
                <a:r>
                  <a:rPr lang="zh-CN" altLang="zh-CN" sz="2400" b="1">
                    <a:cs typeface="+mn-ea"/>
                    <a:sym typeface="+mn-lt"/>
                  </a:rPr>
                  <a:t>污染</a:t>
                </a:r>
                <a:r>
                  <a:rPr lang="zh-CN" altLang="en-US" sz="2400" b="1">
                    <a:cs typeface="+mn-ea"/>
                    <a:sym typeface="+mn-lt"/>
                  </a:rPr>
                  <a:t>集中控制制度</a:t>
                </a:r>
                <a:endParaRPr lang="zh-CN" altLang="en-US" sz="2400" b="1">
                  <a:cs typeface="+mn-ea"/>
                  <a:sym typeface="+mn-lt"/>
                </a:endParaRPr>
              </a:p>
            </p:txBody>
          </p:sp>
          <p:sp>
            <p:nvSpPr>
              <p:cNvPr id="45" name="圆角矩形 44"/>
              <p:cNvSpPr/>
              <p:nvPr>
                <p:custDataLst>
                  <p:tags r:id="rId33"/>
                </p:custDataLst>
              </p:nvPr>
            </p:nvSpPr>
            <p:spPr>
              <a:xfrm>
                <a:off x="6150799" y="5598787"/>
                <a:ext cx="3698595" cy="417722"/>
              </a:xfrm>
              <a:prstGeom prst="roundRect">
                <a:avLst>
                  <a:gd name="adj" fmla="val 445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cs typeface="+mn-ea"/>
                    <a:sym typeface="+mn-lt"/>
                  </a:rPr>
                  <a:t>排污申报登记制度</a:t>
                </a:r>
                <a:endParaRPr lang="zh-CN" altLang="en-US" sz="2400" b="1">
                  <a:cs typeface="+mn-ea"/>
                  <a:sym typeface="+mn-lt"/>
                </a:endParaRPr>
              </a:p>
            </p:txBody>
          </p:sp>
          <p:sp>
            <p:nvSpPr>
              <p:cNvPr id="46" name="圆角矩形 45"/>
              <p:cNvSpPr/>
              <p:nvPr>
                <p:custDataLst>
                  <p:tags r:id="rId34"/>
                </p:custDataLst>
              </p:nvPr>
            </p:nvSpPr>
            <p:spPr>
              <a:xfrm>
                <a:off x="6150799" y="3276515"/>
                <a:ext cx="3698595" cy="440431"/>
              </a:xfrm>
              <a:prstGeom prst="roundRect">
                <a:avLst>
                  <a:gd name="adj" fmla="val 445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cs typeface="+mn-ea"/>
                    <a:sym typeface="+mn-lt"/>
                  </a:rPr>
                  <a:t>限期治理制度</a:t>
                </a:r>
                <a:endParaRPr lang="zh-CN" altLang="en-US" sz="2400" b="1">
                  <a:cs typeface="+mn-ea"/>
                  <a:sym typeface="+mn-lt"/>
                </a:endParaRPr>
              </a:p>
            </p:txBody>
          </p:sp>
          <p:sp>
            <p:nvSpPr>
              <p:cNvPr id="47" name="圆角矩形 46"/>
              <p:cNvSpPr/>
              <p:nvPr>
                <p:custDataLst>
                  <p:tags r:id="rId35"/>
                </p:custDataLst>
              </p:nvPr>
            </p:nvSpPr>
            <p:spPr>
              <a:xfrm>
                <a:off x="6150799" y="2702819"/>
                <a:ext cx="3698595" cy="469115"/>
              </a:xfrm>
              <a:prstGeom prst="roundRect">
                <a:avLst>
                  <a:gd name="adj" fmla="val 445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cs typeface="+mn-ea"/>
                    <a:sym typeface="+mn-lt"/>
                  </a:rPr>
                  <a:t>排污收费制度</a:t>
                </a:r>
                <a:endParaRPr lang="zh-CN" altLang="en-US" sz="2400" b="1">
                  <a:cs typeface="+mn-ea"/>
                  <a:sym typeface="+mn-lt"/>
                </a:endParaRPr>
              </a:p>
            </p:txBody>
          </p:sp>
          <p:sp>
            <p:nvSpPr>
              <p:cNvPr id="53" name="圆角矩形 52"/>
              <p:cNvSpPr/>
              <p:nvPr>
                <p:custDataLst>
                  <p:tags r:id="rId36"/>
                </p:custDataLst>
              </p:nvPr>
            </p:nvSpPr>
            <p:spPr>
              <a:xfrm>
                <a:off x="6150799" y="1836898"/>
                <a:ext cx="3698595" cy="435650"/>
              </a:xfrm>
              <a:prstGeom prst="roundRect">
                <a:avLst>
                  <a:gd name="adj" fmla="val 445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cs typeface="+mn-ea"/>
                    <a:sym typeface="+mn-lt"/>
                  </a:rPr>
                  <a:t>“</a:t>
                </a:r>
                <a:r>
                  <a:rPr lang="zh-CN" altLang="zh-CN" sz="2400" b="1">
                    <a:cs typeface="+mn-ea"/>
                    <a:sym typeface="+mn-lt"/>
                  </a:rPr>
                  <a:t>三同时</a:t>
                </a:r>
                <a:r>
                  <a:rPr lang="en-US" altLang="zh-CN" sz="2400" b="1">
                    <a:cs typeface="+mn-ea"/>
                    <a:sym typeface="+mn-lt"/>
                  </a:rPr>
                  <a:t>”</a:t>
                </a:r>
                <a:r>
                  <a:rPr lang="zh-CN" altLang="en-US" sz="2400" b="1">
                    <a:cs typeface="+mn-ea"/>
                    <a:sym typeface="+mn-lt"/>
                  </a:rPr>
                  <a:t>制度</a:t>
                </a:r>
                <a:endParaRPr lang="zh-CN" altLang="en-US" sz="2400" b="1">
                  <a:cs typeface="+mn-ea"/>
                  <a:sym typeface="+mn-lt"/>
                </a:endParaRPr>
              </a:p>
            </p:txBody>
          </p:sp>
          <p:sp>
            <p:nvSpPr>
              <p:cNvPr id="54" name="圆角矩形 53"/>
              <p:cNvSpPr/>
              <p:nvPr>
                <p:custDataLst>
                  <p:tags r:id="rId37"/>
                </p:custDataLst>
              </p:nvPr>
            </p:nvSpPr>
            <p:spPr>
              <a:xfrm>
                <a:off x="6150799" y="1296070"/>
                <a:ext cx="3698595" cy="436845"/>
              </a:xfrm>
              <a:prstGeom prst="roundRect">
                <a:avLst>
                  <a:gd name="adj" fmla="val 445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cs typeface="+mn-ea"/>
                    <a:sym typeface="+mn-lt"/>
                  </a:rPr>
                  <a:t>环境影响评价制度</a:t>
                </a:r>
                <a:endParaRPr lang="zh-CN" altLang="en-US" sz="2400" b="1">
                  <a:cs typeface="+mn-ea"/>
                  <a:sym typeface="+mn-lt"/>
                </a:endParaRPr>
              </a:p>
            </p:txBody>
          </p:sp>
        </p:grpSp>
      </p:grpSp>
      <p:sp>
        <p:nvSpPr>
          <p:cNvPr id="55" name="文本框 2"/>
          <p:cNvSpPr/>
          <p:nvPr>
            <p:custDataLst>
              <p:tags r:id="rId38"/>
            </p:custDataLst>
          </p:nvPr>
        </p:nvSpPr>
        <p:spPr>
          <a:xfrm>
            <a:off x="2350135" y="180975"/>
            <a:ext cx="6244590" cy="58356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chor="t" anchorCtr="0">
            <a:spAutoFit/>
          </a:bodyPr>
          <a:lstStyle/>
          <a:p>
            <a:r>
              <a:rPr lang="en-US" altLang="zh-CN" sz="3200" b="1">
                <a:solidFill>
                  <a:srgbClr val="000000"/>
                </a:solidFill>
                <a:latin typeface="微软雅黑" panose="020b0503020204020204" charset="-122"/>
                <a:ea typeface="微软雅黑"/>
                <a:cs typeface="微软雅黑" panose="020b0503020204020204" charset="-122"/>
                <a:sym typeface="黑体" panose="02010609060101010101" pitchFamily="49" charset="-122"/>
              </a:rPr>
              <a:t>3.</a:t>
            </a:r>
            <a:r>
              <a:rPr lang="zh-CN" altLang="zh-CN" sz="3200" b="1">
                <a:solidFill>
                  <a:srgbClr val="000000"/>
                </a:solidFill>
                <a:latin typeface="微软雅黑" panose="020b0503020204020204" charset="-122"/>
                <a:ea typeface="微软雅黑"/>
                <a:cs typeface="微软雅黑" panose="020b0503020204020204" charset="-122"/>
                <a:sym typeface="黑体" panose="02010609060101010101" pitchFamily="49" charset="-122"/>
              </a:rPr>
              <a:t>我国环境政策体系</a:t>
            </a:r>
            <a:endParaRPr lang="zh-CN" altLang="zh-CN" sz="3200" b="1">
              <a:solidFill>
                <a:srgbClr val="000000"/>
              </a:solidFill>
              <a:latin typeface="微软雅黑" panose="020b0503020204020204" charset="-122"/>
              <a:ea typeface="微软雅黑"/>
              <a:cs typeface="微软雅黑" panose="020b0503020204020204" charset="-122"/>
              <a:sym typeface="黑体" panose="02010609060101010101" pitchFamily="49" charset="-122"/>
            </a:endParaRPr>
          </a:p>
        </p:txBody>
      </p:sp>
    </p:spTree>
    <p:custDataLst>
      <p:tags r:id="rId39"/>
    </p:custData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10" name="图片 9"/>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11" name="图片 10"/>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12" name="文本框 11"/>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第四节</a:t>
            </a:r>
            <a:endParaRPr lang="zh-CN" altLang="en-US" sz="2800" b="1">
              <a:solidFill>
                <a:srgbClr val="FFC000"/>
              </a:solidFill>
            </a:endParaRPr>
          </a:p>
        </p:txBody>
      </p:sp>
      <p:sp>
        <p:nvSpPr>
          <p:cNvPr id="2" name="矩形 1"/>
          <p:cNvSpPr/>
          <p:nvPr>
            <p:custDataLst>
              <p:tags r:id="rId9"/>
            </p:custDataLst>
          </p:nvPr>
        </p:nvSpPr>
        <p:spPr>
          <a:xfrm>
            <a:off x="2520315" y="1770380"/>
            <a:ext cx="7518400" cy="2676525"/>
          </a:xfrm>
          <a:prstGeom prst="rect">
            <a:avLst/>
          </a:prstGeom>
        </p:spPr>
        <p:txBody>
          <a:bodyPr wrap="square">
            <a:spAutoFit/>
          </a:bodyPr>
          <a:lstStyle/>
          <a:p>
            <a:pPr algn="l" fontAlgn="auto">
              <a:lnSpc>
                <a:spcPct val="150000"/>
              </a:lnSpc>
            </a:pPr>
            <a:r>
              <a:rPr lang="zh-CN" altLang="en-US" sz="2800" b="1">
                <a:solidFill>
                  <a:schemeClr val="tx1"/>
                </a:solidFill>
                <a:latin typeface="微软雅黑" panose="020b0503020204020204" charset="-122"/>
                <a:ea typeface="微软雅黑"/>
              </a:rPr>
              <a:t>①</a:t>
            </a:r>
            <a:r>
              <a:rPr lang="en-US" altLang="zh-CN" sz="2800" b="1">
                <a:solidFill>
                  <a:schemeClr val="tx1"/>
                </a:solidFill>
                <a:latin typeface="微软雅黑" panose="020b0503020204020204" charset="-122"/>
                <a:ea typeface="微软雅黑"/>
              </a:rPr>
              <a:t>“</a:t>
            </a:r>
            <a:r>
              <a:rPr lang="zh-CN" altLang="en-US" sz="2800" b="1">
                <a:solidFill>
                  <a:schemeClr val="tx1"/>
                </a:solidFill>
                <a:latin typeface="微软雅黑" panose="020b0503020204020204" charset="-122"/>
                <a:ea typeface="微软雅黑"/>
              </a:rPr>
              <a:t>预防为主</a:t>
            </a:r>
            <a:r>
              <a:rPr lang="en-US" altLang="zh-CN" sz="2800" b="1">
                <a:solidFill>
                  <a:schemeClr val="tx1"/>
                </a:solidFill>
                <a:latin typeface="微软雅黑" panose="020b0503020204020204" charset="-122"/>
                <a:ea typeface="微软雅黑"/>
              </a:rPr>
              <a:t>,</a:t>
            </a:r>
            <a:r>
              <a:rPr lang="zh-CN" altLang="en-US" sz="2800" b="1">
                <a:solidFill>
                  <a:schemeClr val="tx1"/>
                </a:solidFill>
                <a:latin typeface="微软雅黑" panose="020b0503020204020204" charset="-122"/>
                <a:ea typeface="微软雅黑"/>
              </a:rPr>
              <a:t>防治结合”政策</a:t>
            </a:r>
            <a:endParaRPr lang="zh-CN" altLang="en-US" sz="2800" b="1">
              <a:solidFill>
                <a:schemeClr val="tx1"/>
              </a:solidFill>
              <a:latin typeface="微软雅黑" panose="020b0503020204020204" charset="-122"/>
              <a:ea typeface="微软雅黑"/>
            </a:endParaRPr>
          </a:p>
          <a:p>
            <a:pPr algn="l" fontAlgn="auto">
              <a:lnSpc>
                <a:spcPct val="150000"/>
              </a:lnSpc>
            </a:pPr>
            <a:r>
              <a:rPr lang="zh-CN" altLang="en-US" sz="2800" b="1">
                <a:solidFill>
                  <a:schemeClr val="tx1"/>
                </a:solidFill>
                <a:latin typeface="微软雅黑" panose="020b0503020204020204" charset="-122"/>
                <a:ea typeface="微软雅黑"/>
              </a:rPr>
              <a:t>②</a:t>
            </a:r>
            <a:r>
              <a:rPr lang="en-US" altLang="zh-CN" sz="2800" b="1" spc="220">
                <a:solidFill>
                  <a:schemeClr val="tx1"/>
                </a:solidFill>
                <a:latin typeface="微软雅黑" panose="020b0503020204020204" charset="-122"/>
                <a:ea typeface="微软雅黑"/>
                <a:cs typeface="微软雅黑" panose="020b0503020204020204" charset="-122"/>
                <a:sym typeface="+mn-ea"/>
              </a:rPr>
              <a:t>“谁污染,谁治理”政策</a:t>
            </a:r>
            <a:endParaRPr lang="en-US" altLang="zh-CN" sz="2800" b="1" spc="220">
              <a:solidFill>
                <a:schemeClr val="tx1"/>
              </a:solidFill>
              <a:latin typeface="微软雅黑" panose="020b0503020204020204" charset="-122"/>
              <a:ea typeface="微软雅黑"/>
              <a:cs typeface="微软雅黑" panose="020b0503020204020204" charset="-122"/>
              <a:sym typeface="+mn-ea"/>
            </a:endParaRPr>
          </a:p>
          <a:p>
            <a:pPr algn="l" fontAlgn="auto">
              <a:lnSpc>
                <a:spcPct val="150000"/>
              </a:lnSpc>
            </a:pPr>
            <a:r>
              <a:rPr lang="zh-CN" altLang="en-US" sz="2800" b="1">
                <a:solidFill>
                  <a:schemeClr val="tx1"/>
                </a:solidFill>
                <a:latin typeface="微软雅黑" panose="020b0503020204020204" charset="-122"/>
                <a:ea typeface="微软雅黑"/>
                <a:sym typeface="+mn-ea"/>
              </a:rPr>
              <a:t>③</a:t>
            </a:r>
            <a:r>
              <a:rPr lang="en-US" altLang="zh-CN" sz="2800" b="1">
                <a:solidFill>
                  <a:schemeClr val="tx1"/>
                </a:solidFill>
                <a:latin typeface="微软雅黑" panose="020b0503020204020204" charset="-122"/>
                <a:ea typeface="微软雅黑"/>
                <a:sym typeface="+mn-ea"/>
              </a:rPr>
              <a:t>“</a:t>
            </a:r>
            <a:r>
              <a:rPr lang="zh-CN" altLang="en-US" sz="2800" b="1">
                <a:solidFill>
                  <a:schemeClr val="tx1"/>
                </a:solidFill>
                <a:latin typeface="微软雅黑" panose="020b0503020204020204" charset="-122"/>
                <a:ea typeface="微软雅黑"/>
                <a:sym typeface="+mn-ea"/>
              </a:rPr>
              <a:t>强化环境管理”政策</a:t>
            </a:r>
            <a:endParaRPr lang="zh-CN" altLang="en-US" sz="2800" b="1">
              <a:solidFill>
                <a:schemeClr val="tx1"/>
              </a:solidFill>
              <a:latin typeface="微软雅黑" panose="020b0503020204020204" charset="-122"/>
              <a:ea typeface="微软雅黑"/>
            </a:endParaRPr>
          </a:p>
          <a:p>
            <a:pPr algn="l" fontAlgn="auto">
              <a:lnSpc>
                <a:spcPct val="150000"/>
              </a:lnSpc>
            </a:pPr>
            <a:r>
              <a:rPr lang="zh-CN" altLang="en-US" sz="2800" b="1">
                <a:solidFill>
                  <a:schemeClr val="tx1"/>
                </a:solidFill>
                <a:latin typeface="微软雅黑" panose="020b0503020204020204" charset="-122"/>
                <a:ea typeface="微软雅黑"/>
              </a:rPr>
              <a:t> </a:t>
            </a:r>
            <a:endParaRPr lang="zh-CN" altLang="en-US" sz="2800" b="1">
              <a:solidFill>
                <a:schemeClr val="tx1"/>
              </a:solidFill>
              <a:latin typeface="微软雅黑" panose="020b0503020204020204" charset="-122"/>
              <a:ea typeface="微软雅黑"/>
            </a:endParaRPr>
          </a:p>
        </p:txBody>
      </p:sp>
      <p:sp>
        <p:nvSpPr>
          <p:cNvPr id="55" name="文本框 2"/>
          <p:cNvSpPr/>
          <p:nvPr>
            <p:custDataLst>
              <p:tags r:id="rId10"/>
            </p:custDataLst>
          </p:nvPr>
        </p:nvSpPr>
        <p:spPr>
          <a:xfrm>
            <a:off x="2668905" y="993140"/>
            <a:ext cx="6244590" cy="58356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chor="t" anchorCtr="0">
            <a:spAutoFit/>
          </a:bodyPr>
          <a:lstStyle/>
          <a:p>
            <a:r>
              <a:rPr lang="en-US" altLang="zh-CN" sz="3200" b="1">
                <a:solidFill>
                  <a:srgbClr val="000000"/>
                </a:solidFill>
                <a:latin typeface="微软雅黑" panose="020b0503020204020204" charset="-122"/>
                <a:ea typeface="微软雅黑"/>
                <a:cs typeface="微软雅黑" panose="020b0503020204020204" charset="-122"/>
                <a:sym typeface="黑体" panose="02010609060101010101" pitchFamily="49" charset="-122"/>
              </a:rPr>
              <a:t>4.</a:t>
            </a:r>
            <a:r>
              <a:rPr lang="zh-CN" altLang="zh-CN" sz="3200" b="1">
                <a:solidFill>
                  <a:srgbClr val="000000"/>
                </a:solidFill>
                <a:latin typeface="微软雅黑" panose="020b0503020204020204" charset="-122"/>
                <a:ea typeface="微软雅黑"/>
                <a:cs typeface="微软雅黑" panose="020b0503020204020204" charset="-122"/>
                <a:sym typeface="黑体" panose="02010609060101010101" pitchFamily="49" charset="-122"/>
              </a:rPr>
              <a:t>我国环境政策</a:t>
            </a:r>
            <a:endParaRPr lang="zh-CN" altLang="zh-CN" sz="3200" b="1">
              <a:solidFill>
                <a:srgbClr val="000000"/>
              </a:solidFill>
              <a:latin typeface="微软雅黑" panose="020b0503020204020204" charset="-122"/>
              <a:ea typeface="微软雅黑"/>
              <a:cs typeface="微软雅黑" panose="020b0503020204020204" charset="-122"/>
              <a:sym typeface="黑体" panose="02010609060101010101" pitchFamily="49" charset="-122"/>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10" name="图片 9"/>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11" name="图片 10"/>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12" name="文本框 11"/>
          <p:cNvSpPr txBox="1"/>
          <p:nvPr>
            <p:custDataLst>
              <p:tags r:id="rId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总结</a:t>
            </a:r>
            <a:endParaRPr lang="zh-CN" altLang="en-US" sz="2800" b="1">
              <a:solidFill>
                <a:srgbClr val="FFC000"/>
              </a:solidFill>
            </a:endParaRPr>
          </a:p>
        </p:txBody>
      </p:sp>
      <p:pic>
        <p:nvPicPr>
          <p:cNvPr id="3" name="图片 2"/>
          <p:cNvPicPr>
            <a:picLocks noChangeAspect="1"/>
          </p:cNvPicPr>
          <p:nvPr>
            <p:custDataLst>
              <p:tags r:id="rId10"/>
            </p:custDataLst>
          </p:nvPr>
        </p:nvPicPr>
        <p:blipFill>
          <a:blip r:embed="rId9">
            <a:lum bright="-12000" contrast="24000"/>
          </a:blip>
          <a:stretch>
            <a:fillRect/>
          </a:stretch>
        </p:blipFill>
        <p:spPr>
          <a:xfrm>
            <a:off x="1389380" y="31750"/>
            <a:ext cx="9413240" cy="6826250"/>
          </a:xfrm>
          <a:prstGeom prst="rect">
            <a:avLst/>
          </a:prstGeom>
        </p:spPr>
      </p:pic>
      <p:pic>
        <p:nvPicPr>
          <p:cNvPr id="13" name="New picture"/>
          <p:cNvPicPr/>
          <p:nvPr>
            <p:custDataLst>
              <p:tags r:id="rId12"/>
            </p:custDataLst>
          </p:nvPr>
        </p:nvPicPr>
        <p:blipFill>
          <a:blip r:embed="rId11"/>
          <a:stretch>
            <a:fillRect/>
          </a:stretch>
        </p:blipFill>
        <p:spPr>
          <a:xfrm>
            <a:off x="11163300" y="12090400"/>
            <a:ext cx="355600" cy="266700"/>
          </a:xfrm>
          <a:prstGeom prst="cube">
            <a:avLst/>
          </a:prstGeom>
        </p:spPr>
      </p:pic>
    </p:spTree>
    <p:custDataLst>
      <p:tags r:id="rId13"/>
    </p:custData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2" name="文本框 1"/>
          <p:cNvSpPr txBox="1"/>
          <p:nvPr>
            <p:custDataLst>
              <p:tags r:id="rId8"/>
            </p:custDataLst>
          </p:nvPr>
        </p:nvSpPr>
        <p:spPr>
          <a:xfrm>
            <a:off x="1275715" y="492760"/>
            <a:ext cx="9641205" cy="5262245"/>
          </a:xfrm>
          <a:prstGeom prst="rect">
            <a:avLst/>
          </a:prstGeom>
          <a:noFill/>
        </p:spPr>
        <p:txBody>
          <a:bodyPr wrap="square" rtlCol="0">
            <a:spAutoFit/>
          </a:bodyPr>
          <a:lstStyle/>
          <a:p>
            <a:pPr fontAlgn="auto">
              <a:lnSpc>
                <a:spcPct val="150000"/>
              </a:lnSpc>
            </a:pPr>
            <a:r>
              <a:rPr lang="en-US" altLang="zh-CN" sz="3200" b="1"/>
              <a:t>3.</a:t>
            </a:r>
            <a:r>
              <a:rPr lang="zh-CN" altLang="en-US" sz="3200" b="1"/>
              <a:t>自然资源的</a:t>
            </a:r>
            <a:r>
              <a:rPr lang="zh-CN" altLang="en-US" sz="3200" b="1">
                <a:solidFill>
                  <a:srgbClr val="FF0000"/>
                </a:solidFill>
              </a:rPr>
              <a:t>分布</a:t>
            </a:r>
            <a:endParaRPr lang="zh-CN" altLang="en-US" sz="3200" b="1">
              <a:solidFill>
                <a:srgbClr val="FF0000"/>
              </a:solidFill>
            </a:endParaRPr>
          </a:p>
          <a:p>
            <a:pPr algn="l" fontAlgn="auto">
              <a:lnSpc>
                <a:spcPct val="150000"/>
              </a:lnSpc>
            </a:pPr>
            <a:r>
              <a:rPr lang="zh-CN" altLang="en-US" sz="3200" b="1" smtClean="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sym typeface="+mn-ea"/>
              </a:rPr>
              <a:t>（</a:t>
            </a:r>
            <a:r>
              <a:rPr lang="en-US" altLang="zh-CN" sz="3200" b="1" smtClean="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sym typeface="+mn-ea"/>
              </a:rPr>
              <a:t>1</a:t>
            </a:r>
            <a:r>
              <a:rPr lang="zh-CN" altLang="en-US" sz="3200" b="1" smtClean="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sym typeface="+mn-ea"/>
              </a:rPr>
              <a:t>）</a:t>
            </a:r>
            <a:r>
              <a:rPr lang="zh-CN" altLang="en-US" sz="3200" b="1" smtClean="0">
                <a:solidFill>
                  <a:srgbClr val="00B050"/>
                </a:solidFill>
                <a:latin typeface="方正宋刻本秀楷简体" panose="02000000000000000000" charset="-122"/>
                <a:ea typeface="方正宋刻本秀楷简体" panose="02000000000000000000" charset="-122"/>
                <a:cs typeface="方正宋刻本秀楷简体" panose="02000000000000000000" charset="-122"/>
                <a:sym typeface="+mn-ea"/>
              </a:rPr>
              <a:t>分布特点</a:t>
            </a:r>
            <a:r>
              <a:rPr lang="zh-CN" altLang="en-US" sz="3200" b="1" smtClean="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sym typeface="+mn-ea"/>
              </a:rPr>
              <a:t>：全球的矿产资源分布分布很广泛，但很不均匀，存在着资源富集区和资源贫乏区。</a:t>
            </a:r>
            <a:endParaRPr lang="zh-CN" altLang="en-US" sz="3200" b="1" smtClean="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sym typeface="+mn-ea"/>
            </a:endParaRPr>
          </a:p>
          <a:p>
            <a:pPr algn="l" fontAlgn="auto">
              <a:lnSpc>
                <a:spcPct val="150000"/>
              </a:lnSpc>
            </a:pPr>
            <a:r>
              <a:rPr lang="zh-CN" sz="3200" b="1" smtClean="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sym typeface="+mn-ea"/>
              </a:rPr>
              <a:t>（</a:t>
            </a:r>
            <a:r>
              <a:rPr lang="en-US" altLang="zh-CN" sz="3200" b="1" smtClean="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sym typeface="+mn-ea"/>
              </a:rPr>
              <a:t>2</a:t>
            </a:r>
            <a:r>
              <a:rPr lang="zh-CN" altLang="en-US" sz="3200" b="1" smtClean="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sym typeface="+mn-ea"/>
              </a:rPr>
              <a:t>）</a:t>
            </a:r>
            <a:r>
              <a:rPr sz="3200" b="1" smtClean="0">
                <a:solidFill>
                  <a:srgbClr val="00B050"/>
                </a:solidFill>
                <a:latin typeface="方正宋刻本秀楷简体" panose="02000000000000000000" charset="-122"/>
                <a:ea typeface="方正宋刻本秀楷简体" panose="02000000000000000000" charset="-122"/>
                <a:cs typeface="方正宋刻本秀楷简体" panose="02000000000000000000" charset="-122"/>
                <a:sym typeface="+mn-ea"/>
              </a:rPr>
              <a:t>影响因素</a:t>
            </a:r>
            <a:r>
              <a:rPr lang="zh-CN" sz="3200" b="1" smtClean="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sym typeface="+mn-ea"/>
              </a:rPr>
              <a:t>：</a:t>
            </a:r>
            <a:r>
              <a:rPr lang="zh-CN" altLang="en-US" sz="3200" b="1" smtClean="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sym typeface="+mn-ea"/>
              </a:rPr>
              <a:t>可再生资源分布受到纬度位置、海陆位置等因素的影响，具有一定的地域分异规律。非可再生资源比如矿产资源受地质条件的制约</a:t>
            </a:r>
            <a:endParaRPr lang="zh-CN" altLang="en-US" sz="3200" b="1" smtClean="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endParaRPr>
          </a:p>
          <a:p>
            <a:pPr algn="l" fontAlgn="auto">
              <a:lnSpc>
                <a:spcPct val="150000"/>
              </a:lnSpc>
            </a:pPr>
            <a:r>
              <a:rPr lang="zh-CN" sz="3200" b="1" smtClean="0">
                <a:latin typeface="方正宋刻本秀楷简体" panose="02000000000000000000" charset="-122"/>
                <a:ea typeface="方正宋刻本秀楷简体" panose="02000000000000000000" charset="-122"/>
                <a:cs typeface="方正宋刻本秀楷简体" panose="02000000000000000000" charset="-122"/>
                <a:sym typeface="+mn-ea"/>
              </a:rPr>
              <a:t>（</a:t>
            </a:r>
            <a:r>
              <a:rPr lang="en-US" altLang="zh-CN" sz="3200" b="1" smtClean="0">
                <a:latin typeface="方正宋刻本秀楷简体" panose="02000000000000000000" charset="-122"/>
                <a:ea typeface="方正宋刻本秀楷简体" panose="02000000000000000000" charset="-122"/>
                <a:cs typeface="方正宋刻本秀楷简体" panose="02000000000000000000" charset="-122"/>
                <a:sym typeface="+mn-ea"/>
              </a:rPr>
              <a:t>3</a:t>
            </a:r>
            <a:r>
              <a:rPr lang="zh-CN" sz="3200" b="1" smtClean="0">
                <a:latin typeface="方正宋刻本秀楷简体" panose="02000000000000000000" charset="-122"/>
                <a:ea typeface="方正宋刻本秀楷简体" panose="02000000000000000000" charset="-122"/>
                <a:cs typeface="方正宋刻本秀楷简体" panose="02000000000000000000" charset="-122"/>
                <a:sym typeface="+mn-ea"/>
              </a:rPr>
              <a:t>）</a:t>
            </a:r>
            <a:r>
              <a:rPr sz="3200" b="1" smtClean="0">
                <a:solidFill>
                  <a:srgbClr val="00B050"/>
                </a:solidFill>
                <a:latin typeface="方正宋刻本秀楷简体" panose="02000000000000000000" charset="-122"/>
                <a:ea typeface="方正宋刻本秀楷简体" panose="02000000000000000000" charset="-122"/>
                <a:cs typeface="方正宋刻本秀楷简体" panose="02000000000000000000" charset="-122"/>
                <a:sym typeface="+mn-ea"/>
              </a:rPr>
              <a:t>应对策略</a:t>
            </a:r>
            <a:r>
              <a:rPr lang="zh-CN" sz="3200" b="1" smtClean="0">
                <a:latin typeface="方正宋刻本秀楷简体" panose="02000000000000000000" charset="-122"/>
                <a:ea typeface="方正宋刻本秀楷简体" panose="02000000000000000000" charset="-122"/>
                <a:cs typeface="方正宋刻本秀楷简体" panose="02000000000000000000" charset="-122"/>
                <a:sym typeface="+mn-ea"/>
              </a:rPr>
              <a:t>：</a:t>
            </a:r>
            <a:r>
              <a:rPr sz="3200" b="1" smtClean="0">
                <a:latin typeface="方正宋刻本秀楷简体" panose="02000000000000000000" charset="-122"/>
                <a:ea typeface="方正宋刻本秀楷简体" panose="02000000000000000000" charset="-122"/>
                <a:cs typeface="方正宋刻本秀楷简体" panose="02000000000000000000" charset="-122"/>
                <a:sym typeface="+mn-ea"/>
              </a:rPr>
              <a:t>跨区域调配资源</a:t>
            </a:r>
            <a:endParaRPr lang="zh-CN" altLang="en-US" sz="3200" b="1" smtClean="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sym typeface="+mn-ea"/>
            </a:endParaRPr>
          </a:p>
        </p:txBody>
      </p:sp>
      <p:sp>
        <p:nvSpPr>
          <p:cNvPr id="4" name="文本框 3"/>
          <p:cNvSpPr txBox="1"/>
          <p:nvPr>
            <p:custDataLst>
              <p:tags r:id="rId9"/>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第一节</a:t>
            </a:r>
            <a:endParaRPr lang="zh-CN" altLang="en-US" sz="2800" b="1">
              <a:solidFill>
                <a:srgbClr val="FFC000"/>
              </a:solidFill>
            </a:endParaRPr>
          </a:p>
        </p:txBody>
      </p:sp>
    </p:spTree>
    <p:custDataLst>
      <p:tags r:id="rId10"/>
    </p:custDataLst>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pic>
        <p:nvPicPr>
          <p:cNvPr id="68611" name="Picture 3"/>
          <p:cNvPicPr>
            <a:picLocks noChangeAspect="1"/>
          </p:cNvPicPr>
          <p:nvPr>
            <p:custDataLst>
              <p:tags r:id="rId9"/>
            </p:custDataLst>
          </p:nvPr>
        </p:nvPicPr>
        <p:blipFill>
          <a:blip r:embed="rId8">
            <a:lum bright="-6000" contrast="6000"/>
          </a:blip>
          <a:stretch>
            <a:fillRect/>
          </a:stretch>
        </p:blipFill>
        <p:spPr>
          <a:xfrm>
            <a:off x="1470025" y="1878965"/>
            <a:ext cx="8616950" cy="4826635"/>
          </a:xfrm>
          <a:prstGeom prst="rect">
            <a:avLst/>
          </a:prstGeom>
          <a:noFill/>
          <a:ln>
            <a:noFill/>
            <a:miter lim="800000"/>
          </a:ln>
        </p:spPr>
      </p:pic>
      <p:sp>
        <p:nvSpPr>
          <p:cNvPr id="2" name="文本框 1"/>
          <p:cNvSpPr txBox="1"/>
          <p:nvPr>
            <p:custDataLst>
              <p:tags r:id="rId10"/>
            </p:custDataLst>
          </p:nvPr>
        </p:nvSpPr>
        <p:spPr>
          <a:xfrm>
            <a:off x="785495" y="126365"/>
            <a:ext cx="11064875" cy="1717040"/>
          </a:xfrm>
          <a:prstGeom prst="rect">
            <a:avLst/>
          </a:prstGeom>
          <a:noFill/>
        </p:spPr>
        <p:txBody>
          <a:bodyPr wrap="square" rtlCol="0" anchor="t">
            <a:spAutoFit/>
          </a:bodyPr>
          <a:lstStyle/>
          <a:p>
            <a:pPr fontAlgn="auto">
              <a:lnSpc>
                <a:spcPct val="150000"/>
              </a:lnSpc>
            </a:pPr>
            <a:r>
              <a:rPr lang="en-US" altLang="zh-CN" sz="3200" b="1">
                <a:solidFill>
                  <a:schemeClr val="tx1"/>
                </a:solidFill>
                <a:latin typeface="+mn-ea"/>
                <a:cs typeface="+mn-ea"/>
                <a:sym typeface="+mn-ea"/>
              </a:rPr>
              <a:t>4.</a:t>
            </a:r>
            <a:r>
              <a:rPr lang="zh-CN" altLang="en-US" sz="3200" b="1">
                <a:solidFill>
                  <a:schemeClr val="tx1"/>
                </a:solidFill>
                <a:latin typeface="+mn-ea"/>
                <a:cs typeface="+mn-ea"/>
                <a:sym typeface="+mn-ea"/>
              </a:rPr>
              <a:t>自然资源对人类活动的</a:t>
            </a:r>
            <a:r>
              <a:rPr lang="zh-CN" altLang="en-US" sz="3200" b="1">
                <a:solidFill>
                  <a:srgbClr val="FF0000"/>
                </a:solidFill>
                <a:latin typeface="+mn-ea"/>
                <a:cs typeface="+mn-ea"/>
                <a:sym typeface="+mn-ea"/>
              </a:rPr>
              <a:t>影响</a:t>
            </a:r>
            <a:endParaRPr lang="zh-CN" altLang="en-US" sz="3200" b="1">
              <a:solidFill>
                <a:schemeClr val="tx1"/>
              </a:solidFill>
              <a:latin typeface="+mn-ea"/>
              <a:cs typeface="+mn-ea"/>
              <a:sym typeface="+mn-ea"/>
            </a:endParaRPr>
          </a:p>
          <a:p>
            <a:pPr fontAlgn="auto">
              <a:lnSpc>
                <a:spcPts val="3460"/>
              </a:lnSpc>
            </a:pPr>
            <a:r>
              <a:rPr lang="zh-CN" altLang="en-US" sz="2800" b="1" u="sng">
                <a:solidFill>
                  <a:schemeClr val="tx1"/>
                </a:solidFill>
                <a:latin typeface="Arial" panose="020b0604020202020204" pitchFamily="34" charset="0"/>
                <a:ea typeface="宋体" panose="02010600030101010101" pitchFamily="2" charset="-122"/>
                <a:sym typeface="+mn-ea"/>
              </a:rPr>
              <a:t>产业布局</a:t>
            </a:r>
            <a:r>
              <a:rPr lang="zh-CN" altLang="en-US" sz="2800" b="1">
                <a:solidFill>
                  <a:schemeClr val="tx1"/>
                </a:solidFill>
                <a:latin typeface="Arial" panose="020b0604020202020204" pitchFamily="34" charset="0"/>
                <a:ea typeface="宋体" panose="02010600030101010101" pitchFamily="2" charset="-122"/>
                <a:sym typeface="+mn-ea"/>
              </a:rPr>
              <a:t>对自然资源的依赖性</a:t>
            </a:r>
            <a:r>
              <a:rPr lang="zh-CN" altLang="en-US" sz="2800" b="1">
                <a:solidFill>
                  <a:srgbClr val="00B050"/>
                </a:solidFill>
                <a:latin typeface="Arial" panose="020b0604020202020204" pitchFamily="34" charset="0"/>
                <a:ea typeface="宋体" panose="02010600030101010101" pitchFamily="2" charset="-122"/>
                <a:sym typeface="+mn-ea"/>
              </a:rPr>
              <a:t>逐渐降低</a:t>
            </a:r>
            <a:r>
              <a:rPr lang="zh-CN" altLang="en-US" sz="2800" b="1">
                <a:solidFill>
                  <a:schemeClr val="tx1"/>
                </a:solidFill>
                <a:latin typeface="Arial" panose="020b0604020202020204" pitchFamily="34" charset="0"/>
                <a:ea typeface="宋体" panose="02010600030101010101" pitchFamily="2" charset="-122"/>
                <a:sym typeface="+mn-ea"/>
              </a:rPr>
              <a:t>，</a:t>
            </a:r>
            <a:r>
              <a:rPr lang="zh-CN" altLang="en-US" sz="2800" b="1" u="sng">
                <a:solidFill>
                  <a:schemeClr val="tx1"/>
                </a:solidFill>
                <a:latin typeface="Arial" panose="020b0604020202020204" pitchFamily="34" charset="0"/>
                <a:ea typeface="宋体" panose="02010600030101010101" pitchFamily="2" charset="-122"/>
                <a:sym typeface="+mn-ea"/>
              </a:rPr>
              <a:t>自然资源</a:t>
            </a:r>
            <a:r>
              <a:rPr lang="zh-CN" altLang="en-US" sz="2800" b="1">
                <a:solidFill>
                  <a:schemeClr val="tx1"/>
                </a:solidFill>
                <a:latin typeface="Arial" panose="020b0604020202020204" pitchFamily="34" charset="0"/>
                <a:ea typeface="宋体" panose="02010600030101010101" pitchFamily="2" charset="-122"/>
                <a:sym typeface="+mn-ea"/>
              </a:rPr>
              <a:t>对经济发展与产业布局的影响也</a:t>
            </a:r>
            <a:r>
              <a:rPr lang="zh-CN" altLang="en-US" sz="2800" b="1">
                <a:solidFill>
                  <a:srgbClr val="00B050"/>
                </a:solidFill>
                <a:latin typeface="Arial" panose="020b0604020202020204" pitchFamily="34" charset="0"/>
                <a:ea typeface="宋体" panose="02010600030101010101" pitchFamily="2" charset="-122"/>
                <a:sym typeface="+mn-ea"/>
              </a:rPr>
              <a:t>趋于弱化</a:t>
            </a:r>
            <a:r>
              <a:rPr lang="zh-CN" altLang="en-US" sz="2800" b="1">
                <a:solidFill>
                  <a:schemeClr val="tx1"/>
                </a:solidFill>
                <a:latin typeface="Arial" panose="020b0604020202020204" pitchFamily="34" charset="0"/>
                <a:ea typeface="宋体" panose="02010600030101010101" pitchFamily="2" charset="-122"/>
                <a:sym typeface="+mn-ea"/>
              </a:rPr>
              <a:t>。</a:t>
            </a:r>
            <a:endParaRPr lang="zh-CN" altLang="en-US" sz="2800" b="1">
              <a:solidFill>
                <a:schemeClr val="tx1"/>
              </a:solidFill>
              <a:latin typeface="Arial" panose="020b0604020202020204" pitchFamily="34" charset="0"/>
              <a:ea typeface="宋体" panose="02010600030101010101" pitchFamily="2" charset="-122"/>
              <a:sym typeface="+mn-ea"/>
            </a:endParaRPr>
          </a:p>
        </p:txBody>
      </p:sp>
      <p:sp>
        <p:nvSpPr>
          <p:cNvPr id="4" name="文本框 3"/>
          <p:cNvSpPr txBox="1"/>
          <p:nvPr>
            <p:custDataLst>
              <p:tags r:id="rId11"/>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第一节</a:t>
            </a:r>
            <a:endParaRPr lang="zh-CN" altLang="en-US" sz="2800" b="1">
              <a:solidFill>
                <a:srgbClr val="FFC000"/>
              </a:solidFill>
            </a:endParaRPr>
          </a:p>
        </p:txBody>
      </p:sp>
    </p:spTree>
    <p:custDataLst>
      <p:tags r:id="rId12"/>
    </p:custDataLst>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47145" y="5841365"/>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2" name="文本框 1"/>
          <p:cNvSpPr txBox="1"/>
          <p:nvPr>
            <p:custDataLst>
              <p:tags r:id="rId8"/>
            </p:custDataLst>
          </p:nvPr>
        </p:nvSpPr>
        <p:spPr>
          <a:xfrm>
            <a:off x="1805940" y="310515"/>
            <a:ext cx="9641205" cy="829945"/>
          </a:xfrm>
          <a:prstGeom prst="rect">
            <a:avLst/>
          </a:prstGeom>
          <a:noFill/>
        </p:spPr>
        <p:txBody>
          <a:bodyPr wrap="square" rtlCol="0">
            <a:spAutoFit/>
          </a:bodyPr>
          <a:lstStyle/>
          <a:p>
            <a:pPr fontAlgn="auto">
              <a:lnSpc>
                <a:spcPct val="150000"/>
              </a:lnSpc>
            </a:pPr>
            <a:r>
              <a:rPr lang="en-US" altLang="zh-CN" sz="3200" b="1"/>
              <a:t>1.</a:t>
            </a:r>
            <a:r>
              <a:rPr lang="zh-CN" altLang="en-US" sz="3200" b="1"/>
              <a:t>环境问题的</a:t>
            </a:r>
            <a:r>
              <a:rPr lang="zh-CN" altLang="en-US" sz="3200" b="1">
                <a:solidFill>
                  <a:srgbClr val="FF0000"/>
                </a:solidFill>
              </a:rPr>
              <a:t>分类</a:t>
            </a:r>
            <a:endParaRPr lang="zh-CN" altLang="en-US" sz="3200" b="1">
              <a:solidFill>
                <a:srgbClr val="FF0000"/>
              </a:solidFill>
            </a:endParaRPr>
          </a:p>
        </p:txBody>
      </p:sp>
      <p:sp>
        <p:nvSpPr>
          <p:cNvPr id="195586" name="Text Box 2"/>
          <p:cNvSpPr txBox="1">
            <a:spLocks noChangeArrowheads="1"/>
          </p:cNvSpPr>
          <p:nvPr>
            <p:custDataLst>
              <p:tags r:id="rId9"/>
            </p:custDataLst>
          </p:nvPr>
        </p:nvSpPr>
        <p:spPr bwMode="auto">
          <a:xfrm>
            <a:off x="3822050" y="5047598"/>
            <a:ext cx="3092451" cy="583565"/>
          </a:xfrm>
          <a:prstGeom prst="rect">
            <a:avLst/>
          </a:prstGeom>
          <a:solidFill>
            <a:srgbClr val="CCFFFF"/>
          </a:solidFill>
          <a:ln w="9525">
            <a:noFill/>
            <a:miter lim="800000"/>
          </a:ln>
          <a:effectLst>
            <a:outerShdw dist="45791" dir="3378596" algn="ctr" rotWithShape="0">
              <a:schemeClr val="tx1">
                <a:alpha val="50000"/>
              </a:schemeClr>
            </a:outerShdw>
          </a:effectLst>
        </p:spPr>
        <p:txBody>
          <a:bodyPr>
            <a:spAutoFit/>
          </a:bodyPr>
          <a:lstStyle/>
          <a:p>
            <a:r>
              <a:rPr kumimoji="1" lang="zh-CN" altLang="en-US" sz="3200" b="1">
                <a:latin typeface="黑体" panose="02010609060101010101" pitchFamily="49" charset="-122"/>
                <a:ea typeface="黑体" panose="02010609060101010101" pitchFamily="49" charset="-122"/>
              </a:rPr>
              <a:t>原生环境问题</a:t>
            </a:r>
            <a:endParaRPr kumimoji="1" lang="zh-CN" altLang="en-US" sz="3200" b="1">
              <a:latin typeface="黑体" panose="02010609060101010101" pitchFamily="49" charset="-122"/>
              <a:ea typeface="黑体" panose="02010609060101010101" pitchFamily="49" charset="-122"/>
            </a:endParaRPr>
          </a:p>
        </p:txBody>
      </p:sp>
      <p:sp>
        <p:nvSpPr>
          <p:cNvPr id="195588" name="Text Box 4"/>
          <p:cNvSpPr txBox="1">
            <a:spLocks noChangeArrowheads="1"/>
          </p:cNvSpPr>
          <p:nvPr>
            <p:custDataLst>
              <p:tags r:id="rId10"/>
            </p:custDataLst>
          </p:nvPr>
        </p:nvSpPr>
        <p:spPr bwMode="auto">
          <a:xfrm>
            <a:off x="3856995" y="2236238"/>
            <a:ext cx="2781300" cy="583565"/>
          </a:xfrm>
          <a:prstGeom prst="rect">
            <a:avLst/>
          </a:prstGeom>
          <a:solidFill>
            <a:srgbClr val="CCFFFF"/>
          </a:solidFill>
          <a:ln w="9525">
            <a:noFill/>
            <a:miter lim="800000"/>
          </a:ln>
          <a:effectLst>
            <a:outerShdw dist="45791" dir="3378596" algn="ctr" rotWithShape="0">
              <a:schemeClr val="bg2"/>
            </a:outerShdw>
          </a:effectLst>
        </p:spPr>
        <p:txBody>
          <a:bodyPr>
            <a:spAutoFit/>
          </a:bodyPr>
          <a:lstStyle/>
          <a:p>
            <a:r>
              <a:rPr kumimoji="1" lang="zh-CN" altLang="en-US" sz="3200" b="1">
                <a:latin typeface="黑体" panose="02010609060101010101" pitchFamily="49" charset="-122"/>
                <a:ea typeface="黑体" panose="02010609060101010101" pitchFamily="49" charset="-122"/>
              </a:rPr>
              <a:t>次生环境问题</a:t>
            </a:r>
            <a:endParaRPr kumimoji="1" lang="zh-CN" altLang="en-US" sz="3200" b="1">
              <a:latin typeface="黑体" panose="02010609060101010101" pitchFamily="49" charset="-122"/>
              <a:ea typeface="黑体" panose="02010609060101010101" pitchFamily="49" charset="-122"/>
            </a:endParaRPr>
          </a:p>
        </p:txBody>
      </p:sp>
      <p:sp>
        <p:nvSpPr>
          <p:cNvPr id="195589" name="Text Box 5"/>
          <p:cNvSpPr txBox="1">
            <a:spLocks noChangeArrowheads="1"/>
          </p:cNvSpPr>
          <p:nvPr>
            <p:custDataLst>
              <p:tags r:id="rId11"/>
            </p:custDataLst>
          </p:nvPr>
        </p:nvSpPr>
        <p:spPr bwMode="auto">
          <a:xfrm>
            <a:off x="200623" y="3557899"/>
            <a:ext cx="1930400" cy="583565"/>
          </a:xfrm>
          <a:prstGeom prst="rect">
            <a:avLst/>
          </a:prstGeom>
          <a:solidFill>
            <a:srgbClr val="008000"/>
          </a:solidFill>
          <a:ln w="9525">
            <a:noFill/>
            <a:miter lim="800000"/>
          </a:ln>
          <a:effectLst>
            <a:outerShdw dist="45791" dir="3378596" algn="ctr" rotWithShape="0">
              <a:schemeClr val="tx1"/>
            </a:outerShdw>
          </a:effectLst>
        </p:spPr>
        <p:txBody>
          <a:bodyPr>
            <a:spAutoFit/>
          </a:bodyPr>
          <a:lstStyle/>
          <a:p>
            <a:r>
              <a:rPr kumimoji="1" lang="zh-CN" altLang="en-US" sz="3200" b="1">
                <a:solidFill>
                  <a:schemeClr val="bg1"/>
                </a:solidFill>
                <a:latin typeface="Times New Roman" panose="02020603050405020304" pitchFamily="18" charset="0"/>
                <a:ea typeface="黑体" panose="02010609060101010101" pitchFamily="49" charset="-122"/>
              </a:rPr>
              <a:t>环境问题</a:t>
            </a:r>
            <a:endParaRPr kumimoji="1" lang="zh-CN" altLang="en-US" sz="3200" b="1">
              <a:solidFill>
                <a:schemeClr val="bg1"/>
              </a:solidFill>
              <a:latin typeface="Times New Roman" panose="02020603050405020304" pitchFamily="18" charset="0"/>
              <a:ea typeface="黑体" panose="02010609060101010101" pitchFamily="49" charset="-122"/>
            </a:endParaRPr>
          </a:p>
        </p:txBody>
      </p:sp>
      <p:sp>
        <p:nvSpPr>
          <p:cNvPr id="195590" name="AutoShape 6"/>
          <p:cNvSpPr/>
          <p:nvPr>
            <p:custDataLst>
              <p:tags r:id="rId12"/>
            </p:custDataLst>
          </p:nvPr>
        </p:nvSpPr>
        <p:spPr bwMode="auto">
          <a:xfrm>
            <a:off x="3430042" y="2272724"/>
            <a:ext cx="281517" cy="3138753"/>
          </a:xfrm>
          <a:prstGeom prst="leftBrace">
            <a:avLst>
              <a:gd name="adj1" fmla="val 146491"/>
              <a:gd name="adj2" fmla="val 49903"/>
            </a:avLst>
          </a:prstGeom>
          <a:noFill/>
          <a:ln w="28575">
            <a:solidFill>
              <a:schemeClr val="tx1"/>
            </a:solidFill>
            <a:round/>
          </a:ln>
          <a:effectLst/>
        </p:spPr>
        <p:txBody>
          <a:bodyPr wrap="none" anchor="ctr"/>
          <a:lstStyle/>
          <a:p>
            <a:endParaRPr lang="zh-CN" altLang="en-US" sz="2400"/>
          </a:p>
        </p:txBody>
      </p:sp>
      <p:sp>
        <p:nvSpPr>
          <p:cNvPr id="195591" name="AutoShape 7"/>
          <p:cNvSpPr/>
          <p:nvPr>
            <p:custDataLst>
              <p:tags r:id="rId13"/>
            </p:custDataLst>
          </p:nvPr>
        </p:nvSpPr>
        <p:spPr bwMode="auto">
          <a:xfrm>
            <a:off x="6783075" y="1242690"/>
            <a:ext cx="357716" cy="2571768"/>
          </a:xfrm>
          <a:prstGeom prst="leftBrace">
            <a:avLst>
              <a:gd name="adj1" fmla="val 75247"/>
              <a:gd name="adj2" fmla="val 48454"/>
            </a:avLst>
          </a:prstGeom>
          <a:noFill/>
          <a:ln w="28575">
            <a:solidFill>
              <a:schemeClr val="tx1"/>
            </a:solidFill>
            <a:round/>
          </a:ln>
          <a:effectLst/>
        </p:spPr>
        <p:txBody>
          <a:bodyPr wrap="none" anchor="ctr"/>
          <a:lstStyle/>
          <a:p>
            <a:endParaRPr lang="zh-CN" altLang="en-US" sz="2400"/>
          </a:p>
        </p:txBody>
      </p:sp>
      <p:sp>
        <p:nvSpPr>
          <p:cNvPr id="195592" name="Text Box 8"/>
          <p:cNvSpPr txBox="1">
            <a:spLocks noChangeArrowheads="1"/>
          </p:cNvSpPr>
          <p:nvPr>
            <p:custDataLst>
              <p:tags r:id="rId14"/>
            </p:custDataLst>
          </p:nvPr>
        </p:nvSpPr>
        <p:spPr bwMode="auto">
          <a:xfrm>
            <a:off x="7140599" y="962653"/>
            <a:ext cx="2311400" cy="583565"/>
          </a:xfrm>
          <a:prstGeom prst="rect">
            <a:avLst/>
          </a:prstGeom>
          <a:solidFill>
            <a:srgbClr val="CCFFFF"/>
          </a:solidFill>
          <a:ln w="9525">
            <a:noFill/>
            <a:miter lim="800000"/>
          </a:ln>
          <a:effectLst>
            <a:outerShdw dist="45791" dir="3378596" algn="ctr" rotWithShape="0">
              <a:schemeClr val="tx1">
                <a:alpha val="50000"/>
              </a:schemeClr>
            </a:outerShdw>
          </a:effectLst>
        </p:spPr>
        <p:txBody>
          <a:bodyPr>
            <a:spAutoFit/>
          </a:bodyPr>
          <a:lstStyle/>
          <a:p>
            <a:r>
              <a:rPr kumimoji="1" lang="zh-CN" altLang="en-US" sz="3200" b="1">
                <a:latin typeface="楷体_GB2312" pitchFamily="49" charset="-122"/>
                <a:ea typeface="楷体_GB2312" pitchFamily="49" charset="-122"/>
              </a:rPr>
              <a:t>环境污染</a:t>
            </a:r>
            <a:endParaRPr kumimoji="1" lang="zh-CN" altLang="en-US" sz="3200" b="1">
              <a:latin typeface="楷体_GB2312" pitchFamily="49" charset="-122"/>
              <a:ea typeface="楷体_GB2312" pitchFamily="49" charset="-122"/>
            </a:endParaRPr>
          </a:p>
        </p:txBody>
      </p:sp>
      <p:sp>
        <p:nvSpPr>
          <p:cNvPr id="195593" name="Text Box 9"/>
          <p:cNvSpPr txBox="1">
            <a:spLocks noChangeArrowheads="1"/>
          </p:cNvSpPr>
          <p:nvPr>
            <p:custDataLst>
              <p:tags r:id="rId15"/>
            </p:custDataLst>
          </p:nvPr>
        </p:nvSpPr>
        <p:spPr bwMode="auto">
          <a:xfrm>
            <a:off x="7206215" y="3248669"/>
            <a:ext cx="2150533" cy="583565"/>
          </a:xfrm>
          <a:prstGeom prst="rect">
            <a:avLst/>
          </a:prstGeom>
          <a:solidFill>
            <a:srgbClr val="CCFFFF"/>
          </a:solidFill>
          <a:ln w="9525">
            <a:noFill/>
            <a:miter lim="800000"/>
          </a:ln>
          <a:effectLst>
            <a:outerShdw dist="45791" dir="3378596" algn="ctr" rotWithShape="0">
              <a:schemeClr val="tx1">
                <a:alpha val="50000"/>
              </a:schemeClr>
            </a:outerShdw>
          </a:effectLst>
        </p:spPr>
        <p:txBody>
          <a:bodyPr>
            <a:spAutoFit/>
          </a:bodyPr>
          <a:lstStyle/>
          <a:p>
            <a:r>
              <a:rPr kumimoji="1" lang="zh-CN" altLang="en-US" sz="3200" b="1">
                <a:latin typeface="楷体_GB2312" pitchFamily="49" charset="-122"/>
                <a:ea typeface="楷体_GB2312" pitchFamily="49" charset="-122"/>
              </a:rPr>
              <a:t>生态破坏</a:t>
            </a:r>
            <a:endParaRPr kumimoji="1" lang="zh-CN" altLang="en-US" sz="3200" b="1">
              <a:latin typeface="楷体_GB2312" pitchFamily="49" charset="-122"/>
              <a:ea typeface="楷体_GB2312" pitchFamily="49" charset="-122"/>
            </a:endParaRPr>
          </a:p>
        </p:txBody>
      </p:sp>
      <p:sp>
        <p:nvSpPr>
          <p:cNvPr id="195598" name="Text Box 14"/>
          <p:cNvSpPr txBox="1">
            <a:spLocks noChangeArrowheads="1"/>
          </p:cNvSpPr>
          <p:nvPr>
            <p:custDataLst>
              <p:tags r:id="rId16"/>
            </p:custDataLst>
          </p:nvPr>
        </p:nvSpPr>
        <p:spPr bwMode="auto">
          <a:xfrm>
            <a:off x="7165983" y="1636560"/>
            <a:ext cx="4762533" cy="1200329"/>
          </a:xfrm>
          <a:prstGeom prst="rect">
            <a:avLst/>
          </a:prstGeom>
          <a:solidFill>
            <a:srgbClr val="FFFF99"/>
          </a:solidFill>
          <a:ln w="9525">
            <a:noFill/>
            <a:miter lim="800000"/>
          </a:ln>
          <a:effectLst>
            <a:outerShdw dist="45791" dir="3378596" algn="ctr" rotWithShape="0">
              <a:schemeClr val="bg2"/>
            </a:outerShdw>
          </a:effectLst>
        </p:spPr>
        <p:txBody>
          <a:bodyPr wrap="square">
            <a:spAutoFit/>
          </a:bodyPr>
          <a:lstStyle/>
          <a:p>
            <a:r>
              <a:rPr kumimoji="1" lang="zh-CN" altLang="en-US" sz="2400">
                <a:latin typeface="黑体" panose="02010609060101010101" pitchFamily="49" charset="-122"/>
                <a:ea typeface="黑体" panose="02010609060101010101" pitchFamily="49" charset="-122"/>
              </a:rPr>
              <a:t>人类过量排放废弃物，如水体污染、大气污染、固体废弃物和噪声污染等</a:t>
            </a:r>
            <a:endParaRPr kumimoji="1" lang="zh-CN" altLang="en-US" sz="2400">
              <a:latin typeface="黑体" panose="02010609060101010101" pitchFamily="49" charset="-122"/>
              <a:ea typeface="黑体" panose="02010609060101010101" pitchFamily="49" charset="-122"/>
            </a:endParaRPr>
          </a:p>
        </p:txBody>
      </p:sp>
      <p:sp>
        <p:nvSpPr>
          <p:cNvPr id="195599" name="Text Box 15"/>
          <p:cNvSpPr txBox="1">
            <a:spLocks noChangeArrowheads="1"/>
          </p:cNvSpPr>
          <p:nvPr>
            <p:custDataLst>
              <p:tags r:id="rId17"/>
            </p:custDataLst>
          </p:nvPr>
        </p:nvSpPr>
        <p:spPr bwMode="auto">
          <a:xfrm>
            <a:off x="7165985" y="3915423"/>
            <a:ext cx="4762533" cy="1200329"/>
          </a:xfrm>
          <a:prstGeom prst="rect">
            <a:avLst/>
          </a:prstGeom>
          <a:solidFill>
            <a:srgbClr val="FFFF99"/>
          </a:solidFill>
          <a:ln w="9525">
            <a:noFill/>
            <a:miter lim="800000"/>
          </a:ln>
          <a:effectLst>
            <a:outerShdw dist="45791" dir="3378596" algn="ctr" rotWithShape="0">
              <a:schemeClr val="bg2"/>
            </a:outerShdw>
          </a:effectLst>
        </p:spPr>
        <p:txBody>
          <a:bodyPr wrap="square">
            <a:spAutoFit/>
          </a:bodyPr>
          <a:lstStyle/>
          <a:p>
            <a:r>
              <a:rPr kumimoji="1" lang="zh-CN" altLang="en-US" sz="2400">
                <a:latin typeface="黑体" panose="02010609060101010101" pitchFamily="49" charset="-122"/>
                <a:ea typeface="黑体" panose="02010609060101010101" pitchFamily="49" charset="-122"/>
              </a:rPr>
              <a:t>人类不合理开发利用资源，如森林毁灭、荒漠化、水土流失、草原退化和生物多样性减少等</a:t>
            </a:r>
            <a:endParaRPr kumimoji="1" lang="zh-CN" altLang="en-US" sz="2400">
              <a:latin typeface="黑体" panose="02010609060101010101" pitchFamily="49" charset="-122"/>
              <a:ea typeface="黑体" panose="02010609060101010101" pitchFamily="49" charset="-122"/>
            </a:endParaRPr>
          </a:p>
        </p:txBody>
      </p:sp>
      <p:sp>
        <p:nvSpPr>
          <p:cNvPr id="3" name="文本框 2"/>
          <p:cNvSpPr txBox="1"/>
          <p:nvPr>
            <p:custDataLst>
              <p:tags r:id="rId18"/>
            </p:custDataLst>
          </p:nvPr>
        </p:nvSpPr>
        <p:spPr>
          <a:xfrm>
            <a:off x="2328545" y="3306445"/>
            <a:ext cx="880110" cy="460375"/>
          </a:xfrm>
          <a:prstGeom prst="rect">
            <a:avLst/>
          </a:prstGeom>
          <a:solidFill>
            <a:schemeClr val="accent6">
              <a:lumMod val="20000"/>
              <a:lumOff val="80000"/>
            </a:schemeClr>
          </a:solidFill>
        </p:spPr>
        <p:txBody>
          <a:bodyPr vert="horz" wrap="square" rtlCol="0">
            <a:spAutoFit/>
          </a:bodyPr>
          <a:lstStyle/>
          <a:p>
            <a:r>
              <a:rPr lang="zh-CN" altLang="en-US" sz="2400" b="1"/>
              <a:t>成因</a:t>
            </a:r>
            <a:endParaRPr lang="zh-CN" altLang="en-US" sz="2400" b="1"/>
          </a:p>
        </p:txBody>
      </p:sp>
      <p:cxnSp>
        <p:nvCxnSpPr>
          <p:cNvPr id="4" name="直接箭头连接符 3"/>
          <p:cNvCxnSpPr>
            <a:stCxn id="195589" idx="3"/>
          </p:cNvCxnSpPr>
          <p:nvPr>
            <p:custDataLst>
              <p:tags r:id="rId19"/>
            </p:custDataLst>
          </p:nvPr>
        </p:nvCxnSpPr>
        <p:spPr>
          <a:xfrm flipV="1">
            <a:off x="2131060" y="3834130"/>
            <a:ext cx="1299210" cy="15875"/>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20"/>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第二节</a:t>
            </a:r>
            <a:endParaRPr lang="zh-CN" altLang="en-US" sz="2800" b="1">
              <a:solidFill>
                <a:srgbClr val="FFC000"/>
              </a:solidFill>
            </a:endParaRPr>
          </a:p>
        </p:txBody>
      </p:sp>
    </p:spTree>
    <p:custDataLst>
      <p:tags r:id="rId21"/>
    </p:custDataLst>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5589"/>
                                        </p:tgtEl>
                                        <p:attrNameLst>
                                          <p:attrName>style.visibility</p:attrName>
                                        </p:attrNameLst>
                                      </p:cBhvr>
                                      <p:to>
                                        <p:strVal val="visible"/>
                                      </p:to>
                                    </p:set>
                                    <p:animEffect transition="in" filter="blinds(horizontal)">
                                      <p:cBhvr>
                                        <p:cTn id="7" dur="500"/>
                                        <p:tgtEl>
                                          <p:spTgt spid="19558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nodeType="afterGroup">
                            <p:stCondLst>
                              <p:cond delay="1"/>
                            </p:stCondLst>
                            <p:childTnLst>
                              <p:par>
                                <p:cTn id="13" presetID="22" presetClass="entr" presetSubtype="8" fill="hold" grpId="0" nodeType="afterEffect">
                                  <p:stCondLst>
                                    <p:cond delay="0"/>
                                  </p:stCondLst>
                                  <p:childTnLst>
                                    <p:set>
                                      <p:cBhvr>
                                        <p:cTn id="14" dur="1" fill="hold">
                                          <p:stCondLst>
                                            <p:cond delay="0"/>
                                          </p:stCondLst>
                                        </p:cTn>
                                        <p:tgtEl>
                                          <p:spTgt spid="195590"/>
                                        </p:tgtEl>
                                        <p:attrNameLst>
                                          <p:attrName>style.visibility</p:attrName>
                                        </p:attrNameLst>
                                      </p:cBhvr>
                                      <p:to>
                                        <p:strVal val="visible"/>
                                      </p:to>
                                    </p:set>
                                    <p:animEffect transition="in" filter="wipe(left)">
                                      <p:cBhvr>
                                        <p:cTn id="15" dur="1000"/>
                                        <p:tgtEl>
                                          <p:spTgt spid="195590"/>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95586"/>
                                        </p:tgtEl>
                                        <p:attrNameLst>
                                          <p:attrName>style.visibility</p:attrName>
                                        </p:attrNameLst>
                                      </p:cBhvr>
                                      <p:to>
                                        <p:strVal val="visible"/>
                                      </p:to>
                                    </p:set>
                                    <p:anim calcmode="lin" valueType="num">
                                      <p:cBhvr additive="base">
                                        <p:cTn id="20" dur="500" fill="hold"/>
                                        <p:tgtEl>
                                          <p:spTgt spid="195586"/>
                                        </p:tgtEl>
                                        <p:attrNameLst>
                                          <p:attrName>ppt_x</p:attrName>
                                        </p:attrNameLst>
                                      </p:cBhvr>
                                      <p:tavLst>
                                        <p:tav tm="0">
                                          <p:val>
                                            <p:strVal val="0-#ppt_w/2"/>
                                          </p:val>
                                        </p:tav>
                                        <p:tav tm="100000">
                                          <p:val>
                                            <p:strVal val="#ppt_x"/>
                                          </p:val>
                                        </p:tav>
                                      </p:tavLst>
                                    </p:anim>
                                    <p:anim calcmode="lin" valueType="num">
                                      <p:cBhvr additive="base">
                                        <p:cTn id="21" dur="500" fill="hold"/>
                                        <p:tgtEl>
                                          <p:spTgt spid="195586"/>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after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95588"/>
                                        </p:tgtEl>
                                        <p:attrNameLst>
                                          <p:attrName>style.visibility</p:attrName>
                                        </p:attrNameLst>
                                      </p:cBhvr>
                                      <p:to>
                                        <p:strVal val="visible"/>
                                      </p:to>
                                    </p:set>
                                    <p:anim calcmode="lin" valueType="num">
                                      <p:cBhvr additive="base">
                                        <p:cTn id="26" dur="500" fill="hold"/>
                                        <p:tgtEl>
                                          <p:spTgt spid="195588"/>
                                        </p:tgtEl>
                                        <p:attrNameLst>
                                          <p:attrName>ppt_x</p:attrName>
                                        </p:attrNameLst>
                                      </p:cBhvr>
                                      <p:tavLst>
                                        <p:tav tm="0">
                                          <p:val>
                                            <p:strVal val="0-#ppt_w/2"/>
                                          </p:val>
                                        </p:tav>
                                        <p:tav tm="100000">
                                          <p:val>
                                            <p:strVal val="#ppt_x"/>
                                          </p:val>
                                        </p:tav>
                                      </p:tavLst>
                                    </p:anim>
                                    <p:anim calcmode="lin" valueType="num">
                                      <p:cBhvr additive="base">
                                        <p:cTn id="27" dur="500" fill="hold"/>
                                        <p:tgtEl>
                                          <p:spTgt spid="195588"/>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95591"/>
                                        </p:tgtEl>
                                        <p:attrNameLst>
                                          <p:attrName>style.visibility</p:attrName>
                                        </p:attrNameLst>
                                      </p:cBhvr>
                                      <p:to>
                                        <p:strVal val="visible"/>
                                      </p:to>
                                    </p:set>
                                    <p:animEffect transition="in" filter="wipe(left)">
                                      <p:cBhvr>
                                        <p:cTn id="31" dur="1000"/>
                                        <p:tgtEl>
                                          <p:spTgt spid="195591"/>
                                        </p:tgtEl>
                                      </p:cBhvr>
                                    </p:animEffect>
                                  </p:childTnLst>
                                </p:cTn>
                              </p:par>
                            </p:childTnLst>
                          </p:cTn>
                        </p:par>
                      </p:childTnLst>
                    </p:cTn>
                  </p:par>
                  <p:par>
                    <p:cTn id="32" fill="hold" nodeType="clickPar">
                      <p:stCondLst>
                        <p:cond delay="indefinite"/>
                      </p:stCondLst>
                      <p:childTnLst>
                        <p:par>
                          <p:cTn id="33" fill="hold" nodeType="after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95592"/>
                                        </p:tgtEl>
                                        <p:attrNameLst>
                                          <p:attrName>style.visibility</p:attrName>
                                        </p:attrNameLst>
                                      </p:cBhvr>
                                      <p:to>
                                        <p:strVal val="visible"/>
                                      </p:to>
                                    </p:set>
                                    <p:animEffect transition="in" filter="blinds(horizontal)">
                                      <p:cBhvr>
                                        <p:cTn id="36" dur="1000"/>
                                        <p:tgtEl>
                                          <p:spTgt spid="195592"/>
                                        </p:tgtEl>
                                      </p:cBhvr>
                                    </p:animEffect>
                                  </p:childTnLst>
                                </p:cTn>
                              </p:par>
                            </p:childTnLst>
                          </p:cTn>
                        </p:par>
                        <p:par>
                          <p:cTn id="37" fill="hold" nodeType="afterGroup">
                            <p:stCondLst>
                              <p:cond delay="1000"/>
                            </p:stCondLst>
                            <p:childTnLst>
                              <p:par>
                                <p:cTn id="38" presetID="3" presetClass="entr" presetSubtype="10" fill="hold" grpId="0" nodeType="afterEffect">
                                  <p:stCondLst>
                                    <p:cond delay="0"/>
                                  </p:stCondLst>
                                  <p:childTnLst>
                                    <p:set>
                                      <p:cBhvr>
                                        <p:cTn id="39" dur="1" fill="hold">
                                          <p:stCondLst>
                                            <p:cond delay="0"/>
                                          </p:stCondLst>
                                        </p:cTn>
                                        <p:tgtEl>
                                          <p:spTgt spid="195598"/>
                                        </p:tgtEl>
                                        <p:attrNameLst>
                                          <p:attrName>style.visibility</p:attrName>
                                        </p:attrNameLst>
                                      </p:cBhvr>
                                      <p:to>
                                        <p:strVal val="visible"/>
                                      </p:to>
                                    </p:set>
                                    <p:animEffect transition="in" filter="blinds(horizontal)">
                                      <p:cBhvr>
                                        <p:cTn id="40" dur="1000"/>
                                        <p:tgtEl>
                                          <p:spTgt spid="195598"/>
                                        </p:tgtEl>
                                      </p:cBhvr>
                                    </p:animEffect>
                                  </p:childTnLst>
                                </p:cTn>
                              </p:par>
                            </p:childTnLst>
                          </p:cTn>
                        </p:par>
                      </p:childTnLst>
                    </p:cTn>
                  </p:par>
                  <p:par>
                    <p:cTn id="41" fill="hold" nodeType="clickPar">
                      <p:stCondLst>
                        <p:cond delay="indefinite"/>
                      </p:stCondLst>
                      <p:childTnLst>
                        <p:par>
                          <p:cTn id="42" fill="hold" nodeType="after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95593"/>
                                        </p:tgtEl>
                                        <p:attrNameLst>
                                          <p:attrName>style.visibility</p:attrName>
                                        </p:attrNameLst>
                                      </p:cBhvr>
                                      <p:to>
                                        <p:strVal val="visible"/>
                                      </p:to>
                                    </p:set>
                                    <p:animEffect transition="in" filter="blinds(horizontal)">
                                      <p:cBhvr>
                                        <p:cTn id="45" dur="1000"/>
                                        <p:tgtEl>
                                          <p:spTgt spid="195593"/>
                                        </p:tgtEl>
                                      </p:cBhvr>
                                    </p:animEffect>
                                  </p:childTnLst>
                                </p:cTn>
                              </p:par>
                            </p:childTnLst>
                          </p:cTn>
                        </p:par>
                        <p:par>
                          <p:cTn id="46" fill="hold" nodeType="afterGroup">
                            <p:stCondLst>
                              <p:cond delay="1000"/>
                            </p:stCondLst>
                            <p:childTnLst>
                              <p:par>
                                <p:cTn id="47" presetID="3" presetClass="entr" presetSubtype="10" fill="hold" grpId="0" nodeType="afterEffect">
                                  <p:stCondLst>
                                    <p:cond delay="0"/>
                                  </p:stCondLst>
                                  <p:childTnLst>
                                    <p:set>
                                      <p:cBhvr>
                                        <p:cTn id="48" dur="1" fill="hold">
                                          <p:stCondLst>
                                            <p:cond delay="0"/>
                                          </p:stCondLst>
                                        </p:cTn>
                                        <p:tgtEl>
                                          <p:spTgt spid="195599"/>
                                        </p:tgtEl>
                                        <p:attrNameLst>
                                          <p:attrName>style.visibility</p:attrName>
                                        </p:attrNameLst>
                                      </p:cBhvr>
                                      <p:to>
                                        <p:strVal val="visible"/>
                                      </p:to>
                                    </p:set>
                                    <p:animEffect transition="in" filter="blinds(horizontal)">
                                      <p:cBhvr>
                                        <p:cTn id="49" dur="1000"/>
                                        <p:tgtEl>
                                          <p:spTgt spid="195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P spid="195588" grpId="0"/>
      <p:bldP spid="195589" grpId="0"/>
      <p:bldP spid="195590" grpId="0"/>
      <p:bldP spid="195591" grpId="0"/>
      <p:bldP spid="195592" grpId="0"/>
      <p:bldP spid="195593" grpId="0"/>
      <p:bldP spid="195598" grpId="0"/>
      <p:bldP spid="195599" grpId="0"/>
      <p:bldP spid="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0"/>
            <a:ext cx="784860" cy="774065"/>
          </a:xfrm>
          <a:prstGeom prst="rect">
            <a:avLst/>
          </a:prstGeom>
        </p:spPr>
      </p:pic>
      <p:sp>
        <p:nvSpPr>
          <p:cNvPr id="2" name="文本框 1"/>
          <p:cNvSpPr txBox="1"/>
          <p:nvPr>
            <p:custDataLst>
              <p:tags r:id="rId8"/>
            </p:custDataLst>
          </p:nvPr>
        </p:nvSpPr>
        <p:spPr>
          <a:xfrm>
            <a:off x="784860" y="358140"/>
            <a:ext cx="11117580" cy="829945"/>
          </a:xfrm>
          <a:prstGeom prst="rect">
            <a:avLst/>
          </a:prstGeom>
          <a:noFill/>
        </p:spPr>
        <p:txBody>
          <a:bodyPr wrap="square" rtlCol="0">
            <a:spAutoFit/>
          </a:bodyPr>
          <a:lstStyle/>
          <a:p>
            <a:pPr fontAlgn="auto">
              <a:lnSpc>
                <a:spcPct val="150000"/>
              </a:lnSpc>
            </a:pPr>
            <a:r>
              <a:rPr lang="en-US" altLang="zh-CN" sz="3200" b="1">
                <a:solidFill>
                  <a:schemeClr val="tx1"/>
                </a:solidFill>
              </a:rPr>
              <a:t>2.</a:t>
            </a:r>
            <a:r>
              <a:rPr lang="zh-CN" altLang="en-US" sz="3200" b="1">
                <a:solidFill>
                  <a:schemeClr val="tx1"/>
                </a:solidFill>
              </a:rPr>
              <a:t>水污染的</a:t>
            </a:r>
            <a:r>
              <a:rPr lang="zh-CN" altLang="en-US" sz="3200" b="1">
                <a:solidFill>
                  <a:srgbClr val="FF0000"/>
                </a:solidFill>
              </a:rPr>
              <a:t>分类</a:t>
            </a:r>
            <a:endParaRPr lang="zh-CN" altLang="en-US" sz="3200" b="1">
              <a:solidFill>
                <a:srgbClr val="FF0000"/>
              </a:solidFill>
            </a:endParaRPr>
          </a:p>
        </p:txBody>
      </p:sp>
      <p:sp>
        <p:nvSpPr>
          <p:cNvPr id="4" name="Text Box 2"/>
          <p:cNvSpPr txBox="1">
            <a:spLocks noChangeArrowheads="1"/>
          </p:cNvSpPr>
          <p:nvPr>
            <p:custDataLst>
              <p:tags r:id="rId9"/>
            </p:custDataLst>
          </p:nvPr>
        </p:nvSpPr>
        <p:spPr bwMode="auto">
          <a:xfrm>
            <a:off x="5329556" y="784086"/>
            <a:ext cx="2224405" cy="583565"/>
          </a:xfrm>
          <a:prstGeom prst="rect">
            <a:avLst/>
          </a:prstGeom>
          <a:solidFill>
            <a:srgbClr val="CCFFFF"/>
          </a:solidFill>
          <a:ln w="9525">
            <a:noFill/>
            <a:miter lim="800000"/>
          </a:ln>
          <a:effectLst>
            <a:outerShdw dist="45791" dir="3378596" algn="ctr" rotWithShape="0">
              <a:schemeClr val="tx1">
                <a:alpha val="50000"/>
              </a:schemeClr>
            </a:outerShdw>
          </a:effectLst>
        </p:spPr>
        <p:txBody>
          <a:bodyPr wrap="none">
            <a:spAutoFit/>
          </a:bodyPr>
          <a:lstStyle/>
          <a:p>
            <a:r>
              <a:rPr kumimoji="1" lang="zh-CN" altLang="en-US" sz="3200" b="1" smtClean="0">
                <a:latin typeface="Times New Roman" panose="02020603050405020304" pitchFamily="18" charset="0"/>
                <a:ea typeface="黑体" panose="02010609060101010101" pitchFamily="49" charset="-122"/>
              </a:rPr>
              <a:t>工业污染源</a:t>
            </a:r>
            <a:endParaRPr kumimoji="1" lang="zh-CN" altLang="en-US" sz="3200" b="1" smtClean="0">
              <a:latin typeface="Times New Roman" panose="02020603050405020304" pitchFamily="18" charset="0"/>
              <a:ea typeface="黑体" panose="02010609060101010101" pitchFamily="49" charset="-122"/>
            </a:endParaRPr>
          </a:p>
        </p:txBody>
      </p:sp>
      <p:sp>
        <p:nvSpPr>
          <p:cNvPr id="5" name="Text Box 3"/>
          <p:cNvSpPr txBox="1">
            <a:spLocks noChangeArrowheads="1"/>
          </p:cNvSpPr>
          <p:nvPr>
            <p:custDataLst>
              <p:tags r:id="rId10"/>
            </p:custDataLst>
          </p:nvPr>
        </p:nvSpPr>
        <p:spPr bwMode="auto">
          <a:xfrm>
            <a:off x="5329556" y="1951712"/>
            <a:ext cx="2224405" cy="583565"/>
          </a:xfrm>
          <a:prstGeom prst="rect">
            <a:avLst/>
          </a:prstGeom>
          <a:solidFill>
            <a:srgbClr val="CCFFFF"/>
          </a:solidFill>
          <a:ln w="9525">
            <a:noFill/>
            <a:miter lim="800000"/>
          </a:ln>
          <a:effectLst>
            <a:outerShdw dist="45791" dir="3378596" algn="ctr" rotWithShape="0">
              <a:schemeClr val="bg2"/>
            </a:outerShdw>
          </a:effectLst>
        </p:spPr>
        <p:txBody>
          <a:bodyPr wrap="none">
            <a:spAutoFit/>
          </a:bodyPr>
          <a:lstStyle/>
          <a:p>
            <a:r>
              <a:rPr kumimoji="1" lang="zh-CN" altLang="en-US" sz="3200" b="1" smtClean="0">
                <a:latin typeface="Times New Roman" panose="02020603050405020304" pitchFamily="18" charset="0"/>
                <a:ea typeface="黑体" panose="02010609060101010101" pitchFamily="49" charset="-122"/>
              </a:rPr>
              <a:t>农业污染源</a:t>
            </a:r>
            <a:endParaRPr kumimoji="1" lang="zh-CN" altLang="en-US" sz="3200" b="1" smtClean="0">
              <a:latin typeface="Times New Roman" panose="02020603050405020304" pitchFamily="18" charset="0"/>
              <a:ea typeface="黑体" panose="02010609060101010101" pitchFamily="49" charset="-122"/>
            </a:endParaRPr>
          </a:p>
        </p:txBody>
      </p:sp>
      <p:sp>
        <p:nvSpPr>
          <p:cNvPr id="6" name="Text Box 4"/>
          <p:cNvSpPr txBox="1">
            <a:spLocks noChangeArrowheads="1"/>
          </p:cNvSpPr>
          <p:nvPr>
            <p:custDataLst>
              <p:tags r:id="rId11"/>
            </p:custDataLst>
          </p:nvPr>
        </p:nvSpPr>
        <p:spPr bwMode="auto">
          <a:xfrm>
            <a:off x="5329556" y="3105800"/>
            <a:ext cx="2989752" cy="583565"/>
          </a:xfrm>
          <a:prstGeom prst="rect">
            <a:avLst/>
          </a:prstGeom>
          <a:solidFill>
            <a:srgbClr val="CCFFFF"/>
          </a:solidFill>
          <a:ln w="9525">
            <a:noFill/>
            <a:miter lim="800000"/>
          </a:ln>
          <a:effectLst>
            <a:outerShdw dist="45791" dir="3378596" algn="ctr" rotWithShape="0">
              <a:schemeClr val="bg2"/>
            </a:outerShdw>
          </a:effectLst>
        </p:spPr>
        <p:txBody>
          <a:bodyPr wrap="square">
            <a:spAutoFit/>
          </a:bodyPr>
          <a:lstStyle/>
          <a:p>
            <a:r>
              <a:rPr kumimoji="1" lang="zh-CN" altLang="en-US" sz="3200" b="1" smtClean="0">
                <a:latin typeface="Times New Roman" panose="02020603050405020304" pitchFamily="18" charset="0"/>
                <a:ea typeface="黑体" panose="02010609060101010101" pitchFamily="49" charset="-122"/>
              </a:rPr>
              <a:t>生活污染源</a:t>
            </a:r>
            <a:endParaRPr kumimoji="1" lang="zh-CN" altLang="en-US" sz="3200" b="1" smtClean="0">
              <a:latin typeface="Times New Roman" panose="02020603050405020304" pitchFamily="18" charset="0"/>
              <a:ea typeface="黑体" panose="02010609060101010101" pitchFamily="49" charset="-122"/>
            </a:endParaRPr>
          </a:p>
        </p:txBody>
      </p:sp>
      <p:sp>
        <p:nvSpPr>
          <p:cNvPr id="7" name="Text Box 5"/>
          <p:cNvSpPr txBox="1">
            <a:spLocks noChangeArrowheads="1"/>
          </p:cNvSpPr>
          <p:nvPr>
            <p:custDataLst>
              <p:tags r:id="rId12"/>
            </p:custDataLst>
          </p:nvPr>
        </p:nvSpPr>
        <p:spPr bwMode="auto">
          <a:xfrm>
            <a:off x="2135505" y="1877060"/>
            <a:ext cx="2705100" cy="1076325"/>
          </a:xfrm>
          <a:prstGeom prst="rect">
            <a:avLst/>
          </a:prstGeom>
          <a:solidFill>
            <a:srgbClr val="008000"/>
          </a:solidFill>
          <a:ln w="9525">
            <a:noFill/>
            <a:miter lim="800000"/>
          </a:ln>
          <a:effectLst>
            <a:outerShdw dist="45791" dir="3378596" algn="ctr" rotWithShape="0">
              <a:schemeClr val="tx1"/>
            </a:outerShdw>
          </a:effectLst>
        </p:spPr>
        <p:txBody>
          <a:bodyPr wrap="square">
            <a:spAutoFit/>
          </a:bodyPr>
          <a:lstStyle/>
          <a:p>
            <a:r>
              <a:rPr kumimoji="1" lang="zh-CN" altLang="en-US" sz="3200" b="1">
                <a:solidFill>
                  <a:schemeClr val="bg1"/>
                </a:solidFill>
                <a:latin typeface="Times New Roman" panose="02020603050405020304" pitchFamily="18" charset="0"/>
                <a:ea typeface="黑体" panose="02010609060101010101" pitchFamily="49" charset="-122"/>
              </a:rPr>
              <a:t>按照人类</a:t>
            </a:r>
            <a:r>
              <a:rPr kumimoji="1" lang="zh-CN" altLang="en-US" sz="3200" b="1" smtClean="0">
                <a:solidFill>
                  <a:schemeClr val="bg1"/>
                </a:solidFill>
                <a:latin typeface="Times New Roman" panose="02020603050405020304" pitchFamily="18" charset="0"/>
                <a:ea typeface="黑体" panose="02010609060101010101" pitchFamily="49" charset="-122"/>
              </a:rPr>
              <a:t>活动方式</a:t>
            </a:r>
            <a:endParaRPr kumimoji="1" lang="zh-CN" altLang="en-US" sz="3200" b="1" smtClean="0">
              <a:solidFill>
                <a:schemeClr val="bg1"/>
              </a:solidFill>
              <a:latin typeface="Times New Roman" panose="02020603050405020304" pitchFamily="18" charset="0"/>
              <a:ea typeface="黑体" panose="02010609060101010101" pitchFamily="49" charset="-122"/>
            </a:endParaRPr>
          </a:p>
        </p:txBody>
      </p:sp>
      <p:sp>
        <p:nvSpPr>
          <p:cNvPr id="8" name="AutoShape 6"/>
          <p:cNvSpPr/>
          <p:nvPr>
            <p:custDataLst>
              <p:tags r:id="rId13"/>
            </p:custDataLst>
          </p:nvPr>
        </p:nvSpPr>
        <p:spPr bwMode="auto">
          <a:xfrm>
            <a:off x="4935855" y="1059180"/>
            <a:ext cx="366395" cy="2318385"/>
          </a:xfrm>
          <a:prstGeom prst="leftBrace">
            <a:avLst>
              <a:gd name="adj1" fmla="val 54809"/>
              <a:gd name="adj2" fmla="val 50000"/>
            </a:avLst>
          </a:prstGeom>
          <a:noFill/>
          <a:ln w="38100">
            <a:solidFill>
              <a:schemeClr val="tx1"/>
            </a:solidFill>
            <a:round/>
          </a:ln>
          <a:effectLst/>
        </p:spPr>
        <p:txBody>
          <a:bodyPr wrap="none" anchor="ctr"/>
          <a:lstStyle/>
          <a:p>
            <a:endParaRPr lang="zh-CN" altLang="en-US" sz="1600" b="1"/>
          </a:p>
        </p:txBody>
      </p:sp>
      <p:sp>
        <p:nvSpPr>
          <p:cNvPr id="9" name="Text Box 5"/>
          <p:cNvSpPr txBox="1">
            <a:spLocks noChangeArrowheads="1"/>
          </p:cNvSpPr>
          <p:nvPr>
            <p:custDataLst>
              <p:tags r:id="rId14"/>
            </p:custDataLst>
          </p:nvPr>
        </p:nvSpPr>
        <p:spPr bwMode="auto">
          <a:xfrm>
            <a:off x="2135505" y="4752975"/>
            <a:ext cx="2705100" cy="1076325"/>
          </a:xfrm>
          <a:prstGeom prst="rect">
            <a:avLst/>
          </a:prstGeom>
          <a:solidFill>
            <a:srgbClr val="008000"/>
          </a:solidFill>
          <a:ln w="9525">
            <a:noFill/>
            <a:miter lim="800000"/>
          </a:ln>
          <a:effectLst>
            <a:outerShdw dist="45791" dir="3378596" algn="ctr" rotWithShape="0">
              <a:schemeClr val="tx1"/>
            </a:outerShdw>
          </a:effectLst>
        </p:spPr>
        <p:txBody>
          <a:bodyPr wrap="square">
            <a:spAutoFit/>
          </a:bodyPr>
          <a:lstStyle/>
          <a:p>
            <a:r>
              <a:rPr kumimoji="1" lang="zh-CN" altLang="en-US" sz="3200" b="1">
                <a:solidFill>
                  <a:schemeClr val="bg1"/>
                </a:solidFill>
                <a:latin typeface="Times New Roman" panose="02020603050405020304" pitchFamily="18" charset="0"/>
                <a:ea typeface="黑体" panose="02010609060101010101" pitchFamily="49" charset="-122"/>
              </a:rPr>
              <a:t>按照污染物空间分布状态</a:t>
            </a:r>
            <a:endParaRPr kumimoji="1" lang="zh-CN" altLang="en-US" sz="3200" b="1">
              <a:solidFill>
                <a:schemeClr val="bg1"/>
              </a:solidFill>
              <a:latin typeface="Times New Roman" panose="02020603050405020304" pitchFamily="18" charset="0"/>
              <a:ea typeface="黑体" panose="02010609060101010101" pitchFamily="49" charset="-122"/>
            </a:endParaRPr>
          </a:p>
        </p:txBody>
      </p:sp>
      <p:sp>
        <p:nvSpPr>
          <p:cNvPr id="10" name="AutoShape 6"/>
          <p:cNvSpPr/>
          <p:nvPr>
            <p:custDataLst>
              <p:tags r:id="rId15"/>
            </p:custDataLst>
          </p:nvPr>
        </p:nvSpPr>
        <p:spPr bwMode="auto">
          <a:xfrm>
            <a:off x="4935855" y="4352925"/>
            <a:ext cx="365760" cy="1875790"/>
          </a:xfrm>
          <a:prstGeom prst="leftBrace">
            <a:avLst>
              <a:gd name="adj1" fmla="val 54809"/>
              <a:gd name="adj2" fmla="val 50000"/>
            </a:avLst>
          </a:prstGeom>
          <a:noFill/>
          <a:ln w="38100">
            <a:solidFill>
              <a:schemeClr val="tx1"/>
            </a:solidFill>
            <a:round/>
          </a:ln>
          <a:effectLst/>
        </p:spPr>
        <p:txBody>
          <a:bodyPr wrap="none" anchor="ctr"/>
          <a:lstStyle/>
          <a:p>
            <a:endParaRPr lang="zh-CN" altLang="en-US" sz="1600" b="1"/>
          </a:p>
        </p:txBody>
      </p:sp>
      <p:sp>
        <p:nvSpPr>
          <p:cNvPr id="11" name="Text Box 2"/>
          <p:cNvSpPr txBox="1">
            <a:spLocks noChangeArrowheads="1"/>
          </p:cNvSpPr>
          <p:nvPr>
            <p:custDataLst>
              <p:tags r:id="rId16"/>
            </p:custDataLst>
          </p:nvPr>
        </p:nvSpPr>
        <p:spPr bwMode="auto">
          <a:xfrm>
            <a:off x="5329556" y="4131726"/>
            <a:ext cx="1816100" cy="583565"/>
          </a:xfrm>
          <a:prstGeom prst="rect">
            <a:avLst/>
          </a:prstGeom>
          <a:solidFill>
            <a:srgbClr val="CCFFFF"/>
          </a:solidFill>
          <a:ln w="9525">
            <a:noFill/>
            <a:miter lim="800000"/>
          </a:ln>
          <a:effectLst>
            <a:outerShdw dist="45791" dir="3378596" algn="ctr" rotWithShape="0">
              <a:schemeClr val="tx1">
                <a:alpha val="50000"/>
              </a:schemeClr>
            </a:outerShdw>
          </a:effectLst>
        </p:spPr>
        <p:txBody>
          <a:bodyPr wrap="none">
            <a:spAutoFit/>
          </a:bodyPr>
          <a:lstStyle/>
          <a:p>
            <a:r>
              <a:rPr kumimoji="1" lang="zh-CN" altLang="en-US" sz="3200" b="1">
                <a:latin typeface="Times New Roman" panose="02020603050405020304" pitchFamily="18" charset="0"/>
                <a:ea typeface="黑体" panose="02010609060101010101" pitchFamily="49" charset="-122"/>
              </a:rPr>
              <a:t>点</a:t>
            </a:r>
            <a:r>
              <a:rPr kumimoji="1" lang="zh-CN" altLang="en-US" sz="3200" b="1" smtClean="0">
                <a:latin typeface="Times New Roman" panose="02020603050405020304" pitchFamily="18" charset="0"/>
                <a:ea typeface="黑体" panose="02010609060101010101" pitchFamily="49" charset="-122"/>
              </a:rPr>
              <a:t>污染源</a:t>
            </a:r>
            <a:endParaRPr kumimoji="1" lang="zh-CN" altLang="en-US" sz="3200" b="1" smtClean="0">
              <a:latin typeface="Times New Roman" panose="02020603050405020304" pitchFamily="18" charset="0"/>
              <a:ea typeface="黑体" panose="02010609060101010101" pitchFamily="49" charset="-122"/>
            </a:endParaRPr>
          </a:p>
        </p:txBody>
      </p:sp>
      <p:sp>
        <p:nvSpPr>
          <p:cNvPr id="12" name="Text Box 3"/>
          <p:cNvSpPr txBox="1">
            <a:spLocks noChangeArrowheads="1"/>
          </p:cNvSpPr>
          <p:nvPr>
            <p:custDataLst>
              <p:tags r:id="rId17"/>
            </p:custDataLst>
          </p:nvPr>
        </p:nvSpPr>
        <p:spPr bwMode="auto">
          <a:xfrm>
            <a:off x="5301616" y="5829062"/>
            <a:ext cx="1816100" cy="583565"/>
          </a:xfrm>
          <a:prstGeom prst="rect">
            <a:avLst/>
          </a:prstGeom>
          <a:solidFill>
            <a:srgbClr val="CCFFFF"/>
          </a:solidFill>
          <a:ln w="9525">
            <a:noFill/>
            <a:miter lim="800000"/>
          </a:ln>
          <a:effectLst>
            <a:outerShdw dist="45791" dir="3378596" algn="ctr" rotWithShape="0">
              <a:schemeClr val="bg2"/>
            </a:outerShdw>
          </a:effectLst>
        </p:spPr>
        <p:txBody>
          <a:bodyPr wrap="none">
            <a:spAutoFit/>
          </a:bodyPr>
          <a:lstStyle/>
          <a:p>
            <a:r>
              <a:rPr kumimoji="1" lang="zh-CN" altLang="en-US" sz="3200" b="1" smtClean="0">
                <a:latin typeface="Times New Roman" panose="02020603050405020304" pitchFamily="18" charset="0"/>
                <a:ea typeface="黑体" panose="02010609060101010101" pitchFamily="49" charset="-122"/>
              </a:rPr>
              <a:t>面污染源</a:t>
            </a:r>
            <a:endParaRPr kumimoji="1" lang="zh-CN" altLang="en-US" sz="3200" b="1" smtClean="0">
              <a:latin typeface="Times New Roman" panose="02020603050405020304" pitchFamily="18" charset="0"/>
              <a:ea typeface="黑体" panose="02010609060101010101" pitchFamily="49" charset="-122"/>
            </a:endParaRPr>
          </a:p>
        </p:txBody>
      </p:sp>
      <p:sp>
        <p:nvSpPr>
          <p:cNvPr id="3" name="文本框 2"/>
          <p:cNvSpPr txBox="1"/>
          <p:nvPr>
            <p:custDataLst>
              <p:tags r:id="rId18"/>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第二节</a:t>
            </a:r>
            <a:endParaRPr lang="zh-CN" altLang="en-US" sz="2800" b="1">
              <a:solidFill>
                <a:srgbClr val="FFC000"/>
              </a:solidFill>
            </a:endParaRPr>
          </a:p>
        </p:txBody>
      </p:sp>
    </p:spTree>
    <p:custDataLst>
      <p:tags r:id="rId19"/>
    </p:custDataLst>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2" name="图片 2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2" name="文本框 1"/>
          <p:cNvSpPr txBox="1"/>
          <p:nvPr>
            <p:custDataLst>
              <p:tags r:id="rId8"/>
            </p:custDataLst>
          </p:nvPr>
        </p:nvSpPr>
        <p:spPr>
          <a:xfrm>
            <a:off x="784860" y="358140"/>
            <a:ext cx="11117580" cy="5384800"/>
          </a:xfrm>
          <a:prstGeom prst="rect">
            <a:avLst/>
          </a:prstGeom>
          <a:noFill/>
        </p:spPr>
        <p:txBody>
          <a:bodyPr wrap="square" rtlCol="0">
            <a:spAutoFit/>
          </a:bodyPr>
          <a:lstStyle/>
          <a:p>
            <a:pPr fontAlgn="auto">
              <a:lnSpc>
                <a:spcPct val="200000"/>
              </a:lnSpc>
            </a:pPr>
            <a:r>
              <a:rPr lang="en-US" altLang="zh-CN" sz="3200" b="1">
                <a:solidFill>
                  <a:schemeClr val="tx1"/>
                </a:solidFill>
              </a:rPr>
              <a:t>3.</a:t>
            </a:r>
            <a:r>
              <a:rPr lang="zh-CN" altLang="en-US" sz="3200" b="1">
                <a:solidFill>
                  <a:schemeClr val="tx1"/>
                </a:solidFill>
              </a:rPr>
              <a:t>大气污染</a:t>
            </a:r>
            <a:endParaRPr lang="zh-CN" altLang="en-US" sz="3200" b="1">
              <a:solidFill>
                <a:schemeClr val="tx1"/>
              </a:solidFill>
            </a:endParaRPr>
          </a:p>
          <a:p>
            <a:pPr fontAlgn="auto">
              <a:lnSpc>
                <a:spcPct val="200000"/>
              </a:lnSpc>
            </a:pPr>
            <a:r>
              <a:rPr lang="zh-CN" altLang="en-US" sz="2800" b="1">
                <a:solidFill>
                  <a:schemeClr val="tx1"/>
                </a:solidFill>
              </a:rPr>
              <a:t>（</a:t>
            </a:r>
            <a:r>
              <a:rPr lang="en-US" altLang="zh-CN" sz="2800" b="1">
                <a:solidFill>
                  <a:schemeClr val="tx1"/>
                </a:solidFill>
              </a:rPr>
              <a:t>1</a:t>
            </a:r>
            <a:r>
              <a:rPr lang="zh-CN" altLang="en-US" sz="2800" b="1">
                <a:solidFill>
                  <a:schemeClr val="tx1"/>
                </a:solidFill>
              </a:rPr>
              <a:t>）成因：</a:t>
            </a:r>
            <a:r>
              <a:rPr kumimoji="1" lang="zh-CN" altLang="en-US" sz="2800" b="1" smtClean="0">
                <a:solidFill>
                  <a:schemeClr val="tx1"/>
                </a:solidFill>
                <a:latin typeface="黑体" panose="02010609060101010101" pitchFamily="49" charset="-122"/>
                <a:ea typeface="黑体" panose="02010609060101010101" pitchFamily="49" charset="-122"/>
                <a:sym typeface="+mn-ea"/>
              </a:rPr>
              <a:t>在</a:t>
            </a:r>
            <a:r>
              <a:rPr kumimoji="1" lang="zh-CN" altLang="en-US" sz="2800" b="1">
                <a:solidFill>
                  <a:srgbClr val="FF0000"/>
                </a:solidFill>
                <a:latin typeface="黑体" panose="02010609060101010101" pitchFamily="49" charset="-122"/>
                <a:ea typeface="黑体" panose="02010609060101010101" pitchFamily="49" charset="-122"/>
                <a:sym typeface="+mn-ea"/>
              </a:rPr>
              <a:t>矿产资源</a:t>
            </a:r>
            <a:r>
              <a:rPr kumimoji="1" lang="zh-CN" altLang="en-US" sz="2800" b="1">
                <a:solidFill>
                  <a:schemeClr val="tx1"/>
                </a:solidFill>
                <a:latin typeface="黑体" panose="02010609060101010101" pitchFamily="49" charset="-122"/>
                <a:ea typeface="黑体" panose="02010609060101010101" pitchFamily="49" charset="-122"/>
                <a:sym typeface="+mn-ea"/>
              </a:rPr>
              <a:t>开发利用的过程中，大量</a:t>
            </a:r>
            <a:r>
              <a:rPr kumimoji="1" lang="zh-CN" altLang="en-US" sz="2800" b="1">
                <a:solidFill>
                  <a:srgbClr val="FF0000"/>
                </a:solidFill>
                <a:latin typeface="黑体" panose="02010609060101010101" pitchFamily="49" charset="-122"/>
                <a:ea typeface="黑体" panose="02010609060101010101" pitchFamily="49" charset="-122"/>
                <a:sym typeface="+mn-ea"/>
              </a:rPr>
              <a:t>粉尘</a:t>
            </a:r>
            <a:r>
              <a:rPr kumimoji="1" lang="zh-CN" altLang="en-US" sz="2800" b="1">
                <a:solidFill>
                  <a:schemeClr val="tx1"/>
                </a:solidFill>
                <a:latin typeface="黑体" panose="02010609060101010101" pitchFamily="49" charset="-122"/>
                <a:ea typeface="黑体" panose="02010609060101010101" pitchFamily="49" charset="-122"/>
                <a:sym typeface="+mn-ea"/>
              </a:rPr>
              <a:t>和</a:t>
            </a:r>
            <a:r>
              <a:rPr kumimoji="1" lang="zh-CN" altLang="en-US" sz="2800" b="1">
                <a:solidFill>
                  <a:srgbClr val="FF0000"/>
                </a:solidFill>
                <a:latin typeface="黑体" panose="02010609060101010101" pitchFamily="49" charset="-122"/>
                <a:ea typeface="黑体" panose="02010609060101010101" pitchFamily="49" charset="-122"/>
                <a:sym typeface="+mn-ea"/>
              </a:rPr>
              <a:t>废气</a:t>
            </a:r>
            <a:r>
              <a:rPr kumimoji="1" lang="zh-CN" altLang="en-US" sz="2800" b="1">
                <a:solidFill>
                  <a:schemeClr val="tx1"/>
                </a:solidFill>
                <a:latin typeface="黑体" panose="02010609060101010101" pitchFamily="49" charset="-122"/>
                <a:ea typeface="黑体" panose="02010609060101010101" pitchFamily="49" charset="-122"/>
                <a:sym typeface="+mn-ea"/>
              </a:rPr>
              <a:t>进入大气层， 这些污染物的</a:t>
            </a:r>
            <a:r>
              <a:rPr kumimoji="1" lang="zh-CN" altLang="en-US" sz="2800" b="1">
                <a:solidFill>
                  <a:srgbClr val="FF0000"/>
                </a:solidFill>
                <a:latin typeface="黑体" panose="02010609060101010101" pitchFamily="49" charset="-122"/>
                <a:ea typeface="黑体" panose="02010609060101010101" pitchFamily="49" charset="-122"/>
                <a:sym typeface="+mn-ea"/>
              </a:rPr>
              <a:t>浓度</a:t>
            </a:r>
            <a:r>
              <a:rPr kumimoji="1" lang="zh-CN" altLang="en-US" sz="2800" b="1">
                <a:solidFill>
                  <a:schemeClr val="tx1"/>
                </a:solidFill>
                <a:latin typeface="黑体" panose="02010609060101010101" pitchFamily="49" charset="-122"/>
                <a:ea typeface="黑体" panose="02010609060101010101" pitchFamily="49" charset="-122"/>
                <a:sym typeface="+mn-ea"/>
              </a:rPr>
              <a:t>若</a:t>
            </a:r>
            <a:r>
              <a:rPr kumimoji="1" lang="zh-CN" altLang="en-US" sz="2800" b="1">
                <a:solidFill>
                  <a:srgbClr val="FF0000"/>
                </a:solidFill>
                <a:latin typeface="黑体" panose="02010609060101010101" pitchFamily="49" charset="-122"/>
                <a:ea typeface="黑体" panose="02010609060101010101" pitchFamily="49" charset="-122"/>
                <a:sym typeface="+mn-ea"/>
              </a:rPr>
              <a:t>超过一定标准</a:t>
            </a:r>
            <a:r>
              <a:rPr kumimoji="1" lang="zh-CN" altLang="en-US" sz="2800" b="1">
                <a:solidFill>
                  <a:schemeClr val="tx1"/>
                </a:solidFill>
                <a:latin typeface="黑体" panose="02010609060101010101" pitchFamily="49" charset="-122"/>
                <a:ea typeface="黑体" panose="02010609060101010101" pitchFamily="49" charset="-122"/>
                <a:sym typeface="+mn-ea"/>
              </a:rPr>
              <a:t>并持续一段时间，就会造成大气污染，对人和环境造成不良</a:t>
            </a:r>
            <a:r>
              <a:rPr kumimoji="1" lang="zh-CN" altLang="en-US" sz="2800" b="1" smtClean="0">
                <a:solidFill>
                  <a:schemeClr val="tx1"/>
                </a:solidFill>
                <a:latin typeface="黑体" panose="02010609060101010101" pitchFamily="49" charset="-122"/>
                <a:ea typeface="黑体" panose="02010609060101010101" pitchFamily="49" charset="-122"/>
                <a:sym typeface="+mn-ea"/>
              </a:rPr>
              <a:t>影响。</a:t>
            </a:r>
            <a:endParaRPr kumimoji="1" lang="zh-CN" altLang="en-US" sz="2800" b="1">
              <a:solidFill>
                <a:schemeClr val="tx1"/>
              </a:solidFill>
              <a:latin typeface="黑体" panose="02010609060101010101" pitchFamily="49" charset="-122"/>
              <a:ea typeface="黑体" panose="02010609060101010101" pitchFamily="49" charset="-122"/>
            </a:endParaRPr>
          </a:p>
          <a:p>
            <a:pPr fontAlgn="auto">
              <a:lnSpc>
                <a:spcPct val="200000"/>
              </a:lnSpc>
            </a:pPr>
            <a:r>
              <a:rPr kumimoji="1" lang="zh-CN" altLang="en-US" sz="2800" b="1">
                <a:solidFill>
                  <a:schemeClr val="tx1"/>
                </a:solidFill>
                <a:latin typeface="黑体" panose="02010609060101010101" pitchFamily="49" charset="-122"/>
                <a:ea typeface="黑体" panose="02010609060101010101" pitchFamily="49" charset="-122"/>
              </a:rPr>
              <a:t>（</a:t>
            </a:r>
            <a:r>
              <a:rPr kumimoji="1" lang="en-US" altLang="zh-CN" sz="2800" b="1">
                <a:solidFill>
                  <a:schemeClr val="tx1"/>
                </a:solidFill>
                <a:latin typeface="黑体" panose="02010609060101010101" pitchFamily="49" charset="-122"/>
                <a:ea typeface="黑体" panose="02010609060101010101" pitchFamily="49" charset="-122"/>
              </a:rPr>
              <a:t>2</a:t>
            </a:r>
            <a:r>
              <a:rPr kumimoji="1" lang="zh-CN" altLang="en-US" sz="2800" b="1">
                <a:solidFill>
                  <a:schemeClr val="tx1"/>
                </a:solidFill>
                <a:latin typeface="黑体" panose="02010609060101010101" pitchFamily="49" charset="-122"/>
                <a:ea typeface="黑体" panose="02010609060101010101" pitchFamily="49" charset="-122"/>
              </a:rPr>
              <a:t>）煤炭燃烧</a:t>
            </a:r>
            <a:r>
              <a:rPr kumimoji="1" lang="en-US" altLang="zh-CN" sz="2800" b="1">
                <a:solidFill>
                  <a:schemeClr val="tx1"/>
                </a:solidFill>
                <a:latin typeface="黑体" panose="02010609060101010101" pitchFamily="49" charset="-122"/>
                <a:ea typeface="黑体" panose="02010609060101010101" pitchFamily="49" charset="-122"/>
              </a:rPr>
              <a:t>----</a:t>
            </a:r>
            <a:r>
              <a:rPr kumimoji="1" lang="zh-CN" altLang="en-US" sz="2800" b="1">
                <a:solidFill>
                  <a:schemeClr val="tx1"/>
                </a:solidFill>
                <a:latin typeface="黑体" panose="02010609060101010101" pitchFamily="49" charset="-122"/>
                <a:ea typeface="黑体" panose="02010609060101010101" pitchFamily="49" charset="-122"/>
              </a:rPr>
              <a:t>二氧化硫、氮氧化物、烟尘</a:t>
            </a:r>
            <a:r>
              <a:rPr kumimoji="1" lang="en-US" altLang="zh-CN" sz="2800" b="1">
                <a:solidFill>
                  <a:schemeClr val="tx1"/>
                </a:solidFill>
                <a:latin typeface="黑体" panose="02010609060101010101" pitchFamily="49" charset="-122"/>
                <a:ea typeface="黑体" panose="02010609060101010101" pitchFamily="49" charset="-122"/>
              </a:rPr>
              <a:t>----</a:t>
            </a:r>
            <a:r>
              <a:rPr kumimoji="1" lang="zh-CN" altLang="en-US" sz="2800" b="1" i="1" u="sng">
                <a:solidFill>
                  <a:schemeClr val="tx1"/>
                </a:solidFill>
                <a:latin typeface="黑体" panose="02010609060101010101" pitchFamily="49" charset="-122"/>
                <a:ea typeface="黑体" panose="02010609060101010101" pitchFamily="49" charset="-122"/>
              </a:rPr>
              <a:t>烟雾事件</a:t>
            </a:r>
            <a:endParaRPr kumimoji="1" lang="zh-CN" altLang="en-US" sz="2800" b="1">
              <a:solidFill>
                <a:schemeClr val="tx1"/>
              </a:solidFill>
              <a:latin typeface="黑体" panose="02010609060101010101" pitchFamily="49" charset="-122"/>
              <a:ea typeface="黑体" panose="02010609060101010101" pitchFamily="49" charset="-122"/>
            </a:endParaRPr>
          </a:p>
          <a:p>
            <a:pPr fontAlgn="auto">
              <a:lnSpc>
                <a:spcPct val="200000"/>
              </a:lnSpc>
            </a:pPr>
            <a:r>
              <a:rPr kumimoji="1" lang="zh-CN" altLang="en-US" sz="2800" b="1">
                <a:solidFill>
                  <a:schemeClr val="tx1"/>
                </a:solidFill>
                <a:latin typeface="黑体" panose="02010609060101010101" pitchFamily="49" charset="-122"/>
                <a:ea typeface="黑体" panose="02010609060101010101" pitchFamily="49" charset="-122"/>
              </a:rPr>
              <a:t>石油化工产品的过度使用</a:t>
            </a:r>
            <a:r>
              <a:rPr kumimoji="1" lang="en-US" altLang="zh-CN" sz="2800" b="1">
                <a:solidFill>
                  <a:schemeClr val="tx1"/>
                </a:solidFill>
                <a:latin typeface="黑体" panose="02010609060101010101" pitchFamily="49" charset="-122"/>
                <a:ea typeface="黑体" panose="02010609060101010101" pitchFamily="49" charset="-122"/>
              </a:rPr>
              <a:t>----</a:t>
            </a:r>
            <a:r>
              <a:rPr kumimoji="1" lang="zh-CN" altLang="en-US" sz="2800" b="1">
                <a:solidFill>
                  <a:schemeClr val="tx1"/>
                </a:solidFill>
                <a:latin typeface="黑体" panose="02010609060101010101" pitchFamily="49" charset="-122"/>
                <a:ea typeface="黑体" panose="02010609060101010101" pitchFamily="49" charset="-122"/>
              </a:rPr>
              <a:t>烯烃、二氧化氮、链烷</a:t>
            </a:r>
            <a:r>
              <a:rPr kumimoji="1" lang="en-US" altLang="zh-CN" sz="2800" b="1">
                <a:solidFill>
                  <a:schemeClr val="tx1"/>
                </a:solidFill>
                <a:latin typeface="黑体" panose="02010609060101010101" pitchFamily="49" charset="-122"/>
                <a:ea typeface="黑体" panose="02010609060101010101" pitchFamily="49" charset="-122"/>
              </a:rPr>
              <a:t>----</a:t>
            </a:r>
            <a:r>
              <a:rPr kumimoji="1" lang="zh-CN" altLang="en-US" sz="2800" b="1" i="1" u="sng">
                <a:solidFill>
                  <a:schemeClr val="tx1"/>
                </a:solidFill>
                <a:latin typeface="黑体" panose="02010609060101010101" pitchFamily="49" charset="-122"/>
                <a:ea typeface="黑体" panose="02010609060101010101" pitchFamily="49" charset="-122"/>
              </a:rPr>
              <a:t>光化学烟雾</a:t>
            </a:r>
            <a:endParaRPr kumimoji="1" lang="zh-CN" altLang="en-US" sz="2800" b="1" i="1" u="sng">
              <a:solidFill>
                <a:schemeClr val="tx1"/>
              </a:solidFill>
              <a:latin typeface="黑体" panose="02010609060101010101" pitchFamily="49" charset="-122"/>
              <a:ea typeface="黑体" panose="02010609060101010101" pitchFamily="49" charset="-122"/>
            </a:endParaRPr>
          </a:p>
        </p:txBody>
      </p:sp>
      <p:sp>
        <p:nvSpPr>
          <p:cNvPr id="3" name="文本框 2"/>
          <p:cNvSpPr txBox="1"/>
          <p:nvPr>
            <p:custDataLst>
              <p:tags r:id="rId9"/>
            </p:custDataLst>
          </p:nvPr>
        </p:nvSpPr>
        <p:spPr>
          <a:xfrm>
            <a:off x="7498080" y="3422015"/>
            <a:ext cx="1207770" cy="645160"/>
          </a:xfrm>
          <a:prstGeom prst="rect">
            <a:avLst/>
          </a:prstGeom>
          <a:noFill/>
          <a:ln>
            <a:solidFill>
              <a:schemeClr val="accent1"/>
            </a:solidFill>
          </a:ln>
        </p:spPr>
        <p:txBody>
          <a:bodyPr wrap="square" rtlCol="0">
            <a:spAutoFit/>
          </a:bodyPr>
          <a:lstStyle/>
          <a:p>
            <a:r>
              <a:rPr lang="zh-CN" altLang="en-US" sz="3600" b="1">
                <a:solidFill>
                  <a:srgbClr val="00B050"/>
                </a:solidFill>
              </a:rPr>
              <a:t>酸雨</a:t>
            </a:r>
            <a:endParaRPr lang="zh-CN" altLang="en-US" sz="3600" b="1">
              <a:solidFill>
                <a:srgbClr val="00B050"/>
              </a:solidFill>
            </a:endParaRPr>
          </a:p>
        </p:txBody>
      </p:sp>
      <p:cxnSp>
        <p:nvCxnSpPr>
          <p:cNvPr id="4" name="直接箭头连接符 3"/>
          <p:cNvCxnSpPr>
            <a:endCxn id="3" idx="1"/>
          </p:cNvCxnSpPr>
          <p:nvPr>
            <p:custDataLst>
              <p:tags r:id="rId10"/>
            </p:custDataLst>
          </p:nvPr>
        </p:nvCxnSpPr>
        <p:spPr>
          <a:xfrm flipV="1">
            <a:off x="2450465" y="3744595"/>
            <a:ext cx="5047615" cy="614045"/>
          </a:xfrm>
          <a:prstGeom prst="straightConnector1">
            <a:avLst/>
          </a:prstGeom>
          <a:ln w="31750">
            <a:solidFill>
              <a:srgbClr val="66A1ED"/>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11"/>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第二节</a:t>
            </a:r>
            <a:endParaRPr lang="zh-CN" altLang="en-US" sz="2800" b="1">
              <a:solidFill>
                <a:srgbClr val="FFC000"/>
              </a:solidFill>
            </a:endParaRPr>
          </a:p>
        </p:txBody>
      </p:sp>
    </p:spTree>
    <p:custDataLst>
      <p:tags r:id="rId12"/>
    </p:custDataLst>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solidFill>
        <a:effectLst/>
      </p:bgPr>
    </p:bg>
    <p:spTree>
      <p:nvGrpSpPr>
        <p:cNvPr id="1" name=""/>
        <p:cNvGrpSpPr/>
        <p:nvPr>
          <p:custDataLst>
            <p:tags r:id="rId3"/>
          </p:custDataLst>
        </p:nvPr>
      </p:nvGrpSpPr>
      <p:grpSpPr>
        <a:xfrm>
          <a:off x="0" y="0"/>
          <a:ext cx="0" cy="0"/>
        </a:xfrm>
      </p:grpSpPr>
      <p:pic>
        <p:nvPicPr>
          <p:cNvPr id="2" name="图片 1"/>
          <p:cNvPicPr>
            <a:picLocks noChangeAspect="1"/>
          </p:cNvPicPr>
          <p:nvPr userDrawn="1">
            <p:custDataLst>
              <p:tags r:id="rId5"/>
            </p:custDataLst>
          </p:nvPr>
        </p:nvPicPr>
        <p:blipFill>
          <a:blip r:embed="rId4"/>
          <a:stretch>
            <a:fillRect/>
          </a:stretch>
        </p:blipFill>
        <p:spPr>
          <a:xfrm>
            <a:off x="11456035" y="5844540"/>
            <a:ext cx="735965" cy="1013460"/>
          </a:xfrm>
          <a:prstGeom prst="rect">
            <a:avLst/>
          </a:prstGeom>
        </p:spPr>
      </p:pic>
      <p:pic>
        <p:nvPicPr>
          <p:cNvPr id="23" name="图片 22"/>
          <p:cNvPicPr>
            <a:picLocks noChangeAspect="1"/>
          </p:cNvPicPr>
          <p:nvPr userDrawn="1">
            <p:custDataLst>
              <p:tags r:id="rId7"/>
            </p:custDataLst>
          </p:nvPr>
        </p:nvPicPr>
        <p:blipFill>
          <a:blip r:embed="rId6"/>
          <a:stretch>
            <a:fillRect/>
          </a:stretch>
        </p:blipFill>
        <p:spPr>
          <a:xfrm>
            <a:off x="0" y="-12065"/>
            <a:ext cx="784860" cy="774065"/>
          </a:xfrm>
          <a:prstGeom prst="rect">
            <a:avLst/>
          </a:prstGeom>
        </p:spPr>
      </p:pic>
      <p:sp>
        <p:nvSpPr>
          <p:cNvPr id="3" name="文本框 2"/>
          <p:cNvSpPr txBox="1"/>
          <p:nvPr>
            <p:custDataLst>
              <p:tags r:id="rId8"/>
            </p:custDataLst>
          </p:nvPr>
        </p:nvSpPr>
        <p:spPr>
          <a:xfrm>
            <a:off x="1047115" y="187960"/>
            <a:ext cx="10603865" cy="583565"/>
          </a:xfrm>
          <a:prstGeom prst="rect">
            <a:avLst/>
          </a:prstGeom>
          <a:noFill/>
        </p:spPr>
        <p:txBody>
          <a:bodyPr wrap="square" rtlCol="0">
            <a:spAutoFit/>
          </a:bodyPr>
          <a:lstStyle/>
          <a:p>
            <a:r>
              <a:rPr lang="en-US" altLang="zh-CN" sz="3200" b="1">
                <a:latin typeface="+mn-ea"/>
                <a:cs typeface="+mn-ea"/>
              </a:rPr>
              <a:t>4.</a:t>
            </a:r>
            <a:r>
              <a:rPr lang="zh-CN" altLang="en-US" sz="3200" b="1">
                <a:latin typeface="+mn-ea"/>
                <a:cs typeface="+mn-ea"/>
              </a:rPr>
              <a:t>固体废弃物污染</a:t>
            </a:r>
            <a:endParaRPr lang="zh-CN" altLang="en-US" sz="3200" b="1">
              <a:latin typeface="+mn-ea"/>
              <a:cs typeface="+mn-ea"/>
            </a:endParaRPr>
          </a:p>
        </p:txBody>
      </p:sp>
      <p:sp>
        <p:nvSpPr>
          <p:cNvPr id="243714" name="Text Box 2"/>
          <p:cNvSpPr txBox="1">
            <a:spLocks noChangeArrowheads="1"/>
          </p:cNvSpPr>
          <p:nvPr>
            <p:custDataLst>
              <p:tags r:id="rId9"/>
            </p:custDataLst>
          </p:nvPr>
        </p:nvSpPr>
        <p:spPr bwMode="auto">
          <a:xfrm>
            <a:off x="1142366" y="2701291"/>
            <a:ext cx="540385" cy="2245360"/>
          </a:xfrm>
          <a:prstGeom prst="rect">
            <a:avLst/>
          </a:prstGeom>
          <a:solidFill>
            <a:srgbClr val="008080"/>
          </a:solidFill>
          <a:ln w="9525" algn="ctr">
            <a:noFill/>
            <a:miter lim="800000"/>
          </a:ln>
          <a:effectLst>
            <a:outerShdw dist="107763" dir="2700000" algn="ctr" rotWithShape="0">
              <a:schemeClr val="bg2">
                <a:alpha val="50000"/>
              </a:schemeClr>
            </a:outerShdw>
          </a:effectLst>
        </p:spPr>
        <p:txBody>
          <a:bodyPr wrap="none">
            <a:spAutoFit/>
          </a:bodyPr>
          <a:lstStyle/>
          <a:p>
            <a:r>
              <a:rPr lang="zh-CN" altLang="en-US" sz="2800" b="1">
                <a:solidFill>
                  <a:schemeClr val="bg1"/>
                </a:solidFill>
                <a:ea typeface="黑体" panose="02010609060101010101" pitchFamily="49" charset="-122"/>
              </a:rPr>
              <a:t>固</a:t>
            </a:r>
            <a:endParaRPr lang="zh-CN" altLang="en-US" sz="2800" b="1">
              <a:solidFill>
                <a:schemeClr val="bg1"/>
              </a:solidFill>
              <a:ea typeface="黑体" panose="02010609060101010101" pitchFamily="49" charset="-122"/>
            </a:endParaRPr>
          </a:p>
          <a:p>
            <a:r>
              <a:rPr lang="zh-CN" altLang="en-US" sz="2800" b="1">
                <a:solidFill>
                  <a:schemeClr val="bg1"/>
                </a:solidFill>
                <a:ea typeface="黑体" panose="02010609060101010101" pitchFamily="49" charset="-122"/>
              </a:rPr>
              <a:t>体</a:t>
            </a:r>
            <a:endParaRPr lang="zh-CN" altLang="en-US" sz="2800" b="1">
              <a:solidFill>
                <a:schemeClr val="bg1"/>
              </a:solidFill>
              <a:ea typeface="黑体" panose="02010609060101010101" pitchFamily="49" charset="-122"/>
            </a:endParaRPr>
          </a:p>
          <a:p>
            <a:r>
              <a:rPr lang="zh-CN" altLang="en-US" sz="2800" b="1">
                <a:solidFill>
                  <a:schemeClr val="bg1"/>
                </a:solidFill>
                <a:ea typeface="黑体" panose="02010609060101010101" pitchFamily="49" charset="-122"/>
              </a:rPr>
              <a:t>废</a:t>
            </a:r>
            <a:endParaRPr lang="zh-CN" altLang="en-US" sz="2800" b="1">
              <a:solidFill>
                <a:schemeClr val="bg1"/>
              </a:solidFill>
              <a:ea typeface="黑体" panose="02010609060101010101" pitchFamily="49" charset="-122"/>
            </a:endParaRPr>
          </a:p>
          <a:p>
            <a:r>
              <a:rPr lang="zh-CN" altLang="en-US" sz="2800" b="1">
                <a:solidFill>
                  <a:schemeClr val="bg1"/>
                </a:solidFill>
                <a:ea typeface="黑体" panose="02010609060101010101" pitchFamily="49" charset="-122"/>
              </a:rPr>
              <a:t>弃</a:t>
            </a:r>
            <a:endParaRPr lang="zh-CN" altLang="en-US" sz="2800" b="1">
              <a:solidFill>
                <a:schemeClr val="bg1"/>
              </a:solidFill>
              <a:ea typeface="黑体" panose="02010609060101010101" pitchFamily="49" charset="-122"/>
            </a:endParaRPr>
          </a:p>
          <a:p>
            <a:r>
              <a:rPr lang="zh-CN" altLang="en-US" sz="2800" b="1">
                <a:solidFill>
                  <a:schemeClr val="bg1"/>
                </a:solidFill>
                <a:ea typeface="黑体" panose="02010609060101010101" pitchFamily="49" charset="-122"/>
              </a:rPr>
              <a:t>物</a:t>
            </a:r>
            <a:endParaRPr lang="zh-CN" altLang="en-US" sz="2800" b="1">
              <a:solidFill>
                <a:schemeClr val="bg1"/>
              </a:solidFill>
              <a:ea typeface="黑体" panose="02010609060101010101" pitchFamily="49" charset="-122"/>
            </a:endParaRPr>
          </a:p>
        </p:txBody>
      </p:sp>
      <p:sp>
        <p:nvSpPr>
          <p:cNvPr id="243717" name="Text Box 5"/>
          <p:cNvSpPr txBox="1">
            <a:spLocks noChangeArrowheads="1"/>
          </p:cNvSpPr>
          <p:nvPr>
            <p:custDataLst>
              <p:tags r:id="rId10"/>
            </p:custDataLst>
          </p:nvPr>
        </p:nvSpPr>
        <p:spPr bwMode="auto">
          <a:xfrm>
            <a:off x="2399030" y="1842770"/>
            <a:ext cx="918845" cy="521970"/>
          </a:xfrm>
          <a:prstGeom prst="rect">
            <a:avLst/>
          </a:prstGeom>
          <a:solidFill>
            <a:srgbClr val="99CCFF"/>
          </a:solidFill>
          <a:ln w="9525" algn="ctr">
            <a:noFill/>
            <a:miter lim="800000"/>
          </a:ln>
          <a:effectLst/>
        </p:spPr>
        <p:txBody>
          <a:bodyPr wrap="square">
            <a:spAutoFit/>
          </a:bodyPr>
          <a:lstStyle/>
          <a:p>
            <a:r>
              <a:rPr lang="zh-CN" altLang="en-US" sz="2800" b="1">
                <a:ea typeface="黑体" panose="02010609060101010101" pitchFamily="49" charset="-122"/>
              </a:rPr>
              <a:t>种类</a:t>
            </a:r>
            <a:endParaRPr lang="zh-CN" altLang="en-US" sz="2800" b="1">
              <a:ea typeface="黑体" panose="02010609060101010101" pitchFamily="49" charset="-122"/>
            </a:endParaRPr>
          </a:p>
        </p:txBody>
      </p:sp>
      <p:sp>
        <p:nvSpPr>
          <p:cNvPr id="243719" name="Text Box 7"/>
          <p:cNvSpPr txBox="1">
            <a:spLocks noChangeArrowheads="1"/>
          </p:cNvSpPr>
          <p:nvPr>
            <p:custDataLst>
              <p:tags r:id="rId11"/>
            </p:custDataLst>
          </p:nvPr>
        </p:nvSpPr>
        <p:spPr bwMode="auto">
          <a:xfrm>
            <a:off x="3999443" y="1163956"/>
            <a:ext cx="2672080" cy="521970"/>
          </a:xfrm>
          <a:prstGeom prst="rect">
            <a:avLst/>
          </a:prstGeom>
          <a:solidFill>
            <a:srgbClr val="003366"/>
          </a:solidFill>
          <a:ln w="9525" algn="ctr">
            <a:noFill/>
            <a:miter lim="800000"/>
          </a:ln>
          <a:effectLst/>
        </p:spPr>
        <p:txBody>
          <a:bodyPr wrap="none">
            <a:spAutoFit/>
          </a:bodyPr>
          <a:lstStyle/>
          <a:p>
            <a:r>
              <a:rPr lang="zh-CN" altLang="en-US" sz="2800" b="1">
                <a:solidFill>
                  <a:schemeClr val="bg1"/>
                </a:solidFill>
              </a:rPr>
              <a:t>工业固体废弃物</a:t>
            </a:r>
            <a:endParaRPr lang="zh-CN" altLang="en-US" sz="2800" b="1">
              <a:solidFill>
                <a:schemeClr val="bg1"/>
              </a:solidFill>
            </a:endParaRPr>
          </a:p>
        </p:txBody>
      </p:sp>
      <p:sp>
        <p:nvSpPr>
          <p:cNvPr id="243720" name="Text Box 8"/>
          <p:cNvSpPr txBox="1">
            <a:spLocks noChangeArrowheads="1"/>
          </p:cNvSpPr>
          <p:nvPr>
            <p:custDataLst>
              <p:tags r:id="rId12"/>
            </p:custDataLst>
          </p:nvPr>
        </p:nvSpPr>
        <p:spPr bwMode="auto">
          <a:xfrm>
            <a:off x="4000490" y="1862457"/>
            <a:ext cx="1605280" cy="521970"/>
          </a:xfrm>
          <a:prstGeom prst="rect">
            <a:avLst/>
          </a:prstGeom>
          <a:solidFill>
            <a:srgbClr val="003366"/>
          </a:solidFill>
          <a:ln w="9525" algn="ctr">
            <a:noFill/>
            <a:miter lim="800000"/>
          </a:ln>
          <a:effectLst/>
        </p:spPr>
        <p:txBody>
          <a:bodyPr wrap="none">
            <a:spAutoFit/>
          </a:bodyPr>
          <a:lstStyle/>
          <a:p>
            <a:r>
              <a:rPr lang="zh-CN" altLang="en-US" sz="2800" b="1">
                <a:solidFill>
                  <a:schemeClr val="bg1"/>
                </a:solidFill>
              </a:rPr>
              <a:t>城市垃圾</a:t>
            </a:r>
            <a:endParaRPr lang="zh-CN" altLang="en-US" sz="2800" b="1">
              <a:solidFill>
                <a:schemeClr val="bg1"/>
              </a:solidFill>
            </a:endParaRPr>
          </a:p>
        </p:txBody>
      </p:sp>
      <p:sp>
        <p:nvSpPr>
          <p:cNvPr id="243727" name="Text Box 15"/>
          <p:cNvSpPr txBox="1">
            <a:spLocks noChangeArrowheads="1"/>
          </p:cNvSpPr>
          <p:nvPr>
            <p:custDataLst>
              <p:tags r:id="rId13"/>
            </p:custDataLst>
          </p:nvPr>
        </p:nvSpPr>
        <p:spPr bwMode="auto">
          <a:xfrm>
            <a:off x="4015730" y="2560956"/>
            <a:ext cx="1605280" cy="521970"/>
          </a:xfrm>
          <a:prstGeom prst="rect">
            <a:avLst/>
          </a:prstGeom>
          <a:solidFill>
            <a:srgbClr val="003366"/>
          </a:solidFill>
          <a:ln w="9525" algn="ctr">
            <a:noFill/>
            <a:miter lim="800000"/>
          </a:ln>
          <a:effectLst/>
        </p:spPr>
        <p:txBody>
          <a:bodyPr wrap="none">
            <a:spAutoFit/>
          </a:bodyPr>
          <a:lstStyle/>
          <a:p>
            <a:r>
              <a:rPr lang="zh-CN" altLang="en-US" sz="2800" b="1">
                <a:solidFill>
                  <a:schemeClr val="bg1"/>
                </a:solidFill>
              </a:rPr>
              <a:t>危险废物</a:t>
            </a:r>
            <a:endParaRPr lang="zh-CN" altLang="en-US" sz="2800" b="1">
              <a:solidFill>
                <a:schemeClr val="bg1"/>
              </a:solidFill>
            </a:endParaRPr>
          </a:p>
        </p:txBody>
      </p:sp>
      <p:sp>
        <p:nvSpPr>
          <p:cNvPr id="243728" name="Text Box 16"/>
          <p:cNvSpPr txBox="1">
            <a:spLocks noChangeArrowheads="1"/>
          </p:cNvSpPr>
          <p:nvPr>
            <p:custDataLst>
              <p:tags r:id="rId14"/>
            </p:custDataLst>
          </p:nvPr>
        </p:nvSpPr>
        <p:spPr bwMode="auto">
          <a:xfrm>
            <a:off x="2413000" y="3562350"/>
            <a:ext cx="904875" cy="521970"/>
          </a:xfrm>
          <a:prstGeom prst="rect">
            <a:avLst/>
          </a:prstGeom>
          <a:solidFill>
            <a:srgbClr val="99CCFF"/>
          </a:solidFill>
          <a:ln w="9525" algn="ctr">
            <a:noFill/>
            <a:miter lim="800000"/>
          </a:ln>
          <a:effectLst/>
        </p:spPr>
        <p:txBody>
          <a:bodyPr wrap="square">
            <a:spAutoFit/>
          </a:bodyPr>
          <a:lstStyle/>
          <a:p>
            <a:r>
              <a:rPr lang="zh-CN" altLang="en-US" sz="2800" b="1">
                <a:ea typeface="黑体" panose="02010609060101010101" pitchFamily="49" charset="-122"/>
              </a:rPr>
              <a:t>危害</a:t>
            </a:r>
            <a:endParaRPr lang="zh-CN" altLang="en-US" sz="2800" b="1">
              <a:ea typeface="黑体" panose="02010609060101010101" pitchFamily="49" charset="-122"/>
            </a:endParaRPr>
          </a:p>
        </p:txBody>
      </p:sp>
      <p:sp>
        <p:nvSpPr>
          <p:cNvPr id="243730" name="Text Box 18"/>
          <p:cNvSpPr txBox="1">
            <a:spLocks noChangeArrowheads="1"/>
          </p:cNvSpPr>
          <p:nvPr>
            <p:custDataLst>
              <p:tags r:id="rId15"/>
            </p:custDataLst>
          </p:nvPr>
        </p:nvSpPr>
        <p:spPr bwMode="auto">
          <a:xfrm>
            <a:off x="3999442" y="3259139"/>
            <a:ext cx="6939280" cy="521970"/>
          </a:xfrm>
          <a:prstGeom prst="rect">
            <a:avLst/>
          </a:prstGeom>
          <a:solidFill>
            <a:schemeClr val="accent2"/>
          </a:solidFill>
          <a:ln w="9525" algn="ctr">
            <a:noFill/>
            <a:miter lim="800000"/>
          </a:ln>
          <a:effectLst/>
        </p:spPr>
        <p:txBody>
          <a:bodyPr wrap="none">
            <a:spAutoFit/>
          </a:bodyPr>
          <a:lstStyle/>
          <a:p>
            <a:r>
              <a:rPr lang="zh-CN" altLang="en-US" sz="2800" b="1">
                <a:solidFill>
                  <a:schemeClr val="bg1"/>
                </a:solidFill>
              </a:rPr>
              <a:t>通过多种途径污染环境，进而影响人体健康</a:t>
            </a:r>
            <a:endParaRPr lang="zh-CN" altLang="en-US" sz="2800" b="1">
              <a:solidFill>
                <a:schemeClr val="bg1"/>
              </a:solidFill>
            </a:endParaRPr>
          </a:p>
        </p:txBody>
      </p:sp>
      <p:sp>
        <p:nvSpPr>
          <p:cNvPr id="243731" name="Text Box 19"/>
          <p:cNvSpPr txBox="1">
            <a:spLocks noChangeArrowheads="1"/>
          </p:cNvSpPr>
          <p:nvPr>
            <p:custDataLst>
              <p:tags r:id="rId16"/>
            </p:custDataLst>
          </p:nvPr>
        </p:nvSpPr>
        <p:spPr bwMode="auto">
          <a:xfrm>
            <a:off x="4000288" y="3957957"/>
            <a:ext cx="6228080" cy="521970"/>
          </a:xfrm>
          <a:prstGeom prst="rect">
            <a:avLst/>
          </a:prstGeom>
          <a:solidFill>
            <a:schemeClr val="accent2"/>
          </a:solidFill>
          <a:ln w="9525" algn="ctr">
            <a:noFill/>
            <a:miter lim="800000"/>
          </a:ln>
          <a:effectLst/>
        </p:spPr>
        <p:txBody>
          <a:bodyPr wrap="none">
            <a:spAutoFit/>
          </a:bodyPr>
          <a:lstStyle/>
          <a:p>
            <a:pPr algn="l"/>
            <a:r>
              <a:rPr lang="zh-CN" altLang="en-US" sz="2800" b="1">
                <a:solidFill>
                  <a:schemeClr val="bg1"/>
                </a:solidFill>
                <a:sym typeface="+mn-ea"/>
              </a:rPr>
              <a:t>露天堆放和填埋处置需占用大量的土地</a:t>
            </a:r>
            <a:endParaRPr lang="zh-CN" altLang="en-US" sz="2800" b="1">
              <a:solidFill>
                <a:schemeClr val="bg1"/>
              </a:solidFill>
              <a:sym typeface="+mn-ea"/>
            </a:endParaRPr>
          </a:p>
        </p:txBody>
      </p:sp>
      <p:sp>
        <p:nvSpPr>
          <p:cNvPr id="13" name="左大括号 12"/>
          <p:cNvSpPr/>
          <p:nvPr>
            <p:custDataLst>
              <p:tags r:id="rId17"/>
            </p:custDataLst>
          </p:nvPr>
        </p:nvSpPr>
        <p:spPr>
          <a:xfrm>
            <a:off x="1873250" y="2140585"/>
            <a:ext cx="476250" cy="336740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14" name="左大括号 13"/>
          <p:cNvSpPr/>
          <p:nvPr>
            <p:custDataLst>
              <p:tags r:id="rId18"/>
            </p:custDataLst>
          </p:nvPr>
        </p:nvSpPr>
        <p:spPr>
          <a:xfrm>
            <a:off x="3437255" y="1359535"/>
            <a:ext cx="476250" cy="154686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5" name="左大括号 14"/>
          <p:cNvSpPr/>
          <p:nvPr>
            <p:custDataLst>
              <p:tags r:id="rId19"/>
            </p:custDataLst>
          </p:nvPr>
        </p:nvSpPr>
        <p:spPr>
          <a:xfrm>
            <a:off x="3476625" y="3494405"/>
            <a:ext cx="476250" cy="65976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4" name="Text Box 16"/>
          <p:cNvSpPr txBox="1">
            <a:spLocks noChangeArrowheads="1"/>
          </p:cNvSpPr>
          <p:nvPr>
            <p:custDataLst>
              <p:tags r:id="rId20"/>
            </p:custDataLst>
          </p:nvPr>
        </p:nvSpPr>
        <p:spPr bwMode="auto">
          <a:xfrm>
            <a:off x="2444750" y="5281930"/>
            <a:ext cx="904875" cy="521970"/>
          </a:xfrm>
          <a:prstGeom prst="rect">
            <a:avLst/>
          </a:prstGeom>
          <a:solidFill>
            <a:srgbClr val="99CCFF"/>
          </a:solidFill>
          <a:ln w="9525" algn="ctr">
            <a:noFill/>
            <a:miter lim="800000"/>
          </a:ln>
          <a:effectLst/>
        </p:spPr>
        <p:txBody>
          <a:bodyPr wrap="square">
            <a:spAutoFit/>
          </a:bodyPr>
          <a:lstStyle/>
          <a:p>
            <a:r>
              <a:rPr lang="zh-CN" altLang="en-US" sz="2800" b="1">
                <a:ea typeface="黑体" panose="02010609060101010101" pitchFamily="49" charset="-122"/>
              </a:rPr>
              <a:t>防治</a:t>
            </a:r>
            <a:endParaRPr lang="zh-CN" altLang="en-US" sz="2800" b="1">
              <a:ea typeface="黑体" panose="02010609060101010101" pitchFamily="49" charset="-122"/>
            </a:endParaRPr>
          </a:p>
        </p:txBody>
      </p:sp>
      <p:sp>
        <p:nvSpPr>
          <p:cNvPr id="5" name="左大括号 4"/>
          <p:cNvSpPr/>
          <p:nvPr>
            <p:custDataLst>
              <p:tags r:id="rId21"/>
            </p:custDataLst>
          </p:nvPr>
        </p:nvSpPr>
        <p:spPr>
          <a:xfrm>
            <a:off x="3444875" y="4855845"/>
            <a:ext cx="476250" cy="143192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245771" name="Text Box 11"/>
          <p:cNvSpPr txBox="1">
            <a:spLocks noChangeArrowheads="1"/>
          </p:cNvSpPr>
          <p:nvPr>
            <p:custDataLst>
              <p:tags r:id="rId22"/>
            </p:custDataLst>
          </p:nvPr>
        </p:nvSpPr>
        <p:spPr bwMode="auto">
          <a:xfrm>
            <a:off x="3953088" y="4656452"/>
            <a:ext cx="3383280" cy="521970"/>
          </a:xfrm>
          <a:prstGeom prst="rect">
            <a:avLst/>
          </a:prstGeom>
          <a:solidFill>
            <a:srgbClr val="003366"/>
          </a:solidFill>
          <a:ln w="9525" algn="ctr">
            <a:noFill/>
            <a:miter lim="800000"/>
          </a:ln>
          <a:effectLst/>
        </p:spPr>
        <p:txBody>
          <a:bodyPr wrap="none">
            <a:spAutoFit/>
          </a:bodyPr>
          <a:lstStyle/>
          <a:p>
            <a:r>
              <a:rPr lang="zh-CN" altLang="en-US" sz="2800" b="1">
                <a:solidFill>
                  <a:schemeClr val="bg1"/>
                </a:solidFill>
              </a:rPr>
              <a:t>分类收集，密封运输</a:t>
            </a:r>
            <a:endParaRPr lang="zh-CN" altLang="en-US" sz="2800" b="1">
              <a:solidFill>
                <a:schemeClr val="bg1"/>
              </a:solidFill>
            </a:endParaRPr>
          </a:p>
        </p:txBody>
      </p:sp>
      <p:sp>
        <p:nvSpPr>
          <p:cNvPr id="245772" name="Text Box 12"/>
          <p:cNvSpPr txBox="1">
            <a:spLocks noChangeArrowheads="1"/>
          </p:cNvSpPr>
          <p:nvPr>
            <p:custDataLst>
              <p:tags r:id="rId23"/>
            </p:custDataLst>
          </p:nvPr>
        </p:nvSpPr>
        <p:spPr bwMode="auto">
          <a:xfrm>
            <a:off x="3952663" y="5322340"/>
            <a:ext cx="3225800" cy="521970"/>
          </a:xfrm>
          <a:prstGeom prst="rect">
            <a:avLst/>
          </a:prstGeom>
          <a:solidFill>
            <a:srgbClr val="003366"/>
          </a:solidFill>
          <a:ln w="9525" algn="ctr">
            <a:noFill/>
            <a:miter lim="800000"/>
          </a:ln>
          <a:effectLst/>
        </p:spPr>
        <p:txBody>
          <a:bodyPr wrap="none">
            <a:spAutoFit/>
          </a:bodyPr>
          <a:lstStyle/>
          <a:p>
            <a:r>
              <a:rPr lang="zh-CN" altLang="en-US" sz="2800" b="1">
                <a:solidFill>
                  <a:schemeClr val="bg1"/>
                </a:solidFill>
              </a:rPr>
              <a:t>破碎、压缩、焚烧  </a:t>
            </a:r>
            <a:endParaRPr lang="zh-CN" altLang="en-US" sz="2800" b="1">
              <a:solidFill>
                <a:schemeClr val="bg1"/>
              </a:solidFill>
            </a:endParaRPr>
          </a:p>
        </p:txBody>
      </p:sp>
      <p:sp>
        <p:nvSpPr>
          <p:cNvPr id="245774" name="Text Box 14"/>
          <p:cNvSpPr txBox="1">
            <a:spLocks noChangeArrowheads="1"/>
          </p:cNvSpPr>
          <p:nvPr>
            <p:custDataLst>
              <p:tags r:id="rId24"/>
            </p:custDataLst>
          </p:nvPr>
        </p:nvSpPr>
        <p:spPr bwMode="auto">
          <a:xfrm>
            <a:off x="3947795" y="5988685"/>
            <a:ext cx="1688465" cy="521970"/>
          </a:xfrm>
          <a:prstGeom prst="rect">
            <a:avLst/>
          </a:prstGeom>
          <a:solidFill>
            <a:srgbClr val="003366"/>
          </a:solidFill>
          <a:ln w="9525" algn="ctr">
            <a:noFill/>
            <a:miter lim="800000"/>
          </a:ln>
          <a:effectLst/>
        </p:spPr>
        <p:txBody>
          <a:bodyPr wrap="square">
            <a:spAutoFit/>
          </a:bodyPr>
          <a:lstStyle/>
          <a:p>
            <a:r>
              <a:rPr lang="zh-CN" altLang="en-US" sz="2800" b="1">
                <a:solidFill>
                  <a:schemeClr val="bg1"/>
                </a:solidFill>
              </a:rPr>
              <a:t>卫生填埋              </a:t>
            </a:r>
            <a:endParaRPr lang="zh-CN" altLang="en-US" sz="2800" b="1">
              <a:solidFill>
                <a:schemeClr val="bg1"/>
              </a:solidFill>
            </a:endParaRPr>
          </a:p>
        </p:txBody>
      </p:sp>
      <p:sp>
        <p:nvSpPr>
          <p:cNvPr id="245775" name="Text Box 15"/>
          <p:cNvSpPr txBox="1">
            <a:spLocks noChangeArrowheads="1"/>
          </p:cNvSpPr>
          <p:nvPr>
            <p:custDataLst>
              <p:tags r:id="rId25"/>
            </p:custDataLst>
          </p:nvPr>
        </p:nvSpPr>
        <p:spPr bwMode="auto">
          <a:xfrm>
            <a:off x="6463665" y="5988685"/>
            <a:ext cx="1302385" cy="521970"/>
          </a:xfrm>
          <a:prstGeom prst="rect">
            <a:avLst/>
          </a:prstGeom>
          <a:solidFill>
            <a:srgbClr val="003366"/>
          </a:solidFill>
          <a:ln w="9525" algn="ctr">
            <a:noFill/>
            <a:miter lim="800000"/>
          </a:ln>
          <a:effectLst/>
        </p:spPr>
        <p:txBody>
          <a:bodyPr wrap="square">
            <a:spAutoFit/>
          </a:bodyPr>
          <a:lstStyle/>
          <a:p>
            <a:r>
              <a:rPr lang="zh-CN" altLang="en-US" sz="2800" b="1">
                <a:solidFill>
                  <a:schemeClr val="bg1"/>
                </a:solidFill>
              </a:rPr>
              <a:t>资源化                    </a:t>
            </a:r>
            <a:endParaRPr lang="zh-CN" altLang="en-US" sz="2800" b="1">
              <a:solidFill>
                <a:schemeClr val="bg1"/>
              </a:solidFill>
            </a:endParaRPr>
          </a:p>
        </p:txBody>
      </p:sp>
      <p:sp>
        <p:nvSpPr>
          <p:cNvPr id="6" name="文本框 5"/>
          <p:cNvSpPr txBox="1"/>
          <p:nvPr>
            <p:custDataLst>
              <p:tags r:id="rId26"/>
            </p:custDataLst>
          </p:nvPr>
        </p:nvSpPr>
        <p:spPr>
          <a:xfrm>
            <a:off x="10819130" y="0"/>
            <a:ext cx="1334770" cy="521970"/>
          </a:xfrm>
          <a:prstGeom prst="rect">
            <a:avLst/>
          </a:prstGeom>
          <a:noFill/>
        </p:spPr>
        <p:txBody>
          <a:bodyPr wrap="square" rtlCol="0">
            <a:spAutoFit/>
          </a:bodyPr>
          <a:lstStyle/>
          <a:p>
            <a:r>
              <a:rPr lang="zh-CN" altLang="en-US" sz="2800" b="1">
                <a:solidFill>
                  <a:srgbClr val="FFC000"/>
                </a:solidFill>
              </a:rPr>
              <a:t>第二节</a:t>
            </a:r>
            <a:endParaRPr lang="zh-CN" altLang="en-US" sz="2800" b="1">
              <a:solidFill>
                <a:srgbClr val="FFC000"/>
              </a:solidFill>
            </a:endParaRPr>
          </a:p>
        </p:txBody>
      </p:sp>
    </p:spTree>
    <p:custDataLst>
      <p:tags r:id="rId27"/>
    </p:custDataLst>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43717"/>
                                        </p:tgtEl>
                                        <p:attrNameLst>
                                          <p:attrName>style.visibility</p:attrName>
                                        </p:attrNameLst>
                                      </p:cBhvr>
                                      <p:to>
                                        <p:strVal val="visible"/>
                                      </p:to>
                                    </p:set>
                                    <p:animEffect transition="in" filter="slide(fromBottom)">
                                      <p:cBhvr>
                                        <p:cTn id="11" dur="1000"/>
                                        <p:tgtEl>
                                          <p:spTgt spid="243717"/>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nodeType="afterGroup">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243719"/>
                                        </p:tgtEl>
                                        <p:attrNameLst>
                                          <p:attrName>style.visibility</p:attrName>
                                        </p:attrNameLst>
                                      </p:cBhvr>
                                      <p:to>
                                        <p:strVal val="visible"/>
                                      </p:to>
                                    </p:set>
                                    <p:animEffect transition="in" filter="slide(fromBottom)">
                                      <p:cBhvr>
                                        <p:cTn id="19" dur="1000"/>
                                        <p:tgtEl>
                                          <p:spTgt spid="243719"/>
                                        </p:tgtEl>
                                      </p:cBhvr>
                                    </p:animEffect>
                                  </p:childTnLst>
                                </p:cTn>
                              </p:par>
                            </p:childTnLst>
                          </p:cTn>
                        </p:par>
                        <p:par>
                          <p:cTn id="20" fill="hold" nodeType="afterGroup">
                            <p:stCondLst>
                              <p:cond delay="3000"/>
                            </p:stCondLst>
                            <p:childTnLst>
                              <p:par>
                                <p:cTn id="21" presetID="12" presetClass="entr" presetSubtype="4" fill="hold" grpId="0" nodeType="afterEffect">
                                  <p:stCondLst>
                                    <p:cond delay="0"/>
                                  </p:stCondLst>
                                  <p:childTnLst>
                                    <p:set>
                                      <p:cBhvr>
                                        <p:cTn id="22" dur="1" fill="hold">
                                          <p:stCondLst>
                                            <p:cond delay="0"/>
                                          </p:stCondLst>
                                        </p:cTn>
                                        <p:tgtEl>
                                          <p:spTgt spid="243720"/>
                                        </p:tgtEl>
                                        <p:attrNameLst>
                                          <p:attrName>style.visibility</p:attrName>
                                        </p:attrNameLst>
                                      </p:cBhvr>
                                      <p:to>
                                        <p:strVal val="visible"/>
                                      </p:to>
                                    </p:set>
                                    <p:animEffect transition="in" filter="slide(fromBottom)">
                                      <p:cBhvr>
                                        <p:cTn id="23" dur="1000"/>
                                        <p:tgtEl>
                                          <p:spTgt spid="243720"/>
                                        </p:tgtEl>
                                      </p:cBhvr>
                                    </p:animEffect>
                                  </p:childTnLst>
                                </p:cTn>
                              </p:par>
                            </p:childTnLst>
                          </p:cTn>
                        </p:par>
                        <p:par>
                          <p:cTn id="24" fill="hold" nodeType="afterGroup">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243727"/>
                                        </p:tgtEl>
                                        <p:attrNameLst>
                                          <p:attrName>style.visibility</p:attrName>
                                        </p:attrNameLst>
                                      </p:cBhvr>
                                      <p:to>
                                        <p:strVal val="visible"/>
                                      </p:to>
                                    </p:set>
                                    <p:animEffect transition="in" filter="slide(fromBottom)">
                                      <p:cBhvr>
                                        <p:cTn id="27" dur="1000"/>
                                        <p:tgtEl>
                                          <p:spTgt spid="243727"/>
                                        </p:tgtEl>
                                      </p:cBhvr>
                                    </p:animEffect>
                                  </p:childTnLst>
                                </p:cTn>
                              </p:par>
                            </p:childTnLst>
                          </p:cTn>
                        </p:par>
                        <p:par>
                          <p:cTn id="28" fill="hold" nodeType="afterGroup">
                            <p:stCondLst>
                              <p:cond delay="5000"/>
                            </p:stCondLst>
                            <p:childTnLst>
                              <p:par>
                                <p:cTn id="29" presetID="12" presetClass="entr" presetSubtype="4" fill="hold" grpId="0" nodeType="afterEffect">
                                  <p:stCondLst>
                                    <p:cond delay="0"/>
                                  </p:stCondLst>
                                  <p:childTnLst>
                                    <p:set>
                                      <p:cBhvr>
                                        <p:cTn id="30" dur="1" fill="hold">
                                          <p:stCondLst>
                                            <p:cond delay="0"/>
                                          </p:stCondLst>
                                        </p:cTn>
                                        <p:tgtEl>
                                          <p:spTgt spid="243728"/>
                                        </p:tgtEl>
                                        <p:attrNameLst>
                                          <p:attrName>style.visibility</p:attrName>
                                        </p:attrNameLst>
                                      </p:cBhvr>
                                      <p:to>
                                        <p:strVal val="visible"/>
                                      </p:to>
                                    </p:set>
                                    <p:animEffect transition="in" filter="slide(fromBottom)">
                                      <p:cBhvr>
                                        <p:cTn id="31" dur="1000"/>
                                        <p:tgtEl>
                                          <p:spTgt spid="243728"/>
                                        </p:tgtEl>
                                      </p:cBhvr>
                                    </p:animEffect>
                                  </p:childTnLst>
                                </p:cTn>
                              </p:par>
                            </p:childTnLst>
                          </p:cTn>
                        </p:par>
                        <p:par>
                          <p:cTn id="32" fill="hold" nodeType="afterGroup">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nodeType="afterGroup">
                            <p:stCondLst>
                              <p:cond delay="6500"/>
                            </p:stCondLst>
                            <p:childTnLst>
                              <p:par>
                                <p:cTn id="37" presetID="12" presetClass="entr" presetSubtype="4" fill="hold" grpId="0" nodeType="afterEffect">
                                  <p:stCondLst>
                                    <p:cond delay="0"/>
                                  </p:stCondLst>
                                  <p:childTnLst>
                                    <p:set>
                                      <p:cBhvr>
                                        <p:cTn id="38" dur="1" fill="hold">
                                          <p:stCondLst>
                                            <p:cond delay="0"/>
                                          </p:stCondLst>
                                        </p:cTn>
                                        <p:tgtEl>
                                          <p:spTgt spid="243730"/>
                                        </p:tgtEl>
                                        <p:attrNameLst>
                                          <p:attrName>style.visibility</p:attrName>
                                        </p:attrNameLst>
                                      </p:cBhvr>
                                      <p:to>
                                        <p:strVal val="visible"/>
                                      </p:to>
                                    </p:set>
                                    <p:animEffect transition="in" filter="slide(fromBottom)">
                                      <p:cBhvr>
                                        <p:cTn id="39" dur="1000"/>
                                        <p:tgtEl>
                                          <p:spTgt spid="243730"/>
                                        </p:tgtEl>
                                      </p:cBhvr>
                                    </p:animEffect>
                                  </p:childTnLst>
                                </p:cTn>
                              </p:par>
                            </p:childTnLst>
                          </p:cTn>
                        </p:par>
                        <p:par>
                          <p:cTn id="40" fill="hold" nodeType="afterGroup">
                            <p:stCondLst>
                              <p:cond delay="7500"/>
                            </p:stCondLst>
                            <p:childTnLst>
                              <p:par>
                                <p:cTn id="41" presetID="12" presetClass="entr" presetSubtype="4" fill="hold" grpId="0" nodeType="afterEffect">
                                  <p:stCondLst>
                                    <p:cond delay="0"/>
                                  </p:stCondLst>
                                  <p:childTnLst>
                                    <p:set>
                                      <p:cBhvr>
                                        <p:cTn id="42" dur="1" fill="hold">
                                          <p:stCondLst>
                                            <p:cond delay="0"/>
                                          </p:stCondLst>
                                        </p:cTn>
                                        <p:tgtEl>
                                          <p:spTgt spid="243731"/>
                                        </p:tgtEl>
                                        <p:attrNameLst>
                                          <p:attrName>style.visibility</p:attrName>
                                        </p:attrNameLst>
                                      </p:cBhvr>
                                      <p:to>
                                        <p:strVal val="visible"/>
                                      </p:to>
                                    </p:set>
                                    <p:animEffect transition="in" filter="slide(fromBottom)">
                                      <p:cBhvr>
                                        <p:cTn id="43" dur="1000"/>
                                        <p:tgtEl>
                                          <p:spTgt spid="243731"/>
                                        </p:tgtEl>
                                      </p:cBhvr>
                                    </p:animEffect>
                                  </p:childTnLst>
                                </p:cTn>
                              </p:par>
                            </p:childTnLst>
                          </p:cTn>
                        </p:par>
                        <p:par>
                          <p:cTn id="44" fill="hold" nodeType="afterGroup">
                            <p:stCondLst>
                              <p:cond delay="8500"/>
                            </p:stCondLst>
                            <p:childTnLst>
                              <p:par>
                                <p:cTn id="45" presetID="12" presetClass="entr" presetSubtype="4"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slide(fromBottom)">
                                      <p:cBhvr>
                                        <p:cTn id="47" dur="1000"/>
                                        <p:tgtEl>
                                          <p:spTgt spid="4"/>
                                        </p:tgtEl>
                                      </p:cBhvr>
                                    </p:animEffect>
                                  </p:childTnLst>
                                </p:cTn>
                              </p:par>
                            </p:childTnLst>
                          </p:cTn>
                        </p:par>
                        <p:par>
                          <p:cTn id="48" fill="hold" nodeType="afterGroup">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par>
                          <p:cTn id="52" fill="hold" nodeType="afterGroup">
                            <p:stCondLst>
                              <p:cond delay="10000"/>
                            </p:stCondLst>
                            <p:childTnLst>
                              <p:par>
                                <p:cTn id="53" presetID="12" presetClass="entr" presetSubtype="4" fill="hold" grpId="0" nodeType="afterEffect">
                                  <p:stCondLst>
                                    <p:cond delay="0"/>
                                  </p:stCondLst>
                                  <p:childTnLst>
                                    <p:set>
                                      <p:cBhvr>
                                        <p:cTn id="54" dur="1" fill="hold">
                                          <p:stCondLst>
                                            <p:cond delay="0"/>
                                          </p:stCondLst>
                                        </p:cTn>
                                        <p:tgtEl>
                                          <p:spTgt spid="245771"/>
                                        </p:tgtEl>
                                        <p:attrNameLst>
                                          <p:attrName>style.visibility</p:attrName>
                                        </p:attrNameLst>
                                      </p:cBhvr>
                                      <p:to>
                                        <p:strVal val="visible"/>
                                      </p:to>
                                    </p:set>
                                    <p:animEffect transition="in" filter="slide(fromBottom)">
                                      <p:cBhvr>
                                        <p:cTn id="55" dur="1000"/>
                                        <p:tgtEl>
                                          <p:spTgt spid="245771"/>
                                        </p:tgtEl>
                                      </p:cBhvr>
                                    </p:animEffect>
                                  </p:childTnLst>
                                </p:cTn>
                              </p:par>
                            </p:childTnLst>
                          </p:cTn>
                        </p:par>
                        <p:par>
                          <p:cTn id="56" fill="hold" nodeType="afterGroup">
                            <p:stCondLst>
                              <p:cond delay="11000"/>
                            </p:stCondLst>
                            <p:childTnLst>
                              <p:par>
                                <p:cTn id="57" presetID="12" presetClass="entr" presetSubtype="4" fill="hold" grpId="0" nodeType="afterEffect">
                                  <p:stCondLst>
                                    <p:cond delay="0"/>
                                  </p:stCondLst>
                                  <p:childTnLst>
                                    <p:set>
                                      <p:cBhvr>
                                        <p:cTn id="58" dur="1" fill="hold">
                                          <p:stCondLst>
                                            <p:cond delay="0"/>
                                          </p:stCondLst>
                                        </p:cTn>
                                        <p:tgtEl>
                                          <p:spTgt spid="245772"/>
                                        </p:tgtEl>
                                        <p:attrNameLst>
                                          <p:attrName>style.visibility</p:attrName>
                                        </p:attrNameLst>
                                      </p:cBhvr>
                                      <p:to>
                                        <p:strVal val="visible"/>
                                      </p:to>
                                    </p:set>
                                    <p:animEffect transition="in" filter="slide(fromBottom)">
                                      <p:cBhvr>
                                        <p:cTn id="59" dur="1000"/>
                                        <p:tgtEl>
                                          <p:spTgt spid="245772"/>
                                        </p:tgtEl>
                                      </p:cBhvr>
                                    </p:animEffect>
                                  </p:childTnLst>
                                </p:cTn>
                              </p:par>
                            </p:childTnLst>
                          </p:cTn>
                        </p:par>
                        <p:par>
                          <p:cTn id="60" fill="hold" nodeType="afterGroup">
                            <p:stCondLst>
                              <p:cond delay="12000"/>
                            </p:stCondLst>
                            <p:childTnLst>
                              <p:par>
                                <p:cTn id="61" presetID="12" presetClass="entr" presetSubtype="4" fill="hold" grpId="0" nodeType="afterEffect">
                                  <p:stCondLst>
                                    <p:cond delay="0"/>
                                  </p:stCondLst>
                                  <p:childTnLst>
                                    <p:set>
                                      <p:cBhvr>
                                        <p:cTn id="62" dur="1" fill="hold">
                                          <p:stCondLst>
                                            <p:cond delay="0"/>
                                          </p:stCondLst>
                                        </p:cTn>
                                        <p:tgtEl>
                                          <p:spTgt spid="245774"/>
                                        </p:tgtEl>
                                        <p:attrNameLst>
                                          <p:attrName>style.visibility</p:attrName>
                                        </p:attrNameLst>
                                      </p:cBhvr>
                                      <p:to>
                                        <p:strVal val="visible"/>
                                      </p:to>
                                    </p:set>
                                    <p:animEffect transition="in" filter="slide(fromBottom)">
                                      <p:cBhvr>
                                        <p:cTn id="63" dur="1000"/>
                                        <p:tgtEl>
                                          <p:spTgt spid="245774"/>
                                        </p:tgtEl>
                                      </p:cBhvr>
                                    </p:animEffect>
                                  </p:childTnLst>
                                </p:cTn>
                              </p:par>
                            </p:childTnLst>
                          </p:cTn>
                        </p:par>
                        <p:par>
                          <p:cTn id="64" fill="hold" nodeType="afterGroup">
                            <p:stCondLst>
                              <p:cond delay="13000"/>
                            </p:stCondLst>
                            <p:childTnLst>
                              <p:par>
                                <p:cTn id="65" presetID="12" presetClass="entr" presetSubtype="4" fill="hold" grpId="0" nodeType="afterEffect">
                                  <p:stCondLst>
                                    <p:cond delay="0"/>
                                  </p:stCondLst>
                                  <p:childTnLst>
                                    <p:set>
                                      <p:cBhvr>
                                        <p:cTn id="66" dur="1" fill="hold">
                                          <p:stCondLst>
                                            <p:cond delay="0"/>
                                          </p:stCondLst>
                                        </p:cTn>
                                        <p:tgtEl>
                                          <p:spTgt spid="245775"/>
                                        </p:tgtEl>
                                        <p:attrNameLst>
                                          <p:attrName>style.visibility</p:attrName>
                                        </p:attrNameLst>
                                      </p:cBhvr>
                                      <p:to>
                                        <p:strVal val="visible"/>
                                      </p:to>
                                    </p:set>
                                    <p:animEffect transition="in" filter="slide(fromBottom)">
                                      <p:cBhvr>
                                        <p:cTn id="67" dur="1000"/>
                                        <p:tgtEl>
                                          <p:spTgt spid="245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p:bldP spid="243719" grpId="0"/>
      <p:bldP spid="243720" grpId="0"/>
      <p:bldP spid="243727" grpId="0"/>
      <p:bldP spid="243728" grpId="0"/>
      <p:bldP spid="243730" grpId="0"/>
      <p:bldP spid="243731" grpId="0"/>
      <p:bldP spid="13" grpId="0"/>
      <p:bldP spid="14" grpId="0"/>
      <p:bldP spid="15" grpId="0"/>
      <p:bldP spid="4" grpId="0"/>
      <p:bldP spid="5" grpId="0"/>
      <p:bldP spid="245771" grpId="0"/>
      <p:bldP spid="245772" grpId="0"/>
      <p:bldP spid="245774" grpId="0"/>
      <p:bldP spid="245775" grpId="0"/>
    </p:bldLst>
  </p:timing>
</p:sld>
</file>

<file path=ppt/tags/tag1.xml><?xml version="1.0" encoding="utf-8"?>
<p:tagLst xmlns:p="http://schemas.openxmlformats.org/presentationml/2006/main">
  <p:tag name="AS_UNIQUEID" val="4382"/>
</p:tagLst>
</file>

<file path=ppt/tags/tag10.xml><?xml version="1.0" encoding="utf-8"?>
<p:tagLst xmlns:p="http://schemas.openxmlformats.org/presentationml/2006/main">
  <p:tag name="AS_UNIQUEID" val="439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UNIQUEID" val="448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01.xml><?xml version="1.0" encoding="utf-8"?>
<p:tagLst xmlns:p="http://schemas.openxmlformats.org/presentationml/2006/main">
  <p:tag name="AS_UNIQUEID" val="4481"/>
</p:tagLst>
</file>

<file path=ppt/tags/tag102.xml><?xml version="1.0" encoding="utf-8"?>
<p:tagLst xmlns:p="http://schemas.openxmlformats.org/presentationml/2006/main">
  <p:tag name="AS_UNIQUEID" val="448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3.xml><?xml version="1.0" encoding="utf-8"?>
<p:tagLst xmlns:p="http://schemas.openxmlformats.org/presentationml/2006/main">
  <p:tag name="AS_UNIQUEID" val="448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4.xml><?xml version="1.0" encoding="utf-8"?>
<p:tagLst xmlns:p="http://schemas.openxmlformats.org/presentationml/2006/main">
  <p:tag name="AS_UNIQUEID" val="448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5.xml><?xml version="1.0" encoding="utf-8"?>
<p:tagLst xmlns:p="http://schemas.openxmlformats.org/presentationml/2006/main">
  <p:tag name="AS_UNIQUEID" val="448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6.xml><?xml version="1.0" encoding="utf-8"?>
<p:tagLst xmlns:p="http://schemas.openxmlformats.org/presentationml/2006/main">
  <p:tag name="AS_UNIQUEID" val="448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7.xml><?xml version="1.0" encoding="utf-8"?>
<p:tagLst xmlns:p="http://schemas.openxmlformats.org/presentationml/2006/main">
  <p:tag name="AS_UNIQUEID" val="448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8.xml><?xml version="1.0" encoding="utf-8"?>
<p:tagLst xmlns:p="http://schemas.openxmlformats.org/presentationml/2006/main">
  <p:tag name="AS_UNIQUEID" val="448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9.xml><?xml version="1.0" encoding="utf-8"?>
<p:tagLst xmlns:p="http://schemas.openxmlformats.org/presentationml/2006/main">
  <p:tag name="AS_UNIQUEID" val="448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1.xml><?xml version="1.0" encoding="utf-8"?>
<p:tagLst xmlns:p="http://schemas.openxmlformats.org/presentationml/2006/main">
  <p:tag name="AS_UNIQUEID" val="439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0.xml><?xml version="1.0" encoding="utf-8"?>
<p:tagLst xmlns:p="http://schemas.openxmlformats.org/presentationml/2006/main">
  <p:tag name="AS_UNIQUEID" val="449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11.xml><?xml version="1.0" encoding="utf-8"?>
<p:tagLst xmlns:p="http://schemas.openxmlformats.org/presentationml/2006/main">
  <p:tag name="AS_UNIQUEID" val="4491"/>
</p:tagLst>
</file>

<file path=ppt/tags/tag112.xml><?xml version="1.0" encoding="utf-8"?>
<p:tagLst xmlns:p="http://schemas.openxmlformats.org/presentationml/2006/main">
  <p:tag name="AS_UNIQUEID" val="449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3.xml><?xml version="1.0" encoding="utf-8"?>
<p:tagLst xmlns:p="http://schemas.openxmlformats.org/presentationml/2006/main">
  <p:tag name="AS_UNIQUEID" val="449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4.xml><?xml version="1.0" encoding="utf-8"?>
<p:tagLst xmlns:p="http://schemas.openxmlformats.org/presentationml/2006/main">
  <p:tag name="AS_UNIQUEID" val="449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5.xml><?xml version="1.0" encoding="utf-8"?>
<p:tagLst xmlns:p="http://schemas.openxmlformats.org/presentationml/2006/main">
  <p:tag name="AS_UNIQUEID" val="449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6.xml><?xml version="1.0" encoding="utf-8"?>
<p:tagLst xmlns:p="http://schemas.openxmlformats.org/presentationml/2006/main">
  <p:tag name="AS_UNIQUEID" val="449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7.xml><?xml version="1.0" encoding="utf-8"?>
<p:tagLst xmlns:p="http://schemas.openxmlformats.org/presentationml/2006/main">
  <p:tag name="AS_UNIQUEID" val="449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8.xml><?xml version="1.0" encoding="utf-8"?>
<p:tagLst xmlns:p="http://schemas.openxmlformats.org/presentationml/2006/main">
  <p:tag name="AS_UNIQUEID" val="449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9.xml><?xml version="1.0" encoding="utf-8"?>
<p:tagLst xmlns:p="http://schemas.openxmlformats.org/presentationml/2006/main">
  <p:tag name="AS_UNIQUEID" val="449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2.xml><?xml version="1.0" encoding="utf-8"?>
<p:tagLst xmlns:p="http://schemas.openxmlformats.org/presentationml/2006/main">
  <p:tag name="AS_UNIQUEID" val="439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0.xml><?xml version="1.0" encoding="utf-8"?>
<p:tagLst xmlns:p="http://schemas.openxmlformats.org/presentationml/2006/main">
  <p:tag name="AS_UNIQUEID" val="450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21.xml><?xml version="1.0" encoding="utf-8"?>
<p:tagLst xmlns:p="http://schemas.openxmlformats.org/presentationml/2006/main">
  <p:tag name="AS_UNIQUEID" val="450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22.xml><?xml version="1.0" encoding="utf-8"?>
<p:tagLst xmlns:p="http://schemas.openxmlformats.org/presentationml/2006/main">
  <p:tag name="AS_UNIQUEID" val="450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23.xml><?xml version="1.0" encoding="utf-8"?>
<p:tagLst xmlns:p="http://schemas.openxmlformats.org/presentationml/2006/main">
  <p:tag name="AS_UNIQUEID" val="4503"/>
</p:tagLst>
</file>

<file path=ppt/tags/tag124.xml><?xml version="1.0" encoding="utf-8"?>
<p:tagLst xmlns:p="http://schemas.openxmlformats.org/presentationml/2006/main">
  <p:tag name="AS_UNIQUEID" val="450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25.xml><?xml version="1.0" encoding="utf-8"?>
<p:tagLst xmlns:p="http://schemas.openxmlformats.org/presentationml/2006/main">
  <p:tag name="AS_UNIQUEID" val="450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26.xml><?xml version="1.0" encoding="utf-8"?>
<p:tagLst xmlns:p="http://schemas.openxmlformats.org/presentationml/2006/main">
  <p:tag name="AS_UNIQUEID" val="450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27.xml><?xml version="1.0" encoding="utf-8"?>
<p:tagLst xmlns:p="http://schemas.openxmlformats.org/presentationml/2006/main">
  <p:tag name="AS_UNIQUEID" val="450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28.xml><?xml version="1.0" encoding="utf-8"?>
<p:tagLst xmlns:p="http://schemas.openxmlformats.org/presentationml/2006/main">
  <p:tag name="AS_UNIQUEID" val="450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29.xml><?xml version="1.0" encoding="utf-8"?>
<p:tagLst xmlns:p="http://schemas.openxmlformats.org/presentationml/2006/main">
  <p:tag name="AS_UNIQUEID" val="450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3.xml><?xml version="1.0" encoding="utf-8"?>
<p:tagLst xmlns:p="http://schemas.openxmlformats.org/presentationml/2006/main">
  <p:tag name="AS_UNIQUEID" val="4394"/>
</p:tagLst>
</file>

<file path=ppt/tags/tag130.xml><?xml version="1.0" encoding="utf-8"?>
<p:tagLst xmlns:p="http://schemas.openxmlformats.org/presentationml/2006/main">
  <p:tag name="AS_UNIQUEID" val="4510"/>
</p:tagLst>
</file>

<file path=ppt/tags/tag131.xml><?xml version="1.0" encoding="utf-8"?>
<p:tagLst xmlns:p="http://schemas.openxmlformats.org/presentationml/2006/main">
  <p:tag name="AS_UNIQUEID" val="4511"/>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32.xml><?xml version="1.0" encoding="utf-8"?>
<p:tagLst xmlns:p="http://schemas.openxmlformats.org/presentationml/2006/main">
  <p:tag name="AS_UNIQUEID" val="451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33.xml><?xml version="1.0" encoding="utf-8"?>
<p:tagLst xmlns:p="http://schemas.openxmlformats.org/presentationml/2006/main">
  <p:tag name="AS_UNIQUEID" val="451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34.xml><?xml version="1.0" encoding="utf-8"?>
<p:tagLst xmlns:p="http://schemas.openxmlformats.org/presentationml/2006/main">
  <p:tag name="AS_UNIQUEID" val="4514"/>
</p:tagLst>
</file>

<file path=ppt/tags/tag135.xml><?xml version="1.0" encoding="utf-8"?>
<p:tagLst xmlns:p="http://schemas.openxmlformats.org/presentationml/2006/main">
  <p:tag name="AS_UNIQUEID" val="451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36.xml><?xml version="1.0" encoding="utf-8"?>
<p:tagLst xmlns:p="http://schemas.openxmlformats.org/presentationml/2006/main">
  <p:tag name="AS_UNIQUEID" val="451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37.xml><?xml version="1.0" encoding="utf-8"?>
<p:tagLst xmlns:p="http://schemas.openxmlformats.org/presentationml/2006/main">
  <p:tag name="AS_UNIQUEID" val="451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38.xml><?xml version="1.0" encoding="utf-8"?>
<p:tagLst xmlns:p="http://schemas.openxmlformats.org/presentationml/2006/main">
  <p:tag name="AS_UNIQUEID" val="451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39.xml><?xml version="1.0" encoding="utf-8"?>
<p:tagLst xmlns:p="http://schemas.openxmlformats.org/presentationml/2006/main">
  <p:tag name="AS_UNIQUEID" val="451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4.xml><?xml version="1.0" encoding="utf-8"?>
<p:tagLst xmlns:p="http://schemas.openxmlformats.org/presentationml/2006/main">
  <p:tag name="AS_UNIQUEID" val="439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AS_UNIQUEID" val="452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41.xml><?xml version="1.0" encoding="utf-8"?>
<p:tagLst xmlns:p="http://schemas.openxmlformats.org/presentationml/2006/main">
  <p:tag name="AS_UNIQUEID" val="452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42.xml><?xml version="1.0" encoding="utf-8"?>
<p:tagLst xmlns:p="http://schemas.openxmlformats.org/presentationml/2006/main">
  <p:tag name="AS_UNIQUEID" val="452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43.xml><?xml version="1.0" encoding="utf-8"?>
<p:tagLst xmlns:p="http://schemas.openxmlformats.org/presentationml/2006/main">
  <p:tag name="AS_UNIQUEID" val="452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44.xml><?xml version="1.0" encoding="utf-8"?>
<p:tagLst xmlns:p="http://schemas.openxmlformats.org/presentationml/2006/main">
  <p:tag name="AS_UNIQUEID" val="4524"/>
</p:tagLst>
</file>

<file path=ppt/tags/tag145.xml><?xml version="1.0" encoding="utf-8"?>
<p:tagLst xmlns:p="http://schemas.openxmlformats.org/presentationml/2006/main">
  <p:tag name="AS_UNIQUEID" val="452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46.xml><?xml version="1.0" encoding="utf-8"?>
<p:tagLst xmlns:p="http://schemas.openxmlformats.org/presentationml/2006/main">
  <p:tag name="AS_UNIQUEID" val="452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47.xml><?xml version="1.0" encoding="utf-8"?>
<p:tagLst xmlns:p="http://schemas.openxmlformats.org/presentationml/2006/main">
  <p:tag name="AS_UNIQUEID" val="4527"/>
</p:tagLst>
</file>

<file path=ppt/tags/tag148.xml><?xml version="1.0" encoding="utf-8"?>
<p:tagLst xmlns:p="http://schemas.openxmlformats.org/presentationml/2006/main">
  <p:tag name="AS_UNIQUEID" val="452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49.xml><?xml version="1.0" encoding="utf-8"?>
<p:tagLst xmlns:p="http://schemas.openxmlformats.org/presentationml/2006/main">
  <p:tag name="AS_UNIQUEID" val="452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5.xml><?xml version="1.0" encoding="utf-8"?>
<p:tagLst xmlns:p="http://schemas.openxmlformats.org/presentationml/2006/main">
  <p:tag name="AS_UNIQUEID" val="439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AS_UNIQUEID" val="453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51.xml><?xml version="1.0" encoding="utf-8"?>
<p:tagLst xmlns:p="http://schemas.openxmlformats.org/presentationml/2006/main">
  <p:tag name="AS_UNIQUEID" val="453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52.xml><?xml version="1.0" encoding="utf-8"?>
<p:tagLst xmlns:p="http://schemas.openxmlformats.org/presentationml/2006/main">
  <p:tag name="AS_UNIQUEID" val="453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53.xml><?xml version="1.0" encoding="utf-8"?>
<p:tagLst xmlns:p="http://schemas.openxmlformats.org/presentationml/2006/main">
  <p:tag name="AS_UNIQUEID" val="453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54.xml><?xml version="1.0" encoding="utf-8"?>
<p:tagLst xmlns:p="http://schemas.openxmlformats.org/presentationml/2006/main">
  <p:tag name="AS_UNIQUEID" val="453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55.xml><?xml version="1.0" encoding="utf-8"?>
<p:tagLst xmlns:p="http://schemas.openxmlformats.org/presentationml/2006/main">
  <p:tag name="AS_UNIQUEID" val="4535"/>
</p:tagLst>
</file>

<file path=ppt/tags/tag156.xml><?xml version="1.0" encoding="utf-8"?>
<p:tagLst xmlns:p="http://schemas.openxmlformats.org/presentationml/2006/main">
  <p:tag name="AS_UNIQUEID" val="453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57.xml><?xml version="1.0" encoding="utf-8"?>
<p:tagLst xmlns:p="http://schemas.openxmlformats.org/presentationml/2006/main">
  <p:tag name="AS_UNIQUEID" val="453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58.xml><?xml version="1.0" encoding="utf-8"?>
<p:tagLst xmlns:p="http://schemas.openxmlformats.org/presentationml/2006/main">
  <p:tag name="AS_UNIQUEID" val="4538"/>
</p:tagLst>
</file>

<file path=ppt/tags/tag159.xml><?xml version="1.0" encoding="utf-8"?>
<p:tagLst xmlns:p="http://schemas.openxmlformats.org/presentationml/2006/main">
  <p:tag name="AS_UNIQUEID" val="453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6.xml><?xml version="1.0" encoding="utf-8"?>
<p:tagLst xmlns:p="http://schemas.openxmlformats.org/presentationml/2006/main">
  <p:tag name="AS_UNIQUEID" val="439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0.xml><?xml version="1.0" encoding="utf-8"?>
<p:tagLst xmlns:p="http://schemas.openxmlformats.org/presentationml/2006/main">
  <p:tag name="AS_UNIQUEID" val="454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61.xml><?xml version="1.0" encoding="utf-8"?>
<p:tagLst xmlns:p="http://schemas.openxmlformats.org/presentationml/2006/main">
  <p:tag name="AS_UNIQUEID" val="454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62.xml><?xml version="1.0" encoding="utf-8"?>
<p:tagLst xmlns:p="http://schemas.openxmlformats.org/presentationml/2006/main">
  <p:tag name="AS_UNIQUEID" val="454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63.xml><?xml version="1.0" encoding="utf-8"?>
<p:tagLst xmlns:p="http://schemas.openxmlformats.org/presentationml/2006/main">
  <p:tag name="AS_UNIQUEID" val="454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64.xml><?xml version="1.0" encoding="utf-8"?>
<p:tagLst xmlns:p="http://schemas.openxmlformats.org/presentationml/2006/main">
  <p:tag name="AS_UNIQUEID" val="454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65.xml><?xml version="1.0" encoding="utf-8"?>
<p:tagLst xmlns:p="http://schemas.openxmlformats.org/presentationml/2006/main">
  <p:tag name="AS_UNIQUEID" val="4545"/>
</p:tagLst>
</file>

<file path=ppt/tags/tag166.xml><?xml version="1.0" encoding="utf-8"?>
<p:tagLst xmlns:p="http://schemas.openxmlformats.org/presentationml/2006/main">
  <p:tag name="AS_UNIQUEID" val="454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67.xml><?xml version="1.0" encoding="utf-8"?>
<p:tagLst xmlns:p="http://schemas.openxmlformats.org/presentationml/2006/main">
  <p:tag name="AS_UNIQUEID" val="454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68.xml><?xml version="1.0" encoding="utf-8"?>
<p:tagLst xmlns:p="http://schemas.openxmlformats.org/presentationml/2006/main">
  <p:tag name="AS_UNIQUEID" val="454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69.xml><?xml version="1.0" encoding="utf-8"?>
<p:tagLst xmlns:p="http://schemas.openxmlformats.org/presentationml/2006/main">
  <p:tag name="AS_UNIQUEID" val="454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7.xml><?xml version="1.0" encoding="utf-8"?>
<p:tagLst xmlns:p="http://schemas.openxmlformats.org/presentationml/2006/main">
  <p:tag name="AS_UNIQUEID" val="439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0.xml><?xml version="1.0" encoding="utf-8"?>
<p:tagLst xmlns:p="http://schemas.openxmlformats.org/presentationml/2006/main">
  <p:tag name="AS_UNIQUEID" val="455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71.xml><?xml version="1.0" encoding="utf-8"?>
<p:tagLst xmlns:p="http://schemas.openxmlformats.org/presentationml/2006/main">
  <p:tag name="AS_UNIQUEID" val="455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72.xml><?xml version="1.0" encoding="utf-8"?>
<p:tagLst xmlns:p="http://schemas.openxmlformats.org/presentationml/2006/main">
  <p:tag name="AS_UNIQUEID" val="4552"/>
</p:tagLst>
</file>

<file path=ppt/tags/tag173.xml><?xml version="1.0" encoding="utf-8"?>
<p:tagLst xmlns:p="http://schemas.openxmlformats.org/presentationml/2006/main">
  <p:tag name="AS_UNIQUEID" val="4553"/>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74.xml><?xml version="1.0" encoding="utf-8"?>
<p:tagLst xmlns:p="http://schemas.openxmlformats.org/presentationml/2006/main">
  <p:tag name="AS_UNIQUEID" val="4554"/>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75.xml><?xml version="1.0" encoding="utf-8"?>
<p:tagLst xmlns:p="http://schemas.openxmlformats.org/presentationml/2006/main">
  <p:tag name="AS_UNIQUEID" val="4555"/>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76.xml><?xml version="1.0" encoding="utf-8"?>
<p:tagLst xmlns:p="http://schemas.openxmlformats.org/presentationml/2006/main">
  <p:tag name="AS_UNIQUEID" val="455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77.xml><?xml version="1.0" encoding="utf-8"?>
<p:tagLst xmlns:p="http://schemas.openxmlformats.org/presentationml/2006/main">
  <p:tag name="AS_UNIQUEID" val="455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78.xml><?xml version="1.0" encoding="utf-8"?>
<p:tagLst xmlns:p="http://schemas.openxmlformats.org/presentationml/2006/main">
  <p:tag name="AS_UNIQUEID" val="455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79.xml><?xml version="1.0" encoding="utf-8"?>
<p:tagLst xmlns:p="http://schemas.openxmlformats.org/presentationml/2006/main">
  <p:tag name="AS_UNIQUEID" val="4559"/>
</p:tagLst>
</file>

<file path=ppt/tags/tag18.xml><?xml version="1.0" encoding="utf-8"?>
<p:tagLst xmlns:p="http://schemas.openxmlformats.org/presentationml/2006/main">
  <p:tag name="AS_UNIQUEID" val="439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0.xml><?xml version="1.0" encoding="utf-8"?>
<p:tagLst xmlns:p="http://schemas.openxmlformats.org/presentationml/2006/main">
  <p:tag name="AS_UNIQUEID" val="4560"/>
  <p:tag name="KSO_WM_BEAUTIFY_FLAG" val="#wm#"/>
  <p:tag name="KSO_WM_SLIDE_BACKGROUND_TYPE" val="frame"/>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181.xml><?xml version="1.0" encoding="utf-8"?>
<p:tagLst xmlns:p="http://schemas.openxmlformats.org/presentationml/2006/main">
  <p:tag name="AS_UNIQUEID" val="4561"/>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82.xml><?xml version="1.0" encoding="utf-8"?>
<p:tagLst xmlns:p="http://schemas.openxmlformats.org/presentationml/2006/main">
  <p:tag name="AS_UNIQUEID" val="4562"/>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83.xml><?xml version="1.0" encoding="utf-8"?>
<p:tagLst xmlns:p="http://schemas.openxmlformats.org/presentationml/2006/main">
  <p:tag name="AS_UNIQUEID" val="4563"/>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84.xml><?xml version="1.0" encoding="utf-8"?>
<p:tagLst xmlns:p="http://schemas.openxmlformats.org/presentationml/2006/main">
  <p:tag name="AS_UNIQUEID" val="456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85.xml><?xml version="1.0" encoding="utf-8"?>
<p:tagLst xmlns:p="http://schemas.openxmlformats.org/presentationml/2006/main">
  <p:tag name="AS_UNIQUEID" val="4565"/>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86.xml><?xml version="1.0" encoding="utf-8"?>
<p:tagLst xmlns:p="http://schemas.openxmlformats.org/presentationml/2006/main">
  <p:tag name="AS_UNIQUEID" val="4566"/>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87.xml><?xml version="1.0" encoding="utf-8"?>
<p:tagLst xmlns:p="http://schemas.openxmlformats.org/presentationml/2006/main">
  <p:tag name="AS_UNIQUEID" val="4567"/>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88.xml><?xml version="1.0" encoding="utf-8"?>
<p:tagLst xmlns:p="http://schemas.openxmlformats.org/presentationml/2006/main">
  <p:tag name="AS_UNIQUEID" val="4568"/>
</p:tagLst>
</file>

<file path=ppt/tags/tag189.xml><?xml version="1.0" encoding="utf-8"?>
<p:tagLst xmlns:p="http://schemas.openxmlformats.org/presentationml/2006/main">
  <p:tag name="AS_UNIQUEID" val="4569"/>
  <p:tag name="KSO_WM_BEAUTIFY_FLAG" val="#wm#"/>
  <p:tag name="KSO_WM_SLIDE_BACKGROUND_TYPE" val="leftRight"/>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19.xml><?xml version="1.0" encoding="utf-8"?>
<p:tagLst xmlns:p="http://schemas.openxmlformats.org/presentationml/2006/main">
  <p:tag name="AS_UNIQUEID" val="4400"/>
</p:tagLst>
</file>

<file path=ppt/tags/tag190.xml><?xml version="1.0" encoding="utf-8"?>
<p:tagLst xmlns:p="http://schemas.openxmlformats.org/presentationml/2006/main">
  <p:tag name="AS_UNIQUEID" val="4570"/>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91.xml><?xml version="1.0" encoding="utf-8"?>
<p:tagLst xmlns:p="http://schemas.openxmlformats.org/presentationml/2006/main">
  <p:tag name="AS_UNIQUEID" val="4571"/>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92.xml><?xml version="1.0" encoding="utf-8"?>
<p:tagLst xmlns:p="http://schemas.openxmlformats.org/presentationml/2006/main">
  <p:tag name="AS_UNIQUEID" val="4572"/>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93.xml><?xml version="1.0" encoding="utf-8"?>
<p:tagLst xmlns:p="http://schemas.openxmlformats.org/presentationml/2006/main">
  <p:tag name="AS_UNIQUEID" val="4573"/>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94.xml><?xml version="1.0" encoding="utf-8"?>
<p:tagLst xmlns:p="http://schemas.openxmlformats.org/presentationml/2006/main">
  <p:tag name="AS_UNIQUEID" val="4574"/>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95.xml><?xml version="1.0" encoding="utf-8"?>
<p:tagLst xmlns:p="http://schemas.openxmlformats.org/presentationml/2006/main">
  <p:tag name="AS_UNIQUEID" val="4575"/>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96.xml><?xml version="1.0" encoding="utf-8"?>
<p:tagLst xmlns:p="http://schemas.openxmlformats.org/presentationml/2006/main">
  <p:tag name="AS_UNIQUEID" val="4576"/>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97.xml><?xml version="1.0" encoding="utf-8"?>
<p:tagLst xmlns:p="http://schemas.openxmlformats.org/presentationml/2006/main">
  <p:tag name="AS_UNIQUEID" val="4577"/>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98.xml><?xml version="1.0" encoding="utf-8"?>
<p:tagLst xmlns:p="http://schemas.openxmlformats.org/presentationml/2006/main">
  <p:tag name="AS_UNIQUEID" val="4578"/>
</p:tagLst>
</file>

<file path=ppt/tags/tag199.xml><?xml version="1.0" encoding="utf-8"?>
<p:tagLst xmlns:p="http://schemas.openxmlformats.org/presentationml/2006/main">
  <p:tag name="AS_UNIQUEID" val="4579"/>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2.xml><?xml version="1.0" encoding="utf-8"?>
<p:tagLst xmlns:p="http://schemas.openxmlformats.org/presentationml/2006/main">
  <p:tag name="AS_UNIQUEID" val="438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440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AS_UNIQUEID" val="4580"/>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01.xml><?xml version="1.0" encoding="utf-8"?>
<p:tagLst xmlns:p="http://schemas.openxmlformats.org/presentationml/2006/main">
  <p:tag name="AS_UNIQUEID" val="4581"/>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02.xml><?xml version="1.0" encoding="utf-8"?>
<p:tagLst xmlns:p="http://schemas.openxmlformats.org/presentationml/2006/main">
  <p:tag name="AS_UNIQUEID" val="4582"/>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03.xml><?xml version="1.0" encoding="utf-8"?>
<p:tagLst xmlns:p="http://schemas.openxmlformats.org/presentationml/2006/main">
  <p:tag name="AS_UNIQUEID" val="4583"/>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04.xml><?xml version="1.0" encoding="utf-8"?>
<p:tagLst xmlns:p="http://schemas.openxmlformats.org/presentationml/2006/main">
  <p:tag name="AS_UNIQUEID" val="4584"/>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05.xml><?xml version="1.0" encoding="utf-8"?>
<p:tagLst xmlns:p="http://schemas.openxmlformats.org/presentationml/2006/main">
  <p:tag name="AS_UNIQUEID" val="458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06.xml><?xml version="1.0" encoding="utf-8"?>
<p:tagLst xmlns:p="http://schemas.openxmlformats.org/presentationml/2006/main">
  <p:tag name="AS_UNIQUEID" val="458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07.xml><?xml version="1.0" encoding="utf-8"?>
<p:tagLst xmlns:p="http://schemas.openxmlformats.org/presentationml/2006/main">
  <p:tag name="AS_UNIQUEID" val="4587"/>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08.xml><?xml version="1.0" encoding="utf-8"?>
<p:tagLst xmlns:p="http://schemas.openxmlformats.org/presentationml/2006/main">
  <p:tag name="AS_UNIQUEID" val="4588"/>
</p:tagLst>
</file>

<file path=ppt/tags/tag209.xml><?xml version="1.0" encoding="utf-8"?>
<p:tagLst xmlns:p="http://schemas.openxmlformats.org/presentationml/2006/main">
  <p:tag name="AS_UNIQUEID" val="4589"/>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21.xml><?xml version="1.0" encoding="utf-8"?>
<p:tagLst xmlns:p="http://schemas.openxmlformats.org/presentationml/2006/main">
  <p:tag name="AS_UNIQUEID" val="440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AS_UNIQUEID" val="4590"/>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1.xml><?xml version="1.0" encoding="utf-8"?>
<p:tagLst xmlns:p="http://schemas.openxmlformats.org/presentationml/2006/main">
  <p:tag name="AS_UNIQUEID" val="4591"/>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2.xml><?xml version="1.0" encoding="utf-8"?>
<p:tagLst xmlns:p="http://schemas.openxmlformats.org/presentationml/2006/main">
  <p:tag name="AS_UNIQUEID" val="4592"/>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3.xml><?xml version="1.0" encoding="utf-8"?>
<p:tagLst xmlns:p="http://schemas.openxmlformats.org/presentationml/2006/main">
  <p:tag name="AS_UNIQUEID" val="4593"/>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4.xml><?xml version="1.0" encoding="utf-8"?>
<p:tagLst xmlns:p="http://schemas.openxmlformats.org/presentationml/2006/main">
  <p:tag name="AS_UNIQUEID" val="459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5.xml><?xml version="1.0" encoding="utf-8"?>
<p:tagLst xmlns:p="http://schemas.openxmlformats.org/presentationml/2006/main">
  <p:tag name="AS_UNIQUEID" val="4595"/>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6.xml><?xml version="1.0" encoding="utf-8"?>
<p:tagLst xmlns:p="http://schemas.openxmlformats.org/presentationml/2006/main">
  <p:tag name="AS_UNIQUEID" val="4596"/>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7.xml><?xml version="1.0" encoding="utf-8"?>
<p:tagLst xmlns:p="http://schemas.openxmlformats.org/presentationml/2006/main">
  <p:tag name="AS_UNIQUEID" val="4597"/>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18.xml><?xml version="1.0" encoding="utf-8"?>
<p:tagLst xmlns:p="http://schemas.openxmlformats.org/presentationml/2006/main">
  <p:tag name="AS_UNIQUEID" val="4598"/>
</p:tagLst>
</file>

<file path=ppt/tags/tag219.xml><?xml version="1.0" encoding="utf-8"?>
<p:tagLst xmlns:p="http://schemas.openxmlformats.org/presentationml/2006/main">
  <p:tag name="AS_UNIQUEID" val="4599"/>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xml><?xml version="1.0" encoding="utf-8"?>
<p:tagLst xmlns:p="http://schemas.openxmlformats.org/presentationml/2006/main">
  <p:tag name="AS_UNIQUEID" val="440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0.xml><?xml version="1.0" encoding="utf-8"?>
<p:tagLst xmlns:p="http://schemas.openxmlformats.org/presentationml/2006/main">
  <p:tag name="AS_UNIQUEID" val="4600"/>
  <p:tag name="KSO_WM_BEAUTIFY_FLAG" val="#wm#"/>
  <p:tag name="KSO_WM_SLIDE_BACKGROUND_TYPE" val="navigation"/>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221.xml><?xml version="1.0" encoding="utf-8"?>
<p:tagLst xmlns:p="http://schemas.openxmlformats.org/presentationml/2006/main">
  <p:tag name="AS_UNIQUEID" val="460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2.xml><?xml version="1.0" encoding="utf-8"?>
<p:tagLst xmlns:p="http://schemas.openxmlformats.org/presentationml/2006/main">
  <p:tag name="AS_UNIQUEID" val="460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3.xml><?xml version="1.0" encoding="utf-8"?>
<p:tagLst xmlns:p="http://schemas.openxmlformats.org/presentationml/2006/main">
  <p:tag name="AS_UNIQUEID" val="4603"/>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4.xml><?xml version="1.0" encoding="utf-8"?>
<p:tagLst xmlns:p="http://schemas.openxmlformats.org/presentationml/2006/main">
  <p:tag name="AS_UNIQUEID" val="4604"/>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5.xml><?xml version="1.0" encoding="utf-8"?>
<p:tagLst xmlns:p="http://schemas.openxmlformats.org/presentationml/2006/main">
  <p:tag name="AS_UNIQUEID" val="4605"/>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6.xml><?xml version="1.0" encoding="utf-8"?>
<p:tagLst xmlns:p="http://schemas.openxmlformats.org/presentationml/2006/main">
  <p:tag name="AS_UNIQUEID" val="4606"/>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7.xml><?xml version="1.0" encoding="utf-8"?>
<p:tagLst xmlns:p="http://schemas.openxmlformats.org/presentationml/2006/main">
  <p:tag name="AS_UNIQUEID" val="4607"/>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8.xml><?xml version="1.0" encoding="utf-8"?>
<p:tagLst xmlns:p="http://schemas.openxmlformats.org/presentationml/2006/main">
  <p:tag name="AS_UNIQUEID" val="4608"/>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29.xml><?xml version="1.0" encoding="utf-8"?>
<p:tagLst xmlns:p="http://schemas.openxmlformats.org/presentationml/2006/main">
  <p:tag name="AS_UNIQUEID" val="4609"/>
</p:tagLst>
</file>

<file path=ppt/tags/tag23.xml><?xml version="1.0" encoding="utf-8"?>
<p:tagLst xmlns:p="http://schemas.openxmlformats.org/presentationml/2006/main">
  <p:tag name="AS_UNIQUEID" val="440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0.xml><?xml version="1.0" encoding="utf-8"?>
<p:tagLst xmlns:p="http://schemas.openxmlformats.org/presentationml/2006/main">
  <p:tag name="AS_UNIQUEID" val="4610"/>
  <p:tag name="KSO_WM_BEAUTIFY_FLAG" val="#wm#"/>
  <p:tag name="KSO_WM_SLIDE_BACKGROUND_TYPE" val="belt"/>
  <p:tag name="KSO_WM_SLIDE_BK_DARK_LIGHT" val="2"/>
  <p:tag name="KSO_WM_TAG_VERSION" val="1.0"/>
  <p:tag name="KSO_WM_UNIT_BK_DARK_LIGHT" val="1"/>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231.xml><?xml version="1.0" encoding="utf-8"?>
<p:tagLst xmlns:p="http://schemas.openxmlformats.org/presentationml/2006/main">
  <p:tag name="AS_UNIQUEID" val="4611"/>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2.xml><?xml version="1.0" encoding="utf-8"?>
<p:tagLst xmlns:p="http://schemas.openxmlformats.org/presentationml/2006/main">
  <p:tag name="AS_UNIQUEID" val="4612"/>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3.xml><?xml version="1.0" encoding="utf-8"?>
<p:tagLst xmlns:p="http://schemas.openxmlformats.org/presentationml/2006/main">
  <p:tag name="AS_UNIQUEID" val="461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4.xml><?xml version="1.0" encoding="utf-8"?>
<p:tagLst xmlns:p="http://schemas.openxmlformats.org/presentationml/2006/main">
  <p:tag name="AS_UNIQUEID" val="461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5.xml><?xml version="1.0" encoding="utf-8"?>
<p:tagLst xmlns:p="http://schemas.openxmlformats.org/presentationml/2006/main">
  <p:tag name="AS_UNIQUEID" val="461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6.xml><?xml version="1.0" encoding="utf-8"?>
<p:tagLst xmlns:p="http://schemas.openxmlformats.org/presentationml/2006/main">
  <p:tag name="AS_UNIQUEID" val="4616"/>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7.xml><?xml version="1.0" encoding="utf-8"?>
<p:tagLst xmlns:p="http://schemas.openxmlformats.org/presentationml/2006/main">
  <p:tag name="AS_UNIQUEID" val="4617"/>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38.xml><?xml version="1.0" encoding="utf-8"?>
<p:tagLst xmlns:p="http://schemas.openxmlformats.org/presentationml/2006/main">
  <p:tag name="AS_UNIQUEID" val="4618"/>
</p:tagLst>
</file>

<file path=ppt/tags/tag239.xml><?xml version="1.0" encoding="utf-8"?>
<p:tagLst xmlns:p="http://schemas.openxmlformats.org/presentationml/2006/main">
  <p:tag name="AS_UNIQUEID" val="4619"/>
  <p:tag name="KSO_WM_BEAUTIFY_FLAG" val="#wm#"/>
  <p:tag name="KSO_WM_TAG_VERSION" val="1.0"/>
  <p:tag name="KSO_WM_TEMPLATE_CATEGORY" val="custom"/>
  <p:tag name="KSO_WM_TEMPLATE_INDEX" val="20202625"/>
  <p:tag name="KSO_WM_UNIT_COMPATIBLE" val="0"/>
  <p:tag name="KSO_WM_UNIT_DIAGRAM_ISNUMVISUAL" val="0"/>
  <p:tag name="KSO_WM_UNIT_DIAGRAM_ISREFERUNIT" val="0"/>
  <p:tag name="KSO_WM_UNIT_HIGHLIGHT" val="0"/>
  <p:tag name="KSO_WM_UNIT_ID" val="_0**"/>
  <p:tag name="KSO_WM_UNIT_LAYERLEVEL" val="1"/>
</p:tagLst>
</file>

<file path=ppt/tags/tag24.xml><?xml version="1.0" encoding="utf-8"?>
<p:tagLst xmlns:p="http://schemas.openxmlformats.org/presentationml/2006/main">
  <p:tag name="AS_UNIQUEID" val="440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0.xml><?xml version="1.0" encoding="utf-8"?>
<p:tagLst xmlns:p="http://schemas.openxmlformats.org/presentationml/2006/main">
  <p:tag name="AS_UNIQUEID" val="4620"/>
  <p:tag name="KSO_WM_BEAUTIFY_FLAG" val="#wm#"/>
  <p:tag name="KSO_WM_TAG_VERSION" val="1.0"/>
  <p:tag name="KSO_WM_TEMPLATE_CATEGORY" val="custom"/>
  <p:tag name="KSO_WM_TEMPLATE_INDEX" val="20202625"/>
  <p:tag name="KSO_WM_UNIT_COMPATIBLE" val="0"/>
  <p:tag name="KSO_WM_UNIT_DIAGRAM_ISNUMVISUAL" val="0"/>
  <p:tag name="KSO_WM_UNIT_DIAGRAM_ISREFERUNIT" val="0"/>
  <p:tag name="KSO_WM_UNIT_HIGHLIGHT" val="0"/>
  <p:tag name="KSO_WM_UNIT_ID" val="_0**"/>
  <p:tag name="KSO_WM_UNIT_LAYERLEVEL" val="1"/>
</p:tagLst>
</file>

<file path=ppt/tags/tag241.xml><?xml version="1.0" encoding="utf-8"?>
<p:tagLst xmlns:p="http://schemas.openxmlformats.org/presentationml/2006/main">
  <p:tag name="AS_UNIQUEID" val="4621"/>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42.xml><?xml version="1.0" encoding="utf-8"?>
<p:tagLst xmlns:p="http://schemas.openxmlformats.org/presentationml/2006/main">
  <p:tag name="AS_UNIQUEID" val="462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43.xml><?xml version="1.0" encoding="utf-8"?>
<p:tagLst xmlns:p="http://schemas.openxmlformats.org/presentationml/2006/main">
  <p:tag name="AS_UNIQUEID" val="462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44.xml><?xml version="1.0" encoding="utf-8"?>
<p:tagLst xmlns:p="http://schemas.openxmlformats.org/presentationml/2006/main">
  <p:tag name="AS_UNIQUEID" val="4624"/>
  <p:tag name="KSO_WM_BEAUTIFY_FLAG" val="#wm#"/>
  <p:tag name="KSO_WM_TAG_VERSION" val="1.0"/>
  <p:tag name="KSO_WM_TEMPLATE_CATEGORY" val="custom"/>
  <p:tag name="KSO_WM_TEMPLATE_COLOR_TYPE" val="1"/>
  <p:tag name="KSO_WM_TEMPLATE_INDEX" val="20202625"/>
  <p:tag name="KSO_WM_TEMPLATE_MASTER_THUMB_INDEX" val="12"/>
  <p:tag name="KSO_WM_TEMPLATE_MASTER_TYPE" val="1"/>
  <p:tag name="KSO_WM_TEMPLATE_SUBCATEGORY" val="0"/>
  <p:tag name="KSO_WM_TEMPLATE_THUMBS_INDEX" val="1、5、7、8、9、10、11、12、13、14、15"/>
</p:tagLst>
</file>

<file path=ppt/tags/tag245.xml><?xml version="1.0" encoding="utf-8"?>
<p:tagLst xmlns:p="http://schemas.openxmlformats.org/presentationml/2006/main">
  <p:tag name="AS_UNIQUEID" val="4625"/>
</p:tagLst>
</file>

<file path=ppt/tags/tag246.xml><?xml version="1.0" encoding="utf-8"?>
<p:tagLst xmlns:p="http://schemas.openxmlformats.org/presentationml/2006/main">
  <p:tag name="AS_UNIQUEID" val="4626"/>
</p:tagLst>
</file>

<file path=ppt/tags/tag247.xml><?xml version="1.0" encoding="utf-8"?>
<p:tagLst xmlns:p="http://schemas.openxmlformats.org/presentationml/2006/main">
  <p:tag name="AS_UNIQUEID" val="4627"/>
</p:tagLst>
</file>

<file path=ppt/tags/tag248.xml><?xml version="1.0" encoding="utf-8"?>
<p:tagLst xmlns:p="http://schemas.openxmlformats.org/presentationml/2006/main">
  <p:tag name="AS_UNIQUEID" val="4628"/>
</p:tagLst>
</file>

<file path=ppt/tags/tag249.xml><?xml version="1.0" encoding="utf-8"?>
<p:tagLst xmlns:p="http://schemas.openxmlformats.org/presentationml/2006/main">
  <p:tag name="AS_UNIQUEID" val="4629"/>
</p:tagLst>
</file>

<file path=ppt/tags/tag25.xml><?xml version="1.0" encoding="utf-8"?>
<p:tagLst xmlns:p="http://schemas.openxmlformats.org/presentationml/2006/main">
  <p:tag name="AS_UNIQUEID" val="440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0.xml><?xml version="1.0" encoding="utf-8"?>
<p:tagLst xmlns:p="http://schemas.openxmlformats.org/presentationml/2006/main">
  <p:tag name="AS_UNIQUEID" val="4630"/>
</p:tagLst>
</file>

<file path=ppt/tags/tag251.xml><?xml version="1.0" encoding="utf-8"?>
<p:tagLst xmlns:p="http://schemas.openxmlformats.org/presentationml/2006/main">
  <p:tag name="AS_UNIQUEID" val="4631"/>
</p:tagLst>
</file>

<file path=ppt/tags/tag252.xml><?xml version="1.0" encoding="utf-8"?>
<p:tagLst xmlns:p="http://schemas.openxmlformats.org/presentationml/2006/main">
  <p:tag name="AS_UNIQUEID" val="4632"/>
</p:tagLst>
</file>

<file path=ppt/tags/tag253.xml><?xml version="1.0" encoding="utf-8"?>
<p:tagLst xmlns:p="http://schemas.openxmlformats.org/presentationml/2006/main">
  <p:tag name="AS_UNIQUEID" val="4633"/>
</p:tagLst>
</file>

<file path=ppt/tags/tag254.xml><?xml version="1.0" encoding="utf-8"?>
<p:tagLst xmlns:p="http://schemas.openxmlformats.org/presentationml/2006/main">
  <p:tag name="AS_UNIQUEID" val="4634"/>
</p:tagLst>
</file>

<file path=ppt/tags/tag255.xml><?xml version="1.0" encoding="utf-8"?>
<p:tagLst xmlns:p="http://schemas.openxmlformats.org/presentationml/2006/main">
  <p:tag name="AS_UNIQUEID" val="4635"/>
</p:tagLst>
</file>

<file path=ppt/tags/tag256.xml><?xml version="1.0" encoding="utf-8"?>
<p:tagLst xmlns:p="http://schemas.openxmlformats.org/presentationml/2006/main">
  <p:tag name="AS_UNIQUEID" val="4636"/>
</p:tagLst>
</file>

<file path=ppt/tags/tag257.xml><?xml version="1.0" encoding="utf-8"?>
<p:tagLst xmlns:p="http://schemas.openxmlformats.org/presentationml/2006/main">
  <p:tag name="AS_UNIQUEID" val="4637"/>
</p:tagLst>
</file>

<file path=ppt/tags/tag258.xml><?xml version="1.0" encoding="utf-8"?>
<p:tagLst xmlns:p="http://schemas.openxmlformats.org/presentationml/2006/main">
  <p:tag name="AS_UNIQUEID" val="463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259.xml><?xml version="1.0" encoding="utf-8"?>
<p:tagLst xmlns:p="http://schemas.openxmlformats.org/presentationml/2006/main">
  <p:tag name="AS_UNIQUEID" val="463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26.xml><?xml version="1.0" encoding="utf-8"?>
<p:tagLst xmlns:p="http://schemas.openxmlformats.org/presentationml/2006/main">
  <p:tag name="AS_UNIQUEID" val="4407"/>
</p:tagLst>
</file>

<file path=ppt/tags/tag260.xml><?xml version="1.0" encoding="utf-8"?>
<p:tagLst xmlns:p="http://schemas.openxmlformats.org/presentationml/2006/main">
  <p:tag name="AS_UNIQUEID" val="4640"/>
  <p:tag name="KSO_WM_BEAUTIFY_FLAG" val="#wm#"/>
  <p:tag name="KSO_WM_TAG_VERSION" val="1.0"/>
  <p:tag name="KSO_WM_TEMPLATE_CATEGORY" val="custom"/>
  <p:tag name="KSO_WM_TEMPLATE_INDEX" val="20177097"/>
  <p:tag name="KSO_WM_UNIT_COMPATIBLE" val="0"/>
  <p:tag name="KSO_WM_UNIT_DIAGRAM_ISNUMVISUAL" val="0"/>
  <p:tag name="KSO_WM_UNIT_DIAGRAM_ISREFERUNIT" val="0"/>
  <p:tag name="KSO_WM_UNIT_HIGHLIGHT" val="0"/>
  <p:tag name="KSO_WM_UNIT_ID" val="custom20177097_27*d*1"/>
  <p:tag name="KSO_WM_UNIT_INDEX" val="1"/>
  <p:tag name="KSO_WM_UNIT_LAYERLEVEL" val="1"/>
  <p:tag name="KSO_WM_UNIT_SUPPORT_UNIT_TYPE" val="[&quot;all&quot;]"/>
  <p:tag name="KSO_WM_UNIT_TYPE" val="d"/>
  <p:tag name="KSO_WM_UNIT_VALUE" val="1258*3384"/>
</p:tagLst>
</file>

<file path=ppt/tags/tag261.xml><?xml version="1.0" encoding="utf-8"?>
<p:tagLst xmlns:p="http://schemas.openxmlformats.org/presentationml/2006/main">
  <p:tag name="AS_UNIQUEID" val="4641"/>
  <p:tag name="KSO_WM_BEAUTIFY_FLAG" val="#wm#"/>
  <p:tag name="KSO_WM_TAG_VERSION" val="1.0"/>
  <p:tag name="KSO_WM_TEMPLATE_CATEGORY" val="custom"/>
  <p:tag name="KSO_WM_TEMPLATE_INDEX" val="20177097"/>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custom20177097_27*i*1"/>
  <p:tag name="KSO_WM_UNIT_INDEX" val="1"/>
  <p:tag name="KSO_WM_UNIT_LAYERLEVEL" val="1"/>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 name="KSO_WM_UNIT_TYPE" val="i"/>
</p:tagLst>
</file>

<file path=ppt/tags/tag262.xml><?xml version="1.0" encoding="utf-8"?>
<p:tagLst xmlns:p="http://schemas.openxmlformats.org/presentationml/2006/main">
  <p:tag name="AS_UNIQUEID" val="4642"/>
  <p:tag name="KSO_WM_BEAUTIFY_FLAG" val="#wm#"/>
  <p:tag name="KSO_WM_TAG_VERSION" val="1.0"/>
  <p:tag name="KSO_WM_TEMPLATE_CATEGORY" val="custom"/>
  <p:tag name="KSO_WM_TEMPLATE_INDEX" val="20177097"/>
  <p:tag name="KSO_WM_UNIT_COMPATIBLE" val="0"/>
  <p:tag name="KSO_WM_UNIT_DIAGRAM_ISNUMVISUAL" val="0"/>
  <p:tag name="KSO_WM_UNIT_DIAGRAM_ISREFERUNIT" val="0"/>
  <p:tag name="KSO_WM_UNIT_HIGHLIGHT" val="0"/>
  <p:tag name="KSO_WM_UNIT_ID" val="custom20177097_27*i*4"/>
  <p:tag name="KSO_WM_UNIT_INDEX" val="4"/>
  <p:tag name="KSO_WM_UNIT_LAYERLEVEL" val="1"/>
  <p:tag name="KSO_WM_UNIT_TYPE" val="i"/>
</p:tagLst>
</file>

<file path=ppt/tags/tag263.xml><?xml version="1.0" encoding="utf-8"?>
<p:tagLst xmlns:p="http://schemas.openxmlformats.org/presentationml/2006/main">
  <p:tag name="AS_UNIQUEID" val="4643"/>
  <p:tag name="KSO_WM_BEAUTIFY_FLAG" val="#wm#"/>
  <p:tag name="KSO_WM_TAG_VERSION" val="1.0"/>
  <p:tag name="KSO_WM_TEMPLATE_CATEGORY" val="custom"/>
  <p:tag name="KSO_WM_TEMPLATE_INDEX" val="20202625"/>
  <p:tag name="KSO_WM_UNIT_COMPATIBLE" val="0"/>
  <p:tag name="KSO_WM_UNIT_DIAGRAM_ISNUMVISUAL" val="0"/>
  <p:tag name="KSO_WM_UNIT_DIAGRAM_ISREFERUNIT" val="0"/>
  <p:tag name="KSO_WM_UNIT_HIGHLIGHT" val="0"/>
  <p:tag name="KSO_WM_UNIT_ID" val="custom20202625_1*a*1"/>
  <p:tag name="KSO_WM_UNIT_INDEX" val="1"/>
  <p:tag name="KSO_WM_UNIT_ISCONTENTSTITLE" val="0"/>
  <p:tag name="KSO_WM_UNIT_ISNUMDGMTITLE" val="0"/>
  <p:tag name="KSO_WM_UNIT_LAYERLEVEL" val="1"/>
  <p:tag name="KSO_WM_UNIT_NOCLEAR" val="0"/>
  <p:tag name="KSO_WM_UNIT_PRESET_TEXT" val="可爱卡通风"/>
  <p:tag name="KSO_WM_UNIT_TYPE" val="a"/>
  <p:tag name="KSO_WM_UNIT_VALUE" val="5"/>
</p:tagLst>
</file>

<file path=ppt/tags/tag264.xml><?xml version="1.0" encoding="utf-8"?>
<p:tagLst xmlns:p="http://schemas.openxmlformats.org/presentationml/2006/main">
  <p:tag name="KSO_WM_BEAUTIFY_FLAG" val="#wm#"/>
  <p:tag name="KSO_WM_COMBINE_RELATE_SLIDE_ID" val="background20176436_17"/>
  <p:tag name="KSO_WM_SLIDE_BACKGROUND_TYPE" val="general"/>
  <p:tag name="KSO_WM_SLIDE_BK_DARK_LIGHT" val="2"/>
  <p:tag name="KSO_WM_SLIDE_ID" val="custom20177097_27"/>
  <p:tag name="KSO_WM_SLIDE_INDEX" val="27"/>
  <p:tag name="KSO_WM_SLIDE_ITEM_CNT" val="0"/>
  <p:tag name="KSO_WM_SLIDE_LAYOUT" val="a_d_f"/>
  <p:tag name="KSO_WM_SLIDE_LAYOUT_CNT" val="1_1_1"/>
  <p:tag name="KSO_WM_SLIDE_POSITION" val="0*0"/>
  <p:tag name="KSO_WM_SLIDE_SIZE" val="960*477"/>
  <p:tag name="KSO_WM_SLIDE_SUBTYPE" val="picTxt"/>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265.xml><?xml version="1.0" encoding="utf-8"?>
<p:tagLst xmlns:p="http://schemas.openxmlformats.org/presentationml/2006/main">
  <p:tag name="AS_UNIQUEID" val="4644"/>
</p:tagLst>
</file>

<file path=ppt/tags/tag266.xml><?xml version="1.0" encoding="utf-8"?>
<p:tagLst xmlns:p="http://schemas.openxmlformats.org/presentationml/2006/main">
  <p:tag name="AS_UNIQUEID" val="4645"/>
</p:tagLst>
</file>

<file path=ppt/tags/tag267.xml><?xml version="1.0" encoding="utf-8"?>
<p:tagLst xmlns:p="http://schemas.openxmlformats.org/presentationml/2006/main">
  <p:tag name="AS_UNIQUEID" val="4646"/>
</p:tagLst>
</file>

<file path=ppt/tags/tag268.xml><?xml version="1.0" encoding="utf-8"?>
<p:tagLst xmlns:p="http://schemas.openxmlformats.org/presentationml/2006/main">
  <p:tag name="AS_UNIQUEID" val="4647"/>
</p:tagLst>
</file>

<file path=ppt/tags/tag269.xml><?xml version="1.0" encoding="utf-8"?>
<p:tagLst xmlns:p="http://schemas.openxmlformats.org/presentationml/2006/main">
  <p:tag name="AS_UNIQUEID" val="4648"/>
</p:tagLst>
</file>

<file path=ppt/tags/tag27.xml><?xml version="1.0" encoding="utf-8"?>
<p:tagLst xmlns:p="http://schemas.openxmlformats.org/presentationml/2006/main">
  <p:tag name="AS_UNIQUEID" val="440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0.xml><?xml version="1.0" encoding="utf-8"?>
<p:tagLst xmlns:p="http://schemas.openxmlformats.org/presentationml/2006/main">
  <p:tag name="AS_UNIQUEID" val="4649"/>
  <p:tag name="KSO_WM_BEAUTIFY_FLAG" val="#wm#"/>
  <p:tag name="KSO_WM_TAG_VERSION" val="1.0"/>
  <p:tag name="KSO_WM_TEMPLATE_CATEGORY" val="custom"/>
  <p:tag name="KSO_WM_TEMPLATE_INDEX" val="20202625"/>
  <p:tag name="KSO_WM_UNIT_COMPATIBLE" val="0"/>
  <p:tag name="KSO_WM_UNIT_DIAGRAM_ISNUMVISUAL" val="0"/>
  <p:tag name="KSO_WM_UNIT_DIAGRAM_ISREFERUNIT" val="0"/>
  <p:tag name="KSO_WM_UNIT_HIGHLIGHT" val="0"/>
  <p:tag name="KSO_WM_UNIT_ID" val="custom20202625_7*e*1"/>
  <p:tag name="KSO_WM_UNIT_INDEX" val="1"/>
  <p:tag name="KSO_WM_UNIT_LAYERLEVEL" val="1"/>
  <p:tag name="KSO_WM_UNIT_NOCLEAR" val="0"/>
  <p:tag name="KSO_WM_UNIT_PRESET_TEXT" val="01"/>
  <p:tag name="KSO_WM_UNIT_TEXT_FILL_FORE_SCHEMECOLOR_INDEX" val="14"/>
  <p:tag name="KSO_WM_UNIT_TEXT_FILL_FORE_SCHEMECOLOR_INDEX_BRIGHTNESS" val="0"/>
  <p:tag name="KSO_WM_UNIT_TEXT_FILL_TYPE" val="1"/>
  <p:tag name="KSO_WM_UNIT_TYPE" val="e"/>
  <p:tag name="KSO_WM_UNIT_VALUE" val="1"/>
</p:tagLst>
</file>

<file path=ppt/tags/tag271.xml><?xml version="1.0" encoding="utf-8"?>
<p:tagLst xmlns:p="http://schemas.openxmlformats.org/presentationml/2006/main">
  <p:tag name="AS_UNIQUEID" val="4650"/>
  <p:tag name="KSO_WM_BEAUTIFY_FLAG" val="#wm#"/>
  <p:tag name="KSO_WM_TAG_VERSION" val="1.0"/>
  <p:tag name="KSO_WM_TEMPLATE_CATEGORY" val="custom"/>
  <p:tag name="KSO_WM_TEMPLATE_INDEX" val="20202625"/>
  <p:tag name="KSO_WM_UNIT_COMPATIBLE" val="0"/>
  <p:tag name="KSO_WM_UNIT_DIAGRAM_ISNUMVISUAL" val="0"/>
  <p:tag name="KSO_WM_UNIT_DIAGRAM_ISREFERUNIT" val="0"/>
  <p:tag name="KSO_WM_UNIT_HIGHLIGHT" val="0"/>
  <p:tag name="KSO_WM_UNIT_ID" val="custom20202625_7*a*1"/>
  <p:tag name="KSO_WM_UNIT_INDEX" val="1"/>
  <p:tag name="KSO_WM_UNIT_ISCONTENTSTITLE" val="0"/>
  <p:tag name="KSO_WM_UNIT_ISNUMDGMTITLE" val="0"/>
  <p:tag name="KSO_WM_UNIT_LAYERLEVEL" val="1"/>
  <p:tag name="KSO_WM_UNIT_NOCLEAR" val="0"/>
  <p:tag name="KSO_WM_UNIT_PRESET_TEXT" val="添加标题"/>
  <p:tag name="KSO_WM_UNIT_TYPE" val="a"/>
  <p:tag name="KSO_WM_UNIT_VALUE" val="5"/>
</p:tagLst>
</file>

<file path=ppt/tags/tag272.xml><?xml version="1.0" encoding="utf-8"?>
<p:tagLst xmlns:p="http://schemas.openxmlformats.org/presentationml/2006/main">
  <p:tag name="AS_UNIQUEID" val="4651"/>
  <p:tag name="KSO_WM_BEAUTIFY_FLAG" val="#wm#"/>
  <p:tag name="KSO_WM_TAG_VERSION" val="1.0"/>
  <p:tag name="KSO_WM_TEMPLATE_CATEGORY" val="custom"/>
  <p:tag name="KSO_WM_TEMPLATE_INDEX" val="20202625"/>
  <p:tag name="KSO_WM_UNIT_COMPATIBLE" val="0"/>
  <p:tag name="KSO_WM_UNIT_DIAGRAM_ISNUMVISUAL" val="0"/>
  <p:tag name="KSO_WM_UNIT_DIAGRAM_ISREFERUNIT" val="0"/>
  <p:tag name="KSO_WM_UNIT_HIGHLIGHT" val="0"/>
  <p:tag name="KSO_WM_UNIT_ID" val="custom20202625_7*i*4"/>
  <p:tag name="KSO_WM_UNIT_INDEX" val="4"/>
  <p:tag name="KSO_WM_UNIT_LAYERLEVEL" val="1"/>
  <p:tag name="KSO_WM_UNIT_LINE_FILL_TYPE" val="2"/>
  <p:tag name="KSO_WM_UNIT_LINE_FORE_SCHEMECOLOR_INDEX" val="14"/>
  <p:tag name="KSO_WM_UNIT_LINE_FORE_SCHEMECOLOR_INDEX_BRIGHTNESS" val="0"/>
  <p:tag name="KSO_WM_UNIT_TYPE" val="i"/>
</p:tagLst>
</file>

<file path=ppt/tags/tag273.xml><?xml version="1.0" encoding="utf-8"?>
<p:tagLst xmlns:p="http://schemas.openxmlformats.org/presentationml/2006/main">
  <p:tag name="AS_UNIQUEID" val="4652"/>
  <p:tag name="KSO_WM_BEAUTIFY_FLAG" val="#wm#"/>
  <p:tag name="KSO_WM_TAG_VERSION" val="1.0"/>
  <p:tag name="KSO_WM_TEMPLATE_CATEGORY" val="custom"/>
  <p:tag name="KSO_WM_TEMPLATE_INDEX" val="20202625"/>
  <p:tag name="KSO_WM_UNIT_COMPATIBLE" val="0"/>
  <p:tag name="KSO_WM_UNIT_DIAGRAM_ISNUMVISUAL" val="0"/>
  <p:tag name="KSO_WM_UNIT_DIAGRAM_ISREFERUNIT" val="0"/>
  <p:tag name="KSO_WM_UNIT_HIGHLIGHT" val="0"/>
  <p:tag name="KSO_WM_UNIT_ID" val="custom20202625_7*i*2"/>
  <p:tag name="KSO_WM_UNIT_INDEX" val="2"/>
  <p:tag name="KSO_WM_UNIT_LAYERLEVEL" val="1"/>
  <p:tag name="KSO_WM_UNIT_LINE_FILL_TYPE" val="2"/>
  <p:tag name="KSO_WM_UNIT_LINE_FORE_SCHEMECOLOR_INDEX" val="14"/>
  <p:tag name="KSO_WM_UNIT_LINE_FORE_SCHEMECOLOR_INDEX_BRIGHTNESS" val="0"/>
  <p:tag name="KSO_WM_UNIT_TYPE" val="i"/>
</p:tagLst>
</file>

<file path=ppt/tags/tag274.xml><?xml version="1.0" encoding="utf-8"?>
<p:tagLst xmlns:p="http://schemas.openxmlformats.org/presentationml/2006/main">
  <p:tag name="KSO_WM_BEAUTIFY_FLAG" val="#wm#"/>
  <p:tag name="KSO_WM_SLIDE_ID" val="custom20202625_7"/>
  <p:tag name="KSO_WM_SLIDE_INDEX" val="7"/>
  <p:tag name="KSO_WM_SLIDE_ITEM_CNT" val="0"/>
  <p:tag name="KSO_WM_SLIDE_LAYOUT" val="a_b_e"/>
  <p:tag name="KSO_WM_SLIDE_LAYOUT_CNT" val="1_1_1"/>
  <p:tag name="KSO_WM_SLIDE_SUBTYPE" val="pureTxt"/>
  <p:tag name="KSO_WM_SLIDE_TYPE" val="sectionTitle"/>
  <p:tag name="KSO_WM_SPECIAL_SOURCE" val="bdnull"/>
  <p:tag name="KSO_WM_TAG_VERSION" val="1.0"/>
  <p:tag name="KSO_WM_TEMPLATE_CATEGORY" val="custom"/>
  <p:tag name="KSO_WM_TEMPLATE_COLOR_TYPE" val="1"/>
  <p:tag name="KSO_WM_TEMPLATE_INDEX" val="20202625"/>
  <p:tag name="KSO_WM_TEMPLATE_MASTER_TYPE" val="1"/>
  <p:tag name="KSO_WM_TEMPLATE_SUBCATEGORY" val="0"/>
</p:tagLst>
</file>

<file path=ppt/tags/tag275.xml><?xml version="1.0" encoding="utf-8"?>
<p:tagLst xmlns:p="http://schemas.openxmlformats.org/presentationml/2006/main">
  <p:tag name="AS_UNIQUEID" val="4653"/>
</p:tagLst>
</file>

<file path=ppt/tags/tag276.xml><?xml version="1.0" encoding="utf-8"?>
<p:tagLst xmlns:p="http://schemas.openxmlformats.org/presentationml/2006/main">
  <p:tag name="AS_UNIQUEID" val="4654"/>
</p:tagLst>
</file>

<file path=ppt/tags/tag277.xml><?xml version="1.0" encoding="utf-8"?>
<p:tagLst xmlns:p="http://schemas.openxmlformats.org/presentationml/2006/main">
  <p:tag name="AS_UNIQUEID" val="4655"/>
</p:tagLst>
</file>

<file path=ppt/tags/tag278.xml><?xml version="1.0" encoding="utf-8"?>
<p:tagLst xmlns:p="http://schemas.openxmlformats.org/presentationml/2006/main">
  <p:tag name="AS_UNIQUEID" val="4656"/>
</p:tagLst>
</file>

<file path=ppt/tags/tag279.xml><?xml version="1.0" encoding="utf-8"?>
<p:tagLst xmlns:p="http://schemas.openxmlformats.org/presentationml/2006/main">
  <p:tag name="AS_UNIQUEID" val="4657"/>
</p:tagLst>
</file>

<file path=ppt/tags/tag28.xml><?xml version="1.0" encoding="utf-8"?>
<p:tagLst xmlns:p="http://schemas.openxmlformats.org/presentationml/2006/main">
  <p:tag name="AS_UNIQUEID" val="440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0.xml><?xml version="1.0" encoding="utf-8"?>
<p:tagLst xmlns:p="http://schemas.openxmlformats.org/presentationml/2006/main">
  <p:tag name="AS_UNIQUEID" val="465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281.xml><?xml version="1.0" encoding="utf-8"?>
<p:tagLst xmlns:p="http://schemas.openxmlformats.org/presentationml/2006/main">
  <p:tag name="AS_UNIQUEID" val="465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282.xml><?xml version="1.0" encoding="utf-8"?>
<p:tagLst xmlns:p="http://schemas.openxmlformats.org/presentationml/2006/main">
  <p:tag name="AS_UNIQUEID" val="4660"/>
</p:tagLst>
</file>

<file path=ppt/tags/tag283.xml><?xml version="1.0" encoding="utf-8"?>
<p:tagLst xmlns:p="http://schemas.openxmlformats.org/presentationml/2006/main">
  <p:tag name="AS_UNIQUEID" val="4661"/>
</p:tagLst>
</file>

<file path=ppt/tags/tag284.xml><?xml version="1.0" encoding="utf-8"?>
<p:tagLst xmlns:p="http://schemas.openxmlformats.org/presentationml/2006/main">
  <p:tag name="AS_UNIQUEID" val="4662"/>
</p:tagLst>
</file>

<file path=ppt/tags/tag285.xml><?xml version="1.0" encoding="utf-8"?>
<p:tagLst xmlns:p="http://schemas.openxmlformats.org/presentationml/2006/main">
  <p:tag name="KSO_WM_BEAUTIFY_FLAG" val="#wm#"/>
  <p:tag name="KSO_WM_COMBINE_RELATE_SLIDE_ID" val="background20176436_1"/>
  <p:tag name="KSO_WM_SLIDE_BACKGROUND_TYPE" val="general"/>
  <p:tag name="KSO_WM_SLIDE_BK_DARK_LIGHT" val="2"/>
  <p:tag name="KSO_WM_SLIDE_ID" val="custom20177097_1"/>
  <p:tag name="KSO_WM_SLIDE_INDEX" val="1"/>
  <p:tag name="KSO_WM_SLIDE_ITEM_CNT" val="0"/>
  <p:tag name="KSO_WM_SLIDE_LAYOUT" val="a_b"/>
  <p:tag name="KSO_WM_SLIDE_LAYOUT_CNT" val="1_1"/>
  <p:tag name="KSO_WM_SLIDE_SUBTYPE" val="pureTxt"/>
  <p:tag name="KSO_WM_SLIDE_TYPE" val="title"/>
  <p:tag name="KSO_WM_SPECIAL_SOURCE" val="bdnull"/>
  <p:tag name="KSO_WM_TAG_VERSION" val="1.0"/>
  <p:tag name="KSO_WM_TEMPLATE_CATEGORY" val="custom"/>
  <p:tag name="KSO_WM_TEMPLATE_COLOR_TYPE" val="1"/>
  <p:tag name="KSO_WM_TEMPLATE_INDEX" val="20177097"/>
  <p:tag name="KSO_WM_TEMPLATE_MASTER_THUMB_INDEX" val="12"/>
  <p:tag name="KSO_WM_TEMPLATE_MASTER_TYPE" val="1"/>
  <p:tag name="KSO_WM_TEMPLATE_SUBCATEGORY" val="0"/>
  <p:tag name="KSO_WM_TEMPLATE_THUMBS_INDEX" val="1、5、9、12、13、19、24、25、31、32、33、34"/>
</p:tagLst>
</file>

<file path=ppt/tags/tag286.xml><?xml version="1.0" encoding="utf-8"?>
<p:tagLst xmlns:p="http://schemas.openxmlformats.org/presentationml/2006/main">
  <p:tag name="AS_UNIQUEID" val="4663"/>
</p:tagLst>
</file>

<file path=ppt/tags/tag287.xml><?xml version="1.0" encoding="utf-8"?>
<p:tagLst xmlns:p="http://schemas.openxmlformats.org/presentationml/2006/main">
  <p:tag name="AS_UNIQUEID" val="4664"/>
</p:tagLst>
</file>

<file path=ppt/tags/tag288.xml><?xml version="1.0" encoding="utf-8"?>
<p:tagLst xmlns:p="http://schemas.openxmlformats.org/presentationml/2006/main">
  <p:tag name="AS_UNIQUEID" val="4665"/>
</p:tagLst>
</file>

<file path=ppt/tags/tag289.xml><?xml version="1.0" encoding="utf-8"?>
<p:tagLst xmlns:p="http://schemas.openxmlformats.org/presentationml/2006/main">
  <p:tag name="AS_UNIQUEID" val="4666"/>
</p:tagLst>
</file>

<file path=ppt/tags/tag29.xml><?xml version="1.0" encoding="utf-8"?>
<p:tagLst xmlns:p="http://schemas.openxmlformats.org/presentationml/2006/main">
  <p:tag name="AS_UNIQUEID" val="441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0.xml><?xml version="1.0" encoding="utf-8"?>
<p:tagLst xmlns:p="http://schemas.openxmlformats.org/presentationml/2006/main">
  <p:tag name="AS_UNIQUEID" val="4667"/>
</p:tagLst>
</file>

<file path=ppt/tags/tag291.xml><?xml version="1.0" encoding="utf-8"?>
<p:tagLst xmlns:p="http://schemas.openxmlformats.org/presentationml/2006/main">
  <p:tag name="AS_UNIQUEID" val="466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292.xml><?xml version="1.0" encoding="utf-8"?>
<p:tagLst xmlns:p="http://schemas.openxmlformats.org/presentationml/2006/main">
  <p:tag name="AS_UNIQUEID" val="466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293.xml><?xml version="1.0" encoding="utf-8"?>
<p:tagLst xmlns:p="http://schemas.openxmlformats.org/presentationml/2006/main">
  <p:tag name="AS_UNIQUEID" val="4670"/>
</p:tagLst>
</file>

<file path=ppt/tags/tag294.xml><?xml version="1.0" encoding="utf-8"?>
<p:tagLst xmlns:p="http://schemas.openxmlformats.org/presentationml/2006/main">
  <p:tag name="AS_UNIQUEID" val="4671"/>
</p:tagLst>
</file>

<file path=ppt/tags/tag295.xml><?xml version="1.0" encoding="utf-8"?>
<p:tagLst xmlns:p="http://schemas.openxmlformats.org/presentationml/2006/main">
  <p:tag name="KSO_WM_BEAUTIFY_FLAG" val="#wm#"/>
  <p:tag name="KSO_WM_COMBINE_RELATE_SLIDE_ID" val="background20176436_1"/>
  <p:tag name="KSO_WM_SLIDE_BACKGROUND_TYPE" val="general"/>
  <p:tag name="KSO_WM_SLIDE_BK_DARK_LIGHT" val="2"/>
  <p:tag name="KSO_WM_SLIDE_ID" val="custom20177097_1"/>
  <p:tag name="KSO_WM_SLIDE_INDEX" val="1"/>
  <p:tag name="KSO_WM_SLIDE_ITEM_CNT" val="0"/>
  <p:tag name="KSO_WM_SLIDE_LAYOUT" val="a_b"/>
  <p:tag name="KSO_WM_SLIDE_LAYOUT_CNT" val="1_1"/>
  <p:tag name="KSO_WM_SLIDE_SUBTYPE" val="pureTxt"/>
  <p:tag name="KSO_WM_SLIDE_TYPE" val="title"/>
  <p:tag name="KSO_WM_SPECIAL_SOURCE" val="bdnull"/>
  <p:tag name="KSO_WM_TAG_VERSION" val="1.0"/>
  <p:tag name="KSO_WM_TEMPLATE_CATEGORY" val="custom"/>
  <p:tag name="KSO_WM_TEMPLATE_COLOR_TYPE" val="1"/>
  <p:tag name="KSO_WM_TEMPLATE_INDEX" val="20177097"/>
  <p:tag name="KSO_WM_TEMPLATE_MASTER_THUMB_INDEX" val="12"/>
  <p:tag name="KSO_WM_TEMPLATE_MASTER_TYPE" val="1"/>
  <p:tag name="KSO_WM_TEMPLATE_SUBCATEGORY" val="0"/>
  <p:tag name="KSO_WM_TEMPLATE_THUMBS_INDEX" val="1、5、9、12、13、19、24、25、31、32、33、34"/>
</p:tagLst>
</file>

<file path=ppt/tags/tag296.xml><?xml version="1.0" encoding="utf-8"?>
<p:tagLst xmlns:p="http://schemas.openxmlformats.org/presentationml/2006/main">
  <p:tag name="AS_UNIQUEID" val="4672"/>
</p:tagLst>
</file>

<file path=ppt/tags/tag297.xml><?xml version="1.0" encoding="utf-8"?>
<p:tagLst xmlns:p="http://schemas.openxmlformats.org/presentationml/2006/main">
  <p:tag name="AS_UNIQUEID" val="4673"/>
</p:tagLst>
</file>

<file path=ppt/tags/tag298.xml><?xml version="1.0" encoding="utf-8"?>
<p:tagLst xmlns:p="http://schemas.openxmlformats.org/presentationml/2006/main">
  <p:tag name="AS_UNIQUEID" val="4674"/>
</p:tagLst>
</file>

<file path=ppt/tags/tag299.xml><?xml version="1.0" encoding="utf-8"?>
<p:tagLst xmlns:p="http://schemas.openxmlformats.org/presentationml/2006/main">
  <p:tag name="AS_UNIQUEID" val="4675"/>
</p:tagLst>
</file>

<file path=ppt/tags/tag3.xml><?xml version="1.0" encoding="utf-8"?>
<p:tagLst xmlns:p="http://schemas.openxmlformats.org/presentationml/2006/main">
  <p:tag name="AS_UNIQUEID" val="438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441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00.xml><?xml version="1.0" encoding="utf-8"?>
<p:tagLst xmlns:p="http://schemas.openxmlformats.org/presentationml/2006/main">
  <p:tag name="AS_UNIQUEID" val="4676"/>
</p:tagLst>
</file>

<file path=ppt/tags/tag301.xml><?xml version="1.0" encoding="utf-8"?>
<p:tagLst xmlns:p="http://schemas.openxmlformats.org/presentationml/2006/main">
  <p:tag name="AS_UNIQUEID" val="467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302.xml><?xml version="1.0" encoding="utf-8"?>
<p:tagLst xmlns:p="http://schemas.openxmlformats.org/presentationml/2006/main">
  <p:tag name="AS_UNIQUEID" val="467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303.xml><?xml version="1.0" encoding="utf-8"?>
<p:tagLst xmlns:p="http://schemas.openxmlformats.org/presentationml/2006/main">
  <p:tag name="AS_UNIQUEID" val="4381"/>
</p:tagLst>
</file>

<file path=ppt/tags/tag304.xml><?xml version="1.0" encoding="utf-8"?>
<p:tagLst xmlns:p="http://schemas.openxmlformats.org/presentationml/2006/main">
  <p:tag name="AS_UNIQUEID" val="4679"/>
</p:tagLst>
</file>

<file path=ppt/tags/tag305.xml><?xml version="1.0" encoding="utf-8"?>
<p:tagLst xmlns:p="http://schemas.openxmlformats.org/presentationml/2006/main">
  <p:tag name="AS_UNIQUEID" val="4680"/>
</p:tagLst>
</file>

<file path=ppt/tags/tag306.xml><?xml version="1.0" encoding="utf-8"?>
<p:tagLst xmlns:p="http://schemas.openxmlformats.org/presentationml/2006/main">
  <p:tag name="KSO_WM_BEAUTIFY_FLAG" val="#wm#"/>
  <p:tag name="KSO_WM_COMBINE_RELATE_SLIDE_ID" val="background20176436_1"/>
  <p:tag name="KSO_WM_SLIDE_BACKGROUND_TYPE" val="general"/>
  <p:tag name="KSO_WM_SLIDE_BK_DARK_LIGHT" val="2"/>
  <p:tag name="KSO_WM_SLIDE_ID" val="custom20177097_1"/>
  <p:tag name="KSO_WM_SLIDE_INDEX" val="1"/>
  <p:tag name="KSO_WM_SLIDE_ITEM_CNT" val="0"/>
  <p:tag name="KSO_WM_SLIDE_LAYOUT" val="a_b"/>
  <p:tag name="KSO_WM_SLIDE_LAYOUT_CNT" val="1_1"/>
  <p:tag name="KSO_WM_SLIDE_SUBTYPE" val="pureTxt"/>
  <p:tag name="KSO_WM_SLIDE_TYPE" val="title"/>
  <p:tag name="KSO_WM_SPECIAL_SOURCE" val="bdnull"/>
  <p:tag name="KSO_WM_TAG_VERSION" val="1.0"/>
  <p:tag name="KSO_WM_TEMPLATE_CATEGORY" val="custom"/>
  <p:tag name="KSO_WM_TEMPLATE_COLOR_TYPE" val="1"/>
  <p:tag name="KSO_WM_TEMPLATE_INDEX" val="20177097"/>
  <p:tag name="KSO_WM_TEMPLATE_MASTER_THUMB_INDEX" val="12"/>
  <p:tag name="KSO_WM_TEMPLATE_MASTER_TYPE" val="1"/>
  <p:tag name="KSO_WM_TEMPLATE_SUBCATEGORY" val="0"/>
  <p:tag name="KSO_WM_TEMPLATE_THUMBS_INDEX" val="1、5、9、12、13、19、24、25、31、32、33、34"/>
</p:tagLst>
</file>

<file path=ppt/tags/tag307.xml><?xml version="1.0" encoding="utf-8"?>
<p:tagLst xmlns:p="http://schemas.openxmlformats.org/presentationml/2006/main">
  <p:tag name="AS_UNIQUEID" val="4681"/>
</p:tagLst>
</file>

<file path=ppt/tags/tag308.xml><?xml version="1.0" encoding="utf-8"?>
<p:tagLst xmlns:p="http://schemas.openxmlformats.org/presentationml/2006/main">
  <p:tag name="AS_UNIQUEID" val="4682"/>
</p:tagLst>
</file>

<file path=ppt/tags/tag309.xml><?xml version="1.0" encoding="utf-8"?>
<p:tagLst xmlns:p="http://schemas.openxmlformats.org/presentationml/2006/main">
  <p:tag name="AS_UNIQUEID" val="4683"/>
</p:tagLst>
</file>

<file path=ppt/tags/tag31.xml><?xml version="1.0" encoding="utf-8"?>
<p:tagLst xmlns:p="http://schemas.openxmlformats.org/presentationml/2006/main">
  <p:tag name="AS_UNIQUEID" val="441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0.xml><?xml version="1.0" encoding="utf-8"?>
<p:tagLst xmlns:p="http://schemas.openxmlformats.org/presentationml/2006/main">
  <p:tag name="AS_UNIQUEID" val="4684"/>
</p:tagLst>
</file>

<file path=ppt/tags/tag311.xml><?xml version="1.0" encoding="utf-8"?>
<p:tagLst xmlns:p="http://schemas.openxmlformats.org/presentationml/2006/main">
  <p:tag name="AS_UNIQUEID" val="4685"/>
</p:tagLst>
</file>

<file path=ppt/tags/tag312.xml><?xml version="1.0" encoding="utf-8"?>
<p:tagLst xmlns:p="http://schemas.openxmlformats.org/presentationml/2006/main">
  <p:tag name="AS_UNIQUEID" val="468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313.xml><?xml version="1.0" encoding="utf-8"?>
<p:tagLst xmlns:p="http://schemas.openxmlformats.org/presentationml/2006/main">
  <p:tag name="AS_UNIQUEID" val="468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314.xml><?xml version="1.0" encoding="utf-8"?>
<p:tagLst xmlns:p="http://schemas.openxmlformats.org/presentationml/2006/main">
  <p:tag name="AS_UNIQUEID" val="4688"/>
</p:tagLst>
</file>

<file path=ppt/tags/tag315.xml><?xml version="1.0" encoding="utf-8"?>
<p:tagLst xmlns:p="http://schemas.openxmlformats.org/presentationml/2006/main">
  <p:tag name="AS_UNIQUEID" val="2452"/>
</p:tagLst>
</file>

<file path=ppt/tags/tag316.xml><?xml version="1.0" encoding="utf-8"?>
<p:tagLst xmlns:p="http://schemas.openxmlformats.org/presentationml/2006/main">
  <p:tag name="AS_UNIQUEID" val="2453"/>
</p:tagLst>
</file>

<file path=ppt/tags/tag317.xml><?xml version="1.0" encoding="utf-8"?>
<p:tagLst xmlns:p="http://schemas.openxmlformats.org/presentationml/2006/main">
  <p:tag name="AS_UNIQUEID" val="2454"/>
</p:tagLst>
</file>

<file path=ppt/tags/tag318.xml><?xml version="1.0" encoding="utf-8"?>
<p:tagLst xmlns:p="http://schemas.openxmlformats.org/presentationml/2006/main">
  <p:tag name="AS_UNIQUEID" val="2455"/>
</p:tagLst>
</file>

<file path=ppt/tags/tag319.xml><?xml version="1.0" encoding="utf-8"?>
<p:tagLst xmlns:p="http://schemas.openxmlformats.org/presentationml/2006/main">
  <p:tag name="AS_UNIQUEID" val="2456"/>
</p:tagLst>
</file>

<file path=ppt/tags/tag32.xml><?xml version="1.0" encoding="utf-8"?>
<p:tagLst xmlns:p="http://schemas.openxmlformats.org/presentationml/2006/main">
  <p:tag name="AS_UNIQUEID" val="441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0.xml><?xml version="1.0" encoding="utf-8"?>
<p:tagLst xmlns:p="http://schemas.openxmlformats.org/presentationml/2006/main">
  <p:tag name="AS_UNIQUEID" val="2457"/>
</p:tagLst>
</file>

<file path=ppt/tags/tag321.xml><?xml version="1.0" encoding="utf-8"?>
<p:tagLst xmlns:p="http://schemas.openxmlformats.org/presentationml/2006/main">
  <p:tag name="AS_UNIQUEID" val="2458"/>
</p:tagLst>
</file>

<file path=ppt/tags/tag322.xml><?xml version="1.0" encoding="utf-8"?>
<p:tagLst xmlns:p="http://schemas.openxmlformats.org/presentationml/2006/main">
  <p:tag name="AS_UNIQUEID" val="2459"/>
</p:tagLst>
</file>

<file path=ppt/tags/tag323.xml><?xml version="1.0" encoding="utf-8"?>
<p:tagLst xmlns:p="http://schemas.openxmlformats.org/presentationml/2006/main">
  <p:tag name="AS_UNIQUEID" val="2460"/>
</p:tagLst>
</file>

<file path=ppt/tags/tag324.xml><?xml version="1.0" encoding="utf-8"?>
<p:tagLst xmlns:p="http://schemas.openxmlformats.org/presentationml/2006/main">
  <p:tag name="AS_UNIQUEID" val="2464"/>
</p:tagLst>
</file>

<file path=ppt/tags/tag325.xml><?xml version="1.0" encoding="utf-8"?>
<p:tagLst xmlns:p="http://schemas.openxmlformats.org/presentationml/2006/main">
  <p:tag name="AS_UNIQUEID" val="4689"/>
</p:tagLst>
</file>

<file path=ppt/tags/tag326.xml><?xml version="1.0" encoding="utf-8"?>
<p:tagLst xmlns:p="http://schemas.openxmlformats.org/presentationml/2006/main">
  <p:tag name="AS_UNIQUEID" val="4690"/>
</p:tagLst>
</file>

<file path=ppt/tags/tag327.xml><?xml version="1.0" encoding="utf-8"?>
<p:tagLst xmlns:p="http://schemas.openxmlformats.org/presentationml/2006/main">
  <p:tag name="KSO_WM_BEAUTIFY_FLAG" val="#wm#"/>
  <p:tag name="KSO_WM_COMBINE_RELATE_SLIDE_ID" val="background20176436_1"/>
  <p:tag name="KSO_WM_SLIDE_BACKGROUND_TYPE" val="general"/>
  <p:tag name="KSO_WM_SLIDE_BK_DARK_LIGHT" val="2"/>
  <p:tag name="KSO_WM_SLIDE_ID" val="custom20177097_1"/>
  <p:tag name="KSO_WM_SLIDE_INDEX" val="1"/>
  <p:tag name="KSO_WM_SLIDE_ITEM_CNT" val="0"/>
  <p:tag name="KSO_WM_SLIDE_LAYOUT" val="a_b"/>
  <p:tag name="KSO_WM_SLIDE_LAYOUT_CNT" val="1_1"/>
  <p:tag name="KSO_WM_SLIDE_SUBTYPE" val="pureTxt"/>
  <p:tag name="KSO_WM_SLIDE_TYPE" val="title"/>
  <p:tag name="KSO_WM_SPECIAL_SOURCE" val="bdnull"/>
  <p:tag name="KSO_WM_TAG_VERSION" val="1.0"/>
  <p:tag name="KSO_WM_TEMPLATE_CATEGORY" val="custom"/>
  <p:tag name="KSO_WM_TEMPLATE_COLOR_TYPE" val="1"/>
  <p:tag name="KSO_WM_TEMPLATE_INDEX" val="20177097"/>
  <p:tag name="KSO_WM_TEMPLATE_MASTER_THUMB_INDEX" val="12"/>
  <p:tag name="KSO_WM_TEMPLATE_MASTER_TYPE" val="1"/>
  <p:tag name="KSO_WM_TEMPLATE_SUBCATEGORY" val="0"/>
  <p:tag name="KSO_WM_TEMPLATE_THUMBS_INDEX" val="1、5、9、12、13、19、24、25、31、32、33、34"/>
</p:tagLst>
</file>

<file path=ppt/tags/tag328.xml><?xml version="1.0" encoding="utf-8"?>
<p:tagLst xmlns:p="http://schemas.openxmlformats.org/presentationml/2006/main">
  <p:tag name="AS_UNIQUEID" val="4691"/>
</p:tagLst>
</file>

<file path=ppt/tags/tag329.xml><?xml version="1.0" encoding="utf-8"?>
<p:tagLst xmlns:p="http://schemas.openxmlformats.org/presentationml/2006/main">
  <p:tag name="AS_UNIQUEID" val="4692"/>
</p:tagLst>
</file>

<file path=ppt/tags/tag33.xml><?xml version="1.0" encoding="utf-8"?>
<p:tagLst xmlns:p="http://schemas.openxmlformats.org/presentationml/2006/main">
  <p:tag name="AS_UNIQUEID" val="441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0.xml><?xml version="1.0" encoding="utf-8"?>
<p:tagLst xmlns:p="http://schemas.openxmlformats.org/presentationml/2006/main">
  <p:tag name="AS_UNIQUEID" val="4693"/>
</p:tagLst>
</file>

<file path=ppt/tags/tag331.xml><?xml version="1.0" encoding="utf-8"?>
<p:tagLst xmlns:p="http://schemas.openxmlformats.org/presentationml/2006/main">
  <p:tag name="AS_UNIQUEID" val="4694"/>
</p:tagLst>
</file>

<file path=ppt/tags/tag332.xml><?xml version="1.0" encoding="utf-8"?>
<p:tagLst xmlns:p="http://schemas.openxmlformats.org/presentationml/2006/main">
  <p:tag name="AS_UNIQUEID" val="4695"/>
</p:tagLst>
</file>

<file path=ppt/tags/tag333.xml><?xml version="1.0" encoding="utf-8"?>
<p:tagLst xmlns:p="http://schemas.openxmlformats.org/presentationml/2006/main">
  <p:tag name="AS_UNIQUEID" val="469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334.xml><?xml version="1.0" encoding="utf-8"?>
<p:tagLst xmlns:p="http://schemas.openxmlformats.org/presentationml/2006/main">
  <p:tag name="AS_UNIQUEID" val="469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335.xml><?xml version="1.0" encoding="utf-8"?>
<p:tagLst xmlns:p="http://schemas.openxmlformats.org/presentationml/2006/main">
  <p:tag name="AS_UNIQUEID" val="4698"/>
</p:tagLst>
</file>

<file path=ppt/tags/tag336.xml><?xml version="1.0" encoding="utf-8"?>
<p:tagLst xmlns:p="http://schemas.openxmlformats.org/presentationml/2006/main">
  <p:tag name="AS_UNIQUEID" val="2509"/>
</p:tagLst>
</file>

<file path=ppt/tags/tag337.xml><?xml version="1.0" encoding="utf-8"?>
<p:tagLst xmlns:p="http://schemas.openxmlformats.org/presentationml/2006/main">
  <p:tag name="AS_UNIQUEID" val="2510"/>
</p:tagLst>
</file>

<file path=ppt/tags/tag338.xml><?xml version="1.0" encoding="utf-8"?>
<p:tagLst xmlns:p="http://schemas.openxmlformats.org/presentationml/2006/main">
  <p:tag name="AS_UNIQUEID" val="2511"/>
</p:tagLst>
</file>

<file path=ppt/tags/tag339.xml><?xml version="1.0" encoding="utf-8"?>
<p:tagLst xmlns:p="http://schemas.openxmlformats.org/presentationml/2006/main">
  <p:tag name="AS_UNIQUEID" val="2512"/>
</p:tagLst>
</file>

<file path=ppt/tags/tag34.xml><?xml version="1.0" encoding="utf-8"?>
<p:tagLst xmlns:p="http://schemas.openxmlformats.org/presentationml/2006/main">
  <p:tag name="AS_UNIQUEID" val="441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0.xml><?xml version="1.0" encoding="utf-8"?>
<p:tagLst xmlns:p="http://schemas.openxmlformats.org/presentationml/2006/main">
  <p:tag name="AS_UNIQUEID" val="2513"/>
</p:tagLst>
</file>

<file path=ppt/tags/tag341.xml><?xml version="1.0" encoding="utf-8"?>
<p:tagLst xmlns:p="http://schemas.openxmlformats.org/presentationml/2006/main">
  <p:tag name="AS_UNIQUEID" val="2514"/>
</p:tagLst>
</file>

<file path=ppt/tags/tag342.xml><?xml version="1.0" encoding="utf-8"?>
<p:tagLst xmlns:p="http://schemas.openxmlformats.org/presentationml/2006/main">
  <p:tag name="AS_UNIQUEID" val="2515"/>
</p:tagLst>
</file>

<file path=ppt/tags/tag343.xml><?xml version="1.0" encoding="utf-8"?>
<p:tagLst xmlns:p="http://schemas.openxmlformats.org/presentationml/2006/main">
  <p:tag name="AS_UNIQUEID" val="2516"/>
</p:tagLst>
</file>

<file path=ppt/tags/tag344.xml><?xml version="1.0" encoding="utf-8"?>
<p:tagLst xmlns:p="http://schemas.openxmlformats.org/presentationml/2006/main">
  <p:tag name="AS_UNIQUEID" val="2517"/>
</p:tagLst>
</file>

<file path=ppt/tags/tag345.xml><?xml version="1.0" encoding="utf-8"?>
<p:tagLst xmlns:p="http://schemas.openxmlformats.org/presentationml/2006/main">
  <p:tag name="AS_UNIQUEID" val="4699"/>
</p:tagLst>
</file>

<file path=ppt/tags/tag346.xml><?xml version="1.0" encoding="utf-8"?>
<p:tagLst xmlns:p="http://schemas.openxmlformats.org/presentationml/2006/main">
  <p:tag name="KSO_WM_BEAUTIFY_FLAG" val="#wm#"/>
  <p:tag name="KSO_WM_COMBINE_RELATE_SLIDE_ID" val="background20176436_1"/>
  <p:tag name="KSO_WM_SLIDE_BACKGROUND_TYPE" val="general"/>
  <p:tag name="KSO_WM_SLIDE_BK_DARK_LIGHT" val="2"/>
  <p:tag name="KSO_WM_SLIDE_ID" val="custom20177097_1"/>
  <p:tag name="KSO_WM_SLIDE_INDEX" val="1"/>
  <p:tag name="KSO_WM_SLIDE_ITEM_CNT" val="0"/>
  <p:tag name="KSO_WM_SLIDE_LAYOUT" val="a_b"/>
  <p:tag name="KSO_WM_SLIDE_LAYOUT_CNT" val="1_1"/>
  <p:tag name="KSO_WM_SLIDE_SUBTYPE" val="pureTxt"/>
  <p:tag name="KSO_WM_SLIDE_TYPE" val="title"/>
  <p:tag name="KSO_WM_SPECIAL_SOURCE" val="bdnull"/>
  <p:tag name="KSO_WM_TAG_VERSION" val="1.0"/>
  <p:tag name="KSO_WM_TEMPLATE_CATEGORY" val="custom"/>
  <p:tag name="KSO_WM_TEMPLATE_COLOR_TYPE" val="1"/>
  <p:tag name="KSO_WM_TEMPLATE_INDEX" val="20177097"/>
  <p:tag name="KSO_WM_TEMPLATE_MASTER_THUMB_INDEX" val="12"/>
  <p:tag name="KSO_WM_TEMPLATE_MASTER_TYPE" val="1"/>
  <p:tag name="KSO_WM_TEMPLATE_SUBCATEGORY" val="0"/>
  <p:tag name="KSO_WM_TEMPLATE_THUMBS_INDEX" val="1、5、9、12、13、19、24、25、31、32、33、34"/>
</p:tagLst>
</file>

<file path=ppt/tags/tag347.xml><?xml version="1.0" encoding="utf-8"?>
<p:tagLst xmlns:p="http://schemas.openxmlformats.org/presentationml/2006/main">
  <p:tag name="AS_UNIQUEID" val="4700"/>
</p:tagLst>
</file>

<file path=ppt/tags/tag348.xml><?xml version="1.0" encoding="utf-8"?>
<p:tagLst xmlns:p="http://schemas.openxmlformats.org/presentationml/2006/main">
  <p:tag name="AS_UNIQUEID" val="4701"/>
</p:tagLst>
</file>

<file path=ppt/tags/tag349.xml><?xml version="1.0" encoding="utf-8"?>
<p:tagLst xmlns:p="http://schemas.openxmlformats.org/presentationml/2006/main">
  <p:tag name="AS_UNIQUEID" val="4702"/>
</p:tagLst>
</file>

<file path=ppt/tags/tag35.xml><?xml version="1.0" encoding="utf-8"?>
<p:tagLst xmlns:p="http://schemas.openxmlformats.org/presentationml/2006/main">
  <p:tag name="AS_UNIQUEID" val="4416"/>
</p:tagLst>
</file>

<file path=ppt/tags/tag350.xml><?xml version="1.0" encoding="utf-8"?>
<p:tagLst xmlns:p="http://schemas.openxmlformats.org/presentationml/2006/main">
  <p:tag name="AS_UNIQUEID" val="4703"/>
</p:tagLst>
</file>

<file path=ppt/tags/tag351.xml><?xml version="1.0" encoding="utf-8"?>
<p:tagLst xmlns:p="http://schemas.openxmlformats.org/presentationml/2006/main">
  <p:tag name="AS_UNIQUEID" val="4704"/>
</p:tagLst>
</file>

<file path=ppt/tags/tag352.xml><?xml version="1.0" encoding="utf-8"?>
<p:tagLst xmlns:p="http://schemas.openxmlformats.org/presentationml/2006/main">
  <p:tag name="AS_UNIQUEID" val="4705"/>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353.xml><?xml version="1.0" encoding="utf-8"?>
<p:tagLst xmlns:p="http://schemas.openxmlformats.org/presentationml/2006/main">
  <p:tag name="AS_UNIQUEID" val="470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354.xml><?xml version="1.0" encoding="utf-8"?>
<p:tagLst xmlns:p="http://schemas.openxmlformats.org/presentationml/2006/main">
  <p:tag name="AS_UNIQUEID" val="4707"/>
</p:tagLst>
</file>

<file path=ppt/tags/tag355.xml><?xml version="1.0" encoding="utf-8"?>
<p:tagLst xmlns:p="http://schemas.openxmlformats.org/presentationml/2006/main">
  <p:tag name="AS_UNIQUEID" val="4708"/>
</p:tagLst>
</file>

<file path=ppt/tags/tag356.xml><?xml version="1.0" encoding="utf-8"?>
<p:tagLst xmlns:p="http://schemas.openxmlformats.org/presentationml/2006/main">
  <p:tag name="AS_UNIQUEID" val="4709"/>
</p:tagLst>
</file>

<file path=ppt/tags/tag357.xml><?xml version="1.0" encoding="utf-8"?>
<p:tagLst xmlns:p="http://schemas.openxmlformats.org/presentationml/2006/main">
  <p:tag name="AS_UNIQUEID" val="4710"/>
</p:tagLst>
</file>

<file path=ppt/tags/tag358.xml><?xml version="1.0" encoding="utf-8"?>
<p:tagLst xmlns:p="http://schemas.openxmlformats.org/presentationml/2006/main">
  <p:tag name="KSO_WM_BEAUTIFY_FLAG" val="#wm#"/>
  <p:tag name="KSO_WM_COMBINE_RELATE_SLIDE_ID" val="background20176436_1"/>
  <p:tag name="KSO_WM_SLIDE_BACKGROUND_TYPE" val="general"/>
  <p:tag name="KSO_WM_SLIDE_BK_DARK_LIGHT" val="2"/>
  <p:tag name="KSO_WM_SLIDE_ID" val="custom20177097_1"/>
  <p:tag name="KSO_WM_SLIDE_INDEX" val="1"/>
  <p:tag name="KSO_WM_SLIDE_ITEM_CNT" val="0"/>
  <p:tag name="KSO_WM_SLIDE_LAYOUT" val="a_b"/>
  <p:tag name="KSO_WM_SLIDE_LAYOUT_CNT" val="1_1"/>
  <p:tag name="KSO_WM_SLIDE_SUBTYPE" val="pureTxt"/>
  <p:tag name="KSO_WM_SLIDE_TYPE" val="title"/>
  <p:tag name="KSO_WM_SPECIAL_SOURCE" val="bdnull"/>
  <p:tag name="KSO_WM_TAG_VERSION" val="1.0"/>
  <p:tag name="KSO_WM_TEMPLATE_CATEGORY" val="custom"/>
  <p:tag name="KSO_WM_TEMPLATE_COLOR_TYPE" val="1"/>
  <p:tag name="KSO_WM_TEMPLATE_INDEX" val="20177097"/>
  <p:tag name="KSO_WM_TEMPLATE_MASTER_THUMB_INDEX" val="12"/>
  <p:tag name="KSO_WM_TEMPLATE_MASTER_TYPE" val="1"/>
  <p:tag name="KSO_WM_TEMPLATE_SUBCATEGORY" val="0"/>
  <p:tag name="KSO_WM_TEMPLATE_THUMBS_INDEX" val="1、5、9、12、13、19、24、25、31、32、33、34"/>
</p:tagLst>
</file>

<file path=ppt/tags/tag359.xml><?xml version="1.0" encoding="utf-8"?>
<p:tagLst xmlns:p="http://schemas.openxmlformats.org/presentationml/2006/main">
  <p:tag name="AS_UNIQUEID" val="4711"/>
</p:tagLst>
</file>

<file path=ppt/tags/tag36.xml><?xml version="1.0" encoding="utf-8"?>
<p:tagLst xmlns:p="http://schemas.openxmlformats.org/presentationml/2006/main">
  <p:tag name="AS_UNIQUEID" val="441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60.xml><?xml version="1.0" encoding="utf-8"?>
<p:tagLst xmlns:p="http://schemas.openxmlformats.org/presentationml/2006/main">
  <p:tag name="AS_UNIQUEID" val="4712"/>
</p:tagLst>
</file>

<file path=ppt/tags/tag361.xml><?xml version="1.0" encoding="utf-8"?>
<p:tagLst xmlns:p="http://schemas.openxmlformats.org/presentationml/2006/main">
  <p:tag name="AS_UNIQUEID" val="4713"/>
</p:tagLst>
</file>

<file path=ppt/tags/tag362.xml><?xml version="1.0" encoding="utf-8"?>
<p:tagLst xmlns:p="http://schemas.openxmlformats.org/presentationml/2006/main">
  <p:tag name="AS_UNIQUEID" val="4714"/>
</p:tagLst>
</file>

<file path=ppt/tags/tag363.xml><?xml version="1.0" encoding="utf-8"?>
<p:tagLst xmlns:p="http://schemas.openxmlformats.org/presentationml/2006/main">
  <p:tag name="AS_UNIQUEID" val="4715"/>
</p:tagLst>
</file>

<file path=ppt/tags/tag364.xml><?xml version="1.0" encoding="utf-8"?>
<p:tagLst xmlns:p="http://schemas.openxmlformats.org/presentationml/2006/main">
  <p:tag name="AS_UNIQUEID" val="471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365.xml><?xml version="1.0" encoding="utf-8"?>
<p:tagLst xmlns:p="http://schemas.openxmlformats.org/presentationml/2006/main">
  <p:tag name="AS_UNIQUEID" val="471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366.xml><?xml version="1.0" encoding="utf-8"?>
<p:tagLst xmlns:p="http://schemas.openxmlformats.org/presentationml/2006/main">
  <p:tag name="AS_UNIQUEID" val="4718"/>
</p:tagLst>
</file>

<file path=ppt/tags/tag367.xml><?xml version="1.0" encoding="utf-8"?>
<p:tagLst xmlns:p="http://schemas.openxmlformats.org/presentationml/2006/main">
  <p:tag name="AS_UNIQUEID" val="2605"/>
</p:tagLst>
</file>

<file path=ppt/tags/tag368.xml><?xml version="1.0" encoding="utf-8"?>
<p:tagLst xmlns:p="http://schemas.openxmlformats.org/presentationml/2006/main">
  <p:tag name="AS_UNIQUEID" val="2606"/>
</p:tagLst>
</file>

<file path=ppt/tags/tag369.xml><?xml version="1.0" encoding="utf-8"?>
<p:tagLst xmlns:p="http://schemas.openxmlformats.org/presentationml/2006/main">
  <p:tag name="AS_UNIQUEID" val="2607"/>
</p:tagLst>
</file>

<file path=ppt/tags/tag37.xml><?xml version="1.0" encoding="utf-8"?>
<p:tagLst xmlns:p="http://schemas.openxmlformats.org/presentationml/2006/main">
  <p:tag name="AS_UNIQUEID" val="441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0.xml><?xml version="1.0" encoding="utf-8"?>
<p:tagLst xmlns:p="http://schemas.openxmlformats.org/presentationml/2006/main">
  <p:tag name="AS_UNIQUEID" val="2608"/>
</p:tagLst>
</file>

<file path=ppt/tags/tag371.xml><?xml version="1.0" encoding="utf-8"?>
<p:tagLst xmlns:p="http://schemas.openxmlformats.org/presentationml/2006/main">
  <p:tag name="AS_UNIQUEID" val="2609"/>
</p:tagLst>
</file>

<file path=ppt/tags/tag372.xml><?xml version="1.0" encoding="utf-8"?>
<p:tagLst xmlns:p="http://schemas.openxmlformats.org/presentationml/2006/main">
  <p:tag name="AS_UNIQUEID" val="2610"/>
</p:tagLst>
</file>

<file path=ppt/tags/tag373.xml><?xml version="1.0" encoding="utf-8"?>
<p:tagLst xmlns:p="http://schemas.openxmlformats.org/presentationml/2006/main">
  <p:tag name="AS_UNIQUEID" val="2611"/>
</p:tagLst>
</file>

<file path=ppt/tags/tag374.xml><?xml version="1.0" encoding="utf-8"?>
<p:tagLst xmlns:p="http://schemas.openxmlformats.org/presentationml/2006/main">
  <p:tag name="AS_UNIQUEID" val="2612"/>
</p:tagLst>
</file>

<file path=ppt/tags/tag375.xml><?xml version="1.0" encoding="utf-8"?>
<p:tagLst xmlns:p="http://schemas.openxmlformats.org/presentationml/2006/main">
  <p:tag name="AS_UNIQUEID" val="2613"/>
</p:tagLst>
</file>

<file path=ppt/tags/tag376.xml><?xml version="1.0" encoding="utf-8"?>
<p:tagLst xmlns:p="http://schemas.openxmlformats.org/presentationml/2006/main">
  <p:tag name="AS_UNIQUEID" val="2614"/>
</p:tagLst>
</file>

<file path=ppt/tags/tag377.xml><?xml version="1.0" encoding="utf-8"?>
<p:tagLst xmlns:p="http://schemas.openxmlformats.org/presentationml/2006/main">
  <p:tag name="AS_UNIQUEID" val="2615"/>
</p:tagLst>
</file>

<file path=ppt/tags/tag378.xml><?xml version="1.0" encoding="utf-8"?>
<p:tagLst xmlns:p="http://schemas.openxmlformats.org/presentationml/2006/main">
  <p:tag name="AS_UNIQUEID" val="2610"/>
</p:tagLst>
</file>

<file path=ppt/tags/tag379.xml><?xml version="1.0" encoding="utf-8"?>
<p:tagLst xmlns:p="http://schemas.openxmlformats.org/presentationml/2006/main">
  <p:tag name="AS_UNIQUEID" val="2615"/>
</p:tagLst>
</file>

<file path=ppt/tags/tag38.xml><?xml version="1.0" encoding="utf-8"?>
<p:tagLst xmlns:p="http://schemas.openxmlformats.org/presentationml/2006/main">
  <p:tag name="AS_UNIQUEID" val="441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0.xml><?xml version="1.0" encoding="utf-8"?>
<p:tagLst xmlns:p="http://schemas.openxmlformats.org/presentationml/2006/main">
  <p:tag name="AS_UNIQUEID" val="2628"/>
</p:tagLst>
</file>

<file path=ppt/tags/tag381.xml><?xml version="1.0" encoding="utf-8"?>
<p:tagLst xmlns:p="http://schemas.openxmlformats.org/presentationml/2006/main">
  <p:tag name="AS_UNIQUEID" val="2629"/>
</p:tagLst>
</file>

<file path=ppt/tags/tag382.xml><?xml version="1.0" encoding="utf-8"?>
<p:tagLst xmlns:p="http://schemas.openxmlformats.org/presentationml/2006/main">
  <p:tag name="AS_UNIQUEID" val="2630"/>
</p:tagLst>
</file>

<file path=ppt/tags/tag383.xml><?xml version="1.0" encoding="utf-8"?>
<p:tagLst xmlns:p="http://schemas.openxmlformats.org/presentationml/2006/main">
  <p:tag name="AS_UNIQUEID" val="2631"/>
</p:tagLst>
</file>

<file path=ppt/tags/tag384.xml><?xml version="1.0" encoding="utf-8"?>
<p:tagLst xmlns:p="http://schemas.openxmlformats.org/presentationml/2006/main">
  <p:tag name="AS_UNIQUEID" val="4719"/>
</p:tagLst>
</file>

<file path=ppt/tags/tag385.xml><?xml version="1.0" encoding="utf-8"?>
<p:tagLst xmlns:p="http://schemas.openxmlformats.org/presentationml/2006/main">
  <p:tag name="KSO_WM_BEAUTIFY_FLAG" val="#wm#"/>
  <p:tag name="KSO_WM_COMBINE_RELATE_SLIDE_ID" val="background20176436_3"/>
  <p:tag name="KSO_WM_DIAGRAM_GROUP_CODE" val="l1-1"/>
  <p:tag name="KSO_WM_SLIDE_BACKGROUND_TYPE" val="general"/>
  <p:tag name="KSO_WM_SLIDE_BK_DARK_LIGHT" val="2"/>
  <p:tag name="KSO_WM_SLIDE_DIAGTYPE" val="l"/>
  <p:tag name="KSO_WM_SLIDE_ID" val="custom20177097_3"/>
  <p:tag name="KSO_WM_SLIDE_INDEX" val="3"/>
  <p:tag name="KSO_WM_SLIDE_ITEM_CNT" val="2"/>
  <p:tag name="KSO_WM_SLIDE_LAYOUT" val="a_l"/>
  <p:tag name="KSO_WM_SLIDE_LAYOUT_CNT" val="1_1"/>
  <p:tag name="KSO_WM_SLIDE_SUBTYPE" val="diag"/>
  <p:tag name="KSO_WM_SLIDE_TYPE" val="contents"/>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386.xml><?xml version="1.0" encoding="utf-8"?>
<p:tagLst xmlns:p="http://schemas.openxmlformats.org/presentationml/2006/main">
  <p:tag name="AS_UNIQUEID" val="4720"/>
</p:tagLst>
</file>

<file path=ppt/tags/tag387.xml><?xml version="1.0" encoding="utf-8"?>
<p:tagLst xmlns:p="http://schemas.openxmlformats.org/presentationml/2006/main">
  <p:tag name="AS_UNIQUEID" val="4721"/>
</p:tagLst>
</file>

<file path=ppt/tags/tag388.xml><?xml version="1.0" encoding="utf-8"?>
<p:tagLst xmlns:p="http://schemas.openxmlformats.org/presentationml/2006/main">
  <p:tag name="AS_UNIQUEID" val="4722"/>
</p:tagLst>
</file>

<file path=ppt/tags/tag389.xml><?xml version="1.0" encoding="utf-8"?>
<p:tagLst xmlns:p="http://schemas.openxmlformats.org/presentationml/2006/main">
  <p:tag name="AS_UNIQUEID" val="4723"/>
</p:tagLst>
</file>

<file path=ppt/tags/tag39.xml><?xml version="1.0" encoding="utf-8"?>
<p:tagLst xmlns:p="http://schemas.openxmlformats.org/presentationml/2006/main">
  <p:tag name="AS_UNIQUEID" val="442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0.xml><?xml version="1.0" encoding="utf-8"?>
<p:tagLst xmlns:p="http://schemas.openxmlformats.org/presentationml/2006/main">
  <p:tag name="AS_UNIQUEID" val="4724"/>
</p:tagLst>
</file>

<file path=ppt/tags/tag391.xml><?xml version="1.0" encoding="utf-8"?>
<p:tagLst xmlns:p="http://schemas.openxmlformats.org/presentationml/2006/main">
  <p:tag name="AS_UNIQUEID" val="4725"/>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392.xml><?xml version="1.0" encoding="utf-8"?>
<p:tagLst xmlns:p="http://schemas.openxmlformats.org/presentationml/2006/main">
  <p:tag name="AS_UNIQUEID" val="472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393.xml><?xml version="1.0" encoding="utf-8"?>
<p:tagLst xmlns:p="http://schemas.openxmlformats.org/presentationml/2006/main">
  <p:tag name="AS_UNIQUEID" val="4727"/>
</p:tagLst>
</file>

<file path=ppt/tags/tag394.xml><?xml version="1.0" encoding="utf-8"?>
<p:tagLst xmlns:p="http://schemas.openxmlformats.org/presentationml/2006/main">
  <p:tag name="AS_UNIQUEID" val="4728"/>
</p:tagLst>
</file>

<file path=ppt/tags/tag395.xml><?xml version="1.0" encoding="utf-8"?>
<p:tagLst xmlns:p="http://schemas.openxmlformats.org/presentationml/2006/main">
  <p:tag name="AS_UNIQUEID" val="4729"/>
</p:tagLst>
</file>

<file path=ppt/tags/tag396.xml><?xml version="1.0" encoding="utf-8"?>
<p:tagLst xmlns:p="http://schemas.openxmlformats.org/presentationml/2006/main">
  <p:tag name="AS_UNIQUEID" val="4730"/>
</p:tagLst>
</file>

<file path=ppt/tags/tag397.xml><?xml version="1.0" encoding="utf-8"?>
<p:tagLst xmlns:p="http://schemas.openxmlformats.org/presentationml/2006/main">
  <p:tag name="AS_UNIQUEID" val="4731"/>
</p:tagLst>
</file>

<file path=ppt/tags/tag398.xml><?xml version="1.0" encoding="utf-8"?>
<p:tagLst xmlns:p="http://schemas.openxmlformats.org/presentationml/2006/main">
  <p:tag name="AS_UNIQUEID" val="4732"/>
</p:tagLst>
</file>

<file path=ppt/tags/tag399.xml><?xml version="1.0" encoding="utf-8"?>
<p:tagLst xmlns:p="http://schemas.openxmlformats.org/presentationml/2006/main">
  <p:tag name="AS_UNIQUEID" val="4733"/>
</p:tagLst>
</file>

<file path=ppt/tags/tag4.xml><?xml version="1.0" encoding="utf-8"?>
<p:tagLst xmlns:p="http://schemas.openxmlformats.org/presentationml/2006/main">
  <p:tag name="AS_UNIQUEID" val="438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4421"/>
</p:tagLst>
</file>

<file path=ppt/tags/tag400.xml><?xml version="1.0" encoding="utf-8"?>
<p:tagLst xmlns:p="http://schemas.openxmlformats.org/presentationml/2006/main">
  <p:tag name="KSO_WM_BEAUTIFY_FLAG" val="#wm#"/>
  <p:tag name="KSO_WM_COMBINE_RELATE_SLIDE_ID" val="background20176436_4"/>
  <p:tag name="KSO_WM_DIAGRAM_GROUP_CODE" val="l1-1"/>
  <p:tag name="KSO_WM_SLIDE_BACKGROUND_TYPE" val="general"/>
  <p:tag name="KSO_WM_SLIDE_BK_DARK_LIGHT" val="2"/>
  <p:tag name="KSO_WM_SLIDE_DIAGTYPE" val="l"/>
  <p:tag name="KSO_WM_SLIDE_ID" val="custom20177097_4"/>
  <p:tag name="KSO_WM_SLIDE_INDEX" val="4"/>
  <p:tag name="KSO_WM_SLIDE_ITEM_CNT" val="3"/>
  <p:tag name="KSO_WM_SLIDE_LAYOUT" val="a_l"/>
  <p:tag name="KSO_WM_SLIDE_LAYOUT_CNT" val="1_1"/>
  <p:tag name="KSO_WM_SLIDE_SUBTYPE" val="diag"/>
  <p:tag name="KSO_WM_SLIDE_TYPE" val="contents"/>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401.xml><?xml version="1.0" encoding="utf-8"?>
<p:tagLst xmlns:p="http://schemas.openxmlformats.org/presentationml/2006/main">
  <p:tag name="AS_UNIQUEID" val="4734"/>
</p:tagLst>
</file>

<file path=ppt/tags/tag402.xml><?xml version="1.0" encoding="utf-8"?>
<p:tagLst xmlns:p="http://schemas.openxmlformats.org/presentationml/2006/main">
  <p:tag name="AS_UNIQUEID" val="4735"/>
</p:tagLst>
</file>

<file path=ppt/tags/tag403.xml><?xml version="1.0" encoding="utf-8"?>
<p:tagLst xmlns:p="http://schemas.openxmlformats.org/presentationml/2006/main">
  <p:tag name="AS_UNIQUEID" val="4736"/>
</p:tagLst>
</file>

<file path=ppt/tags/tag404.xml><?xml version="1.0" encoding="utf-8"?>
<p:tagLst xmlns:p="http://schemas.openxmlformats.org/presentationml/2006/main">
  <p:tag name="AS_UNIQUEID" val="4737"/>
</p:tagLst>
</file>

<file path=ppt/tags/tag405.xml><?xml version="1.0" encoding="utf-8"?>
<p:tagLst xmlns:p="http://schemas.openxmlformats.org/presentationml/2006/main">
  <p:tag name="AS_UNIQUEID" val="4738"/>
</p:tagLst>
</file>

<file path=ppt/tags/tag406.xml><?xml version="1.0" encoding="utf-8"?>
<p:tagLst xmlns:p="http://schemas.openxmlformats.org/presentationml/2006/main">
  <p:tag name="AS_UNIQUEID" val="4739"/>
  <p:tag name="KSO_WM_BEAUTIFY_FLAG" val="#wm#"/>
  <p:tag name="KSO_WM_TAG_VERSION" val="1.0"/>
  <p:tag name="KSO_WM_TEMPLATE_CATEGORY" val="custom"/>
  <p:tag name="KSO_WM_TEMPLATE_INDEX" val="20202625"/>
  <p:tag name="KSO_WM_UNIT_COMPATIBLE" val="0"/>
  <p:tag name="KSO_WM_UNIT_DIAGRAM_ISNUMVISUAL" val="0"/>
  <p:tag name="KSO_WM_UNIT_DIAGRAM_ISREFERUNIT" val="0"/>
  <p:tag name="KSO_WM_UNIT_HIGHLIGHT" val="0"/>
  <p:tag name="KSO_WM_UNIT_ID" val="custom20202625_7*e*1"/>
  <p:tag name="KSO_WM_UNIT_INDEX" val="1"/>
  <p:tag name="KSO_WM_UNIT_LAYERLEVEL" val="1"/>
  <p:tag name="KSO_WM_UNIT_NOCLEAR" val="0"/>
  <p:tag name="KSO_WM_UNIT_PRESET_TEXT" val="01"/>
  <p:tag name="KSO_WM_UNIT_TEXT_FILL_FORE_SCHEMECOLOR_INDEX" val="14"/>
  <p:tag name="KSO_WM_UNIT_TEXT_FILL_FORE_SCHEMECOLOR_INDEX_BRIGHTNESS" val="0"/>
  <p:tag name="KSO_WM_UNIT_TEXT_FILL_TYPE" val="1"/>
  <p:tag name="KSO_WM_UNIT_TYPE" val="e"/>
  <p:tag name="KSO_WM_UNIT_VALUE" val="1"/>
</p:tagLst>
</file>

<file path=ppt/tags/tag407.xml><?xml version="1.0" encoding="utf-8"?>
<p:tagLst xmlns:p="http://schemas.openxmlformats.org/presentationml/2006/main">
  <p:tag name="AS_UNIQUEID" val="4740"/>
  <p:tag name="KSO_WM_BEAUTIFY_FLAG" val="#wm#"/>
  <p:tag name="KSO_WM_TAG_VERSION" val="1.0"/>
  <p:tag name="KSO_WM_TEMPLATE_CATEGORY" val="custom"/>
  <p:tag name="KSO_WM_TEMPLATE_INDEX" val="20202625"/>
  <p:tag name="KSO_WM_UNIT_COMPATIBLE" val="0"/>
  <p:tag name="KSO_WM_UNIT_DIAGRAM_ISNUMVISUAL" val="0"/>
  <p:tag name="KSO_WM_UNIT_DIAGRAM_ISREFERUNIT" val="0"/>
  <p:tag name="KSO_WM_UNIT_HIGHLIGHT" val="0"/>
  <p:tag name="KSO_WM_UNIT_ID" val="custom20202625_7*a*1"/>
  <p:tag name="KSO_WM_UNIT_INDEX" val="1"/>
  <p:tag name="KSO_WM_UNIT_ISCONTENTSTITLE" val="0"/>
  <p:tag name="KSO_WM_UNIT_ISNUMDGMTITLE" val="0"/>
  <p:tag name="KSO_WM_UNIT_LAYERLEVEL" val="1"/>
  <p:tag name="KSO_WM_UNIT_NOCLEAR" val="0"/>
  <p:tag name="KSO_WM_UNIT_PRESET_TEXT" val="添加标题"/>
  <p:tag name="KSO_WM_UNIT_TYPE" val="a"/>
  <p:tag name="KSO_WM_UNIT_VALUE" val="5"/>
</p:tagLst>
</file>

<file path=ppt/tags/tag408.xml><?xml version="1.0" encoding="utf-8"?>
<p:tagLst xmlns:p="http://schemas.openxmlformats.org/presentationml/2006/main">
  <p:tag name="AS_UNIQUEID" val="4741"/>
  <p:tag name="KSO_WM_BEAUTIFY_FLAG" val="#wm#"/>
  <p:tag name="KSO_WM_TAG_VERSION" val="1.0"/>
  <p:tag name="KSO_WM_TEMPLATE_CATEGORY" val="custom"/>
  <p:tag name="KSO_WM_TEMPLATE_INDEX" val="20202625"/>
  <p:tag name="KSO_WM_UNIT_COMPATIBLE" val="0"/>
  <p:tag name="KSO_WM_UNIT_DIAGRAM_ISNUMVISUAL" val="0"/>
  <p:tag name="KSO_WM_UNIT_DIAGRAM_ISREFERUNIT" val="0"/>
  <p:tag name="KSO_WM_UNIT_HIGHLIGHT" val="0"/>
  <p:tag name="KSO_WM_UNIT_ID" val="custom20202625_7*i*4"/>
  <p:tag name="KSO_WM_UNIT_INDEX" val="4"/>
  <p:tag name="KSO_WM_UNIT_LAYERLEVEL" val="1"/>
  <p:tag name="KSO_WM_UNIT_LINE_FILL_TYPE" val="2"/>
  <p:tag name="KSO_WM_UNIT_LINE_FORE_SCHEMECOLOR_INDEX" val="14"/>
  <p:tag name="KSO_WM_UNIT_LINE_FORE_SCHEMECOLOR_INDEX_BRIGHTNESS" val="0"/>
  <p:tag name="KSO_WM_UNIT_TYPE" val="i"/>
</p:tagLst>
</file>

<file path=ppt/tags/tag409.xml><?xml version="1.0" encoding="utf-8"?>
<p:tagLst xmlns:p="http://schemas.openxmlformats.org/presentationml/2006/main">
  <p:tag name="AS_UNIQUEID" val="4742"/>
  <p:tag name="KSO_WM_BEAUTIFY_FLAG" val="#wm#"/>
  <p:tag name="KSO_WM_TAG_VERSION" val="1.0"/>
  <p:tag name="KSO_WM_TEMPLATE_CATEGORY" val="custom"/>
  <p:tag name="KSO_WM_TEMPLATE_INDEX" val="20202625"/>
  <p:tag name="KSO_WM_UNIT_COMPATIBLE" val="0"/>
  <p:tag name="KSO_WM_UNIT_DIAGRAM_ISNUMVISUAL" val="0"/>
  <p:tag name="KSO_WM_UNIT_DIAGRAM_ISREFERUNIT" val="0"/>
  <p:tag name="KSO_WM_UNIT_HIGHLIGHT" val="0"/>
  <p:tag name="KSO_WM_UNIT_ID" val="custom20202625_7*i*2"/>
  <p:tag name="KSO_WM_UNIT_INDEX" val="2"/>
  <p:tag name="KSO_WM_UNIT_LAYERLEVEL" val="1"/>
  <p:tag name="KSO_WM_UNIT_LINE_FILL_TYPE" val="2"/>
  <p:tag name="KSO_WM_UNIT_LINE_FORE_SCHEMECOLOR_INDEX" val="14"/>
  <p:tag name="KSO_WM_UNIT_LINE_FORE_SCHEMECOLOR_INDEX_BRIGHTNESS" val="0"/>
  <p:tag name="KSO_WM_UNIT_TYPE" val="i"/>
</p:tagLst>
</file>

<file path=ppt/tags/tag41.xml><?xml version="1.0" encoding="utf-8"?>
<p:tagLst xmlns:p="http://schemas.openxmlformats.org/presentationml/2006/main">
  <p:tag name="AS_UNIQUEID" val="442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10.xml><?xml version="1.0" encoding="utf-8"?>
<p:tagLst xmlns:p="http://schemas.openxmlformats.org/presentationml/2006/main">
  <p:tag name="KSO_WM_BEAUTIFY_FLAG" val="#wm#"/>
  <p:tag name="KSO_WM_SLIDE_ID" val="custom20202625_7"/>
  <p:tag name="KSO_WM_SLIDE_INDEX" val="7"/>
  <p:tag name="KSO_WM_SLIDE_ITEM_CNT" val="0"/>
  <p:tag name="KSO_WM_SLIDE_LAYOUT" val="a_b_e"/>
  <p:tag name="KSO_WM_SLIDE_LAYOUT_CNT" val="1_1_1"/>
  <p:tag name="KSO_WM_SLIDE_SUBTYPE" val="pureTxt"/>
  <p:tag name="KSO_WM_SLIDE_TYPE" val="sectionTitle"/>
  <p:tag name="KSO_WM_SPECIAL_SOURCE" val="bdnull"/>
  <p:tag name="KSO_WM_TAG_VERSION" val="1.0"/>
  <p:tag name="KSO_WM_TEMPLATE_CATEGORY" val="custom"/>
  <p:tag name="KSO_WM_TEMPLATE_COLOR_TYPE" val="1"/>
  <p:tag name="KSO_WM_TEMPLATE_INDEX" val="20202625"/>
  <p:tag name="KSO_WM_TEMPLATE_MASTER_TYPE" val="1"/>
  <p:tag name="KSO_WM_TEMPLATE_SUBCATEGORY" val="0"/>
</p:tagLst>
</file>

<file path=ppt/tags/tag411.xml><?xml version="1.0" encoding="utf-8"?>
<p:tagLst xmlns:p="http://schemas.openxmlformats.org/presentationml/2006/main">
  <p:tag name="AS_UNIQUEID" val="4743"/>
</p:tagLst>
</file>

<file path=ppt/tags/tag412.xml><?xml version="1.0" encoding="utf-8"?>
<p:tagLst xmlns:p="http://schemas.openxmlformats.org/presentationml/2006/main">
  <p:tag name="AS_UNIQUEID" val="4744"/>
</p:tagLst>
</file>

<file path=ppt/tags/tag413.xml><?xml version="1.0" encoding="utf-8"?>
<p:tagLst xmlns:p="http://schemas.openxmlformats.org/presentationml/2006/main">
  <p:tag name="AS_UNIQUEID" val="4745"/>
</p:tagLst>
</file>

<file path=ppt/tags/tag414.xml><?xml version="1.0" encoding="utf-8"?>
<p:tagLst xmlns:p="http://schemas.openxmlformats.org/presentationml/2006/main">
  <p:tag name="AS_UNIQUEID" val="4746"/>
</p:tagLst>
</file>

<file path=ppt/tags/tag415.xml><?xml version="1.0" encoding="utf-8"?>
<p:tagLst xmlns:p="http://schemas.openxmlformats.org/presentationml/2006/main">
  <p:tag name="AS_UNIQUEID" val="4747"/>
</p:tagLst>
</file>

<file path=ppt/tags/tag416.xml><?xml version="1.0" encoding="utf-8"?>
<p:tagLst xmlns:p="http://schemas.openxmlformats.org/presentationml/2006/main">
  <p:tag name="AS_UNIQUEID" val="474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417.xml><?xml version="1.0" encoding="utf-8"?>
<p:tagLst xmlns:p="http://schemas.openxmlformats.org/presentationml/2006/main">
  <p:tag name="AS_UNIQUEID" val="474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418.xml><?xml version="1.0" encoding="utf-8"?>
<p:tagLst xmlns:p="http://schemas.openxmlformats.org/presentationml/2006/main">
  <p:tag name="AS_UNIQUEID" val="4750"/>
</p:tagLst>
</file>

<file path=ppt/tags/tag419.xml><?xml version="1.0" encoding="utf-8"?>
<p:tagLst xmlns:p="http://schemas.openxmlformats.org/presentationml/2006/main">
  <p:tag name="AS_UNIQUEID" val="4751"/>
</p:tagLst>
</file>

<file path=ppt/tags/tag42.xml><?xml version="1.0" encoding="utf-8"?>
<p:tagLst xmlns:p="http://schemas.openxmlformats.org/presentationml/2006/main">
  <p:tag name="AS_UNIQUEID" val="442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20.xml><?xml version="1.0" encoding="utf-8"?>
<p:tagLst xmlns:p="http://schemas.openxmlformats.org/presentationml/2006/main">
  <p:tag name="AS_UNIQUEID" val="4752"/>
</p:tagLst>
</file>

<file path=ppt/tags/tag421.xml><?xml version="1.0" encoding="utf-8"?>
<p:tagLst xmlns:p="http://schemas.openxmlformats.org/presentationml/2006/main">
  <p:tag name="KSO_WM_BEAUTIFY_FLAG" val="#wm#"/>
  <p:tag name="KSO_WM_COMBINE_RELATE_SLIDE_ID" val="background20176436_5"/>
  <p:tag name="KSO_WM_DIAGRAM_GROUP_CODE" val="l1-1"/>
  <p:tag name="KSO_WM_SLIDE_BACKGROUND_TYPE" val="general"/>
  <p:tag name="KSO_WM_SLIDE_BK_DARK_LIGHT" val="2"/>
  <p:tag name="KSO_WM_SLIDE_DIAGTYPE" val="l"/>
  <p:tag name="KSO_WM_SLIDE_ID" val="custom20177097_5"/>
  <p:tag name="KSO_WM_SLIDE_INDEX" val="5"/>
  <p:tag name="KSO_WM_SLIDE_ITEM_CNT" val="4"/>
  <p:tag name="KSO_WM_SLIDE_LAYOUT" val="a_l"/>
  <p:tag name="KSO_WM_SLIDE_LAYOUT_CNT" val="1_1"/>
  <p:tag name="KSO_WM_SLIDE_SUBTYPE" val="diag"/>
  <p:tag name="KSO_WM_SLIDE_TYPE" val="contents"/>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422.xml><?xml version="1.0" encoding="utf-8"?>
<p:tagLst xmlns:p="http://schemas.openxmlformats.org/presentationml/2006/main">
  <p:tag name="AS_UNIQUEID" val="4753"/>
</p:tagLst>
</file>

<file path=ppt/tags/tag423.xml><?xml version="1.0" encoding="utf-8"?>
<p:tagLst xmlns:p="http://schemas.openxmlformats.org/presentationml/2006/main">
  <p:tag name="AS_UNIQUEID" val="4754"/>
</p:tagLst>
</file>

<file path=ppt/tags/tag424.xml><?xml version="1.0" encoding="utf-8"?>
<p:tagLst xmlns:p="http://schemas.openxmlformats.org/presentationml/2006/main">
  <p:tag name="AS_UNIQUEID" val="4755"/>
</p:tagLst>
</file>

<file path=ppt/tags/tag425.xml><?xml version="1.0" encoding="utf-8"?>
<p:tagLst xmlns:p="http://schemas.openxmlformats.org/presentationml/2006/main">
  <p:tag name="AS_UNIQUEID" val="4756"/>
</p:tagLst>
</file>

<file path=ppt/tags/tag426.xml><?xml version="1.0" encoding="utf-8"?>
<p:tagLst xmlns:p="http://schemas.openxmlformats.org/presentationml/2006/main">
  <p:tag name="AS_UNIQUEID" val="4757"/>
</p:tagLst>
</file>

<file path=ppt/tags/tag427.xml><?xml version="1.0" encoding="utf-8"?>
<p:tagLst xmlns:p="http://schemas.openxmlformats.org/presentationml/2006/main">
  <p:tag name="AS_UNIQUEID" val="475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428.xml><?xml version="1.0" encoding="utf-8"?>
<p:tagLst xmlns:p="http://schemas.openxmlformats.org/presentationml/2006/main">
  <p:tag name="AS_UNIQUEID" val="475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429.xml><?xml version="1.0" encoding="utf-8"?>
<p:tagLst xmlns:p="http://schemas.openxmlformats.org/presentationml/2006/main">
  <p:tag name="AS_UNIQUEID" val="4760"/>
</p:tagLst>
</file>

<file path=ppt/tags/tag43.xml><?xml version="1.0" encoding="utf-8"?>
<p:tagLst xmlns:p="http://schemas.openxmlformats.org/presentationml/2006/main">
  <p:tag name="AS_UNIQUEID" val="442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0.xml><?xml version="1.0" encoding="utf-8"?>
<p:tagLst xmlns:p="http://schemas.openxmlformats.org/presentationml/2006/main">
  <p:tag name="AS_UNIQUEID" val="2892"/>
  <p:tag name="KSO_WM_FULL_TEXT_BEAUTIFY_COPY_ID" val="2"/>
</p:tagLst>
</file>

<file path=ppt/tags/tag431.xml><?xml version="1.0" encoding="utf-8"?>
<p:tagLst xmlns:p="http://schemas.openxmlformats.org/presentationml/2006/main">
  <p:tag name="KSO_WM_BEAUTIFY_FLAG" val="#wm#"/>
  <p:tag name="KSO_WM_COMBINE_RELATE_SLIDE_ID" val="background20176436_5"/>
  <p:tag name="KSO_WM_DIAGRAM_GROUP_CODE" val="l1-1"/>
  <p:tag name="KSO_WM_SLIDE_BACKGROUND_TYPE" val="general"/>
  <p:tag name="KSO_WM_SLIDE_BK_DARK_LIGHT" val="2"/>
  <p:tag name="KSO_WM_SLIDE_DIAGTYPE" val="l"/>
  <p:tag name="KSO_WM_SLIDE_ID" val="custom20177097_5"/>
  <p:tag name="KSO_WM_SLIDE_INDEX" val="5"/>
  <p:tag name="KSO_WM_SLIDE_ITEM_CNT" val="4"/>
  <p:tag name="KSO_WM_SLIDE_LAYOUT" val="a_l"/>
  <p:tag name="KSO_WM_SLIDE_LAYOUT_CNT" val="1_1"/>
  <p:tag name="KSO_WM_SLIDE_SUBTYPE" val="diag"/>
  <p:tag name="KSO_WM_SLIDE_TYPE" val="contents"/>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432.xml><?xml version="1.0" encoding="utf-8"?>
<p:tagLst xmlns:p="http://schemas.openxmlformats.org/presentationml/2006/main">
  <p:tag name="AS_UNIQUEID" val="4761"/>
</p:tagLst>
</file>

<file path=ppt/tags/tag433.xml><?xml version="1.0" encoding="utf-8"?>
<p:tagLst xmlns:p="http://schemas.openxmlformats.org/presentationml/2006/main">
  <p:tag name="AS_UNIQUEID" val="4762"/>
</p:tagLst>
</file>

<file path=ppt/tags/tag434.xml><?xml version="1.0" encoding="utf-8"?>
<p:tagLst xmlns:p="http://schemas.openxmlformats.org/presentationml/2006/main">
  <p:tag name="AS_UNIQUEID" val="4763"/>
</p:tagLst>
</file>

<file path=ppt/tags/tag435.xml><?xml version="1.0" encoding="utf-8"?>
<p:tagLst xmlns:p="http://schemas.openxmlformats.org/presentationml/2006/main">
  <p:tag name="AS_UNIQUEID" val="4764"/>
</p:tagLst>
</file>

<file path=ppt/tags/tag436.xml><?xml version="1.0" encoding="utf-8"?>
<p:tagLst xmlns:p="http://schemas.openxmlformats.org/presentationml/2006/main">
  <p:tag name="AS_UNIQUEID" val="4765"/>
</p:tagLst>
</file>

<file path=ppt/tags/tag437.xml><?xml version="1.0" encoding="utf-8"?>
<p:tagLst xmlns:p="http://schemas.openxmlformats.org/presentationml/2006/main">
  <p:tag name="AS_UNIQUEID" val="476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438.xml><?xml version="1.0" encoding="utf-8"?>
<p:tagLst xmlns:p="http://schemas.openxmlformats.org/presentationml/2006/main">
  <p:tag name="AS_UNIQUEID" val="476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439.xml><?xml version="1.0" encoding="utf-8"?>
<p:tagLst xmlns:p="http://schemas.openxmlformats.org/presentationml/2006/main">
  <p:tag name="AS_UNIQUEID" val="4768"/>
</p:tagLst>
</file>

<file path=ppt/tags/tag44.xml><?xml version="1.0" encoding="utf-8"?>
<p:tagLst xmlns:p="http://schemas.openxmlformats.org/presentationml/2006/main">
  <p:tag name="AS_UNIQUEID" val="4425"/>
</p:tagLst>
</file>

<file path=ppt/tags/tag440.xml><?xml version="1.0" encoding="utf-8"?>
<p:tagLst xmlns:p="http://schemas.openxmlformats.org/presentationml/2006/main">
  <p:tag name="AS_UNIQUEID" val="4769"/>
</p:tagLst>
</file>

<file path=ppt/tags/tag441.xml><?xml version="1.0" encoding="utf-8"?>
<p:tagLst xmlns:p="http://schemas.openxmlformats.org/presentationml/2006/main">
  <p:tag name="AS_UNIQUEID" val="4770"/>
</p:tagLst>
</file>

<file path=ppt/tags/tag442.xml><?xml version="1.0" encoding="utf-8"?>
<p:tagLst xmlns:p="http://schemas.openxmlformats.org/presentationml/2006/main">
  <p:tag name="KSO_WM_BEAUTIFY_FLAG" val="#wm#"/>
  <p:tag name="KSO_WM_COMBINE_RELATE_SLIDE_ID" val="background20176436_5"/>
  <p:tag name="KSO_WM_DIAGRAM_GROUP_CODE" val="l1-1"/>
  <p:tag name="KSO_WM_SLIDE_BACKGROUND_TYPE" val="general"/>
  <p:tag name="KSO_WM_SLIDE_BK_DARK_LIGHT" val="2"/>
  <p:tag name="KSO_WM_SLIDE_DIAGTYPE" val="l"/>
  <p:tag name="KSO_WM_SLIDE_ID" val="custom20177097_5"/>
  <p:tag name="KSO_WM_SLIDE_INDEX" val="5"/>
  <p:tag name="KSO_WM_SLIDE_ITEM_CNT" val="4"/>
  <p:tag name="KSO_WM_SLIDE_LAYOUT" val="a_l"/>
  <p:tag name="KSO_WM_SLIDE_LAYOUT_CNT" val="1_1"/>
  <p:tag name="KSO_WM_SLIDE_SUBTYPE" val="diag"/>
  <p:tag name="KSO_WM_SLIDE_TYPE" val="contents"/>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443.xml><?xml version="1.0" encoding="utf-8"?>
<p:tagLst xmlns:p="http://schemas.openxmlformats.org/presentationml/2006/main">
  <p:tag name="AS_UNIQUEID" val="4771"/>
</p:tagLst>
</file>

<file path=ppt/tags/tag444.xml><?xml version="1.0" encoding="utf-8"?>
<p:tagLst xmlns:p="http://schemas.openxmlformats.org/presentationml/2006/main">
  <p:tag name="AS_UNIQUEID" val="4772"/>
</p:tagLst>
</file>

<file path=ppt/tags/tag445.xml><?xml version="1.0" encoding="utf-8"?>
<p:tagLst xmlns:p="http://schemas.openxmlformats.org/presentationml/2006/main">
  <p:tag name="AS_UNIQUEID" val="4773"/>
</p:tagLst>
</file>

<file path=ppt/tags/tag446.xml><?xml version="1.0" encoding="utf-8"?>
<p:tagLst xmlns:p="http://schemas.openxmlformats.org/presentationml/2006/main">
  <p:tag name="AS_UNIQUEID" val="4774"/>
</p:tagLst>
</file>

<file path=ppt/tags/tag447.xml><?xml version="1.0" encoding="utf-8"?>
<p:tagLst xmlns:p="http://schemas.openxmlformats.org/presentationml/2006/main">
  <p:tag name="AS_UNIQUEID" val="4775"/>
</p:tagLst>
</file>

<file path=ppt/tags/tag448.xml><?xml version="1.0" encoding="utf-8"?>
<p:tagLst xmlns:p="http://schemas.openxmlformats.org/presentationml/2006/main">
  <p:tag name="AS_UNIQUEID" val="477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449.xml><?xml version="1.0" encoding="utf-8"?>
<p:tagLst xmlns:p="http://schemas.openxmlformats.org/presentationml/2006/main">
  <p:tag name="AS_UNIQUEID" val="477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45.xml><?xml version="1.0" encoding="utf-8"?>
<p:tagLst xmlns:p="http://schemas.openxmlformats.org/presentationml/2006/main">
  <p:tag name="AS_UNIQUEID" val="442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0.xml><?xml version="1.0" encoding="utf-8"?>
<p:tagLst xmlns:p="http://schemas.openxmlformats.org/presentationml/2006/main">
  <p:tag name="AS_UNIQUEID" val="4778"/>
</p:tagLst>
</file>

<file path=ppt/tags/tag451.xml><?xml version="1.0" encoding="utf-8"?>
<p:tagLst xmlns:p="http://schemas.openxmlformats.org/presentationml/2006/main">
  <p:tag name="AS_UNIQUEID" val="4779"/>
</p:tagLst>
</file>

<file path=ppt/tags/tag452.xml><?xml version="1.0" encoding="utf-8"?>
<p:tagLst xmlns:p="http://schemas.openxmlformats.org/presentationml/2006/main">
  <p:tag name="AS_UNIQUEID" val="4780"/>
</p:tagLst>
</file>

<file path=ppt/tags/tag453.xml><?xml version="1.0" encoding="utf-8"?>
<p:tagLst xmlns:p="http://schemas.openxmlformats.org/presentationml/2006/main">
  <p:tag name="AS_UNIQUEID" val="4781"/>
</p:tagLst>
</file>

<file path=ppt/tags/tag454.xml><?xml version="1.0" encoding="utf-8"?>
<p:tagLst xmlns:p="http://schemas.openxmlformats.org/presentationml/2006/main">
  <p:tag name="AS_UNIQUEID" val="4782"/>
</p:tagLst>
</file>

<file path=ppt/tags/tag455.xml><?xml version="1.0" encoding="utf-8"?>
<p:tagLst xmlns:p="http://schemas.openxmlformats.org/presentationml/2006/main">
  <p:tag name="AS_UNIQUEID" val="4783"/>
</p:tagLst>
</file>

<file path=ppt/tags/tag456.xml><?xml version="1.0" encoding="utf-8"?>
<p:tagLst xmlns:p="http://schemas.openxmlformats.org/presentationml/2006/main">
  <p:tag name="AS_UNIQUEID" val="4784"/>
</p:tagLst>
</file>

<file path=ppt/tags/tag457.xml><?xml version="1.0" encoding="utf-8"?>
<p:tagLst xmlns:p="http://schemas.openxmlformats.org/presentationml/2006/main">
  <p:tag name="AS_UNIQUEID" val="4785"/>
</p:tagLst>
</file>

<file path=ppt/tags/tag458.xml><?xml version="1.0" encoding="utf-8"?>
<p:tagLst xmlns:p="http://schemas.openxmlformats.org/presentationml/2006/main">
  <p:tag name="AS_UNIQUEID" val="4786"/>
</p:tagLst>
</file>

<file path=ppt/tags/tag459.xml><?xml version="1.0" encoding="utf-8"?>
<p:tagLst xmlns:p="http://schemas.openxmlformats.org/presentationml/2006/main">
  <p:tag name="AS_UNIQUEID" val="4787"/>
</p:tagLst>
</file>

<file path=ppt/tags/tag46.xml><?xml version="1.0" encoding="utf-8"?>
<p:tagLst xmlns:p="http://schemas.openxmlformats.org/presentationml/2006/main">
  <p:tag name="AS_UNIQUEID" val="442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0.xml><?xml version="1.0" encoding="utf-8"?>
<p:tagLst xmlns:p="http://schemas.openxmlformats.org/presentationml/2006/main">
  <p:tag name="AS_UNIQUEID" val="4788"/>
</p:tagLst>
</file>

<file path=ppt/tags/tag461.xml><?xml version="1.0" encoding="utf-8"?>
<p:tagLst xmlns:p="http://schemas.openxmlformats.org/presentationml/2006/main">
  <p:tag name="AS_UNIQUEID" val="4789"/>
</p:tagLst>
</file>

<file path=ppt/tags/tag462.xml><?xml version="1.0" encoding="utf-8"?>
<p:tagLst xmlns:p="http://schemas.openxmlformats.org/presentationml/2006/main">
  <p:tag name="AS_UNIQUEID" val="4790"/>
</p:tagLst>
</file>

<file path=ppt/tags/tag463.xml><?xml version="1.0" encoding="utf-8"?>
<p:tagLst xmlns:p="http://schemas.openxmlformats.org/presentationml/2006/main">
  <p:tag name="AS_UNIQUEID" val="4791"/>
</p:tagLst>
</file>

<file path=ppt/tags/tag464.xml><?xml version="1.0" encoding="utf-8"?>
<p:tagLst xmlns:p="http://schemas.openxmlformats.org/presentationml/2006/main">
  <p:tag name="AS_UNIQUEID" val="4792"/>
</p:tagLst>
</file>

<file path=ppt/tags/tag465.xml><?xml version="1.0" encoding="utf-8"?>
<p:tagLst xmlns:p="http://schemas.openxmlformats.org/presentationml/2006/main">
  <p:tag name="KSO_WM_BEAUTIFY_FLAG" val="#wm#"/>
  <p:tag name="KSO_WM_COMBINE_RELATE_SLIDE_ID" val="background20176436_5"/>
  <p:tag name="KSO_WM_DIAGRAM_GROUP_CODE" val="l1-1"/>
  <p:tag name="KSO_WM_SLIDE_BACKGROUND_TYPE" val="general"/>
  <p:tag name="KSO_WM_SLIDE_BK_DARK_LIGHT" val="2"/>
  <p:tag name="KSO_WM_SLIDE_DIAGTYPE" val="l"/>
  <p:tag name="KSO_WM_SLIDE_ID" val="custom20177097_5"/>
  <p:tag name="KSO_WM_SLIDE_INDEX" val="5"/>
  <p:tag name="KSO_WM_SLIDE_ITEM_CNT" val="4"/>
  <p:tag name="KSO_WM_SLIDE_LAYOUT" val="a_l"/>
  <p:tag name="KSO_WM_SLIDE_LAYOUT_CNT" val="1_1"/>
  <p:tag name="KSO_WM_SLIDE_SUBTYPE" val="diag"/>
  <p:tag name="KSO_WM_SLIDE_TYPE" val="contents"/>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466.xml><?xml version="1.0" encoding="utf-8"?>
<p:tagLst xmlns:p="http://schemas.openxmlformats.org/presentationml/2006/main">
  <p:tag name="AS_UNIQUEID" val="4793"/>
</p:tagLst>
</file>

<file path=ppt/tags/tag467.xml><?xml version="1.0" encoding="utf-8"?>
<p:tagLst xmlns:p="http://schemas.openxmlformats.org/presentationml/2006/main">
  <p:tag name="AS_UNIQUEID" val="4794"/>
</p:tagLst>
</file>

<file path=ppt/tags/tag468.xml><?xml version="1.0" encoding="utf-8"?>
<p:tagLst xmlns:p="http://schemas.openxmlformats.org/presentationml/2006/main">
  <p:tag name="AS_UNIQUEID" val="4795"/>
</p:tagLst>
</file>

<file path=ppt/tags/tag469.xml><?xml version="1.0" encoding="utf-8"?>
<p:tagLst xmlns:p="http://schemas.openxmlformats.org/presentationml/2006/main">
  <p:tag name="AS_UNIQUEID" val="4796"/>
</p:tagLst>
</file>

<file path=ppt/tags/tag47.xml><?xml version="1.0" encoding="utf-8"?>
<p:tagLst xmlns:p="http://schemas.openxmlformats.org/presentationml/2006/main">
  <p:tag name="AS_UNIQUEID" val="442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0.xml><?xml version="1.0" encoding="utf-8"?>
<p:tagLst xmlns:p="http://schemas.openxmlformats.org/presentationml/2006/main">
  <p:tag name="AS_UNIQUEID" val="4797"/>
</p:tagLst>
</file>

<file path=ppt/tags/tag471.xml><?xml version="1.0" encoding="utf-8"?>
<p:tagLst xmlns:p="http://schemas.openxmlformats.org/presentationml/2006/main">
  <p:tag name="AS_UNIQUEID" val="479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472.xml><?xml version="1.0" encoding="utf-8"?>
<p:tagLst xmlns:p="http://schemas.openxmlformats.org/presentationml/2006/main">
  <p:tag name="AS_UNIQUEID" val="479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473.xml><?xml version="1.0" encoding="utf-8"?>
<p:tagLst xmlns:p="http://schemas.openxmlformats.org/presentationml/2006/main">
  <p:tag name="AS_UNIQUEID" val="4800"/>
</p:tagLst>
</file>

<file path=ppt/tags/tag474.xml><?xml version="1.0" encoding="utf-8"?>
<p:tagLst xmlns:p="http://schemas.openxmlformats.org/presentationml/2006/main">
  <p:tag name="AS_UNIQUEID" val="4801"/>
</p:tagLst>
</file>

<file path=ppt/tags/tag475.xml><?xml version="1.0" encoding="utf-8"?>
<p:tagLst xmlns:p="http://schemas.openxmlformats.org/presentationml/2006/main">
  <p:tag name="AS_UNIQUEID" val="4802"/>
</p:tagLst>
</file>

<file path=ppt/tags/tag476.xml><?xml version="1.0" encoding="utf-8"?>
<p:tagLst xmlns:p="http://schemas.openxmlformats.org/presentationml/2006/main">
  <p:tag name="KSO_WM_BEAUTIFY_FLAG" val="#wm#"/>
  <p:tag name="KSO_WM_COMBINE_RELATE_SLIDE_ID" val="background20176436_5"/>
  <p:tag name="KSO_WM_DIAGRAM_GROUP_CODE" val="l1-1"/>
  <p:tag name="KSO_WM_SLIDE_BACKGROUND_TYPE" val="general"/>
  <p:tag name="KSO_WM_SLIDE_BK_DARK_LIGHT" val="2"/>
  <p:tag name="KSO_WM_SLIDE_DIAGTYPE" val="l"/>
  <p:tag name="KSO_WM_SLIDE_ID" val="custom20177097_5"/>
  <p:tag name="KSO_WM_SLIDE_INDEX" val="5"/>
  <p:tag name="KSO_WM_SLIDE_ITEM_CNT" val="4"/>
  <p:tag name="KSO_WM_SLIDE_LAYOUT" val="a_l"/>
  <p:tag name="KSO_WM_SLIDE_LAYOUT_CNT" val="1_1"/>
  <p:tag name="KSO_WM_SLIDE_SUBTYPE" val="diag"/>
  <p:tag name="KSO_WM_SLIDE_TYPE" val="contents"/>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477.xml><?xml version="1.0" encoding="utf-8"?>
<p:tagLst xmlns:p="http://schemas.openxmlformats.org/presentationml/2006/main">
  <p:tag name="AS_UNIQUEID" val="4803"/>
</p:tagLst>
</file>

<file path=ppt/tags/tag478.xml><?xml version="1.0" encoding="utf-8"?>
<p:tagLst xmlns:p="http://schemas.openxmlformats.org/presentationml/2006/main">
  <p:tag name="AS_UNIQUEID" val="4804"/>
</p:tagLst>
</file>

<file path=ppt/tags/tag479.xml><?xml version="1.0" encoding="utf-8"?>
<p:tagLst xmlns:p="http://schemas.openxmlformats.org/presentationml/2006/main">
  <p:tag name="AS_UNIQUEID" val="4805"/>
</p:tagLst>
</file>

<file path=ppt/tags/tag48.xml><?xml version="1.0" encoding="utf-8"?>
<p:tagLst xmlns:p="http://schemas.openxmlformats.org/presentationml/2006/main">
  <p:tag name="AS_UNIQUEID" val="442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0.xml><?xml version="1.0" encoding="utf-8"?>
<p:tagLst xmlns:p="http://schemas.openxmlformats.org/presentationml/2006/main">
  <p:tag name="AS_UNIQUEID" val="4806"/>
</p:tagLst>
</file>

<file path=ppt/tags/tag481.xml><?xml version="1.0" encoding="utf-8"?>
<p:tagLst xmlns:p="http://schemas.openxmlformats.org/presentationml/2006/main">
  <p:tag name="AS_UNIQUEID" val="4807"/>
</p:tagLst>
</file>

<file path=ppt/tags/tag482.xml><?xml version="1.0" encoding="utf-8"?>
<p:tagLst xmlns:p="http://schemas.openxmlformats.org/presentationml/2006/main">
  <p:tag name="AS_UNIQUEID" val="480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483.xml><?xml version="1.0" encoding="utf-8"?>
<p:tagLst xmlns:p="http://schemas.openxmlformats.org/presentationml/2006/main">
  <p:tag name="AS_UNIQUEID" val="480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484.xml><?xml version="1.0" encoding="utf-8"?>
<p:tagLst xmlns:p="http://schemas.openxmlformats.org/presentationml/2006/main">
  <p:tag name="AS_UNIQUEID" val="4810"/>
</p:tagLst>
</file>

<file path=ppt/tags/tag485.xml><?xml version="1.0" encoding="utf-8"?>
<p:tagLst xmlns:p="http://schemas.openxmlformats.org/presentationml/2006/main">
  <p:tag name="AS_UNIQUEID" val="2850"/>
</p:tagLst>
</file>

<file path=ppt/tags/tag486.xml><?xml version="1.0" encoding="utf-8"?>
<p:tagLst xmlns:p="http://schemas.openxmlformats.org/presentationml/2006/main">
  <p:tag name="AS_UNIQUEID" val="2851"/>
</p:tagLst>
</file>

<file path=ppt/tags/tag487.xml><?xml version="1.0" encoding="utf-8"?>
<p:tagLst xmlns:p="http://schemas.openxmlformats.org/presentationml/2006/main">
  <p:tag name="KSO_WM_BEAUTIFY_FLAG" val="#wm#"/>
  <p:tag name="KSO_WM_COMBINE_RELATE_SLIDE_ID" val="background20176436_8"/>
  <p:tag name="KSO_WM_SLIDE_BACKGROUND_TYPE" val="general"/>
  <p:tag name="KSO_WM_SLIDE_BK_DARK_LIGHT" val="2"/>
  <p:tag name="KSO_WM_SLIDE_ID" val="custom20177097_8"/>
  <p:tag name="KSO_WM_SLIDE_INDEX" val="8"/>
  <p:tag name="KSO_WM_SLIDE_ITEM_CNT" val="0"/>
  <p:tag name="KSO_WM_SLIDE_LAYOUT" val="a_f"/>
  <p:tag name="KSO_WM_SLIDE_LAYOUT_CNT" val="1_1"/>
  <p:tag name="KSO_WM_SLIDE_POSITION" val="52*34"/>
  <p:tag name="KSO_WM_SLIDE_SIZE" val="854*465"/>
  <p:tag name="KSO_WM_SLIDE_SUBTYPE" val="pureTxt"/>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488.xml><?xml version="1.0" encoding="utf-8"?>
<p:tagLst xmlns:p="http://schemas.openxmlformats.org/presentationml/2006/main">
  <p:tag name="AS_UNIQUEID" val="4811"/>
</p:tagLst>
</file>

<file path=ppt/tags/tag489.xml><?xml version="1.0" encoding="utf-8"?>
<p:tagLst xmlns:p="http://schemas.openxmlformats.org/presentationml/2006/main">
  <p:tag name="AS_UNIQUEID" val="4812"/>
</p:tagLst>
</file>

<file path=ppt/tags/tag49.xml><?xml version="1.0" encoding="utf-8"?>
<p:tagLst xmlns:p="http://schemas.openxmlformats.org/presentationml/2006/main">
  <p:tag name="AS_UNIQUEID" val="443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0.xml><?xml version="1.0" encoding="utf-8"?>
<p:tagLst xmlns:p="http://schemas.openxmlformats.org/presentationml/2006/main">
  <p:tag name="AS_UNIQUEID" val="4813"/>
</p:tagLst>
</file>

<file path=ppt/tags/tag491.xml><?xml version="1.0" encoding="utf-8"?>
<p:tagLst xmlns:p="http://schemas.openxmlformats.org/presentationml/2006/main">
  <p:tag name="AS_UNIQUEID" val="4814"/>
</p:tagLst>
</file>

<file path=ppt/tags/tag492.xml><?xml version="1.0" encoding="utf-8"?>
<p:tagLst xmlns:p="http://schemas.openxmlformats.org/presentationml/2006/main">
  <p:tag name="AS_UNIQUEID" val="4815"/>
</p:tagLst>
</file>

<file path=ppt/tags/tag493.xml><?xml version="1.0" encoding="utf-8"?>
<p:tagLst xmlns:p="http://schemas.openxmlformats.org/presentationml/2006/main">
  <p:tag name="AS_UNIQUEID" val="481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494.xml><?xml version="1.0" encoding="utf-8"?>
<p:tagLst xmlns:p="http://schemas.openxmlformats.org/presentationml/2006/main">
  <p:tag name="AS_UNIQUEID" val="481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495.xml><?xml version="1.0" encoding="utf-8"?>
<p:tagLst xmlns:p="http://schemas.openxmlformats.org/presentationml/2006/main">
  <p:tag name="AS_UNIQUEID" val="4818"/>
</p:tagLst>
</file>

<file path=ppt/tags/tag496.xml><?xml version="1.0" encoding="utf-8"?>
<p:tagLst xmlns:p="http://schemas.openxmlformats.org/presentationml/2006/main">
  <p:tag name="AS_UNIQUEID" val="4819"/>
</p:tagLst>
</file>

<file path=ppt/tags/tag497.xml><?xml version="1.0" encoding="utf-8"?>
<p:tagLst xmlns:p="http://schemas.openxmlformats.org/presentationml/2006/main">
  <p:tag name="AS_UNIQUEID" val="2850"/>
</p:tagLst>
</file>

<file path=ppt/tags/tag498.xml><?xml version="1.0" encoding="utf-8"?>
<p:tagLst xmlns:p="http://schemas.openxmlformats.org/presentationml/2006/main">
  <p:tag name="KSO_WM_BEAUTIFY_FLAG" val="#wm#"/>
  <p:tag name="KSO_WM_COMBINE_RELATE_SLIDE_ID" val="background20176436_9"/>
  <p:tag name="KSO_WM_SLIDE_BACKGROUND_TYPE" val="general"/>
  <p:tag name="KSO_WM_SLIDE_BK_DARK_LIGHT" val="2"/>
  <p:tag name="KSO_WM_SLIDE_ID" val="custom20177097_9"/>
  <p:tag name="KSO_WM_SLIDE_INDEX" val="9"/>
  <p:tag name="KSO_WM_SLIDE_ITEM_CNT" val="0"/>
  <p:tag name="KSO_WM_SLIDE_LAYOUT" val="a_f"/>
  <p:tag name="KSO_WM_SLIDE_LAYOUT_CNT" val="1_2"/>
  <p:tag name="KSO_WM_SLIDE_POSITION" val="52*34"/>
  <p:tag name="KSO_WM_SLIDE_SIZE" val="855*465"/>
  <p:tag name="KSO_WM_SLIDE_SUBTYPE" val="pureTxt"/>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499.xml><?xml version="1.0" encoding="utf-8"?>
<p:tagLst xmlns:p="http://schemas.openxmlformats.org/presentationml/2006/main">
  <p:tag name="AS_UNIQUEID" val="4820"/>
</p:tagLst>
</file>

<file path=ppt/tags/tag5.xml><?xml version="1.0" encoding="utf-8"?>
<p:tagLst xmlns:p="http://schemas.openxmlformats.org/presentationml/2006/main">
  <p:tag name="AS_UNIQUEID" val="438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443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00.xml><?xml version="1.0" encoding="utf-8"?>
<p:tagLst xmlns:p="http://schemas.openxmlformats.org/presentationml/2006/main">
  <p:tag name="AS_UNIQUEID" val="4821"/>
</p:tagLst>
</file>

<file path=ppt/tags/tag501.xml><?xml version="1.0" encoding="utf-8"?>
<p:tagLst xmlns:p="http://schemas.openxmlformats.org/presentationml/2006/main">
  <p:tag name="AS_UNIQUEID" val="4822"/>
</p:tagLst>
</file>

<file path=ppt/tags/tag502.xml><?xml version="1.0" encoding="utf-8"?>
<p:tagLst xmlns:p="http://schemas.openxmlformats.org/presentationml/2006/main">
  <p:tag name="AS_UNIQUEID" val="4823"/>
</p:tagLst>
</file>

<file path=ppt/tags/tag503.xml><?xml version="1.0" encoding="utf-8"?>
<p:tagLst xmlns:p="http://schemas.openxmlformats.org/presentationml/2006/main">
  <p:tag name="AS_UNIQUEID" val="4824"/>
</p:tagLst>
</file>

<file path=ppt/tags/tag504.xml><?xml version="1.0" encoding="utf-8"?>
<p:tagLst xmlns:p="http://schemas.openxmlformats.org/presentationml/2006/main">
  <p:tag name="AS_UNIQUEID" val="4825"/>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505.xml><?xml version="1.0" encoding="utf-8"?>
<p:tagLst xmlns:p="http://schemas.openxmlformats.org/presentationml/2006/main">
  <p:tag name="AS_UNIQUEID" val="482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506.xml><?xml version="1.0" encoding="utf-8"?>
<p:tagLst xmlns:p="http://schemas.openxmlformats.org/presentationml/2006/main">
  <p:tag name="AS_UNIQUEID" val="4827"/>
  <p:tag name="KSO_WM_BEAUTIFY_FLAG" val="#wm#"/>
  <p:tag name="KSO_WM_TAG_VERSION" val="1.0"/>
  <p:tag name="KSO_WM_TEMPLATE_CATEGORY" val="custom"/>
  <p:tag name="KSO_WM_TEMPLATE_INDEX" val="20177097"/>
  <p:tag name="KSO_WM_UNIT_COMPATIBLE" val="0"/>
  <p:tag name="KSO_WM_UNIT_DIAGRAM_ISNUMVISUAL" val="0"/>
  <p:tag name="KSO_WM_UNIT_DIAGRAM_ISREFERUNIT" val="0"/>
  <p:tag name="KSO_WM_UNIT_HIGHLIGHT" val="0"/>
  <p:tag name="KSO_WM_UNIT_ID" val="custom20177097_10*d*1"/>
  <p:tag name="KSO_WM_UNIT_INDEX" val="1"/>
  <p:tag name="KSO_WM_UNIT_LAYERLEVEL" val="1"/>
  <p:tag name="KSO_WM_UNIT_SUPPORT_UNIT_TYPE" val="[&quot;all&quot;]"/>
  <p:tag name="KSO_WM_UNIT_TYPE" val="d"/>
  <p:tag name="KSO_WM_UNIT_VALUE" val="1496*1466"/>
</p:tagLst>
</file>

<file path=ppt/tags/tag507.xml><?xml version="1.0" encoding="utf-8"?>
<p:tagLst xmlns:p="http://schemas.openxmlformats.org/presentationml/2006/main">
  <p:tag name="AS_UNIQUEID" val="4828"/>
</p:tagLst>
</file>

<file path=ppt/tags/tag508.xml><?xml version="1.0" encoding="utf-8"?>
<p:tagLst xmlns:p="http://schemas.openxmlformats.org/presentationml/2006/main">
  <p:tag name="AS_UNIQUEID" val="4829"/>
</p:tagLst>
</file>

<file path=ppt/tags/tag509.xml><?xml version="1.0" encoding="utf-8"?>
<p:tagLst xmlns:p="http://schemas.openxmlformats.org/presentationml/2006/main">
  <p:tag name="AS_UNIQUEID" val="2850"/>
</p:tagLst>
</file>

<file path=ppt/tags/tag51.xml><?xml version="1.0" encoding="utf-8"?>
<p:tagLst xmlns:p="http://schemas.openxmlformats.org/presentationml/2006/main">
  <p:tag name="AS_UNIQUEID" val="4432"/>
</p:tagLst>
</file>

<file path=ppt/tags/tag510.xml><?xml version="1.0" encoding="utf-8"?>
<p:tagLst xmlns:p="http://schemas.openxmlformats.org/presentationml/2006/main">
  <p:tag name="KSO_WM_BEAUTIFY_FLAG" val="#wm#"/>
  <p:tag name="KSO_WM_COMBINE_RELATE_SLIDE_ID" val="background20176436_10"/>
  <p:tag name="KSO_WM_SLIDE_BACKGROUND_TYPE" val="general"/>
  <p:tag name="KSO_WM_SLIDE_BK_DARK_LIGHT" val="2"/>
  <p:tag name="KSO_WM_SLIDE_ID" val="custom20177097_10"/>
  <p:tag name="KSO_WM_SLIDE_INDEX" val="10"/>
  <p:tag name="KSO_WM_SLIDE_ITEM_CNT" val="0"/>
  <p:tag name="KSO_WM_SLIDE_LAYOUT" val="a_d_f"/>
  <p:tag name="KSO_WM_SLIDE_LAYOUT_CNT" val="1_1_1"/>
  <p:tag name="KSO_WM_SLIDE_POSITION" val="52*34"/>
  <p:tag name="KSO_WM_SLIDE_SIZE" val="855*465"/>
  <p:tag name="KSO_WM_SLIDE_SUBTYPE" val="picTxt"/>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511.xml><?xml version="1.0" encoding="utf-8"?>
<p:tagLst xmlns:p="http://schemas.openxmlformats.org/presentationml/2006/main">
  <p:tag name="AS_UNIQUEID" val="4830"/>
</p:tagLst>
</file>

<file path=ppt/tags/tag512.xml><?xml version="1.0" encoding="utf-8"?>
<p:tagLst xmlns:p="http://schemas.openxmlformats.org/presentationml/2006/main">
  <p:tag name="AS_UNIQUEID" val="4831"/>
  <p:tag name="KSO_WM_BEAUTIFY_FLAG" val="#wm#"/>
  <p:tag name="KSO_WM_TAG_VERSION" val="1.0"/>
  <p:tag name="KSO_WM_TEMPLATE_CATEGORY" val="custom"/>
  <p:tag name="KSO_WM_TEMPLATE_INDEX" val="20202625"/>
  <p:tag name="KSO_WM_UNIT_COMPATIBLE" val="0"/>
  <p:tag name="KSO_WM_UNIT_DIAGRAM_ISNUMVISUAL" val="0"/>
  <p:tag name="KSO_WM_UNIT_DIAGRAM_ISREFERUNIT" val="0"/>
  <p:tag name="KSO_WM_UNIT_HIGHLIGHT" val="0"/>
  <p:tag name="KSO_WM_UNIT_ID" val="custom20202625_1*a*1"/>
  <p:tag name="KSO_WM_UNIT_INDEX" val="1"/>
  <p:tag name="KSO_WM_UNIT_ISCONTENTSTITLE" val="0"/>
  <p:tag name="KSO_WM_UNIT_ISNUMDGMTITLE" val="0"/>
  <p:tag name="KSO_WM_UNIT_LAYERLEVEL" val="1"/>
  <p:tag name="KSO_WM_UNIT_NOCLEAR" val="0"/>
  <p:tag name="KSO_WM_UNIT_PRESET_TEXT" val="可爱卡通风"/>
  <p:tag name="KSO_WM_UNIT_TYPE" val="a"/>
  <p:tag name="KSO_WM_UNIT_VALUE" val="5"/>
</p:tagLst>
</file>

<file path=ppt/tags/tag513.xml><?xml version="1.0" encoding="utf-8"?>
<p:tagLst xmlns:p="http://schemas.openxmlformats.org/presentationml/2006/main">
  <p:tag name="KSO_WM_BEAUTIFY_FLAG" val="#wm#"/>
  <p:tag name="KSO_WM_SLIDE_ID" val="custom20202625_1"/>
  <p:tag name="KSO_WM_SLIDE_INDEX" val="1"/>
  <p:tag name="KSO_WM_SLIDE_ITEM_CNT" val="0"/>
  <p:tag name="KSO_WM_SLIDE_LAYOUT" val="a_b_f"/>
  <p:tag name="KSO_WM_SLIDE_LAYOUT_CNT" val="1_1_1"/>
  <p:tag name="KSO_WM_SLIDE_SUBTYPE" val="pureTxt"/>
  <p:tag name="KSO_WM_SLIDE_TYPE" val="title"/>
  <p:tag name="KSO_WM_SPECIAL_SOURCE" val="bdnull"/>
  <p:tag name="KSO_WM_TAG_VERSION" val="1.0"/>
  <p:tag name="KSO_WM_TEMPLATE_CATEGORY" val="custom"/>
  <p:tag name="KSO_WM_TEMPLATE_COLOR_TYPE" val="1"/>
  <p:tag name="KSO_WM_TEMPLATE_INDEX" val="20202625"/>
  <p:tag name="KSO_WM_TEMPLATE_MASTER_THUMB_INDEX" val="12"/>
  <p:tag name="KSO_WM_TEMPLATE_MASTER_TYPE" val="1"/>
  <p:tag name="KSO_WM_TEMPLATE_SUBCATEGORY" val="0"/>
  <p:tag name="KSO_WM_TEMPLATE_THUMBS_INDEX" val="1、5、7、8、9、10、11、12、13、14、15"/>
</p:tagLst>
</file>

<file path=ppt/tags/tag514.xml><?xml version="1.0" encoding="utf-8"?>
<p:tagLst xmlns:p="http://schemas.openxmlformats.org/presentationml/2006/main">
  <p:tag name="AS_UNIQUEID" val="4832"/>
</p:tagLst>
</file>

<file path=ppt/tags/tag515.xml><?xml version="1.0" encoding="utf-8"?>
<p:tagLst xmlns:p="http://schemas.openxmlformats.org/presentationml/2006/main">
  <p:tag name="AS_UNIQUEID" val="4833"/>
</p:tagLst>
</file>

<file path=ppt/tags/tag516.xml><?xml version="1.0" encoding="utf-8"?>
<p:tagLst xmlns:p="http://schemas.openxmlformats.org/presentationml/2006/main">
  <p:tag name="AS_UNIQUEID" val="4834"/>
</p:tagLst>
</file>

<file path=ppt/tags/tag517.xml><?xml version="1.0" encoding="utf-8"?>
<p:tagLst xmlns:p="http://schemas.openxmlformats.org/presentationml/2006/main">
  <p:tag name="AS_UNIQUEID" val="4835"/>
</p:tagLst>
</file>

<file path=ppt/tags/tag518.xml><?xml version="1.0" encoding="utf-8"?>
<p:tagLst xmlns:p="http://schemas.openxmlformats.org/presentationml/2006/main">
  <p:tag name="AS_UNIQUEID" val="4836"/>
</p:tagLst>
</file>

<file path=ppt/tags/tag519.xml><?xml version="1.0" encoding="utf-8"?>
<p:tagLst xmlns:p="http://schemas.openxmlformats.org/presentationml/2006/main">
  <p:tag name="AS_UNIQUEID" val="483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52.xml><?xml version="1.0" encoding="utf-8"?>
<p:tagLst xmlns:p="http://schemas.openxmlformats.org/presentationml/2006/main">
  <p:tag name="AS_UNIQUEID" val="443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20.xml><?xml version="1.0" encoding="utf-8"?>
<p:tagLst xmlns:p="http://schemas.openxmlformats.org/presentationml/2006/main">
  <p:tag name="AS_UNIQUEID" val="483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521.xml><?xml version="1.0" encoding="utf-8"?>
<p:tagLst xmlns:p="http://schemas.openxmlformats.org/presentationml/2006/main">
  <p:tag name="AS_UNIQUEID" val="4839"/>
</p:tagLst>
</file>

<file path=ppt/tags/tag522.xml><?xml version="1.0" encoding="utf-8"?>
<p:tagLst xmlns:p="http://schemas.openxmlformats.org/presentationml/2006/main">
  <p:tag name="AS_UNIQUEID" val="2889"/>
</p:tagLst>
</file>

<file path=ppt/tags/tag523.xml><?xml version="1.0" encoding="utf-8"?>
<p:tagLst xmlns:p="http://schemas.openxmlformats.org/presentationml/2006/main">
  <p:tag name="AS_UNIQUEID" val="4840"/>
</p:tagLst>
</file>

<file path=ppt/tags/tag524.xml><?xml version="1.0" encoding="utf-8"?>
<p:tagLst xmlns:p="http://schemas.openxmlformats.org/presentationml/2006/main">
  <p:tag name="AS_UNIQUEID" val="4841"/>
</p:tagLst>
</file>

<file path=ppt/tags/tag525.xml><?xml version="1.0" encoding="utf-8"?>
<p:tagLst xmlns:p="http://schemas.openxmlformats.org/presentationml/2006/main">
  <p:tag name="KSO_WM_BEAUTIFY_FLAG" val="#wm#"/>
  <p:tag name="KSO_WM_COMBINE_RELATE_SLIDE_ID" val="background20176436_11"/>
  <p:tag name="KSO_WM_SLIDE_BACKGROUND_TYPE" val="general"/>
  <p:tag name="KSO_WM_SLIDE_BK_DARK_LIGHT" val="2"/>
  <p:tag name="KSO_WM_SLIDE_ID" val="custom20177097_11"/>
  <p:tag name="KSO_WM_SLIDE_INDEX" val="11"/>
  <p:tag name="KSO_WM_SLIDE_ITEM_CNT" val="0"/>
  <p:tag name="KSO_WM_SLIDE_LAYOUT" val="a_d_f"/>
  <p:tag name="KSO_WM_SLIDE_LAYOUT_CNT" val="1_1_1"/>
  <p:tag name="KSO_WM_SLIDE_POSITION" val="93*16"/>
  <p:tag name="KSO_WM_SLIDE_SIZE" val="758*505"/>
  <p:tag name="KSO_WM_SLIDE_SUBTYPE" val="picTxt"/>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526.xml><?xml version="1.0" encoding="utf-8"?>
<p:tagLst xmlns:p="http://schemas.openxmlformats.org/presentationml/2006/main">
  <p:tag name="AS_UNIQUEID" val="4842"/>
</p:tagLst>
</file>

<file path=ppt/tags/tag527.xml><?xml version="1.0" encoding="utf-8"?>
<p:tagLst xmlns:p="http://schemas.openxmlformats.org/presentationml/2006/main">
  <p:tag name="AS_UNIQUEID" val="4843"/>
</p:tagLst>
</file>

<file path=ppt/tags/tag528.xml><?xml version="1.0" encoding="utf-8"?>
<p:tagLst xmlns:p="http://schemas.openxmlformats.org/presentationml/2006/main">
  <p:tag name="AS_UNIQUEID" val="4844"/>
</p:tagLst>
</file>

<file path=ppt/tags/tag529.xml><?xml version="1.0" encoding="utf-8"?>
<p:tagLst xmlns:p="http://schemas.openxmlformats.org/presentationml/2006/main">
  <p:tag name="AS_UNIQUEID" val="4845"/>
</p:tagLst>
</file>

<file path=ppt/tags/tag53.xml><?xml version="1.0" encoding="utf-8"?>
<p:tagLst xmlns:p="http://schemas.openxmlformats.org/presentationml/2006/main">
  <p:tag name="AS_UNIQUEID" val="443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0.xml><?xml version="1.0" encoding="utf-8"?>
<p:tagLst xmlns:p="http://schemas.openxmlformats.org/presentationml/2006/main">
  <p:tag name="AS_UNIQUEID" val="4846"/>
</p:tagLst>
</file>

<file path=ppt/tags/tag531.xml><?xml version="1.0" encoding="utf-8"?>
<p:tagLst xmlns:p="http://schemas.openxmlformats.org/presentationml/2006/main">
  <p:tag name="AS_UNIQUEID" val="484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532.xml><?xml version="1.0" encoding="utf-8"?>
<p:tagLst xmlns:p="http://schemas.openxmlformats.org/presentationml/2006/main">
  <p:tag name="AS_UNIQUEID" val="484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533.xml><?xml version="1.0" encoding="utf-8"?>
<p:tagLst xmlns:p="http://schemas.openxmlformats.org/presentationml/2006/main">
  <p:tag name="AS_UNIQUEID" val="4849"/>
</p:tagLst>
</file>

<file path=ppt/tags/tag534.xml><?xml version="1.0" encoding="utf-8"?>
<p:tagLst xmlns:p="http://schemas.openxmlformats.org/presentationml/2006/main">
  <p:tag name="AS_UNIQUEID" val="4850"/>
</p:tagLst>
</file>

<file path=ppt/tags/tag535.xml><?xml version="1.0" encoding="utf-8"?>
<p:tagLst xmlns:p="http://schemas.openxmlformats.org/presentationml/2006/main">
  <p:tag name="KSO_WM_BEAUTIFY_FLAG" val="#wm#"/>
  <p:tag name="KSO_WM_COMBINE_RELATE_SLIDE_ID" val="background20176436_11"/>
  <p:tag name="KSO_WM_SLIDE_BACKGROUND_TYPE" val="general"/>
  <p:tag name="KSO_WM_SLIDE_BK_DARK_LIGHT" val="2"/>
  <p:tag name="KSO_WM_SLIDE_ID" val="custom20177097_11"/>
  <p:tag name="KSO_WM_SLIDE_INDEX" val="11"/>
  <p:tag name="KSO_WM_SLIDE_ITEM_CNT" val="0"/>
  <p:tag name="KSO_WM_SLIDE_LAYOUT" val="a_d_f"/>
  <p:tag name="KSO_WM_SLIDE_LAYOUT_CNT" val="1_1_1"/>
  <p:tag name="KSO_WM_SLIDE_POSITION" val="93*16"/>
  <p:tag name="KSO_WM_SLIDE_SIZE" val="758*505"/>
  <p:tag name="KSO_WM_SLIDE_SUBTYPE" val="picTxt"/>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536.xml><?xml version="1.0" encoding="utf-8"?>
<p:tagLst xmlns:p="http://schemas.openxmlformats.org/presentationml/2006/main">
  <p:tag name="AS_UNIQUEID" val="4851"/>
</p:tagLst>
</file>

<file path=ppt/tags/tag537.xml><?xml version="1.0" encoding="utf-8"?>
<p:tagLst xmlns:p="http://schemas.openxmlformats.org/presentationml/2006/main">
  <p:tag name="AS_UNIQUEID" val="4852"/>
</p:tagLst>
</file>

<file path=ppt/tags/tag538.xml><?xml version="1.0" encoding="utf-8"?>
<p:tagLst xmlns:p="http://schemas.openxmlformats.org/presentationml/2006/main">
  <p:tag name="AS_UNIQUEID" val="4853"/>
</p:tagLst>
</file>

<file path=ppt/tags/tag539.xml><?xml version="1.0" encoding="utf-8"?>
<p:tagLst xmlns:p="http://schemas.openxmlformats.org/presentationml/2006/main">
  <p:tag name="AS_UNIQUEID" val="4854"/>
</p:tagLst>
</file>

<file path=ppt/tags/tag54.xml><?xml version="1.0" encoding="utf-8"?>
<p:tagLst xmlns:p="http://schemas.openxmlformats.org/presentationml/2006/main">
  <p:tag name="AS_UNIQUEID" val="443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0.xml><?xml version="1.0" encoding="utf-8"?>
<p:tagLst xmlns:p="http://schemas.openxmlformats.org/presentationml/2006/main">
  <p:tag name="AS_UNIQUEID" val="4855"/>
</p:tagLst>
</file>

<file path=ppt/tags/tag541.xml><?xml version="1.0" encoding="utf-8"?>
<p:tagLst xmlns:p="http://schemas.openxmlformats.org/presentationml/2006/main">
  <p:tag name="AS_UNIQUEID" val="485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542.xml><?xml version="1.0" encoding="utf-8"?>
<p:tagLst xmlns:p="http://schemas.openxmlformats.org/presentationml/2006/main">
  <p:tag name="AS_UNIQUEID" val="485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543.xml><?xml version="1.0" encoding="utf-8"?>
<p:tagLst xmlns:p="http://schemas.openxmlformats.org/presentationml/2006/main">
  <p:tag name="AS_UNIQUEID" val="4858"/>
</p:tagLst>
</file>

<file path=ppt/tags/tag544.xml><?xml version="1.0" encoding="utf-8"?>
<p:tagLst xmlns:p="http://schemas.openxmlformats.org/presentationml/2006/main">
  <p:tag name="AS_UNIQUEID" val="4859"/>
</p:tagLst>
</file>

<file path=ppt/tags/tag545.xml><?xml version="1.0" encoding="utf-8"?>
<p:tagLst xmlns:p="http://schemas.openxmlformats.org/presentationml/2006/main">
  <p:tag name="AS_UNIQUEID" val="4860"/>
</p:tagLst>
</file>

<file path=ppt/tags/tag546.xml><?xml version="1.0" encoding="utf-8"?>
<p:tagLst xmlns:p="http://schemas.openxmlformats.org/presentationml/2006/main">
  <p:tag name="KSO_WM_BEAUTIFY_FLAG" val="#wm#"/>
  <p:tag name="KSO_WM_COMBINE_RELATE_SLIDE_ID" val="background20176436_11"/>
  <p:tag name="KSO_WM_SLIDE_BACKGROUND_TYPE" val="general"/>
  <p:tag name="KSO_WM_SLIDE_BK_DARK_LIGHT" val="2"/>
  <p:tag name="KSO_WM_SLIDE_ID" val="custom20177097_11"/>
  <p:tag name="KSO_WM_SLIDE_INDEX" val="11"/>
  <p:tag name="KSO_WM_SLIDE_ITEM_CNT" val="0"/>
  <p:tag name="KSO_WM_SLIDE_LAYOUT" val="a_d_f"/>
  <p:tag name="KSO_WM_SLIDE_LAYOUT_CNT" val="1_1_1"/>
  <p:tag name="KSO_WM_SLIDE_POSITION" val="93*16"/>
  <p:tag name="KSO_WM_SLIDE_SIZE" val="758*505"/>
  <p:tag name="KSO_WM_SLIDE_SUBTYPE" val="picTxt"/>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547.xml><?xml version="1.0" encoding="utf-8"?>
<p:tagLst xmlns:p="http://schemas.openxmlformats.org/presentationml/2006/main">
  <p:tag name="AS_UNIQUEID" val="4861"/>
</p:tagLst>
</file>

<file path=ppt/tags/tag548.xml><?xml version="1.0" encoding="utf-8"?>
<p:tagLst xmlns:p="http://schemas.openxmlformats.org/presentationml/2006/main">
  <p:tag name="AS_UNIQUEID" val="3114"/>
  <p:tag name="KSO_WM_UNIT_TABLE_BEAUTIFY" val="smartTable{51fbde0d-8326-425d-9454-726194f4b425}"/>
  <p:tag name="TABLE_ENDDRAG_ORIGIN_RECT" val="869*416"/>
  <p:tag name="TABLE_ENDDRAG_RECT" val="15*90*869*416"/>
</p:tagLst>
</file>

<file path=ppt/tags/tag549.xml><?xml version="1.0" encoding="utf-8"?>
<p:tagLst xmlns:p="http://schemas.openxmlformats.org/presentationml/2006/main">
  <p:tag name="AS_UNIQUEID" val="3116"/>
</p:tagLst>
</file>

<file path=ppt/tags/tag55.xml><?xml version="1.0" encoding="utf-8"?>
<p:tagLst xmlns:p="http://schemas.openxmlformats.org/presentationml/2006/main">
  <p:tag name="AS_UNIQUEID" val="443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0.xml><?xml version="1.0" encoding="utf-8"?>
<p:tagLst xmlns:p="http://schemas.openxmlformats.org/presentationml/2006/main">
  <p:tag name="AS_UNIQUEID" val="486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551.xml><?xml version="1.0" encoding="utf-8"?>
<p:tagLst xmlns:p="http://schemas.openxmlformats.org/presentationml/2006/main">
  <p:tag name="AS_UNIQUEID" val="4863"/>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552.xml><?xml version="1.0" encoding="utf-8"?>
<p:tagLst xmlns:p="http://schemas.openxmlformats.org/presentationml/2006/main">
  <p:tag name="AS_UNIQUEID" val="4864"/>
</p:tagLst>
</file>

<file path=ppt/tags/tag553.xml><?xml version="1.0" encoding="utf-8"?>
<p:tagLst xmlns:p="http://schemas.openxmlformats.org/presentationml/2006/main">
  <p:tag name="KSO_WM_SPECIAL_SOURCE" val="bdnull"/>
</p:tagLst>
</file>

<file path=ppt/tags/tag554.xml><?xml version="1.0" encoding="utf-8"?>
<p:tagLst xmlns:p="http://schemas.openxmlformats.org/presentationml/2006/main">
  <p:tag name="AS_UNIQUEID" val="4865"/>
</p:tagLst>
</file>

<file path=ppt/tags/tag555.xml><?xml version="1.0" encoding="utf-8"?>
<p:tagLst xmlns:p="http://schemas.openxmlformats.org/presentationml/2006/main">
  <p:tag name="AS_UNIQUEID" val="4866"/>
</p:tagLst>
</file>

<file path=ppt/tags/tag556.xml><?xml version="1.0" encoding="utf-8"?>
<p:tagLst xmlns:p="http://schemas.openxmlformats.org/presentationml/2006/main">
  <p:tag name="AS_UNIQUEID" val="4867"/>
</p:tagLst>
</file>

<file path=ppt/tags/tag557.xml><?xml version="1.0" encoding="utf-8"?>
<p:tagLst xmlns:p="http://schemas.openxmlformats.org/presentationml/2006/main">
  <p:tag name="AS_UNIQUEID" val="4868"/>
</p:tagLst>
</file>

<file path=ppt/tags/tag558.xml><?xml version="1.0" encoding="utf-8"?>
<p:tagLst xmlns:p="http://schemas.openxmlformats.org/presentationml/2006/main">
  <p:tag name="AS_UNIQUEID" val="4869"/>
</p:tagLst>
</file>

<file path=ppt/tags/tag559.xml><?xml version="1.0" encoding="utf-8"?>
<p:tagLst xmlns:p="http://schemas.openxmlformats.org/presentationml/2006/main">
  <p:tag name="AS_UNIQUEID" val="4870"/>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56.xml><?xml version="1.0" encoding="utf-8"?>
<p:tagLst xmlns:p="http://schemas.openxmlformats.org/presentationml/2006/main">
  <p:tag name="AS_UNIQUEID" val="443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60.xml><?xml version="1.0" encoding="utf-8"?>
<p:tagLst xmlns:p="http://schemas.openxmlformats.org/presentationml/2006/main">
  <p:tag name="AS_UNIQUEID" val="487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561.xml><?xml version="1.0" encoding="utf-8"?>
<p:tagLst xmlns:p="http://schemas.openxmlformats.org/presentationml/2006/main">
  <p:tag name="AS_UNIQUEID" val="4872"/>
</p:tagLst>
</file>

<file path=ppt/tags/tag562.xml><?xml version="1.0" encoding="utf-8"?>
<p:tagLst xmlns:p="http://schemas.openxmlformats.org/presentationml/2006/main">
  <p:tag name="AS_UNIQUEID" val="4873"/>
</p:tagLst>
</file>

<file path=ppt/tags/tag563.xml><?xml version="1.0" encoding="utf-8"?>
<p:tagLst xmlns:p="http://schemas.openxmlformats.org/presentationml/2006/main">
  <p:tag name="AS_UNIQUEID" val="3129"/>
</p:tagLst>
</file>

<file path=ppt/tags/tag564.xml><?xml version="1.0" encoding="utf-8"?>
<p:tagLst xmlns:p="http://schemas.openxmlformats.org/presentationml/2006/main">
  <p:tag name="KSO_WM_BEAUTIFY_FLAG" val="#wm#"/>
  <p:tag name="KSO_WM_COMBINE_RELATE_SLIDE_ID" val="background20176436_11"/>
  <p:tag name="KSO_WM_SLIDE_BACKGROUND_TYPE" val="general"/>
  <p:tag name="KSO_WM_SLIDE_BK_DARK_LIGHT" val="2"/>
  <p:tag name="KSO_WM_SLIDE_ID" val="custom20177097_11"/>
  <p:tag name="KSO_WM_SLIDE_INDEX" val="11"/>
  <p:tag name="KSO_WM_SLIDE_ITEM_CNT" val="0"/>
  <p:tag name="KSO_WM_SLIDE_LAYOUT" val="a_d_f"/>
  <p:tag name="KSO_WM_SLIDE_LAYOUT_CNT" val="1_1_1"/>
  <p:tag name="KSO_WM_SLIDE_POSITION" val="93*16"/>
  <p:tag name="KSO_WM_SLIDE_SIZE" val="758*505"/>
  <p:tag name="KSO_WM_SLIDE_SUBTYPE" val="picTxt"/>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565.xml><?xml version="1.0" encoding="utf-8"?>
<p:tagLst xmlns:p="http://schemas.openxmlformats.org/presentationml/2006/main">
  <p:tag name="AS_UNIQUEID" val="4874"/>
</p:tagLst>
</file>

<file path=ppt/tags/tag566.xml><?xml version="1.0" encoding="utf-8"?>
<p:tagLst xmlns:p="http://schemas.openxmlformats.org/presentationml/2006/main">
  <p:tag name="AS_UNIQUEID" val="4875"/>
</p:tagLst>
</file>

<file path=ppt/tags/tag567.xml><?xml version="1.0" encoding="utf-8"?>
<p:tagLst xmlns:p="http://schemas.openxmlformats.org/presentationml/2006/main">
  <p:tag name="AS_UNIQUEID" val="4876"/>
</p:tagLst>
</file>

<file path=ppt/tags/tag568.xml><?xml version="1.0" encoding="utf-8"?>
<p:tagLst xmlns:p="http://schemas.openxmlformats.org/presentationml/2006/main">
  <p:tag name="AS_UNIQUEID" val="4877"/>
</p:tagLst>
</file>

<file path=ppt/tags/tag569.xml><?xml version="1.0" encoding="utf-8"?>
<p:tagLst xmlns:p="http://schemas.openxmlformats.org/presentationml/2006/main">
  <p:tag name="AS_UNIQUEID" val="4878"/>
</p:tagLst>
</file>

<file path=ppt/tags/tag57.xml><?xml version="1.0" encoding="utf-8"?>
<p:tagLst xmlns:p="http://schemas.openxmlformats.org/presentationml/2006/main">
  <p:tag name="AS_UNIQUEID" val="4438"/>
</p:tagLst>
</file>

<file path=ppt/tags/tag570.xml><?xml version="1.0" encoding="utf-8"?>
<p:tagLst xmlns:p="http://schemas.openxmlformats.org/presentationml/2006/main">
  <p:tag name="AS_UNIQUEID" val="487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571.xml><?xml version="1.0" encoding="utf-8"?>
<p:tagLst xmlns:p="http://schemas.openxmlformats.org/presentationml/2006/main">
  <p:tag name="AS_UNIQUEID" val="4880"/>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572.xml><?xml version="1.0" encoding="utf-8"?>
<p:tagLst xmlns:p="http://schemas.openxmlformats.org/presentationml/2006/main">
  <p:tag name="AS_UNIQUEID" val="4881"/>
</p:tagLst>
</file>

<file path=ppt/tags/tag573.xml><?xml version="1.0" encoding="utf-8"?>
<p:tagLst xmlns:p="http://schemas.openxmlformats.org/presentationml/2006/main">
  <p:tag name="AS_UNIQUEID" val="4882"/>
</p:tagLst>
</file>

<file path=ppt/tags/tag574.xml><?xml version="1.0" encoding="utf-8"?>
<p:tagLst xmlns:p="http://schemas.openxmlformats.org/presentationml/2006/main">
  <p:tag name="AS_UNIQUEID" val="4883"/>
</p:tagLst>
</file>

<file path=ppt/tags/tag575.xml><?xml version="1.0" encoding="utf-8"?>
<p:tagLst xmlns:p="http://schemas.openxmlformats.org/presentationml/2006/main">
  <p:tag name="AS_UNIQUEID" val="4884"/>
</p:tagLst>
</file>

<file path=ppt/tags/tag576.xml><?xml version="1.0" encoding="utf-8"?>
<p:tagLst xmlns:p="http://schemas.openxmlformats.org/presentationml/2006/main">
  <p:tag name="AS_UNIQUEID" val="4885"/>
</p:tagLst>
</file>

<file path=ppt/tags/tag577.xml><?xml version="1.0" encoding="utf-8"?>
<p:tagLst xmlns:p="http://schemas.openxmlformats.org/presentationml/2006/main">
  <p:tag name="AS_UNIQUEID" val="4886"/>
</p:tagLst>
</file>

<file path=ppt/tags/tag578.xml><?xml version="1.0" encoding="utf-8"?>
<p:tagLst xmlns:p="http://schemas.openxmlformats.org/presentationml/2006/main">
  <p:tag name="AS_UNIQUEID" val="4887"/>
</p:tagLst>
</file>

<file path=ppt/tags/tag579.xml><?xml version="1.0" encoding="utf-8"?>
<p:tagLst xmlns:p="http://schemas.openxmlformats.org/presentationml/2006/main">
  <p:tag name="KSO_WM_BEAUTIFY_FLAG" val="#wm#"/>
  <p:tag name="KSO_WM_COMBINE_RELATE_SLIDE_ID" val="background20176436_11"/>
  <p:tag name="KSO_WM_SLIDE_BACKGROUND_TYPE" val="general"/>
  <p:tag name="KSO_WM_SLIDE_BK_DARK_LIGHT" val="2"/>
  <p:tag name="KSO_WM_SLIDE_ID" val="custom20177097_11"/>
  <p:tag name="KSO_WM_SLIDE_INDEX" val="11"/>
  <p:tag name="KSO_WM_SLIDE_ITEM_CNT" val="0"/>
  <p:tag name="KSO_WM_SLIDE_LAYOUT" val="a_d_f"/>
  <p:tag name="KSO_WM_SLIDE_LAYOUT_CNT" val="1_1_1"/>
  <p:tag name="KSO_WM_SLIDE_POSITION" val="93*16"/>
  <p:tag name="KSO_WM_SLIDE_SIZE" val="758*505"/>
  <p:tag name="KSO_WM_SLIDE_SUBTYPE" val="picTxt"/>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58.xml><?xml version="1.0" encoding="utf-8"?>
<p:tagLst xmlns:p="http://schemas.openxmlformats.org/presentationml/2006/main">
  <p:tag name="AS_UNIQUEID" val="443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0.xml><?xml version="1.0" encoding="utf-8"?>
<p:tagLst xmlns:p="http://schemas.openxmlformats.org/presentationml/2006/main">
  <p:tag name="AS_UNIQUEID" val="4888"/>
</p:tagLst>
</file>

<file path=ppt/tags/tag581.xml><?xml version="1.0" encoding="utf-8"?>
<p:tagLst xmlns:p="http://schemas.openxmlformats.org/presentationml/2006/main">
  <p:tag name="AS_UNIQUEID" val="4889"/>
</p:tagLst>
</file>

<file path=ppt/tags/tag582.xml><?xml version="1.0" encoding="utf-8"?>
<p:tagLst xmlns:p="http://schemas.openxmlformats.org/presentationml/2006/main">
  <p:tag name="AS_UNIQUEID" val="4890"/>
</p:tagLst>
</file>

<file path=ppt/tags/tag583.xml><?xml version="1.0" encoding="utf-8"?>
<p:tagLst xmlns:p="http://schemas.openxmlformats.org/presentationml/2006/main">
  <p:tag name="AS_UNIQUEID" val="4891"/>
</p:tagLst>
</file>

<file path=ppt/tags/tag584.xml><?xml version="1.0" encoding="utf-8"?>
<p:tagLst xmlns:p="http://schemas.openxmlformats.org/presentationml/2006/main">
  <p:tag name="AS_UNIQUEID" val="4892"/>
</p:tagLst>
</file>

<file path=ppt/tags/tag585.xml><?xml version="1.0" encoding="utf-8"?>
<p:tagLst xmlns:p="http://schemas.openxmlformats.org/presentationml/2006/main">
  <p:tag name="AS_UNIQUEID" val="4893"/>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586.xml><?xml version="1.0" encoding="utf-8"?>
<p:tagLst xmlns:p="http://schemas.openxmlformats.org/presentationml/2006/main">
  <p:tag name="AS_UNIQUEID" val="4894"/>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587.xml><?xml version="1.0" encoding="utf-8"?>
<p:tagLst xmlns:p="http://schemas.openxmlformats.org/presentationml/2006/main">
  <p:tag name="AS_UNIQUEID" val="4895"/>
</p:tagLst>
</file>

<file path=ppt/tags/tag588.xml><?xml version="1.0" encoding="utf-8"?>
<p:tagLst xmlns:p="http://schemas.openxmlformats.org/presentationml/2006/main">
  <p:tag name="AS_UNIQUEID" val="3319"/>
</p:tagLst>
</file>

<file path=ppt/tags/tag589.xml><?xml version="1.0" encoding="utf-8"?>
<p:tagLst xmlns:p="http://schemas.openxmlformats.org/presentationml/2006/main">
  <p:tag name="AS_UNIQUEID" val="3320"/>
</p:tagLst>
</file>

<file path=ppt/tags/tag59.xml><?xml version="1.0" encoding="utf-8"?>
<p:tagLst xmlns:p="http://schemas.openxmlformats.org/presentationml/2006/main">
  <p:tag name="AS_UNIQUEID" val="444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0.xml><?xml version="1.0" encoding="utf-8"?>
<p:tagLst xmlns:p="http://schemas.openxmlformats.org/presentationml/2006/main">
  <p:tag name="AS_UNIQUEID" val="3321"/>
</p:tagLst>
</file>

<file path=ppt/tags/tag591.xml><?xml version="1.0" encoding="utf-8"?>
<p:tagLst xmlns:p="http://schemas.openxmlformats.org/presentationml/2006/main">
  <p:tag name="AS_UNIQUEID" val="3322"/>
</p:tagLst>
</file>

<file path=ppt/tags/tag592.xml><?xml version="1.0" encoding="utf-8"?>
<p:tagLst xmlns:p="http://schemas.openxmlformats.org/presentationml/2006/main">
  <p:tag name="AS_UNIQUEID" val="3323"/>
</p:tagLst>
</file>

<file path=ppt/tags/tag593.xml><?xml version="1.0" encoding="utf-8"?>
<p:tagLst xmlns:p="http://schemas.openxmlformats.org/presentationml/2006/main">
  <p:tag name="AS_UNIQUEID" val="3324"/>
</p:tagLst>
</file>

<file path=ppt/tags/tag594.xml><?xml version="1.0" encoding="utf-8"?>
<p:tagLst xmlns:p="http://schemas.openxmlformats.org/presentationml/2006/main">
  <p:tag name="AS_UNIQUEID" val="3325"/>
</p:tagLst>
</file>

<file path=ppt/tags/tag595.xml><?xml version="1.0" encoding="utf-8"?>
<p:tagLst xmlns:p="http://schemas.openxmlformats.org/presentationml/2006/main">
  <p:tag name="AS_UNIQUEID" val="3326"/>
</p:tagLst>
</file>

<file path=ppt/tags/tag596.xml><?xml version="1.0" encoding="utf-8"?>
<p:tagLst xmlns:p="http://schemas.openxmlformats.org/presentationml/2006/main">
  <p:tag name="AS_UNIQUEID" val="3327"/>
</p:tagLst>
</file>

<file path=ppt/tags/tag597.xml><?xml version="1.0" encoding="utf-8"?>
<p:tagLst xmlns:p="http://schemas.openxmlformats.org/presentationml/2006/main">
  <p:tag name="AS_UNIQUEID" val="3328"/>
</p:tagLst>
</file>

<file path=ppt/tags/tag598.xml><?xml version="1.0" encoding="utf-8"?>
<p:tagLst xmlns:p="http://schemas.openxmlformats.org/presentationml/2006/main">
  <p:tag name="AS_UNIQUEID" val="3329"/>
</p:tagLst>
</file>

<file path=ppt/tags/tag599.xml><?xml version="1.0" encoding="utf-8"?>
<p:tagLst xmlns:p="http://schemas.openxmlformats.org/presentationml/2006/main">
  <p:tag name="AS_UNIQUEID" val="3330"/>
</p:tagLst>
</file>

<file path=ppt/tags/tag6.xml><?xml version="1.0" encoding="utf-8"?>
<p:tagLst xmlns:p="http://schemas.openxmlformats.org/presentationml/2006/main">
  <p:tag name="AS_UNIQUEID" val="438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AS_UNIQUEID" val="444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00.xml><?xml version="1.0" encoding="utf-8"?>
<p:tagLst xmlns:p="http://schemas.openxmlformats.org/presentationml/2006/main">
  <p:tag name="AS_UNIQUEID" val="3331"/>
</p:tagLst>
</file>

<file path=ppt/tags/tag601.xml><?xml version="1.0" encoding="utf-8"?>
<p:tagLst xmlns:p="http://schemas.openxmlformats.org/presentationml/2006/main">
  <p:tag name="AS_UNIQUEID" val="4896"/>
</p:tagLst>
</file>

<file path=ppt/tags/tag602.xml><?xml version="1.0" encoding="utf-8"?>
<p:tagLst xmlns:p="http://schemas.openxmlformats.org/presentationml/2006/main">
  <p:tag name="KSO_WM_BEAUTIFY_FLAG" val="#wm#"/>
  <p:tag name="KSO_WM_COMBINE_RELATE_SLIDE_ID" val="background20176436_11"/>
  <p:tag name="KSO_WM_SLIDE_BACKGROUND_TYPE" val="general"/>
  <p:tag name="KSO_WM_SLIDE_BK_DARK_LIGHT" val="2"/>
  <p:tag name="KSO_WM_SLIDE_ID" val="custom20177097_11"/>
  <p:tag name="KSO_WM_SLIDE_INDEX" val="11"/>
  <p:tag name="KSO_WM_SLIDE_ITEM_CNT" val="0"/>
  <p:tag name="KSO_WM_SLIDE_LAYOUT" val="a_d_f"/>
  <p:tag name="KSO_WM_SLIDE_LAYOUT_CNT" val="1_1_1"/>
  <p:tag name="KSO_WM_SLIDE_POSITION" val="93*16"/>
  <p:tag name="KSO_WM_SLIDE_SIZE" val="758*505"/>
  <p:tag name="KSO_WM_SLIDE_SUBTYPE" val="picTxt"/>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603.xml><?xml version="1.0" encoding="utf-8"?>
<p:tagLst xmlns:p="http://schemas.openxmlformats.org/presentationml/2006/main">
  <p:tag name="AS_UNIQUEID" val="4897"/>
</p:tagLst>
</file>

<file path=ppt/tags/tag604.xml><?xml version="1.0" encoding="utf-8"?>
<p:tagLst xmlns:p="http://schemas.openxmlformats.org/presentationml/2006/main">
  <p:tag name="AS_UNIQUEID" val="4898"/>
</p:tagLst>
</file>

<file path=ppt/tags/tag605.xml><?xml version="1.0" encoding="utf-8"?>
<p:tagLst xmlns:p="http://schemas.openxmlformats.org/presentationml/2006/main">
  <p:tag name="AS_UNIQUEID" val="4899"/>
</p:tagLst>
</file>

<file path=ppt/tags/tag606.xml><?xml version="1.0" encoding="utf-8"?>
<p:tagLst xmlns:p="http://schemas.openxmlformats.org/presentationml/2006/main">
  <p:tag name="AS_UNIQUEID" val="4900"/>
</p:tagLst>
</file>

<file path=ppt/tags/tag607.xml><?xml version="1.0" encoding="utf-8"?>
<p:tagLst xmlns:p="http://schemas.openxmlformats.org/presentationml/2006/main">
  <p:tag name="AS_UNIQUEID" val="4901"/>
</p:tagLst>
</file>

<file path=ppt/tags/tag608.xml><?xml version="1.0" encoding="utf-8"?>
<p:tagLst xmlns:p="http://schemas.openxmlformats.org/presentationml/2006/main">
  <p:tag name="AS_UNIQUEID" val="490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609.xml><?xml version="1.0" encoding="utf-8"?>
<p:tagLst xmlns:p="http://schemas.openxmlformats.org/presentationml/2006/main">
  <p:tag name="AS_UNIQUEID" val="4903"/>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61.xml><?xml version="1.0" encoding="utf-8"?>
<p:tagLst xmlns:p="http://schemas.openxmlformats.org/presentationml/2006/main">
  <p:tag name="AS_UNIQUEID" val="444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10.xml><?xml version="1.0" encoding="utf-8"?>
<p:tagLst xmlns:p="http://schemas.openxmlformats.org/presentationml/2006/main">
  <p:tag name="AS_UNIQUEID" val="4904"/>
</p:tagLst>
</file>

<file path=ppt/tags/tag611.xml><?xml version="1.0" encoding="utf-8"?>
<p:tagLst xmlns:p="http://schemas.openxmlformats.org/presentationml/2006/main">
  <p:tag name="AS_UNIQUEID" val="4905"/>
</p:tagLst>
</file>

<file path=ppt/tags/tag612.xml><?xml version="1.0" encoding="utf-8"?>
<p:tagLst xmlns:p="http://schemas.openxmlformats.org/presentationml/2006/main">
  <p:tag name="AS_UNIQUEID" val="4906"/>
  <p:tag name="KSO_WM_UNIT_TABLE_BEAUTIFY" val="smartTable{aecf1df9-00a9-42e2-b3f1-c6b9eab54c82}"/>
  <p:tag name="TABLE_COLOR_RGB" val="0x000000*0xFFFFFF*0x212121*0xFFFFFF*0x03A9F5*0x00BCD5*0x009788*0x4CB050*0x8CC34B*0xCDDC39"/>
  <p:tag name="TABLE_COLORIDX" val="2"/>
  <p:tag name="TABLE_EMPHASIZE_COLOR" val="240117"/>
  <p:tag name="TABLE_ENDDRAG_ORIGIN_RECT" val="511*405"/>
  <p:tag name="TABLE_ENDDRAG_RECT" val="433*106*511*405"/>
  <p:tag name="TABLE_SKINIDX" val="0"/>
</p:tagLst>
</file>

<file path=ppt/tags/tag613.xml><?xml version="1.0" encoding="utf-8"?>
<p:tagLst xmlns:p="http://schemas.openxmlformats.org/presentationml/2006/main">
  <p:tag name="KSO_WM_BEAUTIFY_FLAG" val="#wm#"/>
  <p:tag name="KSO_WM_COMBINE_RELATE_SLIDE_ID" val="background20176436_11"/>
  <p:tag name="KSO_WM_SLIDE_BACKGROUND_TYPE" val="general"/>
  <p:tag name="KSO_WM_SLIDE_BK_DARK_LIGHT" val="2"/>
  <p:tag name="KSO_WM_SLIDE_ID" val="custom20177097_11"/>
  <p:tag name="KSO_WM_SLIDE_INDEX" val="11"/>
  <p:tag name="KSO_WM_SLIDE_ITEM_CNT" val="0"/>
  <p:tag name="KSO_WM_SLIDE_LAYOUT" val="a_d_f"/>
  <p:tag name="KSO_WM_SLIDE_LAYOUT_CNT" val="1_1_1"/>
  <p:tag name="KSO_WM_SLIDE_POSITION" val="93*16"/>
  <p:tag name="KSO_WM_SLIDE_SIZE" val="758*505"/>
  <p:tag name="KSO_WM_SLIDE_SUBTYPE" val="picTxt"/>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614.xml><?xml version="1.0" encoding="utf-8"?>
<p:tagLst xmlns:p="http://schemas.openxmlformats.org/presentationml/2006/main">
  <p:tag name="AS_UNIQUEID" val="4907"/>
</p:tagLst>
</file>

<file path=ppt/tags/tag615.xml><?xml version="1.0" encoding="utf-8"?>
<p:tagLst xmlns:p="http://schemas.openxmlformats.org/presentationml/2006/main">
  <p:tag name="AS_UNIQUEID" val="4908"/>
</p:tagLst>
</file>

<file path=ppt/tags/tag616.xml><?xml version="1.0" encoding="utf-8"?>
<p:tagLst xmlns:p="http://schemas.openxmlformats.org/presentationml/2006/main">
  <p:tag name="AS_UNIQUEID" val="4909"/>
</p:tagLst>
</file>

<file path=ppt/tags/tag617.xml><?xml version="1.0" encoding="utf-8"?>
<p:tagLst xmlns:p="http://schemas.openxmlformats.org/presentationml/2006/main">
  <p:tag name="AS_UNIQUEID" val="4910"/>
</p:tagLst>
</file>

<file path=ppt/tags/tag618.xml><?xml version="1.0" encoding="utf-8"?>
<p:tagLst xmlns:p="http://schemas.openxmlformats.org/presentationml/2006/main">
  <p:tag name="AS_UNIQUEID" val="4911"/>
</p:tagLst>
</file>

<file path=ppt/tags/tag619.xml><?xml version="1.0" encoding="utf-8"?>
<p:tagLst xmlns:p="http://schemas.openxmlformats.org/presentationml/2006/main">
  <p:tag name="AS_UNIQUEID" val="491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62.xml><?xml version="1.0" encoding="utf-8"?>
<p:tagLst xmlns:p="http://schemas.openxmlformats.org/presentationml/2006/main">
  <p:tag name="AS_UNIQUEID" val="4443"/>
</p:tagLst>
</file>

<file path=ppt/tags/tag620.xml><?xml version="1.0" encoding="utf-8"?>
<p:tagLst xmlns:p="http://schemas.openxmlformats.org/presentationml/2006/main">
  <p:tag name="AS_UNIQUEID" val="4913"/>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621.xml><?xml version="1.0" encoding="utf-8"?>
<p:tagLst xmlns:p="http://schemas.openxmlformats.org/presentationml/2006/main">
  <p:tag name="AS_UNIQUEID" val="4914"/>
</p:tagLst>
</file>

<file path=ppt/tags/tag622.xml><?xml version="1.0" encoding="utf-8"?>
<p:tagLst xmlns:p="http://schemas.openxmlformats.org/presentationml/2006/main">
  <p:tag name="AS_UNIQUEID" val="4915"/>
</p:tagLst>
</file>

<file path=ppt/tags/tag623.xml><?xml version="1.0" encoding="utf-8"?>
<p:tagLst xmlns:p="http://schemas.openxmlformats.org/presentationml/2006/main">
  <p:tag name="AS_UNIQUEID" val="491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8c3730ef-0b36-4f33-963a-d90ca64a44ba}"/>
</p:tagLst>
</file>

<file path=ppt/tags/tag624.xml><?xml version="1.0" encoding="utf-8"?>
<p:tagLst xmlns:p="http://schemas.openxmlformats.org/presentationml/2006/main">
  <p:tag name="AS_UNIQUEID" val="491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6"/>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Lst>
</file>

<file path=ppt/tags/tag625.xml><?xml version="1.0" encoding="utf-8"?>
<p:tagLst xmlns:p="http://schemas.openxmlformats.org/presentationml/2006/main">
  <p:tag name="AS_UNIQUEID" val="491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4"/>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Lst>
</file>

<file path=ppt/tags/tag626.xml><?xml version="1.0" encoding="utf-8"?>
<p:tagLst xmlns:p="http://schemas.openxmlformats.org/presentationml/2006/main">
  <p:tag name="AS_UNIQUEID" val="2963"/>
  <p:tag name="KSO_WM_UNIT_TEXT_FILL_FORE_SCHEMECOLOR_INDEX" val="2"/>
  <p:tag name="KSO_WM_UNIT_TEXT_FILL_FORE_SCHEMECOLOR_INDEX_BRIGHTNESS" val="0"/>
  <p:tag name="KSO_WM_UNIT_TEXT_FILL_TYPE" val="1"/>
</p:tagLst>
</file>

<file path=ppt/tags/tag627.xml><?xml version="1.0" encoding="utf-8"?>
<p:tagLst xmlns:p="http://schemas.openxmlformats.org/presentationml/2006/main">
  <p:tag name="AS_UNIQUEID" val="2965"/>
  <p:tag name="KSO_WM_UNIT_TEXT_FILL_FORE_SCHEMECOLOR_INDEX" val="2"/>
  <p:tag name="KSO_WM_UNIT_TEXT_FILL_FORE_SCHEMECOLOR_INDEX_BRIGHTNESS" val="0"/>
  <p:tag name="KSO_WM_UNIT_TEXT_FILL_TYPE" val="1"/>
</p:tagLst>
</file>

<file path=ppt/tags/tag628.xml><?xml version="1.0" encoding="utf-8"?>
<p:tagLst xmlns:p="http://schemas.openxmlformats.org/presentationml/2006/main">
  <p:tag name="AS_UNIQUEID" val="2966"/>
  <p:tag name="KSO_WM_UNIT_TEXT_FILL_FORE_SCHEMECOLOR_INDEX" val="2"/>
  <p:tag name="KSO_WM_UNIT_TEXT_FILL_FORE_SCHEMECOLOR_INDEX_BRIGHTNESS" val="0"/>
  <p:tag name="KSO_WM_UNIT_TEXT_FILL_TYPE" val="1"/>
</p:tagLst>
</file>

<file path=ppt/tags/tag629.xml><?xml version="1.0" encoding="utf-8"?>
<p:tagLst xmlns:p="http://schemas.openxmlformats.org/presentationml/2006/main">
  <p:tag name="AS_UNIQUEID" val="2967"/>
  <p:tag name="KSO_WM_UNIT_TEXT_FILL_FORE_SCHEMECOLOR_INDEX" val="2"/>
  <p:tag name="KSO_WM_UNIT_TEXT_FILL_FORE_SCHEMECOLOR_INDEX_BRIGHTNESS" val="0"/>
  <p:tag name="KSO_WM_UNIT_TEXT_FILL_TYPE" val="1"/>
</p:tagLst>
</file>

<file path=ppt/tags/tag63.xml><?xml version="1.0" encoding="utf-8"?>
<p:tagLst xmlns:p="http://schemas.openxmlformats.org/presentationml/2006/main">
  <p:tag name="AS_UNIQUEID" val="444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0.xml><?xml version="1.0" encoding="utf-8"?>
<p:tagLst xmlns:p="http://schemas.openxmlformats.org/presentationml/2006/main">
  <p:tag name="AS_UNIQUEID" val="2968"/>
  <p:tag name="KSO_WM_UNIT_TEXT_FILL_FORE_SCHEMECOLOR_INDEX" val="2"/>
  <p:tag name="KSO_WM_UNIT_TEXT_FILL_FORE_SCHEMECOLOR_INDEX_BRIGHTNESS" val="0"/>
  <p:tag name="KSO_WM_UNIT_TEXT_FILL_TYPE" val="1"/>
</p:tagLst>
</file>

<file path=ppt/tags/tag631.xml><?xml version="1.0" encoding="utf-8"?>
<p:tagLst xmlns:p="http://schemas.openxmlformats.org/presentationml/2006/main">
  <p:tag name="AS_UNIQUEID" val="2969"/>
  <p:tag name="KSO_WM_UNIT_TEXT_FILL_FORE_SCHEMECOLOR_INDEX" val="2"/>
  <p:tag name="KSO_WM_UNIT_TEXT_FILL_FORE_SCHEMECOLOR_INDEX_BRIGHTNESS" val="0"/>
  <p:tag name="KSO_WM_UNIT_TEXT_FILL_TYPE" val="1"/>
</p:tagLst>
</file>

<file path=ppt/tags/tag632.xml><?xml version="1.0" encoding="utf-8"?>
<p:tagLst xmlns:p="http://schemas.openxmlformats.org/presentationml/2006/main">
  <p:tag name="AS_UNIQUEID" val="2970"/>
  <p:tag name="KSO_WM_UNIT_TEXT_FILL_FORE_SCHEMECOLOR_INDEX" val="2"/>
  <p:tag name="KSO_WM_UNIT_TEXT_FILL_FORE_SCHEMECOLOR_INDEX_BRIGHTNESS" val="0"/>
  <p:tag name="KSO_WM_UNIT_TEXT_FILL_TYPE" val="1"/>
</p:tagLst>
</file>

<file path=ppt/tags/tag633.xml><?xml version="1.0" encoding="utf-8"?>
<p:tagLst xmlns:p="http://schemas.openxmlformats.org/presentationml/2006/main">
  <p:tag name="AS_UNIQUEID" val="2971"/>
  <p:tag name="KSO_WM_UNIT_TEXT_FILL_FORE_SCHEMECOLOR_INDEX" val="2"/>
  <p:tag name="KSO_WM_UNIT_TEXT_FILL_FORE_SCHEMECOLOR_INDEX_BRIGHTNESS" val="0"/>
  <p:tag name="KSO_WM_UNIT_TEXT_FILL_TYPE" val="1"/>
</p:tagLst>
</file>

<file path=ppt/tags/tag634.xml><?xml version="1.0" encoding="utf-8"?>
<p:tagLst xmlns:p="http://schemas.openxmlformats.org/presentationml/2006/main">
  <p:tag name="AS_UNIQUEID" val="4919"/>
</p:tagLst>
</file>

<file path=ppt/tags/tag635.xml><?xml version="1.0" encoding="utf-8"?>
<p:tagLst xmlns:p="http://schemas.openxmlformats.org/presentationml/2006/main">
  <p:tag name="AS_UNIQUEID" val="4920"/>
</p:tagLst>
</file>

<file path=ppt/tags/tag636.xml><?xml version="1.0" encoding="utf-8"?>
<p:tagLst xmlns:p="http://schemas.openxmlformats.org/presentationml/2006/main">
  <p:tag name="AS_UNIQUEID" val="4921"/>
</p:tagLst>
</file>

<file path=ppt/tags/tag637.xml><?xml version="1.0" encoding="utf-8"?>
<p:tagLst xmlns:p="http://schemas.openxmlformats.org/presentationml/2006/main">
  <p:tag name="AS_UNIQUEID" val="4922"/>
</p:tagLst>
</file>

<file path=ppt/tags/tag638.xml><?xml version="1.0" encoding="utf-8"?>
<p:tagLst xmlns:p="http://schemas.openxmlformats.org/presentationml/2006/main">
  <p:tag name="AS_UNIQUEID" val="4923"/>
  <p:tag name="KSO_WM_UNIT_TABLE_BEAUTIFY" val="smartTable{7d00915f-6045-4bd8-99cb-d76e16924cb9}"/>
</p:tagLst>
</file>

<file path=ppt/tags/tag639.xml><?xml version="1.0" encoding="utf-8"?>
<p:tagLst xmlns:p="http://schemas.openxmlformats.org/presentationml/2006/main">
  <p:tag name="KSO_WM_BEAUTIFY_FLAG" val="#wm#"/>
  <p:tag name="KSO_WM_COMBINE_RELATE_SLIDE_ID" val="background20176436_11"/>
  <p:tag name="KSO_WM_SLIDE_BACKGROUND_TYPE" val="general"/>
  <p:tag name="KSO_WM_SLIDE_BK_DARK_LIGHT" val="2"/>
  <p:tag name="KSO_WM_SLIDE_ID" val="custom20177097_11"/>
  <p:tag name="KSO_WM_SLIDE_INDEX" val="11"/>
  <p:tag name="KSO_WM_SLIDE_ITEM_CNT" val="0"/>
  <p:tag name="KSO_WM_SLIDE_LAYOUT" val="a_d_f"/>
  <p:tag name="KSO_WM_SLIDE_LAYOUT_CNT" val="1_1_1"/>
  <p:tag name="KSO_WM_SLIDE_POSITION" val="93*16"/>
  <p:tag name="KSO_WM_SLIDE_SIZE" val="758*505"/>
  <p:tag name="KSO_WM_SLIDE_SUBTYPE" val="picTxt"/>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64.xml><?xml version="1.0" encoding="utf-8"?>
<p:tagLst xmlns:p="http://schemas.openxmlformats.org/presentationml/2006/main">
  <p:tag name="AS_UNIQUEID" val="444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0.xml><?xml version="1.0" encoding="utf-8"?>
<p:tagLst xmlns:p="http://schemas.openxmlformats.org/presentationml/2006/main">
  <p:tag name="AS_UNIQUEID" val="4924"/>
</p:tagLst>
</file>

<file path=ppt/tags/tag641.xml><?xml version="1.0" encoding="utf-8"?>
<p:tagLst xmlns:p="http://schemas.openxmlformats.org/presentationml/2006/main">
  <p:tag name="AS_UNIQUEID" val="4925"/>
</p:tagLst>
</file>

<file path=ppt/tags/tag642.xml><?xml version="1.0" encoding="utf-8"?>
<p:tagLst xmlns:p="http://schemas.openxmlformats.org/presentationml/2006/main">
  <p:tag name="AS_UNIQUEID" val="4926"/>
</p:tagLst>
</file>

<file path=ppt/tags/tag643.xml><?xml version="1.0" encoding="utf-8"?>
<p:tagLst xmlns:p="http://schemas.openxmlformats.org/presentationml/2006/main">
  <p:tag name="AS_UNIQUEID" val="4927"/>
</p:tagLst>
</file>

<file path=ppt/tags/tag644.xml><?xml version="1.0" encoding="utf-8"?>
<p:tagLst xmlns:p="http://schemas.openxmlformats.org/presentationml/2006/main">
  <p:tag name="AS_UNIQUEID" val="4928"/>
</p:tagLst>
</file>

<file path=ppt/tags/tag645.xml><?xml version="1.0" encoding="utf-8"?>
<p:tagLst xmlns:p="http://schemas.openxmlformats.org/presentationml/2006/main">
  <p:tag name="AS_UNIQUEID" val="492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646.xml><?xml version="1.0" encoding="utf-8"?>
<p:tagLst xmlns:p="http://schemas.openxmlformats.org/presentationml/2006/main">
  <p:tag name="AS_UNIQUEID" val="4930"/>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647.xml><?xml version="1.0" encoding="utf-8"?>
<p:tagLst xmlns:p="http://schemas.openxmlformats.org/presentationml/2006/main">
  <p:tag name="AS_UNIQUEID" val="4931"/>
</p:tagLst>
</file>

<file path=ppt/tags/tag648.xml><?xml version="1.0" encoding="utf-8"?>
<p:tagLst xmlns:p="http://schemas.openxmlformats.org/presentationml/2006/main">
  <p:tag name="AS_UNIQUEID" val="4932"/>
  <p:tag name="KSO_WM_ASSEMBLE_CHIP_INDEX" val="9509509527864a24ab0a52274e73a281"/>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60656eb54054ed1e2fb7fe8b"/>
  <p:tag name="KSO_WM_TEMPLATE_ASSEMBLE_XID" val="60656eb54054ed1e2fb7fe8b"/>
  <p:tag name="KSO_WM_TEMPLATE_CATEGORY" val="diagram"/>
  <p:tag name="KSO_WM_TEMPLATE_INDEX" val="20213676"/>
  <p:tag name="KSO_WM_UNIT_BLOCK" val="0"/>
  <p:tag name="KSO_WM_UNIT_COMPATIBLE" val="0"/>
  <p:tag name="KSO_WM_UNIT_DEC_AREA_ID" val="2e5b988c84af4405be32d43fbd0526b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3676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30"/>
</p:tagLst>
</file>

<file path=ppt/tags/tag649.xml><?xml version="1.0" encoding="utf-8"?>
<p:tagLst xmlns:p="http://schemas.openxmlformats.org/presentationml/2006/main">
  <p:tag name="AS_UNIQUEID" val="4933"/>
  <p:tag name="KSO_WM_BEAUTIFY_FLAG" val="#wm#"/>
  <p:tag name="KSO_WM_DIAGRAM_GROUP_CODE" val="l1-1"/>
  <p:tag name="KSO_WM_TAG_VERSION" val="1.0"/>
  <p:tag name="KSO_WM_TEMPLATE_CATEGORY" val="diagram"/>
  <p:tag name="KSO_WM_TEMPLATE_INDEX" val="20204638"/>
  <p:tag name="KSO_WM_UNIT_COMPATIBLE" val="0"/>
  <p:tag name="KSO_WM_UNIT_DIAGRAM_ISNUMVISUAL" val="0"/>
  <p:tag name="KSO_WM_UNIT_DIAGRAM_ISREFERUNIT" val="0"/>
  <p:tag name="KSO_WM_UNIT_HIGHLIGHT" val="0"/>
  <p:tag name="KSO_WM_UNIT_ID" val="diagram20204638_5*l_i*1_1"/>
  <p:tag name="KSO_WM_UNIT_INDEX" val="1_1"/>
  <p:tag name="KSO_WM_UNIT_LAYERLEVEL" val="1_1"/>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 name="KSO_WM_UNIT_TYPE" val="l_i"/>
  <p:tag name="KSO_WM_UNIT_USESOURCEFORMAT_APPLY" val="1"/>
</p:tagLst>
</file>

<file path=ppt/tags/tag65.xml><?xml version="1.0" encoding="utf-8"?>
<p:tagLst xmlns:p="http://schemas.openxmlformats.org/presentationml/2006/main">
  <p:tag name="AS_UNIQUEID" val="444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50.xml><?xml version="1.0" encoding="utf-8"?>
<p:tagLst xmlns:p="http://schemas.openxmlformats.org/presentationml/2006/main">
  <p:tag name="AS_UNIQUEID" val="4934"/>
  <p:tag name="KSO_WM_BEAUTIFY_FLAG" val="#wm#"/>
  <p:tag name="KSO_WM_DIAGRAM_GROUP_CODE" val="l1-1"/>
  <p:tag name="KSO_WM_TAG_VERSION" val="1.0"/>
  <p:tag name="KSO_WM_TEMPLATE_CATEGORY" val="diagram"/>
  <p:tag name="KSO_WM_TEMPLATE_INDEX" val="20204638"/>
  <p:tag name="KSO_WM_UNIT_COMPATIBLE" val="0"/>
  <p:tag name="KSO_WM_UNIT_DIAGRAM_ISNUMVISUAL" val="0"/>
  <p:tag name="KSO_WM_UNIT_DIAGRAM_ISREFERUNIT" val="0"/>
  <p:tag name="KSO_WM_UNIT_HIGHLIGHT" val="0"/>
  <p:tag name="KSO_WM_UNIT_ID" val="diagram20204638_5*l_i*1_2"/>
  <p:tag name="KSO_WM_UNIT_INDEX" val="1_2"/>
  <p:tag name="KSO_WM_UNIT_LAYERLEVEL" val="1_1"/>
  <p:tag name="KSO_WM_UNIT_LINE_FILL_TYPE" val="2"/>
  <p:tag name="KSO_WM_UNIT_LINE_FORE_SCHEMECOLOR_INDEX" val="5"/>
  <p:tag name="KSO_WM_UNIT_LINE_FORE_SCHEMECOLOR_INDEX_BRIGHTNESS" val="-0.5"/>
  <p:tag name="KSO_WM_UNIT_TYPE" val="l_i"/>
  <p:tag name="KSO_WM_UNIT_USESOURCEFORMAT_APPLY" val="1"/>
</p:tagLst>
</file>

<file path=ppt/tags/tag651.xml><?xml version="1.0" encoding="utf-8"?>
<p:tagLst xmlns:p="http://schemas.openxmlformats.org/presentationml/2006/main">
  <p:tag name="AS_UNIQUEID" val="4935"/>
  <p:tag name="KSO_WM_BEAUTIFY_FLAG" val="#wm#"/>
  <p:tag name="KSO_WM_DIAGRAM_GROUP_CODE" val="l1-1"/>
  <p:tag name="KSO_WM_TAG_VERSION" val="1.0"/>
  <p:tag name="KSO_WM_TEMPLATE_CATEGORY" val="diagram"/>
  <p:tag name="KSO_WM_TEMPLATE_INDEX" val="20204638"/>
  <p:tag name="KSO_WM_UNIT_COMPATIBLE" val="0"/>
  <p:tag name="KSO_WM_UNIT_DIAGRAM_ISNUMVISUAL" val="0"/>
  <p:tag name="KSO_WM_UNIT_DIAGRAM_ISREFERUNIT" val="0"/>
  <p:tag name="KSO_WM_UNIT_HIGHLIGHT" val="0"/>
  <p:tag name="KSO_WM_UNIT_ID" val="diagram20204638_5*l_h_f*1_1_1"/>
  <p:tag name="KSO_WM_UNIT_INDEX" val="1_1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FORE_SCHEMECOLOR_INDEX_BRIGHTNESS" val="0.35"/>
  <p:tag name="KSO_WM_UNIT_TEXT_FILL_TYPE" val="1"/>
  <p:tag name="KSO_WM_UNIT_TYPE" val="l_h_f"/>
  <p:tag name="KSO_WM_UNIT_USESOURCEFORMAT_APPLY" val="1"/>
  <p:tag name="KSO_WM_UNIT_VALUE" val="405"/>
</p:tagLst>
</file>

<file path=ppt/tags/tag652.xml><?xml version="1.0" encoding="utf-8"?>
<p:tagLst xmlns:p="http://schemas.openxmlformats.org/presentationml/2006/main">
  <p:tag name="AS_UNIQUEID" val="4936"/>
  <p:tag name="KSO_WM_BEAUTIFY_FLAG" val="#wm#"/>
  <p:tag name="KSO_WM_DIAGRAM_GROUP_CODE" val="l1-1"/>
  <p:tag name="KSO_WM_TAG_VERSION" val="1.0"/>
  <p:tag name="KSO_WM_TEMPLATE_CATEGORY" val="diagram"/>
  <p:tag name="KSO_WM_TEMPLATE_INDEX" val="20204638"/>
  <p:tag name="KSO_WM_UNIT_COMPATIBLE" val="0"/>
  <p:tag name="KSO_WM_UNIT_DIAGRAM_ISNUMVISUAL" val="0"/>
  <p:tag name="KSO_WM_UNIT_DIAGRAM_ISREFERUNIT" val="0"/>
  <p:tag name="KSO_WM_UNIT_HIGHLIGHT" val="0"/>
  <p:tag name="KSO_WM_UNIT_ID" val="diagram20204638_5*l_h_f*1_2_1"/>
  <p:tag name="KSO_WM_UNIT_INDEX" val="1_2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FORE_SCHEMECOLOR_INDEX_BRIGHTNESS" val="0.35"/>
  <p:tag name="KSO_WM_UNIT_TEXT_FILL_TYPE" val="1"/>
  <p:tag name="KSO_WM_UNIT_TYPE" val="l_h_f"/>
  <p:tag name="KSO_WM_UNIT_USESOURCEFORMAT_APPLY" val="1"/>
  <p:tag name="KSO_WM_UNIT_VALUE" val="405"/>
</p:tagLst>
</file>

<file path=ppt/tags/tag653.xml><?xml version="1.0" encoding="utf-8"?>
<p:tagLst xmlns:p="http://schemas.openxmlformats.org/presentationml/2006/main">
  <p:tag name="AS_UNIQUEID" val="4937"/>
  <p:tag name="KSO_WM_BEAUTIFY_FLAG" val="#wm#"/>
  <p:tag name="KSO_WM_DIAGRAM_GROUP_CODE" val="l1-1"/>
  <p:tag name="KSO_WM_TAG_VERSION" val="1.0"/>
  <p:tag name="KSO_WM_TEMPLATE_CATEGORY" val="diagram"/>
  <p:tag name="KSO_WM_TEMPLATE_INDEX" val="20204638"/>
  <p:tag name="KSO_WM_UNIT_COMPATIBLE" val="0"/>
  <p:tag name="KSO_WM_UNIT_DIAGRAM_ISNUMVISUAL" val="0"/>
  <p:tag name="KSO_WM_UNIT_DIAGRAM_ISREFERUNIT" val="0"/>
  <p:tag name="KSO_WM_UNIT_HIGHLIGHT" val="0"/>
  <p:tag name="KSO_WM_UNIT_ID" val="diagram20204638_5*l_h_f*1_3_1"/>
  <p:tag name="KSO_WM_UNIT_INDEX" val="1_3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FORE_SCHEMECOLOR_INDEX_BRIGHTNESS" val="0.35"/>
  <p:tag name="KSO_WM_UNIT_TEXT_FILL_TYPE" val="1"/>
  <p:tag name="KSO_WM_UNIT_TYPE" val="l_h_f"/>
  <p:tag name="KSO_WM_UNIT_USESOURCEFORMAT_APPLY" val="1"/>
  <p:tag name="KSO_WM_UNIT_VALUE" val="405"/>
</p:tagLst>
</file>

<file path=ppt/tags/tag654.xml><?xml version="1.0" encoding="utf-8"?>
<p:tagLst xmlns:p="http://schemas.openxmlformats.org/presentationml/2006/main">
  <p:tag name="AS_UNIQUEID" val="4938"/>
  <p:tag name="KSO_WM_BEAUTIFY_FLAG" val="#wm#"/>
  <p:tag name="KSO_WM_DIAGRAM_GROUP_CODE" val="l1-1"/>
  <p:tag name="KSO_WM_TAG_VERSION" val="1.0"/>
  <p:tag name="KSO_WM_TEMPLATE_CATEGORY" val="diagram"/>
  <p:tag name="KSO_WM_TEMPLATE_INDEX" val="20204638"/>
  <p:tag name="KSO_WM_UNIT_COMPATIBLE" val="0"/>
  <p:tag name="KSO_WM_UNIT_DIAGRAM_ISNUMVISUAL" val="0"/>
  <p:tag name="KSO_WM_UNIT_DIAGRAM_ISREFERUNIT" val="0"/>
  <p:tag name="KSO_WM_UNIT_HIGHLIGHT" val="0"/>
  <p:tag name="KSO_WM_UNIT_ID" val="diagram20204638_5*l_h_f*1_4_1"/>
  <p:tag name="KSO_WM_UNIT_INDEX" val="1_4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FORE_SCHEMECOLOR_INDEX_BRIGHTNESS" val="0.35"/>
  <p:tag name="KSO_WM_UNIT_TEXT_FILL_TYPE" val="1"/>
  <p:tag name="KSO_WM_UNIT_TYPE" val="l_h_f"/>
  <p:tag name="KSO_WM_UNIT_USESOURCEFORMAT_APPLY" val="1"/>
  <p:tag name="KSO_WM_UNIT_VALUE" val="405"/>
</p:tagLst>
</file>

<file path=ppt/tags/tag655.xml><?xml version="1.0" encoding="utf-8"?>
<p:tagLst xmlns:p="http://schemas.openxmlformats.org/presentationml/2006/main">
  <p:tag name="AS_UNIQUEID" val="4939"/>
  <p:tag name="KSO_WM_BEAUTIFY_FLAG" val="#wm#"/>
  <p:tag name="KSO_WM_DIAGRAM_GROUP_CODE" val="l1-1"/>
  <p:tag name="KSO_WM_TAG_VERSION" val="1.0"/>
  <p:tag name="KSO_WM_TEMPLATE_CATEGORY" val="diagram"/>
  <p:tag name="KSO_WM_TEMPLATE_INDEX" val="20204638"/>
  <p:tag name="KSO_WM_UNIT_COMPATIBLE" val="0"/>
  <p:tag name="KSO_WM_UNIT_DIAGRAM_ISNUMVISUAL" val="0"/>
  <p:tag name="KSO_WM_UNIT_DIAGRAM_ISREFERUNIT" val="0"/>
  <p:tag name="KSO_WM_UNIT_HIGHLIGHT" val="0"/>
  <p:tag name="KSO_WM_UNIT_ID" val="diagram20204638_5*l_h_f*1_5_1"/>
  <p:tag name="KSO_WM_UNIT_INDEX" val="1_5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FORE_SCHEMECOLOR_INDEX_BRIGHTNESS" val="0.35"/>
  <p:tag name="KSO_WM_UNIT_TEXT_FILL_TYPE" val="1"/>
  <p:tag name="KSO_WM_UNIT_TYPE" val="l_h_f"/>
  <p:tag name="KSO_WM_UNIT_USESOURCEFORMAT_APPLY" val="1"/>
  <p:tag name="KSO_WM_UNIT_VALUE" val="405"/>
</p:tagLst>
</file>

<file path=ppt/tags/tag656.xml><?xml version="1.0" encoding="utf-8"?>
<p:tagLst xmlns:p="http://schemas.openxmlformats.org/presentationml/2006/main">
  <p:tag name="AS_UNIQUEID" val="4940"/>
  <p:tag name="KSO_WM_BEAUTIFY_FLAG" val="#wm#"/>
  <p:tag name="KSO_WM_DIAGRAM_GROUP_CODE" val="l1-1"/>
  <p:tag name="KSO_WM_TAG_VERSION" val="1.0"/>
  <p:tag name="KSO_WM_TEMPLATE_CATEGORY" val="diagram"/>
  <p:tag name="KSO_WM_TEMPLATE_INDEX" val="20204638"/>
  <p:tag name="KSO_WM_UNIT_COMPATIBLE" val="0"/>
  <p:tag name="KSO_WM_UNIT_DIAGRAM_ISNUMVISUAL" val="0"/>
  <p:tag name="KSO_WM_UNIT_DIAGRAM_ISREFERUNIT" val="0"/>
  <p:tag name="KSO_WM_UNIT_HIGHLIGHT" val="0"/>
  <p:tag name="KSO_WM_UNIT_ID" val="diagram20204638_5*l_h_f*1_6_1"/>
  <p:tag name="KSO_WM_UNIT_INDEX" val="1_6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FORE_SCHEMECOLOR_INDEX_BRIGHTNESS" val="0.35"/>
  <p:tag name="KSO_WM_UNIT_TEXT_FILL_TYPE" val="1"/>
  <p:tag name="KSO_WM_UNIT_TYPE" val="l_h_f"/>
  <p:tag name="KSO_WM_UNIT_USESOURCEFORMAT_APPLY" val="1"/>
  <p:tag name="KSO_WM_UNIT_VALUE" val="405"/>
</p:tagLst>
</file>

<file path=ppt/tags/tag657.xml><?xml version="1.0" encoding="utf-8"?>
<p:tagLst xmlns:p="http://schemas.openxmlformats.org/presentationml/2006/main">
  <p:tag name="AS_UNIQUEID" val="4941"/>
  <p:tag name="KSO_WM_BEAUTIFY_FLAG" val="#wm#"/>
  <p:tag name="KSO_WM_DIAGRAM_GROUP_CODE" val="l1-1"/>
  <p:tag name="KSO_WM_TAG_VERSION" val="1.0"/>
  <p:tag name="KSO_WM_TEMPLATE_CATEGORY" val="diagram"/>
  <p:tag name="KSO_WM_TEMPLATE_INDEX" val="20204638"/>
  <p:tag name="KSO_WM_UNIT_COMPATIBLE" val="0"/>
  <p:tag name="KSO_WM_UNIT_DIAGRAM_ISNUMVISUAL" val="0"/>
  <p:tag name="KSO_WM_UNIT_DIAGRAM_ISREFERUNIT" val="0"/>
  <p:tag name="KSO_WM_UNIT_HIGHLIGHT" val="0"/>
  <p:tag name="KSO_WM_UNIT_ID" val="diagram20204638_5*l_i*1_3"/>
  <p:tag name="KSO_WM_UNIT_INDEX" val="1_3"/>
  <p:tag name="KSO_WM_UNIT_LAYERLEVEL" val="1_1"/>
  <p:tag name="KSO_WM_UNIT_LINE_FILL_TYPE" val="2"/>
  <p:tag name="KSO_WM_UNIT_LINE_FORE_SCHEMECOLOR_INDEX" val="5"/>
  <p:tag name="KSO_WM_UNIT_LINE_FORE_SCHEMECOLOR_INDEX_BRIGHTNESS" val="-0.5"/>
  <p:tag name="KSO_WM_UNIT_TYPE" val="l_i"/>
  <p:tag name="KSO_WM_UNIT_USESOURCEFORMAT_APPLY" val="1"/>
</p:tagLst>
</file>

<file path=ppt/tags/tag658.xml><?xml version="1.0" encoding="utf-8"?>
<p:tagLst xmlns:p="http://schemas.openxmlformats.org/presentationml/2006/main">
  <p:tag name="AS_UNIQUEID" val="4942"/>
  <p:tag name="KSO_WM_BEAUTIFY_FLAG" val="#wm#"/>
  <p:tag name="KSO_WM_DIAGRAM_GROUP_CODE" val="l1-1"/>
  <p:tag name="KSO_WM_TAG_VERSION" val="1.0"/>
  <p:tag name="KSO_WM_TEMPLATE_CATEGORY" val="diagram"/>
  <p:tag name="KSO_WM_TEMPLATE_INDEX" val="20204638"/>
  <p:tag name="KSO_WM_UNIT_COMPATIBLE" val="0"/>
  <p:tag name="KSO_WM_UNIT_DIAGRAM_ISNUMVISUAL" val="0"/>
  <p:tag name="KSO_WM_UNIT_DIAGRAM_ISREFERUNIT" val="0"/>
  <p:tag name="KSO_WM_UNIT_HIGHLIGHT" val="0"/>
  <p:tag name="KSO_WM_UNIT_ID" val="diagram20204638_5*l_i*1_4"/>
  <p:tag name="KSO_WM_UNIT_INDEX" val="1_4"/>
  <p:tag name="KSO_WM_UNIT_LAYERLEVEL" val="1_1"/>
  <p:tag name="KSO_WM_UNIT_LINE_FILL_TYPE" val="2"/>
  <p:tag name="KSO_WM_UNIT_LINE_FORE_SCHEMECOLOR_INDEX" val="5"/>
  <p:tag name="KSO_WM_UNIT_LINE_FORE_SCHEMECOLOR_INDEX_BRIGHTNESS" val="-0.5"/>
  <p:tag name="KSO_WM_UNIT_TYPE" val="l_i"/>
  <p:tag name="KSO_WM_UNIT_USESOURCEFORMAT_APPLY" val="1"/>
</p:tagLst>
</file>

<file path=ppt/tags/tag659.xml><?xml version="1.0" encoding="utf-8"?>
<p:tagLst xmlns:p="http://schemas.openxmlformats.org/presentationml/2006/main">
  <p:tag name="KSO_WM_BEAUTIFY_FLAG" val="#wm#"/>
  <p:tag name="KSO_WM_COMBINE_RELATE_SLIDE_ID" val="background20176436_11"/>
  <p:tag name="KSO_WM_SLIDE_BACKGROUND_TYPE" val="general"/>
  <p:tag name="KSO_WM_SLIDE_BK_DARK_LIGHT" val="2"/>
  <p:tag name="KSO_WM_SLIDE_ID" val="custom20177097_11"/>
  <p:tag name="KSO_WM_SLIDE_INDEX" val="11"/>
  <p:tag name="KSO_WM_SLIDE_ITEM_CNT" val="0"/>
  <p:tag name="KSO_WM_SLIDE_LAYOUT" val="a_d_f"/>
  <p:tag name="KSO_WM_SLIDE_LAYOUT_CNT" val="1_1_1"/>
  <p:tag name="KSO_WM_SLIDE_POSITION" val="93*16"/>
  <p:tag name="KSO_WM_SLIDE_SIZE" val="758*505"/>
  <p:tag name="KSO_WM_SLIDE_SUBTYPE" val="picTxt"/>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66.xml><?xml version="1.0" encoding="utf-8"?>
<p:tagLst xmlns:p="http://schemas.openxmlformats.org/presentationml/2006/main">
  <p:tag name="AS_UNIQUEID" val="444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60.xml><?xml version="1.0" encoding="utf-8"?>
<p:tagLst xmlns:p="http://schemas.openxmlformats.org/presentationml/2006/main">
  <p:tag name="AS_UNIQUEID" val="4943"/>
</p:tagLst>
</file>

<file path=ppt/tags/tag661.xml><?xml version="1.0" encoding="utf-8"?>
<p:tagLst xmlns:p="http://schemas.openxmlformats.org/presentationml/2006/main">
  <p:tag name="AS_UNIQUEID" val="4944"/>
</p:tagLst>
</file>

<file path=ppt/tags/tag662.xml><?xml version="1.0" encoding="utf-8"?>
<p:tagLst xmlns:p="http://schemas.openxmlformats.org/presentationml/2006/main">
  <p:tag name="AS_UNIQUEID" val="4945"/>
</p:tagLst>
</file>

<file path=ppt/tags/tag663.xml><?xml version="1.0" encoding="utf-8"?>
<p:tagLst xmlns:p="http://schemas.openxmlformats.org/presentationml/2006/main">
  <p:tag name="AS_UNIQUEID" val="4946"/>
</p:tagLst>
</file>

<file path=ppt/tags/tag664.xml><?xml version="1.0" encoding="utf-8"?>
<p:tagLst xmlns:p="http://schemas.openxmlformats.org/presentationml/2006/main">
  <p:tag name="AS_UNIQUEID" val="4947"/>
</p:tagLst>
</file>

<file path=ppt/tags/tag665.xml><?xml version="1.0" encoding="utf-8"?>
<p:tagLst xmlns:p="http://schemas.openxmlformats.org/presentationml/2006/main">
  <p:tag name="AS_UNIQUEID" val="494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666.xml><?xml version="1.0" encoding="utf-8"?>
<p:tagLst xmlns:p="http://schemas.openxmlformats.org/presentationml/2006/main">
  <p:tag name="AS_UNIQUEID" val="494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667.xml><?xml version="1.0" encoding="utf-8"?>
<p:tagLst xmlns:p="http://schemas.openxmlformats.org/presentationml/2006/main">
  <p:tag name="AS_UNIQUEID" val="4950"/>
</p:tagLst>
</file>

<file path=ppt/tags/tag668.xml><?xml version="1.0" encoding="utf-8"?>
<p:tagLst xmlns:p="http://schemas.openxmlformats.org/presentationml/2006/main">
  <p:tag name="AS_UNIQUEID" val="2874"/>
</p:tagLst>
</file>

<file path=ppt/tags/tag669.xml><?xml version="1.0" encoding="utf-8"?>
<p:tagLst xmlns:p="http://schemas.openxmlformats.org/presentationml/2006/main">
  <p:tag name="AS_UNIQUEID" val="4951"/>
  <p:tag name="KSO_WM_UNIT_TABLE_BEAUTIFY" val="smartTable{638c9bad-b731-480f-9092-ef4c231af047}"/>
  <p:tag name="TABLE_ENDDRAG_ORIGIN_RECT" val="728*316"/>
  <p:tag name="TABLE_ENDDRAG_RECT" val="142*142*728*316"/>
</p:tagLst>
</file>

<file path=ppt/tags/tag67.xml><?xml version="1.0" encoding="utf-8"?>
<p:tagLst xmlns:p="http://schemas.openxmlformats.org/presentationml/2006/main">
  <p:tag name="AS_UNIQUEID" val="444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70.xml><?xml version="1.0" encoding="utf-8"?>
<p:tagLst xmlns:p="http://schemas.openxmlformats.org/presentationml/2006/main">
  <p:tag name="KSO_WM_BEAUTIFY_FLAG" val="#wm#"/>
  <p:tag name="KSO_WM_COMBINE_RELATE_SLIDE_ID" val="background20176436_11"/>
  <p:tag name="KSO_WM_SLIDE_BACKGROUND_TYPE" val="general"/>
  <p:tag name="KSO_WM_SLIDE_BK_DARK_LIGHT" val="2"/>
  <p:tag name="KSO_WM_SLIDE_ID" val="custom20177097_11"/>
  <p:tag name="KSO_WM_SLIDE_INDEX" val="11"/>
  <p:tag name="KSO_WM_SLIDE_ITEM_CNT" val="0"/>
  <p:tag name="KSO_WM_SLIDE_LAYOUT" val="a_d_f"/>
  <p:tag name="KSO_WM_SLIDE_LAYOUT_CNT" val="1_1_1"/>
  <p:tag name="KSO_WM_SLIDE_POSITION" val="93*16"/>
  <p:tag name="KSO_WM_SLIDE_SIZE" val="758*505"/>
  <p:tag name="KSO_WM_SLIDE_SUBTYPE" val="picTxt"/>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671.xml><?xml version="1.0" encoding="utf-8"?>
<p:tagLst xmlns:p="http://schemas.openxmlformats.org/presentationml/2006/main">
  <p:tag name="AS_UNIQUEID" val="4952"/>
</p:tagLst>
</file>

<file path=ppt/tags/tag672.xml><?xml version="1.0" encoding="utf-8"?>
<p:tagLst xmlns:p="http://schemas.openxmlformats.org/presentationml/2006/main">
  <p:tag name="AS_UNIQUEID" val="4953"/>
</p:tagLst>
</file>

<file path=ppt/tags/tag673.xml><?xml version="1.0" encoding="utf-8"?>
<p:tagLst xmlns:p="http://schemas.openxmlformats.org/presentationml/2006/main">
  <p:tag name="AS_UNIQUEID" val="4954"/>
</p:tagLst>
</file>

<file path=ppt/tags/tag674.xml><?xml version="1.0" encoding="utf-8"?>
<p:tagLst xmlns:p="http://schemas.openxmlformats.org/presentationml/2006/main">
  <p:tag name="AS_UNIQUEID" val="4955"/>
</p:tagLst>
</file>

<file path=ppt/tags/tag675.xml><?xml version="1.0" encoding="utf-8"?>
<p:tagLst xmlns:p="http://schemas.openxmlformats.org/presentationml/2006/main">
  <p:tag name="AS_UNIQUEID" val="4956"/>
</p:tagLst>
</file>

<file path=ppt/tags/tag676.xml><?xml version="1.0" encoding="utf-8"?>
<p:tagLst xmlns:p="http://schemas.openxmlformats.org/presentationml/2006/main">
  <p:tag name="AS_UNIQUEID" val="495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677.xml><?xml version="1.0" encoding="utf-8"?>
<p:tagLst xmlns:p="http://schemas.openxmlformats.org/presentationml/2006/main">
  <p:tag name="AS_UNIQUEID" val="495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678.xml><?xml version="1.0" encoding="utf-8"?>
<p:tagLst xmlns:p="http://schemas.openxmlformats.org/presentationml/2006/main">
  <p:tag name="AS_UNIQUEID" val="4959"/>
</p:tagLst>
</file>

<file path=ppt/tags/tag679.xml><?xml version="1.0" encoding="utf-8"?>
<p:tagLst xmlns:p="http://schemas.openxmlformats.org/presentationml/2006/main">
  <p:tag name="AS_UNIQUEID" val="2916"/>
  <p:tag name="KSO_WM_ASSEMBLE_CHIP_INDEX" val="ff350576130a4d5eb3bf8526c502a7d6"/>
  <p:tag name="KSO_WM_BEAUTIFY_FLAG" val="#wm#"/>
  <p:tag name="KSO_WM_CHIP_FILLAREA_FILL_RULE" val="{&quot;fill_align&quot;:&quot;lt&quot;,&quot;fill_mode&quot;:&quot;full&quot;,&quot;sacle_strategy&quot;:&quot;smart&quot;}"/>
  <p:tag name="KSO_WM_CHIP_GROUPID" val="5e7881253197e252a37019b5"/>
  <p:tag name="KSO_WM_CHIP_XID" val="5e7881253197e252a37019b6"/>
  <p:tag name="KSO_WM_TAG_VERSION" val="1.0"/>
  <p:tag name="KSO_WM_TEMPLATE_ASSEMBLE_GROUPID" val="60656ef44054ed1e2fb80119"/>
  <p:tag name="KSO_WM_TEMPLATE_ASSEMBLE_XID" val="60656ef44054ed1e2fb80119"/>
  <p:tag name="KSO_WM_TEMPLATE_CATEGORY" val="diagram"/>
  <p:tag name="KSO_WM_TEMPLATE_INDEX" val="20213296"/>
  <p:tag name="KSO_WM_UNIT_BLOCK" val="0"/>
  <p:tag name="KSO_WM_UNIT_COMPATIBLE" val="0"/>
  <p:tag name="KSO_WM_UNIT_DEC_AREA_ID" val="0c0b1ef610604989a83b99ff534535f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3296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30"/>
</p:tagLst>
</file>

<file path=ppt/tags/tag68.xml><?xml version="1.0" encoding="utf-8"?>
<p:tagLst xmlns:p="http://schemas.openxmlformats.org/presentationml/2006/main">
  <p:tag name="AS_UNIQUEID" val="4449"/>
</p:tagLst>
</file>

<file path=ppt/tags/tag680.xml><?xml version="1.0" encoding="utf-8"?>
<p:tagLst xmlns:p="http://schemas.openxmlformats.org/presentationml/2006/main">
  <p:tag name="AS_UNIQUEID" val="2917"/>
  <p:tag name="KSO_WM_ASSEMBLE_CHIP_INDEX" val="a1fa449d2d8c4d539366c52658a355fd"/>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0656ef44054ed1e2fb80119"/>
  <p:tag name="KSO_WM_TEMPLATE_ASSEMBLE_XID" val="60656ef44054ed1e2fb80119"/>
  <p:tag name="KSO_WM_TEMPLATE_CATEGORY" val="diagram"/>
  <p:tag name="KSO_WM_TEMPLATE_INDEX" val="20213296"/>
  <p:tag name="KSO_WM_UNIT_BLOCK" val="0"/>
  <p:tag name="KSO_WM_UNIT_COMPATIBLE" val="0"/>
  <p:tag name="KSO_WM_UNIT_DEC_AREA_ID" val="1e7fdc35f7164d3193c5ce1c91b3a0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3296_1*f*3"/>
  <p:tag name="KSO_WM_UNIT_INDEX" val="3"/>
  <p:tag name="KSO_WM_UNIT_LAYERLEVEL" val="1"/>
  <p:tag name="KSO_WM_UNIT_NOCLEAR" val="0"/>
  <p:tag name="KSO_WM_UNIT_PRESET_TEXT" val="单击此处添加正文，文字是您思想的提炼，为了演示发布的良好效果，请言简意赅的阐述您的观点。您的内容已经简明扼要，字字珠玑。"/>
  <p:tag name="KSO_WM_UNIT_SHOW_EDIT_AREA_INDICATION" val="1"/>
  <p:tag name="KSO_WM_UNIT_SM_LIMIT_TYPE" val="2"/>
  <p:tag name="KSO_WM_UNIT_SUBTYPE" val="a"/>
  <p:tag name="KSO_WM_UNIT_SUPPORT_BIG_FONT" val="1"/>
  <p:tag name="KSO_WM_UNIT_TEXT_FILL_FORE_SCHEMECOLOR_INDEX" val="13"/>
  <p:tag name="KSO_WM_UNIT_TEXT_FILL_FORE_SCHEMECOLOR_INDEX_BRIGHTNESS" val="0.25"/>
  <p:tag name="KSO_WM_UNIT_TEXT_FILL_TYPE" val="1"/>
  <p:tag name="KSO_WM_UNIT_TEXT_SUBTYPE" val="a"/>
  <p:tag name="KSO_WM_UNIT_TYPE" val="f"/>
  <p:tag name="KSO_WM_UNIT_VALUE" val="66"/>
</p:tagLst>
</file>

<file path=ppt/tags/tag681.xml><?xml version="1.0" encoding="utf-8"?>
<p:tagLst xmlns:p="http://schemas.openxmlformats.org/presentationml/2006/main">
  <p:tag name="AS_UNIQUEID" val="2918"/>
  <p:tag name="KSO_WM_ASSEMBLE_CHIP_INDEX" val="60d0d9c4c0334dbc91415153e152c1f3"/>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0656ef44054ed1e2fb80119"/>
  <p:tag name="KSO_WM_TEMPLATE_ASSEMBLE_XID" val="60656ef44054ed1e2fb80119"/>
  <p:tag name="KSO_WM_TEMPLATE_CATEGORY" val="diagram"/>
  <p:tag name="KSO_WM_TEMPLATE_INDEX" val="20213296"/>
  <p:tag name="KSO_WM_UNIT_BLOCK" val="0"/>
  <p:tag name="KSO_WM_UNIT_COMPATIBLE" val="0"/>
  <p:tag name="KSO_WM_UNIT_DEC_AREA_ID" val="645ce6610dc8467c8106115499f6140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3296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
  <p:tag name="KSO_WM_UNIT_SHOW_EDIT_AREA_INDICATION" val="1"/>
  <p:tag name="KSO_WM_UNIT_SM_LIMIT_TYPE" val="2"/>
  <p:tag name="KSO_WM_UNIT_SUBTYPE" val="a"/>
  <p:tag name="KSO_WM_UNIT_SUPPORT_BIG_FONT" val="1"/>
  <p:tag name="KSO_WM_UNIT_TEXT_FILL_FORE_SCHEMECOLOR_INDEX" val="13"/>
  <p:tag name="KSO_WM_UNIT_TEXT_FILL_FORE_SCHEMECOLOR_INDEX_BRIGHTNESS" val="0.25"/>
  <p:tag name="KSO_WM_UNIT_TEXT_FILL_TYPE" val="1"/>
  <p:tag name="KSO_WM_UNIT_TEXT_SUBTYPE" val="a"/>
  <p:tag name="KSO_WM_UNIT_TYPE" val="f"/>
  <p:tag name="KSO_WM_UNIT_VALUE" val="66"/>
</p:tagLst>
</file>

<file path=ppt/tags/tag682.xml><?xml version="1.0" encoding="utf-8"?>
<p:tagLst xmlns:p="http://schemas.openxmlformats.org/presentationml/2006/main">
  <p:tag name="AS_UNIQUEID" val="2919"/>
  <p:tag name="KSO_WM_ASSEMBLE_CHIP_INDEX" val="7a5dee2fd9de4e92834d4b9006df7425"/>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0656ef44054ed1e2fb80119"/>
  <p:tag name="KSO_WM_TEMPLATE_ASSEMBLE_XID" val="60656ef44054ed1e2fb80119"/>
  <p:tag name="KSO_WM_TEMPLATE_CATEGORY" val="diagram"/>
  <p:tag name="KSO_WM_TEMPLATE_INDEX" val="20213296"/>
  <p:tag name="KSO_WM_UNIT_BLOCK" val="0"/>
  <p:tag name="KSO_WM_UNIT_COMPATIBLE" val="0"/>
  <p:tag name="KSO_WM_UNIT_DEC_AREA_ID" val="5b1d931d9d314429b4eaac97f2cfa30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3296_1*f*2"/>
  <p:tag name="KSO_WM_UNIT_INDEX" val="2"/>
  <p:tag name="KSO_WM_UNIT_LAYERLEVEL" val="1"/>
  <p:tag name="KSO_WM_UNIT_NOCLEAR" val="0"/>
  <p:tag name="KSO_WM_UNIT_PRESET_TEXT" val="单击此处添加正文，文字是您思想的提炼，为了演示发布的良好效果，请言简意赅的阐述您的观点。您的内容已经简明扼要，字字珠玑。"/>
  <p:tag name="KSO_WM_UNIT_SHOW_EDIT_AREA_INDICATION" val="1"/>
  <p:tag name="KSO_WM_UNIT_SM_LIMIT_TYPE" val="2"/>
  <p:tag name="KSO_WM_UNIT_SUBTYPE" val="a"/>
  <p:tag name="KSO_WM_UNIT_SUPPORT_BIG_FONT" val="1"/>
  <p:tag name="KSO_WM_UNIT_TEXT_FILL_FORE_SCHEMECOLOR_INDEX" val="13"/>
  <p:tag name="KSO_WM_UNIT_TEXT_FILL_FORE_SCHEMECOLOR_INDEX_BRIGHTNESS" val="0.25"/>
  <p:tag name="KSO_WM_UNIT_TEXT_FILL_TYPE" val="1"/>
  <p:tag name="KSO_WM_UNIT_TEXT_SUBTYPE" val="a"/>
  <p:tag name="KSO_WM_UNIT_TYPE" val="f"/>
  <p:tag name="KSO_WM_UNIT_VALUE" val="66"/>
</p:tagLst>
</file>

<file path=ppt/tags/tag683.xml><?xml version="1.0" encoding="utf-8"?>
<p:tagLst xmlns:p="http://schemas.openxmlformats.org/presentationml/2006/main">
  <p:tag name="AS_UNIQUEID" val="2920"/>
  <p:tag name="KSO_WM_BEAUTIFY_FLAG" val="#wm#"/>
  <p:tag name="KSO_WM_CHIP_GROUPID" val="5f5ee1ca4d6848d78f644aec"/>
  <p:tag name="KSO_WM_CHIP_XID" val="5f696412553136823a5e6137"/>
  <p:tag name="KSO_WM_TAG_VERSION" val="1.0"/>
  <p:tag name="KSO_WM_TEMPLATE_ASSEMBLE_GROUPID" val="60656ef44054ed1e2fb80119"/>
  <p:tag name="KSO_WM_TEMPLATE_ASSEMBLE_XID" val="60656ef44054ed1e2fb80119"/>
  <p:tag name="KSO_WM_TEMPLATE_CATEGORY" val="diagram"/>
  <p:tag name="KSO_WM_TEMPLATE_INDEX" val="20213296"/>
  <p:tag name="KSO_WM_UNIT_BLOCK" val="0"/>
  <p:tag name="KSO_WM_UNIT_COMPATIBLE" val="0"/>
  <p:tag name="KSO_WM_UNIT_DEC_AREA_ID" val="fe872e426ff94e37b4a7673a0b950385"/>
  <p:tag name="KSO_WM_UNIT_DECORATE_INFO" val="{&quot;DecorateInfoH&quot;:{&quot;IsAbs&quot;:true},&quot;DecorateInfoW&quot;:{&quot;IsAbs&quot;:true},&quot;DecorateInfoX&quot;:{&quot;IsAbs&quot;:true,&quot;Pos&quot;:1},&quot;DecorateInfoY&quot;:{&quot;IsAbs&quot;:true,&quot;Pos&quot;:1},&quot;ReferentInfo&quot;:{&quot;Id&quot;:&quot;1e7fdc35f7164d3193c5ce1c91b3a037&quot;,&quot;X&quot;:{&quot;Pos&quot;:1},&quot;Y&quot;:{&quot;Pos&quot;:2}},&quot;whChangeMode&quot;:0}"/>
  <p:tag name="KSO_WM_UNIT_DIAGRAM_ISNUMVISUAL" val="0"/>
  <p:tag name="KSO_WM_UNIT_DIAGRAM_ISREFERUNIT" val="0"/>
  <p:tag name="KSO_WM_UNIT_HIGHLIGHT" val="0"/>
  <p:tag name="KSO_WM_UNIT_ID" val="diagram20213296_1*i*1"/>
  <p:tag name="KSO_WM_UNIT_INDEX" val="1"/>
  <p:tag name="KSO_WM_UNIT_LAYERLEVEL" val="1"/>
  <p:tag name="KSO_WM_UNIT_LINE_FILL_TYPE" val="2"/>
  <p:tag name="KSO_WM_UNIT_LINE_FORE_SCHEMECOLOR_INDEX" val="5"/>
  <p:tag name="KSO_WM_UNIT_LINE_FORE_SCHEMECOLOR_INDEX_BRIGHTNESS" val="0"/>
  <p:tag name="KSO_WM_UNIT_SM_LIMIT_TYPE" val="2"/>
  <p:tag name="KSO_WM_UNIT_TYPE" val="i"/>
</p:tagLst>
</file>

<file path=ppt/tags/tag684.xml><?xml version="1.0" encoding="utf-8"?>
<p:tagLst xmlns:p="http://schemas.openxmlformats.org/presentationml/2006/main">
  <p:tag name="AS_UNIQUEID" val="2921"/>
  <p:tag name="KSO_WM_BEAUTIFY_FLAG" val="#wm#"/>
  <p:tag name="KSO_WM_CHIP_GROUPID" val="5f5ee1ca4d6848d78f644aec"/>
  <p:tag name="KSO_WM_CHIP_XID" val="5f696412553136823a5e6137"/>
  <p:tag name="KSO_WM_TAG_VERSION" val="1.0"/>
  <p:tag name="KSO_WM_TEMPLATE_ASSEMBLE_GROUPID" val="60656ef44054ed1e2fb80119"/>
  <p:tag name="KSO_WM_TEMPLATE_ASSEMBLE_XID" val="60656ef44054ed1e2fb80119"/>
  <p:tag name="KSO_WM_TEMPLATE_CATEGORY" val="diagram"/>
  <p:tag name="KSO_WM_TEMPLATE_INDEX" val="20213296"/>
  <p:tag name="KSO_WM_UNIT_BLOCK" val="0"/>
  <p:tag name="KSO_WM_UNIT_COMPATIBLE" val="0"/>
  <p:tag name="KSO_WM_UNIT_DEC_AREA_ID" val="2fb835f336474e19ba1291e28f633997"/>
  <p:tag name="KSO_WM_UNIT_DECORATE_INFO" val="{&quot;DecorateInfoH&quot;:{&quot;IsAbs&quot;:true},&quot;DecorateInfoW&quot;:{&quot;IsAbs&quot;:true},&quot;DecorateInfoX&quot;:{&quot;IsAbs&quot;:true,&quot;Pos&quot;:1},&quot;DecorateInfoY&quot;:{&quot;IsAbs&quot;:true,&quot;Pos&quot;:1},&quot;ReferentInfo&quot;:{&quot;Id&quot;:&quot;645ce6610dc8467c8106115499f61409&quot;,&quot;X&quot;:{&quot;Pos&quot;:1},&quot;Y&quot;:{&quot;Pos&quot;:2}},&quot;whChangeMode&quot;:0}"/>
  <p:tag name="KSO_WM_UNIT_DIAGRAM_ISNUMVISUAL" val="0"/>
  <p:tag name="KSO_WM_UNIT_DIAGRAM_ISREFERUNIT" val="0"/>
  <p:tag name="KSO_WM_UNIT_HIGHLIGHT" val="0"/>
  <p:tag name="KSO_WM_UNIT_ID" val="diagram20213296_1*i*2"/>
  <p:tag name="KSO_WM_UNIT_INDEX" val="2"/>
  <p:tag name="KSO_WM_UNIT_LAYERLEVEL" val="1"/>
  <p:tag name="KSO_WM_UNIT_LINE_FILL_TYPE" val="2"/>
  <p:tag name="KSO_WM_UNIT_LINE_FORE_SCHEMECOLOR_INDEX" val="5"/>
  <p:tag name="KSO_WM_UNIT_LINE_FORE_SCHEMECOLOR_INDEX_BRIGHTNESS" val="0"/>
  <p:tag name="KSO_WM_UNIT_SM_LIMIT_TYPE" val="2"/>
  <p:tag name="KSO_WM_UNIT_TYPE" val="i"/>
</p:tagLst>
</file>

<file path=ppt/tags/tag685.xml><?xml version="1.0" encoding="utf-8"?>
<p:tagLst xmlns:p="http://schemas.openxmlformats.org/presentationml/2006/main">
  <p:tag name="KSO_WM_BEAUTIFY_FLAG" val="#wm#"/>
  <p:tag name="KSO_WM_COMBINE_RELATE_SLIDE_ID" val="background20176436_11"/>
  <p:tag name="KSO_WM_SLIDE_BACKGROUND_TYPE" val="general"/>
  <p:tag name="KSO_WM_SLIDE_BK_DARK_LIGHT" val="2"/>
  <p:tag name="KSO_WM_SLIDE_ID" val="custom20177097_11"/>
  <p:tag name="KSO_WM_SLIDE_INDEX" val="11"/>
  <p:tag name="KSO_WM_SLIDE_ITEM_CNT" val="0"/>
  <p:tag name="KSO_WM_SLIDE_LAYOUT" val="a_d_f"/>
  <p:tag name="KSO_WM_SLIDE_LAYOUT_CNT" val="1_1_1"/>
  <p:tag name="KSO_WM_SLIDE_POSITION" val="93*16"/>
  <p:tag name="KSO_WM_SLIDE_SIZE" val="758*505"/>
  <p:tag name="KSO_WM_SLIDE_SUBTYPE" val="picTxt"/>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686.xml><?xml version="1.0" encoding="utf-8"?>
<p:tagLst xmlns:p="http://schemas.openxmlformats.org/presentationml/2006/main">
  <p:tag name="AS_UNIQUEID" val="4960"/>
</p:tagLst>
</file>

<file path=ppt/tags/tag687.xml><?xml version="1.0" encoding="utf-8"?>
<p:tagLst xmlns:p="http://schemas.openxmlformats.org/presentationml/2006/main">
  <p:tag name="AS_UNIQUEID" val="4961"/>
</p:tagLst>
</file>

<file path=ppt/tags/tag688.xml><?xml version="1.0" encoding="utf-8"?>
<p:tagLst xmlns:p="http://schemas.openxmlformats.org/presentationml/2006/main">
  <p:tag name="AS_UNIQUEID" val="4962"/>
</p:tagLst>
</file>

<file path=ppt/tags/tag689.xml><?xml version="1.0" encoding="utf-8"?>
<p:tagLst xmlns:p="http://schemas.openxmlformats.org/presentationml/2006/main">
  <p:tag name="AS_UNIQUEID" val="4963"/>
</p:tagLst>
</file>

<file path=ppt/tags/tag69.xml><?xml version="1.0" encoding="utf-8"?>
<p:tagLst xmlns:p="http://schemas.openxmlformats.org/presentationml/2006/main">
  <p:tag name="AS_UNIQUEID" val="4450"/>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690.xml><?xml version="1.0" encoding="utf-8"?>
<p:tagLst xmlns:p="http://schemas.openxmlformats.org/presentationml/2006/main">
  <p:tag name="AS_UNIQUEID" val="4964"/>
</p:tagLst>
</file>

<file path=ppt/tags/tag691.xml><?xml version="1.0" encoding="utf-8"?>
<p:tagLst xmlns:p="http://schemas.openxmlformats.org/presentationml/2006/main">
  <p:tag name="AS_UNIQUEID" val="4965"/>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692.xml><?xml version="1.0" encoding="utf-8"?>
<p:tagLst xmlns:p="http://schemas.openxmlformats.org/presentationml/2006/main">
  <p:tag name="AS_UNIQUEID" val="496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693.xml><?xml version="1.0" encoding="utf-8"?>
<p:tagLst xmlns:p="http://schemas.openxmlformats.org/presentationml/2006/main">
  <p:tag name="AS_UNIQUEID" val="2929"/>
  <p:tag name="KSO_WM_ASSEMBLE_CHIP_INDEX" val="833fc52a0e4b40128e68c1175034548a"/>
  <p:tag name="KSO_WM_BEAUTIFY_FLAG" val="#wm#"/>
  <p:tag name="KSO_WM_CHIP_FILLAREA_FILL_RULE" val="{&quot;fill_align&quot;:&quot;lb&quot;,&quot;fill_mode&quot;:&quot;full&quot;,&quot;sacle_strategy&quot;:&quot;smart&quot;}"/>
  <p:tag name="KSO_WM_CHIP_GROUPID" val="5e7881253197e252a37019b5"/>
  <p:tag name="KSO_WM_CHIP_XID" val="5e7881253197e252a37019b6"/>
  <p:tag name="KSO_WM_TAG_VERSION" val="1.0"/>
  <p:tag name="KSO_WM_TEMPLATE_ASSEMBLE_GROUPID" val="60656ea34054ed1e2fb7fcd1"/>
  <p:tag name="KSO_WM_TEMPLATE_ASSEMBLE_XID" val="60656ea34054ed1e2fb7fcd1"/>
  <p:tag name="KSO_WM_TEMPLATE_CATEGORY" val="diagram"/>
  <p:tag name="KSO_WM_TEMPLATE_INDEX" val="20211020"/>
  <p:tag name="KSO_WM_UNIT_BLOCK" val="0"/>
  <p:tag name="KSO_WM_UNIT_COMPATIBLE" val="0"/>
  <p:tag name="KSO_WM_UNIT_DEC_AREA_ID" val="fb216ed9cf304f199a7edb7b06c34fb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020_1*a*1"/>
  <p:tag name="KSO_WM_UNIT_INDEX" val="1"/>
  <p:tag name="KSO_WM_UNIT_ISCONTENTSTITLE" val="0"/>
  <p:tag name="KSO_WM_UNIT_ISNUMDGMTITLE" val="0"/>
  <p:tag name="KSO_WM_UNIT_LAYERLEVEL" val="1"/>
  <p:tag name="KSO_WM_UNIT_NOCLEAR" val="0"/>
  <p:tag name="KSO_WM_UNIT_PRESET_TEXT" val="添加标题"/>
  <p:tag name="KSO_WM_UNIT_SHOW_EDIT_AREA_INDICATION" val="1"/>
  <p:tag name="KSO_WM_UNIT_SM_LIMIT_TYPE" val="2"/>
  <p:tag name="KSO_WM_UNIT_SUPPORT_BIG_FONT" val="1"/>
  <p:tag name="KSO_WM_UNIT_TEXT_FILL_FORE_SCHEMECOLOR_INDEX" val="13"/>
  <p:tag name="KSO_WM_UNIT_TEXT_FILL_FORE_SCHEMECOLOR_INDEX_BRIGHTNESS" val="0"/>
  <p:tag name="KSO_WM_UNIT_TEXT_FILL_TYPE" val="1"/>
  <p:tag name="KSO_WM_UNIT_TYPE" val="a"/>
  <p:tag name="KSO_WM_UNIT_VALUE" val="11"/>
</p:tagLst>
</file>

<file path=ppt/tags/tag694.xml><?xml version="1.0" encoding="utf-8"?>
<p:tagLst xmlns:p="http://schemas.openxmlformats.org/presentationml/2006/main">
  <p:tag name="AS_UNIQUEID" val="4967"/>
  <p:tag name="KSO_WM_UNIT_TABLE_BEAUTIFY" val="smartTable{640cda84-16ea-4ca4-8327-37145370e74a}"/>
</p:tagLst>
</file>

<file path=ppt/tags/tag695.xml><?xml version="1.0" encoding="utf-8"?>
<p:tagLst xmlns:p="http://schemas.openxmlformats.org/presentationml/2006/main">
  <p:tag name="AS_UNIQUEID" val="4968"/>
</p:tagLst>
</file>

<file path=ppt/tags/tag696.xml><?xml version="1.0" encoding="utf-8"?>
<p:tagLst xmlns:p="http://schemas.openxmlformats.org/presentationml/2006/main">
  <p:tag name="KSO_WM_BEAUTIFY_FLAG" val="#wm#"/>
  <p:tag name="KSO_WM_COMBINE_RELATE_SLIDE_ID" val="diagram20170871_2"/>
  <p:tag name="KSO_WM_DIAGRAM_GROUP_CODE" val="q1-1"/>
  <p:tag name="KSO_WM_SLIDE_BACKGROUND_TYPE" val="general"/>
  <p:tag name="KSO_WM_SLIDE_BK_DARK_LIGHT" val="2"/>
  <p:tag name="KSO_WM_SLIDE_DIAGTYPE" val="q"/>
  <p:tag name="KSO_WM_SLIDE_ID" val="custom20177097_15"/>
  <p:tag name="KSO_WM_SLIDE_INDEX" val="15"/>
  <p:tag name="KSO_WM_SLIDE_ITEM_CNT" val="3"/>
  <p:tag name="KSO_WM_SLIDE_LAYOUT" val="a_q"/>
  <p:tag name="KSO_WM_SLIDE_LAYOUT_CNT" val="1_1"/>
  <p:tag name="KSO_WM_SLIDE_POSITION" val="145.157*148.767"/>
  <p:tag name="KSO_WM_SLIDE_SIZE" val="678.491*355.935"/>
  <p:tag name="KSO_WM_SLIDE_SUBTYPE" val="diag"/>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697.xml><?xml version="1.0" encoding="utf-8"?>
<p:tagLst xmlns:p="http://schemas.openxmlformats.org/presentationml/2006/main">
  <p:tag name="AS_UNIQUEID" val="4969"/>
</p:tagLst>
</file>

<file path=ppt/tags/tag698.xml><?xml version="1.0" encoding="utf-8"?>
<p:tagLst xmlns:p="http://schemas.openxmlformats.org/presentationml/2006/main">
  <p:tag name="AS_UNIQUEID" val="4970"/>
</p:tagLst>
</file>

<file path=ppt/tags/tag699.xml><?xml version="1.0" encoding="utf-8"?>
<p:tagLst xmlns:p="http://schemas.openxmlformats.org/presentationml/2006/main">
  <p:tag name="AS_UNIQUEID" val="4971"/>
</p:tagLst>
</file>

<file path=ppt/tags/tag7.xml><?xml version="1.0" encoding="utf-8"?>
<p:tagLst xmlns:p="http://schemas.openxmlformats.org/presentationml/2006/main">
  <p:tag name="AS_UNIQUEID" val="4388"/>
</p:tagLst>
</file>

<file path=ppt/tags/tag70.xml><?xml version="1.0" encoding="utf-8"?>
<p:tagLst xmlns:p="http://schemas.openxmlformats.org/presentationml/2006/main">
  <p:tag name="AS_UNIQUEID" val="4451"/>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700.xml><?xml version="1.0" encoding="utf-8"?>
<p:tagLst xmlns:p="http://schemas.openxmlformats.org/presentationml/2006/main">
  <p:tag name="AS_UNIQUEID" val="4972"/>
</p:tagLst>
</file>

<file path=ppt/tags/tag701.xml><?xml version="1.0" encoding="utf-8"?>
<p:tagLst xmlns:p="http://schemas.openxmlformats.org/presentationml/2006/main">
  <p:tag name="AS_UNIQUEID" val="4973"/>
</p:tagLst>
</file>

<file path=ppt/tags/tag702.xml><?xml version="1.0" encoding="utf-8"?>
<p:tagLst xmlns:p="http://schemas.openxmlformats.org/presentationml/2006/main">
  <p:tag name="AS_UNIQUEID" val="4974"/>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703.xml><?xml version="1.0" encoding="utf-8"?>
<p:tagLst xmlns:p="http://schemas.openxmlformats.org/presentationml/2006/main">
  <p:tag name="AS_UNIQUEID" val="4975"/>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704.xml><?xml version="1.0" encoding="utf-8"?>
<p:tagLst xmlns:p="http://schemas.openxmlformats.org/presentationml/2006/main">
  <p:tag name="AS_UNIQUEID" val="4976"/>
</p:tagLst>
</file>

<file path=ppt/tags/tag705.xml><?xml version="1.0" encoding="utf-8"?>
<p:tagLst xmlns:p="http://schemas.openxmlformats.org/presentationml/2006/main">
  <p:tag name="AS_UNIQUEID" val="4977"/>
</p:tagLst>
</file>

<file path=ppt/tags/tag706.xml><?xml version="1.0" encoding="utf-8"?>
<p:tagLst xmlns:p="http://schemas.openxmlformats.org/presentationml/2006/main">
  <p:tag name="AS_UNIQUEID" val="4978"/>
</p:tagLst>
</file>

<file path=ppt/tags/tag707.xml><?xml version="1.0" encoding="utf-8"?>
<p:tagLst xmlns:p="http://schemas.openxmlformats.org/presentationml/2006/main">
  <p:tag name="AS_UNIQUEID" val="4979"/>
</p:tagLst>
</file>

<file path=ppt/tags/tag708.xml><?xml version="1.0" encoding="utf-8"?>
<p:tagLst xmlns:p="http://schemas.openxmlformats.org/presentationml/2006/main">
  <p:tag name="AS_UNIQUEID" val="4980"/>
</p:tagLst>
</file>

<file path=ppt/tags/tag709.xml><?xml version="1.0" encoding="utf-8"?>
<p:tagLst xmlns:p="http://schemas.openxmlformats.org/presentationml/2006/main">
  <p:tag name="AS_UNIQUEID" val="4981"/>
</p:tagLst>
</file>

<file path=ppt/tags/tag71.xml><?xml version="1.0" encoding="utf-8"?>
<p:tagLst xmlns:p="http://schemas.openxmlformats.org/presentationml/2006/main">
  <p:tag name="AS_UNIQUEID" val="445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10.xml><?xml version="1.0" encoding="utf-8"?>
<p:tagLst xmlns:p="http://schemas.openxmlformats.org/presentationml/2006/main">
  <p:tag name="AS_UNIQUEID" val="4982"/>
</p:tagLst>
</file>

<file path=ppt/tags/tag711.xml><?xml version="1.0" encoding="utf-8"?>
<p:tagLst xmlns:p="http://schemas.openxmlformats.org/presentationml/2006/main">
  <p:tag name="AS_UNIQUEID" val="4983"/>
</p:tagLst>
</file>

<file path=ppt/tags/tag712.xml><?xml version="1.0" encoding="utf-8"?>
<p:tagLst xmlns:p="http://schemas.openxmlformats.org/presentationml/2006/main">
  <p:tag name="AS_UNIQUEID" val="4984"/>
</p:tagLst>
</file>

<file path=ppt/tags/tag713.xml><?xml version="1.0" encoding="utf-8"?>
<p:tagLst xmlns:p="http://schemas.openxmlformats.org/presentationml/2006/main">
  <p:tag name="AS_UNIQUEID" val="4985"/>
</p:tagLst>
</file>

<file path=ppt/tags/tag714.xml><?xml version="1.0" encoding="utf-8"?>
<p:tagLst xmlns:p="http://schemas.openxmlformats.org/presentationml/2006/main">
  <p:tag name="AS_UNIQUEID" val="4986"/>
</p:tagLst>
</file>

<file path=ppt/tags/tag715.xml><?xml version="1.0" encoding="utf-8"?>
<p:tagLst xmlns:p="http://schemas.openxmlformats.org/presentationml/2006/main">
  <p:tag name="AS_UNIQUEID" val="4987"/>
</p:tagLst>
</file>

<file path=ppt/tags/tag716.xml><?xml version="1.0" encoding="utf-8"?>
<p:tagLst xmlns:p="http://schemas.openxmlformats.org/presentationml/2006/main">
  <p:tag name="AS_UNIQUEID" val="4988"/>
</p:tagLst>
</file>

<file path=ppt/tags/tag717.xml><?xml version="1.0" encoding="utf-8"?>
<p:tagLst xmlns:p="http://schemas.openxmlformats.org/presentationml/2006/main">
  <p:tag name="AS_UNIQUEID" val="4989"/>
</p:tagLst>
</file>

<file path=ppt/tags/tag718.xml><?xml version="1.0" encoding="utf-8"?>
<p:tagLst xmlns:p="http://schemas.openxmlformats.org/presentationml/2006/main">
  <p:tag name="AS_UNIQUEID" val="4990"/>
</p:tagLst>
</file>

<file path=ppt/tags/tag719.xml><?xml version="1.0" encoding="utf-8"?>
<p:tagLst xmlns:p="http://schemas.openxmlformats.org/presentationml/2006/main">
  <p:tag name="AS_UNIQUEID" val="4991"/>
</p:tagLst>
</file>

<file path=ppt/tags/tag72.xml><?xml version="1.0" encoding="utf-8"?>
<p:tagLst xmlns:p="http://schemas.openxmlformats.org/presentationml/2006/main">
  <p:tag name="AS_UNIQUEID" val="445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20.xml><?xml version="1.0" encoding="utf-8"?>
<p:tagLst xmlns:p="http://schemas.openxmlformats.org/presentationml/2006/main">
  <p:tag name="AS_UNIQUEID" val="4992"/>
</p:tagLst>
</file>

<file path=ppt/tags/tag721.xml><?xml version="1.0" encoding="utf-8"?>
<p:tagLst xmlns:p="http://schemas.openxmlformats.org/presentationml/2006/main">
  <p:tag name="AS_UNIQUEID" val="4993"/>
</p:tagLst>
</file>

<file path=ppt/tags/tag722.xml><?xml version="1.0" encoding="utf-8"?>
<p:tagLst xmlns:p="http://schemas.openxmlformats.org/presentationml/2006/main">
  <p:tag name="AS_UNIQUEID" val="4994"/>
</p:tagLst>
</file>

<file path=ppt/tags/tag723.xml><?xml version="1.0" encoding="utf-8"?>
<p:tagLst xmlns:p="http://schemas.openxmlformats.org/presentationml/2006/main">
  <p:tag name="AS_UNIQUEID" val="4995"/>
</p:tagLst>
</file>

<file path=ppt/tags/tag724.xml><?xml version="1.0" encoding="utf-8"?>
<p:tagLst xmlns:p="http://schemas.openxmlformats.org/presentationml/2006/main">
  <p:tag name="AS_UNIQUEID" val="4996"/>
</p:tagLst>
</file>

<file path=ppt/tags/tag725.xml><?xml version="1.0" encoding="utf-8"?>
<p:tagLst xmlns:p="http://schemas.openxmlformats.org/presentationml/2006/main">
  <p:tag name="AS_UNIQUEID" val="4997"/>
</p:tagLst>
</file>

<file path=ppt/tags/tag726.xml><?xml version="1.0" encoding="utf-8"?>
<p:tagLst xmlns:p="http://schemas.openxmlformats.org/presentationml/2006/main">
  <p:tag name="AS_UNIQUEID" val="4998"/>
</p:tagLst>
</file>

<file path=ppt/tags/tag727.xml><?xml version="1.0" encoding="utf-8"?>
<p:tagLst xmlns:p="http://schemas.openxmlformats.org/presentationml/2006/main">
  <p:tag name="AS_UNIQUEID" val="4999"/>
</p:tagLst>
</file>

<file path=ppt/tags/tag728.xml><?xml version="1.0" encoding="utf-8"?>
<p:tagLst xmlns:p="http://schemas.openxmlformats.org/presentationml/2006/main">
  <p:tag name="AS_UNIQUEID" val="5000"/>
</p:tagLst>
</file>

<file path=ppt/tags/tag729.xml><?xml version="1.0" encoding="utf-8"?>
<p:tagLst xmlns:p="http://schemas.openxmlformats.org/presentationml/2006/main">
  <p:tag name="AS_UNIQUEID" val="5001"/>
</p:tagLst>
</file>

<file path=ppt/tags/tag73.xml><?xml version="1.0" encoding="utf-8"?>
<p:tagLst xmlns:p="http://schemas.openxmlformats.org/presentationml/2006/main">
  <p:tag name="AS_UNIQUEID" val="445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30.xml><?xml version="1.0" encoding="utf-8"?>
<p:tagLst xmlns:p="http://schemas.openxmlformats.org/presentationml/2006/main">
  <p:tag name="AS_UNIQUEID" val="5002"/>
</p:tagLst>
</file>

<file path=ppt/tags/tag731.xml><?xml version="1.0" encoding="utf-8"?>
<p:tagLst xmlns:p="http://schemas.openxmlformats.org/presentationml/2006/main">
  <p:tag name="AS_UNIQUEID" val="5003"/>
</p:tagLst>
</file>

<file path=ppt/tags/tag732.xml><?xml version="1.0" encoding="utf-8"?>
<p:tagLst xmlns:p="http://schemas.openxmlformats.org/presentationml/2006/main">
  <p:tag name="AS_UNIQUEID" val="5004"/>
</p:tagLst>
</file>

<file path=ppt/tags/tag733.xml><?xml version="1.0" encoding="utf-8"?>
<p:tagLst xmlns:p="http://schemas.openxmlformats.org/presentationml/2006/main">
  <p:tag name="AS_UNIQUEID" val="5005"/>
</p:tagLst>
</file>

<file path=ppt/tags/tag734.xml><?xml version="1.0" encoding="utf-8"?>
<p:tagLst xmlns:p="http://schemas.openxmlformats.org/presentationml/2006/main">
  <p:tag name="AS_UNIQUEID" val="5006"/>
  <p:tag name="KSO_WM_FULL_TEXT_BEAUTIFY_COPY_ID" val="5"/>
</p:tagLst>
</file>

<file path=ppt/tags/tag735.xml><?xml version="1.0" encoding="utf-8"?>
<p:tagLst xmlns:p="http://schemas.openxmlformats.org/presentationml/2006/main">
  <p:tag name="KSO_WM_BEAUTIFY_FLAG" val="#wm#"/>
  <p:tag name="KSO_WM_COMBINE_RELATE_SLIDE_ID" val="diagram20170871_3"/>
  <p:tag name="KSO_WM_DIAGRAM_GROUP_CODE" val="q1-1"/>
  <p:tag name="KSO_WM_SLIDE_BACKGROUND_TYPE" val="general"/>
  <p:tag name="KSO_WM_SLIDE_BK_DARK_LIGHT" val="2"/>
  <p:tag name="KSO_WM_SLIDE_DIAGTYPE" val="q"/>
  <p:tag name="KSO_WM_SLIDE_ID" val="custom20177097_16"/>
  <p:tag name="KSO_WM_SLIDE_INDEX" val="16"/>
  <p:tag name="KSO_WM_SLIDE_ITEM_CNT" val="4"/>
  <p:tag name="KSO_WM_SLIDE_LAYOUT" val="a_q"/>
  <p:tag name="KSO_WM_SLIDE_LAYOUT_CNT" val="1_1"/>
  <p:tag name="KSO_WM_SLIDE_POSITION" val="153.23*194.401"/>
  <p:tag name="KSO_WM_SLIDE_SIZE" val="663.298*292.5"/>
  <p:tag name="KSO_WM_SLIDE_SUBTYPE" val="diag"/>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736.xml><?xml version="1.0" encoding="utf-8"?>
<p:tagLst xmlns:p="http://schemas.openxmlformats.org/presentationml/2006/main">
  <p:tag name="AS_UNIQUEID" val="5007"/>
</p:tagLst>
</file>

<file path=ppt/tags/tag737.xml><?xml version="1.0" encoding="utf-8"?>
<p:tagLst xmlns:p="http://schemas.openxmlformats.org/presentationml/2006/main">
  <p:tag name="AS_UNIQUEID" val="5008"/>
</p:tagLst>
</file>

<file path=ppt/tags/tag738.xml><?xml version="1.0" encoding="utf-8"?>
<p:tagLst xmlns:p="http://schemas.openxmlformats.org/presentationml/2006/main">
  <p:tag name="AS_UNIQUEID" val="5009"/>
</p:tagLst>
</file>

<file path=ppt/tags/tag739.xml><?xml version="1.0" encoding="utf-8"?>
<p:tagLst xmlns:p="http://schemas.openxmlformats.org/presentationml/2006/main">
  <p:tag name="AS_UNIQUEID" val="5010"/>
</p:tagLst>
</file>

<file path=ppt/tags/tag74.xml><?xml version="1.0" encoding="utf-8"?>
<p:tagLst xmlns:p="http://schemas.openxmlformats.org/presentationml/2006/main">
  <p:tag name="AS_UNIQUEID" val="4455"/>
</p:tagLst>
</file>

<file path=ppt/tags/tag740.xml><?xml version="1.0" encoding="utf-8"?>
<p:tagLst xmlns:p="http://schemas.openxmlformats.org/presentationml/2006/main">
  <p:tag name="AS_UNIQUEID" val="5011"/>
</p:tagLst>
</file>

<file path=ppt/tags/tag741.xml><?xml version="1.0" encoding="utf-8"?>
<p:tagLst xmlns:p="http://schemas.openxmlformats.org/presentationml/2006/main">
  <p:tag name="AS_UNIQUEID" val="501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742.xml><?xml version="1.0" encoding="utf-8"?>
<p:tagLst xmlns:p="http://schemas.openxmlformats.org/presentationml/2006/main">
  <p:tag name="AS_UNIQUEID" val="5013"/>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743.xml><?xml version="1.0" encoding="utf-8"?>
<p:tagLst xmlns:p="http://schemas.openxmlformats.org/presentationml/2006/main">
  <p:tag name="AS_UNIQUEID" val="5014"/>
</p:tagLst>
</file>

<file path=ppt/tags/tag744.xml><?xml version="1.0" encoding="utf-8"?>
<p:tagLst xmlns:p="http://schemas.openxmlformats.org/presentationml/2006/main">
  <p:tag name="AS_UNIQUEID" val="2997"/>
</p:tagLst>
</file>

<file path=ppt/tags/tag745.xml><?xml version="1.0" encoding="utf-8"?>
<p:tagLst xmlns:p="http://schemas.openxmlformats.org/presentationml/2006/main">
  <p:tag name="AS_UNIQUEID" val="5015"/>
  <p:tag name="KSO_WM_FULL_TEXT_BEAUTIFY_COPY_ID" val="5"/>
</p:tagLst>
</file>

<file path=ppt/tags/tag746.xml><?xml version="1.0" encoding="utf-8"?>
<p:tagLst xmlns:p="http://schemas.openxmlformats.org/presentationml/2006/main">
  <p:tag name="KSO_WM_BEAUTIFY_FLAG" val="#wm#"/>
  <p:tag name="KSO_WM_COMBINE_RELATE_SLIDE_ID" val="diagram20170871_3"/>
  <p:tag name="KSO_WM_DIAGRAM_GROUP_CODE" val="q1-1"/>
  <p:tag name="KSO_WM_SLIDE_BACKGROUND_TYPE" val="general"/>
  <p:tag name="KSO_WM_SLIDE_BK_DARK_LIGHT" val="2"/>
  <p:tag name="KSO_WM_SLIDE_DIAGTYPE" val="q"/>
  <p:tag name="KSO_WM_SLIDE_ID" val="custom20177097_16"/>
  <p:tag name="KSO_WM_SLIDE_INDEX" val="16"/>
  <p:tag name="KSO_WM_SLIDE_ITEM_CNT" val="4"/>
  <p:tag name="KSO_WM_SLIDE_LAYOUT" val="a_q"/>
  <p:tag name="KSO_WM_SLIDE_LAYOUT_CNT" val="1_1"/>
  <p:tag name="KSO_WM_SLIDE_POSITION" val="153.23*194.401"/>
  <p:tag name="KSO_WM_SLIDE_SIZE" val="663.298*292.5"/>
  <p:tag name="KSO_WM_SLIDE_SUBTYPE" val="diag"/>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747.xml><?xml version="1.0" encoding="utf-8"?>
<p:tagLst xmlns:p="http://schemas.openxmlformats.org/presentationml/2006/main">
  <p:tag name="AS_UNIQUEID" val="5016"/>
</p:tagLst>
</file>

<file path=ppt/tags/tag748.xml><?xml version="1.0" encoding="utf-8"?>
<p:tagLst xmlns:p="http://schemas.openxmlformats.org/presentationml/2006/main">
  <p:tag name="AS_UNIQUEID" val="5017"/>
</p:tagLst>
</file>

<file path=ppt/tags/tag749.xml><?xml version="1.0" encoding="utf-8"?>
<p:tagLst xmlns:p="http://schemas.openxmlformats.org/presentationml/2006/main">
  <p:tag name="AS_UNIQUEID" val="5018"/>
</p:tagLst>
</file>

<file path=ppt/tags/tag75.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50.xml><?xml version="1.0" encoding="utf-8"?>
<p:tagLst xmlns:p="http://schemas.openxmlformats.org/presentationml/2006/main">
  <p:tag name="AS_UNIQUEID" val="5019"/>
</p:tagLst>
</file>

<file path=ppt/tags/tag751.xml><?xml version="1.0" encoding="utf-8"?>
<p:tagLst xmlns:p="http://schemas.openxmlformats.org/presentationml/2006/main">
  <p:tag name="AS_UNIQUEID" val="5020"/>
</p:tagLst>
</file>

<file path=ppt/tags/tag752.xml><?xml version="1.0" encoding="utf-8"?>
<p:tagLst xmlns:p="http://schemas.openxmlformats.org/presentationml/2006/main">
  <p:tag name="AS_UNIQUEID" val="502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a2995533-33e3-4fd0-9612-a7d7b10dc5a4}"/>
</p:tagLst>
</file>

<file path=ppt/tags/tag753.xml><?xml version="1.0" encoding="utf-8"?>
<p:tagLst xmlns:p="http://schemas.openxmlformats.org/presentationml/2006/main">
  <p:tag name="AS_UNIQUEID" val="502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f654d829-cae8-41af-aa39-85b555f42624}"/>
</p:tagLst>
</file>

<file path=ppt/tags/tag754.xml><?xml version="1.0" encoding="utf-8"?>
<p:tagLst xmlns:p="http://schemas.openxmlformats.org/presentationml/2006/main">
  <p:tag name="AS_UNIQUEID" val="5023"/>
</p:tagLst>
</file>

<file path=ppt/tags/tag755.xml><?xml version="1.0" encoding="utf-8"?>
<p:tagLst xmlns:p="http://schemas.openxmlformats.org/presentationml/2006/main">
  <p:tag name="AS_UNIQUEID" val="5024"/>
</p:tagLst>
</file>

<file path=ppt/tags/tag756.xml><?xml version="1.0" encoding="utf-8"?>
<p:tagLst xmlns:p="http://schemas.openxmlformats.org/presentationml/2006/main">
  <p:tag name="AS_UNIQUEID" val="5025"/>
</p:tagLst>
</file>

<file path=ppt/tags/tag757.xml><?xml version="1.0" encoding="utf-8"?>
<p:tagLst xmlns:p="http://schemas.openxmlformats.org/presentationml/2006/main">
  <p:tag name="KSO_WM_BEAUTIFY_FLAG" val="#wm#"/>
  <p:tag name="KSO_WM_COMBINE_RELATE_SLIDE_ID" val="diagram20170871_3"/>
  <p:tag name="KSO_WM_DIAGRAM_GROUP_CODE" val="q1-1"/>
  <p:tag name="KSO_WM_SLIDE_BACKGROUND_TYPE" val="general"/>
  <p:tag name="KSO_WM_SLIDE_BK_DARK_LIGHT" val="2"/>
  <p:tag name="KSO_WM_SLIDE_DIAGTYPE" val="q"/>
  <p:tag name="KSO_WM_SLIDE_ID" val="custom20177097_16"/>
  <p:tag name="KSO_WM_SLIDE_INDEX" val="16"/>
  <p:tag name="KSO_WM_SLIDE_ITEM_CNT" val="4"/>
  <p:tag name="KSO_WM_SLIDE_LAYOUT" val="a_q"/>
  <p:tag name="KSO_WM_SLIDE_LAYOUT_CNT" val="1_1"/>
  <p:tag name="KSO_WM_SLIDE_POSITION" val="153.23*194.401"/>
  <p:tag name="KSO_WM_SLIDE_SIZE" val="663.298*292.5"/>
  <p:tag name="KSO_WM_SLIDE_SUBTYPE" val="diag"/>
  <p:tag name="KSO_WM_SLIDE_TYPE" val="text"/>
  <p:tag name="KSO_WM_SPECIAL_SOURCE" val="bdnull"/>
  <p:tag name="KSO_WM_TAG_VERSION" val="1.0"/>
  <p:tag name="KSO_WM_TEMPLATE_CATEGORY" val="custom"/>
  <p:tag name="KSO_WM_TEMPLATE_COLOR_TYPE" val="1"/>
  <p:tag name="KSO_WM_TEMPLATE_INDEX" val="20177097"/>
  <p:tag name="KSO_WM_TEMPLATE_MASTER_TYPE" val="1"/>
  <p:tag name="KSO_WM_TEMPLATE_SUBCATEGORY" val="0"/>
</p:tagLst>
</file>

<file path=ppt/tags/tag758.xml><?xml version="1.0" encoding="utf-8"?>
<p:tagLst xmlns:p="http://schemas.openxmlformats.org/presentationml/2006/main">
  <p:tag name="AS_OS" val="Unix 3.10 unknown"/>
  <p:tag name="AS_RELEASE_DATE" val="2020.11.30"/>
  <p:tag name="AS_TITLE" val="Aspose.Slides for Java"/>
  <p:tag name="AS_VERSION" val="20.11"/>
  <p:tag name="KSO_DOCER_TEMPLATE_OPEN_ONCE_MARK" val="1"/>
</p:tagLst>
</file>

<file path=ppt/tags/tag76.xml><?xml version="1.0" encoding="utf-8"?>
<p:tagLst xmlns:p="http://schemas.openxmlformats.org/presentationml/2006/main">
  <p:tag name="AS_UNIQUEID" val="4456"/>
</p:tagLst>
</file>

<file path=ppt/tags/tag77.xml><?xml version="1.0" encoding="utf-8"?>
<p:tagLst xmlns:p="http://schemas.openxmlformats.org/presentationml/2006/main">
  <p:tag name="AS_UNIQUEID" val="445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8.xml><?xml version="1.0" encoding="utf-8"?>
<p:tagLst xmlns:p="http://schemas.openxmlformats.org/presentationml/2006/main">
  <p:tag name="AS_UNIQUEID" val="445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9.xml><?xml version="1.0" encoding="utf-8"?>
<p:tagLst xmlns:p="http://schemas.openxmlformats.org/presentationml/2006/main">
  <p:tag name="AS_UNIQUEID" val="445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xml><?xml version="1.0" encoding="utf-8"?>
<p:tagLst xmlns:p="http://schemas.openxmlformats.org/presentationml/2006/main">
  <p:tag name="AS_UNIQUEID" val="438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UNIQUEID" val="446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1.xml><?xml version="1.0" encoding="utf-8"?>
<p:tagLst xmlns:p="http://schemas.openxmlformats.org/presentationml/2006/main">
  <p:tag name="AS_UNIQUEID" val="446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2.xml><?xml version="1.0" encoding="utf-8"?>
<p:tagLst xmlns:p="http://schemas.openxmlformats.org/presentationml/2006/main">
  <p:tag name="AS_UNIQUEID" val="446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3.xml><?xml version="1.0" encoding="utf-8"?>
<p:tagLst xmlns:p="http://schemas.openxmlformats.org/presentationml/2006/main">
  <p:tag name="AS_UNIQUEID" val="446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4.xml><?xml version="1.0" encoding="utf-8"?>
<p:tagLst xmlns:p="http://schemas.openxmlformats.org/presentationml/2006/main">
  <p:tag name="AS_UNIQUEID" val="446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5.xml><?xml version="1.0" encoding="utf-8"?>
<p:tagLst xmlns:p="http://schemas.openxmlformats.org/presentationml/2006/main">
  <p:tag name="AS_UNIQUEID" val="4465"/>
</p:tagLst>
</file>

<file path=ppt/tags/tag86.xml><?xml version="1.0" encoding="utf-8"?>
<p:tagLst xmlns:p="http://schemas.openxmlformats.org/presentationml/2006/main">
  <p:tag name="AS_UNIQUEID" val="446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7.xml><?xml version="1.0" encoding="utf-8"?>
<p:tagLst xmlns:p="http://schemas.openxmlformats.org/presentationml/2006/main">
  <p:tag name="AS_UNIQUEID" val="446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8.xml><?xml version="1.0" encoding="utf-8"?>
<p:tagLst xmlns:p="http://schemas.openxmlformats.org/presentationml/2006/main">
  <p:tag name="AS_UNIQUEID" val="446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9.xml><?xml version="1.0" encoding="utf-8"?>
<p:tagLst xmlns:p="http://schemas.openxmlformats.org/presentationml/2006/main">
  <p:tag name="AS_UNIQUEID" val="446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AS_UNIQUEID" val="439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AS_UNIQUEID" val="447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1.xml><?xml version="1.0" encoding="utf-8"?>
<p:tagLst xmlns:p="http://schemas.openxmlformats.org/presentationml/2006/main">
  <p:tag name="AS_UNIQUEID" val="447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2.xml><?xml version="1.0" encoding="utf-8"?>
<p:tagLst xmlns:p="http://schemas.openxmlformats.org/presentationml/2006/main">
  <p:tag name="AS_UNIQUEID" val="447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3.xml><?xml version="1.0" encoding="utf-8"?>
<p:tagLst xmlns:p="http://schemas.openxmlformats.org/presentationml/2006/main">
  <p:tag name="AS_UNIQUEID" val="447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4.xml><?xml version="1.0" encoding="utf-8"?>
<p:tagLst xmlns:p="http://schemas.openxmlformats.org/presentationml/2006/main">
  <p:tag name="AS_UNIQUEID" val="4474"/>
</p:tagLst>
</file>

<file path=ppt/tags/tag95.xml><?xml version="1.0" encoding="utf-8"?>
<p:tagLst xmlns:p="http://schemas.openxmlformats.org/presentationml/2006/main">
  <p:tag name="AS_UNIQUEID" val="447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6.xml><?xml version="1.0" encoding="utf-8"?>
<p:tagLst xmlns:p="http://schemas.openxmlformats.org/presentationml/2006/main">
  <p:tag name="AS_UNIQUEID" val="447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7.xml><?xml version="1.0" encoding="utf-8"?>
<p:tagLst xmlns:p="http://schemas.openxmlformats.org/presentationml/2006/main">
  <p:tag name="AS_UNIQUEID" val="447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8.xml><?xml version="1.0" encoding="utf-8"?>
<p:tagLst xmlns:p="http://schemas.openxmlformats.org/presentationml/2006/main">
  <p:tag name="AS_UNIQUEID" val="447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9.xml><?xml version="1.0" encoding="utf-8"?>
<p:tagLst xmlns:p="http://schemas.openxmlformats.org/presentationml/2006/main">
  <p:tag name="AS_UNIQUEID" val="447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heme/theme1.xml><?xml version="1.0" encoding="utf-8"?>
<a:theme xmlns:r="http://schemas.openxmlformats.org/officeDocument/2006/relationships"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5_Office 主题​​">
  <a:themeElements>
    <a:clrScheme name="WPS主题色">
      <a:dk1>
        <a:srgbClr val="000000"/>
      </a:dk1>
      <a:lt1>
        <a:srgbClr val="FFFFFF"/>
      </a:lt1>
      <a:dk2>
        <a:srgbClr val="E9F1FA"/>
      </a:dk2>
      <a:lt2>
        <a:srgbClr val="FFFFFF"/>
      </a:lt2>
      <a:accent1>
        <a:srgbClr val="67A2EE"/>
      </a:accent1>
      <a:accent2>
        <a:srgbClr val="B198E7"/>
      </a:accent2>
      <a:accent3>
        <a:srgbClr val="E589CD"/>
      </a:accent3>
      <a:accent4>
        <a:srgbClr val="F884A6"/>
      </a:accent4>
      <a:accent5>
        <a:srgbClr val="F8927E"/>
      </a:accent5>
      <a:accent6>
        <a:srgbClr val="F2AD64"/>
      </a:accent6>
      <a:hlink>
        <a:srgbClr val="577DDA"/>
      </a:hlink>
      <a:folHlink>
        <a:srgbClr val="733BA1"/>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227</Paragraphs>
  <Slides>36</Slides>
  <Notes>34</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36</vt:i4>
      </vt:variant>
    </vt:vector>
  </HeadingPairs>
  <TitlesOfParts>
    <vt:vector baseType="lpstr" size="55">
      <vt:lpstr>Arial</vt:lpstr>
      <vt:lpstr>微软雅黑</vt:lpstr>
      <vt:lpstr>Wingdings</vt:lpstr>
      <vt:lpstr>幼圆</vt:lpstr>
      <vt:lpstr>汉仪乐喵体W</vt:lpstr>
      <vt:lpstr>Calibri Light</vt:lpstr>
      <vt:lpstr>Calibri</vt:lpstr>
      <vt:lpstr>方正宋刻本秀楷简体</vt:lpstr>
      <vt:lpstr>宋体</vt:lpstr>
      <vt:lpstr>黑体</vt:lpstr>
      <vt:lpstr>Times New Roman</vt:lpstr>
      <vt:lpstr>楷体_GB2312</vt:lpstr>
      <vt:lpstr>Courier New</vt:lpstr>
      <vt:lpstr>思源黑体</vt:lpstr>
      <vt:lpstr>NEU-BZ-S92</vt:lpstr>
      <vt:lpstr>方正书宋_GBK</vt:lpstr>
      <vt:lpstr>汉仪君黑-35W</vt:lpstr>
      <vt:lpstr>Segoe UI</vt:lpstr>
      <vt:lpstr>Office 主题​​</vt:lpstr>
      <vt:lpstr>PowerPoint Presentation</vt:lpstr>
      <vt:lpstr>资源、环境与人类活动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自然资源与国家安全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第三章生态环境保护与国家安全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2022-04-14T17:45:22.297</cp:lastPrinted>
  <dcterms:created xsi:type="dcterms:W3CDTF">2022-04-14T17:45:22Z</dcterms:created>
  <dcterms:modified xsi:type="dcterms:W3CDTF">2022-04-14T09:45:23Z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