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  <p:sldMasterId id="2147483651" r:id="rId3"/>
  </p:sldMasterIdLst>
  <p:sldIdLst>
    <p:sldId id="257" r:id="rId4"/>
    <p:sldId id="258" r:id="rId5"/>
    <p:sldId id="259" r:id="rId6"/>
    <p:sldId id="273" r:id="rId7"/>
    <p:sldId id="261" r:id="rId8"/>
    <p:sldId id="272" r:id="rId9"/>
    <p:sldId id="274" r:id="rId10"/>
    <p:sldId id="263" r:id="rId11"/>
    <p:sldId id="264" r:id="rId12"/>
    <p:sldId id="268" r:id="rId13"/>
    <p:sldId id="269" r:id="rId14"/>
    <p:sldId id="270" r:id="rId15"/>
    <p:sldId id="271" r:id="rId16"/>
    <p:sldId id="265" r:id="rId17"/>
    <p:sldId id="266" r:id="rId18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Administrator" initials="A" lastIdx="0" clrIdx="0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20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tags" Target="tags/tag284.xml" /><Relationship Id="rId2" Type="http://schemas.openxmlformats.org/officeDocument/2006/relationships/slideMaster" Target="slideMasters/slideMaster1.xml" /><Relationship Id="rId20" Type="http://schemas.openxmlformats.org/officeDocument/2006/relationships/presProps" Target="presProps.xml" /><Relationship Id="rId21" Type="http://schemas.openxmlformats.org/officeDocument/2006/relationships/viewProps" Target="viewProps.xml" /><Relationship Id="rId22" Type="http://schemas.openxmlformats.org/officeDocument/2006/relationships/theme" Target="theme/theme1.xml" /><Relationship Id="rId23" Type="http://schemas.openxmlformats.org/officeDocument/2006/relationships/tableStyles" Target="tableStyles.xml" /><Relationship Id="rId3" Type="http://schemas.openxmlformats.org/officeDocument/2006/relationships/slideMaster" Target="slideMasters/slideMaster2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png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10" Type="http://schemas.openxmlformats.org/officeDocument/2006/relationships/image" Target="../media/image3.png" /><Relationship Id="rId11" Type="http://schemas.openxmlformats.org/officeDocument/2006/relationships/tags" Target="../tags/tag8.xml" /><Relationship Id="rId12" Type="http://schemas.openxmlformats.org/officeDocument/2006/relationships/tags" Target="../tags/tag9.xml" /><Relationship Id="rId13" Type="http://schemas.openxmlformats.org/officeDocument/2006/relationships/tags" Target="../tags/tag10.xml" /><Relationship Id="rId14" Type="http://schemas.openxmlformats.org/officeDocument/2006/relationships/tags" Target="../tags/tag11.xml" /><Relationship Id="rId15" Type="http://schemas.openxmlformats.org/officeDocument/2006/relationships/tags" Target="../tags/tag12.xml" /><Relationship Id="rId16" Type="http://schemas.openxmlformats.org/officeDocument/2006/relationships/tags" Target="../tags/tag13.xml" /><Relationship Id="rId17" Type="http://schemas.openxmlformats.org/officeDocument/2006/relationships/image" Target="../media/image4.png" /><Relationship Id="rId18" Type="http://schemas.openxmlformats.org/officeDocument/2006/relationships/tags" Target="../tags/tag14.xml" /><Relationship Id="rId19" Type="http://schemas.openxmlformats.org/officeDocument/2006/relationships/image" Target="../media/image5.png" /><Relationship Id="rId2" Type="http://schemas.openxmlformats.org/officeDocument/2006/relationships/tags" Target="../tags/tag2.xml" /><Relationship Id="rId20" Type="http://schemas.openxmlformats.org/officeDocument/2006/relationships/tags" Target="../tags/tag15.xml" /><Relationship Id="rId21" Type="http://schemas.openxmlformats.org/officeDocument/2006/relationships/tags" Target="../tags/tag16.xml" /><Relationship Id="rId22" Type="http://schemas.openxmlformats.org/officeDocument/2006/relationships/tags" Target="../tags/tag17.xml" /><Relationship Id="rId23" Type="http://schemas.openxmlformats.org/officeDocument/2006/relationships/slideMaster" Target="../slideMasters/slideMaster1.xml" /><Relationship Id="rId3" Type="http://schemas.openxmlformats.org/officeDocument/2006/relationships/tags" Target="../tags/tag3.xml" /><Relationship Id="rId4" Type="http://schemas.openxmlformats.org/officeDocument/2006/relationships/image" Target="../media/image1.jpeg" /><Relationship Id="rId5" Type="http://schemas.openxmlformats.org/officeDocument/2006/relationships/tags" Target="../tags/tag4.xml" /><Relationship Id="rId6" Type="http://schemas.openxmlformats.org/officeDocument/2006/relationships/image" Target="../media/image2.png" /><Relationship Id="rId7" Type="http://schemas.openxmlformats.org/officeDocument/2006/relationships/tags" Target="../tags/tag5.xml" /><Relationship Id="rId8" Type="http://schemas.openxmlformats.org/officeDocument/2006/relationships/tags" Target="../tags/tag6.xml" /><Relationship Id="rId9" Type="http://schemas.openxmlformats.org/officeDocument/2006/relationships/tags" Target="../tags/tag7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8.xml" /><Relationship Id="rId2" Type="http://schemas.openxmlformats.org/officeDocument/2006/relationships/tags" Target="../tags/tag19.xml" /><Relationship Id="rId3" Type="http://schemas.openxmlformats.org/officeDocument/2006/relationships/tags" Target="../tags/tag20.xml" /><Relationship Id="rId4" Type="http://schemas.openxmlformats.org/officeDocument/2006/relationships/tags" Target="../tags/tag21.xml" /><Relationship Id="rId5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2.xml" /><Relationship Id="rId10" Type="http://schemas.openxmlformats.org/officeDocument/2006/relationships/image" Target="../media/image3.png" /><Relationship Id="rId11" Type="http://schemas.openxmlformats.org/officeDocument/2006/relationships/tags" Target="../tags/tag39.xml" /><Relationship Id="rId12" Type="http://schemas.openxmlformats.org/officeDocument/2006/relationships/tags" Target="../tags/tag40.xml" /><Relationship Id="rId13" Type="http://schemas.openxmlformats.org/officeDocument/2006/relationships/tags" Target="../tags/tag41.xml" /><Relationship Id="rId14" Type="http://schemas.openxmlformats.org/officeDocument/2006/relationships/tags" Target="../tags/tag42.xml" /><Relationship Id="rId15" Type="http://schemas.openxmlformats.org/officeDocument/2006/relationships/tags" Target="../tags/tag43.xml" /><Relationship Id="rId16" Type="http://schemas.openxmlformats.org/officeDocument/2006/relationships/tags" Target="../tags/tag44.xml" /><Relationship Id="rId17" Type="http://schemas.openxmlformats.org/officeDocument/2006/relationships/image" Target="../media/image4.png" /><Relationship Id="rId18" Type="http://schemas.openxmlformats.org/officeDocument/2006/relationships/tags" Target="../tags/tag45.xml" /><Relationship Id="rId19" Type="http://schemas.openxmlformats.org/officeDocument/2006/relationships/image" Target="../media/image5.png" /><Relationship Id="rId2" Type="http://schemas.openxmlformats.org/officeDocument/2006/relationships/tags" Target="../tags/tag33.xml" /><Relationship Id="rId20" Type="http://schemas.openxmlformats.org/officeDocument/2006/relationships/tags" Target="../tags/tag46.xml" /><Relationship Id="rId21" Type="http://schemas.openxmlformats.org/officeDocument/2006/relationships/tags" Target="../tags/tag47.xml" /><Relationship Id="rId22" Type="http://schemas.openxmlformats.org/officeDocument/2006/relationships/tags" Target="../tags/tag48.xml" /><Relationship Id="rId23" Type="http://schemas.openxmlformats.org/officeDocument/2006/relationships/slideMaster" Target="../slideMasters/slideMaster2.xml" /><Relationship Id="rId3" Type="http://schemas.openxmlformats.org/officeDocument/2006/relationships/tags" Target="../tags/tag34.xml" /><Relationship Id="rId4" Type="http://schemas.openxmlformats.org/officeDocument/2006/relationships/image" Target="../media/image1.jpeg" /><Relationship Id="rId5" Type="http://schemas.openxmlformats.org/officeDocument/2006/relationships/tags" Target="../tags/tag35.xml" /><Relationship Id="rId6" Type="http://schemas.openxmlformats.org/officeDocument/2006/relationships/image" Target="../media/image2.png" /><Relationship Id="rId7" Type="http://schemas.openxmlformats.org/officeDocument/2006/relationships/tags" Target="../tags/tag36.xml" /><Relationship Id="rId8" Type="http://schemas.openxmlformats.org/officeDocument/2006/relationships/tags" Target="../tags/tag37.xml" /><Relationship Id="rId9" Type="http://schemas.openxmlformats.org/officeDocument/2006/relationships/tags" Target="../tags/tag38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9.xml" /><Relationship Id="rId2" Type="http://schemas.openxmlformats.org/officeDocument/2006/relationships/tags" Target="../tags/tag50.xml" /><Relationship Id="rId3" Type="http://schemas.openxmlformats.org/officeDocument/2006/relationships/tags" Target="../tags/tag51.xml" /><Relationship Id="rId4" Type="http://schemas.openxmlformats.org/officeDocument/2006/relationships/tags" Target="../tags/tag52.xml" /><Relationship Id="rId5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2_标题幻灯片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9" name="KSO_TEMPLATE" hidden="1"/>
          <p:cNvSpPr/>
          <p:nvPr userDrawn="1">
            <p:custDataLst>
              <p:tags r:id="rId2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8" name="Line 11"/>
          <p:cNvSpPr/>
          <p:nvPr userDrawn="1">
            <p:custDataLst>
              <p:tags r:id="rId3"/>
            </p:custDataLst>
          </p:nvPr>
        </p:nvSpPr>
        <p:spPr>
          <a:xfrm>
            <a:off x="0" y="549275"/>
            <a:ext cx="12125325" cy="9525"/>
          </a:xfrm>
          <a:prstGeom prst="line">
            <a:avLst/>
          </a:prstGeom>
          <a:ln w="508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pic>
        <p:nvPicPr>
          <p:cNvPr id="2059" name="Picture 5" descr="top-2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-38100" y="6688138"/>
            <a:ext cx="12223750" cy="1698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0" name="图片 1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339513" y="0"/>
            <a:ext cx="779462" cy="520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 220"/>
          <p:cNvSpPr/>
          <p:nvPr userDrawn="1">
            <p:custDataLst>
              <p:tags r:id="rId8"/>
            </p:custDataLst>
          </p:nvPr>
        </p:nvSpPr>
        <p:spPr>
          <a:xfrm rot="10800000">
            <a:off x="2054225" y="-12700"/>
            <a:ext cx="9261475" cy="5207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文本框 9"/>
          <p:cNvSpPr txBox="1">
            <a:spLocks noChangeArrowheads="1"/>
          </p:cNvSpPr>
          <p:nvPr userDrawn="1">
            <p:custDataLst>
              <p:tags r:id="rId9"/>
            </p:custDataLst>
          </p:nvPr>
        </p:nvSpPr>
        <p:spPr bwMode="auto">
          <a:xfrm>
            <a:off x="2989263" y="-61912"/>
            <a:ext cx="78168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走进高中化学：初高中化学衔接教学</a:t>
            </a:r>
            <a:endParaRPr kumimoji="0" lang="zh-CN" altLang="en-US" sz="36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隶书" panose="02010800040101010101" pitchFamily="2" charset="-122"/>
              <a:ea typeface="华文隶书" panose="02010800040101010101" pitchFamily="2" charset="-122"/>
              <a:cs typeface="+mn-cs"/>
            </a:endParaRPr>
          </a:p>
        </p:txBody>
      </p:sp>
      <p:pic>
        <p:nvPicPr>
          <p:cNvPr id="2063" name="图片 10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0" y="-12700"/>
            <a:ext cx="2455863" cy="51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64" name="Line 11"/>
          <p:cNvSpPr/>
          <p:nvPr userDrawn="1">
            <p:custDataLst>
              <p:tags r:id="rId12"/>
            </p:custDataLst>
          </p:nvPr>
        </p:nvSpPr>
        <p:spPr>
          <a:xfrm>
            <a:off x="0" y="549275"/>
            <a:ext cx="12125325" cy="9525"/>
          </a:xfrm>
          <a:prstGeom prst="line">
            <a:avLst/>
          </a:prstGeom>
          <a:ln w="508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pic>
        <p:nvPicPr>
          <p:cNvPr id="2065" name="Picture 5" descr="top-2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-38100" y="6688138"/>
            <a:ext cx="12223750" cy="1698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6" name="图片 1"/>
          <p:cNvPicPr>
            <a:picLocks noChangeAspect="1"/>
          </p:cNvPicPr>
          <p:nvPr userDrawn="1">
            <p:custDataLst>
              <p:tags r:id="rId14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339513" y="0"/>
            <a:ext cx="779462" cy="520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" name=" 220"/>
          <p:cNvSpPr/>
          <p:nvPr userDrawn="1">
            <p:custDataLst>
              <p:tags r:id="rId15"/>
            </p:custDataLst>
          </p:nvPr>
        </p:nvSpPr>
        <p:spPr>
          <a:xfrm rot="10800000">
            <a:off x="2054225" y="-12700"/>
            <a:ext cx="9261475" cy="5207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69" name="图片 10"/>
          <p:cNvPicPr>
            <a:picLocks noChangeAspect="1"/>
          </p:cNvPicPr>
          <p:nvPr userDrawn="1">
            <p:custDataLst>
              <p:tags r:id="rId16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0" y="0"/>
            <a:ext cx="2455863" cy="511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0" name="图片 3092" descr="8}C_Q{2F$WQU2_@~KE_OJ(T"/>
          <p:cNvPicPr>
            <a:picLocks noChangeAspect="1"/>
          </p:cNvPicPr>
          <p:nvPr userDrawn="1">
            <p:custDataLst>
              <p:tags r:id="rId18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0" y="503238"/>
            <a:ext cx="12192000" cy="1285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1" name="图片 3093" descr="4_T9KPNGVHI55YO_{UO]6GF"/>
          <p:cNvPicPr>
            <a:picLocks noChangeAspect="1"/>
          </p:cNvPicPr>
          <p:nvPr userDrawn="1">
            <p:custDataLst>
              <p:tags r:id="rId20"/>
            </p:custDataLst>
          </p:nvPr>
        </p:nvPicPr>
        <p:blipFill>
          <a:blip r:embed="rId19"/>
          <a:stretch>
            <a:fillRect/>
          </a:stretch>
        </p:blipFill>
        <p:spPr>
          <a:xfrm>
            <a:off x="11282363" y="-12700"/>
            <a:ext cx="909637" cy="587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2" name="图片 3094" descr="8}C_Q{2F$WQU2_@~KE_OJ(T"/>
          <p:cNvPicPr>
            <a:picLocks noChangeAspect="1"/>
          </p:cNvPicPr>
          <p:nvPr userDrawn="1">
            <p:custDataLst>
              <p:tags r:id="rId21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-25400" y="6692900"/>
            <a:ext cx="12192000" cy="165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1" name="文本框 9"/>
          <p:cNvSpPr txBox="1">
            <a:spLocks noChangeArrowheads="1"/>
          </p:cNvSpPr>
          <p:nvPr userDrawn="1">
            <p:custDataLst>
              <p:tags r:id="rId22"/>
            </p:custDataLst>
          </p:nvPr>
        </p:nvSpPr>
        <p:spPr bwMode="auto">
          <a:xfrm>
            <a:off x="3764915" y="152400"/>
            <a:ext cx="4768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高中化学同步教学</a:t>
            </a: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-</a:t>
            </a: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化学反应原理（人</a:t>
            </a:r>
            <a:r>
              <a:rPr lang="zh-CN" altLang="en-US" sz="1800" b="1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sym typeface="+mn-ea"/>
              </a:rPr>
              <a:t>教版）</a:t>
            </a: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隶书" panose="02010800040101010101" pitchFamily="2" charset="-122"/>
              <a:ea typeface="华文隶书" panose="0201080004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>
  <p:cSld name="空白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9" name="日期占位符 1"/>
          <p:cNvSpPr>
            <a:spLocks noGrp="1"/>
          </p:cNvSpPr>
          <p:nvPr>
            <p:ph type="dt" sz="half" idx="2"/>
            <p:custDataLst>
              <p:tags r:id="rId2"/>
            </p:custDataLst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buFontTx/>
              <a:buNone/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/>
              <a:cs typeface="+mn-cs"/>
            </a:endParaRPr>
          </a:p>
        </p:txBody>
      </p:sp>
      <p:sp>
        <p:nvSpPr>
          <p:cNvPr id="10" name="页脚占位符 2"/>
          <p:cNvSpPr>
            <a:spLocks noGrp="1"/>
          </p:cNvSpPr>
          <p:nvPr>
            <p:ph type="ftr" sz="quarter" idx="3"/>
            <p:custDataLst>
              <p:tags r:id="rId3"/>
            </p:custDataLst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 algn="ctr">
              <a:buFontTx/>
              <a:buNone/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/>
              <a:cs typeface="+mn-cs"/>
            </a:endParaRPr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8737600" y="6245225"/>
            <a:ext cx="2844800" cy="476250"/>
          </a:xfrm>
        </p:spPr>
        <p:txBody>
          <a:bodyPr vert="horz" wrap="square" lIns="91440" tIns="45720" rIns="91440" bIns="45720" numCol="1" anchor="t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en-US" altLang="zh-CN" sz="1400" strike="noStrike" noProof="1">
                <a:latin typeface="Arial" panose="020b0604020202020204" pitchFamily="34" charset="0"/>
                <a:ea typeface="微软雅黑"/>
                <a:cs typeface="+mn-cs"/>
              </a:rPr>
              <a:t/>
            </a:fld>
            <a:endParaRPr lang="en-US" altLang="zh-CN" sz="1400" strike="noStrike" noProof="1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2_标题幻灯片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9" name="KSO_TEMPLATE" hidden="1"/>
          <p:cNvSpPr/>
          <p:nvPr userDrawn="1">
            <p:custDataLst>
              <p:tags r:id="rId2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8" name="Line 11"/>
          <p:cNvSpPr/>
          <p:nvPr userDrawn="1">
            <p:custDataLst>
              <p:tags r:id="rId3"/>
            </p:custDataLst>
          </p:nvPr>
        </p:nvSpPr>
        <p:spPr>
          <a:xfrm>
            <a:off x="0" y="549275"/>
            <a:ext cx="12125325" cy="9525"/>
          </a:xfrm>
          <a:prstGeom prst="line">
            <a:avLst/>
          </a:prstGeom>
          <a:ln w="508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pic>
        <p:nvPicPr>
          <p:cNvPr id="2059" name="Picture 5" descr="top-2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-38100" y="6688138"/>
            <a:ext cx="12223750" cy="1698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0" name="图片 1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339513" y="0"/>
            <a:ext cx="779462" cy="520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 220"/>
          <p:cNvSpPr/>
          <p:nvPr userDrawn="1">
            <p:custDataLst>
              <p:tags r:id="rId8"/>
            </p:custDataLst>
          </p:nvPr>
        </p:nvSpPr>
        <p:spPr>
          <a:xfrm rot="10800000">
            <a:off x="2054225" y="-12700"/>
            <a:ext cx="9261475" cy="5207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文本框 9"/>
          <p:cNvSpPr txBox="1">
            <a:spLocks noChangeArrowheads="1"/>
          </p:cNvSpPr>
          <p:nvPr userDrawn="1">
            <p:custDataLst>
              <p:tags r:id="rId9"/>
            </p:custDataLst>
          </p:nvPr>
        </p:nvSpPr>
        <p:spPr bwMode="auto">
          <a:xfrm>
            <a:off x="2989263" y="-61912"/>
            <a:ext cx="78168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走进高中化学：初高中化学衔接教学</a:t>
            </a:r>
            <a:endParaRPr kumimoji="0" lang="zh-CN" altLang="en-US" sz="36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隶书" panose="02010800040101010101" pitchFamily="2" charset="-122"/>
              <a:ea typeface="华文隶书" panose="02010800040101010101" pitchFamily="2" charset="-122"/>
              <a:cs typeface="+mn-cs"/>
            </a:endParaRPr>
          </a:p>
        </p:txBody>
      </p:sp>
      <p:pic>
        <p:nvPicPr>
          <p:cNvPr id="2063" name="图片 10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0" y="-12700"/>
            <a:ext cx="2455863" cy="51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64" name="Line 11"/>
          <p:cNvSpPr/>
          <p:nvPr userDrawn="1">
            <p:custDataLst>
              <p:tags r:id="rId12"/>
            </p:custDataLst>
          </p:nvPr>
        </p:nvSpPr>
        <p:spPr>
          <a:xfrm>
            <a:off x="0" y="549275"/>
            <a:ext cx="12125325" cy="9525"/>
          </a:xfrm>
          <a:prstGeom prst="line">
            <a:avLst/>
          </a:prstGeom>
          <a:ln w="508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pic>
        <p:nvPicPr>
          <p:cNvPr id="2065" name="Picture 5" descr="top-2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-38100" y="6688138"/>
            <a:ext cx="12223750" cy="1698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6" name="图片 1"/>
          <p:cNvPicPr>
            <a:picLocks noChangeAspect="1"/>
          </p:cNvPicPr>
          <p:nvPr userDrawn="1">
            <p:custDataLst>
              <p:tags r:id="rId14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339513" y="0"/>
            <a:ext cx="779462" cy="520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" name=" 220"/>
          <p:cNvSpPr/>
          <p:nvPr userDrawn="1">
            <p:custDataLst>
              <p:tags r:id="rId15"/>
            </p:custDataLst>
          </p:nvPr>
        </p:nvSpPr>
        <p:spPr>
          <a:xfrm rot="10800000">
            <a:off x="2054225" y="-12700"/>
            <a:ext cx="9261475" cy="5207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69" name="图片 10"/>
          <p:cNvPicPr>
            <a:picLocks noChangeAspect="1"/>
          </p:cNvPicPr>
          <p:nvPr userDrawn="1">
            <p:custDataLst>
              <p:tags r:id="rId16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0" y="0"/>
            <a:ext cx="2455863" cy="511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0" name="图片 3092" descr="8}C_Q{2F$WQU2_@~KE_OJ(T"/>
          <p:cNvPicPr>
            <a:picLocks noChangeAspect="1"/>
          </p:cNvPicPr>
          <p:nvPr userDrawn="1">
            <p:custDataLst>
              <p:tags r:id="rId18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0" y="503238"/>
            <a:ext cx="12192000" cy="1285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1" name="图片 3093" descr="4_T9KPNGVHI55YO_{UO]6GF"/>
          <p:cNvPicPr>
            <a:picLocks noChangeAspect="1"/>
          </p:cNvPicPr>
          <p:nvPr userDrawn="1">
            <p:custDataLst>
              <p:tags r:id="rId20"/>
            </p:custDataLst>
          </p:nvPr>
        </p:nvPicPr>
        <p:blipFill>
          <a:blip r:embed="rId19"/>
          <a:stretch>
            <a:fillRect/>
          </a:stretch>
        </p:blipFill>
        <p:spPr>
          <a:xfrm>
            <a:off x="11282363" y="-12700"/>
            <a:ext cx="909637" cy="587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2" name="图片 3094" descr="8}C_Q{2F$WQU2_@~KE_OJ(T"/>
          <p:cNvPicPr>
            <a:picLocks noChangeAspect="1"/>
          </p:cNvPicPr>
          <p:nvPr userDrawn="1">
            <p:custDataLst>
              <p:tags r:id="rId21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-25400" y="6692900"/>
            <a:ext cx="12192000" cy="165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1" name="文本框 9"/>
          <p:cNvSpPr txBox="1">
            <a:spLocks noChangeArrowheads="1"/>
          </p:cNvSpPr>
          <p:nvPr userDrawn="1">
            <p:custDataLst>
              <p:tags r:id="rId22"/>
            </p:custDataLst>
          </p:nvPr>
        </p:nvSpPr>
        <p:spPr bwMode="auto">
          <a:xfrm>
            <a:off x="3764915" y="152400"/>
            <a:ext cx="4768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高中化学同步教学</a:t>
            </a: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-</a:t>
            </a: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化学反应原理（人</a:t>
            </a:r>
            <a:r>
              <a:rPr lang="zh-CN" altLang="en-US" sz="1800" b="1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sym typeface="+mn-ea"/>
              </a:rPr>
              <a:t>教版）</a:t>
            </a: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隶书" panose="02010800040101010101" pitchFamily="2" charset="-122"/>
              <a:ea typeface="华文隶书" panose="0201080004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>
  <p:cSld name="空白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9" name="日期占位符 1"/>
          <p:cNvSpPr>
            <a:spLocks noGrp="1"/>
          </p:cNvSpPr>
          <p:nvPr>
            <p:ph type="dt" sz="half" idx="2"/>
            <p:custDataLst>
              <p:tags r:id="rId2"/>
            </p:custDataLst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buFontTx/>
              <a:buNone/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/>
              <a:cs typeface="+mn-cs"/>
            </a:endParaRPr>
          </a:p>
        </p:txBody>
      </p:sp>
      <p:sp>
        <p:nvSpPr>
          <p:cNvPr id="10" name="页脚占位符 2"/>
          <p:cNvSpPr>
            <a:spLocks noGrp="1"/>
          </p:cNvSpPr>
          <p:nvPr>
            <p:ph type="ftr" sz="quarter" idx="3"/>
            <p:custDataLst>
              <p:tags r:id="rId3"/>
            </p:custDataLst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 algn="ctr">
              <a:buFontTx/>
              <a:buNone/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/>
              <a:cs typeface="+mn-cs"/>
            </a:endParaRPr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8737600" y="6245225"/>
            <a:ext cx="2844800" cy="476250"/>
          </a:xfrm>
        </p:spPr>
        <p:txBody>
          <a:bodyPr vert="horz" wrap="square" lIns="91440" tIns="45720" rIns="91440" bIns="45720" numCol="1" anchor="t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en-US" altLang="zh-CN" sz="1400" strike="noStrike" noProof="1">
                <a:latin typeface="Arial" panose="020b0604020202020204" pitchFamily="34" charset="0"/>
                <a:ea typeface="微软雅黑"/>
                <a:cs typeface="+mn-cs"/>
              </a:rPr>
              <a:t/>
            </a:fld>
            <a:endParaRPr lang="en-US" altLang="zh-CN" sz="1400" strike="noStrike" noProof="1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27.xml" /><Relationship Id="rId11" Type="http://schemas.openxmlformats.org/officeDocument/2006/relationships/tags" Target="../tags/tag28.xml" /><Relationship Id="rId12" Type="http://schemas.openxmlformats.org/officeDocument/2006/relationships/image" Target="../media/image3.png" /><Relationship Id="rId13" Type="http://schemas.openxmlformats.org/officeDocument/2006/relationships/tags" Target="../tags/tag29.xml" /><Relationship Id="rId14" Type="http://schemas.openxmlformats.org/officeDocument/2006/relationships/image" Target="file:///D:\qq&#25991;&#20214;\712321467\Image\C2C\Image2\%7b75232B38-A165-1FB7-499C-2E1C792CACB5%7d.png" TargetMode="External" /><Relationship Id="rId15" Type="http://schemas.openxmlformats.org/officeDocument/2006/relationships/image" Target="../media/image6.png" /><Relationship Id="rId16" Type="http://schemas.openxmlformats.org/officeDocument/2006/relationships/tags" Target="../tags/tag30.xml" /><Relationship Id="rId17" Type="http://schemas.openxmlformats.org/officeDocument/2006/relationships/tags" Target="../tags/tag31.xml" /><Relationship Id="rId18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tags" Target="../tags/tag22.xml" /><Relationship Id="rId4" Type="http://schemas.openxmlformats.org/officeDocument/2006/relationships/tags" Target="../tags/tag23.xml" /><Relationship Id="rId5" Type="http://schemas.openxmlformats.org/officeDocument/2006/relationships/tags" Target="../tags/tag24.xml" /><Relationship Id="rId6" Type="http://schemas.openxmlformats.org/officeDocument/2006/relationships/image" Target="../media/image1.jpeg" /><Relationship Id="rId7" Type="http://schemas.openxmlformats.org/officeDocument/2006/relationships/tags" Target="../tags/tag25.xml" /><Relationship Id="rId8" Type="http://schemas.openxmlformats.org/officeDocument/2006/relationships/image" Target="../media/image2.png" /><Relationship Id="rId9" Type="http://schemas.openxmlformats.org/officeDocument/2006/relationships/tags" Target="../tags/tag26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tags" Target="../tags/tag58.xml" /><Relationship Id="rId11" Type="http://schemas.openxmlformats.org/officeDocument/2006/relationships/tags" Target="../tags/tag59.xml" /><Relationship Id="rId12" Type="http://schemas.openxmlformats.org/officeDocument/2006/relationships/image" Target="../media/image3.png" /><Relationship Id="rId13" Type="http://schemas.openxmlformats.org/officeDocument/2006/relationships/tags" Target="../tags/tag60.xml" /><Relationship Id="rId14" Type="http://schemas.openxmlformats.org/officeDocument/2006/relationships/image" Target="file:///D:\qq&#25991;&#20214;\712321467\Image\C2C\Image2\%7b75232B38-A165-1FB7-499C-2E1C792CACB5%7d.png" TargetMode="External" /><Relationship Id="rId15" Type="http://schemas.openxmlformats.org/officeDocument/2006/relationships/image" Target="../media/image6.png" /><Relationship Id="rId16" Type="http://schemas.openxmlformats.org/officeDocument/2006/relationships/tags" Target="../tags/tag61.xml" /><Relationship Id="rId17" Type="http://schemas.openxmlformats.org/officeDocument/2006/relationships/tags" Target="../tags/tag62.xml" /><Relationship Id="rId18" Type="http://schemas.openxmlformats.org/officeDocument/2006/relationships/theme" Target="../theme/theme2.xml" /><Relationship Id="rId2" Type="http://schemas.openxmlformats.org/officeDocument/2006/relationships/slideLayout" Target="../slideLayouts/slideLayout4.xml" /><Relationship Id="rId3" Type="http://schemas.openxmlformats.org/officeDocument/2006/relationships/tags" Target="../tags/tag53.xml" /><Relationship Id="rId4" Type="http://schemas.openxmlformats.org/officeDocument/2006/relationships/tags" Target="../tags/tag54.xml" /><Relationship Id="rId5" Type="http://schemas.openxmlformats.org/officeDocument/2006/relationships/tags" Target="../tags/tag55.xml" /><Relationship Id="rId6" Type="http://schemas.openxmlformats.org/officeDocument/2006/relationships/image" Target="../media/image1.jpeg" /><Relationship Id="rId7" Type="http://schemas.openxmlformats.org/officeDocument/2006/relationships/tags" Target="../tags/tag56.xml" /><Relationship Id="rId8" Type="http://schemas.openxmlformats.org/officeDocument/2006/relationships/image" Target="../media/image2.png" /><Relationship Id="rId9" Type="http://schemas.openxmlformats.org/officeDocument/2006/relationships/tags" Target="../tags/tag57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>
          <p:custDataLst>
            <p:tags r:id="rId3"/>
          </p:custDataLst>
        </p:nvPr>
      </p:nvGrpSpPr>
      <p:grpSpPr/>
      <p:sp>
        <p:nvSpPr>
          <p:cNvPr id="2" name="KSO_TEMPLATE" hidden="1"/>
          <p:cNvSpPr/>
          <p:nvPr>
            <p:custDataLst>
              <p:tags r:id="rId4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7" name="Line 11"/>
          <p:cNvSpPr/>
          <p:nvPr>
            <p:custDataLst>
              <p:tags r:id="rId5"/>
            </p:custDataLst>
          </p:nvPr>
        </p:nvSpPr>
        <p:spPr>
          <a:xfrm>
            <a:off x="0" y="549275"/>
            <a:ext cx="12125325" cy="9525"/>
          </a:xfrm>
          <a:prstGeom prst="line">
            <a:avLst/>
          </a:prstGeom>
          <a:ln w="508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pic>
        <p:nvPicPr>
          <p:cNvPr id="1028" name="Picture 5" descr="top-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-38100" y="6688138"/>
            <a:ext cx="12223750" cy="1698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9" name="图片 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339513" y="0"/>
            <a:ext cx="779462" cy="520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0" name=" 220"/>
          <p:cNvSpPr/>
          <p:nvPr>
            <p:custDataLst>
              <p:tags r:id="rId10"/>
            </p:custDataLst>
          </p:nvPr>
        </p:nvSpPr>
        <p:spPr>
          <a:xfrm rot="10800000">
            <a:off x="2054225" y="-12700"/>
            <a:ext cx="9261475" cy="5207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1" name="文本框 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286760" y="36830"/>
            <a:ext cx="679577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高中化学同步教学</a:t>
            </a:r>
            <a:r>
              <a:rPr kumimoji="0" lang="en-US" altLang="zh-CN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-</a:t>
            </a:r>
            <a:r>
              <a:rPr kumimoji="0" lang="zh-CN" altLang="en-US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人教版（化学反应原理）</a:t>
            </a:r>
            <a:endParaRPr kumimoji="0" lang="zh-CN" altLang="en-US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隶书" panose="02010800040101010101" pitchFamily="2" charset="-122"/>
              <a:ea typeface="华文隶书" panose="02010800040101010101" pitchFamily="2" charset="-122"/>
              <a:cs typeface="+mn-cs"/>
            </a:endParaRPr>
          </a:p>
        </p:txBody>
      </p:sp>
      <p:pic>
        <p:nvPicPr>
          <p:cNvPr id="1032" name="图片 10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0" y="-12700"/>
            <a:ext cx="2455863" cy="511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3" name="图片 1073743875" descr="学科网 zxxk.com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5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34" name="图片 1073743875" descr="学科网 zxxk.com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5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微软雅黑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微软雅黑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微软雅黑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微软雅黑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微软雅黑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微软雅黑"/>
        </a:defRPr>
      </a:lvl5pPr>
      <a:lvl6pPr marL="2514600" lvl="5" indent="-228600" algn="l" defTabSz="914400" rtl="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6pPr>
      <a:lvl7pPr marL="2971800" lvl="6" indent="-228600" algn="l" defTabSz="914400" rtl="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7pPr>
      <a:lvl8pPr marL="3429000" lvl="7" indent="-228600" algn="l" defTabSz="914400" rtl="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8pPr>
      <a:lvl9pPr marL="3886200" lvl="8" indent="-228600" algn="l" defTabSz="914400" rtl="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>
          <p:custDataLst>
            <p:tags r:id="rId3"/>
          </p:custDataLst>
        </p:nvPr>
      </p:nvGrpSpPr>
      <p:grpSpPr/>
      <p:sp>
        <p:nvSpPr>
          <p:cNvPr id="2" name="KSO_TEMPLATE" hidden="1"/>
          <p:cNvSpPr/>
          <p:nvPr>
            <p:custDataLst>
              <p:tags r:id="rId4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7" name="Line 11"/>
          <p:cNvSpPr/>
          <p:nvPr>
            <p:custDataLst>
              <p:tags r:id="rId5"/>
            </p:custDataLst>
          </p:nvPr>
        </p:nvSpPr>
        <p:spPr>
          <a:xfrm>
            <a:off x="0" y="549275"/>
            <a:ext cx="12125325" cy="9525"/>
          </a:xfrm>
          <a:prstGeom prst="line">
            <a:avLst/>
          </a:prstGeom>
          <a:ln w="508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pic>
        <p:nvPicPr>
          <p:cNvPr id="1028" name="Picture 5" descr="top-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-38100" y="6688138"/>
            <a:ext cx="12223750" cy="1698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9" name="图片 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339513" y="0"/>
            <a:ext cx="779462" cy="520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0" name=" 220"/>
          <p:cNvSpPr/>
          <p:nvPr>
            <p:custDataLst>
              <p:tags r:id="rId10"/>
            </p:custDataLst>
          </p:nvPr>
        </p:nvSpPr>
        <p:spPr>
          <a:xfrm rot="10800000">
            <a:off x="2054225" y="-12700"/>
            <a:ext cx="9261475" cy="52070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1" name="文本框 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286760" y="36830"/>
            <a:ext cx="679577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高中化学同步教学</a:t>
            </a:r>
            <a:r>
              <a:rPr kumimoji="0" lang="en-US" altLang="zh-CN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-</a:t>
            </a:r>
            <a:r>
              <a:rPr kumimoji="0" lang="zh-CN" altLang="en-US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隶书" panose="02010800040101010101" pitchFamily="2" charset="-122"/>
                <a:ea typeface="华文隶书" panose="02010800040101010101" pitchFamily="2" charset="-122"/>
                <a:cs typeface="+mn-cs"/>
              </a:rPr>
              <a:t>人教版（化学反应原理）</a:t>
            </a:r>
            <a:endParaRPr kumimoji="0" lang="zh-CN" altLang="en-US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隶书" panose="02010800040101010101" pitchFamily="2" charset="-122"/>
              <a:ea typeface="华文隶书" panose="02010800040101010101" pitchFamily="2" charset="-122"/>
              <a:cs typeface="+mn-cs"/>
            </a:endParaRPr>
          </a:p>
        </p:txBody>
      </p:sp>
      <p:pic>
        <p:nvPicPr>
          <p:cNvPr id="1032" name="图片 10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0" y="-12700"/>
            <a:ext cx="2455863" cy="511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3" name="图片 1073743875" descr="学科网 zxxk.com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5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34" name="图片 1073743875" descr="学科网 zxxk.com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5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ransition/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微软雅黑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微软雅黑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微软雅黑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微软雅黑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微软雅黑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微软雅黑"/>
        </a:defRPr>
      </a:lvl5pPr>
      <a:lvl6pPr marL="2514600" lvl="5" indent="-228600" algn="l" defTabSz="914400" rtl="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6pPr>
      <a:lvl7pPr marL="2971800" lvl="6" indent="-228600" algn="l" defTabSz="914400" rtl="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7pPr>
      <a:lvl8pPr marL="3429000" lvl="7" indent="-228600" algn="l" defTabSz="914400" rtl="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8pPr>
      <a:lvl9pPr marL="3886200" lvl="8" indent="-228600" algn="l" defTabSz="914400" rtl="0" eaLnBrk="1" fontAlgn="base" latinLnBrk="0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Arial" panose="020b0604020202020204" pitchFamily="34" charset="0"/>
          <a:ea typeface="微软雅黑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63.xml" /><Relationship Id="rId3" Type="http://schemas.openxmlformats.org/officeDocument/2006/relationships/tags" Target="../tags/tag64.xml" /><Relationship Id="rId4" Type="http://schemas.openxmlformats.org/officeDocument/2006/relationships/tags" Target="../tags/tag65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image" Target="../media/image18.png" /><Relationship Id="rId11" Type="http://schemas.openxmlformats.org/officeDocument/2006/relationships/tags" Target="../tags/tag236.xml" /><Relationship Id="rId12" Type="http://schemas.openxmlformats.org/officeDocument/2006/relationships/tags" Target="../tags/tag237.xml" /><Relationship Id="rId13" Type="http://schemas.openxmlformats.org/officeDocument/2006/relationships/tags" Target="../tags/tag238.xml" /><Relationship Id="rId14" Type="http://schemas.openxmlformats.org/officeDocument/2006/relationships/tags" Target="../tags/tag239.xml" /><Relationship Id="rId2" Type="http://schemas.openxmlformats.org/officeDocument/2006/relationships/tags" Target="../tags/tag229.xml" /><Relationship Id="rId3" Type="http://schemas.openxmlformats.org/officeDocument/2006/relationships/tags" Target="../tags/tag230.xml" /><Relationship Id="rId4" Type="http://schemas.openxmlformats.org/officeDocument/2006/relationships/tags" Target="../tags/tag231.xml" /><Relationship Id="rId5" Type="http://schemas.openxmlformats.org/officeDocument/2006/relationships/tags" Target="../tags/tag232.xml" /><Relationship Id="rId6" Type="http://schemas.openxmlformats.org/officeDocument/2006/relationships/tags" Target="../tags/tag233.xml" /><Relationship Id="rId7" Type="http://schemas.openxmlformats.org/officeDocument/2006/relationships/tags" Target="../tags/tag234.xml" /><Relationship Id="rId8" Type="http://schemas.openxmlformats.org/officeDocument/2006/relationships/image" Target="../media/image17.png" /><Relationship Id="rId9" Type="http://schemas.openxmlformats.org/officeDocument/2006/relationships/tags" Target="../tags/tag23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ags" Target="../tags/tag240.xml" /><Relationship Id="rId3" Type="http://schemas.openxmlformats.org/officeDocument/2006/relationships/image" Target="../media/image19.png" /><Relationship Id="rId4" Type="http://schemas.openxmlformats.org/officeDocument/2006/relationships/tags" Target="../tags/tag241.xml" /><Relationship Id="rId5" Type="http://schemas.openxmlformats.org/officeDocument/2006/relationships/image" Target="../media/image20.png" /><Relationship Id="rId6" Type="http://schemas.openxmlformats.org/officeDocument/2006/relationships/tags" Target="../tags/tag242.xml" /><Relationship Id="rId7" Type="http://schemas.openxmlformats.org/officeDocument/2006/relationships/tags" Target="../tags/tag243.xml" /><Relationship Id="rId8" Type="http://schemas.openxmlformats.org/officeDocument/2006/relationships/tags" Target="../tags/tag244.xml" /><Relationship Id="rId9" Type="http://schemas.openxmlformats.org/officeDocument/2006/relationships/tags" Target="../tags/tag245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ags" Target="../tags/tag246.xml" /><Relationship Id="rId3" Type="http://schemas.openxmlformats.org/officeDocument/2006/relationships/tags" Target="../tags/tag247.xml" /><Relationship Id="rId4" Type="http://schemas.openxmlformats.org/officeDocument/2006/relationships/image" Target="../media/image21.png" /><Relationship Id="rId5" Type="http://schemas.openxmlformats.org/officeDocument/2006/relationships/tags" Target="../tags/tag248.xml" /><Relationship Id="rId6" Type="http://schemas.openxmlformats.org/officeDocument/2006/relationships/tags" Target="../tags/tag249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ags" Target="../tags/tag250.xml" /><Relationship Id="rId3" Type="http://schemas.openxmlformats.org/officeDocument/2006/relationships/tags" Target="../tags/tag251.xml" /><Relationship Id="rId4" Type="http://schemas.openxmlformats.org/officeDocument/2006/relationships/image" Target="../media/image22.png" /><Relationship Id="rId5" Type="http://schemas.openxmlformats.org/officeDocument/2006/relationships/tags" Target="../tags/tag252.xml" /><Relationship Id="rId6" Type="http://schemas.openxmlformats.org/officeDocument/2006/relationships/tags" Target="../tags/tag253.xml" /><Relationship Id="rId7" Type="http://schemas.openxmlformats.org/officeDocument/2006/relationships/image" Target="../media/image23.png" /><Relationship Id="rId8" Type="http://schemas.openxmlformats.org/officeDocument/2006/relationships/tags" Target="../tags/tag25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tags" Target="../tags/tag261.xml" /><Relationship Id="rId11" Type="http://schemas.openxmlformats.org/officeDocument/2006/relationships/tags" Target="../tags/tag262.xml" /><Relationship Id="rId12" Type="http://schemas.openxmlformats.org/officeDocument/2006/relationships/tags" Target="../tags/tag263.xml" /><Relationship Id="rId13" Type="http://schemas.openxmlformats.org/officeDocument/2006/relationships/tags" Target="../tags/tag264.xml" /><Relationship Id="rId14" Type="http://schemas.openxmlformats.org/officeDocument/2006/relationships/tags" Target="../tags/tag265.xml" /><Relationship Id="rId15" Type="http://schemas.openxmlformats.org/officeDocument/2006/relationships/tags" Target="../tags/tag266.xml" /><Relationship Id="rId2" Type="http://schemas.openxmlformats.org/officeDocument/2006/relationships/tags" Target="../tags/tag255.xml" /><Relationship Id="rId3" Type="http://schemas.openxmlformats.org/officeDocument/2006/relationships/tags" Target="../tags/tag256.xml" /><Relationship Id="rId4" Type="http://schemas.openxmlformats.org/officeDocument/2006/relationships/tags" Target="../tags/tag257.xml" /><Relationship Id="rId5" Type="http://schemas.openxmlformats.org/officeDocument/2006/relationships/tags" Target="../tags/tag258.xml" /><Relationship Id="rId6" Type="http://schemas.openxmlformats.org/officeDocument/2006/relationships/tags" Target="../tags/tag259.xml" /><Relationship Id="rId7" Type="http://schemas.openxmlformats.org/officeDocument/2006/relationships/image" Target="../media/image17.png" /><Relationship Id="rId8" Type="http://schemas.openxmlformats.org/officeDocument/2006/relationships/tags" Target="../tags/tag260.xml" /><Relationship Id="rId9" Type="http://schemas.openxmlformats.org/officeDocument/2006/relationships/image" Target="../media/image18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tags" Target="../tags/tag273.xml" /><Relationship Id="rId11" Type="http://schemas.openxmlformats.org/officeDocument/2006/relationships/tags" Target="../tags/tag274.xml" /><Relationship Id="rId12" Type="http://schemas.openxmlformats.org/officeDocument/2006/relationships/tags" Target="../tags/tag275.xml" /><Relationship Id="rId13" Type="http://schemas.openxmlformats.org/officeDocument/2006/relationships/tags" Target="../tags/tag276.xml" /><Relationship Id="rId14" Type="http://schemas.openxmlformats.org/officeDocument/2006/relationships/tags" Target="../tags/tag277.xml" /><Relationship Id="rId15" Type="http://schemas.openxmlformats.org/officeDocument/2006/relationships/tags" Target="../tags/tag278.xml" /><Relationship Id="rId16" Type="http://schemas.openxmlformats.org/officeDocument/2006/relationships/tags" Target="../tags/tag279.xml" /><Relationship Id="rId17" Type="http://schemas.openxmlformats.org/officeDocument/2006/relationships/tags" Target="../tags/tag280.xml" /><Relationship Id="rId18" Type="http://schemas.openxmlformats.org/officeDocument/2006/relationships/tags" Target="../tags/tag281.xml" /><Relationship Id="rId19" Type="http://schemas.openxmlformats.org/officeDocument/2006/relationships/tags" Target="../tags/tag282.xml" /><Relationship Id="rId2" Type="http://schemas.openxmlformats.org/officeDocument/2006/relationships/tags" Target="../tags/tag267.xml" /><Relationship Id="rId20" Type="http://schemas.openxmlformats.org/officeDocument/2006/relationships/image" Target="../media/image24.png" /><Relationship Id="rId21" Type="http://schemas.openxmlformats.org/officeDocument/2006/relationships/tags" Target="../tags/tag283.xml" /><Relationship Id="rId3" Type="http://schemas.openxmlformats.org/officeDocument/2006/relationships/tags" Target="../tags/tag268.xml" /><Relationship Id="rId4" Type="http://schemas.openxmlformats.org/officeDocument/2006/relationships/image" Target="../media/image15.png" /><Relationship Id="rId5" Type="http://schemas.openxmlformats.org/officeDocument/2006/relationships/tags" Target="../tags/tag269.xml" /><Relationship Id="rId6" Type="http://schemas.openxmlformats.org/officeDocument/2006/relationships/image" Target="../media/image16.png" /><Relationship Id="rId7" Type="http://schemas.openxmlformats.org/officeDocument/2006/relationships/tags" Target="../tags/tag270.xml" /><Relationship Id="rId8" Type="http://schemas.openxmlformats.org/officeDocument/2006/relationships/tags" Target="../tags/tag271.xml" /><Relationship Id="rId9" Type="http://schemas.openxmlformats.org/officeDocument/2006/relationships/tags" Target="../tags/tag27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tags" Target="../tags/tag73.xml" /><Relationship Id="rId11" Type="http://schemas.openxmlformats.org/officeDocument/2006/relationships/tags" Target="../tags/tag74.xml" /><Relationship Id="rId12" Type="http://schemas.openxmlformats.org/officeDocument/2006/relationships/tags" Target="../tags/tag75.xml" /><Relationship Id="rId13" Type="http://schemas.openxmlformats.org/officeDocument/2006/relationships/tags" Target="../tags/tag76.xml" /><Relationship Id="rId14" Type="http://schemas.openxmlformats.org/officeDocument/2006/relationships/tags" Target="../tags/tag77.xml" /><Relationship Id="rId2" Type="http://schemas.openxmlformats.org/officeDocument/2006/relationships/tags" Target="../tags/tag66.xml" /><Relationship Id="rId3" Type="http://schemas.openxmlformats.org/officeDocument/2006/relationships/tags" Target="../tags/tag67.xml" /><Relationship Id="rId4" Type="http://schemas.openxmlformats.org/officeDocument/2006/relationships/image" Target="../media/image7.png" /><Relationship Id="rId5" Type="http://schemas.openxmlformats.org/officeDocument/2006/relationships/tags" Target="../tags/tag68.xml" /><Relationship Id="rId6" Type="http://schemas.openxmlformats.org/officeDocument/2006/relationships/tags" Target="../tags/tag69.xml" /><Relationship Id="rId7" Type="http://schemas.openxmlformats.org/officeDocument/2006/relationships/tags" Target="../tags/tag70.xml" /><Relationship Id="rId8" Type="http://schemas.openxmlformats.org/officeDocument/2006/relationships/tags" Target="../tags/tag71.xml" /><Relationship Id="rId9" Type="http://schemas.openxmlformats.org/officeDocument/2006/relationships/tags" Target="../tags/tag7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tags" Target="../tags/tag86.xml" /><Relationship Id="rId11" Type="http://schemas.openxmlformats.org/officeDocument/2006/relationships/tags" Target="../tags/tag87.xml" /><Relationship Id="rId12" Type="http://schemas.openxmlformats.org/officeDocument/2006/relationships/tags" Target="../tags/tag88.xml" /><Relationship Id="rId13" Type="http://schemas.openxmlformats.org/officeDocument/2006/relationships/tags" Target="../tags/tag89.xml" /><Relationship Id="rId14" Type="http://schemas.openxmlformats.org/officeDocument/2006/relationships/tags" Target="../tags/tag90.xml" /><Relationship Id="rId15" Type="http://schemas.openxmlformats.org/officeDocument/2006/relationships/tags" Target="../tags/tag91.xml" /><Relationship Id="rId16" Type="http://schemas.openxmlformats.org/officeDocument/2006/relationships/tags" Target="../tags/tag92.xml" /><Relationship Id="rId17" Type="http://schemas.openxmlformats.org/officeDocument/2006/relationships/tags" Target="../tags/tag93.xml" /><Relationship Id="rId18" Type="http://schemas.openxmlformats.org/officeDocument/2006/relationships/tags" Target="../tags/tag94.xml" /><Relationship Id="rId19" Type="http://schemas.openxmlformats.org/officeDocument/2006/relationships/oleObject" Target="../embeddings/oleObject1.bin" TargetMode="Internal" /><Relationship Id="rId2" Type="http://schemas.openxmlformats.org/officeDocument/2006/relationships/tags" Target="../tags/tag78.xml" /><Relationship Id="rId20" Type="http://schemas.openxmlformats.org/officeDocument/2006/relationships/image" Target="../media/image8.png" /><Relationship Id="rId21" Type="http://schemas.openxmlformats.org/officeDocument/2006/relationships/tags" Target="../tags/tag95.xml" /><Relationship Id="rId22" Type="http://schemas.openxmlformats.org/officeDocument/2006/relationships/tags" Target="../tags/tag96.xml" /><Relationship Id="rId23" Type="http://schemas.openxmlformats.org/officeDocument/2006/relationships/tags" Target="../tags/tag97.xml" /><Relationship Id="rId24" Type="http://schemas.openxmlformats.org/officeDocument/2006/relationships/tags" Target="../tags/tag98.xml" /><Relationship Id="rId25" Type="http://schemas.openxmlformats.org/officeDocument/2006/relationships/tags" Target="../tags/tag99.xml" /><Relationship Id="rId26" Type="http://schemas.openxmlformats.org/officeDocument/2006/relationships/tags" Target="../tags/tag100.xml" /><Relationship Id="rId27" Type="http://schemas.openxmlformats.org/officeDocument/2006/relationships/tags" Target="../tags/tag101.xml" /><Relationship Id="rId28" Type="http://schemas.openxmlformats.org/officeDocument/2006/relationships/tags" Target="../tags/tag102.xml" /><Relationship Id="rId29" Type="http://schemas.openxmlformats.org/officeDocument/2006/relationships/tags" Target="../tags/tag103.xml" /><Relationship Id="rId3" Type="http://schemas.openxmlformats.org/officeDocument/2006/relationships/tags" Target="../tags/tag79.xml" /><Relationship Id="rId30" Type="http://schemas.openxmlformats.org/officeDocument/2006/relationships/tags" Target="../tags/tag104.xml" /><Relationship Id="rId31" Type="http://schemas.openxmlformats.org/officeDocument/2006/relationships/tags" Target="../tags/tag105.xml" /><Relationship Id="rId32" Type="http://schemas.openxmlformats.org/officeDocument/2006/relationships/tags" Target="../tags/tag106.xml" /><Relationship Id="rId33" Type="http://schemas.openxmlformats.org/officeDocument/2006/relationships/tags" Target="../tags/tag107.xml" /><Relationship Id="rId34" Type="http://schemas.openxmlformats.org/officeDocument/2006/relationships/tags" Target="../tags/tag108.xml" /><Relationship Id="rId35" Type="http://schemas.openxmlformats.org/officeDocument/2006/relationships/tags" Target="../tags/tag109.xml" /><Relationship Id="rId36" Type="http://schemas.openxmlformats.org/officeDocument/2006/relationships/tags" Target="../tags/tag110.xml" /><Relationship Id="rId37" Type="http://schemas.openxmlformats.org/officeDocument/2006/relationships/tags" Target="../tags/tag111.xml" /><Relationship Id="rId38" Type="http://schemas.openxmlformats.org/officeDocument/2006/relationships/tags" Target="../tags/tag112.xml" /><Relationship Id="rId39" Type="http://schemas.openxmlformats.org/officeDocument/2006/relationships/tags" Target="../tags/tag113.xml" /><Relationship Id="rId4" Type="http://schemas.openxmlformats.org/officeDocument/2006/relationships/tags" Target="../tags/tag80.xml" /><Relationship Id="rId40" Type="http://schemas.openxmlformats.org/officeDocument/2006/relationships/tags" Target="../tags/tag114.xml" /><Relationship Id="rId41" Type="http://schemas.openxmlformats.org/officeDocument/2006/relationships/vmlDrawing" Target="../drawings/vmlDrawing1.vml" /><Relationship Id="rId5" Type="http://schemas.openxmlformats.org/officeDocument/2006/relationships/tags" Target="../tags/tag81.xml" /><Relationship Id="rId6" Type="http://schemas.openxmlformats.org/officeDocument/2006/relationships/tags" Target="../tags/tag82.xml" /><Relationship Id="rId7" Type="http://schemas.openxmlformats.org/officeDocument/2006/relationships/tags" Target="../tags/tag83.xml" /><Relationship Id="rId8" Type="http://schemas.openxmlformats.org/officeDocument/2006/relationships/tags" Target="../tags/tag84.xml" /><Relationship Id="rId9" Type="http://schemas.openxmlformats.org/officeDocument/2006/relationships/tags" Target="../tags/tag85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123.xml" /><Relationship Id="rId11" Type="http://schemas.openxmlformats.org/officeDocument/2006/relationships/tags" Target="../tags/tag124.xml" /><Relationship Id="rId12" Type="http://schemas.openxmlformats.org/officeDocument/2006/relationships/tags" Target="../tags/tag125.xml" /><Relationship Id="rId13" Type="http://schemas.openxmlformats.org/officeDocument/2006/relationships/tags" Target="../tags/tag126.xml" /><Relationship Id="rId14" Type="http://schemas.openxmlformats.org/officeDocument/2006/relationships/tags" Target="../tags/tag127.xml" /><Relationship Id="rId15" Type="http://schemas.openxmlformats.org/officeDocument/2006/relationships/tags" Target="../tags/tag128.xml" /><Relationship Id="rId16" Type="http://schemas.openxmlformats.org/officeDocument/2006/relationships/tags" Target="../tags/tag129.xml" /><Relationship Id="rId2" Type="http://schemas.openxmlformats.org/officeDocument/2006/relationships/tags" Target="../tags/tag115.xml" /><Relationship Id="rId3" Type="http://schemas.openxmlformats.org/officeDocument/2006/relationships/tags" Target="../tags/tag116.xml" /><Relationship Id="rId4" Type="http://schemas.openxmlformats.org/officeDocument/2006/relationships/tags" Target="../tags/tag117.xml" /><Relationship Id="rId5" Type="http://schemas.openxmlformats.org/officeDocument/2006/relationships/tags" Target="../tags/tag118.xml" /><Relationship Id="rId6" Type="http://schemas.openxmlformats.org/officeDocument/2006/relationships/tags" Target="../tags/tag119.xml" /><Relationship Id="rId7" Type="http://schemas.openxmlformats.org/officeDocument/2006/relationships/tags" Target="../tags/tag120.xml" /><Relationship Id="rId8" Type="http://schemas.openxmlformats.org/officeDocument/2006/relationships/tags" Target="../tags/tag121.xml" /><Relationship Id="rId9" Type="http://schemas.openxmlformats.org/officeDocument/2006/relationships/tags" Target="../tags/tag12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tags" Target="../tags/tag136.xml" /><Relationship Id="rId11" Type="http://schemas.openxmlformats.org/officeDocument/2006/relationships/tags" Target="../tags/tag137.xml" /><Relationship Id="rId12" Type="http://schemas.openxmlformats.org/officeDocument/2006/relationships/tags" Target="../tags/tag138.xml" /><Relationship Id="rId13" Type="http://schemas.openxmlformats.org/officeDocument/2006/relationships/tags" Target="../tags/tag139.xml" /><Relationship Id="rId14" Type="http://schemas.openxmlformats.org/officeDocument/2006/relationships/tags" Target="../tags/tag140.xml" /><Relationship Id="rId15" Type="http://schemas.openxmlformats.org/officeDocument/2006/relationships/tags" Target="../tags/tag141.xml" /><Relationship Id="rId16" Type="http://schemas.openxmlformats.org/officeDocument/2006/relationships/tags" Target="../tags/tag142.xml" /><Relationship Id="rId17" Type="http://schemas.openxmlformats.org/officeDocument/2006/relationships/tags" Target="../tags/tag143.xml" /><Relationship Id="rId18" Type="http://schemas.openxmlformats.org/officeDocument/2006/relationships/tags" Target="../tags/tag144.xml" /><Relationship Id="rId19" Type="http://schemas.openxmlformats.org/officeDocument/2006/relationships/tags" Target="../tags/tag145.xml" /><Relationship Id="rId2" Type="http://schemas.openxmlformats.org/officeDocument/2006/relationships/tags" Target="../tags/tag130.xml" /><Relationship Id="rId20" Type="http://schemas.openxmlformats.org/officeDocument/2006/relationships/tags" Target="../tags/tag146.xml" /><Relationship Id="rId3" Type="http://schemas.openxmlformats.org/officeDocument/2006/relationships/tags" Target="../tags/tag131.xml" /><Relationship Id="rId4" Type="http://schemas.openxmlformats.org/officeDocument/2006/relationships/tags" Target="../tags/tag132.xml" /><Relationship Id="rId5" Type="http://schemas.openxmlformats.org/officeDocument/2006/relationships/tags" Target="../tags/tag133.xml" /><Relationship Id="rId6" Type="http://schemas.openxmlformats.org/officeDocument/2006/relationships/image" Target="../media/image9.png" /><Relationship Id="rId7" Type="http://schemas.openxmlformats.org/officeDocument/2006/relationships/tags" Target="../tags/tag134.xml" /><Relationship Id="rId8" Type="http://schemas.openxmlformats.org/officeDocument/2006/relationships/image" Target="../media/image10.png" /><Relationship Id="rId9" Type="http://schemas.openxmlformats.org/officeDocument/2006/relationships/tags" Target="../tags/tag13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155.xml" /><Relationship Id="rId11" Type="http://schemas.openxmlformats.org/officeDocument/2006/relationships/tags" Target="../tags/tag156.xml" /><Relationship Id="rId12" Type="http://schemas.openxmlformats.org/officeDocument/2006/relationships/tags" Target="../tags/tag157.xml" /><Relationship Id="rId13" Type="http://schemas.openxmlformats.org/officeDocument/2006/relationships/tags" Target="../tags/tag158.xml" /><Relationship Id="rId14" Type="http://schemas.openxmlformats.org/officeDocument/2006/relationships/tags" Target="../tags/tag159.xml" /><Relationship Id="rId15" Type="http://schemas.openxmlformats.org/officeDocument/2006/relationships/tags" Target="../tags/tag160.xml" /><Relationship Id="rId16" Type="http://schemas.openxmlformats.org/officeDocument/2006/relationships/tags" Target="../tags/tag161.xml" /><Relationship Id="rId17" Type="http://schemas.openxmlformats.org/officeDocument/2006/relationships/tags" Target="../tags/tag162.xml" /><Relationship Id="rId18" Type="http://schemas.openxmlformats.org/officeDocument/2006/relationships/tags" Target="../tags/tag163.xml" /><Relationship Id="rId19" Type="http://schemas.openxmlformats.org/officeDocument/2006/relationships/tags" Target="../tags/tag164.xml" /><Relationship Id="rId2" Type="http://schemas.openxmlformats.org/officeDocument/2006/relationships/tags" Target="../tags/tag147.xml" /><Relationship Id="rId20" Type="http://schemas.openxmlformats.org/officeDocument/2006/relationships/tags" Target="../tags/tag165.xml" /><Relationship Id="rId21" Type="http://schemas.openxmlformats.org/officeDocument/2006/relationships/tags" Target="../tags/tag166.xml" /><Relationship Id="rId22" Type="http://schemas.openxmlformats.org/officeDocument/2006/relationships/tags" Target="../tags/tag167.xml" /><Relationship Id="rId23" Type="http://schemas.openxmlformats.org/officeDocument/2006/relationships/tags" Target="../tags/tag168.xml" /><Relationship Id="rId24" Type="http://schemas.openxmlformats.org/officeDocument/2006/relationships/tags" Target="../tags/tag169.xml" /><Relationship Id="rId25" Type="http://schemas.openxmlformats.org/officeDocument/2006/relationships/tags" Target="../tags/tag170.xml" /><Relationship Id="rId26" Type="http://schemas.openxmlformats.org/officeDocument/2006/relationships/tags" Target="../tags/tag171.xml" /><Relationship Id="rId27" Type="http://schemas.openxmlformats.org/officeDocument/2006/relationships/tags" Target="../tags/tag172.xml" /><Relationship Id="rId28" Type="http://schemas.openxmlformats.org/officeDocument/2006/relationships/tags" Target="../tags/tag173.xml" /><Relationship Id="rId29" Type="http://schemas.openxmlformats.org/officeDocument/2006/relationships/tags" Target="../tags/tag174.xml" /><Relationship Id="rId3" Type="http://schemas.openxmlformats.org/officeDocument/2006/relationships/tags" Target="../tags/tag148.xml" /><Relationship Id="rId4" Type="http://schemas.openxmlformats.org/officeDocument/2006/relationships/tags" Target="../tags/tag149.xml" /><Relationship Id="rId5" Type="http://schemas.openxmlformats.org/officeDocument/2006/relationships/tags" Target="../tags/tag150.xml" /><Relationship Id="rId6" Type="http://schemas.openxmlformats.org/officeDocument/2006/relationships/tags" Target="../tags/tag151.xml" /><Relationship Id="rId7" Type="http://schemas.openxmlformats.org/officeDocument/2006/relationships/tags" Target="../tags/tag152.xml" /><Relationship Id="rId8" Type="http://schemas.openxmlformats.org/officeDocument/2006/relationships/tags" Target="../tags/tag153.xml" /><Relationship Id="rId9" Type="http://schemas.openxmlformats.org/officeDocument/2006/relationships/tags" Target="../tags/tag154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181.xml" /><Relationship Id="rId11" Type="http://schemas.openxmlformats.org/officeDocument/2006/relationships/tags" Target="../tags/tag182.xml" /><Relationship Id="rId12" Type="http://schemas.openxmlformats.org/officeDocument/2006/relationships/tags" Target="../tags/tag183.xml" /><Relationship Id="rId13" Type="http://schemas.openxmlformats.org/officeDocument/2006/relationships/tags" Target="../tags/tag184.xml" /><Relationship Id="rId14" Type="http://schemas.openxmlformats.org/officeDocument/2006/relationships/tags" Target="../tags/tag185.xml" /><Relationship Id="rId15" Type="http://schemas.openxmlformats.org/officeDocument/2006/relationships/image" Target="../media/image11.png" /><Relationship Id="rId16" Type="http://schemas.openxmlformats.org/officeDocument/2006/relationships/tags" Target="../tags/tag186.xml" /><Relationship Id="rId17" Type="http://schemas.openxmlformats.org/officeDocument/2006/relationships/tags" Target="../tags/tag187.xml" /><Relationship Id="rId18" Type="http://schemas.openxmlformats.org/officeDocument/2006/relationships/tags" Target="../tags/tag188.xml" /><Relationship Id="rId19" Type="http://schemas.openxmlformats.org/officeDocument/2006/relationships/tags" Target="../tags/tag189.xml" /><Relationship Id="rId2" Type="http://schemas.openxmlformats.org/officeDocument/2006/relationships/tags" Target="../tags/tag175.xml" /><Relationship Id="rId20" Type="http://schemas.openxmlformats.org/officeDocument/2006/relationships/tags" Target="../tags/tag190.xml" /><Relationship Id="rId21" Type="http://schemas.openxmlformats.org/officeDocument/2006/relationships/tags" Target="../tags/tag191.xml" /><Relationship Id="rId22" Type="http://schemas.openxmlformats.org/officeDocument/2006/relationships/tags" Target="../tags/tag192.xml" /><Relationship Id="rId23" Type="http://schemas.openxmlformats.org/officeDocument/2006/relationships/tags" Target="../tags/tag193.xml" /><Relationship Id="rId24" Type="http://schemas.openxmlformats.org/officeDocument/2006/relationships/tags" Target="../tags/tag194.xml" /><Relationship Id="rId25" Type="http://schemas.openxmlformats.org/officeDocument/2006/relationships/tags" Target="../tags/tag195.xml" /><Relationship Id="rId26" Type="http://schemas.openxmlformats.org/officeDocument/2006/relationships/tags" Target="../tags/tag196.xml" /><Relationship Id="rId3" Type="http://schemas.openxmlformats.org/officeDocument/2006/relationships/tags" Target="../tags/tag176.xml" /><Relationship Id="rId4" Type="http://schemas.openxmlformats.org/officeDocument/2006/relationships/tags" Target="../tags/tag177.xml" /><Relationship Id="rId5" Type="http://schemas.openxmlformats.org/officeDocument/2006/relationships/tags" Target="../tags/tag178.xml" /><Relationship Id="rId6" Type="http://schemas.openxmlformats.org/officeDocument/2006/relationships/image" Target="../media/image9.png" /><Relationship Id="rId7" Type="http://schemas.openxmlformats.org/officeDocument/2006/relationships/tags" Target="../tags/tag179.xml" /><Relationship Id="rId8" Type="http://schemas.openxmlformats.org/officeDocument/2006/relationships/image" Target="../media/image10.png" /><Relationship Id="rId9" Type="http://schemas.openxmlformats.org/officeDocument/2006/relationships/tags" Target="../tags/tag180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tags" Target="../tags/tag205.xml" /><Relationship Id="rId11" Type="http://schemas.openxmlformats.org/officeDocument/2006/relationships/tags" Target="../tags/tag206.xml" /><Relationship Id="rId12" Type="http://schemas.openxmlformats.org/officeDocument/2006/relationships/tags" Target="../tags/tag207.xml" /><Relationship Id="rId13" Type="http://schemas.openxmlformats.org/officeDocument/2006/relationships/image" Target="../media/image11.png" /><Relationship Id="rId14" Type="http://schemas.openxmlformats.org/officeDocument/2006/relationships/tags" Target="../tags/tag208.xml" /><Relationship Id="rId15" Type="http://schemas.openxmlformats.org/officeDocument/2006/relationships/tags" Target="../tags/tag209.xml" /><Relationship Id="rId16" Type="http://schemas.openxmlformats.org/officeDocument/2006/relationships/image" Target="../media/image12.png" /><Relationship Id="rId17" Type="http://schemas.openxmlformats.org/officeDocument/2006/relationships/tags" Target="../tags/tag210.xml" /><Relationship Id="rId18" Type="http://schemas.openxmlformats.org/officeDocument/2006/relationships/image" Target="../media/image13.png" /><Relationship Id="rId19" Type="http://schemas.openxmlformats.org/officeDocument/2006/relationships/tags" Target="../tags/tag211.xml" /><Relationship Id="rId2" Type="http://schemas.openxmlformats.org/officeDocument/2006/relationships/tags" Target="../tags/tag197.xml" /><Relationship Id="rId20" Type="http://schemas.openxmlformats.org/officeDocument/2006/relationships/image" Target="../media/image14.png" /><Relationship Id="rId21" Type="http://schemas.openxmlformats.org/officeDocument/2006/relationships/tags" Target="../tags/tag212.xml" /><Relationship Id="rId22" Type="http://schemas.openxmlformats.org/officeDocument/2006/relationships/tags" Target="../tags/tag213.xml" /><Relationship Id="rId23" Type="http://schemas.openxmlformats.org/officeDocument/2006/relationships/tags" Target="../tags/tag214.xml" /><Relationship Id="rId3" Type="http://schemas.openxmlformats.org/officeDocument/2006/relationships/tags" Target="../tags/tag198.xml" /><Relationship Id="rId4" Type="http://schemas.openxmlformats.org/officeDocument/2006/relationships/tags" Target="../tags/tag199.xml" /><Relationship Id="rId5" Type="http://schemas.openxmlformats.org/officeDocument/2006/relationships/tags" Target="../tags/tag200.xml" /><Relationship Id="rId6" Type="http://schemas.openxmlformats.org/officeDocument/2006/relationships/tags" Target="../tags/tag201.xml" /><Relationship Id="rId7" Type="http://schemas.openxmlformats.org/officeDocument/2006/relationships/tags" Target="../tags/tag202.xml" /><Relationship Id="rId8" Type="http://schemas.openxmlformats.org/officeDocument/2006/relationships/tags" Target="../tags/tag203.xml" /><Relationship Id="rId9" Type="http://schemas.openxmlformats.org/officeDocument/2006/relationships/tags" Target="../tags/tag20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image" Target="../media/image16.png" /><Relationship Id="rId11" Type="http://schemas.openxmlformats.org/officeDocument/2006/relationships/tags" Target="../tags/tag222.xml" /><Relationship Id="rId12" Type="http://schemas.openxmlformats.org/officeDocument/2006/relationships/tags" Target="../tags/tag223.xml" /><Relationship Id="rId13" Type="http://schemas.openxmlformats.org/officeDocument/2006/relationships/tags" Target="../tags/tag224.xml" /><Relationship Id="rId14" Type="http://schemas.openxmlformats.org/officeDocument/2006/relationships/tags" Target="../tags/tag225.xml" /><Relationship Id="rId15" Type="http://schemas.openxmlformats.org/officeDocument/2006/relationships/tags" Target="../tags/tag226.xml" /><Relationship Id="rId16" Type="http://schemas.openxmlformats.org/officeDocument/2006/relationships/tags" Target="../tags/tag227.xml" /><Relationship Id="rId17" Type="http://schemas.openxmlformats.org/officeDocument/2006/relationships/tags" Target="../tags/tag228.xml" /><Relationship Id="rId2" Type="http://schemas.openxmlformats.org/officeDocument/2006/relationships/tags" Target="../tags/tag215.xml" /><Relationship Id="rId3" Type="http://schemas.openxmlformats.org/officeDocument/2006/relationships/tags" Target="../tags/tag216.xml" /><Relationship Id="rId4" Type="http://schemas.openxmlformats.org/officeDocument/2006/relationships/tags" Target="../tags/tag217.xml" /><Relationship Id="rId5" Type="http://schemas.openxmlformats.org/officeDocument/2006/relationships/tags" Target="../tags/tag218.xml" /><Relationship Id="rId6" Type="http://schemas.openxmlformats.org/officeDocument/2006/relationships/tags" Target="../tags/tag219.xml" /><Relationship Id="rId7" Type="http://schemas.openxmlformats.org/officeDocument/2006/relationships/tags" Target="../tags/tag220.xml" /><Relationship Id="rId8" Type="http://schemas.openxmlformats.org/officeDocument/2006/relationships/image" Target="../media/image15.png" /><Relationship Id="rId9" Type="http://schemas.openxmlformats.org/officeDocument/2006/relationships/tags" Target="../tags/tag221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4" name="矩形 183301"/>
          <p:cNvSpPr/>
          <p:nvPr>
            <p:custDataLst>
              <p:tags r:id="rId3"/>
            </p:custDataLst>
          </p:nvPr>
        </p:nvSpPr>
        <p:spPr>
          <a:xfrm>
            <a:off x="1678305" y="1831975"/>
            <a:ext cx="847852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zh-CN" altLang="en-US" sz="7200" b="1">
                <a:solidFill>
                  <a:srgbClr val="000000"/>
                </a:solidFill>
                <a:latin typeface="+mn-ea"/>
                <a:cs typeface="+mn-ea"/>
              </a:rPr>
              <a:t> 第三节</a:t>
            </a:r>
            <a:r>
              <a:rPr lang="en-US" altLang="zh-CN" sz="7200" b="1">
                <a:solidFill>
                  <a:srgbClr val="000000"/>
                </a:solidFill>
                <a:latin typeface="+mn-ea"/>
                <a:cs typeface="+mn-ea"/>
              </a:rPr>
              <a:t> </a:t>
            </a:r>
            <a:r>
              <a:rPr lang="zh-CN" altLang="en-US" sz="7200" b="1">
                <a:solidFill>
                  <a:srgbClr val="000000"/>
                </a:solidFill>
                <a:latin typeface="+mn-ea"/>
                <a:cs typeface="+mn-ea"/>
              </a:rPr>
              <a:t>盐类的水解</a:t>
            </a:r>
            <a:endParaRPr lang="zh-CN" altLang="en-US" sz="7200" b="1">
              <a:solidFill>
                <a:srgbClr val="000000"/>
              </a:solidFill>
              <a:latin typeface="+mn-ea"/>
              <a:cs typeface="+mn-ea"/>
            </a:endParaRPr>
          </a:p>
        </p:txBody>
      </p:sp>
      <p:sp>
        <p:nvSpPr>
          <p:cNvPr id="6" name="矩形 183301"/>
          <p:cNvSpPr/>
          <p:nvPr>
            <p:custDataLst>
              <p:tags r:id="rId4"/>
            </p:custDataLst>
          </p:nvPr>
        </p:nvSpPr>
        <p:spPr>
          <a:xfrm>
            <a:off x="2890520" y="3362643"/>
            <a:ext cx="8016875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zh-CN" altLang="en-US" sz="4800" b="1">
                <a:solidFill>
                  <a:srgbClr val="000000"/>
                </a:solidFill>
                <a:latin typeface="+mn-ea"/>
                <a:cs typeface="+mn-ea"/>
              </a:rPr>
              <a:t>第一课时</a:t>
            </a:r>
            <a:r>
              <a:rPr lang="en-US" altLang="zh-CN" sz="4800" b="1">
                <a:solidFill>
                  <a:srgbClr val="000000"/>
                </a:solidFill>
                <a:latin typeface="+mn-ea"/>
                <a:cs typeface="+mn-ea"/>
              </a:rPr>
              <a:t>  </a:t>
            </a:r>
            <a:r>
              <a:rPr lang="zh-CN" altLang="en-US" sz="4800" b="1">
                <a:solidFill>
                  <a:srgbClr val="000000"/>
                </a:solidFill>
                <a:latin typeface="+mn-ea"/>
                <a:cs typeface="+mn-ea"/>
              </a:rPr>
              <a:t>盐类的水解</a:t>
            </a:r>
            <a:endParaRPr lang="zh-CN" altLang="en-US" sz="4800" b="1">
              <a:solidFill>
                <a:srgbClr val="000000"/>
              </a:solidFill>
              <a:latin typeface="+mn-ea"/>
              <a:cs typeface="+mn-ea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124460" y="132715"/>
            <a:ext cx="119329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思考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等浓度的</a:t>
            </a:r>
            <a:r>
              <a:rPr lang="en-US" altLang="zh-CN" sz="3200" b="1" noProof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  <a:sym typeface="+mn-ea"/>
              </a:rPr>
              <a:t>Na</a:t>
            </a:r>
            <a:r>
              <a:rPr lang="en-US" altLang="zh-CN" sz="3200" b="1" baseline="-25000">
                <a:latin typeface="+mn-ea"/>
                <a:cs typeface="+mn-ea"/>
                <a:sym typeface="+mn-ea"/>
              </a:rPr>
              <a:t>2</a:t>
            </a:r>
            <a:r>
              <a:rPr lang="en-US" altLang="zh-CN" sz="3200" b="1">
                <a:latin typeface="+mn-ea"/>
                <a:cs typeface="+mn-ea"/>
                <a:sym typeface="+mn-ea"/>
              </a:rPr>
              <a:t>CO</a:t>
            </a:r>
            <a:r>
              <a:rPr lang="en-US" altLang="zh-CN" sz="3200" b="1" baseline="-25000">
                <a:latin typeface="+mn-ea"/>
                <a:cs typeface="+mn-ea"/>
                <a:sym typeface="+mn-ea"/>
              </a:rPr>
              <a:t>3</a:t>
            </a:r>
            <a:r>
              <a:rPr lang="zh-CN" altLang="en-US" sz="3200" b="1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溶液和</a:t>
            </a:r>
            <a:r>
              <a:rPr lang="en-US" altLang="zh-CN" sz="3200" b="1" noProof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  <a:sym typeface="+mn-ea"/>
              </a:rPr>
              <a:t>Na</a:t>
            </a:r>
            <a:r>
              <a:rPr lang="en-US" altLang="zh-CN" sz="3200" b="1">
                <a:latin typeface="+mn-ea"/>
                <a:cs typeface="+mn-ea"/>
                <a:sym typeface="+mn-ea"/>
              </a:rPr>
              <a:t>HCO</a:t>
            </a:r>
            <a:r>
              <a:rPr lang="en-US" altLang="zh-CN" sz="3200" b="1" baseline="-25000">
                <a:latin typeface="+mn-ea"/>
                <a:cs typeface="+mn-ea"/>
                <a:sym typeface="+mn-ea"/>
              </a:rPr>
              <a:t>3</a:t>
            </a:r>
            <a:r>
              <a:rPr lang="zh-CN" altLang="en-US" sz="3200" b="1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溶液谁的碱性更强？</a:t>
            </a:r>
            <a:r>
              <a:rPr lang="en-US" altLang="zh-CN" sz="2800" b="1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</a:t>
            </a:r>
            <a:r>
              <a:rPr lang="en-US" altLang="zh-CN" sz="2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sz="2800" b="1" baseline="-2500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2445385" y="225298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  <a:sym typeface="+mn-ea"/>
              </a:rPr>
              <a:t>Na</a:t>
            </a:r>
            <a:r>
              <a:rPr lang="en-US" altLang="zh-CN" sz="28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CO</a:t>
            </a:r>
            <a:r>
              <a:rPr lang="en-US" altLang="zh-CN" sz="28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3</a:t>
            </a:r>
            <a:r>
              <a:rPr lang="zh-CN" altLang="en-US" sz="2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溶液碱性更强！</a:t>
            </a:r>
            <a:endParaRPr lang="zh-CN" altLang="en-US" sz="2800" b="1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Text Box 4"/>
          <p:cNvSpPr txBox="1"/>
          <p:nvPr>
            <p:custDataLst>
              <p:tags r:id="rId5"/>
            </p:custDataLst>
          </p:nvPr>
        </p:nvSpPr>
        <p:spPr>
          <a:xfrm>
            <a:off x="528320" y="4311650"/>
            <a:ext cx="72040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</a:rPr>
              <a:t>盐类水解化学方程式或离子方程式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6"/>
            </p:custDataLst>
          </p:nvPr>
        </p:nvSpPr>
        <p:spPr>
          <a:xfrm>
            <a:off x="6036945" y="4311650"/>
            <a:ext cx="3027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一般不写↓、↑符号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16" name="文本框 15"/>
          <p:cNvSpPr txBox="1"/>
          <p:nvPr>
            <p:custDataLst>
              <p:tags r:id="rId7"/>
            </p:custDataLst>
          </p:nvPr>
        </p:nvSpPr>
        <p:spPr>
          <a:xfrm>
            <a:off x="398780" y="2854325"/>
            <a:ext cx="3027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</a:rPr>
              <a:t>多元弱酸盐的水解</a:t>
            </a:r>
            <a:endParaRPr lang="zh-CN" altLang="en-US" sz="2800" b="1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169795" y="796925"/>
            <a:ext cx="5631180" cy="63817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207260" y="1515745"/>
            <a:ext cx="5363845" cy="492760"/>
          </a:xfrm>
          <a:prstGeom prst="rect">
            <a:avLst/>
          </a:prstGeom>
        </p:spPr>
      </p:pic>
      <p:sp>
        <p:nvSpPr>
          <p:cNvPr id="20" name="Text Box 4"/>
          <p:cNvSpPr txBox="1"/>
          <p:nvPr>
            <p:custDataLst>
              <p:tags r:id="rId12"/>
            </p:custDataLst>
          </p:nvPr>
        </p:nvSpPr>
        <p:spPr>
          <a:xfrm>
            <a:off x="3756025" y="3224530"/>
            <a:ext cx="389255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分步水解，越来越弱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以第一步为主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4" name="文本框 23"/>
          <p:cNvSpPr txBox="1"/>
          <p:nvPr>
            <p:custDataLst>
              <p:tags r:id="rId13"/>
            </p:custDataLst>
          </p:nvPr>
        </p:nvSpPr>
        <p:spPr>
          <a:xfrm>
            <a:off x="695325" y="968375"/>
            <a:ext cx="11576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第一步：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>
            <p:custDataLst>
              <p:tags r:id="rId14"/>
            </p:custDataLst>
          </p:nvPr>
        </p:nvSpPr>
        <p:spPr>
          <a:xfrm>
            <a:off x="695325" y="1555115"/>
            <a:ext cx="11576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第二步：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0" grpId="0"/>
      <p:bldP spid="16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10210" y="1287780"/>
            <a:ext cx="9526270" cy="12642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10210" y="2868295"/>
            <a:ext cx="10184765" cy="3704590"/>
          </a:xfrm>
          <a:prstGeom prst="rect">
            <a:avLst/>
          </a:prstGeom>
        </p:spPr>
      </p:pic>
      <p:sp>
        <p:nvSpPr>
          <p:cNvPr id="12" name="文本框 1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576580"/>
            <a:ext cx="1784985" cy="711200"/>
          </a:xfrm>
          <a:prstGeom prst="rect">
            <a:avLst/>
          </a:prstGeom>
          <a:noFill/>
          <a:ln w="22225" cap="flat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华文隶书" panose="02010800040101010101" pitchFamily="2" charset="-122"/>
                <a:ea typeface="华文隶书" panose="02010800040101010101" pitchFamily="2" charset="-122"/>
              </a:rPr>
              <a:t>达标测试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8"/>
            </p:custDataLst>
          </p:nvPr>
        </p:nvSpPr>
        <p:spPr>
          <a:xfrm>
            <a:off x="9034145" y="1287780"/>
            <a:ext cx="4394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>
                <a:solidFill>
                  <a:srgbClr val="FF0000"/>
                </a:solidFill>
              </a:rPr>
              <a:t>C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9"/>
            </p:custDataLst>
          </p:nvPr>
        </p:nvSpPr>
        <p:spPr>
          <a:xfrm>
            <a:off x="2995295" y="3491865"/>
            <a:ext cx="4394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>
                <a:solidFill>
                  <a:srgbClr val="FF0000"/>
                </a:solidFill>
              </a:rPr>
              <a:t>C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232410" y="935355"/>
            <a:ext cx="71278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/>
              <a:t>3.</a:t>
            </a:r>
            <a:r>
              <a:rPr lang="zh-CN" altLang="en-US" sz="2800"/>
              <a:t>下列电离方程式或水解方程式正确的是</a:t>
            </a:r>
            <a:endParaRPr lang="zh-CN" altLang="en-US" sz="2800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01980" y="1715135"/>
            <a:ext cx="5559425" cy="361061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6939915" y="935355"/>
            <a:ext cx="42037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>
                <a:solidFill>
                  <a:srgbClr val="FF0000"/>
                </a:solidFill>
              </a:rPr>
              <a:t>B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0" y="920115"/>
            <a:ext cx="11959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/>
              <a:t>4.</a:t>
            </a:r>
            <a:r>
              <a:rPr lang="zh-CN" altLang="en-US" sz="2800"/>
              <a:t>下列操作会使H</a:t>
            </a:r>
            <a:r>
              <a:rPr lang="zh-CN" altLang="en-US" sz="2800" baseline="-25000"/>
              <a:t>2</a:t>
            </a:r>
            <a:r>
              <a:rPr lang="zh-CN" altLang="en-US" sz="2800"/>
              <a:t>O的电离平衡向正方向移动，且所得溶液呈酸性的是（</a:t>
            </a:r>
            <a:r>
              <a:rPr lang="en-US" altLang="zh-CN" sz="2800"/>
              <a:t>    </a:t>
            </a:r>
            <a:r>
              <a:rPr lang="zh-CN" altLang="en-US" sz="2800"/>
              <a:t>）</a:t>
            </a:r>
            <a:endParaRPr lang="zh-CN" altLang="en-US" sz="2800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1743075"/>
            <a:ext cx="11883390" cy="155829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1343640" y="920115"/>
            <a:ext cx="4394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>
                <a:solidFill>
                  <a:srgbClr val="FF0000"/>
                </a:solidFill>
              </a:rPr>
              <a:t>D</a:t>
            </a:r>
            <a:endParaRPr lang="en-US" altLang="zh-CN" sz="2800">
              <a:solidFill>
                <a:srgbClr val="FF0000"/>
              </a:solidFill>
            </a:endParaRPr>
          </a:p>
        </p:txBody>
      </p:sp>
      <p:pic>
        <p:nvPicPr>
          <p:cNvPr id="5" name="New picture"/>
          <p:cNvPicPr/>
          <p:nvPr>
            <p:custDataLst>
              <p:tags r:id="rId8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544300" y="12573000"/>
            <a:ext cx="355600" cy="2540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4" name="Text Box 4"/>
          <p:cNvSpPr txBox="1"/>
          <p:nvPr>
            <p:custDataLst>
              <p:tags r:id="rId3"/>
            </p:custDataLst>
          </p:nvPr>
        </p:nvSpPr>
        <p:spPr>
          <a:xfrm>
            <a:off x="366395" y="832485"/>
            <a:ext cx="89001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latin typeface="宋体" panose="02010600030101010101" pitchFamily="2" charset="-122"/>
              </a:rPr>
              <a:t>Na</a:t>
            </a:r>
            <a:r>
              <a:rPr lang="en-US" altLang="zh-CN" sz="2800" b="1" baseline="-25000">
                <a:latin typeface="宋体" panose="02010600030101010101" pitchFamily="2" charset="-122"/>
              </a:rPr>
              <a:t>2</a:t>
            </a:r>
            <a:r>
              <a:rPr lang="en-US" altLang="zh-CN" sz="2800" b="1">
                <a:latin typeface="宋体" panose="02010600030101010101" pitchFamily="2" charset="-122"/>
              </a:rPr>
              <a:t>CO</a:t>
            </a:r>
            <a:r>
              <a:rPr lang="en-US" altLang="zh-CN" sz="2800" b="1" baseline="-25000"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</a:rPr>
              <a:t>溶液中有哪些离子，请写出水解的离子方程式？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Text Box 4"/>
          <p:cNvSpPr txBox="1"/>
          <p:nvPr>
            <p:custDataLst>
              <p:tags r:id="rId4"/>
            </p:custDataLst>
          </p:nvPr>
        </p:nvSpPr>
        <p:spPr>
          <a:xfrm>
            <a:off x="1792605" y="4752975"/>
            <a:ext cx="83604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</a:rPr>
              <a:t>微粒浓度大小顺序如何？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03779" name="Text Box 3"/>
          <p:cNvSpPr txBox="1"/>
          <p:nvPr>
            <p:custDataLst>
              <p:tags r:id="rId5"/>
            </p:custDataLst>
          </p:nvPr>
        </p:nvSpPr>
        <p:spPr>
          <a:xfrm>
            <a:off x="610235" y="1834515"/>
            <a:ext cx="95427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第一步是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Na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  <a:cs typeface="+mn-ea"/>
              </a:rPr>
              <a:t>2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CO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  <a:cs typeface="+mn-ea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在水溶液里电离出来的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CO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  <a:cs typeface="+mn-ea"/>
              </a:rPr>
              <a:t>3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cs typeface="+mn-ea"/>
              </a:rPr>
              <a:t>2-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发生水解：</a:t>
            </a:r>
            <a:endParaRPr lang="zh-CN" altLang="en-US" sz="2800" b="1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203812" name="Text Box 36"/>
          <p:cNvSpPr txBox="1"/>
          <p:nvPr>
            <p:custDataLst>
              <p:tags r:id="rId6"/>
            </p:custDataLst>
          </p:nvPr>
        </p:nvSpPr>
        <p:spPr>
          <a:xfrm>
            <a:off x="1530350" y="3168015"/>
            <a:ext cx="70116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第二步是生成的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HCO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  <a:cs typeface="+mn-ea"/>
              </a:rPr>
              <a:t>3</a:t>
            </a:r>
            <a:r>
              <a:rPr lang="en-US" altLang="zh-CN" sz="2800" b="1" baseline="40000">
                <a:solidFill>
                  <a:schemeClr val="tx1"/>
                </a:solidFill>
                <a:latin typeface="+mn-ea"/>
                <a:cs typeface="+mn-ea"/>
              </a:rPr>
              <a:t>-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进一步发生水解：</a:t>
            </a:r>
            <a:endParaRPr lang="zh-CN" altLang="en-US" sz="2800" b="1">
              <a:solidFill>
                <a:schemeClr val="tx1"/>
              </a:solidFill>
              <a:latin typeface="+mn-ea"/>
              <a:cs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541905" y="2426335"/>
            <a:ext cx="5631180" cy="6381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354580" y="4020820"/>
            <a:ext cx="5363845" cy="492760"/>
          </a:xfrm>
          <a:prstGeom prst="rect">
            <a:avLst/>
          </a:prstGeom>
        </p:spPr>
      </p:pic>
      <p:sp>
        <p:nvSpPr>
          <p:cNvPr id="6" name="Text Box 4"/>
          <p:cNvSpPr txBox="1"/>
          <p:nvPr>
            <p:custDataLst>
              <p:tags r:id="rId11"/>
            </p:custDataLst>
          </p:nvPr>
        </p:nvSpPr>
        <p:spPr>
          <a:xfrm>
            <a:off x="1929765" y="1283970"/>
            <a:ext cx="57886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Na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cs typeface="+mn-ea"/>
              </a:rPr>
              <a:t>+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H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cs typeface="+mn-ea"/>
              </a:rPr>
              <a:t>+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CO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  <a:cs typeface="+mn-ea"/>
              </a:rPr>
              <a:t>3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cs typeface="+mn-ea"/>
              </a:rPr>
              <a:t>2-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、</a:t>
            </a:r>
            <a:r>
              <a:rPr lang="en-US" altLang="zh-CN" sz="2800" b="1">
                <a:latin typeface="+mn-ea"/>
                <a:cs typeface="+mn-ea"/>
                <a:sym typeface="+mn-ea"/>
              </a:rPr>
              <a:t>OH</a:t>
            </a:r>
            <a:r>
              <a:rPr lang="en-US" altLang="zh-CN" sz="2800" b="1" baseline="30000">
                <a:latin typeface="+mn-ea"/>
                <a:cs typeface="+mn-ea"/>
                <a:sym typeface="+mn-ea"/>
              </a:rPr>
              <a:t>-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HCO</a:t>
            </a:r>
            <a:r>
              <a:rPr lang="en-US" altLang="zh-CN" sz="28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3</a:t>
            </a:r>
            <a:r>
              <a:rPr lang="en-US" altLang="zh-CN" sz="2800" b="1" baseline="30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 </a:t>
            </a:r>
            <a:endParaRPr lang="en-US" altLang="zh-CN" sz="2800" b="1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7" name="Text Box 4"/>
          <p:cNvSpPr txBox="1"/>
          <p:nvPr>
            <p:custDataLst>
              <p:tags r:id="rId12"/>
            </p:custDataLst>
          </p:nvPr>
        </p:nvSpPr>
        <p:spPr>
          <a:xfrm>
            <a:off x="8718550" y="3726815"/>
            <a:ext cx="163512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分步水解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越来越弱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Text Box 4"/>
          <p:cNvSpPr txBox="1"/>
          <p:nvPr>
            <p:custDataLst>
              <p:tags r:id="rId13"/>
            </p:custDataLst>
          </p:nvPr>
        </p:nvSpPr>
        <p:spPr>
          <a:xfrm>
            <a:off x="1327150" y="5274945"/>
            <a:ext cx="74193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+mn-ea"/>
              </a:rPr>
              <a:t>c(Na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</a:rPr>
              <a:t>+</a:t>
            </a:r>
            <a:r>
              <a:rPr lang="en-US" altLang="zh-CN" sz="2800" b="1">
                <a:solidFill>
                  <a:schemeClr val="tx1"/>
                </a:solidFill>
                <a:latin typeface="+mn-ea"/>
              </a:rPr>
              <a:t>)&gt;</a:t>
            </a:r>
            <a:r>
              <a:rPr lang="en-US" altLang="zh-CN" sz="2800" b="1">
                <a:solidFill>
                  <a:schemeClr val="tx1"/>
                </a:solidFill>
                <a:latin typeface="+mn-ea"/>
                <a:sym typeface="+mn-ea"/>
              </a:rPr>
              <a:t>c(CO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  <a:sym typeface="+mn-ea"/>
              </a:rPr>
              <a:t>3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sym typeface="+mn-ea"/>
              </a:rPr>
              <a:t>2-</a:t>
            </a:r>
            <a:r>
              <a:rPr lang="en-US" altLang="zh-CN" sz="2800" b="1">
                <a:solidFill>
                  <a:schemeClr val="tx1"/>
                </a:solidFill>
                <a:latin typeface="+mn-ea"/>
                <a:sym typeface="+mn-ea"/>
              </a:rPr>
              <a:t>)</a:t>
            </a:r>
            <a:r>
              <a:rPr lang="en-US" altLang="zh-CN" sz="2800" b="1">
                <a:solidFill>
                  <a:schemeClr val="tx1"/>
                </a:solidFill>
                <a:latin typeface="+mn-ea"/>
              </a:rPr>
              <a:t>&gt;</a:t>
            </a:r>
            <a:r>
              <a:rPr lang="en-US" altLang="zh-CN" sz="2800" b="1">
                <a:solidFill>
                  <a:schemeClr val="tx1"/>
                </a:solidFill>
                <a:latin typeface="+mn-ea"/>
                <a:sym typeface="+mn-ea"/>
              </a:rPr>
              <a:t>c(OH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sym typeface="+mn-ea"/>
              </a:rPr>
              <a:t>-</a:t>
            </a:r>
            <a:r>
              <a:rPr lang="en-US" altLang="zh-CN" sz="2800" b="1">
                <a:solidFill>
                  <a:schemeClr val="tx1"/>
                </a:solidFill>
                <a:latin typeface="+mn-ea"/>
                <a:sym typeface="+mn-ea"/>
              </a:rPr>
              <a:t>)</a:t>
            </a:r>
            <a:r>
              <a:rPr lang="en-US" altLang="zh-CN" sz="2800" b="1">
                <a:solidFill>
                  <a:schemeClr val="tx1"/>
                </a:solidFill>
                <a:latin typeface="+mn-ea"/>
              </a:rPr>
              <a:t>&gt;</a:t>
            </a:r>
            <a:r>
              <a:rPr lang="en-US" altLang="zh-CN" sz="2800" b="1">
                <a:solidFill>
                  <a:schemeClr val="tx1"/>
                </a:solidFill>
                <a:latin typeface="+mn-ea"/>
                <a:sym typeface="+mn-ea"/>
              </a:rPr>
              <a:t>c(HCO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  <a:sym typeface="+mn-ea"/>
              </a:rPr>
              <a:t>3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sym typeface="+mn-ea"/>
              </a:rPr>
              <a:t>-</a:t>
            </a:r>
            <a:r>
              <a:rPr lang="en-US" altLang="zh-CN" sz="2800" b="1">
                <a:solidFill>
                  <a:schemeClr val="tx1"/>
                </a:solidFill>
                <a:latin typeface="+mn-ea"/>
                <a:sym typeface="+mn-ea"/>
              </a:rPr>
              <a:t>)</a:t>
            </a:r>
            <a:r>
              <a:rPr lang="en-US" altLang="zh-CN" sz="2800" b="1">
                <a:solidFill>
                  <a:schemeClr val="tx1"/>
                </a:solidFill>
                <a:latin typeface="+mn-ea"/>
              </a:rPr>
              <a:t>&gt;c(H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</a:rPr>
              <a:t>+</a:t>
            </a:r>
            <a:r>
              <a:rPr lang="en-US" altLang="zh-CN" sz="2800" b="1">
                <a:solidFill>
                  <a:schemeClr val="tx1"/>
                </a:solidFill>
                <a:latin typeface="+mn-ea"/>
              </a:rPr>
              <a:t>)</a:t>
            </a:r>
            <a:endParaRPr lang="en-US" altLang="zh-CN" sz="28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文本框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0325" y="121285"/>
            <a:ext cx="1784985" cy="711200"/>
          </a:xfrm>
          <a:prstGeom prst="rect">
            <a:avLst/>
          </a:prstGeom>
          <a:noFill/>
          <a:ln w="22225" cap="flat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华文隶书" panose="02010800040101010101" pitchFamily="2" charset="-122"/>
                <a:ea typeface="华文隶书" panose="02010800040101010101" pitchFamily="2" charset="-122"/>
              </a:rPr>
              <a:t>浓度研讨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15"/>
            </p:custDataLst>
          </p:nvPr>
        </p:nvSpPr>
        <p:spPr>
          <a:xfrm>
            <a:off x="2232660" y="215900"/>
            <a:ext cx="3027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</a:rPr>
              <a:t>多元弱酸盐的水解</a:t>
            </a:r>
            <a:endParaRPr lang="zh-CN" altLang="en-US" sz="2800" b="1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203779" grpId="0"/>
      <p:bldP spid="203812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4" name="Text Box 4"/>
          <p:cNvSpPr txBox="1"/>
          <p:nvPr>
            <p:custDataLst>
              <p:tags r:id="rId3"/>
            </p:custDataLst>
          </p:nvPr>
        </p:nvSpPr>
        <p:spPr>
          <a:xfrm>
            <a:off x="514985" y="929640"/>
            <a:ext cx="94430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latin typeface="宋体" panose="02010600030101010101" pitchFamily="2" charset="-122"/>
              </a:rPr>
              <a:t>NaHCO</a:t>
            </a:r>
            <a:r>
              <a:rPr lang="en-US" altLang="zh-CN" sz="2800" b="1" baseline="-25000"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</a:rPr>
              <a:t>溶液中有哪些离子，如何判断</a:t>
            </a:r>
            <a:r>
              <a:rPr lang="en-US" altLang="zh-CN" sz="2800" b="1">
                <a:latin typeface="宋体" panose="02010600030101010101" pitchFamily="2" charset="-122"/>
              </a:rPr>
              <a:t>NaHCO</a:t>
            </a:r>
            <a:r>
              <a:rPr lang="en-US" altLang="zh-CN" sz="2800" b="1" baseline="-25000"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</a:rPr>
              <a:t>溶液的酸碱性？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875280" y="2150110"/>
            <a:ext cx="4953000" cy="5461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976880" y="1358265"/>
            <a:ext cx="4512945" cy="757555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8"/>
            </p:custDataLst>
          </p:nvPr>
        </p:nvSpPr>
        <p:spPr>
          <a:xfrm>
            <a:off x="8399145" y="1593850"/>
            <a:ext cx="6705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+mn-ea"/>
              </a:rPr>
              <a:t>k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</a:rPr>
              <a:t>a2</a:t>
            </a:r>
            <a:endParaRPr lang="en-US" altLang="zh-CN" sz="2800" b="1" baseline="-250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9"/>
            </p:custDataLst>
          </p:nvPr>
        </p:nvSpPr>
        <p:spPr>
          <a:xfrm>
            <a:off x="8189595" y="2258060"/>
            <a:ext cx="68643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+mn-ea"/>
              </a:rPr>
              <a:t>k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</a:rPr>
              <a:t>h2</a:t>
            </a:r>
            <a:endParaRPr lang="en-US" altLang="zh-CN" sz="2800" b="1" baseline="-250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10"/>
            </p:custDataLst>
          </p:nvPr>
        </p:nvSpPr>
        <p:spPr>
          <a:xfrm>
            <a:off x="1057910" y="2821940"/>
            <a:ext cx="6939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latin typeface="宋体" panose="02010600030101010101" pitchFamily="2" charset="-122"/>
                <a:sym typeface="+mn-ea"/>
              </a:rPr>
              <a:t>溶液的酸碱性取决于离子与水解的相对强弱</a:t>
            </a:r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11"/>
            </p:custDataLst>
          </p:nvPr>
        </p:nvSpPr>
        <p:spPr>
          <a:xfrm>
            <a:off x="2680335" y="3527425"/>
            <a:ext cx="14446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+mn-ea"/>
              </a:rPr>
              <a:t>k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</a:rPr>
              <a:t>h2</a:t>
            </a:r>
            <a:r>
              <a:rPr lang="en-US" altLang="zh-CN" sz="2800" b="1">
                <a:solidFill>
                  <a:schemeClr val="tx1"/>
                </a:solidFill>
                <a:latin typeface="+mn-ea"/>
              </a:rPr>
              <a:t>&gt;</a:t>
            </a:r>
            <a:r>
              <a:rPr lang="en-US" altLang="zh-CN" sz="2800" b="1">
                <a:latin typeface="+mn-ea"/>
                <a:sym typeface="+mn-ea"/>
              </a:rPr>
              <a:t>k</a:t>
            </a:r>
            <a:r>
              <a:rPr lang="en-US" altLang="zh-CN" sz="2800" b="1" baseline="-25000">
                <a:latin typeface="+mn-ea"/>
                <a:sym typeface="+mn-ea"/>
              </a:rPr>
              <a:t>a2</a:t>
            </a:r>
            <a:endParaRPr lang="en-US" altLang="zh-CN" sz="28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12"/>
            </p:custDataLst>
          </p:nvPr>
        </p:nvSpPr>
        <p:spPr>
          <a:xfrm>
            <a:off x="5115560" y="3496945"/>
            <a:ext cx="1960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latin typeface="+mn-ea"/>
              </a:rPr>
              <a:t>溶液呈碱性</a:t>
            </a:r>
            <a:endParaRPr lang="zh-CN" altLang="en-US" sz="28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Text Box 4"/>
          <p:cNvSpPr txBox="1"/>
          <p:nvPr>
            <p:custDataLst>
              <p:tags r:id="rId13"/>
            </p:custDataLst>
          </p:nvPr>
        </p:nvSpPr>
        <p:spPr>
          <a:xfrm>
            <a:off x="732155" y="5489575"/>
            <a:ext cx="22447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latin typeface="宋体" panose="02010600030101010101" pitchFamily="2" charset="-122"/>
              </a:rPr>
              <a:t>NaHSO</a:t>
            </a:r>
            <a:r>
              <a:rPr lang="en-US" altLang="zh-CN" sz="2800" b="1" baseline="-25000"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</a:rPr>
              <a:t>溶液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14"/>
            </p:custDataLst>
          </p:nvPr>
        </p:nvSpPr>
        <p:spPr>
          <a:xfrm>
            <a:off x="2875280" y="5489575"/>
            <a:ext cx="14446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+mn-ea"/>
              </a:rPr>
              <a:t>k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</a:rPr>
              <a:t>h2</a:t>
            </a:r>
            <a:r>
              <a:rPr lang="en-US" altLang="zh-CN" sz="2800" b="1">
                <a:solidFill>
                  <a:schemeClr val="tx1"/>
                </a:solidFill>
                <a:latin typeface="+mn-ea"/>
              </a:rPr>
              <a:t>&lt;</a:t>
            </a:r>
            <a:r>
              <a:rPr lang="en-US" altLang="zh-CN" sz="2800" b="1">
                <a:latin typeface="+mn-ea"/>
                <a:sym typeface="+mn-ea"/>
              </a:rPr>
              <a:t>k</a:t>
            </a:r>
            <a:r>
              <a:rPr lang="en-US" altLang="zh-CN" sz="2800" b="1" baseline="-25000">
                <a:latin typeface="+mn-ea"/>
                <a:sym typeface="+mn-ea"/>
              </a:rPr>
              <a:t>a2</a:t>
            </a:r>
            <a:endParaRPr lang="en-US" altLang="zh-CN" sz="28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15"/>
            </p:custDataLst>
          </p:nvPr>
        </p:nvSpPr>
        <p:spPr>
          <a:xfrm>
            <a:off x="5427345" y="5489575"/>
            <a:ext cx="1960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latin typeface="+mn-ea"/>
              </a:rPr>
              <a:t>溶液呈酸性</a:t>
            </a:r>
            <a:endParaRPr lang="zh-CN" altLang="en-US" sz="28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Text Box 4"/>
          <p:cNvSpPr txBox="1"/>
          <p:nvPr>
            <p:custDataLst>
              <p:tags r:id="rId16"/>
            </p:custDataLst>
          </p:nvPr>
        </p:nvSpPr>
        <p:spPr>
          <a:xfrm>
            <a:off x="2132965" y="4161155"/>
            <a:ext cx="57886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Na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cs typeface="+mn-ea"/>
              </a:rPr>
              <a:t>+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H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cs typeface="+mn-ea"/>
              </a:rPr>
              <a:t>+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CO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  <a:cs typeface="+mn-ea"/>
              </a:rPr>
              <a:t>3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cs typeface="+mn-ea"/>
              </a:rPr>
              <a:t>2-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HCO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  <a:cs typeface="+mn-ea"/>
              </a:rPr>
              <a:t>3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cs typeface="+mn-ea"/>
              </a:rPr>
              <a:t>-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latin typeface="+mn-ea"/>
                <a:cs typeface="+mn-ea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OH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  <a:cs typeface="+mn-ea"/>
              </a:rPr>
              <a:t>-</a:t>
            </a:r>
            <a:r>
              <a:rPr lang="en-US" altLang="zh-CN" sz="2800" b="1">
                <a:solidFill>
                  <a:schemeClr val="tx1"/>
                </a:solidFill>
                <a:latin typeface="+mn-ea"/>
                <a:cs typeface="+mn-ea"/>
              </a:rPr>
              <a:t> </a:t>
            </a:r>
            <a:endParaRPr lang="en-US" altLang="zh-CN" sz="2800" b="1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15" name="Text Box 4"/>
          <p:cNvSpPr txBox="1"/>
          <p:nvPr>
            <p:custDataLst>
              <p:tags r:id="rId17"/>
            </p:custDataLst>
          </p:nvPr>
        </p:nvSpPr>
        <p:spPr>
          <a:xfrm>
            <a:off x="2009140" y="4794885"/>
            <a:ext cx="74193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+mn-ea"/>
              </a:rPr>
              <a:t>c(Na</a:t>
            </a:r>
            <a:r>
              <a:rPr lang="en-US" altLang="zh-CN" sz="2800" b="1" baseline="30000">
                <a:solidFill>
                  <a:schemeClr val="tx1"/>
                </a:solidFill>
                <a:latin typeface="+mn-ea"/>
              </a:rPr>
              <a:t>+</a:t>
            </a:r>
            <a:r>
              <a:rPr lang="en-US" altLang="zh-CN" sz="2800" b="1">
                <a:solidFill>
                  <a:schemeClr val="tx1"/>
                </a:solidFill>
                <a:latin typeface="+mn-ea"/>
              </a:rPr>
              <a:t>)&gt;</a:t>
            </a:r>
            <a:r>
              <a:rPr lang="en-US" altLang="zh-CN" sz="2800" b="1">
                <a:latin typeface="+mn-ea"/>
                <a:sym typeface="+mn-ea"/>
              </a:rPr>
              <a:t>c(HCO</a:t>
            </a:r>
            <a:r>
              <a:rPr lang="en-US" altLang="zh-CN" sz="2800" b="1" baseline="-25000">
                <a:latin typeface="+mn-ea"/>
                <a:sym typeface="+mn-ea"/>
              </a:rPr>
              <a:t>3</a:t>
            </a:r>
            <a:r>
              <a:rPr lang="en-US" altLang="zh-CN" sz="2800" b="1" baseline="30000">
                <a:latin typeface="+mn-ea"/>
                <a:sym typeface="+mn-ea"/>
              </a:rPr>
              <a:t>-</a:t>
            </a:r>
            <a:r>
              <a:rPr lang="en-US" altLang="zh-CN" sz="2800" b="1">
                <a:latin typeface="+mn-ea"/>
                <a:sym typeface="+mn-ea"/>
              </a:rPr>
              <a:t>)&gt;c(OH</a:t>
            </a:r>
            <a:r>
              <a:rPr lang="en-US" altLang="zh-CN" sz="2800" b="1" baseline="30000">
                <a:latin typeface="+mn-ea"/>
                <a:sym typeface="+mn-ea"/>
              </a:rPr>
              <a:t>-</a:t>
            </a:r>
            <a:r>
              <a:rPr lang="en-US" altLang="zh-CN" sz="2800" b="1">
                <a:latin typeface="+mn-ea"/>
                <a:sym typeface="+mn-ea"/>
              </a:rPr>
              <a:t>)&gt;c(H</a:t>
            </a:r>
            <a:r>
              <a:rPr lang="en-US" altLang="zh-CN" sz="2800" b="1" baseline="30000">
                <a:latin typeface="+mn-ea"/>
                <a:sym typeface="+mn-ea"/>
              </a:rPr>
              <a:t>+</a:t>
            </a:r>
            <a:r>
              <a:rPr lang="en-US" altLang="zh-CN" sz="2800" b="1">
                <a:latin typeface="+mn-ea"/>
                <a:sym typeface="+mn-ea"/>
              </a:rPr>
              <a:t>)</a:t>
            </a:r>
            <a:r>
              <a:rPr lang="en-US" altLang="zh-CN" sz="2800" b="1">
                <a:solidFill>
                  <a:schemeClr val="tx1"/>
                </a:solidFill>
                <a:latin typeface="+mn-ea"/>
              </a:rPr>
              <a:t>&gt;</a:t>
            </a:r>
            <a:r>
              <a:rPr lang="en-US" altLang="zh-CN" sz="2800" b="1">
                <a:latin typeface="+mn-ea"/>
                <a:sym typeface="+mn-ea"/>
              </a:rPr>
              <a:t>c(CO</a:t>
            </a:r>
            <a:r>
              <a:rPr lang="en-US" altLang="zh-CN" sz="2800" b="1" baseline="-25000">
                <a:latin typeface="+mn-ea"/>
                <a:sym typeface="+mn-ea"/>
              </a:rPr>
              <a:t>3</a:t>
            </a:r>
            <a:r>
              <a:rPr lang="en-US" altLang="zh-CN" sz="2800" b="1" baseline="30000">
                <a:latin typeface="+mn-ea"/>
                <a:sym typeface="+mn-ea"/>
              </a:rPr>
              <a:t>2-</a:t>
            </a:r>
            <a:r>
              <a:rPr lang="en-US" altLang="zh-CN" sz="2800" b="1">
                <a:latin typeface="+mn-ea"/>
                <a:sym typeface="+mn-ea"/>
              </a:rPr>
              <a:t>)</a:t>
            </a:r>
            <a:endParaRPr lang="en-US" altLang="zh-CN" sz="28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文本框 1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02870" y="139700"/>
            <a:ext cx="1784985" cy="711200"/>
          </a:xfrm>
          <a:prstGeom prst="rect">
            <a:avLst/>
          </a:prstGeom>
          <a:noFill/>
          <a:ln w="22225" cap="flat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华文隶书" panose="02010800040101010101" pitchFamily="2" charset="-122"/>
                <a:ea typeface="华文隶书" panose="02010800040101010101" pitchFamily="2" charset="-122"/>
              </a:rPr>
              <a:t>浓度研讨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19"/>
            </p:custDataLst>
          </p:nvPr>
        </p:nvSpPr>
        <p:spPr>
          <a:xfrm>
            <a:off x="1732280" y="139700"/>
            <a:ext cx="3383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</a:rPr>
              <a:t>酸式盐溶液的酸碱性</a:t>
            </a:r>
            <a:endParaRPr lang="zh-CN" altLang="en-US" sz="2800" b="1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pic>
        <p:nvPicPr>
          <p:cNvPr id="18" name="New picture"/>
          <p:cNvPicPr/>
          <p:nvPr>
            <p:custDataLst>
              <p:tags r:id="rId21"/>
            </p:custDataLst>
          </p:nvPr>
        </p:nvPicPr>
        <p:blipFill>
          <a:blip r:embed="rId20"/>
          <a:stretch>
            <a:fillRect/>
          </a:stretch>
        </p:blipFill>
        <p:spPr>
          <a:xfrm>
            <a:off x="12115800" y="111125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4" grpId="0"/>
      <p:bldP spid="15" grpId="0"/>
      <p:bldP spid="6" grpId="0"/>
      <p:bldP spid="7" grpId="0"/>
      <p:bldP spid="8" grpId="0"/>
      <p:bldP spid="9" grpId="0"/>
      <p:bldP spid="10" grpId="0"/>
      <p:bldP spid="13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589915" y="1024255"/>
            <a:ext cx="1076071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b="1">
                <a:latin typeface="Arial" panose="020b0604020202020204" pitchFamily="34" charset="0"/>
              </a:rPr>
              <a:t>碳酸钠（Na</a:t>
            </a:r>
            <a:r>
              <a:rPr lang="zh-CN" altLang="en-US" sz="2800" b="1" baseline="-25000">
                <a:latin typeface="Arial" panose="020b0604020202020204" pitchFamily="34" charset="0"/>
              </a:rPr>
              <a:t>2</a:t>
            </a:r>
            <a:r>
              <a:rPr lang="zh-CN" altLang="en-US" sz="2800" b="1">
                <a:latin typeface="Arial" panose="020b0604020202020204" pitchFamily="34" charset="0"/>
              </a:rPr>
              <a:t>CO</a:t>
            </a:r>
            <a:r>
              <a:rPr lang="zh-CN" altLang="en-US" sz="2800" b="1" baseline="-25000">
                <a:latin typeface="Arial" panose="020b0604020202020204" pitchFamily="34" charset="0"/>
              </a:rPr>
              <a:t>3</a:t>
            </a:r>
            <a:r>
              <a:rPr lang="zh-CN" altLang="en-US" sz="2800" b="1">
                <a:latin typeface="Arial" panose="020b0604020202020204" pitchFamily="34" charset="0"/>
              </a:rPr>
              <a:t>）属盐类，</a:t>
            </a:r>
            <a:r>
              <a:rPr lang="zh-CN" altLang="en-US" sz="2800" b="1">
                <a:latin typeface="Arial" panose="020b0604020202020204" pitchFamily="34" charset="0"/>
                <a:sym typeface="+mn-ea"/>
              </a:rPr>
              <a:t>易溶于水</a:t>
            </a:r>
            <a:r>
              <a:rPr lang="zh-CN" altLang="en-US" sz="2800" b="1">
                <a:latin typeface="Arial" panose="020b0604020202020204" pitchFamily="34" charset="0"/>
              </a:rPr>
              <a:t>。俗称：纯碱、苏打、碱灰等</a:t>
            </a:r>
            <a:endParaRPr lang="zh-CN" altLang="en-US" sz="2800" b="1">
              <a:latin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 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其溶液呈碱性，</a:t>
            </a:r>
            <a:r>
              <a:rPr lang="zh-CN" altLang="en-US" sz="28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可去油污，热水效果更好。</a:t>
            </a:r>
            <a:endParaRPr lang="zh-CN" altLang="en-US" sz="2800" b="1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613900" y="3362960"/>
            <a:ext cx="2358390" cy="3382010"/>
          </a:xfrm>
          <a:prstGeom prst="rect">
            <a:avLst/>
          </a:prstGeom>
        </p:spPr>
      </p:pic>
      <p:sp>
        <p:nvSpPr>
          <p:cNvPr id="5" name="文本框 1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33886" y="-9499"/>
            <a:ext cx="1734566" cy="711141"/>
          </a:xfrm>
          <a:prstGeom prst="rect">
            <a:avLst/>
          </a:prstGeom>
          <a:noFill/>
          <a:ln w="22225" cap="flat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zh-CN" altLang="en-US" sz="3600" b="1">
                <a:solidFill>
                  <a:srgbClr val="FF0000"/>
                </a:solidFill>
                <a:highlight>
                  <a:srgbClr val="FFFF00"/>
                </a:highlight>
                <a:latin typeface="华文隶书" panose="02010800040101010101" pitchFamily="2" charset="-122"/>
                <a:ea typeface="华文隶书" panose="02010800040101010101" pitchFamily="2" charset="-122"/>
              </a:rPr>
              <a:t>生活与生活</a:t>
            </a:r>
            <a:endParaRPr lang="zh-CN" altLang="en-US" sz="3600" b="1">
              <a:solidFill>
                <a:srgbClr val="FF0000"/>
              </a:solidFill>
              <a:highlight>
                <a:srgbClr val="FFFF00"/>
              </a:highligh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grpSp>
        <p:nvGrpSpPr>
          <p:cNvPr id="10" name="组合 9"/>
          <p:cNvGrpSpPr/>
          <p:nvPr>
            <p:custDataLst>
              <p:tags r:id="rId7"/>
            </p:custDataLst>
          </p:nvPr>
        </p:nvGrpSpPr>
        <p:grpSpPr>
          <a:xfrm>
            <a:off x="252095" y="2730500"/>
            <a:ext cx="7672070" cy="583565"/>
            <a:chOff x="591" y="8764"/>
            <a:chExt cx="12082" cy="919"/>
          </a:xfrm>
        </p:grpSpPr>
        <p:sp>
          <p:nvSpPr>
            <p:cNvPr id="13" name="文本框 12"/>
            <p:cNvSpPr txBox="1"/>
            <p:nvPr>
              <p:custDataLst>
                <p:tags r:id="rId8"/>
              </p:custDataLst>
            </p:nvPr>
          </p:nvSpPr>
          <p:spPr>
            <a:xfrm>
              <a:off x="591" y="8764"/>
              <a:ext cx="4762" cy="91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3200">
                  <a:sym typeface="+mn-ea"/>
                </a:rPr>
                <a:t>【思考</a:t>
              </a:r>
              <a:r>
                <a:rPr lang="en-US" altLang="zh-CN" sz="3200">
                  <a:sym typeface="+mn-ea"/>
                </a:rPr>
                <a:t>1</a:t>
              </a:r>
              <a:r>
                <a:rPr lang="zh-CN" altLang="en-US" sz="3200">
                  <a:sym typeface="+mn-ea"/>
                </a:rPr>
                <a:t>】</a:t>
              </a:r>
              <a:endParaRPr lang="zh-CN" altLang="en-US" sz="3200">
                <a:sym typeface="+mn-ea"/>
              </a:endParaRPr>
            </a:p>
          </p:txBody>
        </p:sp>
        <p:sp>
          <p:nvSpPr>
            <p:cNvPr id="14" name="文本框 13"/>
            <p:cNvSpPr txBox="1"/>
            <p:nvPr>
              <p:custDataLst>
                <p:tags r:id="rId9"/>
              </p:custDataLst>
            </p:nvPr>
          </p:nvSpPr>
          <p:spPr>
            <a:xfrm>
              <a:off x="4185" y="8764"/>
              <a:ext cx="8488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>
                  <a:uFillTx/>
                </a:rPr>
                <a:t>盐溶液的酸碱性如何？</a:t>
              </a:r>
              <a:endParaRPr lang="zh-CN" altLang="en-US" sz="3200">
                <a:uFillTx/>
              </a:endParaRPr>
            </a:p>
          </p:txBody>
        </p:sp>
      </p:grpSp>
      <p:sp>
        <p:nvSpPr>
          <p:cNvPr id="11" name="文本框 10"/>
          <p:cNvSpPr txBox="1"/>
          <p:nvPr>
            <p:custDataLst>
              <p:tags r:id="rId10"/>
            </p:custDataLst>
          </p:nvPr>
        </p:nvSpPr>
        <p:spPr>
          <a:xfrm>
            <a:off x="1400175" y="3636645"/>
            <a:ext cx="63709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</a:rPr>
              <a:t>P71  </a:t>
            </a:r>
            <a:r>
              <a:rPr lang="zh-CN" altLang="en-US" sz="4000" b="1">
                <a:solidFill>
                  <a:srgbClr val="FF0000"/>
                </a:solidFill>
              </a:rPr>
              <a:t>实验探究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  <p:grpSp>
        <p:nvGrpSpPr>
          <p:cNvPr id="12" name="组合 11"/>
          <p:cNvGrpSpPr/>
          <p:nvPr>
            <p:custDataLst>
              <p:tags r:id="rId11"/>
            </p:custDataLst>
          </p:nvPr>
        </p:nvGrpSpPr>
        <p:grpSpPr>
          <a:xfrm>
            <a:off x="252095" y="4665980"/>
            <a:ext cx="7745095" cy="583565"/>
            <a:chOff x="476" y="8764"/>
            <a:chExt cx="12197" cy="919"/>
          </a:xfrm>
        </p:grpSpPr>
        <p:sp>
          <p:nvSpPr>
            <p:cNvPr id="15" name="文本框 14"/>
            <p:cNvSpPr txBox="1"/>
            <p:nvPr>
              <p:custDataLst>
                <p:tags r:id="rId12"/>
              </p:custDataLst>
            </p:nvPr>
          </p:nvSpPr>
          <p:spPr>
            <a:xfrm>
              <a:off x="476" y="8764"/>
              <a:ext cx="4762" cy="91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3200">
                  <a:sym typeface="+mn-ea"/>
                </a:rPr>
                <a:t>【思考</a:t>
              </a:r>
              <a:r>
                <a:rPr lang="en-US" altLang="zh-CN" sz="3200">
                  <a:sym typeface="+mn-ea"/>
                </a:rPr>
                <a:t>2</a:t>
              </a:r>
              <a:r>
                <a:rPr lang="zh-CN" altLang="en-US" sz="3200">
                  <a:sym typeface="+mn-ea"/>
                </a:rPr>
                <a:t>】</a:t>
              </a:r>
              <a:endParaRPr lang="zh-CN" altLang="en-US" sz="3200">
                <a:sym typeface="+mn-ea"/>
              </a:endParaRPr>
            </a:p>
          </p:txBody>
        </p:sp>
        <p:sp>
          <p:nvSpPr>
            <p:cNvPr id="16" name="文本框 15"/>
            <p:cNvSpPr txBox="1"/>
            <p:nvPr>
              <p:custDataLst>
                <p:tags r:id="rId13"/>
              </p:custDataLst>
            </p:nvPr>
          </p:nvSpPr>
          <p:spPr>
            <a:xfrm>
              <a:off x="4185" y="8764"/>
              <a:ext cx="8488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>
                  <a:uFillTx/>
                </a:rPr>
                <a:t>如何测定盐溶液的酸碱性？</a:t>
              </a:r>
              <a:endParaRPr lang="zh-CN" altLang="en-US" sz="3200">
                <a:uFillTx/>
              </a:endParaRPr>
            </a:p>
          </p:txBody>
        </p:sp>
      </p:grpSp>
      <p:sp>
        <p:nvSpPr>
          <p:cNvPr id="17" name="文本框 16"/>
          <p:cNvSpPr txBox="1"/>
          <p:nvPr>
            <p:custDataLst>
              <p:tags r:id="rId14"/>
            </p:custDataLst>
          </p:nvPr>
        </p:nvSpPr>
        <p:spPr>
          <a:xfrm>
            <a:off x="1400175" y="5572125"/>
            <a:ext cx="75241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pH</a:t>
            </a:r>
            <a:r>
              <a:rPr lang="zh-CN" altLang="en-US" sz="4000" b="1">
                <a:solidFill>
                  <a:srgbClr val="FF0000"/>
                </a:solidFill>
              </a:rPr>
              <a:t>计、</a:t>
            </a:r>
            <a:r>
              <a:rPr lang="en-US" altLang="zh-CN" sz="4000" b="1">
                <a:solidFill>
                  <a:srgbClr val="FF0000"/>
                </a:solidFill>
              </a:rPr>
              <a:t>pH</a:t>
            </a:r>
            <a:r>
              <a:rPr lang="zh-CN" altLang="en-US" sz="4000" b="1">
                <a:solidFill>
                  <a:srgbClr val="FF0000"/>
                </a:solidFill>
              </a:rPr>
              <a:t>试纸、酸碱指示剂</a:t>
            </a:r>
            <a:r>
              <a:rPr lang="en-US" altLang="zh-CN" sz="4000" b="1">
                <a:solidFill>
                  <a:srgbClr val="FF0000"/>
                </a:solidFill>
              </a:rPr>
              <a:t>...</a:t>
            </a:r>
            <a:endParaRPr lang="en-US" altLang="zh-CN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250190" y="1290955"/>
          <a:ext cx="1185227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990"/>
                <a:gridCol w="1590675"/>
                <a:gridCol w="1483995"/>
                <a:gridCol w="1720215"/>
                <a:gridCol w="1503680"/>
                <a:gridCol w="2139950"/>
                <a:gridCol w="1969770"/>
              </a:tblGrid>
              <a:tr h="94488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</a:rPr>
                        <a:t>盐</a:t>
                      </a:r>
                      <a:endParaRPr lang="zh-CN" altLang="en-US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 err="1">
                          <a:solidFill>
                            <a:schemeClr val="tx1"/>
                          </a:solidFill>
                          <a:sym typeface="+mn-ea"/>
                        </a:rPr>
                        <a:t>NaCl</a:t>
                      </a:r>
                      <a:endParaRPr lang="en-US" altLang="zh-CN" sz="2800" b="1" err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 b="1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Na</a:t>
                      </a:r>
                      <a:r>
                        <a:rPr lang="en-US" altLang="zh-CN" sz="2800" b="1" baseline="-25000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2</a:t>
                      </a:r>
                      <a:r>
                        <a:rPr lang="en-US" altLang="zh-CN" sz="2800" b="1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CO</a:t>
                      </a:r>
                      <a:r>
                        <a:rPr lang="en-US" altLang="zh-CN" sz="2800" b="1" baseline="-25000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3</a:t>
                      </a:r>
                      <a:endParaRPr lang="en-US" altLang="zh-CN" sz="2800" b="1" baseline="-25000" err="1">
                        <a:solidFill>
                          <a:schemeClr val="tx1"/>
                        </a:solidFill>
                        <a:cs typeface="+mn-ea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chemeClr val="tx1"/>
                          </a:solidFill>
                          <a:sym typeface="+mn-ea"/>
                        </a:rPr>
                        <a:t>NH</a:t>
                      </a:r>
                      <a:r>
                        <a:rPr lang="en-US" altLang="zh-CN" sz="2800" b="1" baseline="-25000">
                          <a:solidFill>
                            <a:schemeClr val="tx1"/>
                          </a:solidFill>
                          <a:sym typeface="+mn-ea"/>
                        </a:rPr>
                        <a:t>4</a:t>
                      </a:r>
                      <a:r>
                        <a:rPr lang="en-US" altLang="zh-CN" sz="2800" b="1">
                          <a:solidFill>
                            <a:schemeClr val="tx1"/>
                          </a:solidFill>
                          <a:sym typeface="+mn-ea"/>
                        </a:rPr>
                        <a:t>Cl</a:t>
                      </a:r>
                      <a:endParaRPr lang="en-US" altLang="zh-CN" sz="2800" b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KNO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3</a:t>
                      </a:r>
                      <a:endParaRPr lang="en-US" altLang="zh-CN" sz="2800" b="1" baseline="-2500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CH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3</a:t>
                      </a: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COONa</a:t>
                      </a:r>
                      <a:endParaRPr lang="en-US" altLang="zh-CN" sz="2800" b="1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en-US" altLang="zh-CN" sz="2800" b="1" err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(NH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4</a:t>
                      </a: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)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2</a:t>
                      </a: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SO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4</a:t>
                      </a:r>
                      <a:endParaRPr lang="en-US" altLang="zh-CN" sz="2800" b="1" baseline="-2500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944880">
                <a:tc>
                  <a:txBody>
                    <a:bodyPr vert="horz" wrap="square"/>
                    <a:lstStyle/>
                    <a:p>
                      <a:pPr algn="l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溶液的</a:t>
                      </a:r>
                      <a:endParaRPr lang="zh-CN" altLang="en-US" sz="2800" b="1">
                        <a:sym typeface="+mn-ea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酸碱性</a:t>
                      </a: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56" name="矩形 13355"/>
          <p:cNvSpPr/>
          <p:nvPr>
            <p:custDataLst>
              <p:tags r:id="rId4"/>
            </p:custDataLst>
          </p:nvPr>
        </p:nvSpPr>
        <p:spPr>
          <a:xfrm>
            <a:off x="3520440" y="2360295"/>
            <a:ext cx="1530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碱性</a:t>
            </a:r>
            <a:endParaRPr lang="zh-CN" altLang="en-US" sz="2800" b="1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3360" name="矩形 13359"/>
          <p:cNvSpPr/>
          <p:nvPr>
            <p:custDataLst>
              <p:tags r:id="rId5"/>
            </p:custDataLst>
          </p:nvPr>
        </p:nvSpPr>
        <p:spPr>
          <a:xfrm>
            <a:off x="5109845" y="2360295"/>
            <a:ext cx="16033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酸性</a:t>
            </a:r>
            <a:endParaRPr lang="zh-CN" altLang="en-US" sz="28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1668145" y="219710"/>
            <a:ext cx="5334635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+mn-ea"/>
                <a:sym typeface="+mn-ea"/>
              </a:rPr>
              <a:t>用</a:t>
            </a:r>
            <a:r>
              <a:rPr lang="en-US" altLang="zh-CN" sz="2800" b="1">
                <a:solidFill>
                  <a:schemeClr val="tx1"/>
                </a:solidFill>
                <a:latin typeface="+mn-ea"/>
                <a:sym typeface="+mn-ea"/>
              </a:rPr>
              <a:t>pH</a:t>
            </a:r>
            <a:r>
              <a:rPr lang="zh-CN" altLang="en-US" sz="2800" b="1">
                <a:solidFill>
                  <a:schemeClr val="tx1"/>
                </a:solidFill>
                <a:latin typeface="+mn-ea"/>
                <a:sym typeface="+mn-ea"/>
              </a:rPr>
              <a:t>计测定下列盐溶液的酸碱性</a:t>
            </a:r>
            <a:endParaRPr lang="zh-CN" altLang="en-US" sz="2800" b="1">
              <a:solidFill>
                <a:schemeClr val="tx1"/>
              </a:solidFill>
              <a:latin typeface="+mn-ea"/>
              <a:sym typeface="+mn-ea"/>
            </a:endParaRPr>
          </a:p>
        </p:txBody>
      </p:sp>
      <p:sp>
        <p:nvSpPr>
          <p:cNvPr id="12" name="文本框 1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02771" y="219736"/>
            <a:ext cx="1734566" cy="711141"/>
          </a:xfrm>
          <a:prstGeom prst="rect">
            <a:avLst/>
          </a:prstGeom>
          <a:noFill/>
          <a:ln w="22225" cap="flat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华文隶书" panose="02010800040101010101" pitchFamily="2" charset="-122"/>
                <a:ea typeface="华文隶书" panose="02010800040101010101" pitchFamily="2" charset="-122"/>
              </a:rPr>
              <a:t>实验探究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14" name="矩形 13"/>
          <p:cNvSpPr/>
          <p:nvPr>
            <p:custDataLst>
              <p:tags r:id="rId8"/>
            </p:custDataLst>
          </p:nvPr>
        </p:nvSpPr>
        <p:spPr>
          <a:xfrm>
            <a:off x="174625" y="3180715"/>
            <a:ext cx="17424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盐的类型</a:t>
            </a:r>
            <a:endParaRPr lang="zh-CN" altLang="en-US" sz="2800" b="1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75151" name="Text Box 4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305810" y="3234055"/>
            <a:ext cx="205930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强碱</a:t>
            </a: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弱酸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75152" name="Text Box 48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943475" y="3234055"/>
            <a:ext cx="230505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</a:t>
            </a: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75153" name="Text Box 4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668145" y="3234055"/>
            <a:ext cx="211963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强酸强碱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6" name="矩形 15"/>
          <p:cNvSpPr/>
          <p:nvPr>
            <p:custDataLst>
              <p:tags r:id="rId12"/>
            </p:custDataLst>
          </p:nvPr>
        </p:nvSpPr>
        <p:spPr>
          <a:xfrm>
            <a:off x="1992630" y="2360295"/>
            <a:ext cx="11531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中性</a:t>
            </a:r>
            <a:endParaRPr lang="zh-CN" altLang="en-US" sz="2800" b="1">
              <a:solidFill>
                <a:schemeClr val="folHlink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7" name="Text Box 49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602730" y="3234055"/>
            <a:ext cx="211963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强酸强碱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8" name="Text Box 47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8296910" y="3234055"/>
            <a:ext cx="205930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强碱</a:t>
            </a: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弱酸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9" name="Text Box 48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0274935" y="3234055"/>
            <a:ext cx="230505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</a:t>
            </a: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grpSp>
        <p:nvGrpSpPr>
          <p:cNvPr id="268291" name="Group 3"/>
          <p:cNvGrpSpPr/>
          <p:nvPr>
            <p:custDataLst>
              <p:tags r:id="rId16"/>
            </p:custDataLst>
          </p:nvPr>
        </p:nvGrpSpPr>
        <p:grpSpPr>
          <a:xfrm>
            <a:off x="7268845" y="5056505"/>
            <a:ext cx="4478338" cy="796925"/>
            <a:chOff x="1541" y="1458"/>
            <a:chExt cx="2821" cy="502"/>
          </a:xfrm>
        </p:grpSpPr>
        <p:sp>
          <p:nvSpPr>
            <p:cNvPr id="17435" name="Text Box 4"/>
            <p:cNvSpPr txBox="1"/>
            <p:nvPr>
              <p:custDataLst>
                <p:tags r:id="rId17"/>
              </p:custDataLst>
            </p:nvPr>
          </p:nvSpPr>
          <p:spPr>
            <a:xfrm>
              <a:off x="1541" y="1458"/>
              <a:ext cx="2821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+mn-ea"/>
                </a:rPr>
                <a:t>H</a:t>
              </a:r>
              <a:r>
                <a:rPr lang="en-US" altLang="zh-CN" sz="2800" b="1" baseline="-25000">
                  <a:latin typeface="+mn-ea"/>
                </a:rPr>
                <a:t>2</a:t>
              </a:r>
              <a:r>
                <a:rPr lang="en-US" altLang="zh-CN" sz="2800" b="1">
                  <a:latin typeface="+mn-ea"/>
                </a:rPr>
                <a:t>O            OH</a:t>
              </a:r>
              <a:r>
                <a:rPr lang="en-US" altLang="zh-CN" sz="2800" b="1" baseline="30000">
                  <a:latin typeface="+mn-ea"/>
                </a:rPr>
                <a:t>-</a:t>
              </a:r>
              <a:r>
                <a:rPr lang="en-US" altLang="zh-CN" sz="2800" b="1">
                  <a:latin typeface="+mn-ea"/>
                </a:rPr>
                <a:t>   + H</a:t>
              </a:r>
              <a:r>
                <a:rPr lang="en-US" altLang="zh-CN" sz="2800" b="1" baseline="30000">
                  <a:latin typeface="+mn-ea"/>
                </a:rPr>
                <a:t>+ </a:t>
              </a:r>
              <a:endParaRPr lang="en-US" altLang="zh-CN" sz="2800" b="1" baseline="30000">
                <a:latin typeface="+mn-ea"/>
              </a:endParaRPr>
            </a:p>
          </p:txBody>
        </p:sp>
        <p:graphicFrame>
          <p:nvGraphicFramePr>
            <p:cNvPr id="17436" name="Object 5"/>
            <p:cNvGraphicFramePr>
              <a:graphicFrameLocks noChangeAspect="1"/>
            </p:cNvGraphicFramePr>
            <p:nvPr>
              <p:custDataLst>
                <p:tags r:id="rId18"/>
              </p:custDataLst>
            </p:nvPr>
          </p:nvGraphicFramePr>
          <p:xfrm>
            <a:off x="2154" y="1480"/>
            <a:ext cx="624" cy="48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38" r:id="rId19" imgW="1162050" imgH="857250" progId="Paint.Picture">
                    <p:embed/>
                  </p:oleObj>
                </mc:Choice>
                <mc:Fallback>
                  <p:oleObj r:id="rId19" imgW="1162050" imgH="857250" progId="Paint.Picture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2154" y="1480"/>
                          <a:ext cx="624" cy="480"/>
                        </a:xfrm>
                        <a:prstGeom prst="rect">
                          <a:avLst/>
                        </a:prstGeom>
                        <a:solidFill>
                          <a:schemeClr val="bg2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8294" name="Text Box 6"/>
          <p:cNvSpPr txBox="1"/>
          <p:nvPr>
            <p:custDataLst>
              <p:tags r:id="rId21"/>
            </p:custDataLst>
          </p:nvPr>
        </p:nvSpPr>
        <p:spPr>
          <a:xfrm>
            <a:off x="7030720" y="4260215"/>
            <a:ext cx="525621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+mn-ea"/>
              </a:rPr>
              <a:t>NH</a:t>
            </a:r>
            <a:r>
              <a:rPr lang="en-US" altLang="zh-CN" sz="2800" b="1" baseline="-25000">
                <a:latin typeface="+mn-ea"/>
              </a:rPr>
              <a:t>4</a:t>
            </a:r>
            <a:r>
              <a:rPr lang="en-US" altLang="zh-CN" sz="2800" b="1">
                <a:latin typeface="+mn-ea"/>
              </a:rPr>
              <a:t>Cl    =   NH</a:t>
            </a:r>
            <a:r>
              <a:rPr lang="en-US" altLang="zh-CN" sz="2800" b="1" baseline="-25000">
                <a:latin typeface="+mn-ea"/>
              </a:rPr>
              <a:t>4</a:t>
            </a:r>
            <a:r>
              <a:rPr lang="en-US" altLang="zh-CN" sz="2800" b="1" baseline="30000">
                <a:latin typeface="+mn-ea"/>
              </a:rPr>
              <a:t>+ </a:t>
            </a:r>
            <a:r>
              <a:rPr lang="en-US" altLang="zh-CN" sz="2800" b="1">
                <a:latin typeface="+mn-ea"/>
              </a:rPr>
              <a:t>+   Cl </a:t>
            </a:r>
            <a:r>
              <a:rPr lang="en-US" altLang="zh-CN" sz="2800" b="1" baseline="52000">
                <a:latin typeface="+mn-ea"/>
              </a:rPr>
              <a:t>-</a:t>
            </a:r>
            <a:endParaRPr lang="en-US" altLang="zh-CN" sz="2800" b="1" baseline="52000">
              <a:latin typeface="+mn-ea"/>
            </a:endParaRPr>
          </a:p>
        </p:txBody>
      </p:sp>
      <p:sp>
        <p:nvSpPr>
          <p:cNvPr id="268295" name="Text Box 7"/>
          <p:cNvSpPr txBox="1"/>
          <p:nvPr>
            <p:custDataLst>
              <p:tags r:id="rId22"/>
            </p:custDataLst>
          </p:nvPr>
        </p:nvSpPr>
        <p:spPr>
          <a:xfrm>
            <a:off x="8997950" y="6142990"/>
            <a:ext cx="20875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+mn-ea"/>
              </a:rPr>
              <a:t>NH</a:t>
            </a:r>
            <a:r>
              <a:rPr lang="en-US" altLang="zh-CN" sz="2800" b="1" baseline="-25000">
                <a:latin typeface="+mn-ea"/>
              </a:rPr>
              <a:t>3</a:t>
            </a:r>
            <a:r>
              <a:rPr lang="en-US" altLang="zh-CN" sz="2800" b="1">
                <a:latin typeface="+mn-ea"/>
              </a:rPr>
              <a:t>·</a:t>
            </a:r>
            <a:r>
              <a:rPr lang="en-US" altLang="zh-CN" sz="2800" b="1">
                <a:latin typeface="+mn-ea"/>
                <a:cs typeface="Times New Roman" panose="02020603050405020304" pitchFamily="18" charset="0"/>
              </a:rPr>
              <a:t>H</a:t>
            </a:r>
            <a:r>
              <a:rPr lang="en-US" altLang="zh-CN" sz="2800" b="1" baseline="-25000">
                <a:latin typeface="+mn-ea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+mn-ea"/>
                <a:cs typeface="Times New Roman" panose="02020603050405020304" pitchFamily="18" charset="0"/>
              </a:rPr>
              <a:t>O</a:t>
            </a:r>
            <a:endParaRPr lang="en-US" altLang="zh-CN" sz="2800">
              <a:latin typeface="+mn-ea"/>
            </a:endParaRPr>
          </a:p>
        </p:txBody>
      </p:sp>
      <p:sp>
        <p:nvSpPr>
          <p:cNvPr id="268296" name="Line 8"/>
          <p:cNvSpPr/>
          <p:nvPr>
            <p:custDataLst>
              <p:tags r:id="rId23"/>
            </p:custDataLst>
          </p:nvPr>
        </p:nvSpPr>
        <p:spPr>
          <a:xfrm flipH="1">
            <a:off x="10150158" y="4983480"/>
            <a:ext cx="0" cy="719138"/>
          </a:xfrm>
          <a:prstGeom prst="line">
            <a:avLst/>
          </a:prstGeom>
          <a:ln w="50800" cap="flat" cmpd="sng">
            <a:solidFill>
              <a:srgbClr val="3333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sp>
        <p:nvSpPr>
          <p:cNvPr id="268297" name="Line 9"/>
          <p:cNvSpPr/>
          <p:nvPr>
            <p:custDataLst>
              <p:tags r:id="rId24"/>
            </p:custDataLst>
          </p:nvPr>
        </p:nvSpPr>
        <p:spPr>
          <a:xfrm flipH="1" flipV="1">
            <a:off x="11229658" y="4912043"/>
            <a:ext cx="0" cy="720725"/>
          </a:xfrm>
          <a:prstGeom prst="line">
            <a:avLst/>
          </a:prstGeom>
          <a:ln w="508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grpSp>
        <p:nvGrpSpPr>
          <p:cNvPr id="268298" name="Group 10"/>
          <p:cNvGrpSpPr/>
          <p:nvPr>
            <p:custDataLst>
              <p:tags r:id="rId25"/>
            </p:custDataLst>
          </p:nvPr>
        </p:nvGrpSpPr>
        <p:grpSpPr>
          <a:xfrm>
            <a:off x="9500870" y="4767580"/>
            <a:ext cx="309563" cy="315913"/>
            <a:chOff x="2736" y="1584"/>
            <a:chExt cx="195" cy="199"/>
          </a:xfrm>
        </p:grpSpPr>
        <p:sp>
          <p:nvSpPr>
            <p:cNvPr id="17433" name="Line 11"/>
            <p:cNvSpPr/>
            <p:nvPr>
              <p:custDataLst>
                <p:tags r:id="rId26"/>
              </p:custDataLst>
            </p:nvPr>
          </p:nvSpPr>
          <p:spPr>
            <a:xfrm>
              <a:off x="2736" y="1680"/>
              <a:ext cx="195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7434" name="Line 12"/>
            <p:cNvSpPr/>
            <p:nvPr>
              <p:custDataLst>
                <p:tags r:id="rId27"/>
              </p:custDataLst>
            </p:nvPr>
          </p:nvSpPr>
          <p:spPr>
            <a:xfrm flipH="1">
              <a:off x="2832" y="1584"/>
              <a:ext cx="0" cy="199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grpSp>
        <p:nvGrpSpPr>
          <p:cNvPr id="268301" name="Group 13"/>
          <p:cNvGrpSpPr/>
          <p:nvPr>
            <p:custDataLst>
              <p:tags r:id="rId28"/>
            </p:custDataLst>
          </p:nvPr>
        </p:nvGrpSpPr>
        <p:grpSpPr>
          <a:xfrm rot="5400000">
            <a:off x="9492933" y="5676900"/>
            <a:ext cx="504825" cy="287338"/>
            <a:chOff x="2381" y="1490"/>
            <a:chExt cx="510" cy="184"/>
          </a:xfrm>
        </p:grpSpPr>
        <p:grpSp>
          <p:nvGrpSpPr>
            <p:cNvPr id="17427" name="Group 14"/>
            <p:cNvGrpSpPr/>
            <p:nvPr>
              <p:custDataLst>
                <p:tags r:id="rId29"/>
              </p:custDataLst>
            </p:nvPr>
          </p:nvGrpSpPr>
          <p:grpSpPr>
            <a:xfrm>
              <a:off x="2381" y="1490"/>
              <a:ext cx="510" cy="58"/>
              <a:chOff x="2381" y="1467"/>
              <a:chExt cx="510" cy="58"/>
            </a:xfrm>
          </p:grpSpPr>
          <p:sp>
            <p:nvSpPr>
              <p:cNvPr id="17431" name="Line 15"/>
              <p:cNvSpPr/>
              <p:nvPr>
                <p:custDataLst>
                  <p:tags r:id="rId30"/>
                </p:custDataLst>
              </p:nvPr>
            </p:nvSpPr>
            <p:spPr>
              <a:xfrm>
                <a:off x="2381" y="1525"/>
                <a:ext cx="499" cy="0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7432" name="Line 16"/>
              <p:cNvSpPr/>
              <p:nvPr>
                <p:custDataLst>
                  <p:tags r:id="rId31"/>
                </p:custDataLst>
              </p:nvPr>
            </p:nvSpPr>
            <p:spPr>
              <a:xfrm>
                <a:off x="2800" y="1467"/>
                <a:ext cx="91" cy="45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  <p:grpSp>
          <p:nvGrpSpPr>
            <p:cNvPr id="17428" name="Group 17"/>
            <p:cNvGrpSpPr/>
            <p:nvPr>
              <p:custDataLst>
                <p:tags r:id="rId32"/>
              </p:custDataLst>
            </p:nvPr>
          </p:nvGrpSpPr>
          <p:grpSpPr>
            <a:xfrm rot="10800000">
              <a:off x="2381" y="1616"/>
              <a:ext cx="510" cy="58"/>
              <a:chOff x="2381" y="1467"/>
              <a:chExt cx="510" cy="58"/>
            </a:xfrm>
          </p:grpSpPr>
          <p:sp>
            <p:nvSpPr>
              <p:cNvPr id="17429" name="Line 18"/>
              <p:cNvSpPr/>
              <p:nvPr>
                <p:custDataLst>
                  <p:tags r:id="rId33"/>
                </p:custDataLst>
              </p:nvPr>
            </p:nvSpPr>
            <p:spPr>
              <a:xfrm>
                <a:off x="2381" y="1525"/>
                <a:ext cx="499" cy="0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7430" name="Line 19"/>
              <p:cNvSpPr/>
              <p:nvPr>
                <p:custDataLst>
                  <p:tags r:id="rId34"/>
                </p:custDataLst>
              </p:nvPr>
            </p:nvSpPr>
            <p:spPr>
              <a:xfrm>
                <a:off x="2800" y="1467"/>
                <a:ext cx="91" cy="45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</p:grpSp>
      <p:sp>
        <p:nvSpPr>
          <p:cNvPr id="268309" name="Rectangle 21"/>
          <p:cNvSpPr/>
          <p:nvPr>
            <p:custDataLst>
              <p:tags r:id="rId35"/>
            </p:custDataLst>
          </p:nvPr>
        </p:nvSpPr>
        <p:spPr>
          <a:xfrm>
            <a:off x="8564563" y="3809365"/>
            <a:ext cx="25209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+mn-ea"/>
              </a:rPr>
              <a:t>弱碱阳离子</a:t>
            </a:r>
            <a:endParaRPr lang="zh-CN" altLang="en-US" sz="2800" b="1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68290" name="Text Box 2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250190" y="3848418"/>
            <a:ext cx="770572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effectLst/>
                <a:latin typeface="+mn-ea"/>
                <a:cs typeface="+mn-ea"/>
              </a:rPr>
              <a:t>从微观角度分析</a:t>
            </a:r>
            <a:r>
              <a:rPr kumimoji="0" lang="en-US" altLang="zh-CN" sz="2800" b="1" kern="1200" cap="none" spc="0" normalizeH="0" baseline="0" noProof="0" smtClean="0">
                <a:effectLst/>
                <a:latin typeface="+mn-ea"/>
                <a:cs typeface="+mn-ea"/>
              </a:rPr>
              <a:t>NH</a:t>
            </a:r>
            <a:r>
              <a:rPr kumimoji="0" lang="en-US" altLang="zh-CN" sz="2800" b="1" kern="1200" cap="none" spc="0" normalizeH="0" baseline="-25000" noProof="0" smtClean="0">
                <a:effectLst/>
                <a:latin typeface="+mn-ea"/>
                <a:cs typeface="+mn-ea"/>
              </a:rPr>
              <a:t>4</a:t>
            </a:r>
            <a:r>
              <a:rPr kumimoji="0" lang="en-US" altLang="zh-CN" sz="2800" b="1" kern="1200" cap="none" spc="0" normalizeH="0" baseline="0" noProof="0" smtClean="0">
                <a:effectLst/>
                <a:latin typeface="+mn-ea"/>
                <a:cs typeface="+mn-ea"/>
              </a:rPr>
              <a:t>Cl</a:t>
            </a:r>
            <a:r>
              <a:rPr kumimoji="0" lang="zh-CN" altLang="en-US" sz="2800" b="1" kern="1200" cap="none" spc="0" normalizeH="0" baseline="0" noProof="0" smtClean="0">
                <a:effectLst/>
                <a:latin typeface="+mn-ea"/>
                <a:cs typeface="+mn-ea"/>
              </a:rPr>
              <a:t>溶液显酸性的原因</a:t>
            </a:r>
            <a:endParaRPr kumimoji="0" lang="zh-CN" altLang="en-US" sz="2800" b="1" kern="1200" cap="none" spc="0" normalizeH="0" baseline="0" noProof="0" smtClean="0">
              <a:effectLst/>
              <a:latin typeface="+mn-ea"/>
              <a:cs typeface="+mn-ea"/>
            </a:endParaRPr>
          </a:p>
        </p:txBody>
      </p:sp>
      <p:sp>
        <p:nvSpPr>
          <p:cNvPr id="268308" name="Text Box 20"/>
          <p:cNvSpPr txBox="1"/>
          <p:nvPr>
            <p:custDataLst>
              <p:tags r:id="rId37"/>
            </p:custDataLst>
          </p:nvPr>
        </p:nvSpPr>
        <p:spPr>
          <a:xfrm>
            <a:off x="1342073" y="5094288"/>
            <a:ext cx="1368425" cy="5219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D1B03"/>
                </a:solidFill>
                <a:latin typeface="+mn-ea"/>
              </a:rPr>
              <a:t>结果：</a:t>
            </a:r>
            <a:endParaRPr lang="zh-CN" altLang="en-US" sz="2800" b="1">
              <a:solidFill>
                <a:srgbClr val="FD1B03"/>
              </a:solidFill>
              <a:latin typeface="+mn-ea"/>
            </a:endParaRPr>
          </a:p>
        </p:txBody>
      </p:sp>
      <p:sp>
        <p:nvSpPr>
          <p:cNvPr id="268312" name="Rectangle 24"/>
          <p:cNvSpPr/>
          <p:nvPr>
            <p:custDataLst>
              <p:tags r:id="rId38"/>
            </p:custDataLst>
          </p:nvPr>
        </p:nvSpPr>
        <p:spPr>
          <a:xfrm>
            <a:off x="2599690" y="5094605"/>
            <a:ext cx="270891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 i="1" err="1">
                <a:solidFill>
                  <a:srgbClr val="FD1B03"/>
                </a:solidFill>
                <a:latin typeface="+mn-ea"/>
                <a:cs typeface="+mn-ea"/>
              </a:rPr>
              <a:t>c</a:t>
            </a:r>
            <a:r>
              <a:rPr lang="en-US" altLang="zh-CN" sz="2800" b="1" err="1">
                <a:solidFill>
                  <a:srgbClr val="FD1B03"/>
                </a:solidFill>
                <a:latin typeface="+mn-ea"/>
                <a:cs typeface="+mn-ea"/>
              </a:rPr>
              <a:t>(H</a:t>
            </a:r>
            <a:r>
              <a:rPr lang="zh-CN" altLang="en-US" sz="2800" b="1" baseline="30000">
                <a:solidFill>
                  <a:srgbClr val="FD1B03"/>
                </a:solidFill>
                <a:latin typeface="+mn-ea"/>
                <a:cs typeface="+mn-ea"/>
              </a:rPr>
              <a:t>＋</a:t>
            </a:r>
            <a:r>
              <a:rPr lang="en-US" altLang="zh-CN" sz="2800" b="1">
                <a:solidFill>
                  <a:srgbClr val="FD1B03"/>
                </a:solidFill>
                <a:latin typeface="+mn-ea"/>
                <a:cs typeface="+mn-ea"/>
              </a:rPr>
              <a:t>) </a:t>
            </a:r>
            <a:r>
              <a:rPr lang="zh-CN" altLang="en-US" sz="2800" b="1">
                <a:solidFill>
                  <a:srgbClr val="FD1B03"/>
                </a:solidFill>
                <a:latin typeface="+mn-ea"/>
                <a:cs typeface="+mn-ea"/>
              </a:rPr>
              <a:t>＞</a:t>
            </a:r>
            <a:r>
              <a:rPr lang="en-US" altLang="zh-CN" sz="2800" b="1" i="1" err="1">
                <a:solidFill>
                  <a:srgbClr val="FD1B03"/>
                </a:solidFill>
                <a:latin typeface="+mn-ea"/>
                <a:cs typeface="+mn-ea"/>
              </a:rPr>
              <a:t>c</a:t>
            </a:r>
            <a:r>
              <a:rPr lang="en-US" altLang="zh-CN" sz="2800" b="1" err="1">
                <a:solidFill>
                  <a:srgbClr val="FD1B03"/>
                </a:solidFill>
                <a:latin typeface="+mn-ea"/>
                <a:cs typeface="+mn-ea"/>
              </a:rPr>
              <a:t>(OH</a:t>
            </a:r>
            <a:r>
              <a:rPr lang="zh-CN" altLang="en-US" sz="2800" b="1" baseline="30000">
                <a:solidFill>
                  <a:srgbClr val="FD1B03"/>
                </a:solidFill>
                <a:latin typeface="+mn-ea"/>
                <a:cs typeface="+mn-ea"/>
              </a:rPr>
              <a:t>－</a:t>
            </a:r>
            <a:r>
              <a:rPr lang="en-US" altLang="zh-CN" sz="2800" b="1">
                <a:solidFill>
                  <a:srgbClr val="FD1B03"/>
                </a:solidFill>
                <a:latin typeface="+mn-ea"/>
                <a:cs typeface="+mn-ea"/>
              </a:rPr>
              <a:t>)</a:t>
            </a:r>
            <a:endParaRPr lang="en-US" altLang="zh-CN" sz="2800" b="1">
              <a:solidFill>
                <a:srgbClr val="FD1B03"/>
              </a:solidFill>
              <a:latin typeface="+mn-ea"/>
              <a:cs typeface="+mn-ea"/>
            </a:endParaRPr>
          </a:p>
        </p:txBody>
      </p:sp>
      <p:sp>
        <p:nvSpPr>
          <p:cNvPr id="268313" name="Rectangle 25"/>
          <p:cNvSpPr/>
          <p:nvPr>
            <p:custDataLst>
              <p:tags r:id="rId39"/>
            </p:custDataLst>
          </p:nvPr>
        </p:nvSpPr>
        <p:spPr>
          <a:xfrm>
            <a:off x="3305493" y="5658168"/>
            <a:ext cx="129698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D1B03"/>
                </a:solidFill>
                <a:latin typeface="+mn-ea"/>
              </a:rPr>
              <a:t>酸性</a:t>
            </a:r>
            <a:endParaRPr lang="zh-CN" altLang="en-US" sz="2800" b="1">
              <a:solidFill>
                <a:srgbClr val="FD1B03"/>
              </a:solidFill>
              <a:latin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40"/>
            </p:custDataLst>
          </p:nvPr>
        </p:nvSpPr>
        <p:spPr>
          <a:xfrm>
            <a:off x="6723380" y="5616575"/>
            <a:ext cx="3089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促进水的电离平衡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6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26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1000"/>
                                        <p:tgtEl>
                                          <p:spTgt spid="26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26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8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8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68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68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6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6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26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6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6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356" grpId="0"/>
      <p:bldP spid="175153" grpId="0"/>
      <p:bldP spid="175151" grpId="0"/>
      <p:bldP spid="175152" grpId="0"/>
      <p:bldP spid="17" grpId="0"/>
      <p:bldP spid="18" grpId="0"/>
      <p:bldP spid="19" grpId="0"/>
      <p:bldP spid="13360" grpId="0"/>
      <p:bldP spid="268294" grpId="0"/>
      <p:bldP spid="268295" grpId="0"/>
      <p:bldP spid="268309" grpId="0"/>
      <p:bldP spid="268308" grpId="0"/>
      <p:bldP spid="268312" grpId="0"/>
      <p:bldP spid="268313" grpId="0"/>
      <p:bldP spid="26829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250190" y="1290955"/>
          <a:ext cx="1185227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990"/>
                <a:gridCol w="1590675"/>
                <a:gridCol w="1483995"/>
                <a:gridCol w="1720215"/>
                <a:gridCol w="1503680"/>
                <a:gridCol w="2139950"/>
                <a:gridCol w="1969770"/>
              </a:tblGrid>
              <a:tr h="94488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</a:rPr>
                        <a:t>盐</a:t>
                      </a:r>
                      <a:endParaRPr lang="zh-CN" altLang="en-US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 err="1">
                          <a:solidFill>
                            <a:schemeClr val="tx1"/>
                          </a:solidFill>
                          <a:sym typeface="+mn-ea"/>
                        </a:rPr>
                        <a:t>NaCl</a:t>
                      </a:r>
                      <a:endParaRPr lang="en-US" altLang="zh-CN" sz="2800" b="1" err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 b="1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Na</a:t>
                      </a:r>
                      <a:r>
                        <a:rPr lang="en-US" altLang="zh-CN" sz="2800" b="1" baseline="-25000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2</a:t>
                      </a:r>
                      <a:r>
                        <a:rPr lang="en-US" altLang="zh-CN" sz="2800" b="1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CO</a:t>
                      </a:r>
                      <a:r>
                        <a:rPr lang="en-US" altLang="zh-CN" sz="2800" b="1" baseline="-25000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3</a:t>
                      </a:r>
                      <a:endParaRPr lang="en-US" altLang="zh-CN" sz="2800" b="1" baseline="-25000" err="1">
                        <a:solidFill>
                          <a:schemeClr val="tx1"/>
                        </a:solidFill>
                        <a:cs typeface="+mn-ea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chemeClr val="tx1"/>
                          </a:solidFill>
                          <a:sym typeface="+mn-ea"/>
                        </a:rPr>
                        <a:t>NH</a:t>
                      </a:r>
                      <a:r>
                        <a:rPr lang="en-US" altLang="zh-CN" sz="2800" b="1" baseline="-25000">
                          <a:solidFill>
                            <a:schemeClr val="tx1"/>
                          </a:solidFill>
                          <a:sym typeface="+mn-ea"/>
                        </a:rPr>
                        <a:t>4</a:t>
                      </a:r>
                      <a:r>
                        <a:rPr lang="en-US" altLang="zh-CN" sz="2800" b="1">
                          <a:solidFill>
                            <a:schemeClr val="tx1"/>
                          </a:solidFill>
                          <a:sym typeface="+mn-ea"/>
                        </a:rPr>
                        <a:t>Cl</a:t>
                      </a:r>
                      <a:endParaRPr lang="en-US" altLang="zh-CN" sz="2800" b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KNO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3</a:t>
                      </a:r>
                      <a:endParaRPr lang="en-US" altLang="zh-CN" sz="2800" b="1" baseline="-2500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CH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3</a:t>
                      </a: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COONa</a:t>
                      </a:r>
                      <a:endParaRPr lang="en-US" altLang="zh-CN" sz="2800" b="1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en-US" altLang="zh-CN" sz="2800" b="1" err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(NH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4</a:t>
                      </a: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)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2</a:t>
                      </a: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SO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4</a:t>
                      </a:r>
                      <a:endParaRPr lang="en-US" altLang="zh-CN" sz="2800" b="1" baseline="-2500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944880">
                <a:tc>
                  <a:txBody>
                    <a:bodyPr vert="horz" wrap="square"/>
                    <a:lstStyle/>
                    <a:p>
                      <a:pPr algn="l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溶液的</a:t>
                      </a:r>
                      <a:endParaRPr lang="zh-CN" altLang="en-US" sz="2800" b="1">
                        <a:sym typeface="+mn-ea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酸碱性</a:t>
                      </a: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56" name="矩形 13355"/>
          <p:cNvSpPr/>
          <p:nvPr>
            <p:custDataLst>
              <p:tags r:id="rId4"/>
            </p:custDataLst>
          </p:nvPr>
        </p:nvSpPr>
        <p:spPr>
          <a:xfrm>
            <a:off x="3520440" y="2360295"/>
            <a:ext cx="1530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碱性</a:t>
            </a:r>
            <a:endParaRPr lang="zh-CN" altLang="en-US" sz="2800" b="1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3360" name="矩形 13359"/>
          <p:cNvSpPr/>
          <p:nvPr>
            <p:custDataLst>
              <p:tags r:id="rId5"/>
            </p:custDataLst>
          </p:nvPr>
        </p:nvSpPr>
        <p:spPr>
          <a:xfrm>
            <a:off x="5109845" y="2360295"/>
            <a:ext cx="16033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酸性</a:t>
            </a:r>
            <a:endParaRPr lang="zh-CN" altLang="en-US" sz="28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1668145" y="219710"/>
            <a:ext cx="5334635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+mn-ea"/>
                <a:sym typeface="+mn-ea"/>
              </a:rPr>
              <a:t>用</a:t>
            </a:r>
            <a:r>
              <a:rPr lang="en-US" altLang="zh-CN" sz="2800" b="1">
                <a:solidFill>
                  <a:schemeClr val="tx1"/>
                </a:solidFill>
                <a:latin typeface="+mn-ea"/>
                <a:sym typeface="+mn-ea"/>
              </a:rPr>
              <a:t>pH</a:t>
            </a:r>
            <a:r>
              <a:rPr lang="zh-CN" altLang="en-US" sz="2800" b="1">
                <a:solidFill>
                  <a:schemeClr val="tx1"/>
                </a:solidFill>
                <a:latin typeface="+mn-ea"/>
                <a:sym typeface="+mn-ea"/>
              </a:rPr>
              <a:t>计测定下列盐溶液的酸碱性</a:t>
            </a:r>
            <a:endParaRPr lang="zh-CN" altLang="en-US" sz="2800" b="1">
              <a:solidFill>
                <a:schemeClr val="tx1"/>
              </a:solidFill>
              <a:latin typeface="+mn-ea"/>
              <a:sym typeface="+mn-ea"/>
            </a:endParaRPr>
          </a:p>
        </p:txBody>
      </p:sp>
      <p:sp>
        <p:nvSpPr>
          <p:cNvPr id="12" name="文本框 1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02771" y="219736"/>
            <a:ext cx="1734566" cy="711141"/>
          </a:xfrm>
          <a:prstGeom prst="rect">
            <a:avLst/>
          </a:prstGeom>
          <a:noFill/>
          <a:ln w="22225" cap="flat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华文隶书" panose="02010800040101010101" pitchFamily="2" charset="-122"/>
                <a:ea typeface="华文隶书" panose="02010800040101010101" pitchFamily="2" charset="-122"/>
              </a:rPr>
              <a:t>实验探究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14" name="矩形 13"/>
          <p:cNvSpPr/>
          <p:nvPr>
            <p:custDataLst>
              <p:tags r:id="rId8"/>
            </p:custDataLst>
          </p:nvPr>
        </p:nvSpPr>
        <p:spPr>
          <a:xfrm>
            <a:off x="174625" y="3180715"/>
            <a:ext cx="17424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盐的类型</a:t>
            </a:r>
            <a:endParaRPr lang="zh-CN" altLang="en-US" sz="2800" b="1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75151" name="Text Box 4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305810" y="3234055"/>
            <a:ext cx="205930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强碱</a:t>
            </a: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弱酸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75152" name="Text Box 48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943475" y="3234055"/>
            <a:ext cx="230505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</a:t>
            </a: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75153" name="Text Box 4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668145" y="3234055"/>
            <a:ext cx="211963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强酸强碱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55653" name="Text Box 5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50190" y="4016375"/>
            <a:ext cx="1123632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思考</a:t>
            </a:r>
            <a:r>
              <a:rPr kumimoji="0" lang="en-US" altLang="zh-CN" sz="36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3</a:t>
            </a:r>
            <a:r>
              <a:rPr kumimoji="0" lang="zh-CN" altLang="en-US" sz="36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：预测</a:t>
            </a:r>
            <a:r>
              <a:rPr kumimoji="1" lang="en-US" altLang="zh-CN" sz="3600" b="1" kern="1200" cap="none" spc="0" normalizeH="0" baseline="0" noProof="0" smtClean="0">
                <a:latin typeface="+mn-ea"/>
                <a:cs typeface="+mn-ea"/>
              </a:rPr>
              <a:t>CH</a:t>
            </a:r>
            <a:r>
              <a:rPr kumimoji="1" lang="en-US" altLang="zh-CN" sz="3600" b="1" kern="1200" cap="none" spc="0" normalizeH="0" baseline="-25000" noProof="0" smtClean="0">
                <a:latin typeface="+mn-ea"/>
                <a:cs typeface="+mn-ea"/>
              </a:rPr>
              <a:t>3</a:t>
            </a:r>
            <a:r>
              <a:rPr kumimoji="1" lang="en-US" altLang="zh-CN" sz="3600" b="1" kern="1200" cap="none" spc="0" normalizeH="0" baseline="0" noProof="0" smtClean="0">
                <a:latin typeface="+mn-ea"/>
                <a:cs typeface="+mn-ea"/>
              </a:rPr>
              <a:t>COONa</a:t>
            </a:r>
            <a:r>
              <a:rPr kumimoji="1" lang="zh-CN" altLang="en-US" sz="3600" b="1" kern="1200" cap="none" spc="0" normalizeH="0" baseline="0" noProof="0" smtClean="0">
                <a:latin typeface="+mn-ea"/>
                <a:cs typeface="+mn-ea"/>
              </a:rPr>
              <a:t>溶液呈什么性？</a:t>
            </a:r>
            <a:endParaRPr kumimoji="1" lang="zh-CN" altLang="en-US" sz="3600" b="1" kern="1200" cap="none" spc="0" normalizeH="0" baseline="0" noProof="0" smtClean="0">
              <a:latin typeface="+mn-ea"/>
              <a:cs typeface="+mn-ea"/>
            </a:endParaRPr>
          </a:p>
        </p:txBody>
      </p:sp>
      <p:sp>
        <p:nvSpPr>
          <p:cNvPr id="16" name="矩形 15"/>
          <p:cNvSpPr/>
          <p:nvPr>
            <p:custDataLst>
              <p:tags r:id="rId13"/>
            </p:custDataLst>
          </p:nvPr>
        </p:nvSpPr>
        <p:spPr>
          <a:xfrm>
            <a:off x="1992630" y="2360295"/>
            <a:ext cx="11531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中性</a:t>
            </a:r>
            <a:endParaRPr lang="zh-CN" altLang="en-US" sz="2800" b="1">
              <a:solidFill>
                <a:schemeClr val="folHlink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7" name="Text Box 49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602730" y="3234055"/>
            <a:ext cx="211963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强酸强碱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8" name="Text Box 47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8296910" y="3234055"/>
            <a:ext cx="205930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强碱</a:t>
            </a: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弱酸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9" name="Text Box 48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0274935" y="3234055"/>
            <a:ext cx="230505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</a:t>
            </a: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155653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97698" y="206693"/>
            <a:ext cx="799147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强碱弱酸盐</a:t>
            </a:r>
            <a:r>
              <a:rPr kumimoji="1" lang="en-US" altLang="zh-CN" sz="2800" b="1" kern="1200" cap="none" spc="0" normalizeH="0" baseline="0" noProof="0" smtClean="0">
                <a:latin typeface="+mn-ea"/>
                <a:cs typeface="+mn-ea"/>
              </a:rPr>
              <a:t>CH</a:t>
            </a:r>
            <a:r>
              <a:rPr kumimoji="1" lang="en-US" altLang="zh-CN" sz="2800" b="1" kern="1200" cap="none" spc="0" normalizeH="0" baseline="-25000" noProof="0" smtClean="0">
                <a:latin typeface="+mn-ea"/>
                <a:cs typeface="+mn-ea"/>
              </a:rPr>
              <a:t>3</a:t>
            </a:r>
            <a:r>
              <a:rPr kumimoji="1" lang="en-US" altLang="zh-CN" sz="2800" b="1" kern="1200" cap="none" spc="0" normalizeH="0" baseline="0" noProof="0" smtClean="0">
                <a:latin typeface="+mn-ea"/>
                <a:cs typeface="+mn-ea"/>
              </a:rPr>
              <a:t>COONa</a:t>
            </a:r>
            <a:r>
              <a:rPr kumimoji="1" lang="zh-CN" altLang="en-US" sz="2800" b="1" kern="1200" cap="none" spc="0" normalizeH="0" baseline="0" noProof="0" smtClean="0">
                <a:latin typeface="+mn-ea"/>
                <a:cs typeface="+mn-ea"/>
              </a:rPr>
              <a:t>溶液显碱性</a:t>
            </a:r>
            <a:endParaRPr kumimoji="1" lang="zh-CN" altLang="en-US" sz="2800" b="1" kern="1200" cap="none" spc="0" normalizeH="0" baseline="0" noProof="0" smtClean="0">
              <a:latin typeface="+mn-ea"/>
              <a:cs typeface="+mn-ea"/>
            </a:endParaRPr>
          </a:p>
        </p:txBody>
      </p:sp>
      <p:sp>
        <p:nvSpPr>
          <p:cNvPr id="12" name="文本框 1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13030" y="50165"/>
            <a:ext cx="1784985" cy="711200"/>
          </a:xfrm>
          <a:prstGeom prst="rect">
            <a:avLst/>
          </a:prstGeom>
          <a:noFill/>
          <a:ln w="22225" cap="flat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华文隶书" panose="02010800040101010101" pitchFamily="2" charset="-122"/>
                <a:ea typeface="华文隶书" panose="02010800040101010101" pitchFamily="2" charset="-122"/>
              </a:rPr>
              <a:t>微观探析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206860" name="Text Box 1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50645" y="1130935"/>
            <a:ext cx="7012940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sz="3200" b="1" kern="1200" cap="none" spc="0" normalizeH="0" baseline="0" noProof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CH</a:t>
            </a:r>
            <a:r>
              <a:rPr kumimoji="0" lang="en-US" altLang="zh-CN" sz="3200" b="1" kern="1200" cap="none" spc="0" normalizeH="0" baseline="-16000" noProof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3</a:t>
            </a:r>
            <a:r>
              <a:rPr kumimoji="0" lang="en-US" altLang="zh-CN" sz="3200" b="1" kern="1200" cap="none" spc="0" normalizeH="0" baseline="0" noProof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COONa =Na</a:t>
            </a:r>
            <a:r>
              <a:rPr kumimoji="0" lang="en-US" altLang="zh-CN" sz="3200" b="1" kern="1200" cap="none" spc="0" normalizeH="0" baseline="30000" noProof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  <a:cs typeface="+mn-cs"/>
              </a:rPr>
              <a:t>+</a:t>
            </a:r>
            <a:r>
              <a:rPr kumimoji="0" lang="en-US" altLang="zh-CN" sz="3200" b="1" kern="1200" cap="none" spc="0" normalizeH="0" baseline="0" noProof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  + </a:t>
            </a:r>
            <a:r>
              <a:rPr kumimoji="0" lang="en-US" altLang="zh-CN" sz="32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CH</a:t>
            </a:r>
            <a:r>
              <a:rPr kumimoji="0" lang="en-US" altLang="zh-CN" sz="3200" b="1" kern="1200" cap="none" spc="0" normalizeH="0" baseline="-1600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3</a:t>
            </a:r>
            <a:r>
              <a:rPr kumimoji="0" lang="en-US" altLang="zh-CN" sz="32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COO </a:t>
            </a:r>
            <a:r>
              <a:rPr kumimoji="0" lang="en-US" altLang="zh-CN" sz="3200" b="1" kern="1200" cap="none" spc="0" normalizeH="0" baseline="3000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  <a:cs typeface="+mn-cs"/>
              </a:rPr>
              <a:t>–</a:t>
            </a:r>
            <a:endParaRPr kumimoji="0" lang="en-US" altLang="zh-CN" sz="3200" b="1" kern="1200" cap="none" spc="0" normalizeH="0" baseline="30000" noProof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 rot="16200000">
            <a:off x="5172075" y="2844800"/>
            <a:ext cx="1105535" cy="4165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637030" y="1909445"/>
            <a:ext cx="4616450" cy="548640"/>
          </a:xfrm>
          <a:prstGeom prst="rect">
            <a:avLst/>
          </a:prstGeom>
        </p:spPr>
      </p:pic>
      <p:grpSp>
        <p:nvGrpSpPr>
          <p:cNvPr id="268298" name="Group 10"/>
          <p:cNvGrpSpPr/>
          <p:nvPr>
            <p:custDataLst>
              <p:tags r:id="rId10"/>
            </p:custDataLst>
          </p:nvPr>
        </p:nvGrpSpPr>
        <p:grpSpPr>
          <a:xfrm>
            <a:off x="5623560" y="1714500"/>
            <a:ext cx="309563" cy="315913"/>
            <a:chOff x="2736" y="1584"/>
            <a:chExt cx="195" cy="199"/>
          </a:xfrm>
        </p:grpSpPr>
        <p:sp>
          <p:nvSpPr>
            <p:cNvPr id="17433" name="Line 11"/>
            <p:cNvSpPr/>
            <p:nvPr>
              <p:custDataLst>
                <p:tags r:id="rId11"/>
              </p:custDataLst>
            </p:nvPr>
          </p:nvSpPr>
          <p:spPr>
            <a:xfrm>
              <a:off x="2736" y="1680"/>
              <a:ext cx="195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7434" name="Line 12"/>
            <p:cNvSpPr/>
            <p:nvPr>
              <p:custDataLst>
                <p:tags r:id="rId12"/>
              </p:custDataLst>
            </p:nvPr>
          </p:nvSpPr>
          <p:spPr>
            <a:xfrm flipH="1">
              <a:off x="2832" y="1584"/>
              <a:ext cx="0" cy="199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6" name="文本框 5"/>
          <p:cNvSpPr txBox="1"/>
          <p:nvPr>
            <p:custDataLst>
              <p:tags r:id="rId13"/>
            </p:custDataLst>
          </p:nvPr>
        </p:nvSpPr>
        <p:spPr>
          <a:xfrm>
            <a:off x="5089525" y="3606165"/>
            <a:ext cx="1377950" cy="53276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CH</a:t>
            </a:r>
            <a:r>
              <a:rPr lang="en-US" altLang="zh-CN" sz="28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3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COOH</a:t>
            </a:r>
            <a:endParaRPr lang="en-US" altLang="zh-CN" sz="28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sym typeface="+mn-ea"/>
            </a:endParaRPr>
          </a:p>
        </p:txBody>
      </p:sp>
      <p:sp>
        <p:nvSpPr>
          <p:cNvPr id="268308" name="Text Box 20"/>
          <p:cNvSpPr txBox="1"/>
          <p:nvPr>
            <p:custDataLst>
              <p:tags r:id="rId14"/>
            </p:custDataLst>
          </p:nvPr>
        </p:nvSpPr>
        <p:spPr>
          <a:xfrm>
            <a:off x="7723823" y="1244283"/>
            <a:ext cx="1368425" cy="5219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D1B03"/>
                </a:solidFill>
                <a:latin typeface="+mn-ea"/>
              </a:rPr>
              <a:t>结果：</a:t>
            </a:r>
            <a:endParaRPr lang="zh-CN" altLang="en-US" sz="2800" b="1">
              <a:solidFill>
                <a:srgbClr val="FD1B03"/>
              </a:solidFill>
              <a:latin typeface="+mn-ea"/>
            </a:endParaRPr>
          </a:p>
        </p:txBody>
      </p:sp>
      <p:sp>
        <p:nvSpPr>
          <p:cNvPr id="268312" name="Rectangle 24"/>
          <p:cNvSpPr/>
          <p:nvPr>
            <p:custDataLst>
              <p:tags r:id="rId15"/>
            </p:custDataLst>
          </p:nvPr>
        </p:nvSpPr>
        <p:spPr>
          <a:xfrm>
            <a:off x="8981440" y="1244600"/>
            <a:ext cx="290258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2800" b="1" i="1" err="1">
                <a:solidFill>
                  <a:srgbClr val="FD1B03"/>
                </a:solidFill>
                <a:latin typeface="+mn-ea"/>
                <a:cs typeface="+mn-ea"/>
              </a:rPr>
              <a:t>c</a:t>
            </a:r>
            <a:r>
              <a:rPr lang="en-US" altLang="zh-CN" sz="2800" b="1" err="1">
                <a:solidFill>
                  <a:srgbClr val="FD1B03"/>
                </a:solidFill>
                <a:latin typeface="+mn-ea"/>
                <a:cs typeface="+mn-ea"/>
              </a:rPr>
              <a:t>(</a:t>
            </a:r>
            <a:r>
              <a:rPr lang="en-US" altLang="zh-CN" sz="2800" b="1" err="1">
                <a:solidFill>
                  <a:srgbClr val="FD1B03"/>
                </a:solidFill>
                <a:latin typeface="+mn-ea"/>
                <a:cs typeface="+mn-ea"/>
                <a:sym typeface="+mn-ea"/>
              </a:rPr>
              <a:t>OH</a:t>
            </a:r>
            <a:r>
              <a:rPr lang="zh-CN" altLang="en-US" sz="2800" b="1" baseline="30000">
                <a:solidFill>
                  <a:srgbClr val="FD1B03"/>
                </a:solidFill>
                <a:latin typeface="+mn-ea"/>
                <a:cs typeface="+mn-ea"/>
                <a:sym typeface="+mn-ea"/>
              </a:rPr>
              <a:t>－</a:t>
            </a:r>
            <a:r>
              <a:rPr lang="en-US" altLang="zh-CN" sz="2800" b="1">
                <a:solidFill>
                  <a:srgbClr val="FD1B03"/>
                </a:solidFill>
                <a:latin typeface="+mn-ea"/>
                <a:cs typeface="+mn-ea"/>
              </a:rPr>
              <a:t>) </a:t>
            </a:r>
            <a:r>
              <a:rPr lang="zh-CN" altLang="en-US" sz="2800" b="1">
                <a:solidFill>
                  <a:srgbClr val="FD1B03"/>
                </a:solidFill>
                <a:latin typeface="+mn-ea"/>
                <a:cs typeface="+mn-ea"/>
              </a:rPr>
              <a:t>＞</a:t>
            </a:r>
            <a:r>
              <a:rPr lang="en-US" altLang="zh-CN" sz="2800" b="1" i="1" err="1">
                <a:solidFill>
                  <a:srgbClr val="FD1B03"/>
                </a:solidFill>
                <a:latin typeface="+mn-ea"/>
                <a:cs typeface="+mn-ea"/>
              </a:rPr>
              <a:t>c</a:t>
            </a:r>
            <a:r>
              <a:rPr lang="en-US" altLang="zh-CN" sz="2800" b="1" err="1">
                <a:solidFill>
                  <a:srgbClr val="FD1B03"/>
                </a:solidFill>
                <a:latin typeface="+mn-ea"/>
                <a:cs typeface="+mn-ea"/>
              </a:rPr>
              <a:t>(</a:t>
            </a:r>
            <a:r>
              <a:rPr lang="en-US" altLang="zh-CN" sz="2800" b="1" err="1">
                <a:solidFill>
                  <a:srgbClr val="FD1B03"/>
                </a:solidFill>
                <a:latin typeface="+mn-ea"/>
                <a:cs typeface="+mn-ea"/>
                <a:sym typeface="+mn-ea"/>
              </a:rPr>
              <a:t>H</a:t>
            </a:r>
            <a:r>
              <a:rPr lang="zh-CN" altLang="en-US" sz="2800" b="1" baseline="30000">
                <a:solidFill>
                  <a:srgbClr val="FD1B03"/>
                </a:solidFill>
                <a:latin typeface="+mn-ea"/>
                <a:cs typeface="+mn-ea"/>
                <a:sym typeface="+mn-ea"/>
              </a:rPr>
              <a:t>＋</a:t>
            </a:r>
            <a:r>
              <a:rPr lang="en-US" altLang="zh-CN" sz="2800" b="1">
                <a:solidFill>
                  <a:srgbClr val="FD1B03"/>
                </a:solidFill>
                <a:latin typeface="+mn-ea"/>
                <a:cs typeface="+mn-ea"/>
              </a:rPr>
              <a:t>)</a:t>
            </a:r>
            <a:endParaRPr lang="en-US" altLang="zh-CN" sz="2800" b="1">
              <a:solidFill>
                <a:srgbClr val="FD1B03"/>
              </a:solidFill>
              <a:latin typeface="+mn-ea"/>
              <a:cs typeface="+mn-ea"/>
            </a:endParaRPr>
          </a:p>
        </p:txBody>
      </p:sp>
      <p:sp>
        <p:nvSpPr>
          <p:cNvPr id="268313" name="Rectangle 25"/>
          <p:cNvSpPr/>
          <p:nvPr>
            <p:custDataLst>
              <p:tags r:id="rId16"/>
            </p:custDataLst>
          </p:nvPr>
        </p:nvSpPr>
        <p:spPr>
          <a:xfrm>
            <a:off x="9687243" y="1909128"/>
            <a:ext cx="129698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D1B03"/>
                </a:solidFill>
                <a:latin typeface="+mn-ea"/>
              </a:rPr>
              <a:t>碱性</a:t>
            </a:r>
            <a:endParaRPr lang="zh-CN" altLang="en-US" sz="2800" b="1">
              <a:solidFill>
                <a:srgbClr val="FD1B03"/>
              </a:solidFill>
              <a:latin typeface="+mn-ea"/>
            </a:endParaRPr>
          </a:p>
        </p:txBody>
      </p:sp>
      <p:sp>
        <p:nvSpPr>
          <p:cNvPr id="268296" name="Line 8"/>
          <p:cNvSpPr/>
          <p:nvPr>
            <p:custDataLst>
              <p:tags r:id="rId17"/>
            </p:custDataLst>
          </p:nvPr>
        </p:nvSpPr>
        <p:spPr>
          <a:xfrm flipH="1">
            <a:off x="6253163" y="2030730"/>
            <a:ext cx="0" cy="719138"/>
          </a:xfrm>
          <a:prstGeom prst="line">
            <a:avLst/>
          </a:prstGeom>
          <a:ln w="50800" cap="flat" cmpd="sng">
            <a:solidFill>
              <a:srgbClr val="3333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sp>
        <p:nvSpPr>
          <p:cNvPr id="268297" name="Line 9"/>
          <p:cNvSpPr/>
          <p:nvPr>
            <p:custDataLst>
              <p:tags r:id="rId18"/>
            </p:custDataLst>
          </p:nvPr>
        </p:nvSpPr>
        <p:spPr>
          <a:xfrm flipH="1" flipV="1">
            <a:off x="4966018" y="2029143"/>
            <a:ext cx="0" cy="720725"/>
          </a:xfrm>
          <a:prstGeom prst="line">
            <a:avLst/>
          </a:prstGeom>
          <a:ln w="508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sp>
        <p:nvSpPr>
          <p:cNvPr id="268309" name="Rectangle 21"/>
          <p:cNvSpPr/>
          <p:nvPr>
            <p:custDataLst>
              <p:tags r:id="rId19"/>
            </p:custDataLst>
          </p:nvPr>
        </p:nvSpPr>
        <p:spPr>
          <a:xfrm>
            <a:off x="4992688" y="722630"/>
            <a:ext cx="25209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+mn-ea"/>
              </a:rPr>
              <a:t>弱酸阴离子</a:t>
            </a:r>
            <a:endParaRPr lang="zh-CN" altLang="en-US" sz="2800" b="1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20"/>
            </p:custDataLst>
          </p:nvPr>
        </p:nvSpPr>
        <p:spPr>
          <a:xfrm>
            <a:off x="1108710" y="4689475"/>
            <a:ext cx="1077531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sym typeface="+mn-ea"/>
              </a:rPr>
              <a:t>实验验证：</a:t>
            </a:r>
            <a:r>
              <a:rPr lang="en-US" sz="4000" b="1">
                <a:solidFill>
                  <a:srgbClr val="FF0000"/>
                </a:solidFill>
                <a:sym typeface="+mn-ea"/>
              </a:rPr>
              <a:t>pH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计测量</a:t>
            </a:r>
            <a:r>
              <a:rPr kumimoji="1" lang="en-US" altLang="zh-CN" sz="4000" b="1" noProof="0" smtClean="0">
                <a:latin typeface="+mn-ea"/>
                <a:cs typeface="+mn-ea"/>
                <a:sym typeface="+mn-ea"/>
              </a:rPr>
              <a:t>CH</a:t>
            </a:r>
            <a:r>
              <a:rPr kumimoji="1" lang="en-US" altLang="zh-CN" sz="4000" b="1" baseline="-25000" noProof="0" smtClean="0">
                <a:latin typeface="+mn-ea"/>
                <a:cs typeface="+mn-ea"/>
                <a:sym typeface="+mn-ea"/>
              </a:rPr>
              <a:t>3</a:t>
            </a:r>
            <a:r>
              <a:rPr kumimoji="1" lang="en-US" altLang="zh-CN" sz="4000" b="1" noProof="0" smtClean="0">
                <a:latin typeface="+mn-ea"/>
                <a:cs typeface="+mn-ea"/>
                <a:sym typeface="+mn-ea"/>
              </a:rPr>
              <a:t>COONa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溶液酸碱性</a:t>
            </a:r>
            <a:endParaRPr lang="zh-CN" altLang="en-US" sz="40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26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6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6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6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8308" grpId="0"/>
      <p:bldP spid="268312" grpId="0"/>
      <p:bldP spid="268313" grpId="0"/>
      <p:bldP spid="155653" grpId="0"/>
      <p:bldP spid="268309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250190" y="862330"/>
          <a:ext cx="1185227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990"/>
                <a:gridCol w="1590675"/>
                <a:gridCol w="1483995"/>
                <a:gridCol w="1720215"/>
                <a:gridCol w="1503680"/>
                <a:gridCol w="2139950"/>
                <a:gridCol w="1969770"/>
              </a:tblGrid>
              <a:tr h="94488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chemeClr val="tx1"/>
                          </a:solidFill>
                        </a:rPr>
                        <a:t>盐</a:t>
                      </a:r>
                      <a:endParaRPr lang="zh-CN" altLang="en-US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 err="1">
                          <a:solidFill>
                            <a:schemeClr val="tx1"/>
                          </a:solidFill>
                          <a:sym typeface="+mn-ea"/>
                        </a:rPr>
                        <a:t>NaCl</a:t>
                      </a:r>
                      <a:endParaRPr lang="en-US" altLang="zh-CN" sz="2800" b="1" err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 b="1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Na</a:t>
                      </a:r>
                      <a:r>
                        <a:rPr lang="en-US" altLang="zh-CN" sz="2800" b="1" baseline="-25000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2</a:t>
                      </a:r>
                      <a:r>
                        <a:rPr lang="en-US" altLang="zh-CN" sz="2800" b="1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CO</a:t>
                      </a:r>
                      <a:r>
                        <a:rPr lang="en-US" altLang="zh-CN" sz="2800" b="1" baseline="-25000" err="1">
                          <a:solidFill>
                            <a:schemeClr val="tx1"/>
                          </a:solidFill>
                          <a:cs typeface="+mn-ea"/>
                          <a:sym typeface="+mn-ea"/>
                        </a:rPr>
                        <a:t>3</a:t>
                      </a:r>
                      <a:endParaRPr lang="en-US" altLang="zh-CN" sz="2800" b="1" baseline="-25000" err="1">
                        <a:solidFill>
                          <a:schemeClr val="tx1"/>
                        </a:solidFill>
                        <a:cs typeface="+mn-ea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chemeClr val="tx1"/>
                          </a:solidFill>
                          <a:sym typeface="+mn-ea"/>
                        </a:rPr>
                        <a:t>NH</a:t>
                      </a:r>
                      <a:r>
                        <a:rPr lang="en-US" altLang="zh-CN" sz="2800" b="1" baseline="-25000">
                          <a:solidFill>
                            <a:schemeClr val="tx1"/>
                          </a:solidFill>
                          <a:sym typeface="+mn-ea"/>
                        </a:rPr>
                        <a:t>4</a:t>
                      </a:r>
                      <a:r>
                        <a:rPr lang="en-US" altLang="zh-CN" sz="2800" b="1">
                          <a:solidFill>
                            <a:schemeClr val="tx1"/>
                          </a:solidFill>
                          <a:sym typeface="+mn-ea"/>
                        </a:rPr>
                        <a:t>Cl</a:t>
                      </a:r>
                      <a:endParaRPr lang="en-US" altLang="zh-CN" sz="2800" b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KNO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3</a:t>
                      </a:r>
                      <a:endParaRPr lang="en-US" altLang="zh-CN" sz="2800" b="1" baseline="-2500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CH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3</a:t>
                      </a: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COONa</a:t>
                      </a:r>
                      <a:endParaRPr lang="en-US" altLang="zh-CN" sz="2800" b="1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en-US" altLang="zh-CN" sz="2800" b="1" err="1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(NH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4</a:t>
                      </a: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)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2</a:t>
                      </a:r>
                      <a:r>
                        <a:rPr lang="en-US" altLang="zh-CN" sz="2800">
                          <a:solidFill>
                            <a:schemeClr val="tx1"/>
                          </a:solidFill>
                          <a:sym typeface="+mn-ea"/>
                        </a:rPr>
                        <a:t>SO</a:t>
                      </a:r>
                      <a:r>
                        <a:rPr lang="en-US" altLang="zh-CN" sz="2800" baseline="-25000">
                          <a:solidFill>
                            <a:schemeClr val="tx1"/>
                          </a:solidFill>
                          <a:sym typeface="+mn-ea"/>
                        </a:rPr>
                        <a:t>4</a:t>
                      </a:r>
                      <a:endParaRPr lang="en-US" altLang="zh-CN" sz="2800" b="1" baseline="-2500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944880">
                <a:tc>
                  <a:txBody>
                    <a:bodyPr vert="horz" wrap="square"/>
                    <a:lstStyle/>
                    <a:p>
                      <a:pPr algn="l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溶液的</a:t>
                      </a:r>
                      <a:endParaRPr lang="zh-CN" altLang="en-US" sz="2800" b="1">
                        <a:sym typeface="+mn-ea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酸碱性</a:t>
                      </a: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 sz="2800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56" name="矩形 13355"/>
          <p:cNvSpPr/>
          <p:nvPr>
            <p:custDataLst>
              <p:tags r:id="rId4"/>
            </p:custDataLst>
          </p:nvPr>
        </p:nvSpPr>
        <p:spPr>
          <a:xfrm>
            <a:off x="3520440" y="1931670"/>
            <a:ext cx="1530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碱性</a:t>
            </a:r>
            <a:endParaRPr lang="zh-CN" altLang="en-US" sz="28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3357" name="矩形 13356"/>
          <p:cNvSpPr/>
          <p:nvPr>
            <p:custDataLst>
              <p:tags r:id="rId5"/>
            </p:custDataLst>
          </p:nvPr>
        </p:nvSpPr>
        <p:spPr>
          <a:xfrm>
            <a:off x="8296910" y="1931670"/>
            <a:ext cx="1530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碱性</a:t>
            </a:r>
            <a:endParaRPr lang="zh-CN" altLang="en-US" sz="28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3359" name="矩形 13358"/>
          <p:cNvSpPr/>
          <p:nvPr>
            <p:custDataLst>
              <p:tags r:id="rId6"/>
            </p:custDataLst>
          </p:nvPr>
        </p:nvSpPr>
        <p:spPr>
          <a:xfrm>
            <a:off x="10414635" y="1931670"/>
            <a:ext cx="1530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酸性</a:t>
            </a:r>
            <a:endParaRPr lang="zh-CN" altLang="en-US" sz="2800" b="1">
              <a:solidFill>
                <a:srgbClr val="0070C0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3360" name="矩形 13359"/>
          <p:cNvSpPr/>
          <p:nvPr>
            <p:custDataLst>
              <p:tags r:id="rId7"/>
            </p:custDataLst>
          </p:nvPr>
        </p:nvSpPr>
        <p:spPr>
          <a:xfrm>
            <a:off x="5109845" y="1931670"/>
            <a:ext cx="16033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酸性</a:t>
            </a:r>
            <a:endParaRPr lang="zh-CN" altLang="en-US" sz="2800" b="1">
              <a:solidFill>
                <a:srgbClr val="0070C0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3361" name="矩形 13360"/>
          <p:cNvSpPr/>
          <p:nvPr>
            <p:custDataLst>
              <p:tags r:id="rId8"/>
            </p:custDataLst>
          </p:nvPr>
        </p:nvSpPr>
        <p:spPr>
          <a:xfrm>
            <a:off x="6772275" y="1931670"/>
            <a:ext cx="10826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中性</a:t>
            </a:r>
            <a:endParaRPr lang="zh-CN" altLang="en-US" sz="2800" b="1">
              <a:solidFill>
                <a:schemeClr val="folHlink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9"/>
            </p:custDataLst>
          </p:nvPr>
        </p:nvSpPr>
        <p:spPr>
          <a:xfrm>
            <a:off x="1668145" y="69850"/>
            <a:ext cx="5334635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+mn-ea"/>
                <a:sym typeface="+mn-ea"/>
              </a:rPr>
              <a:t>用</a:t>
            </a:r>
            <a:r>
              <a:rPr lang="en-US" altLang="zh-CN" sz="2800" b="1">
                <a:solidFill>
                  <a:schemeClr val="tx1"/>
                </a:solidFill>
                <a:latin typeface="+mn-ea"/>
                <a:sym typeface="+mn-ea"/>
              </a:rPr>
              <a:t>pH</a:t>
            </a:r>
            <a:r>
              <a:rPr lang="zh-CN" altLang="en-US" sz="2800" b="1">
                <a:solidFill>
                  <a:schemeClr val="tx1"/>
                </a:solidFill>
                <a:latin typeface="+mn-ea"/>
                <a:sym typeface="+mn-ea"/>
              </a:rPr>
              <a:t>计测定下列盐溶液的酸碱性</a:t>
            </a:r>
            <a:endParaRPr lang="zh-CN" altLang="en-US" sz="2800" b="1">
              <a:solidFill>
                <a:schemeClr val="tx1"/>
              </a:solidFill>
              <a:latin typeface="+mn-ea"/>
              <a:sym typeface="+mn-ea"/>
            </a:endParaRPr>
          </a:p>
        </p:txBody>
      </p:sp>
      <p:sp>
        <p:nvSpPr>
          <p:cNvPr id="12" name="文本框 1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02771" y="97816"/>
            <a:ext cx="1734566" cy="711141"/>
          </a:xfrm>
          <a:prstGeom prst="rect">
            <a:avLst/>
          </a:prstGeom>
          <a:noFill/>
          <a:ln w="22225" cap="flat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华文隶书" panose="02010800040101010101" pitchFamily="2" charset="-122"/>
                <a:ea typeface="华文隶书" panose="02010800040101010101" pitchFamily="2" charset="-122"/>
              </a:rPr>
              <a:t>实验探究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14" name="矩形 13"/>
          <p:cNvSpPr/>
          <p:nvPr>
            <p:custDataLst>
              <p:tags r:id="rId11"/>
            </p:custDataLst>
          </p:nvPr>
        </p:nvSpPr>
        <p:spPr>
          <a:xfrm>
            <a:off x="174625" y="2752090"/>
            <a:ext cx="17424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盐的类型</a:t>
            </a:r>
            <a:endParaRPr lang="zh-CN" altLang="en-US" sz="2800" b="1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75151" name="Text Box 47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305810" y="2805430"/>
            <a:ext cx="205930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强碱</a:t>
            </a: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弱酸</a:t>
            </a:r>
            <a:endParaRPr kumimoji="0" lang="zh-CN" altLang="en-US" sz="2800" b="1" kern="1200" cap="none" spc="0" normalizeH="0" baseline="0" noProof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75152" name="Text Box 4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943475" y="2805430"/>
            <a:ext cx="230505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</a:t>
            </a: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75153" name="Text Box 49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668145" y="2805430"/>
            <a:ext cx="211963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强酸强碱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5" name="文本框 14"/>
          <p:cNvSpPr txBox="1"/>
          <p:nvPr>
            <p:custDataLst>
              <p:tags r:id="rId15"/>
            </p:custDataLst>
          </p:nvPr>
        </p:nvSpPr>
        <p:spPr>
          <a:xfrm>
            <a:off x="2298700" y="3870960"/>
            <a:ext cx="67748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>
                <a:solidFill>
                  <a:srgbClr val="C00000"/>
                </a:solidFill>
                <a:latin typeface="微软雅黑" panose="020b0503020204020204" charset="-122"/>
                <a:ea typeface="微软雅黑"/>
                <a:sym typeface="+mn-ea"/>
              </a:rPr>
              <a:t>规律：</a:t>
            </a:r>
            <a:r>
              <a:rPr lang="zh-CN" altLang="en-US" sz="3600" b="1">
                <a:solidFill>
                  <a:schemeClr val="tx1"/>
                </a:solidFill>
                <a:latin typeface="微软雅黑" panose="020b0503020204020204" charset="-122"/>
                <a:ea typeface="微软雅黑"/>
                <a:sym typeface="+mn-ea"/>
              </a:rPr>
              <a:t>谁强显谁性，同强显中性</a:t>
            </a:r>
            <a:endParaRPr lang="zh-CN" altLang="en-US" sz="3600" b="1">
              <a:solidFill>
                <a:srgbClr val="C00000"/>
              </a:solidFill>
              <a:latin typeface="微软雅黑" panose="020b0503020204020204" charset="-122"/>
              <a:ea typeface="微软雅黑"/>
              <a:sym typeface="+mn-ea"/>
            </a:endParaRPr>
          </a:p>
        </p:txBody>
      </p:sp>
      <p:sp>
        <p:nvSpPr>
          <p:cNvPr id="16" name="矩形 15"/>
          <p:cNvSpPr/>
          <p:nvPr>
            <p:custDataLst>
              <p:tags r:id="rId16"/>
            </p:custDataLst>
          </p:nvPr>
        </p:nvSpPr>
        <p:spPr>
          <a:xfrm>
            <a:off x="1992630" y="1931670"/>
            <a:ext cx="11531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ea"/>
              </a:rPr>
              <a:t>中性</a:t>
            </a:r>
            <a:endParaRPr lang="zh-CN" altLang="en-US" sz="2800" b="1">
              <a:solidFill>
                <a:schemeClr val="folHlink"/>
              </a:solidFill>
              <a:effectLst>
                <a:outerShdw blurRad="38100" dist="38100" dir="2700000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17" name="Text Box 49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602730" y="2805430"/>
            <a:ext cx="211963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强酸强碱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8" name="Text Box 47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8296910" y="2805430"/>
            <a:ext cx="205930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强碱</a:t>
            </a: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弱酸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19" name="Text Box 48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0274935" y="2805430"/>
            <a:ext cx="230505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强酸</a:t>
            </a:r>
            <a:r>
              <a:rPr kumimoji="0" lang="zh-CN" altLang="en-US" sz="2800" b="1" kern="1200" cap="none" spc="0" normalizeH="0" baseline="0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弱碱</a:t>
            </a:r>
            <a:endParaRPr kumimoji="0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cs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250190" y="3349625"/>
            <a:ext cx="1123632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思考</a:t>
            </a:r>
            <a:r>
              <a:rPr kumimoji="0" lang="en-US" altLang="zh-CN" sz="36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4</a:t>
            </a:r>
            <a:r>
              <a:rPr kumimoji="0" lang="zh-CN" altLang="en-US" sz="36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：</a:t>
            </a:r>
            <a:r>
              <a:rPr kumimoji="0" lang="zh-CN" sz="3600" b="1" kern="1200" cap="none" spc="0" normalizeH="0" baseline="0" noProof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盐溶液酸碱性与盐的类型之间有何关系？</a:t>
            </a:r>
            <a:endParaRPr kumimoji="0" lang="zh-CN" sz="3600" b="1" kern="1200" cap="none" spc="0" normalizeH="0" baseline="0" noProof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ea"/>
            </a:endParaRPr>
          </a:p>
        </p:txBody>
      </p:sp>
      <p:sp>
        <p:nvSpPr>
          <p:cNvPr id="197636" name="Text Box 4"/>
          <p:cNvSpPr txBox="1"/>
          <p:nvPr>
            <p:custDataLst>
              <p:tags r:id="rId21"/>
            </p:custDataLst>
          </p:nvPr>
        </p:nvSpPr>
        <p:spPr>
          <a:xfrm>
            <a:off x="250190" y="5933440"/>
            <a:ext cx="86407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实质：</a:t>
            </a:r>
            <a:r>
              <a:rPr lang="zh-CN" altLang="en-US" sz="2400" b="1">
                <a:solidFill>
                  <a:schemeClr val="tx1"/>
                </a:solidFill>
                <a:latin typeface="Arial" panose="020b0604020202020204" pitchFamily="34" charset="0"/>
              </a:rPr>
              <a:t>生成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弱电解质</a:t>
            </a:r>
            <a:r>
              <a:rPr lang="zh-CN" altLang="en-US" sz="2400" b="1">
                <a:solidFill>
                  <a:schemeClr val="tx1"/>
                </a:solidFill>
                <a:latin typeface="隶书" panose="02010509060101010101" pitchFamily="49" charset="-122"/>
              </a:rPr>
              <a:t>，促进水的电离。</a:t>
            </a:r>
            <a:endParaRPr lang="zh-CN" altLang="en-US" sz="2400" b="1">
              <a:solidFill>
                <a:schemeClr val="tx1"/>
              </a:solidFill>
              <a:latin typeface="隶书" panose="02010509060101010101" pitchFamily="49" charset="-122"/>
            </a:endParaRPr>
          </a:p>
        </p:txBody>
      </p:sp>
      <p:sp>
        <p:nvSpPr>
          <p:cNvPr id="19460" name="Text Box 9"/>
          <p:cNvSpPr txBox="1"/>
          <p:nvPr>
            <p:custDataLst>
              <p:tags r:id="rId22"/>
            </p:custDataLst>
          </p:nvPr>
        </p:nvSpPr>
        <p:spPr>
          <a:xfrm>
            <a:off x="250190" y="4836795"/>
            <a:ext cx="1156779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定义：在溶液中</a:t>
            </a:r>
            <a:r>
              <a:rPr lang="zh-CN" altLang="en-US" sz="2400" b="1" u="sng">
                <a:solidFill>
                  <a:schemeClr val="tx1"/>
                </a:solidFill>
                <a:latin typeface="宋体" panose="02010600030101010101" pitchFamily="2" charset="-122"/>
              </a:rPr>
              <a:t>   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电离出来的</a:t>
            </a:r>
            <a:r>
              <a:rPr lang="zh-CN" altLang="en-US" sz="2400" b="1" u="sng">
                <a:solidFill>
                  <a:schemeClr val="tx1"/>
                </a:solidFill>
                <a:latin typeface="宋体" panose="02010600030101010101" pitchFamily="2" charset="-122"/>
              </a:rPr>
              <a:t>     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跟 </a:t>
            </a:r>
            <a:r>
              <a:rPr lang="zh-CN" altLang="en-US" sz="2400" b="1" u="sng">
                <a:solidFill>
                  <a:schemeClr val="tx1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所电离出来的</a:t>
            </a:r>
            <a:r>
              <a:rPr lang="zh-CN" altLang="en-US" sz="2400" b="1" u="sng">
                <a:solidFill>
                  <a:schemeClr val="tx1"/>
                </a:solidFill>
                <a:latin typeface="宋体" panose="02010600030101010101" pitchFamily="2" charset="-122"/>
              </a:rPr>
              <a:t>   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或</a:t>
            </a:r>
            <a:r>
              <a:rPr lang="zh-CN" altLang="en-US" sz="2400" b="1" u="sng">
                <a:solidFill>
                  <a:schemeClr val="tx1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结合生成</a:t>
            </a:r>
            <a:r>
              <a:rPr lang="en-US" altLang="zh-CN" sz="2400" b="1" u="sng">
                <a:solidFill>
                  <a:schemeClr val="tx1"/>
                </a:solidFill>
                <a:latin typeface="宋体" panose="02010600030101010101" pitchFamily="2" charset="-122"/>
              </a:rPr>
              <a:t>        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的反应。</a:t>
            </a:r>
            <a:endParaRPr lang="zh-CN" altLang="en-US" sz="2400" b="1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矩形 183301"/>
          <p:cNvSpPr/>
          <p:nvPr>
            <p:custDataLst>
              <p:tags r:id="rId23"/>
            </p:custDataLst>
          </p:nvPr>
        </p:nvSpPr>
        <p:spPr>
          <a:xfrm>
            <a:off x="102870" y="4435475"/>
            <a:ext cx="28784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+mn-ea"/>
                <a:cs typeface="+mn-ea"/>
              </a:rPr>
              <a:t>盐类水解</a:t>
            </a:r>
            <a:endParaRPr lang="zh-CN" altLang="en-US" sz="2800" b="1">
              <a:solidFill>
                <a:srgbClr val="FF0000"/>
              </a:solidFill>
              <a:latin typeface="+mn-ea"/>
              <a:cs typeface="+mn-ea"/>
            </a:endParaRPr>
          </a:p>
        </p:txBody>
      </p:sp>
      <p:sp>
        <p:nvSpPr>
          <p:cNvPr id="197643" name="Rectangle 11"/>
          <p:cNvSpPr/>
          <p:nvPr>
            <p:custDataLst>
              <p:tags r:id="rId24"/>
            </p:custDataLst>
          </p:nvPr>
        </p:nvSpPr>
        <p:spPr>
          <a:xfrm>
            <a:off x="2458403" y="4890770"/>
            <a:ext cx="5384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盐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7644" name="Rectangle 12"/>
          <p:cNvSpPr/>
          <p:nvPr>
            <p:custDataLst>
              <p:tags r:id="rId25"/>
            </p:custDataLst>
          </p:nvPr>
        </p:nvSpPr>
        <p:spPr>
          <a:xfrm>
            <a:off x="4390390" y="4854893"/>
            <a:ext cx="13684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离子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7645" name="Rectangle 13"/>
          <p:cNvSpPr/>
          <p:nvPr>
            <p:custDataLst>
              <p:tags r:id="rId26"/>
            </p:custDataLst>
          </p:nvPr>
        </p:nvSpPr>
        <p:spPr>
          <a:xfrm>
            <a:off x="5661660" y="4883785"/>
            <a:ext cx="5384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水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7646" name="Rectangle 14"/>
          <p:cNvSpPr/>
          <p:nvPr>
            <p:custDataLst>
              <p:tags r:id="rId27"/>
            </p:custDataLst>
          </p:nvPr>
        </p:nvSpPr>
        <p:spPr>
          <a:xfrm>
            <a:off x="8090535" y="4893310"/>
            <a:ext cx="57467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H</a:t>
            </a:r>
            <a:r>
              <a:rPr lang="en-US" altLang="zh-CN" sz="2800" b="1" baseline="30000">
                <a:solidFill>
                  <a:srgbClr val="FF0000"/>
                </a:solidFill>
                <a:latin typeface="Arial" panose="020b0604020202020204" pitchFamily="34" charset="0"/>
              </a:rPr>
              <a:t>+</a:t>
            </a:r>
            <a:endParaRPr lang="en-US" altLang="zh-CN" sz="2800" b="1" baseline="30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7647" name="Rectangle 15"/>
          <p:cNvSpPr/>
          <p:nvPr>
            <p:custDataLst>
              <p:tags r:id="rId28"/>
            </p:custDataLst>
          </p:nvPr>
        </p:nvSpPr>
        <p:spPr>
          <a:xfrm>
            <a:off x="8807450" y="4870768"/>
            <a:ext cx="81343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OH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endParaRPr lang="en-US" altLang="zh-CN" sz="2800" b="1" baseline="30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7648" name="Rectangle 16"/>
          <p:cNvSpPr/>
          <p:nvPr>
            <p:custDataLst>
              <p:tags r:id="rId29"/>
            </p:custDataLst>
          </p:nvPr>
        </p:nvSpPr>
        <p:spPr>
          <a:xfrm>
            <a:off x="10672763" y="4903788"/>
            <a:ext cx="244951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弱电解质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7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7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7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1" grpId="0"/>
      <p:bldP spid="13359" grpId="0"/>
      <p:bldP spid="15" grpId="0"/>
      <p:bldP spid="4" grpId="0"/>
      <p:bldP spid="197636" grpId="0"/>
      <p:bldP spid="197643" grpId="0"/>
      <p:bldP spid="197644" grpId="0"/>
      <p:bldP spid="197645" grpId="0"/>
      <p:bldP spid="197646" grpId="0"/>
      <p:bldP spid="197647" grpId="0"/>
      <p:bldP spid="197648" grpId="0"/>
      <p:bldP spid="8" grpId="0"/>
      <p:bldP spid="194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155653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97698" y="206693"/>
            <a:ext cx="799147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强碱弱酸盐</a:t>
            </a:r>
            <a:r>
              <a:rPr kumimoji="1" lang="en-US" altLang="zh-CN" sz="2800" b="1" kern="1200" cap="none" spc="0" normalizeH="0" baseline="0" noProof="0" smtClean="0">
                <a:latin typeface="+mn-ea"/>
                <a:cs typeface="+mn-ea"/>
              </a:rPr>
              <a:t>CH</a:t>
            </a:r>
            <a:r>
              <a:rPr kumimoji="1" lang="en-US" altLang="zh-CN" sz="2800" b="1" kern="1200" cap="none" spc="0" normalizeH="0" baseline="-25000" noProof="0" smtClean="0">
                <a:latin typeface="+mn-ea"/>
                <a:cs typeface="+mn-ea"/>
              </a:rPr>
              <a:t>3</a:t>
            </a:r>
            <a:r>
              <a:rPr kumimoji="1" lang="en-US" altLang="zh-CN" sz="2800" b="1" kern="1200" cap="none" spc="0" normalizeH="0" baseline="0" noProof="0" smtClean="0">
                <a:latin typeface="+mn-ea"/>
                <a:cs typeface="+mn-ea"/>
              </a:rPr>
              <a:t>COONa</a:t>
            </a:r>
            <a:r>
              <a:rPr kumimoji="1" lang="zh-CN" altLang="en-US" sz="2800" b="1" kern="1200" cap="none" spc="0" normalizeH="0" baseline="0" noProof="0" smtClean="0">
                <a:latin typeface="+mn-ea"/>
                <a:cs typeface="+mn-ea"/>
              </a:rPr>
              <a:t>溶液显碱性</a:t>
            </a:r>
            <a:endParaRPr kumimoji="1" lang="zh-CN" altLang="en-US" sz="2800" b="1" kern="1200" cap="none" spc="0" normalizeH="0" baseline="0" noProof="0" smtClean="0">
              <a:latin typeface="+mn-ea"/>
              <a:cs typeface="+mn-ea"/>
            </a:endParaRPr>
          </a:p>
        </p:txBody>
      </p:sp>
      <p:sp>
        <p:nvSpPr>
          <p:cNvPr id="12" name="文本框 1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13030" y="50165"/>
            <a:ext cx="1784985" cy="711200"/>
          </a:xfrm>
          <a:prstGeom prst="rect">
            <a:avLst/>
          </a:prstGeom>
          <a:noFill/>
          <a:ln w="22225" cap="flat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华文隶书" panose="02010800040101010101" pitchFamily="2" charset="-122"/>
                <a:ea typeface="华文隶书" panose="02010800040101010101" pitchFamily="2" charset="-122"/>
              </a:rPr>
              <a:t>微观探析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206860" name="Text Box 1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27025" y="1214120"/>
            <a:ext cx="7012940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sz="3200" b="1" kern="1200" cap="none" spc="0" normalizeH="0" baseline="0" noProof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CH</a:t>
            </a:r>
            <a:r>
              <a:rPr kumimoji="0" lang="en-US" altLang="zh-CN" sz="3200" b="1" kern="1200" cap="none" spc="0" normalizeH="0" baseline="-16000" noProof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3</a:t>
            </a:r>
            <a:r>
              <a:rPr kumimoji="0" lang="en-US" altLang="zh-CN" sz="3200" b="1" kern="1200" cap="none" spc="0" normalizeH="0" baseline="0" noProof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COONa =Na</a:t>
            </a:r>
            <a:r>
              <a:rPr kumimoji="0" lang="en-US" altLang="zh-CN" sz="3200" b="1" kern="1200" cap="none" spc="0" normalizeH="0" baseline="30000" noProof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  <a:cs typeface="+mn-cs"/>
              </a:rPr>
              <a:t>+</a:t>
            </a:r>
            <a:r>
              <a:rPr kumimoji="0" lang="en-US" altLang="zh-CN" sz="3200" b="1" kern="1200" cap="none" spc="0" normalizeH="0" baseline="0" noProof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  + </a:t>
            </a:r>
            <a:r>
              <a:rPr kumimoji="0" lang="en-US" altLang="zh-CN" sz="32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CH</a:t>
            </a:r>
            <a:r>
              <a:rPr kumimoji="0" lang="en-US" altLang="zh-CN" sz="3200" b="1" kern="1200" cap="none" spc="0" normalizeH="0" baseline="-1600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3</a:t>
            </a:r>
            <a:r>
              <a:rPr kumimoji="0" lang="en-US" altLang="zh-CN" sz="32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</a:rPr>
              <a:t>COO </a:t>
            </a:r>
            <a:r>
              <a:rPr kumimoji="0" lang="en-US" altLang="zh-CN" sz="3200" b="1" kern="1200" cap="none" spc="0" normalizeH="0" baseline="3000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charset="-122"/>
                <a:cs typeface="+mn-cs"/>
              </a:rPr>
              <a:t>–</a:t>
            </a:r>
            <a:endParaRPr kumimoji="0" lang="en-US" altLang="zh-CN" sz="3200" b="1" kern="1200" cap="none" spc="0" normalizeH="0" baseline="30000" noProof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 rot="16200000">
            <a:off x="4148455" y="2927985"/>
            <a:ext cx="1105535" cy="4165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613410" y="1992630"/>
            <a:ext cx="4616450" cy="548640"/>
          </a:xfrm>
          <a:prstGeom prst="rect">
            <a:avLst/>
          </a:prstGeom>
        </p:spPr>
      </p:pic>
      <p:grpSp>
        <p:nvGrpSpPr>
          <p:cNvPr id="268298" name="Group 10"/>
          <p:cNvGrpSpPr/>
          <p:nvPr>
            <p:custDataLst>
              <p:tags r:id="rId10"/>
            </p:custDataLst>
          </p:nvPr>
        </p:nvGrpSpPr>
        <p:grpSpPr>
          <a:xfrm>
            <a:off x="4599940" y="1797685"/>
            <a:ext cx="309563" cy="315913"/>
            <a:chOff x="2736" y="1584"/>
            <a:chExt cx="195" cy="199"/>
          </a:xfrm>
        </p:grpSpPr>
        <p:sp>
          <p:nvSpPr>
            <p:cNvPr id="17433" name="Line 11"/>
            <p:cNvSpPr/>
            <p:nvPr>
              <p:custDataLst>
                <p:tags r:id="rId11"/>
              </p:custDataLst>
            </p:nvPr>
          </p:nvSpPr>
          <p:spPr>
            <a:xfrm>
              <a:off x="2736" y="1680"/>
              <a:ext cx="195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7434" name="Line 12"/>
            <p:cNvSpPr/>
            <p:nvPr>
              <p:custDataLst>
                <p:tags r:id="rId12"/>
              </p:custDataLst>
            </p:nvPr>
          </p:nvSpPr>
          <p:spPr>
            <a:xfrm flipH="1">
              <a:off x="2832" y="1584"/>
              <a:ext cx="0" cy="199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6" name="文本框 5"/>
          <p:cNvSpPr txBox="1"/>
          <p:nvPr>
            <p:custDataLst>
              <p:tags r:id="rId13"/>
            </p:custDataLst>
          </p:nvPr>
        </p:nvSpPr>
        <p:spPr>
          <a:xfrm>
            <a:off x="4065905" y="3689350"/>
            <a:ext cx="1377950" cy="53276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CH</a:t>
            </a:r>
            <a:r>
              <a:rPr lang="en-US" altLang="zh-CN" sz="28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3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COOH</a:t>
            </a:r>
            <a:endParaRPr lang="en-US" altLang="zh-CN" sz="28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sym typeface="+mn-ea"/>
            </a:endParaRPr>
          </a:p>
        </p:txBody>
      </p:sp>
      <p:sp>
        <p:nvSpPr>
          <p:cNvPr id="7" name="Rectangle 1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041390" y="3037840"/>
            <a:ext cx="5928360" cy="58356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思考</a:t>
            </a: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5: </a:t>
            </a:r>
            <a:r>
              <a:rPr kumimoji="0" lang="zh-C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如何用离子方程式表示？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cs typeface="+mn-ea"/>
              </a:rPr>
              <a:t> </a:t>
            </a:r>
            <a:endParaRPr kumimoji="0" lang="en-US" altLang="zh-CN" sz="32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cs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5123180" y="4102735"/>
            <a:ext cx="6760845" cy="643255"/>
          </a:xfrm>
          <a:prstGeom prst="rect">
            <a:avLst/>
          </a:prstGeom>
        </p:spPr>
      </p:pic>
      <p:sp>
        <p:nvSpPr>
          <p:cNvPr id="268308" name="Text Box 20"/>
          <p:cNvSpPr txBox="1"/>
          <p:nvPr>
            <p:custDataLst>
              <p:tags r:id="rId17"/>
            </p:custDataLst>
          </p:nvPr>
        </p:nvSpPr>
        <p:spPr>
          <a:xfrm>
            <a:off x="7723823" y="1244283"/>
            <a:ext cx="1368425" cy="5219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D1B03"/>
                </a:solidFill>
                <a:latin typeface="+mn-ea"/>
              </a:rPr>
              <a:t>结果：</a:t>
            </a:r>
            <a:endParaRPr lang="zh-CN" altLang="en-US" sz="2800" b="1">
              <a:solidFill>
                <a:srgbClr val="FD1B03"/>
              </a:solidFill>
              <a:latin typeface="+mn-ea"/>
            </a:endParaRPr>
          </a:p>
        </p:txBody>
      </p:sp>
      <p:sp>
        <p:nvSpPr>
          <p:cNvPr id="268312" name="Rectangle 24"/>
          <p:cNvSpPr/>
          <p:nvPr>
            <p:custDataLst>
              <p:tags r:id="rId18"/>
            </p:custDataLst>
          </p:nvPr>
        </p:nvSpPr>
        <p:spPr>
          <a:xfrm>
            <a:off x="8981440" y="1244600"/>
            <a:ext cx="290258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2800" b="1" i="1" err="1">
                <a:solidFill>
                  <a:srgbClr val="FD1B03"/>
                </a:solidFill>
                <a:latin typeface="+mn-ea"/>
                <a:cs typeface="+mn-ea"/>
              </a:rPr>
              <a:t>c</a:t>
            </a:r>
            <a:r>
              <a:rPr lang="en-US" altLang="zh-CN" sz="2800" b="1" err="1">
                <a:solidFill>
                  <a:srgbClr val="FD1B03"/>
                </a:solidFill>
                <a:latin typeface="+mn-ea"/>
                <a:cs typeface="+mn-ea"/>
              </a:rPr>
              <a:t>(</a:t>
            </a:r>
            <a:r>
              <a:rPr lang="en-US" altLang="zh-CN" sz="2800" b="1" err="1">
                <a:solidFill>
                  <a:srgbClr val="FD1B03"/>
                </a:solidFill>
                <a:latin typeface="+mn-ea"/>
                <a:cs typeface="+mn-ea"/>
                <a:sym typeface="+mn-ea"/>
              </a:rPr>
              <a:t>OH</a:t>
            </a:r>
            <a:r>
              <a:rPr lang="zh-CN" altLang="en-US" sz="2800" b="1" baseline="30000">
                <a:solidFill>
                  <a:srgbClr val="FD1B03"/>
                </a:solidFill>
                <a:latin typeface="+mn-ea"/>
                <a:cs typeface="+mn-ea"/>
                <a:sym typeface="+mn-ea"/>
              </a:rPr>
              <a:t>－</a:t>
            </a:r>
            <a:r>
              <a:rPr lang="en-US" altLang="zh-CN" sz="2800" b="1">
                <a:solidFill>
                  <a:srgbClr val="FD1B03"/>
                </a:solidFill>
                <a:latin typeface="+mn-ea"/>
                <a:cs typeface="+mn-ea"/>
              </a:rPr>
              <a:t>) </a:t>
            </a:r>
            <a:r>
              <a:rPr lang="zh-CN" altLang="en-US" sz="2800" b="1">
                <a:solidFill>
                  <a:srgbClr val="FD1B03"/>
                </a:solidFill>
                <a:latin typeface="+mn-ea"/>
                <a:cs typeface="+mn-ea"/>
              </a:rPr>
              <a:t>＞</a:t>
            </a:r>
            <a:r>
              <a:rPr lang="en-US" altLang="zh-CN" sz="2800" b="1" i="1" err="1">
                <a:solidFill>
                  <a:srgbClr val="FD1B03"/>
                </a:solidFill>
                <a:latin typeface="+mn-ea"/>
                <a:cs typeface="+mn-ea"/>
              </a:rPr>
              <a:t>c</a:t>
            </a:r>
            <a:r>
              <a:rPr lang="en-US" altLang="zh-CN" sz="2800" b="1" err="1">
                <a:solidFill>
                  <a:srgbClr val="FD1B03"/>
                </a:solidFill>
                <a:latin typeface="+mn-ea"/>
                <a:cs typeface="+mn-ea"/>
              </a:rPr>
              <a:t>(</a:t>
            </a:r>
            <a:r>
              <a:rPr lang="en-US" altLang="zh-CN" sz="2800" b="1" err="1">
                <a:solidFill>
                  <a:srgbClr val="FD1B03"/>
                </a:solidFill>
                <a:latin typeface="+mn-ea"/>
                <a:cs typeface="+mn-ea"/>
                <a:sym typeface="+mn-ea"/>
              </a:rPr>
              <a:t>H</a:t>
            </a:r>
            <a:r>
              <a:rPr lang="zh-CN" altLang="en-US" sz="2800" b="1" baseline="30000">
                <a:solidFill>
                  <a:srgbClr val="FD1B03"/>
                </a:solidFill>
                <a:latin typeface="+mn-ea"/>
                <a:cs typeface="+mn-ea"/>
                <a:sym typeface="+mn-ea"/>
              </a:rPr>
              <a:t>＋</a:t>
            </a:r>
            <a:r>
              <a:rPr lang="en-US" altLang="zh-CN" sz="2800" b="1">
                <a:solidFill>
                  <a:srgbClr val="FD1B03"/>
                </a:solidFill>
                <a:latin typeface="+mn-ea"/>
                <a:cs typeface="+mn-ea"/>
              </a:rPr>
              <a:t>)</a:t>
            </a:r>
            <a:endParaRPr lang="en-US" altLang="zh-CN" sz="2800" b="1">
              <a:solidFill>
                <a:srgbClr val="FD1B03"/>
              </a:solidFill>
              <a:latin typeface="+mn-ea"/>
              <a:cs typeface="+mn-ea"/>
            </a:endParaRPr>
          </a:p>
        </p:txBody>
      </p:sp>
      <p:sp>
        <p:nvSpPr>
          <p:cNvPr id="268313" name="Rectangle 25"/>
          <p:cNvSpPr/>
          <p:nvPr>
            <p:custDataLst>
              <p:tags r:id="rId19"/>
            </p:custDataLst>
          </p:nvPr>
        </p:nvSpPr>
        <p:spPr>
          <a:xfrm>
            <a:off x="9687243" y="1909128"/>
            <a:ext cx="129698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D1B03"/>
                </a:solidFill>
                <a:latin typeface="+mn-ea"/>
              </a:rPr>
              <a:t>碱性</a:t>
            </a:r>
            <a:endParaRPr lang="zh-CN" altLang="en-US" sz="2800" b="1">
              <a:solidFill>
                <a:srgbClr val="FD1B03"/>
              </a:solidFill>
              <a:latin typeface="+mn-ea"/>
            </a:endParaRPr>
          </a:p>
        </p:txBody>
      </p:sp>
      <p:sp>
        <p:nvSpPr>
          <p:cNvPr id="268296" name="Line 8"/>
          <p:cNvSpPr/>
          <p:nvPr>
            <p:custDataLst>
              <p:tags r:id="rId20"/>
            </p:custDataLst>
          </p:nvPr>
        </p:nvSpPr>
        <p:spPr>
          <a:xfrm flipH="1">
            <a:off x="5229543" y="2113915"/>
            <a:ext cx="0" cy="719138"/>
          </a:xfrm>
          <a:prstGeom prst="line">
            <a:avLst/>
          </a:prstGeom>
          <a:ln w="50800" cap="flat" cmpd="sng">
            <a:solidFill>
              <a:srgbClr val="3333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sp>
        <p:nvSpPr>
          <p:cNvPr id="268297" name="Line 9"/>
          <p:cNvSpPr/>
          <p:nvPr>
            <p:custDataLst>
              <p:tags r:id="rId21"/>
            </p:custDataLst>
          </p:nvPr>
        </p:nvSpPr>
        <p:spPr>
          <a:xfrm flipH="1" flipV="1">
            <a:off x="3942398" y="2112328"/>
            <a:ext cx="0" cy="720725"/>
          </a:xfrm>
          <a:prstGeom prst="line">
            <a:avLst/>
          </a:prstGeom>
          <a:ln w="508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sp>
        <p:nvSpPr>
          <p:cNvPr id="268309" name="Rectangle 21"/>
          <p:cNvSpPr/>
          <p:nvPr>
            <p:custDataLst>
              <p:tags r:id="rId22"/>
            </p:custDataLst>
          </p:nvPr>
        </p:nvSpPr>
        <p:spPr>
          <a:xfrm>
            <a:off x="3828098" y="805815"/>
            <a:ext cx="25209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+mn-ea"/>
              </a:rPr>
              <a:t>弱酸阴离子</a:t>
            </a:r>
            <a:endParaRPr lang="zh-CN" altLang="en-US" sz="2800" b="1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23"/>
            </p:custDataLst>
          </p:nvPr>
        </p:nvSpPr>
        <p:spPr>
          <a:xfrm>
            <a:off x="6480810" y="4906010"/>
            <a:ext cx="22339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+mn-ea"/>
              </a:rPr>
              <a:t>互为逆反应</a:t>
            </a:r>
            <a:endParaRPr lang="zh-CN" altLang="en-US" sz="2800" b="1">
              <a:solidFill>
                <a:srgbClr val="FF0000"/>
              </a:solidFill>
              <a:effectLst>
                <a:outerShdw blurRad="38100" dist="38100" dir="2700000">
                  <a:srgbClr val="FFFFFF"/>
                </a:outerShdw>
              </a:effectLst>
              <a:latin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24"/>
            </p:custDataLst>
          </p:nvPr>
        </p:nvSpPr>
        <p:spPr>
          <a:xfrm>
            <a:off x="488950" y="4941570"/>
            <a:ext cx="7235190" cy="11684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+mn-ea"/>
              </a:rPr>
              <a:t>盐类水解与酸碱中和反应有什么关系？</a:t>
            </a:r>
            <a:endParaRPr lang="zh-CN" altLang="en-US" sz="2800" b="1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+mn-ea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+mn-ea"/>
              </a:rPr>
              <a:t>盐类水解是吸热反应还是放热反应？</a:t>
            </a:r>
            <a:endParaRPr lang="zh-CN" altLang="en-US" sz="2800" b="1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25"/>
            </p:custDataLst>
          </p:nvPr>
        </p:nvSpPr>
        <p:spPr>
          <a:xfrm>
            <a:off x="6480810" y="5588000"/>
            <a:ext cx="18281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+mn-ea"/>
              </a:rPr>
              <a:t>吸热反应</a:t>
            </a:r>
            <a:endParaRPr lang="zh-CN" altLang="en-US" sz="2800" b="1">
              <a:solidFill>
                <a:srgbClr val="FF0000"/>
              </a:solidFill>
              <a:effectLst>
                <a:outerShdw blurRad="38100" dist="38100" dir="2700000">
                  <a:srgbClr val="FFFFFF"/>
                </a:outerShdw>
              </a:effectLst>
              <a:latin typeface="+mn-ea"/>
            </a:endParaRPr>
          </a:p>
        </p:txBody>
      </p:sp>
      <p:sp>
        <p:nvSpPr>
          <p:cNvPr id="13" name="文本框 15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96875" y="4194810"/>
            <a:ext cx="1784985" cy="711200"/>
          </a:xfrm>
          <a:prstGeom prst="rect">
            <a:avLst/>
          </a:prstGeom>
          <a:noFill/>
          <a:ln w="22225" cap="flat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华文隶书" panose="02010800040101010101" pitchFamily="2" charset="-122"/>
                <a:ea typeface="华文隶书" panose="02010800040101010101" pitchFamily="2" charset="-122"/>
              </a:rPr>
              <a:t>交流讨论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67267" name="文本框 267266"/>
          <p:cNvSpPr txBox="1"/>
          <p:nvPr>
            <p:custDataLst>
              <p:tags r:id="rId3"/>
            </p:custDataLst>
          </p:nvPr>
        </p:nvSpPr>
        <p:spPr>
          <a:xfrm>
            <a:off x="556895" y="1122680"/>
            <a:ext cx="69240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chemeClr val="tx1"/>
                </a:solidFill>
                <a:effectLst/>
                <a:latin typeface="+mn-ea"/>
                <a:cs typeface="+mn-ea"/>
              </a:rPr>
              <a:t>盐   </a:t>
            </a:r>
            <a:r>
              <a:rPr lang="en-US" altLang="zh-CN" sz="2800" b="1">
                <a:solidFill>
                  <a:schemeClr val="tx1"/>
                </a:solidFill>
                <a:effectLst/>
                <a:latin typeface="+mn-ea"/>
                <a:cs typeface="+mn-ea"/>
              </a:rPr>
              <a:t>+   </a:t>
            </a:r>
            <a:r>
              <a:rPr lang="zh-CN" altLang="en-US" sz="2800" b="1">
                <a:solidFill>
                  <a:schemeClr val="tx1"/>
                </a:solidFill>
                <a:effectLst/>
                <a:latin typeface="+mn-ea"/>
                <a:cs typeface="+mn-ea"/>
              </a:rPr>
              <a:t>水    </a:t>
            </a:r>
            <a:r>
              <a:rPr lang="en-US" altLang="zh-CN" sz="2800" b="1">
                <a:solidFill>
                  <a:schemeClr val="tx1"/>
                </a:solidFill>
                <a:effectLst/>
                <a:latin typeface="+mn-ea"/>
                <a:cs typeface="+mn-ea"/>
              </a:rPr>
              <a:t>                         </a:t>
            </a:r>
            <a:r>
              <a:rPr lang="zh-CN" altLang="en-US" sz="2800" b="1">
                <a:solidFill>
                  <a:schemeClr val="tx1"/>
                </a:solidFill>
                <a:effectLst/>
                <a:latin typeface="+mn-ea"/>
                <a:cs typeface="+mn-ea"/>
              </a:rPr>
              <a:t>  酸  </a:t>
            </a:r>
            <a:r>
              <a:rPr lang="en-US" altLang="zh-CN" sz="2800" b="1">
                <a:solidFill>
                  <a:schemeClr val="tx1"/>
                </a:solidFill>
                <a:effectLst/>
                <a:latin typeface="+mn-ea"/>
                <a:cs typeface="+mn-ea"/>
              </a:rPr>
              <a:t>+  </a:t>
            </a:r>
            <a:r>
              <a:rPr lang="zh-CN" altLang="en-US" sz="2800" b="1">
                <a:solidFill>
                  <a:schemeClr val="tx1"/>
                </a:solidFill>
                <a:effectLst/>
                <a:latin typeface="+mn-ea"/>
                <a:cs typeface="+mn-ea"/>
              </a:rPr>
              <a:t>碱</a:t>
            </a:r>
            <a:endParaRPr lang="zh-CN" altLang="en-US" sz="2800" b="1">
              <a:solidFill>
                <a:schemeClr val="tx1"/>
              </a:solidFill>
              <a:effectLst/>
              <a:latin typeface="+mn-ea"/>
              <a:cs typeface="+mn-ea"/>
            </a:endParaRPr>
          </a:p>
        </p:txBody>
      </p:sp>
      <p:grpSp>
        <p:nvGrpSpPr>
          <p:cNvPr id="267268" name="组合 267267"/>
          <p:cNvGrpSpPr/>
          <p:nvPr>
            <p:custDataLst>
              <p:tags r:id="rId4"/>
            </p:custDataLst>
          </p:nvPr>
        </p:nvGrpSpPr>
        <p:grpSpPr>
          <a:xfrm>
            <a:off x="3232150" y="1167130"/>
            <a:ext cx="1143000" cy="381000"/>
            <a:chOff x="336" y="1728"/>
            <a:chExt cx="384" cy="199"/>
          </a:xfrm>
        </p:grpSpPr>
        <p:sp>
          <p:nvSpPr>
            <p:cNvPr id="267269" name="直接连接符 267268"/>
            <p:cNvSpPr/>
            <p:nvPr>
              <p:custDataLst>
                <p:tags r:id="rId5"/>
              </p:custDataLst>
            </p:nvPr>
          </p:nvSpPr>
          <p:spPr>
            <a:xfrm>
              <a:off x="336" y="1824"/>
              <a:ext cx="336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267270" name="直接连接符 267269"/>
            <p:cNvSpPr/>
            <p:nvPr>
              <p:custDataLst>
                <p:tags r:id="rId6"/>
              </p:custDataLst>
            </p:nvPr>
          </p:nvSpPr>
          <p:spPr>
            <a:xfrm flipH="1">
              <a:off x="720" y="1728"/>
              <a:ext cx="0" cy="0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267271" name="直接连接符 267270"/>
            <p:cNvSpPr/>
            <p:nvPr>
              <p:custDataLst>
                <p:tags r:id="rId7"/>
              </p:custDataLst>
            </p:nvPr>
          </p:nvSpPr>
          <p:spPr>
            <a:xfrm>
              <a:off x="576" y="1769"/>
              <a:ext cx="96" cy="55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267272" name="直接连接符 267271"/>
            <p:cNvSpPr/>
            <p:nvPr>
              <p:custDataLst>
                <p:tags r:id="rId8"/>
              </p:custDataLst>
            </p:nvPr>
          </p:nvSpPr>
          <p:spPr>
            <a:xfrm>
              <a:off x="336" y="1872"/>
              <a:ext cx="336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267273" name="直接连接符 267272"/>
            <p:cNvSpPr/>
            <p:nvPr>
              <p:custDataLst>
                <p:tags r:id="rId9"/>
              </p:custDataLst>
            </p:nvPr>
          </p:nvSpPr>
          <p:spPr>
            <a:xfrm>
              <a:off x="336" y="1872"/>
              <a:ext cx="96" cy="55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3" name="文本框 2"/>
          <p:cNvSpPr txBox="1"/>
          <p:nvPr>
            <p:custDataLst>
              <p:tags r:id="rId10"/>
            </p:custDataLst>
          </p:nvPr>
        </p:nvSpPr>
        <p:spPr>
          <a:xfrm>
            <a:off x="387350" y="276225"/>
            <a:ext cx="101733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+mn-ea"/>
              </a:rPr>
              <a:t>盐类水解能进行到底吗？怎么恒量盐类水解的程度？</a:t>
            </a:r>
            <a:endParaRPr lang="zh-CN" altLang="en-US" sz="2800" b="1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11"/>
            </p:custDataLst>
          </p:nvPr>
        </p:nvSpPr>
        <p:spPr>
          <a:xfrm>
            <a:off x="3232150" y="792480"/>
            <a:ext cx="11423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水解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12"/>
            </p:custDataLst>
          </p:nvPr>
        </p:nvSpPr>
        <p:spPr>
          <a:xfrm>
            <a:off x="3232150" y="1548130"/>
            <a:ext cx="11423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中和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1527175" y="2071370"/>
            <a:ext cx="5953760" cy="566420"/>
          </a:xfrm>
          <a:prstGeom prst="rect">
            <a:avLst/>
          </a:prstGeom>
        </p:spPr>
      </p:pic>
      <p:sp>
        <p:nvSpPr>
          <p:cNvPr id="11" name="文本框 10"/>
          <p:cNvSpPr txBox="1"/>
          <p:nvPr>
            <p:custDataLst>
              <p:tags r:id="rId15"/>
            </p:custDataLst>
          </p:nvPr>
        </p:nvSpPr>
        <p:spPr>
          <a:xfrm>
            <a:off x="8931910" y="276225"/>
            <a:ext cx="21615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+mn-ea"/>
              </a:rPr>
              <a:t>k</a:t>
            </a:r>
            <a:r>
              <a:rPr lang="en-US" altLang="zh-CN" sz="2800" b="1" baseline="-25000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+mn-ea"/>
              </a:rPr>
              <a:t>a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↓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→K</a:t>
            </a:r>
            <a:r>
              <a:rPr lang="en-US" altLang="zh-CN" sz="2800" b="1" baseline="-25000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h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↑</a:t>
            </a:r>
            <a:endParaRPr lang="en-US" altLang="zh-CN" sz="2800" b="1">
              <a:solidFill>
                <a:srgbClr val="FF0000"/>
              </a:solidFill>
              <a:effectLst>
                <a:outerShdw blurRad="38100" dist="38100" dir="2700000">
                  <a:srgbClr val="FFFFFF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2378710" y="2957830"/>
            <a:ext cx="3219450" cy="9334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18"/>
          <a:stretch>
            <a:fillRect/>
          </a:stretch>
        </p:blipFill>
        <p:spPr>
          <a:xfrm>
            <a:off x="5565140" y="2957830"/>
            <a:ext cx="3209925" cy="9429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20"/>
          <a:stretch>
            <a:fillRect/>
          </a:stretch>
        </p:blipFill>
        <p:spPr>
          <a:xfrm>
            <a:off x="8775065" y="3053080"/>
            <a:ext cx="1200150" cy="752475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22"/>
            </p:custDataLst>
          </p:nvPr>
        </p:nvSpPr>
        <p:spPr>
          <a:xfrm>
            <a:off x="71120" y="4392930"/>
            <a:ext cx="11932920" cy="1573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思考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等浓度的</a:t>
            </a:r>
            <a:r>
              <a:rPr lang="en-US" altLang="zh-CN" sz="3200" b="1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NaClO</a:t>
            </a:r>
            <a:r>
              <a:rPr lang="zh-CN" altLang="en-US" sz="3200" b="1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溶液和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</a:t>
            </a:r>
            <a:r>
              <a:rPr lang="en-US" altLang="zh-CN" sz="3200" b="1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COONa</a:t>
            </a:r>
            <a:r>
              <a:rPr lang="zh-CN" altLang="en-US" sz="3200" b="1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溶液谁的碱性更强？</a:t>
            </a:r>
            <a:r>
              <a:rPr lang="en-US" altLang="zh-CN" sz="2800" b="1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</a:t>
            </a:r>
            <a:r>
              <a:rPr lang="en-US" altLang="zh-CN" sz="2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sz="2800" b="1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US" altLang="zh-CN" sz="2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已知常温下，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COOH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：</a:t>
            </a:r>
            <a:r>
              <a:rPr sz="2800" b="1">
                <a:solidFill>
                  <a:srgbClr val="FF0000"/>
                </a:solidFill>
                <a:sym typeface="+mn-ea"/>
              </a:rPr>
              <a:t>Ka=1.8×10</a:t>
            </a:r>
            <a:r>
              <a:rPr sz="2800" b="1" baseline="30000">
                <a:solidFill>
                  <a:srgbClr val="FF0000"/>
                </a:solidFill>
                <a:sym typeface="+mn-ea"/>
              </a:rPr>
              <a:t>-5</a:t>
            </a:r>
            <a:r>
              <a:rPr lang="en-US" sz="2800" b="1" baseline="30000">
                <a:solidFill>
                  <a:srgbClr val="FF0000"/>
                </a:solidFill>
                <a:sym typeface="+mn-ea"/>
              </a:rPr>
              <a:t>    </a:t>
            </a:r>
            <a:r>
              <a:rPr lang="en-US" sz="28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</a:t>
            </a:r>
            <a:r>
              <a:rPr lang="en-US" altLang="zh-CN" sz="2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ClO</a:t>
            </a:r>
            <a:r>
              <a:rPr lang="zh-CN" altLang="en-US" sz="2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：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Ka=3.2x10</a:t>
            </a:r>
            <a:r>
              <a:rPr lang="zh-CN" altLang="en-US" sz="2800" b="1" baseline="30000">
                <a:solidFill>
                  <a:srgbClr val="FF0000"/>
                </a:solidFill>
                <a:sym typeface="+mn-ea"/>
              </a:rPr>
              <a:t>-8</a:t>
            </a:r>
            <a:endParaRPr lang="zh-CN" altLang="en-US" sz="2800" b="1">
              <a:solidFill>
                <a:srgbClr val="FF0000"/>
              </a:solidFill>
              <a:sym typeface="+mn-ea"/>
            </a:endParaRPr>
          </a:p>
          <a:p>
            <a:endParaRPr lang="en-US" altLang="zh-CN" sz="2800" b="1" baseline="-2500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endParaRPr lang="en-US" altLang="zh-CN" sz="2800" b="1" baseline="-2500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23"/>
            </p:custDataLst>
          </p:nvPr>
        </p:nvSpPr>
        <p:spPr>
          <a:xfrm>
            <a:off x="1760855" y="5681980"/>
            <a:ext cx="969581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400" b="1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NaClO</a:t>
            </a:r>
            <a:r>
              <a:rPr lang="zh-CN" altLang="en-US" sz="4400" b="1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溶液碱性更强！</a:t>
            </a:r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越弱越水解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Text Box 4"/>
          <p:cNvSpPr txBox="1"/>
          <p:nvPr>
            <p:custDataLst>
              <p:tags r:id="rId3"/>
            </p:custDataLst>
          </p:nvPr>
        </p:nvSpPr>
        <p:spPr>
          <a:xfrm>
            <a:off x="277495" y="630555"/>
            <a:ext cx="105841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</a:rPr>
              <a:t>规律：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有弱才水解，越弱越水解；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都弱都水解，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谁强显谁性。</a:t>
            </a:r>
            <a:endParaRPr lang="zh-CN" altLang="en-US" sz="2800" b="1">
              <a:solidFill>
                <a:srgbClr val="0000FF"/>
              </a:solidFill>
              <a:latin typeface="隶书" panose="02010509060101010101" pitchFamily="49" charset="-122"/>
            </a:endParaRPr>
          </a:p>
        </p:txBody>
      </p:sp>
      <p:sp>
        <p:nvSpPr>
          <p:cNvPr id="4" name="Text Box 4"/>
          <p:cNvSpPr txBox="1"/>
          <p:nvPr>
            <p:custDataLst>
              <p:tags r:id="rId4"/>
            </p:custDataLst>
          </p:nvPr>
        </p:nvSpPr>
        <p:spPr>
          <a:xfrm>
            <a:off x="277495" y="1227455"/>
            <a:ext cx="44684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</a:rPr>
              <a:t>特点：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可逆、微弱、吸热</a:t>
            </a:r>
            <a:endParaRPr lang="zh-CN" altLang="en-US" sz="2800" b="1">
              <a:solidFill>
                <a:srgbClr val="0000FF"/>
              </a:solidFill>
              <a:latin typeface="隶书" panose="02010509060101010101" pitchFamily="49" charset="-122"/>
            </a:endParaRPr>
          </a:p>
        </p:txBody>
      </p:sp>
      <p:sp>
        <p:nvSpPr>
          <p:cNvPr id="7" name="Rectangle 1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73355" y="1824355"/>
            <a:ext cx="119049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思考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7:  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 Na</a:t>
            </a:r>
            <a:r>
              <a:rPr lang="en-US" altLang="zh-CN" sz="2800" b="1">
                <a:latin typeface="+mn-ea"/>
                <a:cs typeface="+mn-ea"/>
                <a:sym typeface="+mn-ea"/>
              </a:rPr>
              <a:t>HCO</a:t>
            </a:r>
            <a:r>
              <a:rPr lang="en-US" altLang="zh-CN" sz="2800" b="1" baseline="-25000">
                <a:latin typeface="+mn-ea"/>
                <a:cs typeface="+mn-ea"/>
                <a:sym typeface="+mn-ea"/>
              </a:rPr>
              <a:t>3</a:t>
            </a:r>
            <a:r>
              <a:rPr lang="zh-CN" altLang="en-US" sz="2800" b="1">
                <a:latin typeface="+mn-ea"/>
                <a:cs typeface="+mn-ea"/>
                <a:sym typeface="+mn-ea"/>
              </a:rPr>
              <a:t>溶液</a:t>
            </a:r>
            <a:r>
              <a:rPr kumimoji="0" 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呈什么性？</a:t>
            </a:r>
            <a:r>
              <a:rPr kumimoji="0" 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已知</a:t>
            </a: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 H</a:t>
            </a:r>
            <a:r>
              <a:rPr kumimoji="0" lang="en-US" altLang="zh-CN" sz="2400" b="1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2</a:t>
            </a: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CO</a:t>
            </a:r>
            <a:r>
              <a:rPr kumimoji="0" lang="en-US" altLang="zh-CN" sz="2400" b="1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3   </a:t>
            </a:r>
            <a:r>
              <a:rPr kumimoji="0" 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k</a:t>
            </a:r>
            <a:r>
              <a:rPr kumimoji="0" lang="en-US" altLang="zh-CN" sz="2400" b="1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a1</a:t>
            </a:r>
            <a:r>
              <a:rPr kumimoji="0" 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=4.3×10</a:t>
            </a:r>
            <a:r>
              <a:rPr kumimoji="0" lang="zh-CN" sz="24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-7</a:t>
            </a:r>
            <a:r>
              <a:rPr kumimoji="0" 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，K</a:t>
            </a:r>
            <a:r>
              <a:rPr kumimoji="0" lang="en-US" altLang="zh-CN" sz="2400" b="1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a2</a:t>
            </a:r>
            <a:r>
              <a:rPr kumimoji="0" 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=5.6×10</a:t>
            </a:r>
            <a:r>
              <a:rPr kumimoji="0" lang="zh-CN" sz="24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ea"/>
                <a:cs typeface="+mn-ea"/>
              </a:rPr>
              <a:t>-12 </a:t>
            </a:r>
            <a:endParaRPr kumimoji="0" lang="zh-CN" altLang="zh-CN" sz="2400" b="1" i="0" u="none" strike="noStrike" kern="1200" cap="none" spc="0" normalizeH="0" baseline="3000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ea"/>
              <a:cs typeface="+mn-ea"/>
            </a:endParaRPr>
          </a:p>
        </p:txBody>
      </p:sp>
      <p:sp>
        <p:nvSpPr>
          <p:cNvPr id="11" name="矩形 183301"/>
          <p:cNvSpPr/>
          <p:nvPr>
            <p:custDataLst>
              <p:tags r:id="rId6"/>
            </p:custDataLst>
          </p:nvPr>
        </p:nvSpPr>
        <p:spPr>
          <a:xfrm>
            <a:off x="277495" y="170180"/>
            <a:ext cx="28784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+mn-ea"/>
                <a:cs typeface="+mn-ea"/>
              </a:rPr>
              <a:t>盐类水解</a:t>
            </a:r>
            <a:endParaRPr lang="zh-CN" altLang="en-US" sz="2800" b="1">
              <a:solidFill>
                <a:srgbClr val="FF0000"/>
              </a:solidFill>
              <a:latin typeface="+mn-ea"/>
              <a:cs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7"/>
            </p:custDataLst>
          </p:nvPr>
        </p:nvSpPr>
        <p:spPr>
          <a:xfrm>
            <a:off x="277495" y="4827270"/>
            <a:ext cx="3383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</a:rPr>
              <a:t>酸式盐溶液的酸碱性</a:t>
            </a:r>
            <a:endParaRPr lang="zh-CN" altLang="en-US" sz="2800" b="1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pic>
        <p:nvPicPr>
          <p:cNvPr id="19" name="图片 1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061210" y="3319145"/>
            <a:ext cx="5217795" cy="57531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234565" y="2468880"/>
            <a:ext cx="4512945" cy="757555"/>
          </a:xfrm>
          <a:prstGeom prst="rect">
            <a:avLst/>
          </a:prstGeom>
        </p:spPr>
      </p:pic>
      <p:sp>
        <p:nvSpPr>
          <p:cNvPr id="21" name="文本框 20"/>
          <p:cNvSpPr txBox="1"/>
          <p:nvPr>
            <p:custDataLst>
              <p:tags r:id="rId12"/>
            </p:custDataLst>
          </p:nvPr>
        </p:nvSpPr>
        <p:spPr>
          <a:xfrm>
            <a:off x="7412990" y="2586990"/>
            <a:ext cx="6705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+mn-ea"/>
              </a:rPr>
              <a:t>k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</a:rPr>
              <a:t>a2</a:t>
            </a:r>
            <a:endParaRPr lang="en-US" altLang="zh-CN" sz="2800" b="1" baseline="-250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文本框 21"/>
          <p:cNvSpPr txBox="1"/>
          <p:nvPr>
            <p:custDataLst>
              <p:tags r:id="rId13"/>
            </p:custDataLst>
          </p:nvPr>
        </p:nvSpPr>
        <p:spPr>
          <a:xfrm>
            <a:off x="7476490" y="3361690"/>
            <a:ext cx="5441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+mn-ea"/>
              </a:rPr>
              <a:t>k</a:t>
            </a:r>
            <a:r>
              <a:rPr lang="en-US" altLang="zh-CN" sz="2800" b="1" baseline="-25000">
                <a:solidFill>
                  <a:schemeClr val="tx1"/>
                </a:solidFill>
                <a:latin typeface="+mn-ea"/>
              </a:rPr>
              <a:t>h</a:t>
            </a:r>
            <a:endParaRPr lang="en-US" altLang="zh-CN" sz="2800" b="1" baseline="-250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3" name="文本框 22"/>
          <p:cNvSpPr txBox="1"/>
          <p:nvPr>
            <p:custDataLst>
              <p:tags r:id="rId14"/>
            </p:custDataLst>
          </p:nvPr>
        </p:nvSpPr>
        <p:spPr>
          <a:xfrm>
            <a:off x="1388745" y="5464175"/>
            <a:ext cx="8361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溶液的酸碱性取决于电离程度与水解程度的相对强弱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  <a:sym typeface="+mn-ea"/>
            </a:endParaRPr>
          </a:p>
        </p:txBody>
      </p:sp>
      <p:sp>
        <p:nvSpPr>
          <p:cNvPr id="24" name="文本框 23"/>
          <p:cNvSpPr txBox="1"/>
          <p:nvPr>
            <p:custDataLst>
              <p:tags r:id="rId15"/>
            </p:custDataLst>
          </p:nvPr>
        </p:nvSpPr>
        <p:spPr>
          <a:xfrm>
            <a:off x="705485" y="2586990"/>
            <a:ext cx="11576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电离：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>
            <p:custDataLst>
              <p:tags r:id="rId16"/>
            </p:custDataLst>
          </p:nvPr>
        </p:nvSpPr>
        <p:spPr>
          <a:xfrm>
            <a:off x="705485" y="3356610"/>
            <a:ext cx="11576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水解：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6" name="文本框 25"/>
          <p:cNvSpPr txBox="1"/>
          <p:nvPr>
            <p:custDataLst>
              <p:tags r:id="rId17"/>
            </p:custDataLst>
          </p:nvPr>
        </p:nvSpPr>
        <p:spPr>
          <a:xfrm>
            <a:off x="2491105" y="4105275"/>
            <a:ext cx="78270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水解程度</a:t>
            </a:r>
            <a:r>
              <a:rPr lang="en-US" altLang="zh-CN" sz="2800" b="1">
                <a:solidFill>
                  <a:srgbClr val="FF0000"/>
                </a:solidFill>
              </a:rPr>
              <a:t>  &gt;  </a:t>
            </a:r>
            <a:r>
              <a:rPr lang="zh-CN" altLang="en-US" sz="2800" b="1">
                <a:solidFill>
                  <a:srgbClr val="FF0000"/>
                </a:solidFill>
              </a:rPr>
              <a:t>电离程度</a:t>
            </a:r>
            <a:r>
              <a:rPr lang="en-US" altLang="zh-CN" sz="2800" b="1">
                <a:solidFill>
                  <a:srgbClr val="FF0000"/>
                </a:solidFill>
              </a:rPr>
              <a:t>     </a:t>
            </a:r>
            <a:r>
              <a:rPr lang="zh-CN" altLang="en-US" sz="2800" b="1">
                <a:solidFill>
                  <a:srgbClr val="FF0000"/>
                </a:solidFill>
              </a:rPr>
              <a:t>溶液呈碱性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18" grpId="0"/>
    </p:bldLst>
  </p:timing>
</p:sld>
</file>

<file path=ppt/tags/tag1.xml><?xml version="1.0" encoding="utf-8"?>
<p:tagLst xmlns:p="http://schemas.openxmlformats.org/presentationml/2006/main">
  <p:tag name="AS_UNIQUEID" val="3992"/>
</p:tagLst>
</file>

<file path=ppt/tags/tag10.xml><?xml version="1.0" encoding="utf-8"?>
<p:tagLst xmlns:p="http://schemas.openxmlformats.org/presentationml/2006/main">
  <p:tag name="AS_UNIQUEID" val="589"/>
</p:tagLst>
</file>

<file path=ppt/tags/tag100.xml><?xml version="1.0" encoding="utf-8"?>
<p:tagLst xmlns:p="http://schemas.openxmlformats.org/presentationml/2006/main">
  <p:tag name="AS_UNIQUEID" val="733"/>
</p:tagLst>
</file>

<file path=ppt/tags/tag101.xml><?xml version="1.0" encoding="utf-8"?>
<p:tagLst xmlns:p="http://schemas.openxmlformats.org/presentationml/2006/main">
  <p:tag name="AS_UNIQUEID" val="734"/>
</p:tagLst>
</file>

<file path=ppt/tags/tag102.xml><?xml version="1.0" encoding="utf-8"?>
<p:tagLst xmlns:p="http://schemas.openxmlformats.org/presentationml/2006/main">
  <p:tag name="AS_UNIQUEID" val="735"/>
</p:tagLst>
</file>

<file path=ppt/tags/tag103.xml><?xml version="1.0" encoding="utf-8"?>
<p:tagLst xmlns:p="http://schemas.openxmlformats.org/presentationml/2006/main">
  <p:tag name="AS_UNIQUEID" val="736"/>
</p:tagLst>
</file>

<file path=ppt/tags/tag104.xml><?xml version="1.0" encoding="utf-8"?>
<p:tagLst xmlns:p="http://schemas.openxmlformats.org/presentationml/2006/main">
  <p:tag name="AS_UNIQUEID" val="737"/>
</p:tagLst>
</file>

<file path=ppt/tags/tag105.xml><?xml version="1.0" encoding="utf-8"?>
<p:tagLst xmlns:p="http://schemas.openxmlformats.org/presentationml/2006/main">
  <p:tag name="AS_UNIQUEID" val="738"/>
</p:tagLst>
</file>

<file path=ppt/tags/tag106.xml><?xml version="1.0" encoding="utf-8"?>
<p:tagLst xmlns:p="http://schemas.openxmlformats.org/presentationml/2006/main">
  <p:tag name="AS_UNIQUEID" val="739"/>
</p:tagLst>
</file>

<file path=ppt/tags/tag107.xml><?xml version="1.0" encoding="utf-8"?>
<p:tagLst xmlns:p="http://schemas.openxmlformats.org/presentationml/2006/main">
  <p:tag name="AS_UNIQUEID" val="740"/>
</p:tagLst>
</file>

<file path=ppt/tags/tag108.xml><?xml version="1.0" encoding="utf-8"?>
<p:tagLst xmlns:p="http://schemas.openxmlformats.org/presentationml/2006/main">
  <p:tag name="AS_UNIQUEID" val="741"/>
</p:tagLst>
</file>

<file path=ppt/tags/tag109.xml><?xml version="1.0" encoding="utf-8"?>
<p:tagLst xmlns:p="http://schemas.openxmlformats.org/presentationml/2006/main">
  <p:tag name="AS_UNIQUEID" val="743"/>
</p:tagLst>
</file>

<file path=ppt/tags/tag11.xml><?xml version="1.0" encoding="utf-8"?>
<p:tagLst xmlns:p="http://schemas.openxmlformats.org/presentationml/2006/main">
  <p:tag name="AS_UNIQUEID" val="590"/>
</p:tagLst>
</file>

<file path=ppt/tags/tag110.xml><?xml version="1.0" encoding="utf-8"?>
<p:tagLst xmlns:p="http://schemas.openxmlformats.org/presentationml/2006/main">
  <p:tag name="AS_UNIQUEID" val="724"/>
</p:tagLst>
</file>

<file path=ppt/tags/tag111.xml><?xml version="1.0" encoding="utf-8"?>
<p:tagLst xmlns:p="http://schemas.openxmlformats.org/presentationml/2006/main">
  <p:tag name="AS_UNIQUEID" val="742"/>
</p:tagLst>
</file>

<file path=ppt/tags/tag112.xml><?xml version="1.0" encoding="utf-8"?>
<p:tagLst xmlns:p="http://schemas.openxmlformats.org/presentationml/2006/main">
  <p:tag name="AS_UNIQUEID" val="745"/>
</p:tagLst>
</file>

<file path=ppt/tags/tag113.xml><?xml version="1.0" encoding="utf-8"?>
<p:tagLst xmlns:p="http://schemas.openxmlformats.org/presentationml/2006/main">
  <p:tag name="AS_UNIQUEID" val="746"/>
</p:tagLst>
</file>

<file path=ppt/tags/tag114.xml><?xml version="1.0" encoding="utf-8"?>
<p:tagLst xmlns:p="http://schemas.openxmlformats.org/presentationml/2006/main">
  <p:tag name="AS_UNIQUEID" val="4011"/>
</p:tagLst>
</file>

<file path=ppt/tags/tag115.xml><?xml version="1.0" encoding="utf-8"?>
<p:tagLst xmlns:p="http://schemas.openxmlformats.org/presentationml/2006/main">
  <p:tag name="AS_UNIQUEID" val="4012"/>
</p:tagLst>
</file>

<file path=ppt/tags/tag116.xml><?xml version="1.0" encoding="utf-8"?>
<p:tagLst xmlns:p="http://schemas.openxmlformats.org/presentationml/2006/main">
  <p:tag name="AS_UNIQUEID" val="656"/>
  <p:tag name="KSO_WM_UNIT_TABLE_BEAUTIFY" val="smartTable{787f1909-b9ad-476b-9406-f1714e32d6bd}"/>
  <p:tag name="TABLE_ENDDRAG_ORIGIN_RECT" val="871*158"/>
  <p:tag name="TABLE_ENDDRAG_RECT" val="39*205*871*158"/>
</p:tagLst>
</file>

<file path=ppt/tags/tag117.xml><?xml version="1.0" encoding="utf-8"?>
<p:tagLst xmlns:p="http://schemas.openxmlformats.org/presentationml/2006/main">
  <p:tag name="AS_UNIQUEID" val="663"/>
</p:tagLst>
</file>

<file path=ppt/tags/tag118.xml><?xml version="1.0" encoding="utf-8"?>
<p:tagLst xmlns:p="http://schemas.openxmlformats.org/presentationml/2006/main">
  <p:tag name="AS_UNIQUEID" val="667"/>
</p:tagLst>
</file>

<file path=ppt/tags/tag119.xml><?xml version="1.0" encoding="utf-8"?>
<p:tagLst xmlns:p="http://schemas.openxmlformats.org/presentationml/2006/main">
  <p:tag name="AS_UNIQUEID" val="669"/>
</p:tagLst>
</file>

<file path=ppt/tags/tag12.xml><?xml version="1.0" encoding="utf-8"?>
<p:tagLst xmlns:p="http://schemas.openxmlformats.org/presentationml/2006/main">
  <p:tag name="AS_UNIQUEID" val="591"/>
</p:tagLst>
</file>

<file path=ppt/tags/tag120.xml><?xml version="1.0" encoding="utf-8"?>
<p:tagLst xmlns:p="http://schemas.openxmlformats.org/presentationml/2006/main">
  <p:tag name="AS_UNIQUEID" val="579"/>
  <p:tag name="KSO_WM_UNIT_TEXT_FILL_FORE_SCHEMECOLOR_INDEX" val="13"/>
  <p:tag name="KSO_WM_UNIT_TEXT_FILL_FORE_SCHEMECOLOR_INDEX_BRIGHTNESS" val="0"/>
  <p:tag name="KSO_WM_UNIT_TEXT_FILL_TYPE" val="1"/>
</p:tagLst>
</file>

<file path=ppt/tags/tag121.xml><?xml version="1.0" encoding="utf-8"?>
<p:tagLst xmlns:p="http://schemas.openxmlformats.org/presentationml/2006/main">
  <p:tag name="AS_UNIQUEID" val="679"/>
</p:tagLst>
</file>

<file path=ppt/tags/tag122.xml><?xml version="1.0" encoding="utf-8"?>
<p:tagLst xmlns:p="http://schemas.openxmlformats.org/presentationml/2006/main">
  <p:tag name="AS_UNIQUEID" val="680"/>
</p:tagLst>
</file>

<file path=ppt/tags/tag123.xml><?xml version="1.0" encoding="utf-8"?>
<p:tagLst xmlns:p="http://schemas.openxmlformats.org/presentationml/2006/main">
  <p:tag name="AS_UNIQUEID" val="681"/>
</p:tagLst>
</file>

<file path=ppt/tags/tag124.xml><?xml version="1.0" encoding="utf-8"?>
<p:tagLst xmlns:p="http://schemas.openxmlformats.org/presentationml/2006/main">
  <p:tag name="AS_UNIQUEID" val="682"/>
</p:tagLst>
</file>

<file path=ppt/tags/tag125.xml><?xml version="1.0" encoding="utf-8"?>
<p:tagLst xmlns:p="http://schemas.openxmlformats.org/presentationml/2006/main">
  <p:tag name="AS_UNIQUEID" val="707"/>
</p:tagLst>
</file>

<file path=ppt/tags/tag126.xml><?xml version="1.0" encoding="utf-8"?>
<p:tagLst xmlns:p="http://schemas.openxmlformats.org/presentationml/2006/main">
  <p:tag name="AS_UNIQUEID" val="665"/>
</p:tagLst>
</file>

<file path=ppt/tags/tag127.xml><?xml version="1.0" encoding="utf-8"?>
<p:tagLst xmlns:p="http://schemas.openxmlformats.org/presentationml/2006/main">
  <p:tag name="AS_UNIQUEID" val="682"/>
</p:tagLst>
</file>

<file path=ppt/tags/tag128.xml><?xml version="1.0" encoding="utf-8"?>
<p:tagLst xmlns:p="http://schemas.openxmlformats.org/presentationml/2006/main">
  <p:tag name="AS_UNIQUEID" val="680"/>
</p:tagLst>
</file>

<file path=ppt/tags/tag129.xml><?xml version="1.0" encoding="utf-8"?>
<p:tagLst xmlns:p="http://schemas.openxmlformats.org/presentationml/2006/main">
  <p:tag name="AS_UNIQUEID" val="681"/>
</p:tagLst>
</file>

<file path=ppt/tags/tag13.xml><?xml version="1.0" encoding="utf-8"?>
<p:tagLst xmlns:p="http://schemas.openxmlformats.org/presentationml/2006/main">
  <p:tag name="AS_UNIQUEID" val="592"/>
</p:tagLst>
</file>

<file path=ppt/tags/tag130.xml><?xml version="1.0" encoding="utf-8"?>
<p:tagLst xmlns:p="http://schemas.openxmlformats.org/presentationml/2006/main">
  <p:tag name="AS_UNIQUEID" val="4013"/>
</p:tagLst>
</file>

<file path=ppt/tags/tag131.xml><?xml version="1.0" encoding="utf-8"?>
<p:tagLst xmlns:p="http://schemas.openxmlformats.org/presentationml/2006/main">
  <p:tag name="AS_UNIQUEID" val="707"/>
</p:tagLst>
</file>

<file path=ppt/tags/tag132.xml><?xml version="1.0" encoding="utf-8"?>
<p:tagLst xmlns:p="http://schemas.openxmlformats.org/presentationml/2006/main">
  <p:tag name="AS_UNIQUEID" val="579"/>
  <p:tag name="KSO_WM_UNIT_TEXT_FILL_FORE_SCHEMECOLOR_INDEX" val="13"/>
  <p:tag name="KSO_WM_UNIT_TEXT_FILL_FORE_SCHEMECOLOR_INDEX_BRIGHTNESS" val="0"/>
  <p:tag name="KSO_WM_UNIT_TEXT_FILL_TYPE" val="1"/>
</p:tagLst>
</file>

<file path=ppt/tags/tag133.xml><?xml version="1.0" encoding="utf-8"?>
<p:tagLst xmlns:p="http://schemas.openxmlformats.org/presentationml/2006/main">
  <p:tag name="AS_UNIQUEID" val="712"/>
</p:tagLst>
</file>

<file path=ppt/tags/tag134.xml><?xml version="1.0" encoding="utf-8"?>
<p:tagLst xmlns:p="http://schemas.openxmlformats.org/presentationml/2006/main">
  <p:tag name="AS_UNIQUEID" val="715"/>
</p:tagLst>
</file>

<file path=ppt/tags/tag135.xml><?xml version="1.0" encoding="utf-8"?>
<p:tagLst xmlns:p="http://schemas.openxmlformats.org/presentationml/2006/main">
  <p:tag name="AS_UNIQUEID" val="716"/>
</p:tagLst>
</file>

<file path=ppt/tags/tag136.xml><?xml version="1.0" encoding="utf-8"?>
<p:tagLst xmlns:p="http://schemas.openxmlformats.org/presentationml/2006/main">
  <p:tag name="AS_UNIQUEID" val="717"/>
</p:tagLst>
</file>

<file path=ppt/tags/tag137.xml><?xml version="1.0" encoding="utf-8"?>
<p:tagLst xmlns:p="http://schemas.openxmlformats.org/presentationml/2006/main">
  <p:tag name="AS_UNIQUEID" val="718"/>
</p:tagLst>
</file>

<file path=ppt/tags/tag138.xml><?xml version="1.0" encoding="utf-8"?>
<p:tagLst xmlns:p="http://schemas.openxmlformats.org/presentationml/2006/main">
  <p:tag name="AS_UNIQUEID" val="719"/>
</p:tagLst>
</file>

<file path=ppt/tags/tag139.xml><?xml version="1.0" encoding="utf-8"?>
<p:tagLst xmlns:p="http://schemas.openxmlformats.org/presentationml/2006/main">
  <p:tag name="AS_UNIQUEID" val="720"/>
</p:tagLst>
</file>

<file path=ppt/tags/tag14.xml><?xml version="1.0" encoding="utf-8"?>
<p:tagLst xmlns:p="http://schemas.openxmlformats.org/presentationml/2006/main">
  <p:tag name="AS_UNIQUEID" val="593"/>
</p:tagLst>
</file>

<file path=ppt/tags/tag140.xml><?xml version="1.0" encoding="utf-8"?>
<p:tagLst xmlns:p="http://schemas.openxmlformats.org/presentationml/2006/main">
  <p:tag name="AS_UNIQUEID" val="742"/>
</p:tagLst>
</file>

<file path=ppt/tags/tag141.xml><?xml version="1.0" encoding="utf-8"?>
<p:tagLst xmlns:p="http://schemas.openxmlformats.org/presentationml/2006/main">
  <p:tag name="AS_UNIQUEID" val="745"/>
</p:tagLst>
</file>

<file path=ppt/tags/tag142.xml><?xml version="1.0" encoding="utf-8"?>
<p:tagLst xmlns:p="http://schemas.openxmlformats.org/presentationml/2006/main">
  <p:tag name="AS_UNIQUEID" val="746"/>
</p:tagLst>
</file>

<file path=ppt/tags/tag143.xml><?xml version="1.0" encoding="utf-8"?>
<p:tagLst xmlns:p="http://schemas.openxmlformats.org/presentationml/2006/main">
  <p:tag name="AS_UNIQUEID" val="730"/>
</p:tagLst>
</file>

<file path=ppt/tags/tag144.xml><?xml version="1.0" encoding="utf-8"?>
<p:tagLst xmlns:p="http://schemas.openxmlformats.org/presentationml/2006/main">
  <p:tag name="AS_UNIQUEID" val="731"/>
</p:tagLst>
</file>

<file path=ppt/tags/tag145.xml><?xml version="1.0" encoding="utf-8"?>
<p:tagLst xmlns:p="http://schemas.openxmlformats.org/presentationml/2006/main">
  <p:tag name="AS_UNIQUEID" val="743"/>
</p:tagLst>
</file>

<file path=ppt/tags/tag146.xml><?xml version="1.0" encoding="utf-8"?>
<p:tagLst xmlns:p="http://schemas.openxmlformats.org/presentationml/2006/main">
  <p:tag name="AS_UNIQUEID" val="4014"/>
</p:tagLst>
</file>

<file path=ppt/tags/tag147.xml><?xml version="1.0" encoding="utf-8"?>
<p:tagLst xmlns:p="http://schemas.openxmlformats.org/presentationml/2006/main">
  <p:tag name="AS_UNIQUEID" val="4015"/>
</p:tagLst>
</file>

<file path=ppt/tags/tag148.xml><?xml version="1.0" encoding="utf-8"?>
<p:tagLst xmlns:p="http://schemas.openxmlformats.org/presentationml/2006/main">
  <p:tag name="AS_UNIQUEID" val="656"/>
  <p:tag name="KSO_WM_UNIT_TABLE_BEAUTIFY" val="smartTable{787f1909-b9ad-476b-9406-f1714e32d6bd}"/>
  <p:tag name="TABLE_ENDDRAG_ORIGIN_RECT" val="871*158"/>
  <p:tag name="TABLE_ENDDRAG_RECT" val="39*205*871*158"/>
</p:tagLst>
</file>

<file path=ppt/tags/tag149.xml><?xml version="1.0" encoding="utf-8"?>
<p:tagLst xmlns:p="http://schemas.openxmlformats.org/presentationml/2006/main">
  <p:tag name="AS_UNIQUEID" val="663"/>
</p:tagLst>
</file>

<file path=ppt/tags/tag15.xml><?xml version="1.0" encoding="utf-8"?>
<p:tagLst xmlns:p="http://schemas.openxmlformats.org/presentationml/2006/main">
  <p:tag name="AS_UNIQUEID" val="594"/>
</p:tagLst>
</file>

<file path=ppt/tags/tag150.xml><?xml version="1.0" encoding="utf-8"?>
<p:tagLst xmlns:p="http://schemas.openxmlformats.org/presentationml/2006/main">
  <p:tag name="AS_UNIQUEID" val="664"/>
</p:tagLst>
</file>

<file path=ppt/tags/tag151.xml><?xml version="1.0" encoding="utf-8"?>
<p:tagLst xmlns:p="http://schemas.openxmlformats.org/presentationml/2006/main">
  <p:tag name="AS_UNIQUEID" val="666"/>
</p:tagLst>
</file>

<file path=ppt/tags/tag152.xml><?xml version="1.0" encoding="utf-8"?>
<p:tagLst xmlns:p="http://schemas.openxmlformats.org/presentationml/2006/main">
  <p:tag name="AS_UNIQUEID" val="667"/>
</p:tagLst>
</file>

<file path=ppt/tags/tag153.xml><?xml version="1.0" encoding="utf-8"?>
<p:tagLst xmlns:p="http://schemas.openxmlformats.org/presentationml/2006/main">
  <p:tag name="AS_UNIQUEID" val="668"/>
</p:tagLst>
</file>

<file path=ppt/tags/tag154.xml><?xml version="1.0" encoding="utf-8"?>
<p:tagLst xmlns:p="http://schemas.openxmlformats.org/presentationml/2006/main">
  <p:tag name="AS_UNIQUEID" val="669"/>
</p:tagLst>
</file>

<file path=ppt/tags/tag155.xml><?xml version="1.0" encoding="utf-8"?>
<p:tagLst xmlns:p="http://schemas.openxmlformats.org/presentationml/2006/main">
  <p:tag name="AS_UNIQUEID" val="579"/>
  <p:tag name="KSO_WM_UNIT_TEXT_FILL_FORE_SCHEMECOLOR_INDEX" val="13"/>
  <p:tag name="KSO_WM_UNIT_TEXT_FILL_FORE_SCHEMECOLOR_INDEX_BRIGHTNESS" val="0"/>
  <p:tag name="KSO_WM_UNIT_TEXT_FILL_TYPE" val="1"/>
</p:tagLst>
</file>

<file path=ppt/tags/tag156.xml><?xml version="1.0" encoding="utf-8"?>
<p:tagLst xmlns:p="http://schemas.openxmlformats.org/presentationml/2006/main">
  <p:tag name="AS_UNIQUEID" val="679"/>
</p:tagLst>
</file>

<file path=ppt/tags/tag157.xml><?xml version="1.0" encoding="utf-8"?>
<p:tagLst xmlns:p="http://schemas.openxmlformats.org/presentationml/2006/main">
  <p:tag name="AS_UNIQUEID" val="680"/>
</p:tagLst>
</file>

<file path=ppt/tags/tag158.xml><?xml version="1.0" encoding="utf-8"?>
<p:tagLst xmlns:p="http://schemas.openxmlformats.org/presentationml/2006/main">
  <p:tag name="AS_UNIQUEID" val="681"/>
</p:tagLst>
</file>

<file path=ppt/tags/tag159.xml><?xml version="1.0" encoding="utf-8"?>
<p:tagLst xmlns:p="http://schemas.openxmlformats.org/presentationml/2006/main">
  <p:tag name="AS_UNIQUEID" val="682"/>
</p:tagLst>
</file>

<file path=ppt/tags/tag16.xml><?xml version="1.0" encoding="utf-8"?>
<p:tagLst xmlns:p="http://schemas.openxmlformats.org/presentationml/2006/main">
  <p:tag name="AS_UNIQUEID" val="595"/>
</p:tagLst>
</file>

<file path=ppt/tags/tag160.xml><?xml version="1.0" encoding="utf-8"?>
<p:tagLst xmlns:p="http://schemas.openxmlformats.org/presentationml/2006/main">
  <p:tag name="AS_UNIQUEID" val="3991"/>
</p:tagLst>
</file>

<file path=ppt/tags/tag161.xml><?xml version="1.0" encoding="utf-8"?>
<p:tagLst xmlns:p="http://schemas.openxmlformats.org/presentationml/2006/main">
  <p:tag name="AS_UNIQUEID" val="665"/>
</p:tagLst>
</file>

<file path=ppt/tags/tag162.xml><?xml version="1.0" encoding="utf-8"?>
<p:tagLst xmlns:p="http://schemas.openxmlformats.org/presentationml/2006/main">
  <p:tag name="AS_UNIQUEID" val="682"/>
</p:tagLst>
</file>

<file path=ppt/tags/tag163.xml><?xml version="1.0" encoding="utf-8"?>
<p:tagLst xmlns:p="http://schemas.openxmlformats.org/presentationml/2006/main">
  <p:tag name="AS_UNIQUEID" val="680"/>
</p:tagLst>
</file>

<file path=ppt/tags/tag164.xml><?xml version="1.0" encoding="utf-8"?>
<p:tagLst xmlns:p="http://schemas.openxmlformats.org/presentationml/2006/main">
  <p:tag name="AS_UNIQUEID" val="681"/>
</p:tagLst>
</file>

<file path=ppt/tags/tag165.xml><?xml version="1.0" encoding="utf-8"?>
<p:tagLst xmlns:p="http://schemas.openxmlformats.org/presentationml/2006/main">
  <p:tag name="AS_UNIQUEID" val="707"/>
</p:tagLst>
</file>

<file path=ppt/tags/tag166.xml><?xml version="1.0" encoding="utf-8"?>
<p:tagLst xmlns:p="http://schemas.openxmlformats.org/presentationml/2006/main">
  <p:tag name="AS_UNIQUEID" val="771"/>
</p:tagLst>
</file>

<file path=ppt/tags/tag167.xml><?xml version="1.0" encoding="utf-8"?>
<p:tagLst xmlns:p="http://schemas.openxmlformats.org/presentationml/2006/main">
  <p:tag name="AS_UNIQUEID" val="772"/>
</p:tagLst>
</file>

<file path=ppt/tags/tag168.xml><?xml version="1.0" encoding="utf-8"?>
<p:tagLst xmlns:p="http://schemas.openxmlformats.org/presentationml/2006/main">
  <p:tag name="AS_UNIQUEID" val="824"/>
</p:tagLst>
</file>

<file path=ppt/tags/tag169.xml><?xml version="1.0" encoding="utf-8"?>
<p:tagLst xmlns:p="http://schemas.openxmlformats.org/presentationml/2006/main">
  <p:tag name="AS_UNIQUEID" val="773"/>
</p:tagLst>
</file>

<file path=ppt/tags/tag17.xml><?xml version="1.0" encoding="utf-8"?>
<p:tagLst xmlns:p="http://schemas.openxmlformats.org/presentationml/2006/main">
  <p:tag name="AS_UNIQUEID" val="596"/>
</p:tagLst>
</file>

<file path=ppt/tags/tag170.xml><?xml version="1.0" encoding="utf-8"?>
<p:tagLst xmlns:p="http://schemas.openxmlformats.org/presentationml/2006/main">
  <p:tag name="AS_UNIQUEID" val="774"/>
</p:tagLst>
</file>

<file path=ppt/tags/tag171.xml><?xml version="1.0" encoding="utf-8"?>
<p:tagLst xmlns:p="http://schemas.openxmlformats.org/presentationml/2006/main">
  <p:tag name="AS_UNIQUEID" val="775"/>
</p:tagLst>
</file>

<file path=ppt/tags/tag172.xml><?xml version="1.0" encoding="utf-8"?>
<p:tagLst xmlns:p="http://schemas.openxmlformats.org/presentationml/2006/main">
  <p:tag name="AS_UNIQUEID" val="776"/>
</p:tagLst>
</file>

<file path=ppt/tags/tag173.xml><?xml version="1.0" encoding="utf-8"?>
<p:tagLst xmlns:p="http://schemas.openxmlformats.org/presentationml/2006/main">
  <p:tag name="AS_UNIQUEID" val="777"/>
</p:tagLst>
</file>

<file path=ppt/tags/tag174.xml><?xml version="1.0" encoding="utf-8"?>
<p:tagLst xmlns:p="http://schemas.openxmlformats.org/presentationml/2006/main">
  <p:tag name="AS_UNIQUEID" val="778"/>
</p:tagLst>
</file>

<file path=ppt/tags/tag175.xml><?xml version="1.0" encoding="utf-8"?>
<p:tagLst xmlns:p="http://schemas.openxmlformats.org/presentationml/2006/main">
  <p:tag name="AS_UNIQUEID" val="4016"/>
</p:tagLst>
</file>

<file path=ppt/tags/tag176.xml><?xml version="1.0" encoding="utf-8"?>
<p:tagLst xmlns:p="http://schemas.openxmlformats.org/presentationml/2006/main">
  <p:tag name="AS_UNIQUEID" val="707"/>
</p:tagLst>
</file>

<file path=ppt/tags/tag177.xml><?xml version="1.0" encoding="utf-8"?>
<p:tagLst xmlns:p="http://schemas.openxmlformats.org/presentationml/2006/main">
  <p:tag name="AS_UNIQUEID" val="579"/>
  <p:tag name="KSO_WM_UNIT_TEXT_FILL_FORE_SCHEMECOLOR_INDEX" val="13"/>
  <p:tag name="KSO_WM_UNIT_TEXT_FILL_FORE_SCHEMECOLOR_INDEX_BRIGHTNESS" val="0"/>
  <p:tag name="KSO_WM_UNIT_TEXT_FILL_TYPE" val="1"/>
</p:tagLst>
</file>

<file path=ppt/tags/tag178.xml><?xml version="1.0" encoding="utf-8"?>
<p:tagLst xmlns:p="http://schemas.openxmlformats.org/presentationml/2006/main">
  <p:tag name="AS_UNIQUEID" val="712"/>
</p:tagLst>
</file>

<file path=ppt/tags/tag179.xml><?xml version="1.0" encoding="utf-8"?>
<p:tagLst xmlns:p="http://schemas.openxmlformats.org/presentationml/2006/main">
  <p:tag name="AS_UNIQUEID" val="715"/>
</p:tagLst>
</file>

<file path=ppt/tags/tag18.xml><?xml version="1.0" encoding="utf-8"?>
<p:tagLst xmlns:p="http://schemas.openxmlformats.org/presentationml/2006/main">
  <p:tag name="AS_UNIQUEID" val="3993"/>
</p:tagLst>
</file>

<file path=ppt/tags/tag180.xml><?xml version="1.0" encoding="utf-8"?>
<p:tagLst xmlns:p="http://schemas.openxmlformats.org/presentationml/2006/main">
  <p:tag name="AS_UNIQUEID" val="716"/>
</p:tagLst>
</file>

<file path=ppt/tags/tag181.xml><?xml version="1.0" encoding="utf-8"?>
<p:tagLst xmlns:p="http://schemas.openxmlformats.org/presentationml/2006/main">
  <p:tag name="AS_UNIQUEID" val="717"/>
</p:tagLst>
</file>

<file path=ppt/tags/tag182.xml><?xml version="1.0" encoding="utf-8"?>
<p:tagLst xmlns:p="http://schemas.openxmlformats.org/presentationml/2006/main">
  <p:tag name="AS_UNIQUEID" val="718"/>
</p:tagLst>
</file>

<file path=ppt/tags/tag183.xml><?xml version="1.0" encoding="utf-8"?>
<p:tagLst xmlns:p="http://schemas.openxmlformats.org/presentationml/2006/main">
  <p:tag name="AS_UNIQUEID" val="719"/>
</p:tagLst>
</file>

<file path=ppt/tags/tag184.xml><?xml version="1.0" encoding="utf-8"?>
<p:tagLst xmlns:p="http://schemas.openxmlformats.org/presentationml/2006/main">
  <p:tag name="AS_UNIQUEID" val="720"/>
</p:tagLst>
</file>

<file path=ppt/tags/tag185.xml><?xml version="1.0" encoding="utf-8"?>
<p:tagLst xmlns:p="http://schemas.openxmlformats.org/presentationml/2006/main">
  <p:tag name="AS_UNIQUEID" val="721"/>
</p:tagLst>
</file>

<file path=ppt/tags/tag186.xml><?xml version="1.0" encoding="utf-8"?>
<p:tagLst xmlns:p="http://schemas.openxmlformats.org/presentationml/2006/main">
  <p:tag name="AS_UNIQUEID" val="722"/>
</p:tagLst>
</file>

<file path=ppt/tags/tag187.xml><?xml version="1.0" encoding="utf-8"?>
<p:tagLst xmlns:p="http://schemas.openxmlformats.org/presentationml/2006/main">
  <p:tag name="AS_UNIQUEID" val="742"/>
</p:tagLst>
</file>

<file path=ppt/tags/tag188.xml><?xml version="1.0" encoding="utf-8"?>
<p:tagLst xmlns:p="http://schemas.openxmlformats.org/presentationml/2006/main">
  <p:tag name="AS_UNIQUEID" val="745"/>
</p:tagLst>
</file>

<file path=ppt/tags/tag189.xml><?xml version="1.0" encoding="utf-8"?>
<p:tagLst xmlns:p="http://schemas.openxmlformats.org/presentationml/2006/main">
  <p:tag name="AS_UNIQUEID" val="746"/>
</p:tagLst>
</file>

<file path=ppt/tags/tag19.xml><?xml version="1.0" encoding="utf-8"?>
<p:tagLst xmlns:p="http://schemas.openxmlformats.org/presentationml/2006/main">
  <p:tag name="AS_UNIQUEID" val="598"/>
</p:tagLst>
</file>

<file path=ppt/tags/tag190.xml><?xml version="1.0" encoding="utf-8"?>
<p:tagLst xmlns:p="http://schemas.openxmlformats.org/presentationml/2006/main">
  <p:tag name="AS_UNIQUEID" val="730"/>
</p:tagLst>
</file>

<file path=ppt/tags/tag191.xml><?xml version="1.0" encoding="utf-8"?>
<p:tagLst xmlns:p="http://schemas.openxmlformats.org/presentationml/2006/main">
  <p:tag name="AS_UNIQUEID" val="731"/>
</p:tagLst>
</file>

<file path=ppt/tags/tag192.xml><?xml version="1.0" encoding="utf-8"?>
<p:tagLst xmlns:p="http://schemas.openxmlformats.org/presentationml/2006/main">
  <p:tag name="AS_UNIQUEID" val="743"/>
</p:tagLst>
</file>

<file path=ppt/tags/tag193.xml><?xml version="1.0" encoding="utf-8"?>
<p:tagLst xmlns:p="http://schemas.openxmlformats.org/presentationml/2006/main">
  <p:tag name="AS_UNIQUEID" val="759"/>
</p:tagLst>
</file>

<file path=ppt/tags/tag194.xml><?xml version="1.0" encoding="utf-8"?>
<p:tagLst xmlns:p="http://schemas.openxmlformats.org/presentationml/2006/main">
  <p:tag name="AS_UNIQUEID" val="760"/>
</p:tagLst>
</file>

<file path=ppt/tags/tag195.xml><?xml version="1.0" encoding="utf-8"?>
<p:tagLst xmlns:p="http://schemas.openxmlformats.org/presentationml/2006/main">
  <p:tag name="AS_UNIQUEID" val="765"/>
</p:tagLst>
</file>

<file path=ppt/tags/tag196.xml><?xml version="1.0" encoding="utf-8"?>
<p:tagLst xmlns:p="http://schemas.openxmlformats.org/presentationml/2006/main">
  <p:tag name="AS_UNIQUEID" val="579"/>
  <p:tag name="KSO_WM_UNIT_TEXT_FILL_FORE_SCHEMECOLOR_INDEX" val="13"/>
  <p:tag name="KSO_WM_UNIT_TEXT_FILL_FORE_SCHEMECOLOR_INDEX_BRIGHTNESS" val="0"/>
  <p:tag name="KSO_WM_UNIT_TEXT_FILL_TYPE" val="1"/>
</p:tagLst>
</file>

<file path=ppt/tags/tag197.xml><?xml version="1.0" encoding="utf-8"?>
<p:tagLst xmlns:p="http://schemas.openxmlformats.org/presentationml/2006/main">
  <p:tag name="AS_UNIQUEID" val="4017"/>
</p:tagLst>
</file>

<file path=ppt/tags/tag198.xml><?xml version="1.0" encoding="utf-8"?>
<p:tagLst xmlns:p="http://schemas.openxmlformats.org/presentationml/2006/main">
  <p:tag name="AS_UNIQUEID" val="752"/>
</p:tagLst>
</file>

<file path=ppt/tags/tag199.xml><?xml version="1.0" encoding="utf-8"?>
<p:tagLst xmlns:p="http://schemas.openxmlformats.org/presentationml/2006/main">
  <p:tag name="AS_UNIQUEID" val="753"/>
</p:tagLst>
</file>

<file path=ppt/tags/tag2.xml><?xml version="1.0" encoding="utf-8"?>
<p:tagLst xmlns:p="http://schemas.openxmlformats.org/presentationml/2006/main">
  <p:tag name="AS_UNIQUEID" val="581"/>
  <p:tag name="KSO_WM_BEAUTIFY_FLAG" val="#wm#"/>
  <p:tag name="KSO_WM_TAG_VERSION" val="1.0"/>
  <p:tag name="KSO_WM_TEMPLATE_CATEGORY" val="custom"/>
  <p:tag name="KSO_WM_TEMPLATE_INDEX" val="20184553"/>
  <p:tag name="KSO_WM_TEMPLATE_JOB_ID" val="2"/>
  <p:tag name="KSO_WM_TEMPLATE_OUTLINE_ID" val="15"/>
  <p:tag name="KSO_WM_TEMPLATE_SCENE_ID" val="1"/>
  <p:tag name="KSO_WM_TEMPLATE_THUMBS_INDEX" val="1、6、10、14、20、26、27、28、29、31"/>
  <p:tag name="KSO_WM_TEMPLATE_TOPIC_DEFAULT" val="1"/>
  <p:tag name="KSO_WM_TEMPLATE_TOPIC_ID" val="2869567"/>
</p:tagLst>
</file>

<file path=ppt/tags/tag20.xml><?xml version="1.0" encoding="utf-8"?>
<p:tagLst xmlns:p="http://schemas.openxmlformats.org/presentationml/2006/main">
  <p:tag name="AS_UNIQUEID" val="599"/>
</p:tagLst>
</file>

<file path=ppt/tags/tag200.xml><?xml version="1.0" encoding="utf-8"?>
<p:tagLst xmlns:p="http://schemas.openxmlformats.org/presentationml/2006/main">
  <p:tag name="AS_UNIQUEID" val="754"/>
</p:tagLst>
</file>

<file path=ppt/tags/tag201.xml><?xml version="1.0" encoding="utf-8"?>
<p:tagLst xmlns:p="http://schemas.openxmlformats.org/presentationml/2006/main">
  <p:tag name="AS_UNIQUEID" val="755"/>
</p:tagLst>
</file>

<file path=ppt/tags/tag202.xml><?xml version="1.0" encoding="utf-8"?>
<p:tagLst xmlns:p="http://schemas.openxmlformats.org/presentationml/2006/main">
  <p:tag name="AS_UNIQUEID" val="756"/>
</p:tagLst>
</file>

<file path=ppt/tags/tag203.xml><?xml version="1.0" encoding="utf-8"?>
<p:tagLst xmlns:p="http://schemas.openxmlformats.org/presentationml/2006/main">
  <p:tag name="AS_UNIQUEID" val="757"/>
</p:tagLst>
</file>

<file path=ppt/tags/tag204.xml><?xml version="1.0" encoding="utf-8"?>
<p:tagLst xmlns:p="http://schemas.openxmlformats.org/presentationml/2006/main">
  <p:tag name="AS_UNIQUEID" val="758"/>
</p:tagLst>
</file>

<file path=ppt/tags/tag205.xml><?xml version="1.0" encoding="utf-8"?>
<p:tagLst xmlns:p="http://schemas.openxmlformats.org/presentationml/2006/main">
  <p:tag name="AS_UNIQUEID" val="761"/>
</p:tagLst>
</file>

<file path=ppt/tags/tag206.xml><?xml version="1.0" encoding="utf-8"?>
<p:tagLst xmlns:p="http://schemas.openxmlformats.org/presentationml/2006/main">
  <p:tag name="AS_UNIQUEID" val="762"/>
</p:tagLst>
</file>

<file path=ppt/tags/tag207.xml><?xml version="1.0" encoding="utf-8"?>
<p:tagLst xmlns:p="http://schemas.openxmlformats.org/presentationml/2006/main">
  <p:tag name="AS_UNIQUEID" val="763"/>
</p:tagLst>
</file>

<file path=ppt/tags/tag208.xml><?xml version="1.0" encoding="utf-8"?>
<p:tagLst xmlns:p="http://schemas.openxmlformats.org/presentationml/2006/main">
  <p:tag name="AS_UNIQUEID" val="764"/>
</p:tagLst>
</file>

<file path=ppt/tags/tag209.xml><?xml version="1.0" encoding="utf-8"?>
<p:tagLst xmlns:p="http://schemas.openxmlformats.org/presentationml/2006/main">
  <p:tag name="AS_UNIQUEID" val="766"/>
</p:tagLst>
</file>

<file path=ppt/tags/tag21.xml><?xml version="1.0" encoding="utf-8"?>
<p:tagLst xmlns:p="http://schemas.openxmlformats.org/presentationml/2006/main">
  <p:tag name="AS_UNIQUEID" val="600"/>
</p:tagLst>
</file>

<file path=ppt/tags/tag210.xml><?xml version="1.0" encoding="utf-8"?>
<p:tagLst xmlns:p="http://schemas.openxmlformats.org/presentationml/2006/main">
  <p:tag name="AS_UNIQUEID" val="767"/>
</p:tagLst>
</file>

<file path=ppt/tags/tag211.xml><?xml version="1.0" encoding="utf-8"?>
<p:tagLst xmlns:p="http://schemas.openxmlformats.org/presentationml/2006/main">
  <p:tag name="AS_UNIQUEID" val="768"/>
</p:tagLst>
</file>

<file path=ppt/tags/tag212.xml><?xml version="1.0" encoding="utf-8"?>
<p:tagLst xmlns:p="http://schemas.openxmlformats.org/presentationml/2006/main">
  <p:tag name="AS_UNIQUEID" val="769"/>
</p:tagLst>
</file>

<file path=ppt/tags/tag213.xml><?xml version="1.0" encoding="utf-8"?>
<p:tagLst xmlns:p="http://schemas.openxmlformats.org/presentationml/2006/main">
  <p:tag name="AS_UNIQUEID" val="4018"/>
</p:tagLst>
</file>

<file path=ppt/tags/tag214.xml><?xml version="1.0" encoding="utf-8"?>
<p:tagLst xmlns:p="http://schemas.openxmlformats.org/presentationml/2006/main">
  <p:tag name="AS_UNIQUEID" val="4019"/>
</p:tagLst>
</file>

<file path=ppt/tags/tag215.xml><?xml version="1.0" encoding="utf-8"?>
<p:tagLst xmlns:p="http://schemas.openxmlformats.org/presentationml/2006/main">
  <p:tag name="AS_UNIQUEID" val="4020"/>
</p:tagLst>
</file>

<file path=ppt/tags/tag216.xml><?xml version="1.0" encoding="utf-8"?>
<p:tagLst xmlns:p="http://schemas.openxmlformats.org/presentationml/2006/main">
  <p:tag name="AS_UNIQUEID" val="779"/>
</p:tagLst>
</file>

<file path=ppt/tags/tag217.xml><?xml version="1.0" encoding="utf-8"?>
<p:tagLst xmlns:p="http://schemas.openxmlformats.org/presentationml/2006/main">
  <p:tag name="AS_UNIQUEID" val="781"/>
</p:tagLst>
</file>

<file path=ppt/tags/tag218.xml><?xml version="1.0" encoding="utf-8"?>
<p:tagLst xmlns:p="http://schemas.openxmlformats.org/presentationml/2006/main">
  <p:tag name="AS_UNIQUEID" val="721"/>
</p:tagLst>
</file>

<file path=ppt/tags/tag219.xml><?xml version="1.0" encoding="utf-8"?>
<p:tagLst xmlns:p="http://schemas.openxmlformats.org/presentationml/2006/main">
  <p:tag name="AS_UNIQUEID" val="824"/>
</p:tagLst>
</file>

<file path=ppt/tags/tag22.xml><?xml version="1.0" encoding="utf-8"?>
<p:tagLst xmlns:p="http://schemas.openxmlformats.org/presentationml/2006/main">
  <p:tag name="AS_UNIQUEID" val="3994"/>
</p:tagLst>
</file>

<file path=ppt/tags/tag220.xml><?xml version="1.0" encoding="utf-8"?>
<p:tagLst xmlns:p="http://schemas.openxmlformats.org/presentationml/2006/main">
  <p:tag name="AS_UNIQUEID" val="831"/>
</p:tagLst>
</file>

<file path=ppt/tags/tag221.xml><?xml version="1.0" encoding="utf-8"?>
<p:tagLst xmlns:p="http://schemas.openxmlformats.org/presentationml/2006/main">
  <p:tag name="AS_UNIQUEID" val="832"/>
</p:tagLst>
</file>

<file path=ppt/tags/tag222.xml><?xml version="1.0" encoding="utf-8"?>
<p:tagLst xmlns:p="http://schemas.openxmlformats.org/presentationml/2006/main">
  <p:tag name="AS_UNIQUEID" val="833"/>
</p:tagLst>
</file>

<file path=ppt/tags/tag223.xml><?xml version="1.0" encoding="utf-8"?>
<p:tagLst xmlns:p="http://schemas.openxmlformats.org/presentationml/2006/main">
  <p:tag name="AS_UNIQUEID" val="834"/>
</p:tagLst>
</file>

<file path=ppt/tags/tag224.xml><?xml version="1.0" encoding="utf-8"?>
<p:tagLst xmlns:p="http://schemas.openxmlformats.org/presentationml/2006/main">
  <p:tag name="AS_UNIQUEID" val="835"/>
</p:tagLst>
</file>

<file path=ppt/tags/tag225.xml><?xml version="1.0" encoding="utf-8"?>
<p:tagLst xmlns:p="http://schemas.openxmlformats.org/presentationml/2006/main">
  <p:tag name="AS_UNIQUEID" val="836"/>
</p:tagLst>
</file>

<file path=ppt/tags/tag226.xml><?xml version="1.0" encoding="utf-8"?>
<p:tagLst xmlns:p="http://schemas.openxmlformats.org/presentationml/2006/main">
  <p:tag name="AS_UNIQUEID" val="4021"/>
</p:tagLst>
</file>

<file path=ppt/tags/tag227.xml><?xml version="1.0" encoding="utf-8"?>
<p:tagLst xmlns:p="http://schemas.openxmlformats.org/presentationml/2006/main">
  <p:tag name="AS_UNIQUEID" val="4022"/>
</p:tagLst>
</file>

<file path=ppt/tags/tag228.xml><?xml version="1.0" encoding="utf-8"?>
<p:tagLst xmlns:p="http://schemas.openxmlformats.org/presentationml/2006/main">
  <p:tag name="AS_UNIQUEID" val="4023"/>
</p:tagLst>
</file>

<file path=ppt/tags/tag229.xml><?xml version="1.0" encoding="utf-8"?>
<p:tagLst xmlns:p="http://schemas.openxmlformats.org/presentationml/2006/main">
  <p:tag name="AS_UNIQUEID" val="4024"/>
</p:tagLst>
</file>

<file path=ppt/tags/tag23.xml><?xml version="1.0" encoding="utf-8"?>
<p:tagLst xmlns:p="http://schemas.openxmlformats.org/presentationml/2006/main">
  <p:tag name="AS_UNIQUEID" val="602"/>
  <p:tag name="KSO_WM_BEAUTIFY_FLAG" val="#wm#"/>
  <p:tag name="KSO_WM_TAG_VERSION" val="1.0"/>
  <p:tag name="KSO_WM_TEMPLATE_CATEGORY" val="custom"/>
  <p:tag name="KSO_WM_TEMPLATE_INDEX" val="20184553"/>
  <p:tag name="KSO_WM_TEMPLATE_JOB_ID" val="2"/>
  <p:tag name="KSO_WM_TEMPLATE_OUTLINE_ID" val="15"/>
  <p:tag name="KSO_WM_TEMPLATE_SCENE_ID" val="1"/>
  <p:tag name="KSO_WM_TEMPLATE_THUMBS_INDEX" val="1、6、10、14、20、26、27、28、29、31"/>
  <p:tag name="KSO_WM_TEMPLATE_TOPIC_DEFAULT" val="1"/>
  <p:tag name="KSO_WM_TEMPLATE_TOPIC_ID" val="2869567"/>
</p:tagLst>
</file>

<file path=ppt/tags/tag230.xml><?xml version="1.0" encoding="utf-8"?>
<p:tagLst xmlns:p="http://schemas.openxmlformats.org/presentationml/2006/main">
  <p:tag name="AS_UNIQUEID" val="4025"/>
</p:tagLst>
</file>

<file path=ppt/tags/tag231.xml><?xml version="1.0" encoding="utf-8"?>
<p:tagLst xmlns:p="http://schemas.openxmlformats.org/presentationml/2006/main">
  <p:tag name="AS_UNIQUEID" val="4026"/>
</p:tagLst>
</file>

<file path=ppt/tags/tag232.xml><?xml version="1.0" encoding="utf-8"?>
<p:tagLst xmlns:p="http://schemas.openxmlformats.org/presentationml/2006/main">
  <p:tag name="AS_UNIQUEID" val="780"/>
</p:tagLst>
</file>

<file path=ppt/tags/tag233.xml><?xml version="1.0" encoding="utf-8"?>
<p:tagLst xmlns:p="http://schemas.openxmlformats.org/presentationml/2006/main">
  <p:tag name="AS_UNIQUEID" val="782"/>
</p:tagLst>
</file>

<file path=ppt/tags/tag234.xml><?xml version="1.0" encoding="utf-8"?>
<p:tagLst xmlns:p="http://schemas.openxmlformats.org/presentationml/2006/main">
  <p:tag name="AS_UNIQUEID" val="827"/>
</p:tagLst>
</file>

<file path=ppt/tags/tag235.xml><?xml version="1.0" encoding="utf-8"?>
<p:tagLst xmlns:p="http://schemas.openxmlformats.org/presentationml/2006/main">
  <p:tag name="AS_UNIQUEID" val="828"/>
</p:tagLst>
</file>

<file path=ppt/tags/tag236.xml><?xml version="1.0" encoding="utf-8"?>
<p:tagLst xmlns:p="http://schemas.openxmlformats.org/presentationml/2006/main">
  <p:tag name="AS_UNIQUEID" val="829"/>
</p:tagLst>
</file>

<file path=ppt/tags/tag237.xml><?xml version="1.0" encoding="utf-8"?>
<p:tagLst xmlns:p="http://schemas.openxmlformats.org/presentationml/2006/main">
  <p:tag name="AS_UNIQUEID" val="830"/>
</p:tagLst>
</file>

<file path=ppt/tags/tag238.xml><?xml version="1.0" encoding="utf-8"?>
<p:tagLst xmlns:p="http://schemas.openxmlformats.org/presentationml/2006/main">
  <p:tag name="AS_UNIQUEID" val="4027"/>
</p:tagLst>
</file>

<file path=ppt/tags/tag239.xml><?xml version="1.0" encoding="utf-8"?>
<p:tagLst xmlns:p="http://schemas.openxmlformats.org/presentationml/2006/main">
  <p:tag name="AS_UNIQUEID" val="4028"/>
</p:tagLst>
</file>

<file path=ppt/tags/tag24.xml><?xml version="1.0" encoding="utf-8"?>
<p:tagLst xmlns:p="http://schemas.openxmlformats.org/presentationml/2006/main">
  <p:tag name="AS_UNIQUEID" val="603"/>
</p:tagLst>
</file>

<file path=ppt/tags/tag240.xml><?xml version="1.0" encoding="utf-8"?>
<p:tagLst xmlns:p="http://schemas.openxmlformats.org/presentationml/2006/main">
  <p:tag name="AS_UNIQUEID" val="4029"/>
</p:tagLst>
</file>

<file path=ppt/tags/tag241.xml><?xml version="1.0" encoding="utf-8"?>
<p:tagLst xmlns:p="http://schemas.openxmlformats.org/presentationml/2006/main">
  <p:tag name="AS_UNIQUEID" val="838"/>
</p:tagLst>
</file>

<file path=ppt/tags/tag242.xml><?xml version="1.0" encoding="utf-8"?>
<p:tagLst xmlns:p="http://schemas.openxmlformats.org/presentationml/2006/main">
  <p:tag name="AS_UNIQUEID" val="839"/>
</p:tagLst>
</file>

<file path=ppt/tags/tag243.xml><?xml version="1.0" encoding="utf-8"?>
<p:tagLst xmlns:p="http://schemas.openxmlformats.org/presentationml/2006/main">
  <p:tag name="AS_UNIQUEID" val="579"/>
  <p:tag name="KSO_WM_UNIT_TEXT_FILL_FORE_SCHEMECOLOR_INDEX" val="13"/>
  <p:tag name="KSO_WM_UNIT_TEXT_FILL_FORE_SCHEMECOLOR_INDEX_BRIGHTNESS" val="0"/>
  <p:tag name="KSO_WM_UNIT_TEXT_FILL_TYPE" val="1"/>
</p:tagLst>
</file>

<file path=ppt/tags/tag244.xml><?xml version="1.0" encoding="utf-8"?>
<p:tagLst xmlns:p="http://schemas.openxmlformats.org/presentationml/2006/main">
  <p:tag name="AS_UNIQUEID" val="840"/>
</p:tagLst>
</file>

<file path=ppt/tags/tag245.xml><?xml version="1.0" encoding="utf-8"?>
<p:tagLst xmlns:p="http://schemas.openxmlformats.org/presentationml/2006/main">
  <p:tag name="AS_UNIQUEID" val="841"/>
</p:tagLst>
</file>

<file path=ppt/tags/tag246.xml><?xml version="1.0" encoding="utf-8"?>
<p:tagLst xmlns:p="http://schemas.openxmlformats.org/presentationml/2006/main">
  <p:tag name="AS_UNIQUEID" val="4030"/>
</p:tagLst>
</file>

<file path=ppt/tags/tag247.xml><?xml version="1.0" encoding="utf-8"?>
<p:tagLst xmlns:p="http://schemas.openxmlformats.org/presentationml/2006/main">
  <p:tag name="AS_UNIQUEID" val="843"/>
</p:tagLst>
</file>

<file path=ppt/tags/tag248.xml><?xml version="1.0" encoding="utf-8"?>
<p:tagLst xmlns:p="http://schemas.openxmlformats.org/presentationml/2006/main">
  <p:tag name="AS_UNIQUEID" val="844"/>
</p:tagLst>
</file>

<file path=ppt/tags/tag249.xml><?xml version="1.0" encoding="utf-8"?>
<p:tagLst xmlns:p="http://schemas.openxmlformats.org/presentationml/2006/main">
  <p:tag name="AS_UNIQUEID" val="845"/>
</p:tagLst>
</file>

<file path=ppt/tags/tag25.xml><?xml version="1.0" encoding="utf-8"?>
<p:tagLst xmlns:p="http://schemas.openxmlformats.org/presentationml/2006/main">
  <p:tag name="AS_UNIQUEID" val="604"/>
</p:tagLst>
</file>

<file path=ppt/tags/tag250.xml><?xml version="1.0" encoding="utf-8"?>
<p:tagLst xmlns:p="http://schemas.openxmlformats.org/presentationml/2006/main">
  <p:tag name="AS_UNIQUEID" val="4031"/>
</p:tagLst>
</file>

<file path=ppt/tags/tag251.xml><?xml version="1.0" encoding="utf-8"?>
<p:tagLst xmlns:p="http://schemas.openxmlformats.org/presentationml/2006/main">
  <p:tag name="AS_UNIQUEID" val="847"/>
</p:tagLst>
</file>

<file path=ppt/tags/tag252.xml><?xml version="1.0" encoding="utf-8"?>
<p:tagLst xmlns:p="http://schemas.openxmlformats.org/presentationml/2006/main">
  <p:tag name="AS_UNIQUEID" val="848"/>
</p:tagLst>
</file>

<file path=ppt/tags/tag253.xml><?xml version="1.0" encoding="utf-8"?>
<p:tagLst xmlns:p="http://schemas.openxmlformats.org/presentationml/2006/main">
  <p:tag name="AS_UNIQUEID" val="849"/>
</p:tagLst>
</file>

<file path=ppt/tags/tag254.xml><?xml version="1.0" encoding="utf-8"?>
<p:tagLst xmlns:p="http://schemas.openxmlformats.org/presentationml/2006/main">
  <p:tag name="AS_UNIQUEID" val="850"/>
</p:tagLst>
</file>

<file path=ppt/tags/tag255.xml><?xml version="1.0" encoding="utf-8"?>
<p:tagLst xmlns:p="http://schemas.openxmlformats.org/presentationml/2006/main">
  <p:tag name="AS_UNIQUEID" val="4032"/>
</p:tagLst>
</file>

<file path=ppt/tags/tag256.xml><?xml version="1.0" encoding="utf-8"?>
<p:tagLst xmlns:p="http://schemas.openxmlformats.org/presentationml/2006/main">
  <p:tag name="AS_UNIQUEID" val="784"/>
</p:tagLst>
</file>

<file path=ppt/tags/tag257.xml><?xml version="1.0" encoding="utf-8"?>
<p:tagLst xmlns:p="http://schemas.openxmlformats.org/presentationml/2006/main">
  <p:tag name="AS_UNIQUEID" val="785"/>
</p:tagLst>
</file>

<file path=ppt/tags/tag258.xml><?xml version="1.0" encoding="utf-8"?>
<p:tagLst xmlns:p="http://schemas.openxmlformats.org/presentationml/2006/main">
  <p:tag name="AS_UNIQUEID" val="786"/>
</p:tagLst>
</file>

<file path=ppt/tags/tag259.xml><?xml version="1.0" encoding="utf-8"?>
<p:tagLst xmlns:p="http://schemas.openxmlformats.org/presentationml/2006/main">
  <p:tag name="AS_UNIQUEID" val="787"/>
</p:tagLst>
</file>

<file path=ppt/tags/tag26.xml><?xml version="1.0" encoding="utf-8"?>
<p:tagLst xmlns:p="http://schemas.openxmlformats.org/presentationml/2006/main">
  <p:tag name="AS_UNIQUEID" val="605"/>
</p:tagLst>
</file>

<file path=ppt/tags/tag260.xml><?xml version="1.0" encoding="utf-8"?>
<p:tagLst xmlns:p="http://schemas.openxmlformats.org/presentationml/2006/main">
  <p:tag name="AS_UNIQUEID" val="788"/>
</p:tagLst>
</file>

<file path=ppt/tags/tag261.xml><?xml version="1.0" encoding="utf-8"?>
<p:tagLst xmlns:p="http://schemas.openxmlformats.org/presentationml/2006/main">
  <p:tag name="AS_UNIQUEID" val="789"/>
</p:tagLst>
</file>

<file path=ppt/tags/tag262.xml><?xml version="1.0" encoding="utf-8"?>
<p:tagLst xmlns:p="http://schemas.openxmlformats.org/presentationml/2006/main">
  <p:tag name="AS_UNIQUEID" val="790"/>
</p:tagLst>
</file>

<file path=ppt/tags/tag263.xml><?xml version="1.0" encoding="utf-8"?>
<p:tagLst xmlns:p="http://schemas.openxmlformats.org/presentationml/2006/main">
  <p:tag name="AS_UNIQUEID" val="791"/>
</p:tagLst>
</file>

<file path=ppt/tags/tag264.xml><?xml version="1.0" encoding="utf-8"?>
<p:tagLst xmlns:p="http://schemas.openxmlformats.org/presentationml/2006/main">
  <p:tag name="AS_UNIQUEID" val="792"/>
</p:tagLst>
</file>

<file path=ppt/tags/tag265.xml><?xml version="1.0" encoding="utf-8"?>
<p:tagLst xmlns:p="http://schemas.openxmlformats.org/presentationml/2006/main">
  <p:tag name="AS_UNIQUEID" val="579"/>
  <p:tag name="KSO_WM_UNIT_TEXT_FILL_FORE_SCHEMECOLOR_INDEX" val="13"/>
  <p:tag name="KSO_WM_UNIT_TEXT_FILL_FORE_SCHEMECOLOR_INDEX_BRIGHTNESS" val="0"/>
  <p:tag name="KSO_WM_UNIT_TEXT_FILL_TYPE" val="1"/>
</p:tagLst>
</file>

<file path=ppt/tags/tag266.xml><?xml version="1.0" encoding="utf-8"?>
<p:tagLst xmlns:p="http://schemas.openxmlformats.org/presentationml/2006/main">
  <p:tag name="AS_UNIQUEID" val="793"/>
</p:tagLst>
</file>

<file path=ppt/tags/tag267.xml><?xml version="1.0" encoding="utf-8"?>
<p:tagLst xmlns:p="http://schemas.openxmlformats.org/presentationml/2006/main">
  <p:tag name="AS_UNIQUEID" val="4033"/>
</p:tagLst>
</file>

<file path=ppt/tags/tag268.xml><?xml version="1.0" encoding="utf-8"?>
<p:tagLst xmlns:p="http://schemas.openxmlformats.org/presentationml/2006/main">
  <p:tag name="AS_UNIQUEID" val="795"/>
</p:tagLst>
</file>

<file path=ppt/tags/tag269.xml><?xml version="1.0" encoding="utf-8"?>
<p:tagLst xmlns:p="http://schemas.openxmlformats.org/presentationml/2006/main">
  <p:tag name="AS_UNIQUEID" val="796"/>
</p:tagLst>
</file>

<file path=ppt/tags/tag27.xml><?xml version="1.0" encoding="utf-8"?>
<p:tagLst xmlns:p="http://schemas.openxmlformats.org/presentationml/2006/main">
  <p:tag name="AS_UNIQUEID" val="606"/>
</p:tagLst>
</file>

<file path=ppt/tags/tag270.xml><?xml version="1.0" encoding="utf-8"?>
<p:tagLst xmlns:p="http://schemas.openxmlformats.org/presentationml/2006/main">
  <p:tag name="AS_UNIQUEID" val="797"/>
</p:tagLst>
</file>

<file path=ppt/tags/tag271.xml><?xml version="1.0" encoding="utf-8"?>
<p:tagLst xmlns:p="http://schemas.openxmlformats.org/presentationml/2006/main">
  <p:tag name="AS_UNIQUEID" val="798"/>
</p:tagLst>
</file>

<file path=ppt/tags/tag272.xml><?xml version="1.0" encoding="utf-8"?>
<p:tagLst xmlns:p="http://schemas.openxmlformats.org/presentationml/2006/main">
  <p:tag name="AS_UNIQUEID" val="799"/>
</p:tagLst>
</file>

<file path=ppt/tags/tag273.xml><?xml version="1.0" encoding="utf-8"?>
<p:tagLst xmlns:p="http://schemas.openxmlformats.org/presentationml/2006/main">
  <p:tag name="AS_UNIQUEID" val="800"/>
</p:tagLst>
</file>

<file path=ppt/tags/tag274.xml><?xml version="1.0" encoding="utf-8"?>
<p:tagLst xmlns:p="http://schemas.openxmlformats.org/presentationml/2006/main">
  <p:tag name="AS_UNIQUEID" val="801"/>
</p:tagLst>
</file>

<file path=ppt/tags/tag275.xml><?xml version="1.0" encoding="utf-8"?>
<p:tagLst xmlns:p="http://schemas.openxmlformats.org/presentationml/2006/main">
  <p:tag name="AS_UNIQUEID" val="802"/>
</p:tagLst>
</file>

<file path=ppt/tags/tag276.xml><?xml version="1.0" encoding="utf-8"?>
<p:tagLst xmlns:p="http://schemas.openxmlformats.org/presentationml/2006/main">
  <p:tag name="AS_UNIQUEID" val="803"/>
</p:tagLst>
</file>

<file path=ppt/tags/tag277.xml><?xml version="1.0" encoding="utf-8"?>
<p:tagLst xmlns:p="http://schemas.openxmlformats.org/presentationml/2006/main">
  <p:tag name="AS_UNIQUEID" val="804"/>
</p:tagLst>
</file>

<file path=ppt/tags/tag278.xml><?xml version="1.0" encoding="utf-8"?>
<p:tagLst xmlns:p="http://schemas.openxmlformats.org/presentationml/2006/main">
  <p:tag name="AS_UNIQUEID" val="805"/>
</p:tagLst>
</file>

<file path=ppt/tags/tag279.xml><?xml version="1.0" encoding="utf-8"?>
<p:tagLst xmlns:p="http://schemas.openxmlformats.org/presentationml/2006/main">
  <p:tag name="AS_UNIQUEID" val="806"/>
</p:tagLst>
</file>

<file path=ppt/tags/tag28.xml><?xml version="1.0" encoding="utf-8"?>
<p:tagLst xmlns:p="http://schemas.openxmlformats.org/presentationml/2006/main">
  <p:tag name="AS_UNIQUEID" val="607"/>
</p:tagLst>
</file>

<file path=ppt/tags/tag280.xml><?xml version="1.0" encoding="utf-8"?>
<p:tagLst xmlns:p="http://schemas.openxmlformats.org/presentationml/2006/main">
  <p:tag name="AS_UNIQUEID" val="807"/>
</p:tagLst>
</file>

<file path=ppt/tags/tag281.xml><?xml version="1.0" encoding="utf-8"?>
<p:tagLst xmlns:p="http://schemas.openxmlformats.org/presentationml/2006/main">
  <p:tag name="AS_UNIQUEID" val="579"/>
  <p:tag name="KSO_WM_UNIT_TEXT_FILL_FORE_SCHEMECOLOR_INDEX" val="13"/>
  <p:tag name="KSO_WM_UNIT_TEXT_FILL_FORE_SCHEMECOLOR_INDEX_BRIGHTNESS" val="0"/>
  <p:tag name="KSO_WM_UNIT_TEXT_FILL_TYPE" val="1"/>
</p:tagLst>
</file>

<file path=ppt/tags/tag282.xml><?xml version="1.0" encoding="utf-8"?>
<p:tagLst xmlns:p="http://schemas.openxmlformats.org/presentationml/2006/main">
  <p:tag name="AS_UNIQUEID" val="808"/>
</p:tagLst>
</file>

<file path=ppt/tags/tag283.xml><?xml version="1.0" encoding="utf-8"?>
<p:tagLst xmlns:p="http://schemas.openxmlformats.org/presentationml/2006/main">
  <p:tag name="AS_UNIQUEID" val="4034"/>
</p:tagLst>
</file>

<file path=ppt/tags/tag284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mZjYjUxZTAxODQyOTc0ZWJlZTVmYjRmNzI4YTM5MTcifQ=="/>
  <p:tag name="KSO_WPP_MARK_KEY" val="cde90ad8-c9aa-44f1-abd9-d01d71c7d8ca"/>
</p:tagLst>
</file>

<file path=ppt/tags/tag29.xml><?xml version="1.0" encoding="utf-8"?>
<p:tagLst xmlns:p="http://schemas.openxmlformats.org/presentationml/2006/main">
  <p:tag name="AS_UNIQUEID" val="608"/>
</p:tagLst>
</file>

<file path=ppt/tags/tag3.xml><?xml version="1.0" encoding="utf-8"?>
<p:tagLst xmlns:p="http://schemas.openxmlformats.org/presentationml/2006/main">
  <p:tag name="AS_UNIQUEID" val="582"/>
</p:tagLst>
</file>

<file path=ppt/tags/tag30.xml><?xml version="1.0" encoding="utf-8"?>
<p:tagLst xmlns:p="http://schemas.openxmlformats.org/presentationml/2006/main">
  <p:tag name="AS_UNIQUEID" val="609"/>
</p:tagLst>
</file>

<file path=ppt/tags/tag31.xml><?xml version="1.0" encoding="utf-8"?>
<p:tagLst xmlns:p="http://schemas.openxmlformats.org/presentationml/2006/main">
  <p:tag name="AS_UNIQUEID" val="3995"/>
</p:tagLst>
</file>

<file path=ppt/tags/tag32.xml><?xml version="1.0" encoding="utf-8"?>
<p:tagLst xmlns:p="http://schemas.openxmlformats.org/presentationml/2006/main">
  <p:tag name="AS_UNIQUEID" val="3996"/>
</p:tagLst>
</file>

<file path=ppt/tags/tag33.xml><?xml version="1.0" encoding="utf-8"?>
<p:tagLst xmlns:p="http://schemas.openxmlformats.org/presentationml/2006/main">
  <p:tag name="AS_UNIQUEID" val="611"/>
  <p:tag name="KSO_WM_BEAUTIFY_FLAG" val="#wm#"/>
  <p:tag name="KSO_WM_TAG_VERSION" val="1.0"/>
  <p:tag name="KSO_WM_TEMPLATE_CATEGORY" val="custom"/>
  <p:tag name="KSO_WM_TEMPLATE_INDEX" val="20184553"/>
  <p:tag name="KSO_WM_TEMPLATE_JOB_ID" val="2"/>
  <p:tag name="KSO_WM_TEMPLATE_OUTLINE_ID" val="15"/>
  <p:tag name="KSO_WM_TEMPLATE_SCENE_ID" val="1"/>
  <p:tag name="KSO_WM_TEMPLATE_THUMBS_INDEX" val="1、6、10、14、20、26、27、28、29、31"/>
  <p:tag name="KSO_WM_TEMPLATE_TOPIC_DEFAULT" val="1"/>
  <p:tag name="KSO_WM_TEMPLATE_TOPIC_ID" val="2869567"/>
</p:tagLst>
</file>

<file path=ppt/tags/tag34.xml><?xml version="1.0" encoding="utf-8"?>
<p:tagLst xmlns:p="http://schemas.openxmlformats.org/presentationml/2006/main">
  <p:tag name="AS_UNIQUEID" val="612"/>
</p:tagLst>
</file>

<file path=ppt/tags/tag35.xml><?xml version="1.0" encoding="utf-8"?>
<p:tagLst xmlns:p="http://schemas.openxmlformats.org/presentationml/2006/main">
  <p:tag name="AS_UNIQUEID" val="613"/>
</p:tagLst>
</file>

<file path=ppt/tags/tag36.xml><?xml version="1.0" encoding="utf-8"?>
<p:tagLst xmlns:p="http://schemas.openxmlformats.org/presentationml/2006/main">
  <p:tag name="AS_UNIQUEID" val="614"/>
</p:tagLst>
</file>

<file path=ppt/tags/tag37.xml><?xml version="1.0" encoding="utf-8"?>
<p:tagLst xmlns:p="http://schemas.openxmlformats.org/presentationml/2006/main">
  <p:tag name="AS_UNIQUEID" val="615"/>
</p:tagLst>
</file>

<file path=ppt/tags/tag38.xml><?xml version="1.0" encoding="utf-8"?>
<p:tagLst xmlns:p="http://schemas.openxmlformats.org/presentationml/2006/main">
  <p:tag name="AS_UNIQUEID" val="616"/>
</p:tagLst>
</file>

<file path=ppt/tags/tag39.xml><?xml version="1.0" encoding="utf-8"?>
<p:tagLst xmlns:p="http://schemas.openxmlformats.org/presentationml/2006/main">
  <p:tag name="AS_UNIQUEID" val="617"/>
</p:tagLst>
</file>

<file path=ppt/tags/tag4.xml><?xml version="1.0" encoding="utf-8"?>
<p:tagLst xmlns:p="http://schemas.openxmlformats.org/presentationml/2006/main">
  <p:tag name="AS_UNIQUEID" val="583"/>
</p:tagLst>
</file>

<file path=ppt/tags/tag40.xml><?xml version="1.0" encoding="utf-8"?>
<p:tagLst xmlns:p="http://schemas.openxmlformats.org/presentationml/2006/main">
  <p:tag name="AS_UNIQUEID" val="618"/>
</p:tagLst>
</file>

<file path=ppt/tags/tag41.xml><?xml version="1.0" encoding="utf-8"?>
<p:tagLst xmlns:p="http://schemas.openxmlformats.org/presentationml/2006/main">
  <p:tag name="AS_UNIQUEID" val="619"/>
</p:tagLst>
</file>

<file path=ppt/tags/tag42.xml><?xml version="1.0" encoding="utf-8"?>
<p:tagLst xmlns:p="http://schemas.openxmlformats.org/presentationml/2006/main">
  <p:tag name="AS_UNIQUEID" val="620"/>
</p:tagLst>
</file>

<file path=ppt/tags/tag43.xml><?xml version="1.0" encoding="utf-8"?>
<p:tagLst xmlns:p="http://schemas.openxmlformats.org/presentationml/2006/main">
  <p:tag name="AS_UNIQUEID" val="621"/>
</p:tagLst>
</file>

<file path=ppt/tags/tag44.xml><?xml version="1.0" encoding="utf-8"?>
<p:tagLst xmlns:p="http://schemas.openxmlformats.org/presentationml/2006/main">
  <p:tag name="AS_UNIQUEID" val="622"/>
</p:tagLst>
</file>

<file path=ppt/tags/tag45.xml><?xml version="1.0" encoding="utf-8"?>
<p:tagLst xmlns:p="http://schemas.openxmlformats.org/presentationml/2006/main">
  <p:tag name="AS_UNIQUEID" val="623"/>
</p:tagLst>
</file>

<file path=ppt/tags/tag46.xml><?xml version="1.0" encoding="utf-8"?>
<p:tagLst xmlns:p="http://schemas.openxmlformats.org/presentationml/2006/main">
  <p:tag name="AS_UNIQUEID" val="624"/>
</p:tagLst>
</file>

<file path=ppt/tags/tag47.xml><?xml version="1.0" encoding="utf-8"?>
<p:tagLst xmlns:p="http://schemas.openxmlformats.org/presentationml/2006/main">
  <p:tag name="AS_UNIQUEID" val="625"/>
</p:tagLst>
</file>

<file path=ppt/tags/tag48.xml><?xml version="1.0" encoding="utf-8"?>
<p:tagLst xmlns:p="http://schemas.openxmlformats.org/presentationml/2006/main">
  <p:tag name="AS_UNIQUEID" val="626"/>
</p:tagLst>
</file>

<file path=ppt/tags/tag49.xml><?xml version="1.0" encoding="utf-8"?>
<p:tagLst xmlns:p="http://schemas.openxmlformats.org/presentationml/2006/main">
  <p:tag name="AS_UNIQUEID" val="3997"/>
</p:tagLst>
</file>

<file path=ppt/tags/tag5.xml><?xml version="1.0" encoding="utf-8"?>
<p:tagLst xmlns:p="http://schemas.openxmlformats.org/presentationml/2006/main">
  <p:tag name="AS_UNIQUEID" val="584"/>
</p:tagLst>
</file>

<file path=ppt/tags/tag50.xml><?xml version="1.0" encoding="utf-8"?>
<p:tagLst xmlns:p="http://schemas.openxmlformats.org/presentationml/2006/main">
  <p:tag name="AS_UNIQUEID" val="628"/>
</p:tagLst>
</file>

<file path=ppt/tags/tag51.xml><?xml version="1.0" encoding="utf-8"?>
<p:tagLst xmlns:p="http://schemas.openxmlformats.org/presentationml/2006/main">
  <p:tag name="AS_UNIQUEID" val="629"/>
</p:tagLst>
</file>

<file path=ppt/tags/tag52.xml><?xml version="1.0" encoding="utf-8"?>
<p:tagLst xmlns:p="http://schemas.openxmlformats.org/presentationml/2006/main">
  <p:tag name="AS_UNIQUEID" val="630"/>
</p:tagLst>
</file>

<file path=ppt/tags/tag53.xml><?xml version="1.0" encoding="utf-8"?>
<p:tagLst xmlns:p="http://schemas.openxmlformats.org/presentationml/2006/main">
  <p:tag name="AS_UNIQUEID" val="3998"/>
</p:tagLst>
</file>

<file path=ppt/tags/tag54.xml><?xml version="1.0" encoding="utf-8"?>
<p:tagLst xmlns:p="http://schemas.openxmlformats.org/presentationml/2006/main">
  <p:tag name="AS_UNIQUEID" val="632"/>
  <p:tag name="KSO_WM_BEAUTIFY_FLAG" val="#wm#"/>
  <p:tag name="KSO_WM_TAG_VERSION" val="1.0"/>
  <p:tag name="KSO_WM_TEMPLATE_CATEGORY" val="custom"/>
  <p:tag name="KSO_WM_TEMPLATE_INDEX" val="20184553"/>
  <p:tag name="KSO_WM_TEMPLATE_JOB_ID" val="2"/>
  <p:tag name="KSO_WM_TEMPLATE_OUTLINE_ID" val="15"/>
  <p:tag name="KSO_WM_TEMPLATE_SCENE_ID" val="1"/>
  <p:tag name="KSO_WM_TEMPLATE_THUMBS_INDEX" val="1、6、10、14、20、26、27、28、29、31"/>
  <p:tag name="KSO_WM_TEMPLATE_TOPIC_DEFAULT" val="1"/>
  <p:tag name="KSO_WM_TEMPLATE_TOPIC_ID" val="2869567"/>
</p:tagLst>
</file>

<file path=ppt/tags/tag55.xml><?xml version="1.0" encoding="utf-8"?>
<p:tagLst xmlns:p="http://schemas.openxmlformats.org/presentationml/2006/main">
  <p:tag name="AS_UNIQUEID" val="633"/>
</p:tagLst>
</file>

<file path=ppt/tags/tag56.xml><?xml version="1.0" encoding="utf-8"?>
<p:tagLst xmlns:p="http://schemas.openxmlformats.org/presentationml/2006/main">
  <p:tag name="AS_UNIQUEID" val="634"/>
</p:tagLst>
</file>

<file path=ppt/tags/tag57.xml><?xml version="1.0" encoding="utf-8"?>
<p:tagLst xmlns:p="http://schemas.openxmlformats.org/presentationml/2006/main">
  <p:tag name="AS_UNIQUEID" val="635"/>
</p:tagLst>
</file>

<file path=ppt/tags/tag58.xml><?xml version="1.0" encoding="utf-8"?>
<p:tagLst xmlns:p="http://schemas.openxmlformats.org/presentationml/2006/main">
  <p:tag name="AS_UNIQUEID" val="636"/>
</p:tagLst>
</file>

<file path=ppt/tags/tag59.xml><?xml version="1.0" encoding="utf-8"?>
<p:tagLst xmlns:p="http://schemas.openxmlformats.org/presentationml/2006/main">
  <p:tag name="AS_UNIQUEID" val="637"/>
</p:tagLst>
</file>

<file path=ppt/tags/tag6.xml><?xml version="1.0" encoding="utf-8"?>
<p:tagLst xmlns:p="http://schemas.openxmlformats.org/presentationml/2006/main">
  <p:tag name="AS_UNIQUEID" val="585"/>
</p:tagLst>
</file>

<file path=ppt/tags/tag60.xml><?xml version="1.0" encoding="utf-8"?>
<p:tagLst xmlns:p="http://schemas.openxmlformats.org/presentationml/2006/main">
  <p:tag name="AS_UNIQUEID" val="638"/>
</p:tagLst>
</file>

<file path=ppt/tags/tag61.xml><?xml version="1.0" encoding="utf-8"?>
<p:tagLst xmlns:p="http://schemas.openxmlformats.org/presentationml/2006/main">
  <p:tag name="AS_UNIQUEID" val="639"/>
</p:tagLst>
</file>

<file path=ppt/tags/tag62.xml><?xml version="1.0" encoding="utf-8"?>
<p:tagLst xmlns:p="http://schemas.openxmlformats.org/presentationml/2006/main">
  <p:tag name="AS_UNIQUEID" val="3999"/>
</p:tagLst>
</file>

<file path=ppt/tags/tag63.xml><?xml version="1.0" encoding="utf-8"?>
<p:tagLst xmlns:p="http://schemas.openxmlformats.org/presentationml/2006/main">
  <p:tag name="AS_UNIQUEID" val="4000"/>
</p:tagLst>
</file>

<file path=ppt/tags/tag64.xml><?xml version="1.0" encoding="utf-8"?>
<p:tagLst xmlns:p="http://schemas.openxmlformats.org/presentationml/2006/main">
  <p:tag name="AS_UNIQUEID" val="643"/>
</p:tagLst>
</file>

<file path=ppt/tags/tag65.xml><?xml version="1.0" encoding="utf-8"?>
<p:tagLst xmlns:p="http://schemas.openxmlformats.org/presentationml/2006/main">
  <p:tag name="AS_UNIQUEID" val="645"/>
</p:tagLst>
</file>

<file path=ppt/tags/tag66.xml><?xml version="1.0" encoding="utf-8"?>
<p:tagLst xmlns:p="http://schemas.openxmlformats.org/presentationml/2006/main">
  <p:tag name="AS_UNIQUEID" val="4001"/>
</p:tagLst>
</file>

<file path=ppt/tags/tag67.xml><?xml version="1.0" encoding="utf-8"?>
<p:tagLst xmlns:p="http://schemas.openxmlformats.org/presentationml/2006/main">
  <p:tag name="AS_UNIQUEID" val="647"/>
</p:tagLst>
</file>

<file path=ppt/tags/tag68.xml><?xml version="1.0" encoding="utf-8"?>
<p:tagLst xmlns:p="http://schemas.openxmlformats.org/presentationml/2006/main">
  <p:tag name="AS_UNIQUEID" val="648"/>
  <p:tag name="KSO_WM_UNIT_PLACING_PICTURE_USER_VIEWPORT" val="{&quot;height&quot;:4410,&quot;width&quot;:3075}"/>
</p:tagLst>
</file>

<file path=ppt/tags/tag69.xml><?xml version="1.0" encoding="utf-8"?>
<p:tagLst xmlns:p="http://schemas.openxmlformats.org/presentationml/2006/main">
  <p:tag name="AS_UNIQUEID" val="579"/>
  <p:tag name="KSO_WM_UNIT_TEXT_FILL_FORE_SCHEMECOLOR_INDEX" val="13"/>
  <p:tag name="KSO_WM_UNIT_TEXT_FILL_FORE_SCHEMECOLOR_INDEX_BRIGHTNESS" val="0"/>
  <p:tag name="KSO_WM_UNIT_TEXT_FILL_TYPE" val="1"/>
</p:tagLst>
</file>

<file path=ppt/tags/tag7.xml><?xml version="1.0" encoding="utf-8"?>
<p:tagLst xmlns:p="http://schemas.openxmlformats.org/presentationml/2006/main">
  <p:tag name="AS_UNIQUEID" val="586"/>
</p:tagLst>
</file>

<file path=ppt/tags/tag70.xml><?xml version="1.0" encoding="utf-8"?>
<p:tagLst xmlns:p="http://schemas.openxmlformats.org/presentationml/2006/main">
  <p:tag name="AS_UNIQUEID" val="4002"/>
</p:tagLst>
</file>

<file path=ppt/tags/tag71.xml><?xml version="1.0" encoding="utf-8"?>
<p:tagLst xmlns:p="http://schemas.openxmlformats.org/presentationml/2006/main">
  <p:tag name="AS_UNIQUEID" val="4003"/>
</p:tagLst>
</file>

<file path=ppt/tags/tag72.xml><?xml version="1.0" encoding="utf-8"?>
<p:tagLst xmlns:p="http://schemas.openxmlformats.org/presentationml/2006/main">
  <p:tag name="AS_UNIQUEID" val="4004"/>
</p:tagLst>
</file>

<file path=ppt/tags/tag73.xml><?xml version="1.0" encoding="utf-8"?>
<p:tagLst xmlns:p="http://schemas.openxmlformats.org/presentationml/2006/main">
  <p:tag name="AS_UNIQUEID" val="4005"/>
</p:tagLst>
</file>

<file path=ppt/tags/tag74.xml><?xml version="1.0" encoding="utf-8"?>
<p:tagLst xmlns:p="http://schemas.openxmlformats.org/presentationml/2006/main">
  <p:tag name="AS_UNIQUEID" val="4006"/>
</p:tagLst>
</file>

<file path=ppt/tags/tag75.xml><?xml version="1.0" encoding="utf-8"?>
<p:tagLst xmlns:p="http://schemas.openxmlformats.org/presentationml/2006/main">
  <p:tag name="AS_UNIQUEID" val="4007"/>
</p:tagLst>
</file>

<file path=ppt/tags/tag76.xml><?xml version="1.0" encoding="utf-8"?>
<p:tagLst xmlns:p="http://schemas.openxmlformats.org/presentationml/2006/main">
  <p:tag name="AS_UNIQUEID" val="4008"/>
</p:tagLst>
</file>

<file path=ppt/tags/tag77.xml><?xml version="1.0" encoding="utf-8"?>
<p:tagLst xmlns:p="http://schemas.openxmlformats.org/presentationml/2006/main">
  <p:tag name="AS_UNIQUEID" val="4009"/>
</p:tagLst>
</file>

<file path=ppt/tags/tag78.xml><?xml version="1.0" encoding="utf-8"?>
<p:tagLst xmlns:p="http://schemas.openxmlformats.org/presentationml/2006/main">
  <p:tag name="AS_UNIQUEID" val="4010"/>
</p:tagLst>
</file>

<file path=ppt/tags/tag79.xml><?xml version="1.0" encoding="utf-8"?>
<p:tagLst xmlns:p="http://schemas.openxmlformats.org/presentationml/2006/main">
  <p:tag name="AS_UNIQUEID" val="656"/>
  <p:tag name="KSO_WM_UNIT_TABLE_BEAUTIFY" val="smartTable{787f1909-b9ad-476b-9406-f1714e32d6bd}"/>
  <p:tag name="TABLE_ENDDRAG_ORIGIN_RECT" val="871*158"/>
  <p:tag name="TABLE_ENDDRAG_RECT" val="39*205*871*158"/>
</p:tagLst>
</file>

<file path=ppt/tags/tag8.xml><?xml version="1.0" encoding="utf-8"?>
<p:tagLst xmlns:p="http://schemas.openxmlformats.org/presentationml/2006/main">
  <p:tag name="AS_UNIQUEID" val="587"/>
</p:tagLst>
</file>

<file path=ppt/tags/tag80.xml><?xml version="1.0" encoding="utf-8"?>
<p:tagLst xmlns:p="http://schemas.openxmlformats.org/presentationml/2006/main">
  <p:tag name="AS_UNIQUEID" val="663"/>
</p:tagLst>
</file>

<file path=ppt/tags/tag81.xml><?xml version="1.0" encoding="utf-8"?>
<p:tagLst xmlns:p="http://schemas.openxmlformats.org/presentationml/2006/main">
  <p:tag name="AS_UNIQUEID" val="667"/>
</p:tagLst>
</file>

<file path=ppt/tags/tag82.xml><?xml version="1.0" encoding="utf-8"?>
<p:tagLst xmlns:p="http://schemas.openxmlformats.org/presentationml/2006/main">
  <p:tag name="AS_UNIQUEID" val="669"/>
</p:tagLst>
</file>

<file path=ppt/tags/tag83.xml><?xml version="1.0" encoding="utf-8"?>
<p:tagLst xmlns:p="http://schemas.openxmlformats.org/presentationml/2006/main">
  <p:tag name="AS_UNIQUEID" val="579"/>
  <p:tag name="KSO_WM_UNIT_TEXT_FILL_FORE_SCHEMECOLOR_INDEX" val="13"/>
  <p:tag name="KSO_WM_UNIT_TEXT_FILL_FORE_SCHEMECOLOR_INDEX_BRIGHTNESS" val="0"/>
  <p:tag name="KSO_WM_UNIT_TEXT_FILL_TYPE" val="1"/>
</p:tagLst>
</file>

<file path=ppt/tags/tag84.xml><?xml version="1.0" encoding="utf-8"?>
<p:tagLst xmlns:p="http://schemas.openxmlformats.org/presentationml/2006/main">
  <p:tag name="AS_UNIQUEID" val="679"/>
</p:tagLst>
</file>

<file path=ppt/tags/tag85.xml><?xml version="1.0" encoding="utf-8"?>
<p:tagLst xmlns:p="http://schemas.openxmlformats.org/presentationml/2006/main">
  <p:tag name="AS_UNIQUEID" val="680"/>
</p:tagLst>
</file>

<file path=ppt/tags/tag86.xml><?xml version="1.0" encoding="utf-8"?>
<p:tagLst xmlns:p="http://schemas.openxmlformats.org/presentationml/2006/main">
  <p:tag name="AS_UNIQUEID" val="681"/>
</p:tagLst>
</file>

<file path=ppt/tags/tag87.xml><?xml version="1.0" encoding="utf-8"?>
<p:tagLst xmlns:p="http://schemas.openxmlformats.org/presentationml/2006/main">
  <p:tag name="AS_UNIQUEID" val="682"/>
</p:tagLst>
</file>

<file path=ppt/tags/tag88.xml><?xml version="1.0" encoding="utf-8"?>
<p:tagLst xmlns:p="http://schemas.openxmlformats.org/presentationml/2006/main">
  <p:tag name="AS_UNIQUEID" val="665"/>
</p:tagLst>
</file>

<file path=ppt/tags/tag89.xml><?xml version="1.0" encoding="utf-8"?>
<p:tagLst xmlns:p="http://schemas.openxmlformats.org/presentationml/2006/main">
  <p:tag name="AS_UNIQUEID" val="682"/>
</p:tagLst>
</file>

<file path=ppt/tags/tag9.xml><?xml version="1.0" encoding="utf-8"?>
<p:tagLst xmlns:p="http://schemas.openxmlformats.org/presentationml/2006/main">
  <p:tag name="AS_UNIQUEID" val="588"/>
</p:tagLst>
</file>

<file path=ppt/tags/tag90.xml><?xml version="1.0" encoding="utf-8"?>
<p:tagLst xmlns:p="http://schemas.openxmlformats.org/presentationml/2006/main">
  <p:tag name="AS_UNIQUEID" val="680"/>
</p:tagLst>
</file>

<file path=ppt/tags/tag91.xml><?xml version="1.0" encoding="utf-8"?>
<p:tagLst xmlns:p="http://schemas.openxmlformats.org/presentationml/2006/main">
  <p:tag name="AS_UNIQUEID" val="681"/>
</p:tagLst>
</file>

<file path=ppt/tags/tag92.xml><?xml version="1.0" encoding="utf-8"?>
<p:tagLst xmlns:p="http://schemas.openxmlformats.org/presentationml/2006/main">
  <p:tag name="AS_UNIQUEID" val="725"/>
</p:tagLst>
</file>

<file path=ppt/tags/tag93.xml><?xml version="1.0" encoding="utf-8"?>
<p:tagLst xmlns:p="http://schemas.openxmlformats.org/presentationml/2006/main">
  <p:tag name="AS_UNIQUEID" val="726"/>
</p:tagLst>
</file>

<file path=ppt/tags/tag94.xml><?xml version="1.0" encoding="utf-8"?>
<p:tagLst xmlns:p="http://schemas.openxmlformats.org/presentationml/2006/main">
  <p:tag name="AS_UNIQUEID" val="727"/>
</p:tagLst>
</file>

<file path=ppt/tags/tag95.xml><?xml version="1.0" encoding="utf-8"?>
<p:tagLst xmlns:p="http://schemas.openxmlformats.org/presentationml/2006/main">
  <p:tag name="AS_UNIQUEID" val="728"/>
</p:tagLst>
</file>

<file path=ppt/tags/tag96.xml><?xml version="1.0" encoding="utf-8"?>
<p:tagLst xmlns:p="http://schemas.openxmlformats.org/presentationml/2006/main">
  <p:tag name="AS_UNIQUEID" val="729"/>
</p:tagLst>
</file>

<file path=ppt/tags/tag97.xml><?xml version="1.0" encoding="utf-8"?>
<p:tagLst xmlns:p="http://schemas.openxmlformats.org/presentationml/2006/main">
  <p:tag name="AS_UNIQUEID" val="730"/>
</p:tagLst>
</file>

<file path=ppt/tags/tag98.xml><?xml version="1.0" encoding="utf-8"?>
<p:tagLst xmlns:p="http://schemas.openxmlformats.org/presentationml/2006/main">
  <p:tag name="AS_UNIQUEID" val="731"/>
</p:tagLst>
</file>

<file path=ppt/tags/tag99.xml><?xml version="1.0" encoding="utf-8"?>
<p:tagLst xmlns:p="http://schemas.openxmlformats.org/presentationml/2006/main">
  <p:tag name="AS_UNIQUEID" val="732"/>
</p:tagLst>
</file>

<file path=ppt/theme/theme1.xml><?xml version="1.0" encoding="utf-8"?>
<a:theme xmlns:r="http://schemas.openxmlformats.org/officeDocument/2006/relationships" xmlns:a="http://schemas.openxmlformats.org/drawingml/2006/main" name="1_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152</Paragraphs>
  <Slides>15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24">
      <vt:lpstr>Arial</vt:lpstr>
      <vt:lpstr>微软雅黑</vt:lpstr>
      <vt:lpstr>华文隶书</vt:lpstr>
      <vt:lpstr>Times New Roman</vt:lpstr>
      <vt:lpstr>黑体</vt:lpstr>
      <vt:lpstr>宋体</vt:lpstr>
      <vt:lpstr>隶书</vt:lpstr>
      <vt:lpstr>Calibri</vt:lpstr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2023-02-23T14:52:53.071</cp:lastPrinted>
  <dcterms:created xsi:type="dcterms:W3CDTF">2023-02-23T14:52:53Z</dcterms:created>
  <dcterms:modified xsi:type="dcterms:W3CDTF">2023-02-23T06:52:54Z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