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659" r:id="rId3"/>
    <p:sldId id="677" r:id="rId4"/>
    <p:sldId id="678" r:id="rId5"/>
    <p:sldId id="681" r:id="rId6"/>
    <p:sldId id="682" r:id="rId7"/>
    <p:sldId id="683" r:id="rId8"/>
    <p:sldId id="684" r:id="rId9"/>
    <p:sldId id="679" r:id="rId10"/>
    <p:sldId id="685" r:id="rId11"/>
    <p:sldId id="690" r:id="rId12"/>
    <p:sldId id="688" r:id="rId13"/>
    <p:sldId id="686" r:id="rId14"/>
  </p:sldIdLst>
  <p:sldSz cx="12192000" cy="6858000"/>
  <p:notesSz cx="6858000" cy="9144000"/>
  <p:custDataLst>
    <p:tags r:id="rId15"/>
  </p:custDataLst>
  <p:defaultTextStyle>
    <a:defPPr>
      <a:defRPr lang="zh-CN"/>
    </a:defPPr>
    <a:lvl1pPr marL="0" indent="0" algn="l" defTabSz="914400" rtl="0" eaLnBrk="1" fontAlgn="base" hangingPunct="1">
      <a:lnSpc>
        <a:spcPct val="100000"/>
      </a:lnSpc>
      <a:spcBef>
        <a:spcPct val="0"/>
      </a:spcBef>
      <a:spcAft>
        <a:spcPct val="0"/>
      </a:spcAft>
      <a:buClrTx/>
      <a:buSzTx/>
      <a:buFontTx/>
      <a:buNone/>
      <a:defRPr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sz="1800" b="0" i="0" u="none" baseline="0">
        <a:solidFill>
          <a:schemeClr val="tx1"/>
        </a:solidFill>
        <a:latin typeface="Calibri" pitchFamily="34" charset="0"/>
        <a:ea typeface="微软雅黑" pitchFamily="34" charset="-122"/>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p:cViewPr>
        <p:scale>
          <a:sx n="100" d="100"/>
          <a:sy n="100" d="100"/>
        </p:scale>
        <p:origin x="0" y="0"/>
      </p:cViewPr>
    </p:cSldViewPr>
  </p:slideViewPr>
  <p:notesViewPr>
    <p:cSldViewPr>
      <p:cViewPr varScale="1">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tags" Target="tags/tag284.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ags" Target="../tags/tag75.xml" /><Relationship Id="rId2" Type="http://schemas.openxmlformats.org/officeDocument/2006/relationships/tags" Target="../tags/tag76.xml" /><Relationship Id="rId3" Type="http://schemas.openxmlformats.org/officeDocument/2006/relationships/tags" Target="../tags/tag77.xml" /><Relationship Id="rId4" Type="http://schemas.openxmlformats.org/officeDocument/2006/relationships/tags" Target="../tags/tag78.xml" /><Relationship Id="rId5" Type="http://schemas.openxmlformats.org/officeDocument/2006/relationships/tags" Target="../tags/tag79.xml" /><Relationship Id="rId6" Type="http://schemas.openxmlformats.org/officeDocument/2006/relationships/tags" Target="../tags/tag80.xml" /><Relationship Id="rId7" Type="http://schemas.openxmlformats.org/officeDocument/2006/relationships/tags" Target="../tags/tag81.xml" /><Relationship Id="rId8"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Pr>
        <a:solidFill>
          <a:schemeClr val="bg1"/>
        </a:solidFill>
      </p:bgPr>
    </p:bg>
    <p:spTree>
      <p:nvGrpSpPr>
        <p:cNvPr id="1" name=""/>
        <p:cNvGrpSpPr/>
        <p:nvPr>
          <p:custDataLst>
            <p:tags r:id="rId1"/>
          </p:custDataLst>
        </p:nvPr>
      </p:nvGrpSpPr>
      <p:grpSpPr/>
      <p:sp>
        <p:nvSpPr>
          <p:cNvPr id="2050" name="页眉占位符 1"/>
          <p:cNvSpPr>
            <a:spLocks noGrp="1"/>
          </p:cNvSpPr>
          <p:nvPr>
            <p:ph type="hdr" sz="quarter" idx="4294967295"/>
            <p:custDataLst>
              <p:tags r:id="rId2"/>
            </p:custDataLst>
          </p:nvPr>
        </p:nvSpPr>
        <p:spPr>
          <a:xfrm>
            <a:off x="0" y="0"/>
            <a:ext cx="2971800" cy="457200"/>
          </a:xfrm>
          <a:prstGeom prst="rect">
            <a:avLst/>
          </a:prstGeom>
        </p:spPr>
        <p:txBody>
          <a:bodyPr vert="horz" lIns="91440" tIns="45720" rIns="91440" bIns="45720" rtlCol="0" anchor="t" anchorCtr="0"/>
          <a:lstStyle>
            <a:defPPr>
              <a:defRPr lang="zh-CN"/>
            </a:defPPr>
            <a:lvl1pPr marL="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lvl="0">
              <a:buClrTx/>
              <a:buFontTx/>
            </a:pPr>
            <a:endParaRPr lang="zh-CN" altLang="en-US" sz="1200"/>
          </a:p>
        </p:txBody>
      </p:sp>
      <p:sp>
        <p:nvSpPr>
          <p:cNvPr id="2051" name="日期占位符 2"/>
          <p:cNvSpPr>
            <a:spLocks noGrp="1"/>
          </p:cNvSpPr>
          <p:nvPr>
            <p:ph type="dt" idx="1"/>
            <p:custDataLst>
              <p:tags r:id="rId3"/>
            </p:custDataLst>
          </p:nvPr>
        </p:nvSpPr>
        <p:spPr>
          <a:xfrm>
            <a:off x="3884613" y="0"/>
            <a:ext cx="2971800" cy="457200"/>
          </a:xfrm>
          <a:prstGeom prst="rect">
            <a:avLst/>
          </a:prstGeom>
        </p:spPr>
        <p:txBody>
          <a:bodyPr vert="horz" lIns="91440" tIns="45720" rIns="91440" bIns="45720" rtlCol="0" anchor="t" anchorCtr="0"/>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buClrTx/>
              <a:buFontTx/>
            </a:pPr>
            <a:fld id="{519E77FD-8D67-478E-B318-54AF9134F56D}" type="datetime1">
              <a:rPr lang="zh-CN" altLang="en-US" sz="1200"/>
              <a:t>*</a:t>
            </a:fld>
            <a:endParaRPr lang="zh-CN" altLang="en-US" sz="1200"/>
          </a:p>
        </p:txBody>
      </p:sp>
      <p:sp>
        <p:nvSpPr>
          <p:cNvPr id="2052" name="幻灯片图像占位符 3"/>
          <p:cNvSpPr>
            <a:spLocks noGrp="1" noRot="1" noChangeAspect="1"/>
          </p:cNvSpPr>
          <p:nvPr>
            <p:ph type="sldImg" idx="2"/>
            <p:custDataLst>
              <p:tags r:id="rId4"/>
            </p:custDataLst>
          </p:nvPr>
        </p:nvSpPr>
        <p:spPr>
          <a:xfrm>
            <a:off x="381000" y="685800"/>
            <a:ext cx="6096000" cy="3429000"/>
          </a:xfrm>
          <a:prstGeom prst="rect">
            <a:avLst/>
          </a:prstGeom>
          <a:noFill/>
          <a:ln w="12700">
            <a:solidFill>
              <a:prstClr val="black"/>
            </a:solidFill>
          </a:ln>
        </p:spPr>
      </p:sp>
      <p:sp>
        <p:nvSpPr>
          <p:cNvPr id="2053" name="备注占位符 4"/>
          <p:cNvSpPr>
            <a:spLocks noGrp="1"/>
          </p:cNvSpPr>
          <p:nvPr>
            <p:ph type="body" sz="quarter" idx="3"/>
            <p:custDataLst>
              <p:tags r:id="rId5"/>
            </p:custDataLst>
          </p:nvPr>
        </p:nvSpPr>
        <p:spPr>
          <a:xfrm>
            <a:off x="685800" y="4343400"/>
            <a:ext cx="5486400" cy="4114800"/>
          </a:xfrm>
          <a:prstGeom prst="rect">
            <a:avLst/>
          </a:prstGeom>
        </p:spPr>
        <p:txBody>
          <a:bodyPr vert="horz" lIns="91440" tIns="45720" rIns="91440" bIns="45720" rtlCol="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marL="0" lvl="0" indent="0" defTabSz="914400"/>
            <a:r>
              <a:t>单击此处编辑母版文本样式</a:t>
            </a:r>
          </a:p>
          <a:p>
            <a:pPr marL="457200" lvl="1" indent="0" defTabSz="914400"/>
            <a:r>
              <a:t>第二级</a:t>
            </a:r>
          </a:p>
          <a:p>
            <a:pPr marL="914400" lvl="2" indent="0" defTabSz="914400"/>
            <a:r>
              <a:t>第三级</a:t>
            </a:r>
          </a:p>
          <a:p>
            <a:pPr marL="1371600" lvl="3" indent="0" defTabSz="914400"/>
            <a:r>
              <a:t>第四级</a:t>
            </a:r>
          </a:p>
          <a:p>
            <a:pPr marL="1828800" lvl="4" indent="0" defTabSz="914400"/>
            <a:r>
              <a:t>第五级</a:t>
            </a:r>
          </a:p>
        </p:txBody>
      </p:sp>
      <p:sp>
        <p:nvSpPr>
          <p:cNvPr id="2054" name="页脚占位符 5"/>
          <p:cNvSpPr>
            <a:spLocks noGrp="1"/>
          </p:cNvSpPr>
          <p:nvPr>
            <p:ph type="ftr" sz="quarter" idx="4"/>
            <p:custDataLst>
              <p:tags r:id="rId6"/>
            </p:custDataLst>
          </p:nvPr>
        </p:nvSpPr>
        <p:spPr>
          <a:xfrm>
            <a:off x="0" y="8685213"/>
            <a:ext cx="2971800" cy="457200"/>
          </a:xfrm>
          <a:prstGeom prst="rect">
            <a:avLst/>
          </a:prstGeom>
        </p:spPr>
        <p:txBody>
          <a:bodyPr vert="horz" lIns="91440" tIns="45720" rIns="91440" bIns="45720" rtlCol="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2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buClrTx/>
              <a:buFontTx/>
            </a:pPr>
            <a:endParaRPr lang="zh-CN" altLang="en-US" sz="1200"/>
          </a:p>
        </p:txBody>
      </p:sp>
      <p:sp>
        <p:nvSpPr>
          <p:cNvPr id="2055" name="灯片编号占位符 6"/>
          <p:cNvSpPr>
            <a:spLocks noGrp="1"/>
          </p:cNvSpPr>
          <p:nvPr>
            <p:ph type="sldNum" sz="quarter" idx="5"/>
            <p:custDataLst>
              <p:tags r:id="rId7"/>
            </p:custDataLst>
          </p:nvPr>
        </p:nvSpPr>
        <p:spPr>
          <a:xfrm>
            <a:off x="3884613" y="8685213"/>
            <a:ext cx="2971800" cy="457200"/>
          </a:xfrm>
          <a:prstGeom prst="rect">
            <a:avLst/>
          </a:prstGeom>
        </p:spPr>
        <p:txBody>
          <a:bodyPr vert="horz" lIns="91440" tIns="45720" rIns="91440" bIns="45720" rtlCol="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4C473334-C337-40C4-B6C4-9E85660936D7}" type="slidenum">
              <a:rPr lang="zh-CN" altLang="en-US" sz="1200"/>
              <a:t>*</a:t>
            </a:fld>
            <a:endParaRPr lang="zh-CN" altLang="en-US" sz="1200"/>
          </a:p>
        </p:txBody>
      </p:sp>
    </p:spTree>
  </p:cSld>
  <p:clrMap bg1="lt1" tx1="dk1" bg2="lt2" tx2="dk2" accent1="accent1" accent2="accent2" accent3="accent3" accent4="accent4" accent5="accent5" accent6="accent6" hlink="hlink" folHlink="folHlink"/>
  <p:notesStyle/>
</p:notesMaster>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58.xml" /><Relationship Id="rId2" Type="http://schemas.openxmlformats.org/officeDocument/2006/relationships/tags" Target="../tags/tag59.xml" /><Relationship Id="rId3" Type="http://schemas.openxmlformats.org/officeDocument/2006/relationships/tags" Target="../tags/tag60.xml" /><Relationship Id="rId4" Type="http://schemas.openxmlformats.org/officeDocument/2006/relationships/tags" Target="../tags/tag61.xml" /><Relationship Id="rId5" Type="http://schemas.openxmlformats.org/officeDocument/2006/relationships/tags" Target="../tags/tag62.xml" /><Relationship Id="rId6" Type="http://schemas.openxmlformats.org/officeDocument/2006/relationships/tags" Target="../tags/tag63.xml" /><Relationship Id="rId7"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64.xml" /><Relationship Id="rId2" Type="http://schemas.openxmlformats.org/officeDocument/2006/relationships/tags" Target="../tags/tag65.xml" /><Relationship Id="rId3" Type="http://schemas.openxmlformats.org/officeDocument/2006/relationships/tags" Target="../tags/tag66.xml" /><Relationship Id="rId4" Type="http://schemas.openxmlformats.org/officeDocument/2006/relationships/tags" Target="../tags/tag67.xml" /><Relationship Id="rId5" Type="http://schemas.openxmlformats.org/officeDocument/2006/relationships/tags" Target="../tags/tag68.xml" /><Relationship Id="rId6" Type="http://schemas.openxmlformats.org/officeDocument/2006/relationships/tags" Target="../tags/tag69.xml" /><Relationship Id="rId7"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7.xml" /><Relationship Id="rId2" Type="http://schemas.openxmlformats.org/officeDocument/2006/relationships/tags" Target="../tags/tag8.xml" /><Relationship Id="rId3" Type="http://schemas.openxmlformats.org/officeDocument/2006/relationships/tags" Target="../tags/tag9.xml" /><Relationship Id="rId4" Type="http://schemas.openxmlformats.org/officeDocument/2006/relationships/tags" Target="../tags/tag10.xml" /><Relationship Id="rId5" Type="http://schemas.openxmlformats.org/officeDocument/2006/relationships/tags" Target="../tags/tag11.xml" /><Relationship Id="rId6" Type="http://schemas.openxmlformats.org/officeDocument/2006/relationships/tags" Target="../tags/tag12.xml" /><Relationship Id="rId7"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3.xml" /><Relationship Id="rId2" Type="http://schemas.openxmlformats.org/officeDocument/2006/relationships/tags" Target="../tags/tag14.xml" /><Relationship Id="rId3" Type="http://schemas.openxmlformats.org/officeDocument/2006/relationships/tags" Target="../tags/tag15.xml" /><Relationship Id="rId4" Type="http://schemas.openxmlformats.org/officeDocument/2006/relationships/tags" Target="../tags/tag16.xml" /><Relationship Id="rId5" Type="http://schemas.openxmlformats.org/officeDocument/2006/relationships/tags" Target="../tags/tag17.xml" /><Relationship Id="rId6" Type="http://schemas.openxmlformats.org/officeDocument/2006/relationships/tags" Target="../tags/tag18.xml" /><Relationship Id="rId7"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9.xml" /><Relationship Id="rId2" Type="http://schemas.openxmlformats.org/officeDocument/2006/relationships/tags" Target="../tags/tag20.xml" /><Relationship Id="rId3" Type="http://schemas.openxmlformats.org/officeDocument/2006/relationships/tags" Target="../tags/tag21.xml" /><Relationship Id="rId4" Type="http://schemas.openxmlformats.org/officeDocument/2006/relationships/tags" Target="../tags/tag22.xml" /><Relationship Id="rId5" Type="http://schemas.openxmlformats.org/officeDocument/2006/relationships/tags" Target="../tags/tag23.xml" /><Relationship Id="rId6" Type="http://schemas.openxmlformats.org/officeDocument/2006/relationships/tags" Target="../tags/tag24.xml" /><Relationship Id="rId7" Type="http://schemas.openxmlformats.org/officeDocument/2006/relationships/tags" Target="../tags/tag25.xml" /><Relationship Id="rId8"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6.xml" /><Relationship Id="rId10" Type="http://schemas.openxmlformats.org/officeDocument/2006/relationships/slideMaster" Target="../slideMasters/slideMaster1.xml" /><Relationship Id="rId2" Type="http://schemas.openxmlformats.org/officeDocument/2006/relationships/tags" Target="../tags/tag27.xml" /><Relationship Id="rId3" Type="http://schemas.openxmlformats.org/officeDocument/2006/relationships/tags" Target="../tags/tag28.xml" /><Relationship Id="rId4" Type="http://schemas.openxmlformats.org/officeDocument/2006/relationships/tags" Target="../tags/tag29.xml" /><Relationship Id="rId5" Type="http://schemas.openxmlformats.org/officeDocument/2006/relationships/tags" Target="../tags/tag30.xml" /><Relationship Id="rId6" Type="http://schemas.openxmlformats.org/officeDocument/2006/relationships/tags" Target="../tags/tag31.xml" /><Relationship Id="rId7" Type="http://schemas.openxmlformats.org/officeDocument/2006/relationships/tags" Target="../tags/tag32.xml" /><Relationship Id="rId8" Type="http://schemas.openxmlformats.org/officeDocument/2006/relationships/tags" Target="../tags/tag33.xml" /><Relationship Id="rId9" Type="http://schemas.openxmlformats.org/officeDocument/2006/relationships/tags" Target="../tags/tag34.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5.xml" /><Relationship Id="rId2" Type="http://schemas.openxmlformats.org/officeDocument/2006/relationships/tags" Target="../tags/tag36.xml" /><Relationship Id="rId3" Type="http://schemas.openxmlformats.org/officeDocument/2006/relationships/tags" Target="../tags/tag37.xml" /><Relationship Id="rId4" Type="http://schemas.openxmlformats.org/officeDocument/2006/relationships/tags" Target="../tags/tag38.xml" /><Relationship Id="rId5" Type="http://schemas.openxmlformats.org/officeDocument/2006/relationships/tags" Target="../tags/tag39.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40.xml" /><Relationship Id="rId2" Type="http://schemas.openxmlformats.org/officeDocument/2006/relationships/tags" Target="../tags/tag41.xml" /><Relationship Id="rId3" Type="http://schemas.openxmlformats.org/officeDocument/2006/relationships/tags" Target="../tags/tag42.xml" /><Relationship Id="rId4" Type="http://schemas.openxmlformats.org/officeDocument/2006/relationships/tags" Target="../tags/tag43.xml" /><Relationship Id="rId5"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44.xml" /><Relationship Id="rId2" Type="http://schemas.openxmlformats.org/officeDocument/2006/relationships/tags" Target="../tags/tag45.xml" /><Relationship Id="rId3" Type="http://schemas.openxmlformats.org/officeDocument/2006/relationships/tags" Target="../tags/tag46.xml" /><Relationship Id="rId4" Type="http://schemas.openxmlformats.org/officeDocument/2006/relationships/tags" Target="../tags/tag47.xml" /><Relationship Id="rId5" Type="http://schemas.openxmlformats.org/officeDocument/2006/relationships/tags" Target="../tags/tag48.xml" /><Relationship Id="rId6" Type="http://schemas.openxmlformats.org/officeDocument/2006/relationships/tags" Target="../tags/tag49.xml" /><Relationship Id="rId7" Type="http://schemas.openxmlformats.org/officeDocument/2006/relationships/tags" Target="../tags/tag50.xml" /><Relationship Id="rId8"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51.xml" /><Relationship Id="rId2" Type="http://schemas.openxmlformats.org/officeDocument/2006/relationships/tags" Target="../tags/tag52.xml" /><Relationship Id="rId3" Type="http://schemas.openxmlformats.org/officeDocument/2006/relationships/tags" Target="../tags/tag53.xml" /><Relationship Id="rId4" Type="http://schemas.openxmlformats.org/officeDocument/2006/relationships/tags" Target="../tags/tag54.xml" /><Relationship Id="rId5" Type="http://schemas.openxmlformats.org/officeDocument/2006/relationships/tags" Target="../tags/tag55.xml" /><Relationship Id="rId6" Type="http://schemas.openxmlformats.org/officeDocument/2006/relationships/tags" Target="../tags/tag56.xml" /><Relationship Id="rId7" Type="http://schemas.openxmlformats.org/officeDocument/2006/relationships/tags" Target="../tags/tag57.xml" /><Relationship Id="rId8"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custDataLst>
            <p:tags r:id="rId1"/>
          </p:custDataLst>
        </p:nvPr>
      </p:nvGrpSpPr>
      <p:grpSpPr>
        <a:xfrm>
          <a:off x="0" y="0"/>
          <a:ext cx="0" cy="0"/>
        </a:xfrm>
      </p:grpSpPr>
      <p:sp>
        <p:nvSpPr>
          <p:cNvPr id="2" name="标题 1"/>
          <p:cNvSpPr>
            <a:spLocks noGrp="1"/>
          </p:cNvSpPr>
          <p:nvPr>
            <p:ph type="ctrTitle"/>
            <p:custDataLst>
              <p:tags r:id="rId2"/>
            </p:custDataLst>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custDataLst>
              <p:tags r:id="rId3"/>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custDataLst>
              <p:tags r:id="rId4"/>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5" name="页脚占位符 4"/>
          <p:cNvSpPr>
            <a:spLocks noGrp="1"/>
          </p:cNvSpPr>
          <p:nvPr>
            <p:ph type="ftr" sz="quarter" idx="11"/>
            <p:custDataLst>
              <p:tags r:id="rId5"/>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6" name="灯片编号占位符 5"/>
          <p:cNvSpPr>
            <a:spLocks noGrp="1"/>
          </p:cNvSpPr>
          <p:nvPr>
            <p:ph type="sldNum" sz="quarter" idx="12"/>
            <p:custDataLst>
              <p:tags r:id="rId6"/>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custDataLst>
              <p:tags r:id="rId3"/>
            </p:custDataLst>
          </p:nvPr>
        </p:nvSpPr>
        <p:spPr>
          <a:xfrm>
            <a:off x="838200" y="1825625"/>
            <a:ext cx="10515600" cy="43513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custDataLst>
              <p:tags r:id="rId4"/>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5" name="页脚占位符 4"/>
          <p:cNvSpPr>
            <a:spLocks noGrp="1"/>
          </p:cNvSpPr>
          <p:nvPr>
            <p:ph type="ftr" sz="quarter" idx="11"/>
            <p:custDataLst>
              <p:tags r:id="rId5"/>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6" name="灯片编号占位符 5"/>
          <p:cNvSpPr>
            <a:spLocks noGrp="1"/>
          </p:cNvSpPr>
          <p:nvPr>
            <p:ph type="sldNum" sz="quarter" idx="12"/>
            <p:custDataLst>
              <p:tags r:id="rId6"/>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custDataLst>
            <p:tags r:id="rId1"/>
          </p:custDataLst>
        </p:nvPr>
      </p:nvGrpSpPr>
      <p:grpSpPr>
        <a:xfrm>
          <a:off x="0" y="0"/>
          <a:ext cx="0" cy="0"/>
        </a:xfrm>
      </p:grpSpPr>
      <p:sp>
        <p:nvSpPr>
          <p:cNvPr id="2" name="竖排标题 1"/>
          <p:cNvSpPr>
            <a:spLocks noGrp="1"/>
          </p:cNvSpPr>
          <p:nvPr>
            <p:ph type="title" orient="vert"/>
            <p:custDataLst>
              <p:tags r:id="rId2"/>
            </p:custDataLs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custDataLst>
              <p:tags r:id="rId3"/>
            </p:custDataLst>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custDataLst>
              <p:tags r:id="rId4"/>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5" name="页脚占位符 4"/>
          <p:cNvSpPr>
            <a:spLocks noGrp="1"/>
          </p:cNvSpPr>
          <p:nvPr>
            <p:ph type="ftr" sz="quarter" idx="11"/>
            <p:custDataLst>
              <p:tags r:id="rId5"/>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6" name="灯片编号占位符 5"/>
          <p:cNvSpPr>
            <a:spLocks noGrp="1"/>
          </p:cNvSpPr>
          <p:nvPr>
            <p:ph type="sldNum" sz="quarter" idx="12"/>
            <p:custDataLst>
              <p:tags r:id="rId6"/>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custDataLst>
              <p:tags r:id="rId3"/>
            </p:custDataLst>
          </p:nvPr>
        </p:nvSpPr>
        <p:spPr>
          <a:xfrm>
            <a:off x="838200" y="1825625"/>
            <a:ext cx="10515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custDataLst>
              <p:tags r:id="rId4"/>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5" name="页脚占位符 4"/>
          <p:cNvSpPr>
            <a:spLocks noGrp="1"/>
          </p:cNvSpPr>
          <p:nvPr>
            <p:ph type="ftr" sz="quarter" idx="11"/>
            <p:custDataLst>
              <p:tags r:id="rId5"/>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6" name="灯片编号占位符 5"/>
          <p:cNvSpPr>
            <a:spLocks noGrp="1"/>
          </p:cNvSpPr>
          <p:nvPr>
            <p:ph type="sldNum" sz="quarter" idx="12"/>
            <p:custDataLst>
              <p:tags r:id="rId6"/>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custDataLst>
              <p:tags r:id="rId3"/>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custDataLst>
              <p:tags r:id="rId4"/>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5" name="页脚占位符 4"/>
          <p:cNvSpPr>
            <a:spLocks noGrp="1"/>
          </p:cNvSpPr>
          <p:nvPr>
            <p:ph type="ftr" sz="quarter" idx="11"/>
            <p:custDataLst>
              <p:tags r:id="rId5"/>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6" name="灯片编号占位符 5"/>
          <p:cNvSpPr>
            <a:spLocks noGrp="1"/>
          </p:cNvSpPr>
          <p:nvPr>
            <p:ph type="sldNum" sz="quarter" idx="12"/>
            <p:custDataLst>
              <p:tags r:id="rId6"/>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custDataLst>
              <p:tags r:id="rId3"/>
            </p:custDataLst>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custDataLst>
              <p:tags r:id="rId4"/>
            </p:custDataLst>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3"/>
          <p:cNvSpPr>
            <a:spLocks noGrp="1"/>
          </p:cNvSpPr>
          <p:nvPr>
            <p:ph type="dt" sz="half" idx="10"/>
            <p:custDataLst>
              <p:tags r:id="rId5"/>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6" name="页脚占位符 4"/>
          <p:cNvSpPr>
            <a:spLocks noGrp="1"/>
          </p:cNvSpPr>
          <p:nvPr>
            <p:ph type="ftr" sz="quarter" idx="11"/>
            <p:custDataLst>
              <p:tags r:id="rId6"/>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7" name="灯片编号占位符 5"/>
          <p:cNvSpPr>
            <a:spLocks noGrp="1"/>
          </p:cNvSpPr>
          <p:nvPr>
            <p:ph type="sldNum" sz="quarter" idx="12"/>
            <p:custDataLst>
              <p:tags r:id="rId7"/>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custDataLst>
              <p:tags r:id="rId3"/>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custDataLst>
              <p:tags r:id="rId4"/>
            </p:custDataLst>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custDataLst>
              <p:tags r:id="rId5"/>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custDataLst>
              <p:tags r:id="rId6"/>
            </p:custDataLst>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0"/>
            <p:custDataLst>
              <p:tags r:id="rId7"/>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8" name="页脚占位符 4"/>
          <p:cNvSpPr>
            <a:spLocks noGrp="1"/>
          </p:cNvSpPr>
          <p:nvPr>
            <p:ph type="ftr" sz="quarter" idx="11"/>
            <p:custDataLst>
              <p:tags r:id="rId8"/>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9" name="灯片编号占位符 5"/>
          <p:cNvSpPr>
            <a:spLocks noGrp="1"/>
          </p:cNvSpPr>
          <p:nvPr>
            <p:ph type="sldNum" sz="quarter" idx="12"/>
            <p:custDataLst>
              <p:tags r:id="rId9"/>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日期占位符 3"/>
          <p:cNvSpPr>
            <a:spLocks noGrp="1"/>
          </p:cNvSpPr>
          <p:nvPr>
            <p:ph type="dt" sz="half" idx="10"/>
            <p:custDataLst>
              <p:tags r:id="rId3"/>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4" name="页脚占位符 4"/>
          <p:cNvSpPr>
            <a:spLocks noGrp="1"/>
          </p:cNvSpPr>
          <p:nvPr>
            <p:ph type="ftr" sz="quarter" idx="11"/>
            <p:custDataLst>
              <p:tags r:id="rId4"/>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5" name="灯片编号占位符 5"/>
          <p:cNvSpPr>
            <a:spLocks noGrp="1"/>
          </p:cNvSpPr>
          <p:nvPr>
            <p:ph type="sldNum" sz="quarter" idx="12"/>
            <p:custDataLst>
              <p:tags r:id="rId5"/>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custDataLst>
            <p:tags r:id="rId1"/>
          </p:custDataLst>
        </p:nvPr>
      </p:nvGrpSpPr>
      <p:grpSpPr>
        <a:xfrm>
          <a:off x="0" y="0"/>
          <a:ext cx="0" cy="0"/>
        </a:xfrm>
      </p:grpSpPr>
      <p:sp>
        <p:nvSpPr>
          <p:cNvPr id="2" name="日期占位符 3"/>
          <p:cNvSpPr>
            <a:spLocks noGrp="1"/>
          </p:cNvSpPr>
          <p:nvPr>
            <p:ph type="dt" sz="half" idx="10"/>
            <p:custDataLst>
              <p:tags r:id="rId2"/>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3" name="页脚占位符 4"/>
          <p:cNvSpPr>
            <a:spLocks noGrp="1"/>
          </p:cNvSpPr>
          <p:nvPr>
            <p:ph type="ftr" sz="quarter" idx="11"/>
            <p:custDataLst>
              <p:tags r:id="rId3"/>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4" name="灯片编号占位符 5"/>
          <p:cNvSpPr>
            <a:spLocks noGrp="1"/>
          </p:cNvSpPr>
          <p:nvPr>
            <p:ph type="sldNum" sz="quarter" idx="12"/>
            <p:custDataLst>
              <p:tags r:id="rId4"/>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457200"/>
            <a:ext cx="3932237"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custDataLst>
              <p:tags r:id="rId3"/>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3"/>
          <p:cNvSpPr>
            <a:spLocks noGrp="1"/>
          </p:cNvSpPr>
          <p:nvPr>
            <p:ph type="dt" sz="half" idx="10"/>
            <p:custDataLst>
              <p:tags r:id="rId5"/>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6" name="页脚占位符 4"/>
          <p:cNvSpPr>
            <a:spLocks noGrp="1"/>
          </p:cNvSpPr>
          <p:nvPr>
            <p:ph type="ftr" sz="quarter" idx="11"/>
            <p:custDataLst>
              <p:tags r:id="rId6"/>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7" name="灯片编号占位符 5"/>
          <p:cNvSpPr>
            <a:spLocks noGrp="1"/>
          </p:cNvSpPr>
          <p:nvPr>
            <p:ph type="sldNum" sz="quarter" idx="12"/>
            <p:custDataLst>
              <p:tags r:id="rId7"/>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457200"/>
            <a:ext cx="3932237"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custDataLst>
              <p:tags r:id="rId3"/>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3"/>
          <p:cNvSpPr>
            <a:spLocks noGrp="1"/>
          </p:cNvSpPr>
          <p:nvPr>
            <p:ph type="dt" sz="half" idx="10"/>
            <p:custDataLst>
              <p:tags r:id="rId5"/>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6" name="页脚占位符 4"/>
          <p:cNvSpPr>
            <a:spLocks noGrp="1"/>
          </p:cNvSpPr>
          <p:nvPr>
            <p:ph type="ftr" sz="quarter" idx="11"/>
            <p:custDataLst>
              <p:tags r:id="rId6"/>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7" name="灯片编号占位符 5"/>
          <p:cNvSpPr>
            <a:spLocks noGrp="1"/>
          </p:cNvSpPr>
          <p:nvPr>
            <p:ph type="sldNum" sz="quarter" idx="12"/>
            <p:custDataLst>
              <p:tags r:id="rId7"/>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70.xml" /><Relationship Id="rId13" Type="http://schemas.openxmlformats.org/officeDocument/2006/relationships/tags" Target="../tags/tag71.xml" /><Relationship Id="rId14" Type="http://schemas.openxmlformats.org/officeDocument/2006/relationships/tags" Target="../tags/tag72.xml" /><Relationship Id="rId15" Type="http://schemas.openxmlformats.org/officeDocument/2006/relationships/tags" Target="../tags/tag73.xml" /><Relationship Id="rId16" Type="http://schemas.openxmlformats.org/officeDocument/2006/relationships/image" Target="file:///D:\qq&#25991;&#20214;\712321467\Image\C2C\Image2\%7b75232B38-A165-1FB7-499C-2E1C792CACB5%7d.png" TargetMode="External" /><Relationship Id="rId17" Type="http://schemas.openxmlformats.org/officeDocument/2006/relationships/image" Target="../media/image1.png" /><Relationship Id="rId18" Type="http://schemas.openxmlformats.org/officeDocument/2006/relationships/tags" Target="../tags/tag74.xml" /><Relationship Id="rId19"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p:cNvGrpSpPr/>
        <p:nvPr>
          <p:custDataLst>
            <p:tags r:id="rId12"/>
          </p:custDataLst>
        </p:nvPr>
      </p:nvGrpSpPr>
      <p:grpSpPr/>
      <p:sp>
        <p:nvSpPr>
          <p:cNvPr id="1026" name="日期占位符 3"/>
          <p:cNvSpPr>
            <a:spLocks noGrp="1"/>
          </p:cNvSpPr>
          <p:nvPr>
            <p:ph type="dt" sz="half" idx="4294967295"/>
            <p:custDataLst>
              <p:tags r:id="rId13"/>
            </p:custDataLst>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mn-lt"/>
                <a:ea typeface="+mn-ea"/>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fontAlgn="base">
              <a:buClrTx/>
              <a:buFontTx/>
            </a:pPr>
            <a:fld id="{16FC6932-0574-45E6-9E2D-A18AA1EE8B3E}" type="datetime1">
              <a:rPr lang="zh-CN" altLang="en-US" sz="1200">
                <a:solidFill>
                  <a:srgbClr val="898989"/>
                </a:solidFill>
              </a:rPr>
              <a:t>*</a:t>
            </a:fld>
            <a:endParaRPr lang="zh-CN" altLang="en-US" sz="1200">
              <a:solidFill>
                <a:srgbClr val="898989"/>
              </a:solidFill>
            </a:endParaRPr>
          </a:p>
        </p:txBody>
      </p:sp>
      <p:sp>
        <p:nvSpPr>
          <p:cNvPr id="1027" name="页脚占位符 4"/>
          <p:cNvSpPr>
            <a:spLocks noGrp="1"/>
          </p:cNvSpPr>
          <p:nvPr>
            <p:ph type="ftr" sz="quarter" idx="1"/>
            <p:custDataLst>
              <p:tags r:id="rId14"/>
            </p:custDataLst>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auto" hangingPunct="1">
              <a:lnSpc>
                <a:spcPct val="100000"/>
              </a:lnSpc>
              <a:spcBef>
                <a:spcPct val="0"/>
              </a:spcBef>
              <a:spcAft>
                <a:spcPct val="0"/>
              </a:spcAft>
              <a:buClrTx/>
              <a:buSzTx/>
              <a:buFontTx/>
              <a:buNone/>
              <a:defRPr lang="zh-CN" altLang="en-US" sz="1200" b="0" i="0" u="none" baseline="0" noProof="1">
                <a:solidFill>
                  <a:schemeClr val="tx1">
                    <a:tint val="75000"/>
                  </a:schemeClr>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buClrTx/>
              <a:buFontTx/>
            </a:pPr>
            <a:endParaRPr lang="zh-CN" altLang="en-US" sz="1200">
              <a:solidFill>
                <a:srgbClr val="898989"/>
              </a:solidFill>
            </a:endParaRPr>
          </a:p>
        </p:txBody>
      </p:sp>
      <p:sp>
        <p:nvSpPr>
          <p:cNvPr id="1028" name="灯片编号占位符 5"/>
          <p:cNvSpPr>
            <a:spLocks noGrp="1"/>
          </p:cNvSpPr>
          <p:nvPr>
            <p:ph type="sldNum" sz="quarter" idx="2"/>
            <p:custDataLst>
              <p:tags r:id="rId15"/>
            </p:custDataLst>
          </p:nvPr>
        </p:nvSpPr>
        <p:spPr>
          <a:xfrm>
            <a:off x="8610600" y="6356350"/>
            <a:ext cx="2743200" cy="365125"/>
          </a:xfrm>
          <a:prstGeom prst="rect">
            <a:avLst/>
          </a:prstGeom>
        </p:spPr>
        <p:txBody>
          <a:bodyPr vert="horz" wrap="square" lIns="91440" tIns="45720" rIns="91440" bIns="45720" numCol="1" anchor="ctr" anchorCtr="0" compatLnSpc="1"/>
          <a:lstStyle>
            <a:defPPr>
              <a:defRPr lang="zh-CN"/>
            </a:defPPr>
            <a:lvl1pPr marL="0" indent="0" algn="r" defTabSz="914400" rtl="0" eaLnBrk="1" fontAlgn="base" hangingPunct="1">
              <a:lnSpc>
                <a:spcPct val="100000"/>
              </a:lnSpc>
              <a:spcBef>
                <a:spcPct val="0"/>
              </a:spcBef>
              <a:spcAft>
                <a:spcPct val="0"/>
              </a:spcAft>
              <a:buClrTx/>
              <a:buSzTx/>
              <a:buFontTx/>
              <a:buNone/>
              <a:defRPr lang="zh-CN" altLang="en-US" sz="1200" b="0" i="0" u="none" baseline="0">
                <a:solidFill>
                  <a:srgbClr val="898989"/>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r"/>
            <a:fld id="{66A0E4AB-911B-4019-9671-E49104148F9F}" type="slidenum">
              <a:rPr lang="zh-CN" altLang="en-US" sz="1200">
                <a:solidFill>
                  <a:srgbClr val="898989"/>
                </a:solidFill>
              </a:rPr>
              <a:t>*</a:t>
            </a:fld>
            <a:endParaRPr lang="zh-CN" altLang="en-US" sz="1200">
              <a:solidFill>
                <a:srgbClr val="898989"/>
              </a:solidFill>
            </a:endParaRPr>
          </a:p>
        </p:txBody>
      </p:sp>
      <p:pic>
        <p:nvPicPr>
          <p:cNvPr id="1029" name="图片 1073743875" descr="学科网 zxxk.com"/>
          <p:cNvPicPr>
            <a:picLocks noChangeAspect="1"/>
          </p:cNvPicPr>
          <p:nvPr>
            <p:custDataLst>
              <p:tags r:id="rId18"/>
            </p:custDataLst>
          </p:nvPr>
        </p:nvPicPr>
        <p:blipFill>
          <a:blip r:embed="rId17" r:link="rId1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0" indent="0" algn="l" defTabSz="914400" rtl="0" eaLnBrk="0" fontAlgn="base" hangingPunct="0">
        <a:lnSpc>
          <a:spcPct val="90000"/>
        </a:lnSpc>
        <a:spcBef>
          <a:spcPct val="0"/>
        </a:spcBef>
        <a:spcAft>
          <a:spcPct val="0"/>
        </a:spcAft>
        <a:buClrTx/>
        <a:buSzTx/>
        <a:buFontTx/>
        <a:buNone/>
        <a:defRPr sz="4400" kern="1200">
          <a:solidFill>
            <a:schemeClr val="tx1"/>
          </a:solidFill>
          <a:latin typeface="Calibri" pitchFamily="34" charset="0"/>
          <a:ea typeface="微软雅黑" pitchFamily="34" charset="-122"/>
          <a:cs typeface="+mj-cs"/>
        </a:defRPr>
      </a:lvl1pPr>
    </p:titleStyle>
    <p:bodyStyle>
      <a:lvl1pPr marL="228600" indent="-228600" algn="l" defTabSz="914400" rtl="0" eaLnBrk="0" fontAlgn="base" hangingPunct="0">
        <a:lnSpc>
          <a:spcPct val="90000"/>
        </a:lnSpc>
        <a:spcBef>
          <a:spcPts val="1000"/>
        </a:spcBef>
        <a:spcAft>
          <a:spcPct val="0"/>
        </a:spcAft>
        <a:buClrTx/>
        <a:buSzTx/>
        <a:buFont typeface="Arial" pitchFamily="34" charset="0"/>
        <a:buChar char="•"/>
        <a:defRPr sz="2800" kern="120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itchFamily="34" charset="0"/>
        <a:buChar char="•"/>
        <a:defRPr sz="2400" kern="120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itchFamily="34" charset="0"/>
        <a:buChar char="•"/>
        <a:defRPr sz="2000" kern="120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itchFamily="34" charset="0"/>
        <a:buChar char="•"/>
        <a:defRPr sz="1800" kern="120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82.xml" /><Relationship Id="rId3" Type="http://schemas.openxmlformats.org/officeDocument/2006/relationships/tags" Target="../tags/tag83.xml" /><Relationship Id="rId4" Type="http://schemas.openxmlformats.org/officeDocument/2006/relationships/tags" Target="../tags/tag84.xml" /><Relationship Id="rId5" Type="http://schemas.openxmlformats.org/officeDocument/2006/relationships/tags" Target="../tags/tag85.xml" /><Relationship Id="rId6" Type="http://schemas.openxmlformats.org/officeDocument/2006/relationships/tags" Target="../tags/tag86.xml" /><Relationship Id="rId7" Type="http://schemas.openxmlformats.org/officeDocument/2006/relationships/tags" Target="../tags/tag87.xml" /><Relationship Id="rId8" Type="http://schemas.openxmlformats.org/officeDocument/2006/relationships/tags" Target="../tags/tag88.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223.xml" /><Relationship Id="rId3" Type="http://schemas.openxmlformats.org/officeDocument/2006/relationships/tags" Target="../tags/tag224.xml" /><Relationship Id="rId4" Type="http://schemas.openxmlformats.org/officeDocument/2006/relationships/tags" Target="../tags/tag225.xml" /><Relationship Id="rId5" Type="http://schemas.openxmlformats.org/officeDocument/2006/relationships/tags" Target="../tags/tag226.xml" /><Relationship Id="rId6" Type="http://schemas.openxmlformats.org/officeDocument/2006/relationships/tags" Target="../tags/tag227.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36.xml" /><Relationship Id="rId2" Type="http://schemas.openxmlformats.org/officeDocument/2006/relationships/tags" Target="../tags/tag228.xml" /><Relationship Id="rId3" Type="http://schemas.openxmlformats.org/officeDocument/2006/relationships/tags" Target="../tags/tag229.xml" /><Relationship Id="rId4" Type="http://schemas.openxmlformats.org/officeDocument/2006/relationships/tags" Target="../tags/tag230.xml" /><Relationship Id="rId5" Type="http://schemas.openxmlformats.org/officeDocument/2006/relationships/tags" Target="../tags/tag231.xml" /><Relationship Id="rId6" Type="http://schemas.openxmlformats.org/officeDocument/2006/relationships/tags" Target="../tags/tag232.xml" /><Relationship Id="rId7" Type="http://schemas.openxmlformats.org/officeDocument/2006/relationships/tags" Target="../tags/tag233.xml" /><Relationship Id="rId8" Type="http://schemas.openxmlformats.org/officeDocument/2006/relationships/tags" Target="../tags/tag234.xml" /><Relationship Id="rId9" Type="http://schemas.openxmlformats.org/officeDocument/2006/relationships/tags" Target="../tags/tag235.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45.xml" /><Relationship Id="rId11" Type="http://schemas.openxmlformats.org/officeDocument/2006/relationships/tags" Target="../tags/tag246.xml" /><Relationship Id="rId12" Type="http://schemas.openxmlformats.org/officeDocument/2006/relationships/tags" Target="../tags/tag247.xml" /><Relationship Id="rId13" Type="http://schemas.openxmlformats.org/officeDocument/2006/relationships/tags" Target="../tags/tag248.xml" /><Relationship Id="rId14" Type="http://schemas.openxmlformats.org/officeDocument/2006/relationships/tags" Target="../tags/tag249.xml" /><Relationship Id="rId15" Type="http://schemas.openxmlformats.org/officeDocument/2006/relationships/tags" Target="../tags/tag250.xml" /><Relationship Id="rId16" Type="http://schemas.openxmlformats.org/officeDocument/2006/relationships/tags" Target="../tags/tag251.xml" /><Relationship Id="rId17" Type="http://schemas.openxmlformats.org/officeDocument/2006/relationships/tags" Target="../tags/tag252.xml" /><Relationship Id="rId18" Type="http://schemas.openxmlformats.org/officeDocument/2006/relationships/tags" Target="../tags/tag253.xml" /><Relationship Id="rId19" Type="http://schemas.openxmlformats.org/officeDocument/2006/relationships/tags" Target="../tags/tag254.xml" /><Relationship Id="rId2" Type="http://schemas.openxmlformats.org/officeDocument/2006/relationships/tags" Target="../tags/tag237.xml" /><Relationship Id="rId20" Type="http://schemas.openxmlformats.org/officeDocument/2006/relationships/tags" Target="../tags/tag255.xml" /><Relationship Id="rId21" Type="http://schemas.openxmlformats.org/officeDocument/2006/relationships/tags" Target="../tags/tag256.xml" /><Relationship Id="rId22" Type="http://schemas.openxmlformats.org/officeDocument/2006/relationships/tags" Target="../tags/tag257.xml" /><Relationship Id="rId23" Type="http://schemas.openxmlformats.org/officeDocument/2006/relationships/tags" Target="../tags/tag258.xml" /><Relationship Id="rId24" Type="http://schemas.openxmlformats.org/officeDocument/2006/relationships/tags" Target="../tags/tag259.xml" /><Relationship Id="rId25" Type="http://schemas.openxmlformats.org/officeDocument/2006/relationships/tags" Target="../tags/tag260.xml" /><Relationship Id="rId26" Type="http://schemas.openxmlformats.org/officeDocument/2006/relationships/tags" Target="../tags/tag261.xml" /><Relationship Id="rId27" Type="http://schemas.openxmlformats.org/officeDocument/2006/relationships/tags" Target="../tags/tag262.xml" /><Relationship Id="rId28" Type="http://schemas.openxmlformats.org/officeDocument/2006/relationships/tags" Target="../tags/tag263.xml" /><Relationship Id="rId29" Type="http://schemas.openxmlformats.org/officeDocument/2006/relationships/tags" Target="../tags/tag264.xml" /><Relationship Id="rId3" Type="http://schemas.openxmlformats.org/officeDocument/2006/relationships/tags" Target="../tags/tag238.xml" /><Relationship Id="rId30" Type="http://schemas.openxmlformats.org/officeDocument/2006/relationships/tags" Target="../tags/tag265.xml" /><Relationship Id="rId31" Type="http://schemas.openxmlformats.org/officeDocument/2006/relationships/tags" Target="../tags/tag266.xml" /><Relationship Id="rId32" Type="http://schemas.openxmlformats.org/officeDocument/2006/relationships/tags" Target="../tags/tag267.xml" /><Relationship Id="rId33" Type="http://schemas.openxmlformats.org/officeDocument/2006/relationships/tags" Target="../tags/tag268.xml" /><Relationship Id="rId34" Type="http://schemas.openxmlformats.org/officeDocument/2006/relationships/tags" Target="../tags/tag269.xml" /><Relationship Id="rId35" Type="http://schemas.openxmlformats.org/officeDocument/2006/relationships/tags" Target="../tags/tag270.xml" /><Relationship Id="rId36" Type="http://schemas.openxmlformats.org/officeDocument/2006/relationships/tags" Target="../tags/tag271.xml" /><Relationship Id="rId37" Type="http://schemas.openxmlformats.org/officeDocument/2006/relationships/tags" Target="../tags/tag272.xml" /><Relationship Id="rId38" Type="http://schemas.openxmlformats.org/officeDocument/2006/relationships/tags" Target="../tags/tag273.xml" /><Relationship Id="rId39" Type="http://schemas.openxmlformats.org/officeDocument/2006/relationships/tags" Target="../tags/tag274.xml" /><Relationship Id="rId4" Type="http://schemas.openxmlformats.org/officeDocument/2006/relationships/tags" Target="../tags/tag239.xml" /><Relationship Id="rId40" Type="http://schemas.openxmlformats.org/officeDocument/2006/relationships/tags" Target="../tags/tag275.xml" /><Relationship Id="rId41" Type="http://schemas.openxmlformats.org/officeDocument/2006/relationships/tags" Target="../tags/tag276.xml" /><Relationship Id="rId42" Type="http://schemas.openxmlformats.org/officeDocument/2006/relationships/tags" Target="../tags/tag277.xml" /><Relationship Id="rId43" Type="http://schemas.openxmlformats.org/officeDocument/2006/relationships/tags" Target="../tags/tag278.xml" /><Relationship Id="rId44" Type="http://schemas.openxmlformats.org/officeDocument/2006/relationships/tags" Target="../tags/tag279.xml" /><Relationship Id="rId45" Type="http://schemas.openxmlformats.org/officeDocument/2006/relationships/tags" Target="../tags/tag280.xml" /><Relationship Id="rId46" Type="http://schemas.openxmlformats.org/officeDocument/2006/relationships/tags" Target="../tags/tag281.xml" /><Relationship Id="rId47" Type="http://schemas.openxmlformats.org/officeDocument/2006/relationships/tags" Target="../tags/tag282.xml" /><Relationship Id="rId48" Type="http://schemas.openxmlformats.org/officeDocument/2006/relationships/image" Target="../media/image2.png" /><Relationship Id="rId49" Type="http://schemas.openxmlformats.org/officeDocument/2006/relationships/tags" Target="../tags/tag283.xml" /><Relationship Id="rId5" Type="http://schemas.openxmlformats.org/officeDocument/2006/relationships/tags" Target="../tags/tag240.xml" /><Relationship Id="rId6" Type="http://schemas.openxmlformats.org/officeDocument/2006/relationships/tags" Target="../tags/tag241.xml" /><Relationship Id="rId7" Type="http://schemas.openxmlformats.org/officeDocument/2006/relationships/tags" Target="../tags/tag242.xml" /><Relationship Id="rId8" Type="http://schemas.openxmlformats.org/officeDocument/2006/relationships/tags" Target="../tags/tag243.xml" /><Relationship Id="rId9" Type="http://schemas.openxmlformats.org/officeDocument/2006/relationships/tags" Target="../tags/tag24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89.xml" /><Relationship Id="rId3" Type="http://schemas.openxmlformats.org/officeDocument/2006/relationships/tags" Target="../tags/tag90.xml" /><Relationship Id="rId4" Type="http://schemas.openxmlformats.org/officeDocument/2006/relationships/tags" Target="../tags/tag91.xml" /><Relationship Id="rId5" Type="http://schemas.openxmlformats.org/officeDocument/2006/relationships/tags" Target="../tags/tag9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01.xml" /><Relationship Id="rId11" Type="http://schemas.openxmlformats.org/officeDocument/2006/relationships/tags" Target="../tags/tag102.xml" /><Relationship Id="rId12" Type="http://schemas.openxmlformats.org/officeDocument/2006/relationships/tags" Target="../tags/tag103.xml" /><Relationship Id="rId13" Type="http://schemas.openxmlformats.org/officeDocument/2006/relationships/tags" Target="../tags/tag104.xml" /><Relationship Id="rId14" Type="http://schemas.openxmlformats.org/officeDocument/2006/relationships/tags" Target="../tags/tag105.xml" /><Relationship Id="rId15" Type="http://schemas.openxmlformats.org/officeDocument/2006/relationships/tags" Target="../tags/tag106.xml" /><Relationship Id="rId16" Type="http://schemas.openxmlformats.org/officeDocument/2006/relationships/tags" Target="../tags/tag107.xml" /><Relationship Id="rId17" Type="http://schemas.openxmlformats.org/officeDocument/2006/relationships/tags" Target="../tags/tag108.xml" /><Relationship Id="rId18" Type="http://schemas.openxmlformats.org/officeDocument/2006/relationships/tags" Target="../tags/tag109.xml" /><Relationship Id="rId19" Type="http://schemas.openxmlformats.org/officeDocument/2006/relationships/tags" Target="../tags/tag110.xml" /><Relationship Id="rId2" Type="http://schemas.openxmlformats.org/officeDocument/2006/relationships/tags" Target="../tags/tag93.xml" /><Relationship Id="rId20" Type="http://schemas.openxmlformats.org/officeDocument/2006/relationships/tags" Target="../tags/tag111.xml" /><Relationship Id="rId21" Type="http://schemas.openxmlformats.org/officeDocument/2006/relationships/tags" Target="../tags/tag112.xml" /><Relationship Id="rId22" Type="http://schemas.openxmlformats.org/officeDocument/2006/relationships/tags" Target="../tags/tag113.xml" /><Relationship Id="rId23" Type="http://schemas.openxmlformats.org/officeDocument/2006/relationships/tags" Target="../tags/tag114.xml" /><Relationship Id="rId24" Type="http://schemas.openxmlformats.org/officeDocument/2006/relationships/tags" Target="../tags/tag115.xml" /><Relationship Id="rId25" Type="http://schemas.openxmlformats.org/officeDocument/2006/relationships/tags" Target="../tags/tag116.xml" /><Relationship Id="rId26" Type="http://schemas.openxmlformats.org/officeDocument/2006/relationships/tags" Target="../tags/tag117.xml" /><Relationship Id="rId27" Type="http://schemas.openxmlformats.org/officeDocument/2006/relationships/tags" Target="../tags/tag118.xml" /><Relationship Id="rId28" Type="http://schemas.openxmlformats.org/officeDocument/2006/relationships/tags" Target="../tags/tag119.xml" /><Relationship Id="rId29" Type="http://schemas.openxmlformats.org/officeDocument/2006/relationships/tags" Target="../tags/tag120.xml" /><Relationship Id="rId3" Type="http://schemas.openxmlformats.org/officeDocument/2006/relationships/tags" Target="../tags/tag94.xml" /><Relationship Id="rId30" Type="http://schemas.openxmlformats.org/officeDocument/2006/relationships/tags" Target="../tags/tag121.xml" /><Relationship Id="rId4" Type="http://schemas.openxmlformats.org/officeDocument/2006/relationships/tags" Target="../tags/tag95.xml" /><Relationship Id="rId5" Type="http://schemas.openxmlformats.org/officeDocument/2006/relationships/tags" Target="../tags/tag96.xml" /><Relationship Id="rId6" Type="http://schemas.openxmlformats.org/officeDocument/2006/relationships/tags" Target="../tags/tag97.xml" /><Relationship Id="rId7" Type="http://schemas.openxmlformats.org/officeDocument/2006/relationships/tags" Target="../tags/tag98.xml" /><Relationship Id="rId8" Type="http://schemas.openxmlformats.org/officeDocument/2006/relationships/tags" Target="../tags/tag99.xml" /><Relationship Id="rId9" Type="http://schemas.openxmlformats.org/officeDocument/2006/relationships/tags" Target="../tags/tag100.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30.xml" /><Relationship Id="rId11" Type="http://schemas.openxmlformats.org/officeDocument/2006/relationships/tags" Target="../tags/tag131.xml" /><Relationship Id="rId12" Type="http://schemas.openxmlformats.org/officeDocument/2006/relationships/tags" Target="../tags/tag132.xml" /><Relationship Id="rId13" Type="http://schemas.openxmlformats.org/officeDocument/2006/relationships/tags" Target="../tags/tag133.xml" /><Relationship Id="rId14" Type="http://schemas.openxmlformats.org/officeDocument/2006/relationships/tags" Target="../tags/tag134.xml" /><Relationship Id="rId15" Type="http://schemas.openxmlformats.org/officeDocument/2006/relationships/tags" Target="../tags/tag135.xml" /><Relationship Id="rId2" Type="http://schemas.openxmlformats.org/officeDocument/2006/relationships/tags" Target="../tags/tag122.xml" /><Relationship Id="rId3" Type="http://schemas.openxmlformats.org/officeDocument/2006/relationships/tags" Target="../tags/tag123.xml" /><Relationship Id="rId4" Type="http://schemas.openxmlformats.org/officeDocument/2006/relationships/tags" Target="../tags/tag124.xml" /><Relationship Id="rId5" Type="http://schemas.openxmlformats.org/officeDocument/2006/relationships/tags" Target="../tags/tag125.xml" /><Relationship Id="rId6" Type="http://schemas.openxmlformats.org/officeDocument/2006/relationships/tags" Target="../tags/tag126.xml" /><Relationship Id="rId7" Type="http://schemas.openxmlformats.org/officeDocument/2006/relationships/tags" Target="../tags/tag127.xml" /><Relationship Id="rId8" Type="http://schemas.openxmlformats.org/officeDocument/2006/relationships/tags" Target="../tags/tag128.xml" /><Relationship Id="rId9" Type="http://schemas.openxmlformats.org/officeDocument/2006/relationships/tags" Target="../tags/tag12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36.xml" /><Relationship Id="rId3" Type="http://schemas.openxmlformats.org/officeDocument/2006/relationships/tags" Target="../tags/tag137.xml" /><Relationship Id="rId4" Type="http://schemas.openxmlformats.org/officeDocument/2006/relationships/hyperlink" Target="PPTTimer.exe" TargetMode="External" /><Relationship Id="rId5" Type="http://schemas.openxmlformats.org/officeDocument/2006/relationships/tags" Target="../tags/tag138.xml" /><Relationship Id="rId6" Type="http://schemas.openxmlformats.org/officeDocument/2006/relationships/tags" Target="../tags/tag139.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48.xml" /><Relationship Id="rId11" Type="http://schemas.openxmlformats.org/officeDocument/2006/relationships/tags" Target="../tags/tag149.xml" /><Relationship Id="rId12" Type="http://schemas.openxmlformats.org/officeDocument/2006/relationships/tags" Target="../tags/tag150.xml" /><Relationship Id="rId13" Type="http://schemas.openxmlformats.org/officeDocument/2006/relationships/tags" Target="../tags/tag151.xml" /><Relationship Id="rId14" Type="http://schemas.openxmlformats.org/officeDocument/2006/relationships/tags" Target="../tags/tag152.xml" /><Relationship Id="rId15" Type="http://schemas.openxmlformats.org/officeDocument/2006/relationships/tags" Target="../tags/tag153.xml" /><Relationship Id="rId16" Type="http://schemas.openxmlformats.org/officeDocument/2006/relationships/tags" Target="../tags/tag154.xml" /><Relationship Id="rId17" Type="http://schemas.openxmlformats.org/officeDocument/2006/relationships/tags" Target="../tags/tag155.xml" /><Relationship Id="rId18" Type="http://schemas.openxmlformats.org/officeDocument/2006/relationships/tags" Target="../tags/tag156.xml" /><Relationship Id="rId19" Type="http://schemas.openxmlformats.org/officeDocument/2006/relationships/tags" Target="../tags/tag157.xml" /><Relationship Id="rId2" Type="http://schemas.openxmlformats.org/officeDocument/2006/relationships/tags" Target="../tags/tag140.xml" /><Relationship Id="rId20" Type="http://schemas.openxmlformats.org/officeDocument/2006/relationships/tags" Target="../tags/tag158.xml" /><Relationship Id="rId21" Type="http://schemas.openxmlformats.org/officeDocument/2006/relationships/tags" Target="../tags/tag159.xml" /><Relationship Id="rId22" Type="http://schemas.openxmlformats.org/officeDocument/2006/relationships/tags" Target="../tags/tag160.xml" /><Relationship Id="rId23" Type="http://schemas.openxmlformats.org/officeDocument/2006/relationships/tags" Target="../tags/tag161.xml" /><Relationship Id="rId24" Type="http://schemas.openxmlformats.org/officeDocument/2006/relationships/tags" Target="../tags/tag162.xml" /><Relationship Id="rId25" Type="http://schemas.openxmlformats.org/officeDocument/2006/relationships/tags" Target="../tags/tag163.xml" /><Relationship Id="rId26" Type="http://schemas.openxmlformats.org/officeDocument/2006/relationships/tags" Target="../tags/tag164.xml" /><Relationship Id="rId27" Type="http://schemas.openxmlformats.org/officeDocument/2006/relationships/tags" Target="../tags/tag165.xml" /><Relationship Id="rId28" Type="http://schemas.openxmlformats.org/officeDocument/2006/relationships/tags" Target="../tags/tag166.xml" /><Relationship Id="rId29" Type="http://schemas.openxmlformats.org/officeDocument/2006/relationships/tags" Target="../tags/tag167.xml" /><Relationship Id="rId3" Type="http://schemas.openxmlformats.org/officeDocument/2006/relationships/tags" Target="../tags/tag141.xml" /><Relationship Id="rId30" Type="http://schemas.openxmlformats.org/officeDocument/2006/relationships/tags" Target="../tags/tag168.xml" /><Relationship Id="rId31" Type="http://schemas.openxmlformats.org/officeDocument/2006/relationships/tags" Target="../tags/tag169.xml" /><Relationship Id="rId32" Type="http://schemas.openxmlformats.org/officeDocument/2006/relationships/tags" Target="../tags/tag170.xml" /><Relationship Id="rId33" Type="http://schemas.openxmlformats.org/officeDocument/2006/relationships/tags" Target="../tags/tag171.xml" /><Relationship Id="rId34" Type="http://schemas.openxmlformats.org/officeDocument/2006/relationships/tags" Target="../tags/tag172.xml" /><Relationship Id="rId35" Type="http://schemas.openxmlformats.org/officeDocument/2006/relationships/tags" Target="../tags/tag173.xml" /><Relationship Id="rId36" Type="http://schemas.openxmlformats.org/officeDocument/2006/relationships/tags" Target="../tags/tag174.xml" /><Relationship Id="rId37" Type="http://schemas.openxmlformats.org/officeDocument/2006/relationships/tags" Target="../tags/tag175.xml" /><Relationship Id="rId38" Type="http://schemas.openxmlformats.org/officeDocument/2006/relationships/tags" Target="../tags/tag176.xml" /><Relationship Id="rId39" Type="http://schemas.openxmlformats.org/officeDocument/2006/relationships/tags" Target="../tags/tag177.xml" /><Relationship Id="rId4" Type="http://schemas.openxmlformats.org/officeDocument/2006/relationships/tags" Target="../tags/tag142.xml" /><Relationship Id="rId40" Type="http://schemas.openxmlformats.org/officeDocument/2006/relationships/tags" Target="../tags/tag178.xml" /><Relationship Id="rId41" Type="http://schemas.openxmlformats.org/officeDocument/2006/relationships/tags" Target="../tags/tag179.xml" /><Relationship Id="rId42" Type="http://schemas.openxmlformats.org/officeDocument/2006/relationships/tags" Target="../tags/tag180.xml" /><Relationship Id="rId43" Type="http://schemas.openxmlformats.org/officeDocument/2006/relationships/tags" Target="../tags/tag181.xml" /><Relationship Id="rId44" Type="http://schemas.openxmlformats.org/officeDocument/2006/relationships/tags" Target="../tags/tag182.xml" /><Relationship Id="rId45" Type="http://schemas.openxmlformats.org/officeDocument/2006/relationships/tags" Target="../tags/tag183.xml" /><Relationship Id="rId46" Type="http://schemas.openxmlformats.org/officeDocument/2006/relationships/tags" Target="../tags/tag184.xml" /><Relationship Id="rId47" Type="http://schemas.openxmlformats.org/officeDocument/2006/relationships/tags" Target="../tags/tag185.xml" /><Relationship Id="rId48" Type="http://schemas.openxmlformats.org/officeDocument/2006/relationships/tags" Target="../tags/tag186.xml" /><Relationship Id="rId49" Type="http://schemas.openxmlformats.org/officeDocument/2006/relationships/tags" Target="../tags/tag187.xml" /><Relationship Id="rId5" Type="http://schemas.openxmlformats.org/officeDocument/2006/relationships/tags" Target="../tags/tag143.xml" /><Relationship Id="rId50" Type="http://schemas.openxmlformats.org/officeDocument/2006/relationships/tags" Target="../tags/tag188.xml" /><Relationship Id="rId51" Type="http://schemas.openxmlformats.org/officeDocument/2006/relationships/tags" Target="../tags/tag189.xml" /><Relationship Id="rId52" Type="http://schemas.openxmlformats.org/officeDocument/2006/relationships/tags" Target="../tags/tag190.xml" /><Relationship Id="rId6" Type="http://schemas.openxmlformats.org/officeDocument/2006/relationships/tags" Target="../tags/tag144.xml" /><Relationship Id="rId7" Type="http://schemas.openxmlformats.org/officeDocument/2006/relationships/tags" Target="../tags/tag145.xml" /><Relationship Id="rId8" Type="http://schemas.openxmlformats.org/officeDocument/2006/relationships/tags" Target="../tags/tag146.xml" /><Relationship Id="rId9" Type="http://schemas.openxmlformats.org/officeDocument/2006/relationships/tags" Target="../tags/tag14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99.xml" /><Relationship Id="rId11" Type="http://schemas.openxmlformats.org/officeDocument/2006/relationships/tags" Target="../tags/tag200.xml" /><Relationship Id="rId12" Type="http://schemas.openxmlformats.org/officeDocument/2006/relationships/tags" Target="../tags/tag201.xml" /><Relationship Id="rId13" Type="http://schemas.openxmlformats.org/officeDocument/2006/relationships/tags" Target="../tags/tag202.xml" /><Relationship Id="rId14" Type="http://schemas.openxmlformats.org/officeDocument/2006/relationships/tags" Target="../tags/tag203.xml" /><Relationship Id="rId15" Type="http://schemas.openxmlformats.org/officeDocument/2006/relationships/tags" Target="../tags/tag204.xml" /><Relationship Id="rId16" Type="http://schemas.openxmlformats.org/officeDocument/2006/relationships/tags" Target="../tags/tag205.xml" /><Relationship Id="rId17" Type="http://schemas.openxmlformats.org/officeDocument/2006/relationships/tags" Target="../tags/tag206.xml" /><Relationship Id="rId2" Type="http://schemas.openxmlformats.org/officeDocument/2006/relationships/tags" Target="../tags/tag191.xml" /><Relationship Id="rId3" Type="http://schemas.openxmlformats.org/officeDocument/2006/relationships/tags" Target="../tags/tag192.xml" /><Relationship Id="rId4" Type="http://schemas.openxmlformats.org/officeDocument/2006/relationships/tags" Target="../tags/tag193.xml" /><Relationship Id="rId5" Type="http://schemas.openxmlformats.org/officeDocument/2006/relationships/tags" Target="../tags/tag194.xml" /><Relationship Id="rId6" Type="http://schemas.openxmlformats.org/officeDocument/2006/relationships/tags" Target="../tags/tag195.xml" /><Relationship Id="rId7" Type="http://schemas.openxmlformats.org/officeDocument/2006/relationships/tags" Target="../tags/tag196.xml" /><Relationship Id="rId8" Type="http://schemas.openxmlformats.org/officeDocument/2006/relationships/tags" Target="../tags/tag197.xml" /><Relationship Id="rId9" Type="http://schemas.openxmlformats.org/officeDocument/2006/relationships/tags" Target="../tags/tag19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15.xml" /><Relationship Id="rId11" Type="http://schemas.openxmlformats.org/officeDocument/2006/relationships/tags" Target="../tags/tag216.xml" /><Relationship Id="rId12" Type="http://schemas.openxmlformats.org/officeDocument/2006/relationships/tags" Target="../tags/tag217.xml" /><Relationship Id="rId2" Type="http://schemas.openxmlformats.org/officeDocument/2006/relationships/tags" Target="../tags/tag207.xml" /><Relationship Id="rId3" Type="http://schemas.openxmlformats.org/officeDocument/2006/relationships/tags" Target="../tags/tag208.xml" /><Relationship Id="rId4" Type="http://schemas.openxmlformats.org/officeDocument/2006/relationships/tags" Target="../tags/tag209.xml" /><Relationship Id="rId5" Type="http://schemas.openxmlformats.org/officeDocument/2006/relationships/tags" Target="../tags/tag210.xml" /><Relationship Id="rId6" Type="http://schemas.openxmlformats.org/officeDocument/2006/relationships/tags" Target="../tags/tag211.xml" /><Relationship Id="rId7" Type="http://schemas.openxmlformats.org/officeDocument/2006/relationships/tags" Target="../tags/tag212.xml" /><Relationship Id="rId8" Type="http://schemas.openxmlformats.org/officeDocument/2006/relationships/tags" Target="../tags/tag213.xml" /><Relationship Id="rId9" Type="http://schemas.openxmlformats.org/officeDocument/2006/relationships/tags" Target="../tags/tag214.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218.xml" /><Relationship Id="rId3" Type="http://schemas.openxmlformats.org/officeDocument/2006/relationships/tags" Target="../tags/tag219.xml" /><Relationship Id="rId4" Type="http://schemas.openxmlformats.org/officeDocument/2006/relationships/tags" Target="../tags/tag220.xml" /><Relationship Id="rId5" Type="http://schemas.openxmlformats.org/officeDocument/2006/relationships/tags" Target="../tags/tag221.xml" /><Relationship Id="rId6" Type="http://schemas.openxmlformats.org/officeDocument/2006/relationships/tags" Target="../tags/tag22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3073" name="副标题 3"/>
          <p:cNvSpPr txBox="1"/>
          <p:nvPr>
            <p:custDataLst>
              <p:tags r:id="rId3"/>
            </p:custDataLst>
          </p:nvPr>
        </p:nvSpPr>
        <p:spPr>
          <a:xfrm>
            <a:off x="969963" y="28575"/>
            <a:ext cx="10801350" cy="808038"/>
          </a:xfrm>
          <a:prstGeom prst="rect">
            <a:avLst/>
          </a:prstGeom>
        </p:spPr>
        <p:txBody>
          <a:bodyPr lIns="102397" tIns="51199" rIns="102397" bIns="51199" anchor="ctr" anchorCtr="0"/>
          <a:lstStyle>
            <a:defPPr>
              <a:defRPr lang="zh-CN"/>
            </a:defPPr>
            <a:lvl1pPr marL="457200" indent="-457200" algn="l" defTabSz="1218565" rtl="0" eaLnBrk="1" fontAlgn="base" latinLnBrk="0" hangingPunct="1">
              <a:lnSpc>
                <a:spcPct val="100000"/>
              </a:lnSpc>
              <a:spcBef>
                <a:spcPct val="20000"/>
              </a:spcBef>
              <a:spcAft>
                <a:spcPct val="0"/>
              </a:spcAft>
              <a:buClrTx/>
              <a:buSzTx/>
              <a:buFont typeface="Arial" pitchFamily="34" charset="0"/>
              <a:buChar char="•"/>
              <a:defRPr lang="zh-CN" altLang="en-US" sz="4300" b="0" i="0" u="none" kern="1200" baseline="0">
                <a:solidFill>
                  <a:schemeClr val="tx1"/>
                </a:solidFill>
                <a:latin typeface="+mn-lt"/>
                <a:ea typeface="+mn-ea"/>
                <a:cs typeface="+mn-cs"/>
              </a:defRPr>
            </a:lvl1pPr>
            <a:lvl2pPr marL="990600" indent="-381000" algn="l" defTabSz="1218565" rtl="0" eaLnBrk="1" fontAlgn="base" latinLnBrk="0" hangingPunct="1">
              <a:lnSpc>
                <a:spcPct val="100000"/>
              </a:lnSpc>
              <a:spcBef>
                <a:spcPct val="20000"/>
              </a:spcBef>
              <a:spcAft>
                <a:spcPct val="0"/>
              </a:spcAft>
              <a:buClrTx/>
              <a:buSzTx/>
              <a:buFont typeface="Arial" pitchFamily="34" charset="0"/>
              <a:buChar char="–"/>
              <a:defRPr lang="zh-CN" altLang="en-US" sz="3700" b="0" i="0" u="none" kern="1200" baseline="0">
                <a:solidFill>
                  <a:schemeClr val="tx1"/>
                </a:solidFill>
                <a:latin typeface="+mn-lt"/>
                <a:ea typeface="+mn-ea"/>
                <a:cs typeface="+mn-cs"/>
              </a:defRPr>
            </a:lvl2pPr>
            <a:lvl3pPr marL="1524000" indent="-304800" algn="l" defTabSz="1218565" rtl="0" eaLnBrk="1" fontAlgn="base" latinLnBrk="0" hangingPunct="1">
              <a:lnSpc>
                <a:spcPct val="100000"/>
              </a:lnSpc>
              <a:spcBef>
                <a:spcPct val="20000"/>
              </a:spcBef>
              <a:spcAft>
                <a:spcPct val="0"/>
              </a:spcAft>
              <a:buClrTx/>
              <a:buSzTx/>
              <a:buFont typeface="Arial" pitchFamily="34" charset="0"/>
              <a:buChar char="•"/>
              <a:defRPr lang="zh-CN" altLang="en-US" sz="3200" b="0" i="0" u="none" kern="1200" baseline="0">
                <a:solidFill>
                  <a:schemeClr val="tx1"/>
                </a:solidFill>
                <a:latin typeface="+mn-lt"/>
                <a:ea typeface="+mn-ea"/>
                <a:cs typeface="+mn-cs"/>
              </a:defRPr>
            </a:lvl3pPr>
            <a:lvl4pPr marL="2133600" indent="-304800" algn="l" defTabSz="1218565" rtl="0" eaLnBrk="1" fontAlgn="base" latinLnBrk="0" hangingPunct="1">
              <a:lnSpc>
                <a:spcPct val="100000"/>
              </a:lnSpc>
              <a:spcBef>
                <a:spcPct val="20000"/>
              </a:spcBef>
              <a:spcAft>
                <a:spcPct val="0"/>
              </a:spcAft>
              <a:buClrTx/>
              <a:buSzTx/>
              <a:buFont typeface="Arial" pitchFamily="34" charset="0"/>
              <a:buChar char="–"/>
              <a:defRPr lang="zh-CN" altLang="en-US" sz="2700" b="0" i="0" u="none" kern="1200" baseline="0">
                <a:solidFill>
                  <a:schemeClr val="tx1"/>
                </a:solidFill>
                <a:latin typeface="+mn-lt"/>
                <a:ea typeface="+mn-ea"/>
                <a:cs typeface="+mn-cs"/>
              </a:defRPr>
            </a:lvl4pPr>
            <a:lvl5pPr marL="2743200" indent="-304800" algn="l" defTabSz="1218565" rtl="0" eaLnBrk="1" fontAlgn="base" latinLnBrk="0" hangingPunct="1">
              <a:lnSpc>
                <a:spcPct val="100000"/>
              </a:lnSpc>
              <a:spcBef>
                <a:spcPct val="20000"/>
              </a:spcBef>
              <a:spcAft>
                <a:spcPct val="0"/>
              </a:spcAft>
              <a:buClrTx/>
              <a:buSzTx/>
              <a:buFont typeface="Arial" pitchFamily="34" charset="0"/>
              <a:buChar char="»"/>
              <a:defRPr lang="zh-CN" altLang="en-US" sz="2700" b="0" i="0" u="none" kern="1200" baseline="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lang="zh-CN" altLang="en-US"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lang="zh-CN" altLang="en-US"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lang="zh-CN" altLang="en-US"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lang="zh-CN" altLang="en-US" sz="2700" kern="1200">
                <a:solidFill>
                  <a:schemeClr val="tx1"/>
                </a:solidFill>
                <a:latin typeface="+mn-lt"/>
                <a:ea typeface="+mn-ea"/>
                <a:cs typeface="+mn-cs"/>
              </a:defRPr>
            </a:lvl9pPr>
          </a:lstStyle>
          <a:p>
            <a:pPr marL="0" marR="0" lvl="0" indent="0" algn="ctr" defTabSz="1219200">
              <a:spcBef>
                <a:spcPct val="20000"/>
              </a:spcBef>
              <a:buClrTx/>
              <a:buFont typeface="Arial" pitchFamily="34" charset="0"/>
            </a:pPr>
            <a:r>
              <a:rPr lang="zh-CN" altLang="en-US" sz="5300" b="1" spc="0">
                <a:solidFill>
                  <a:srgbClr val="FF0000"/>
                </a:solidFill>
                <a:effectLst>
                  <a:outerShdw blurRad="38100" dist="38100" dir="2700000" algn="tl">
                    <a:srgbClr val="000000"/>
                  </a:outerShdw>
                </a:effectLst>
              </a:rPr>
              <a:t>第三章</a:t>
            </a:r>
            <a:r>
              <a:rPr lang="en-US" altLang="zh-CN" sz="5300" b="1" spc="0">
                <a:solidFill>
                  <a:srgbClr val="FF0000"/>
                </a:solidFill>
                <a:effectLst>
                  <a:outerShdw blurRad="38100" dist="38100" dir="2700000" algn="tl">
                    <a:srgbClr val="000000"/>
                  </a:outerShdw>
                </a:effectLst>
                <a:ea typeface="微软雅黑" pitchFamily="34" charset="-122"/>
              </a:rPr>
              <a:t>   </a:t>
            </a:r>
            <a:r>
              <a:rPr lang="zh-CN" altLang="en-US" sz="5300" b="1" spc="0">
                <a:solidFill>
                  <a:srgbClr val="FF0000"/>
                </a:solidFill>
                <a:effectLst>
                  <a:outerShdw blurRad="38100" dist="38100" dir="2700000" algn="tl">
                    <a:srgbClr val="000000"/>
                  </a:outerShdw>
                </a:effectLst>
              </a:rPr>
              <a:t>水溶液中的离子反应与平衡</a:t>
            </a:r>
            <a:endParaRPr lang="zh-CN" altLang="en-US" sz="5300" b="1">
              <a:solidFill>
                <a:srgbClr val="FF0000"/>
              </a:solidFill>
              <a:effectLst>
                <a:outerShdw blurRad="38100" dist="38100" dir="2700000" algn="tl">
                  <a:srgbClr val="000000"/>
                </a:outerShdw>
              </a:effectLst>
            </a:endParaRPr>
          </a:p>
        </p:txBody>
      </p:sp>
      <p:sp>
        <p:nvSpPr>
          <p:cNvPr id="3074" name="标题 2"/>
          <p:cNvSpPr txBox="1"/>
          <p:nvPr>
            <p:custDataLst>
              <p:tags r:id="rId4"/>
            </p:custDataLst>
          </p:nvPr>
        </p:nvSpPr>
        <p:spPr>
          <a:xfrm>
            <a:off x="2798763" y="779463"/>
            <a:ext cx="5726113" cy="811213"/>
          </a:xfrm>
          <a:prstGeom prst="rect">
            <a:avLst/>
          </a:prstGeom>
        </p:spPr>
        <p:txBody>
          <a:bodyPr lIns="102397" tIns="51199" rIns="102397" bIns="51199" anchor="t" anchorCtr="0"/>
          <a:lstStyle>
            <a:defPPr>
              <a:defRPr lang="zh-CN"/>
            </a:defPPr>
            <a:lvl1pPr marL="0" indent="0" algn="ctr" defTabSz="1218565" rtl="0" eaLnBrk="1" fontAlgn="base" latinLnBrk="0" hangingPunct="1">
              <a:lnSpc>
                <a:spcPct val="100000"/>
              </a:lnSpc>
              <a:spcBef>
                <a:spcPct val="0"/>
              </a:spcBef>
              <a:spcAft>
                <a:spcPct val="0"/>
              </a:spcAft>
              <a:buClrTx/>
              <a:buSzTx/>
              <a:buFontTx/>
              <a:buNone/>
              <a:defRPr lang="zh-CN" altLang="en-US" sz="5900" b="0" i="0" u="none" kern="1200" baseline="0">
                <a:solidFill>
                  <a:schemeClr val="tx1"/>
                </a:solidFill>
                <a:latin typeface="+mj-lt"/>
                <a:ea typeface="+mj-ea"/>
                <a:cs typeface="+mj-cs"/>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273050" marR="0" lvl="0" indent="-273050" defTabSz="1219200">
              <a:buClrTx/>
              <a:buFontTx/>
              <a:tabLst>
                <a:tab pos="2520950"/>
              </a:tabLst>
            </a:pPr>
            <a:r>
              <a:rPr lang="zh-CN" altLang="en-US" sz="4800" b="1" spc="0">
                <a:effectLst>
                  <a:outerShdw blurRad="38100" dist="38100" dir="2700000" algn="tl">
                    <a:srgbClr val="FFFFFF"/>
                  </a:outerShdw>
                </a:effectLst>
              </a:rPr>
              <a:t>第一节　电离平衡</a:t>
            </a:r>
            <a:endParaRPr lang="zh-CN" altLang="en-US" sz="4800" b="1">
              <a:effectLst>
                <a:outerShdw blurRad="38100" dist="38100" dir="2700000" algn="tl">
                  <a:srgbClr val="FFFFFF"/>
                </a:outerShdw>
              </a:effectLst>
            </a:endParaRPr>
          </a:p>
        </p:txBody>
      </p:sp>
      <p:sp>
        <p:nvSpPr>
          <p:cNvPr id="3075" name="文本框 13356"/>
          <p:cNvSpPr/>
          <p:nvPr>
            <p:custDataLst>
              <p:tags r:id="rId5"/>
            </p:custDataLst>
          </p:nvPr>
        </p:nvSpPr>
        <p:spPr>
          <a:xfrm>
            <a:off x="1957388" y="5915025"/>
            <a:ext cx="8832850" cy="615950"/>
          </a:xfrm>
          <a:prstGeom prst="rect">
            <a:avLst/>
          </a:prstGeom>
          <a:noFill/>
          <a:ln>
            <a:noFill/>
            <a:miter lim="800000"/>
          </a:ln>
        </p:spPr>
        <p:txBody>
          <a:bodyPr lIns="121917" tIns="60958" rIns="121917" bIns="60958"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r>
              <a:rPr lang="zh-CN" altLang="en-US" sz="3200" b="1"/>
              <a:t>议课时间</a:t>
            </a:r>
            <a:r>
              <a:rPr lang="en-US" altLang="zh-CN" sz="3200" b="1">
                <a:latin typeface="微软雅黑" pitchFamily="34" charset="-122"/>
              </a:rPr>
              <a:t>:</a:t>
            </a:r>
            <a:r>
              <a:rPr lang="en-US" altLang="zh-CN" sz="3200" b="1"/>
              <a:t>10</a:t>
            </a:r>
            <a:r>
              <a:rPr lang="zh-CN" altLang="en-US" sz="3200" b="1"/>
              <a:t>月</a:t>
            </a:r>
            <a:r>
              <a:rPr lang="en-US" altLang="zh-CN" sz="3200" b="1"/>
              <a:t>21</a:t>
            </a:r>
            <a:r>
              <a:rPr lang="zh-CN" altLang="en-US" sz="3200" b="1"/>
              <a:t>日       上课时间</a:t>
            </a:r>
            <a:r>
              <a:rPr lang="en-US" altLang="zh-CN" sz="3200" b="1">
                <a:latin typeface="微软雅黑" pitchFamily="34" charset="-122"/>
              </a:rPr>
              <a:t>:</a:t>
            </a:r>
            <a:r>
              <a:rPr lang="en-US" altLang="zh-CN" sz="3200" b="1"/>
              <a:t>10</a:t>
            </a:r>
            <a:r>
              <a:rPr lang="zh-CN" altLang="en-US" sz="3200" b="1"/>
              <a:t>月</a:t>
            </a:r>
            <a:r>
              <a:rPr lang="en-US" altLang="zh-CN" sz="3200" b="1"/>
              <a:t>26</a:t>
            </a:r>
            <a:r>
              <a:rPr lang="zh-CN" altLang="en-US" sz="3200" b="1"/>
              <a:t>日</a:t>
            </a:r>
            <a:endParaRPr lang="zh-CN" altLang="en-US" sz="3200" b="1"/>
          </a:p>
        </p:txBody>
      </p:sp>
      <p:sp>
        <p:nvSpPr>
          <p:cNvPr id="3076" name="矩形 268290"/>
          <p:cNvSpPr>
            <a:spLocks noChangeAspect="1"/>
          </p:cNvSpPr>
          <p:nvPr>
            <p:custDataLst>
              <p:tags r:id="rId6"/>
            </p:custDataLst>
          </p:nvPr>
        </p:nvSpPr>
        <p:spPr bwMode="auto">
          <a:xfrm>
            <a:off x="914400" y="1581150"/>
            <a:ext cx="10458449" cy="1801813"/>
          </a:xfrm>
          <a:prstGeom prst="rect">
            <a:avLst/>
          </a:prstGeom>
        </p:spPr>
        <p:txBody>
          <a:bodyPr wrap="none" numCol="1" fromWordArt="1">
            <a:prstTxWarp prst="textPlain">
              <a:avLst>
                <a:gd name="adj" fmla="val 50236"/>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0" cap="none" spc="0" normalizeH="0" baseline="0" noProof="0">
                <a:ln w="12700">
                  <a:solidFill>
                    <a:schemeClr val="tx1"/>
                  </a:solidFill>
                  <a:round/>
                </a:ln>
                <a:solidFill>
                  <a:srgbClr val="0000FF"/>
                </a:solidFill>
                <a:effectLst>
                  <a:outerShdw dist="35921" dir="2700000" sy="50000" kx="2115830" algn="bl" rotWithShape="0">
                    <a:srgbClr val="C0C0C0">
                      <a:alpha val="79999"/>
                    </a:srgbClr>
                  </a:outerShdw>
                </a:effectLst>
                <a:uLnTx/>
                <a:uFillTx/>
                <a:latin typeface="楷体" charset="-122"/>
                <a:ea typeface="楷体" panose="02010609060101010101" charset="-122"/>
                <a:cs typeface="+mn-cs"/>
              </a:rPr>
              <a:t>第</a:t>
            </a:r>
            <a:r>
              <a:rPr kumimoji="0" lang="en-US" altLang="zh-CN" sz="3200" b="1" i="0" u="none" strike="noStrike" kern="10" cap="none" spc="0" normalizeH="0" baseline="0" noProof="0">
                <a:ln w="12700">
                  <a:solidFill>
                    <a:schemeClr val="tx1"/>
                  </a:solidFill>
                  <a:round/>
                </a:ln>
                <a:solidFill>
                  <a:srgbClr val="0000FF"/>
                </a:solidFill>
                <a:effectLst>
                  <a:outerShdw dist="35921" dir="2700000" sy="50000" kx="2115830" algn="bl" rotWithShape="0">
                    <a:srgbClr val="C0C0C0">
                      <a:alpha val="79999"/>
                    </a:srgbClr>
                  </a:outerShdw>
                </a:effectLst>
                <a:uLnTx/>
                <a:uFillTx/>
                <a:latin typeface="楷体" charset="-122"/>
                <a:ea typeface="楷体" panose="02010609060101010101" charset="-122"/>
                <a:cs typeface="+mn-cs"/>
              </a:rPr>
              <a:t>2</a:t>
            </a:r>
            <a:r>
              <a:rPr kumimoji="0" lang="zh-CN" altLang="en-US" sz="3200" b="1" i="0" u="none" strike="noStrike" kern="10" cap="none" spc="0" normalizeH="0" baseline="0" noProof="0">
                <a:ln w="12700">
                  <a:solidFill>
                    <a:schemeClr val="tx1"/>
                  </a:solidFill>
                  <a:round/>
                </a:ln>
                <a:solidFill>
                  <a:srgbClr val="0000FF"/>
                </a:solidFill>
                <a:effectLst>
                  <a:outerShdw dist="35921" dir="2700000" sy="50000" kx="2115830" algn="bl" rotWithShape="0">
                    <a:srgbClr val="C0C0C0">
                      <a:alpha val="79999"/>
                    </a:srgbClr>
                  </a:outerShdw>
                </a:effectLst>
                <a:uLnTx/>
                <a:uFillTx/>
                <a:latin typeface="楷体" charset="-122"/>
                <a:ea typeface="楷体" panose="02010609060101010101" charset="-122"/>
                <a:cs typeface="+mn-cs"/>
              </a:rPr>
              <a:t>课时 电离平衡及其影响因素</a:t>
            </a:r>
            <a:endParaRPr kumimoji="0" lang="en-US" altLang="zh-CN" sz="3200" b="1" i="0" u="none" strike="noStrike" kern="10" cap="none" spc="0" normalizeH="0" baseline="0" noProof="0">
              <a:ln w="12700">
                <a:solidFill>
                  <a:schemeClr val="tx1"/>
                </a:solidFill>
                <a:round/>
              </a:ln>
              <a:solidFill>
                <a:srgbClr val="0000FF"/>
              </a:solidFill>
              <a:effectLst>
                <a:outerShdw dist="35921" dir="2700000" sy="50000" kx="2115830" algn="bl" rotWithShape="0">
                  <a:srgbClr val="C0C0C0">
                    <a:alpha val="79999"/>
                  </a:srgbClr>
                </a:outerShdw>
              </a:effectLst>
              <a:uLnTx/>
              <a:uFillTx/>
              <a:latin typeface="楷体" charset="-122"/>
              <a:ea typeface="楷体" panose="02010609060101010101"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3200" b="1" i="0" u="none" strike="noStrike" kern="10" cap="none" spc="0" normalizeH="0" baseline="0" noProof="0">
              <a:ln w="12700">
                <a:solidFill>
                  <a:schemeClr val="tx1"/>
                </a:solidFill>
                <a:round/>
              </a:ln>
              <a:solidFill>
                <a:srgbClr val="0000FF"/>
              </a:solidFill>
              <a:effectLst>
                <a:outerShdw dist="35921" dir="2700000" sy="50000" kx="2115830" algn="bl" rotWithShape="0">
                  <a:srgbClr val="C0C0C0">
                    <a:alpha val="79999"/>
                  </a:srgbClr>
                </a:outerShdw>
              </a:effectLst>
              <a:uLnTx/>
              <a:uFillTx/>
              <a:latin typeface="楷体" charset="-122"/>
              <a:ea typeface="楷体" panose="02010609060101010101" charset="-122"/>
              <a:cs typeface="+mn-cs"/>
            </a:endParaRPr>
          </a:p>
        </p:txBody>
      </p:sp>
      <p:sp>
        <p:nvSpPr>
          <p:cNvPr id="3077" name="矩形 4098"/>
          <p:cNvSpPr/>
          <p:nvPr>
            <p:custDataLst>
              <p:tags r:id="rId7"/>
            </p:custDataLst>
          </p:nvPr>
        </p:nvSpPr>
        <p:spPr>
          <a:xfrm>
            <a:off x="0" y="2333625"/>
            <a:ext cx="5238750" cy="1014413"/>
          </a:xfrm>
          <a:prstGeom prst="rect">
            <a:avLst/>
          </a:prstGeom>
          <a:solidFill>
            <a:schemeClr val="bg1"/>
          </a:solidFill>
          <a:ln w="9525">
            <a:noFill/>
          </a:ln>
        </p:spPr>
        <p:txBody>
          <a:bodyPr>
            <a:spAutoFit/>
          </a:bodyPr>
          <a:lstStyle/>
          <a:p>
            <a:pPr marL="0" marR="0" lvl="0" indent="0" algn="just" defTabSz="914400" rtl="0" eaLnBrk="1" fontAlgn="base" latinLnBrk="0" hangingPunct="1">
              <a:lnSpc>
                <a:spcPct val="125000"/>
              </a:lnSpc>
              <a:spcBef>
                <a:spcPct val="0"/>
              </a:spcBef>
              <a:spcAft>
                <a:spcPct val="0"/>
              </a:spcAft>
              <a:buClrTx/>
              <a:buSzTx/>
              <a:buFont typeface="Times New Roman" pitchFamily="18" charset="0"/>
              <a:buNone/>
              <a:defRPr/>
            </a:pPr>
            <a:r>
              <a:rPr kumimoji="0" lang="en-US" altLang="zh-CN" sz="2400" b="1" i="0" u="none" strike="noStrike" kern="1200" cap="none" spc="0" normalizeH="0" baseline="0" noProof="0">
                <a:ln>
                  <a:noFill/>
                </a:ln>
                <a:solidFill>
                  <a:srgbClr val="FF0000"/>
                </a:solidFill>
                <a:effectLst/>
                <a:uLnTx/>
                <a:uFillTx/>
                <a:latin typeface="Times New Roman" pitchFamily="18" charset="0"/>
                <a:ea typeface="微软雅黑" pitchFamily="34" charset="-122"/>
                <a:cs typeface="+mn-cs"/>
              </a:rPr>
              <a:t> </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学习目标</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1min</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 </a:t>
            </a:r>
            <a:endPar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endParaRPr>
          </a:p>
        </p:txBody>
      </p:sp>
      <p:sp>
        <p:nvSpPr>
          <p:cNvPr id="3078" name="矩形 1"/>
          <p:cNvSpPr/>
          <p:nvPr>
            <p:custDataLst>
              <p:tags r:id="rId8"/>
            </p:custDataLst>
          </p:nvPr>
        </p:nvSpPr>
        <p:spPr>
          <a:xfrm>
            <a:off x="0" y="3219450"/>
            <a:ext cx="7286625" cy="1620838"/>
          </a:xfrm>
          <a:prstGeom prst="rect">
            <a:avLst/>
          </a:prstGeom>
          <a:noFill/>
          <a:ln>
            <a:noFill/>
            <a:miter lim="800000"/>
          </a:ln>
        </p:spPr>
        <p:txBody>
          <a:bodyPr lIns="68580" tIns="34290" rIns="68580" bIns="34290"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lvl="0" indent="0" defTabSz="914400" eaLnBrk="0" hangingPunct="0">
              <a:lnSpc>
                <a:spcPct val="120000"/>
              </a:lnSpc>
              <a:buFont typeface="Wingdings" pitchFamily="2" charset="2"/>
              <a:tabLst>
                <a:tab pos="3000375"/>
              </a:tabLst>
            </a:pPr>
            <a:r>
              <a:rPr lang="en-US" altLang="en-US" sz="2800" b="1">
                <a:latin typeface="微软雅黑" pitchFamily="34" charset="-122"/>
              </a:rPr>
              <a:t>1</a:t>
            </a:r>
            <a:r>
              <a:rPr lang="en-US" altLang="zh-CN" sz="2800" b="1">
                <a:latin typeface="微软雅黑" pitchFamily="34" charset="-122"/>
              </a:rPr>
              <a:t>.</a:t>
            </a:r>
            <a:r>
              <a:rPr lang="zh-CN" altLang="en-US" sz="2800" b="1"/>
              <a:t>理解电离平衡的建立过程和特征</a:t>
            </a:r>
            <a:r>
              <a:rPr lang="en-US" altLang="en-US" sz="2800" b="1">
                <a:latin typeface="微软雅黑" pitchFamily="34" charset="-122"/>
              </a:rPr>
              <a:t>。</a:t>
            </a:r>
            <a:endParaRPr lang="en-US" altLang="zh-CN" sz="2800" b="1">
              <a:latin typeface="微软雅黑" pitchFamily="34" charset="-122"/>
            </a:endParaRPr>
          </a:p>
          <a:p>
            <a:pPr marL="0" lvl="0" indent="0" defTabSz="914400" eaLnBrk="0" hangingPunct="0">
              <a:lnSpc>
                <a:spcPct val="120000"/>
              </a:lnSpc>
              <a:buFont typeface="Wingdings" pitchFamily="2" charset="2"/>
              <a:tabLst>
                <a:tab pos="3000375"/>
              </a:tabLst>
            </a:pPr>
            <a:r>
              <a:rPr lang="en-US" altLang="en-US" sz="2800" b="1">
                <a:latin typeface="微软雅黑" pitchFamily="34" charset="-122"/>
              </a:rPr>
              <a:t>2</a:t>
            </a:r>
            <a:r>
              <a:rPr lang="en-US" altLang="zh-CN" sz="2800" b="1">
                <a:latin typeface="微软雅黑" pitchFamily="34" charset="-122"/>
              </a:rPr>
              <a:t>.</a:t>
            </a:r>
            <a:r>
              <a:rPr lang="zh-CN" altLang="en-US" sz="2800" b="1"/>
              <a:t>掌握电离平衡的影响因素。</a:t>
            </a:r>
            <a:endParaRPr lang="en-US" altLang="zh-CN" sz="2800" b="1"/>
          </a:p>
          <a:p>
            <a:pPr marL="0" lvl="0" indent="0" defTabSz="914400" eaLnBrk="0" hangingPunct="0">
              <a:lnSpc>
                <a:spcPct val="120000"/>
              </a:lnSpc>
              <a:buFont typeface="Wingdings" pitchFamily="2" charset="2"/>
              <a:tabLst>
                <a:tab pos="3000375"/>
              </a:tabLst>
            </a:pPr>
            <a:r>
              <a:rPr lang="en-US" altLang="zh-CN" sz="2800" b="1">
                <a:latin typeface="微软雅黑" pitchFamily="34" charset="-122"/>
              </a:rPr>
              <a:t>3.</a:t>
            </a:r>
            <a:r>
              <a:rPr lang="zh-CN" altLang="en-US" sz="2800" b="1"/>
              <a:t>会用勒夏特列原理分析电离平衡移动。</a:t>
            </a:r>
            <a:endParaRPr lang="en-US" altLang="en-US" sz="2800" b="1">
              <a:latin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076"/>
                                        </p:tgtEl>
                                        <p:attrNameLst>
                                          <p:attrName>style.visibility</p:attrName>
                                        </p:attrNameLst>
                                      </p:cBhvr>
                                      <p:to>
                                        <p:strVal val="visible"/>
                                      </p:to>
                                    </p:set>
                                    <p:anim by="(-#ppt_w*2)" calcmode="lin" valueType="num">
                                      <p:cBhvr>
                                        <p:cTn id="7" dur="1000" autoRev="1" fill="hold">
                                          <p:stCondLst>
                                            <p:cond delay="0"/>
                                          </p:stCondLst>
                                        </p:cTn>
                                        <p:tgtEl>
                                          <p:spTgt spid="3076"/>
                                        </p:tgtEl>
                                        <p:attrNameLst>
                                          <p:attrName>ppt_w</p:attrName>
                                        </p:attrNameLst>
                                      </p:cBhvr>
                                    </p:anim>
                                    <p:anim by="(#ppt_w*0.50)" calcmode="lin" valueType="num">
                                      <p:cBhvr>
                                        <p:cTn id="8" dur="1000" decel="50000" autoRev="1" fill="hold">
                                          <p:stCondLst>
                                            <p:cond delay="0"/>
                                          </p:stCondLst>
                                        </p:cTn>
                                        <p:tgtEl>
                                          <p:spTgt spid="3076"/>
                                        </p:tgtEl>
                                        <p:attrNameLst>
                                          <p:attrName>ppt_x</p:attrName>
                                        </p:attrNameLst>
                                      </p:cBhvr>
                                    </p:anim>
                                    <p:anim from="(-#ppt_h/2)" to="(#ppt_y)" calcmode="lin" valueType="num">
                                      <p:cBhvr>
                                        <p:cTn id="9" dur="2000" fill="hold">
                                          <p:stCondLst>
                                            <p:cond delay="0"/>
                                          </p:stCondLst>
                                        </p:cTn>
                                        <p:tgtEl>
                                          <p:spTgt spid="3076"/>
                                        </p:tgtEl>
                                        <p:attrNameLst>
                                          <p:attrName>ppt_y</p:attrName>
                                        </p:attrNameLst>
                                      </p:cBhvr>
                                    </p:anim>
                                    <p:animRot by="21600000">
                                      <p:cBhvr>
                                        <p:cTn id="10" dur="2000" fill="hold">
                                          <p:stCondLst>
                                            <p:cond delay="0"/>
                                          </p:stCondLst>
                                        </p:cTn>
                                        <p:tgtEl>
                                          <p:spTgt spid="3076"/>
                                        </p:tgtEl>
                                        <p:attrNameLst>
                                          <p:attrName>r</p:attrName>
                                        </p:attrNameLst>
                                      </p:cBhvr>
                                    </p:animRo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077"/>
                                        </p:tgtEl>
                                        <p:attrNameLst>
                                          <p:attrName>style.visibility</p:attrName>
                                        </p:attrNameLst>
                                      </p:cBhvr>
                                      <p:to>
                                        <p:strVal val="visible"/>
                                      </p:to>
                                    </p:set>
                                    <p:animEffect transition="in" filter="blinds(horizontal)">
                                      <p:cBhvr>
                                        <p:cTn id="15" dur="500" fill="hold"/>
                                        <p:tgtEl>
                                          <p:spTgt spid="3077"/>
                                        </p:tgtEl>
                                      </p:cBhvr>
                                    </p:animEffect>
                                  </p:childTnLst>
                                </p:cTn>
                              </p:par>
                              <p:par>
                                <p:cTn id="16" presetID="3" presetClass="entr" presetSubtype="10" fill="hold" grpId="1" nodeType="withEffect">
                                  <p:stCondLst>
                                    <p:cond delay="0"/>
                                  </p:stCondLst>
                                  <p:childTnLst>
                                    <p:set>
                                      <p:cBhvr>
                                        <p:cTn id="17" dur="1" fill="hold">
                                          <p:stCondLst>
                                            <p:cond delay="0"/>
                                          </p:stCondLst>
                                        </p:cTn>
                                        <p:tgtEl>
                                          <p:spTgt spid="3078"/>
                                        </p:tgtEl>
                                        <p:attrNameLst>
                                          <p:attrName>style.visibility</p:attrName>
                                        </p:attrNameLst>
                                      </p:cBhvr>
                                      <p:to>
                                        <p:strVal val="visible"/>
                                      </p:to>
                                    </p:set>
                                    <p:animEffect transition="in" filter="blinds(horizontal)">
                                      <p:cBhvr>
                                        <p:cTn id="18" dur="500" fill="hold"/>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P spid="3078" grpId="1"/>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12289" name="Text Box 2"/>
          <p:cNvSpPr txBox="1"/>
          <p:nvPr>
            <p:custDataLst>
              <p:tags r:id="rId3"/>
            </p:custDataLst>
          </p:nvPr>
        </p:nvSpPr>
        <p:spPr>
          <a:xfrm>
            <a:off x="1033463" y="115888"/>
            <a:ext cx="6192838" cy="831850"/>
          </a:xfrm>
          <a:prstGeom prst="rect">
            <a:avLst/>
          </a:prstGeom>
          <a:noFill/>
          <a:ln w="9525">
            <a:noFill/>
          </a:ln>
        </p:spPr>
        <p:txBody>
          <a:bodyPr anchor="t" anchorCtr="0">
            <a:spAutoFit/>
          </a:bodyPr>
          <a:lstStyle>
            <a:defPPr>
              <a:defRPr lang="zh-CN"/>
            </a:defPPr>
            <a:lvl1pPr marL="342900" indent="-342900" algn="l" defTabSz="914400" rtl="0" eaLnBrk="0" fontAlgn="base" hangingPunct="0">
              <a:lnSpc>
                <a:spcPct val="100000"/>
              </a:lnSpc>
              <a:spcBef>
                <a:spcPct val="20000"/>
              </a:spcBef>
              <a:spcAft>
                <a:spcPct val="0"/>
              </a:spcAft>
              <a:buClrTx/>
              <a:buSzTx/>
              <a:buFontTx/>
              <a:buChar char="•"/>
              <a:defRPr lang="zh-CN" altLang="en-US" sz="3200" b="0" i="0" u="none"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lang="zh-CN" altLang="en-US" sz="2800" b="0" i="0" u="none" baseline="0">
                <a:solidFill>
                  <a:schemeClr val="tx1"/>
                </a:solidFill>
                <a:latin typeface="+mn-lt"/>
                <a:ea typeface="+mn-ea"/>
              </a:defRPr>
            </a:lvl2pPr>
            <a:lvl3pPr marL="1143000" indent="-228600" algn="l" defTabSz="914400" rtl="0" eaLnBrk="0" fontAlgn="base" hangingPunct="0">
              <a:lnSpc>
                <a:spcPct val="100000"/>
              </a:lnSpc>
              <a:spcBef>
                <a:spcPct val="20000"/>
              </a:spcBef>
              <a:spcAft>
                <a:spcPct val="0"/>
              </a:spcAft>
              <a:buClrTx/>
              <a:buSzTx/>
              <a:buFontTx/>
              <a:buChar char="•"/>
              <a:defRPr lang="zh-CN" altLang="en-US" sz="2400" b="0" i="0" u="none" baseline="0">
                <a:solidFill>
                  <a:schemeClr val="tx1"/>
                </a:solidFill>
                <a:latin typeface="+mn-lt"/>
                <a:ea typeface="+mn-ea"/>
              </a:defRPr>
            </a:lvl3pPr>
            <a:lvl4pPr marL="16002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4pPr>
            <a:lvl5pPr marL="20574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5pPr>
          </a:lstStyle>
          <a:p>
            <a:pPr marL="0" marR="0" lvl="0" indent="0">
              <a:spcBef>
                <a:spcPct val="50000"/>
              </a:spcBef>
              <a:buClrTx/>
              <a:buFontTx/>
            </a:pP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当堂检测</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(10</a:t>
            </a: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min</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a:t>
            </a:r>
            <a:endParaRPr lang="zh-CN" altLang="en-US" sz="4800" b="1">
              <a:solidFill>
                <a:srgbClr val="FF0000"/>
              </a:solidFill>
              <a:effectLst>
                <a:outerShdw blurRad="38100" dist="38100" dir="2700000" algn="tl">
                  <a:srgbClr val="000000"/>
                </a:outerShdw>
              </a:effectLst>
              <a:latin typeface="微软雅黑" pitchFamily="34" charset="-122"/>
              <a:sym typeface="微软雅黑" pitchFamily="34" charset="-122"/>
            </a:endParaRPr>
          </a:p>
        </p:txBody>
      </p:sp>
      <p:sp>
        <p:nvSpPr>
          <p:cNvPr id="12290" name="矩形 3"/>
          <p:cNvSpPr/>
          <p:nvPr>
            <p:custDataLst>
              <p:tags r:id="rId4"/>
            </p:custDataLst>
          </p:nvPr>
        </p:nvSpPr>
        <p:spPr>
          <a:xfrm>
            <a:off x="123825" y="900113"/>
            <a:ext cx="12068175" cy="5262563"/>
          </a:xfrm>
          <a:prstGeom prst="rect">
            <a:avLst/>
          </a:prstGeom>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lnSpc>
                <a:spcPct val="120000"/>
              </a:lnSpc>
              <a:buClrTx/>
              <a:buFontTx/>
            </a:pPr>
            <a:r>
              <a:rPr lang="en-US" altLang="zh-CN" sz="2800" b="1" spc="0">
                <a:latin typeface="微软雅黑" pitchFamily="34" charset="-122"/>
                <a:ea typeface="微软雅黑" pitchFamily="34" charset="-122"/>
              </a:rPr>
              <a:t>3.</a:t>
            </a:r>
            <a:r>
              <a:rPr lang="zh-CN" altLang="en-US" sz="2800" b="1" spc="0">
                <a:latin typeface="微软雅黑" pitchFamily="34" charset="-122"/>
              </a:rPr>
              <a:t>已知弱电解质电离时吸热过程</a:t>
            </a:r>
            <a:r>
              <a:rPr lang="en-US" altLang="zh-CN" sz="2800" b="1" spc="0">
                <a:latin typeface="微软雅黑" pitchFamily="34" charset="-122"/>
              </a:rPr>
              <a:t>,</a:t>
            </a:r>
            <a:r>
              <a:rPr lang="zh-CN" altLang="en-US" sz="2800" b="1" spc="0">
                <a:latin typeface="微软雅黑" pitchFamily="34" charset="-122"/>
              </a:rPr>
              <a:t>试判断</a:t>
            </a:r>
            <a:r>
              <a:rPr lang="en-US" altLang="zh-CN" sz="2800" b="1" spc="0">
                <a:latin typeface="微软雅黑" pitchFamily="34" charset="-122"/>
              </a:rPr>
              <a:t>:</a:t>
            </a:r>
            <a:r>
              <a:rPr lang="zh-CN" altLang="en-US" sz="2800" b="1" spc="0">
                <a:latin typeface="微软雅黑" pitchFamily="34" charset="-122"/>
              </a:rPr>
              <a:t>下列溶液中</a:t>
            </a:r>
            <a:r>
              <a:rPr lang="en-US" altLang="zh-CN" sz="2800" b="1" spc="0">
                <a:latin typeface="微软雅黑" pitchFamily="34" charset="-122"/>
              </a:rPr>
              <a:t>H</a:t>
            </a:r>
            <a:r>
              <a:rPr lang="en-US" altLang="zh-CN" sz="2800" b="1" spc="0" baseline="30000">
                <a:latin typeface="微软雅黑" pitchFamily="34" charset="-122"/>
              </a:rPr>
              <a:t>+</a:t>
            </a:r>
            <a:r>
              <a:rPr lang="zh-CN" altLang="en-US" sz="2800" b="1" spc="0">
                <a:latin typeface="微软雅黑" pitchFamily="34" charset="-122"/>
              </a:rPr>
              <a:t>浓度最大的是</a:t>
            </a:r>
            <a:r>
              <a:rPr lang="en-US" altLang="zh-CN" sz="2800" b="1" spc="0">
                <a:latin typeface="微软雅黑" pitchFamily="34" charset="-122"/>
              </a:rPr>
              <a:t>(       )</a:t>
            </a:r>
            <a:endParaRPr lang="zh-CN" altLang="en-US" sz="2800" b="1">
              <a:latin typeface="微软雅黑" pitchFamily="34" charset="-122"/>
            </a:endParaRPr>
          </a:p>
          <a:p>
            <a:pPr marL="0" marR="0" lvl="0" indent="0">
              <a:lnSpc>
                <a:spcPct val="120000"/>
              </a:lnSpc>
              <a:buClrTx/>
              <a:buFontTx/>
            </a:pPr>
            <a:r>
              <a:rPr lang="en-US" altLang="zh-CN" sz="2800" b="1" spc="0">
                <a:latin typeface="微软雅黑" pitchFamily="34" charset="-122"/>
              </a:rPr>
              <a:t>A. 40℃ 100ml 0.01 mol·L</a:t>
            </a:r>
            <a:r>
              <a:rPr lang="en-US" altLang="zh-CN" sz="2800" b="1" spc="0" baseline="30000">
                <a:latin typeface="微软雅黑" pitchFamily="34" charset="-122"/>
              </a:rPr>
              <a:t>-1</a:t>
            </a:r>
            <a:r>
              <a:rPr lang="en-US" altLang="zh-CN" sz="2800" b="1" spc="0">
                <a:latin typeface="微软雅黑" pitchFamily="34" charset="-122"/>
              </a:rPr>
              <a:t> CH</a:t>
            </a:r>
            <a:r>
              <a:rPr lang="en-US" altLang="zh-CN" sz="2800" b="1" baseline="-25000">
                <a:latin typeface="微软雅黑" pitchFamily="34" charset="-122"/>
              </a:rPr>
              <a:t>3</a:t>
            </a:r>
            <a:r>
              <a:rPr lang="en-US" altLang="zh-CN" sz="2800" b="1">
                <a:latin typeface="微软雅黑" pitchFamily="34" charset="-122"/>
              </a:rPr>
              <a:t>COOH</a:t>
            </a:r>
            <a:endParaRPr lang="en-US" altLang="zh-CN" sz="2800" b="1">
              <a:latin typeface="微软雅黑" pitchFamily="34" charset="-122"/>
            </a:endParaRPr>
          </a:p>
          <a:p>
            <a:pPr marL="0" marR="0" lvl="0" indent="0">
              <a:lnSpc>
                <a:spcPct val="120000"/>
              </a:lnSpc>
              <a:buClrTx/>
              <a:buFontTx/>
            </a:pPr>
            <a:r>
              <a:rPr lang="en-US" altLang="zh-CN" sz="2800" b="1" spc="0">
                <a:latin typeface="微软雅黑" pitchFamily="34" charset="-122"/>
              </a:rPr>
              <a:t>B. 60℃ 10ml 0.1 mol·L</a:t>
            </a:r>
            <a:r>
              <a:rPr lang="en-US" altLang="zh-CN" sz="2800" b="1" spc="0" baseline="30000">
                <a:latin typeface="微软雅黑" pitchFamily="34" charset="-122"/>
              </a:rPr>
              <a:t>-1 </a:t>
            </a:r>
            <a:r>
              <a:rPr lang="en-US" altLang="zh-CN" sz="2800" b="1" spc="0">
                <a:latin typeface="微软雅黑" pitchFamily="34" charset="-122"/>
              </a:rPr>
              <a:t>CH</a:t>
            </a:r>
            <a:r>
              <a:rPr lang="en-US" altLang="zh-CN" sz="2800" b="1" baseline="-25000">
                <a:latin typeface="微软雅黑" pitchFamily="34" charset="-122"/>
              </a:rPr>
              <a:t>3</a:t>
            </a:r>
            <a:r>
              <a:rPr lang="en-US" altLang="zh-CN" sz="2800" b="1">
                <a:latin typeface="微软雅黑" pitchFamily="34" charset="-122"/>
              </a:rPr>
              <a:t>COOH</a:t>
            </a:r>
            <a:endParaRPr lang="en-US" altLang="zh-CN" sz="2800" b="1">
              <a:latin typeface="微软雅黑" pitchFamily="34" charset="-122"/>
            </a:endParaRPr>
          </a:p>
          <a:p>
            <a:pPr marL="0" marR="0" lvl="0" indent="0">
              <a:lnSpc>
                <a:spcPct val="120000"/>
              </a:lnSpc>
              <a:buClrTx/>
              <a:buFontTx/>
            </a:pPr>
            <a:r>
              <a:rPr lang="en-US" altLang="zh-CN" sz="2800" b="1" spc="0">
                <a:latin typeface="微软雅黑" pitchFamily="34" charset="-122"/>
              </a:rPr>
              <a:t>C. 30℃ 50ml 0.01 mol·L</a:t>
            </a:r>
            <a:r>
              <a:rPr lang="en-US" altLang="zh-CN" sz="2800" b="1" spc="0" baseline="30000">
                <a:latin typeface="微软雅黑" pitchFamily="34" charset="-122"/>
              </a:rPr>
              <a:t>-1  </a:t>
            </a:r>
            <a:r>
              <a:rPr lang="en-US" altLang="zh-CN" sz="2800" b="1" spc="0">
                <a:latin typeface="微软雅黑" pitchFamily="34" charset="-122"/>
              </a:rPr>
              <a:t>CH</a:t>
            </a:r>
            <a:r>
              <a:rPr lang="en-US" altLang="zh-CN" sz="2800" b="1" baseline="-25000">
                <a:latin typeface="微软雅黑" pitchFamily="34" charset="-122"/>
              </a:rPr>
              <a:t>3</a:t>
            </a:r>
            <a:r>
              <a:rPr lang="en-US" altLang="zh-CN" sz="2800" b="1">
                <a:latin typeface="微软雅黑" pitchFamily="34" charset="-122"/>
              </a:rPr>
              <a:t>COOH</a:t>
            </a:r>
            <a:endParaRPr lang="en-US" altLang="zh-CN" sz="2800" b="1">
              <a:latin typeface="微软雅黑" pitchFamily="34" charset="-122"/>
            </a:endParaRPr>
          </a:p>
          <a:p>
            <a:pPr marL="0" marR="0" lvl="0" indent="0">
              <a:lnSpc>
                <a:spcPct val="120000"/>
              </a:lnSpc>
              <a:buClrTx/>
              <a:buFontTx/>
            </a:pPr>
            <a:r>
              <a:rPr lang="en-US" altLang="zh-CN" sz="2800" b="1" spc="0">
                <a:latin typeface="微软雅黑" pitchFamily="34" charset="-122"/>
              </a:rPr>
              <a:t>D. 20℃ 1000ml 0.1 mol·L</a:t>
            </a:r>
            <a:r>
              <a:rPr lang="en-US" altLang="zh-CN" sz="2800" b="1" spc="0" baseline="30000">
                <a:latin typeface="微软雅黑" pitchFamily="34" charset="-122"/>
              </a:rPr>
              <a:t>-1  </a:t>
            </a:r>
            <a:r>
              <a:rPr lang="en-US" altLang="zh-CN" sz="2800" b="1" spc="0">
                <a:latin typeface="微软雅黑" pitchFamily="34" charset="-122"/>
              </a:rPr>
              <a:t>CH</a:t>
            </a:r>
            <a:r>
              <a:rPr lang="en-US" altLang="zh-CN" sz="2800" b="1" baseline="-25000">
                <a:latin typeface="微软雅黑" pitchFamily="34" charset="-122"/>
              </a:rPr>
              <a:t>3</a:t>
            </a:r>
            <a:r>
              <a:rPr lang="en-US" altLang="zh-CN" sz="2800" b="1">
                <a:latin typeface="微软雅黑" pitchFamily="34" charset="-122"/>
              </a:rPr>
              <a:t>COOH</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4.</a:t>
            </a:r>
            <a:r>
              <a:rPr lang="zh-CN" altLang="en-US" sz="2800" b="1" spc="0">
                <a:latin typeface="微软雅黑" pitchFamily="34" charset="-122"/>
              </a:rPr>
              <a:t>下列叙述过程中</a:t>
            </a:r>
            <a:r>
              <a:rPr lang="en-US" altLang="zh-CN" sz="2800" b="1" spc="0">
                <a:latin typeface="微软雅黑" pitchFamily="34" charset="-122"/>
                <a:ea typeface="微软雅黑" pitchFamily="34" charset="-122"/>
              </a:rPr>
              <a:t>,</a:t>
            </a:r>
            <a:r>
              <a:rPr lang="zh-CN" altLang="en-US" sz="2800" b="1" spc="0">
                <a:latin typeface="微软雅黑" pitchFamily="34" charset="-122"/>
              </a:rPr>
              <a:t>能证明某物质是弱电解质的是</a:t>
            </a:r>
            <a:r>
              <a:rPr lang="en-US" altLang="zh-CN" sz="2800" b="1" spc="0">
                <a:latin typeface="微软雅黑" pitchFamily="34" charset="-122"/>
                <a:ea typeface="微软雅黑" pitchFamily="34" charset="-122"/>
              </a:rPr>
              <a:t>(       )</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A.</a:t>
            </a:r>
            <a:r>
              <a:rPr lang="zh-CN" altLang="en-US" sz="2800" b="1" spc="0">
                <a:latin typeface="微软雅黑" pitchFamily="34" charset="-122"/>
              </a:rPr>
              <a:t>熔化时不导电</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B.</a:t>
            </a:r>
            <a:r>
              <a:rPr lang="zh-CN" altLang="en-US" sz="2800" b="1" spc="0">
                <a:latin typeface="微软雅黑" pitchFamily="34" charset="-122"/>
              </a:rPr>
              <a:t>不是离子化物</a:t>
            </a:r>
            <a:r>
              <a:rPr lang="en-US" altLang="zh-CN" sz="2800" b="1" spc="0">
                <a:latin typeface="微软雅黑" pitchFamily="34" charset="-122"/>
              </a:rPr>
              <a:t>,</a:t>
            </a:r>
            <a:r>
              <a:rPr lang="zh-CN" altLang="en-US" sz="2800" b="1" spc="0">
                <a:latin typeface="微软雅黑" pitchFamily="34" charset="-122"/>
              </a:rPr>
              <a:t>而是极性共价化合物</a:t>
            </a:r>
            <a:endParaRPr lang="en-US" altLang="zh-CN" sz="2800" b="1" baseline="30000">
              <a:latin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C.</a:t>
            </a:r>
            <a:r>
              <a:rPr lang="zh-CN" altLang="en-US" sz="2800" b="1" spc="0">
                <a:latin typeface="微软雅黑" pitchFamily="34" charset="-122"/>
              </a:rPr>
              <a:t>水溶液的导电能力很差</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D.</a:t>
            </a:r>
            <a:r>
              <a:rPr lang="zh-CN" altLang="en-US" sz="2800" b="1" spc="0">
                <a:latin typeface="微软雅黑" pitchFamily="34" charset="-122"/>
              </a:rPr>
              <a:t>溶液中已电离的离子和未电离的分子共存</a:t>
            </a:r>
            <a:endParaRPr lang="en-US" altLang="zh-CN" sz="2800" b="1">
              <a:latin typeface="微软雅黑" pitchFamily="34" charset="-122"/>
            </a:endParaRPr>
          </a:p>
        </p:txBody>
      </p:sp>
      <p:sp>
        <p:nvSpPr>
          <p:cNvPr id="12291" name="Text Box 9"/>
          <p:cNvSpPr txBox="1">
            <a:spLocks noChangeArrowheads="1"/>
          </p:cNvSpPr>
          <p:nvPr>
            <p:custDataLst>
              <p:tags r:id="rId5"/>
            </p:custDataLst>
          </p:nvPr>
        </p:nvSpPr>
        <p:spPr bwMode="auto">
          <a:xfrm>
            <a:off x="10964863" y="863600"/>
            <a:ext cx="669925" cy="646113"/>
          </a:xfrm>
          <a:prstGeom prst="rect">
            <a:avLst/>
          </a:prstGeom>
          <a:noFill/>
          <a:ln w="9525">
            <a:noFill/>
            <a:miter lim="800000"/>
          </a:ln>
          <a:effectLst/>
        </p:spPr>
        <p:txBody>
          <a:bodyPr>
            <a:spAutoFit/>
          </a:bodyPr>
          <a:lstStyle>
            <a:lvl1pPr eaLnBrk="0" hangingPunct="0">
              <a:defRPr>
                <a:solidFill>
                  <a:schemeClr val="tx1"/>
                </a:solidFill>
                <a:latin typeface="Calibri" pitchFamily="34" charset="0"/>
                <a:ea typeface="微软雅黑" pitchFamily="34" charset="-122"/>
              </a:defRPr>
            </a:lvl1pPr>
            <a:lvl2pPr marL="742950" indent="-285750" eaLnBrk="0" hangingPunct="0">
              <a:defRPr>
                <a:solidFill>
                  <a:schemeClr val="tx1"/>
                </a:solidFill>
                <a:latin typeface="Calibri" pitchFamily="34" charset="0"/>
                <a:ea typeface="微软雅黑" pitchFamily="34" charset="-122"/>
              </a:defRPr>
            </a:lvl2pPr>
            <a:lvl3pPr marL="1143000" indent="-228600" eaLnBrk="0" hangingPunct="0">
              <a:defRPr>
                <a:solidFill>
                  <a:schemeClr val="tx1"/>
                </a:solidFill>
                <a:latin typeface="Calibri" pitchFamily="34" charset="0"/>
                <a:ea typeface="微软雅黑" pitchFamily="34" charset="-122"/>
              </a:defRPr>
            </a:lvl3pPr>
            <a:lvl4pPr marL="1600200" indent="-228600" eaLnBrk="0" hangingPunct="0">
              <a:defRPr>
                <a:solidFill>
                  <a:schemeClr val="tx1"/>
                </a:solidFill>
                <a:latin typeface="Calibri" pitchFamily="34" charset="0"/>
                <a:ea typeface="微软雅黑" pitchFamily="34" charset="-122"/>
              </a:defRPr>
            </a:lvl4pPr>
            <a:lvl5pPr marL="2057400" indent="-228600" eaLnBrk="0" hangingPunct="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Calibri" pitchFamily="34" charset="0"/>
                <a:ea typeface="微软雅黑" pitchFamily="34" charset="-122"/>
              </a:defRPr>
            </a:lvl9p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rPr>
              <a:t>B</a:t>
            </a:r>
            <a:endPar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endParaRPr>
          </a:p>
        </p:txBody>
      </p:sp>
      <p:sp>
        <p:nvSpPr>
          <p:cNvPr id="12292" name="Text Box 9"/>
          <p:cNvSpPr txBox="1">
            <a:spLocks noChangeArrowheads="1"/>
          </p:cNvSpPr>
          <p:nvPr>
            <p:custDataLst>
              <p:tags r:id="rId6"/>
            </p:custDataLst>
          </p:nvPr>
        </p:nvSpPr>
        <p:spPr bwMode="auto">
          <a:xfrm>
            <a:off x="7897813" y="3463925"/>
            <a:ext cx="669925" cy="646113"/>
          </a:xfrm>
          <a:prstGeom prst="rect">
            <a:avLst/>
          </a:prstGeom>
          <a:noFill/>
          <a:ln w="9525">
            <a:noFill/>
            <a:miter lim="800000"/>
          </a:ln>
          <a:effectLst/>
        </p:spPr>
        <p:txBody>
          <a:bodyPr>
            <a:spAutoFit/>
          </a:bodyPr>
          <a:lstStyle>
            <a:lvl1pPr eaLnBrk="0" hangingPunct="0">
              <a:defRPr>
                <a:solidFill>
                  <a:schemeClr val="tx1"/>
                </a:solidFill>
                <a:latin typeface="Calibri" pitchFamily="34" charset="0"/>
                <a:ea typeface="微软雅黑" pitchFamily="34" charset="-122"/>
              </a:defRPr>
            </a:lvl1pPr>
            <a:lvl2pPr marL="742950" indent="-285750" eaLnBrk="0" hangingPunct="0">
              <a:defRPr>
                <a:solidFill>
                  <a:schemeClr val="tx1"/>
                </a:solidFill>
                <a:latin typeface="Calibri" pitchFamily="34" charset="0"/>
                <a:ea typeface="微软雅黑" pitchFamily="34" charset="-122"/>
              </a:defRPr>
            </a:lvl2pPr>
            <a:lvl3pPr marL="1143000" indent="-228600" eaLnBrk="0" hangingPunct="0">
              <a:defRPr>
                <a:solidFill>
                  <a:schemeClr val="tx1"/>
                </a:solidFill>
                <a:latin typeface="Calibri" pitchFamily="34" charset="0"/>
                <a:ea typeface="微软雅黑" pitchFamily="34" charset="-122"/>
              </a:defRPr>
            </a:lvl3pPr>
            <a:lvl4pPr marL="1600200" indent="-228600" eaLnBrk="0" hangingPunct="0">
              <a:defRPr>
                <a:solidFill>
                  <a:schemeClr val="tx1"/>
                </a:solidFill>
                <a:latin typeface="Calibri" pitchFamily="34" charset="0"/>
                <a:ea typeface="微软雅黑" pitchFamily="34" charset="-122"/>
              </a:defRPr>
            </a:lvl4pPr>
            <a:lvl5pPr marL="2057400" indent="-228600" eaLnBrk="0" hangingPunct="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Calibri" pitchFamily="34" charset="0"/>
                <a:ea typeface="微软雅黑" pitchFamily="34" charset="-122"/>
              </a:defRPr>
            </a:lvl9p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rPr>
              <a:t>D</a:t>
            </a:r>
            <a:endPar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4"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2291">
                                            <p:txEl>
                                              <p:pRg st="0" end="0"/>
                                            </p:txEl>
                                          </p:spTgt>
                                        </p:tgtEl>
                                        <p:attrNameLst>
                                          <p:attrName>ppt_x</p:attrName>
                                        </p:attrNameLst>
                                      </p:cBhvr>
                                    </p:anim>
                                    <p:anim from="0" to="-1.0" calcmode="lin" valueType="num">
                                      <p:cBhvr>
                                        <p:cTn id="8" dur="200" decel="50000" autoRev="1" fill="hold">
                                          <p:stCondLst>
                                            <p:cond delay="600"/>
                                          </p:stCondLst>
                                        </p:cTn>
                                        <p:tgtEl>
                                          <p:spTgt spid="12291">
                                            <p:txEl>
                                              <p:pRg st="0" end="0"/>
                                            </p:txEl>
                                          </p:spTgt>
                                        </p:tgtEl>
                                        <p:attrNameLst>
                                          <p:attrName>xshear</p:attrName>
                                        </p:attrNameLst>
                                      </p:cBhvr>
                                    </p:anim>
                                    <p:animScale>
                                      <p:cBhvr>
                                        <p:cTn id="9" dur="200" decel="100000" autoRev="1" fill="hold">
                                          <p:stCondLst>
                                            <p:cond delay="600"/>
                                          </p:stCondLst>
                                        </p:cTn>
                                        <p:tgtEl>
                                          <p:spTgt spid="12291">
                                            <p:txEl>
                                              <p:pRg st="0" end="0"/>
                                            </p:txEl>
                                          </p:spTgt>
                                        </p:tgtEl>
                                      </p:cBhvr>
                                      <p:from x="100000" y="100000"/>
                                      <p:to x="80000" y="100000"/>
                                    </p:animScale>
                                    <p:anim by="(#ppt_h/3+#ppt_w*0.1)" calcmode="lin" valueType="num">
                                      <p:cBhvr additive="sum">
                                        <p:cTn id="10" dur="200" decel="100000" autoRev="1" fill="hold">
                                          <p:stCondLst>
                                            <p:cond delay="600"/>
                                          </p:stCondLst>
                                        </p:cTn>
                                        <p:tgtEl>
                                          <p:spTgt spid="12291">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after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2292">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2292">
                                            <p:txEl>
                                              <p:pRg st="0" end="0"/>
                                            </p:txEl>
                                          </p:spTgt>
                                        </p:tgtEl>
                                        <p:attrNameLst>
                                          <p:attrName>ppt_x</p:attrName>
                                        </p:attrNameLst>
                                      </p:cBhvr>
                                    </p:anim>
                                    <p:anim from="0" to="-1.0" calcmode="lin" valueType="num">
                                      <p:cBhvr>
                                        <p:cTn id="16" dur="200" decel="50000" autoRev="1" fill="hold">
                                          <p:stCondLst>
                                            <p:cond delay="600"/>
                                          </p:stCondLst>
                                        </p:cTn>
                                        <p:tgtEl>
                                          <p:spTgt spid="12292">
                                            <p:txEl>
                                              <p:pRg st="0" end="0"/>
                                            </p:txEl>
                                          </p:spTgt>
                                        </p:tgtEl>
                                        <p:attrNameLst>
                                          <p:attrName>xshear</p:attrName>
                                        </p:attrNameLst>
                                      </p:cBhvr>
                                    </p:anim>
                                    <p:animScale>
                                      <p:cBhvr>
                                        <p:cTn id="17" dur="200" decel="100000" autoRev="1" fill="hold">
                                          <p:stCondLst>
                                            <p:cond delay="600"/>
                                          </p:stCondLst>
                                        </p:cTn>
                                        <p:tgtEl>
                                          <p:spTgt spid="12292">
                                            <p:txEl>
                                              <p:pRg st="0" end="0"/>
                                            </p:txEl>
                                          </p:spTgt>
                                        </p:tgtEl>
                                      </p:cBhvr>
                                      <p:from x="100000" y="100000"/>
                                      <p:to x="80000" y="100000"/>
                                    </p:animScale>
                                    <p:anim by="(#ppt_h/3+#ppt_w*0.1)" calcmode="lin" valueType="num">
                                      <p:cBhvr additive="sum">
                                        <p:cTn id="18" dur="200" decel="100000" autoRev="1" fill="hold">
                                          <p:stCondLst>
                                            <p:cond delay="600"/>
                                          </p:stCondLst>
                                        </p:cTn>
                                        <p:tgtEl>
                                          <p:spTgt spid="1229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13313" name="Rectangle 2"/>
          <p:cNvSpPr/>
          <p:nvPr>
            <p:custDataLst>
              <p:tags r:id="rId3"/>
            </p:custDataLst>
          </p:nvPr>
        </p:nvSpPr>
        <p:spPr>
          <a:xfrm>
            <a:off x="0" y="893763"/>
            <a:ext cx="12192000" cy="3192462"/>
          </a:xfrm>
          <a:prstGeom prst="rect">
            <a:avLst/>
          </a:prstGeom>
          <a:noFill/>
          <a:ln>
            <a:noFill/>
            <a:miter lim="800000"/>
          </a:ln>
        </p:spPr>
        <p:txBody>
          <a:bodyPr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nSpc>
                <a:spcPct val="120000"/>
              </a:lnSpc>
              <a:buClrTx/>
              <a:buFontTx/>
            </a:pPr>
            <a:r>
              <a:rPr lang="zh-CN" altLang="en-US" sz="2800" b="1">
                <a:latin typeface="微软雅黑" pitchFamily="34" charset="-122"/>
              </a:rPr>
              <a:t>0.1mol/L的CH</a:t>
            </a:r>
            <a:r>
              <a:rPr lang="zh-CN" altLang="en-US" sz="2800" b="1" baseline="-25000">
                <a:latin typeface="微软雅黑" pitchFamily="34" charset="-122"/>
              </a:rPr>
              <a:t>3</a:t>
            </a:r>
            <a:r>
              <a:rPr lang="zh-CN" altLang="en-US" sz="2800" b="1">
                <a:latin typeface="微软雅黑" pitchFamily="34" charset="-122"/>
              </a:rPr>
              <a:t>COOH溶液中  CH</a:t>
            </a:r>
            <a:r>
              <a:rPr lang="zh-CN" altLang="en-US" sz="2800" b="1" baseline="-25000">
                <a:latin typeface="微软雅黑" pitchFamily="34" charset="-122"/>
              </a:rPr>
              <a:t>3</a:t>
            </a:r>
            <a:r>
              <a:rPr lang="zh-CN" altLang="en-US" sz="2800" b="1">
                <a:latin typeface="微软雅黑" pitchFamily="34" charset="-122"/>
              </a:rPr>
              <a:t>COOH      CH</a:t>
            </a:r>
            <a:r>
              <a:rPr lang="zh-CN" altLang="en-US" sz="2800" b="1" baseline="-25000">
                <a:latin typeface="微软雅黑" pitchFamily="34" charset="-122"/>
              </a:rPr>
              <a:t>3</a:t>
            </a:r>
            <a:r>
              <a:rPr lang="zh-CN" altLang="en-US" sz="2800" b="1">
                <a:latin typeface="微软雅黑" pitchFamily="34" charset="-122"/>
              </a:rPr>
              <a:t>COO</a:t>
            </a:r>
            <a:r>
              <a:rPr lang="zh-CN" altLang="en-US" sz="2800" b="1" baseline="30000">
                <a:latin typeface="微软雅黑" pitchFamily="34" charset="-122"/>
              </a:rPr>
              <a:t>-</a:t>
            </a:r>
            <a:r>
              <a:rPr lang="zh-CN" altLang="en-US" sz="2800" b="1">
                <a:latin typeface="微软雅黑" pitchFamily="34" charset="-122"/>
              </a:rPr>
              <a:t>+H</a:t>
            </a:r>
            <a:r>
              <a:rPr lang="zh-CN" altLang="en-US" sz="2800" b="1" baseline="30000">
                <a:latin typeface="微软雅黑" pitchFamily="34" charset="-122"/>
              </a:rPr>
              <a:t>+</a:t>
            </a:r>
            <a:br>
              <a:rPr lang="zh-CN" altLang="en-US" sz="2800" b="1">
                <a:latin typeface="微软雅黑" pitchFamily="34" charset="-122"/>
              </a:rPr>
            </a:br>
            <a:r>
              <a:rPr lang="zh-CN" altLang="en-US" sz="2800" b="1">
                <a:latin typeface="微软雅黑" pitchFamily="34" charset="-122"/>
              </a:rPr>
              <a:t>对于该平衡</a:t>
            </a:r>
            <a:r>
              <a:rPr lang="en-US" altLang="zh-CN" sz="2800" b="1">
                <a:latin typeface="微软雅黑" pitchFamily="34" charset="-122"/>
                <a:ea typeface="微软雅黑" pitchFamily="34" charset="-122"/>
              </a:rPr>
              <a:t>,</a:t>
            </a:r>
            <a:r>
              <a:rPr lang="zh-CN" altLang="en-US" sz="2800" b="1">
                <a:latin typeface="微软雅黑" pitchFamily="34" charset="-122"/>
              </a:rPr>
              <a:t>下列叙述正确的是</a:t>
            </a:r>
            <a:r>
              <a:rPr lang="en-US" altLang="zh-CN" sz="2800" b="1">
                <a:latin typeface="微软雅黑" pitchFamily="34" charset="-122"/>
                <a:ea typeface="微软雅黑" pitchFamily="34" charset="-122"/>
              </a:rPr>
              <a:t>(        )</a:t>
            </a:r>
            <a:r>
              <a:rPr lang="zh-CN" altLang="en-US" sz="2800" b="1">
                <a:latin typeface="微软雅黑" pitchFamily="34" charset="-122"/>
              </a:rPr>
              <a:t> </a:t>
            </a:r>
            <a:br>
              <a:rPr lang="zh-CN" altLang="en-US" sz="2800" b="1">
                <a:latin typeface="微软雅黑" pitchFamily="34" charset="-122"/>
              </a:rPr>
            </a:br>
            <a:r>
              <a:rPr lang="zh-CN" altLang="en-US" sz="2800" b="1">
                <a:latin typeface="微软雅黑" pitchFamily="34" charset="-122"/>
              </a:rPr>
              <a:t>A</a:t>
            </a:r>
            <a:r>
              <a:rPr lang="en-US" altLang="zh-CN" sz="2800" b="1">
                <a:latin typeface="微软雅黑" pitchFamily="34" charset="-122"/>
                <a:ea typeface="微软雅黑" pitchFamily="34" charset="-122"/>
              </a:rPr>
              <a:t>.</a:t>
            </a:r>
            <a:r>
              <a:rPr lang="zh-CN" altLang="en-US" sz="2800" b="1">
                <a:latin typeface="微软雅黑" pitchFamily="34" charset="-122"/>
              </a:rPr>
              <a:t>加水时</a:t>
            </a:r>
            <a:r>
              <a:rPr lang="en-US" altLang="zh-CN" sz="2800" b="1">
                <a:latin typeface="微软雅黑" pitchFamily="34" charset="-122"/>
                <a:ea typeface="微软雅黑" pitchFamily="34" charset="-122"/>
              </a:rPr>
              <a:t>,</a:t>
            </a:r>
            <a:r>
              <a:rPr lang="zh-CN" altLang="en-US" sz="2800" b="1">
                <a:latin typeface="微软雅黑" pitchFamily="34" charset="-122"/>
              </a:rPr>
              <a:t>平衡向逆反应方向移动</a:t>
            </a:r>
            <a:br>
              <a:rPr lang="zh-CN" altLang="en-US" sz="2800" b="1">
                <a:latin typeface="微软雅黑" pitchFamily="34" charset="-122"/>
              </a:rPr>
            </a:br>
            <a:r>
              <a:rPr lang="zh-CN" altLang="en-US" sz="2800" b="1">
                <a:latin typeface="微软雅黑" pitchFamily="34" charset="-122"/>
              </a:rPr>
              <a:t>B</a:t>
            </a:r>
            <a:r>
              <a:rPr lang="en-US" altLang="zh-CN" sz="2800" b="1">
                <a:latin typeface="微软雅黑" pitchFamily="34" charset="-122"/>
                <a:ea typeface="微软雅黑" pitchFamily="34" charset="-122"/>
              </a:rPr>
              <a:t>.</a:t>
            </a:r>
            <a:r>
              <a:rPr lang="zh-CN" altLang="en-US" sz="2800" b="1">
                <a:latin typeface="微软雅黑" pitchFamily="34" charset="-122"/>
              </a:rPr>
              <a:t>加入少量NaOH固体</a:t>
            </a:r>
            <a:r>
              <a:rPr lang="en-US" altLang="zh-CN" sz="2800" b="1">
                <a:latin typeface="微软雅黑" pitchFamily="34" charset="-122"/>
                <a:ea typeface="微软雅黑" pitchFamily="34" charset="-122"/>
              </a:rPr>
              <a:t>,</a:t>
            </a:r>
            <a:r>
              <a:rPr lang="zh-CN" altLang="en-US" sz="2800" b="1">
                <a:latin typeface="微软雅黑" pitchFamily="34" charset="-122"/>
              </a:rPr>
              <a:t>平衡向正反应方向移动</a:t>
            </a:r>
            <a:br>
              <a:rPr lang="zh-CN" altLang="en-US" sz="2800" b="1">
                <a:latin typeface="微软雅黑" pitchFamily="34" charset="-122"/>
              </a:rPr>
            </a:br>
            <a:r>
              <a:rPr lang="zh-CN" altLang="en-US" sz="2800" b="1">
                <a:latin typeface="微软雅黑" pitchFamily="34" charset="-122"/>
              </a:rPr>
              <a:t>C</a:t>
            </a:r>
            <a:r>
              <a:rPr lang="en-US" altLang="zh-CN" sz="2800" b="1">
                <a:latin typeface="微软雅黑" pitchFamily="34" charset="-122"/>
                <a:ea typeface="微软雅黑" pitchFamily="34" charset="-122"/>
              </a:rPr>
              <a:t>.</a:t>
            </a:r>
            <a:r>
              <a:rPr lang="zh-CN" altLang="en-US" sz="2800" b="1">
                <a:latin typeface="微软雅黑" pitchFamily="34" charset="-122"/>
              </a:rPr>
              <a:t>加入少量0.1mol/L盐酸</a:t>
            </a:r>
            <a:r>
              <a:rPr lang="en-US" altLang="zh-CN" sz="2800" b="1">
                <a:latin typeface="微软雅黑" pitchFamily="34" charset="-122"/>
                <a:ea typeface="微软雅黑" pitchFamily="34" charset="-122"/>
              </a:rPr>
              <a:t>,</a:t>
            </a:r>
            <a:r>
              <a:rPr lang="zh-CN" altLang="en-US" sz="2800" b="1">
                <a:latin typeface="微软雅黑" pitchFamily="34" charset="-122"/>
              </a:rPr>
              <a:t>溶液中c(H</a:t>
            </a:r>
            <a:r>
              <a:rPr lang="zh-CN" altLang="en-US" sz="2800" b="1" baseline="30000">
                <a:latin typeface="微软雅黑" pitchFamily="34" charset="-122"/>
              </a:rPr>
              <a:t>+</a:t>
            </a:r>
            <a:r>
              <a:rPr lang="zh-CN" altLang="en-US" sz="2800" b="1">
                <a:latin typeface="微软雅黑" pitchFamily="34" charset="-122"/>
              </a:rPr>
              <a:t>)减小</a:t>
            </a:r>
            <a:br>
              <a:rPr lang="zh-CN" altLang="en-US" sz="2800" b="1">
                <a:latin typeface="微软雅黑" pitchFamily="34" charset="-122"/>
              </a:rPr>
            </a:br>
            <a:r>
              <a:rPr lang="zh-CN" altLang="en-US" sz="2800" b="1">
                <a:latin typeface="微软雅黑" pitchFamily="34" charset="-122"/>
              </a:rPr>
              <a:t>D</a:t>
            </a:r>
            <a:r>
              <a:rPr lang="en-US" altLang="zh-CN" sz="2800" b="1">
                <a:latin typeface="微软雅黑" pitchFamily="34" charset="-122"/>
                <a:ea typeface="微软雅黑" pitchFamily="34" charset="-122"/>
              </a:rPr>
              <a:t>.</a:t>
            </a:r>
            <a:r>
              <a:rPr lang="zh-CN" altLang="en-US" sz="2800" b="1">
                <a:latin typeface="微软雅黑" pitchFamily="34" charset="-122"/>
              </a:rPr>
              <a:t>加入少量CH</a:t>
            </a:r>
            <a:r>
              <a:rPr lang="zh-CN" altLang="en-US" sz="2800" b="1" baseline="-25000">
                <a:latin typeface="微软雅黑" pitchFamily="34" charset="-122"/>
              </a:rPr>
              <a:t>3</a:t>
            </a:r>
            <a:r>
              <a:rPr lang="zh-CN" altLang="en-US" sz="2800" b="1">
                <a:latin typeface="微软雅黑" pitchFamily="34" charset="-122"/>
              </a:rPr>
              <a:t>COONa固体</a:t>
            </a:r>
            <a:r>
              <a:rPr lang="en-US" altLang="zh-CN" sz="2800" b="1">
                <a:latin typeface="微软雅黑" pitchFamily="34" charset="-122"/>
                <a:ea typeface="微软雅黑" pitchFamily="34" charset="-122"/>
              </a:rPr>
              <a:t>,</a:t>
            </a:r>
            <a:r>
              <a:rPr lang="zh-CN" altLang="en-US" sz="2800" b="1">
                <a:latin typeface="微软雅黑" pitchFamily="34" charset="-122"/>
              </a:rPr>
              <a:t>平衡向正反应方向移动</a:t>
            </a:r>
            <a:endParaRPr lang="zh-CN" altLang="en-US" sz="2800" b="1">
              <a:latin typeface="微软雅黑" pitchFamily="34" charset="-122"/>
            </a:endParaRPr>
          </a:p>
        </p:txBody>
      </p:sp>
      <p:grpSp>
        <p:nvGrpSpPr>
          <p:cNvPr id="13314" name="组合 8"/>
          <p:cNvGrpSpPr/>
          <p:nvPr>
            <p:custDataLst>
              <p:tags r:id="rId4"/>
            </p:custDataLst>
          </p:nvPr>
        </p:nvGrpSpPr>
        <p:grpSpPr>
          <a:xfrm>
            <a:off x="6911975" y="1106488"/>
            <a:ext cx="573088" cy="187325"/>
            <a:chOff x="4140273" y="2087968"/>
            <a:chExt cx="573102" cy="187330"/>
          </a:xfrm>
        </p:grpSpPr>
        <p:cxnSp>
          <p:nvCxnSpPr>
            <p:cNvPr id="13315" name="直接连接符 13317"/>
            <p:cNvCxnSpPr/>
            <p:nvPr>
              <p:custDataLst>
                <p:tags r:id="rId5"/>
              </p:custDataLst>
            </p:nvPr>
          </p:nvCxnSpPr>
          <p:spPr>
            <a:xfrm>
              <a:off x="4140273" y="2150412"/>
              <a:ext cx="569452" cy="0"/>
            </a:xfrm>
            <a:prstGeom prst="line">
              <a:avLst/>
            </a:prstGeom>
            <a:noFill/>
            <a:ln w="28575">
              <a:solidFill>
                <a:schemeClr val="tx1"/>
              </a:solidFill>
              <a:round/>
            </a:ln>
          </p:spPr>
        </p:cxnSp>
        <p:cxnSp>
          <p:nvCxnSpPr>
            <p:cNvPr id="13316" name="直接连接符 13318"/>
            <p:cNvCxnSpPr/>
            <p:nvPr>
              <p:custDataLst>
                <p:tags r:id="rId6"/>
              </p:custDataLst>
            </p:nvPr>
          </p:nvCxnSpPr>
          <p:spPr>
            <a:xfrm>
              <a:off x="4622117" y="2087968"/>
              <a:ext cx="87608" cy="62444"/>
            </a:xfrm>
            <a:prstGeom prst="line">
              <a:avLst/>
            </a:prstGeom>
            <a:noFill/>
            <a:ln w="28575">
              <a:solidFill>
                <a:schemeClr val="tx1"/>
              </a:solidFill>
              <a:round/>
            </a:ln>
          </p:spPr>
        </p:cxnSp>
        <p:cxnSp>
          <p:nvCxnSpPr>
            <p:cNvPr id="13317" name="直接连接符 13320"/>
            <p:cNvCxnSpPr/>
            <p:nvPr>
              <p:custDataLst>
                <p:tags r:id="rId7"/>
              </p:custDataLst>
            </p:nvPr>
          </p:nvCxnSpPr>
          <p:spPr>
            <a:xfrm rot="10800000">
              <a:off x="4143923" y="2212854"/>
              <a:ext cx="569452" cy="0"/>
            </a:xfrm>
            <a:prstGeom prst="line">
              <a:avLst/>
            </a:prstGeom>
            <a:noFill/>
            <a:ln w="28575">
              <a:solidFill>
                <a:schemeClr val="tx1"/>
              </a:solidFill>
              <a:round/>
            </a:ln>
          </p:spPr>
        </p:cxnSp>
        <p:cxnSp>
          <p:nvCxnSpPr>
            <p:cNvPr id="13318" name="直接连接符 13321"/>
            <p:cNvCxnSpPr/>
            <p:nvPr>
              <p:custDataLst>
                <p:tags r:id="rId8"/>
              </p:custDataLst>
            </p:nvPr>
          </p:nvCxnSpPr>
          <p:spPr>
            <a:xfrm rot="10800000">
              <a:off x="4143923" y="2212854"/>
              <a:ext cx="87608" cy="62444"/>
            </a:xfrm>
            <a:prstGeom prst="line">
              <a:avLst/>
            </a:prstGeom>
            <a:noFill/>
            <a:ln w="28575">
              <a:solidFill>
                <a:schemeClr val="tx1"/>
              </a:solidFill>
              <a:round/>
            </a:ln>
          </p:spPr>
        </p:cxnSp>
      </p:grpSp>
      <p:sp>
        <p:nvSpPr>
          <p:cNvPr id="13319" name="Text Box 9"/>
          <p:cNvSpPr txBox="1">
            <a:spLocks noChangeArrowheads="1"/>
          </p:cNvSpPr>
          <p:nvPr>
            <p:custDataLst>
              <p:tags r:id="rId9"/>
            </p:custDataLst>
          </p:nvPr>
        </p:nvSpPr>
        <p:spPr bwMode="auto">
          <a:xfrm>
            <a:off x="5011738" y="1406525"/>
            <a:ext cx="669925" cy="646113"/>
          </a:xfrm>
          <a:prstGeom prst="rect">
            <a:avLst/>
          </a:prstGeom>
          <a:noFill/>
          <a:ln w="9525">
            <a:noFill/>
            <a:miter lim="800000"/>
          </a:ln>
          <a:effectLst/>
        </p:spPr>
        <p:txBody>
          <a:bodyPr>
            <a:spAutoFit/>
          </a:bodyPr>
          <a:lstStyle>
            <a:lvl1pPr eaLnBrk="0" hangingPunct="0">
              <a:defRPr>
                <a:solidFill>
                  <a:schemeClr val="tx1"/>
                </a:solidFill>
                <a:latin typeface="Calibri" pitchFamily="34" charset="0"/>
                <a:ea typeface="微软雅黑" pitchFamily="34" charset="-122"/>
              </a:defRPr>
            </a:lvl1pPr>
            <a:lvl2pPr marL="742950" indent="-285750" eaLnBrk="0" hangingPunct="0">
              <a:defRPr>
                <a:solidFill>
                  <a:schemeClr val="tx1"/>
                </a:solidFill>
                <a:latin typeface="Calibri" pitchFamily="34" charset="0"/>
                <a:ea typeface="微软雅黑" pitchFamily="34" charset="-122"/>
              </a:defRPr>
            </a:lvl2pPr>
            <a:lvl3pPr marL="1143000" indent="-228600" eaLnBrk="0" hangingPunct="0">
              <a:defRPr>
                <a:solidFill>
                  <a:schemeClr val="tx1"/>
                </a:solidFill>
                <a:latin typeface="Calibri" pitchFamily="34" charset="0"/>
                <a:ea typeface="微软雅黑" pitchFamily="34" charset="-122"/>
              </a:defRPr>
            </a:lvl3pPr>
            <a:lvl4pPr marL="1600200" indent="-228600" eaLnBrk="0" hangingPunct="0">
              <a:defRPr>
                <a:solidFill>
                  <a:schemeClr val="tx1"/>
                </a:solidFill>
                <a:latin typeface="Calibri" pitchFamily="34" charset="0"/>
                <a:ea typeface="微软雅黑" pitchFamily="34" charset="-122"/>
              </a:defRPr>
            </a:lvl4pPr>
            <a:lvl5pPr marL="2057400" indent="-228600" eaLnBrk="0" hangingPunct="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Calibri" pitchFamily="34" charset="0"/>
                <a:ea typeface="微软雅黑" pitchFamily="34" charset="-122"/>
              </a:defRPr>
            </a:lvl9p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3600" b="1" i="0" u="none" strike="noStrike" kern="1200" cap="none" spc="0" normalizeH="0" baseline="0" noProof="0" smtClean="0">
                <a:ln>
                  <a:noFill/>
                </a:ln>
                <a:solidFill>
                  <a:srgbClr val="FF3300"/>
                </a:solidFill>
                <a:effectLst>
                  <a:outerShdw blurRad="38100" dist="38100" dir="2700000" algn="tl">
                    <a:srgbClr val="C0C0C0"/>
                  </a:outerShdw>
                </a:effectLst>
                <a:uLnTx/>
                <a:uFillTx/>
                <a:latin typeface="微软雅黑" pitchFamily="34" charset="-122"/>
                <a:ea typeface="微软雅黑" pitchFamily="34" charset="-122"/>
                <a:cs typeface="+mn-cs"/>
              </a:rPr>
              <a:t>B</a:t>
            </a:r>
            <a:endParaRPr kumimoji="0" lang="en-US" altLang="zh-CN" sz="3600" b="1" i="0" u="none" strike="noStrike" kern="1200" cap="none" spc="0" normalizeH="0" baseline="0" noProof="0" smtClean="0">
              <a:ln>
                <a:noFill/>
              </a:ln>
              <a:solidFill>
                <a:srgbClr val="FF3300"/>
              </a:solidFill>
              <a:effectLst>
                <a:outerShdw blurRad="38100" dist="38100" dir="2700000" algn="tl">
                  <a:srgbClr val="C0C0C0"/>
                </a:outerShdw>
              </a:effectLst>
              <a:uLnTx/>
              <a:uFillTx/>
              <a:latin typeface="微软雅黑" pitchFamily="34" charset="-122"/>
              <a:ea typeface="微软雅黑" pitchFamily="34" charset="-122"/>
              <a:cs typeface="+mn-cs"/>
            </a:endParaRPr>
          </a:p>
        </p:txBody>
      </p:sp>
      <p:sp>
        <p:nvSpPr>
          <p:cNvPr id="13320" name="Text Box 2"/>
          <p:cNvSpPr txBox="1"/>
          <p:nvPr>
            <p:custDataLst>
              <p:tags r:id="rId10"/>
            </p:custDataLst>
          </p:nvPr>
        </p:nvSpPr>
        <p:spPr>
          <a:xfrm>
            <a:off x="1033463" y="115888"/>
            <a:ext cx="6192838" cy="831850"/>
          </a:xfrm>
          <a:prstGeom prst="rect">
            <a:avLst/>
          </a:prstGeom>
          <a:noFill/>
          <a:ln w="9525">
            <a:noFill/>
          </a:ln>
        </p:spPr>
        <p:txBody>
          <a:bodyPr anchor="t" anchorCtr="0">
            <a:spAutoFit/>
          </a:bodyPr>
          <a:lstStyle>
            <a:defPPr>
              <a:defRPr lang="zh-CN"/>
            </a:defPPr>
            <a:lvl1pPr marL="342900" indent="-342900" algn="l" defTabSz="914400" rtl="0" eaLnBrk="0" fontAlgn="base" hangingPunct="0">
              <a:lnSpc>
                <a:spcPct val="100000"/>
              </a:lnSpc>
              <a:spcBef>
                <a:spcPct val="20000"/>
              </a:spcBef>
              <a:spcAft>
                <a:spcPct val="0"/>
              </a:spcAft>
              <a:buClrTx/>
              <a:buSzTx/>
              <a:buFontTx/>
              <a:buChar char="•"/>
              <a:defRPr lang="zh-CN" altLang="en-US" sz="3200" b="0" i="0" u="none"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lang="zh-CN" altLang="en-US" sz="2800" b="0" i="0" u="none" baseline="0">
                <a:solidFill>
                  <a:schemeClr val="tx1"/>
                </a:solidFill>
                <a:latin typeface="+mn-lt"/>
                <a:ea typeface="+mn-ea"/>
              </a:defRPr>
            </a:lvl2pPr>
            <a:lvl3pPr marL="1143000" indent="-228600" algn="l" defTabSz="914400" rtl="0" eaLnBrk="0" fontAlgn="base" hangingPunct="0">
              <a:lnSpc>
                <a:spcPct val="100000"/>
              </a:lnSpc>
              <a:spcBef>
                <a:spcPct val="20000"/>
              </a:spcBef>
              <a:spcAft>
                <a:spcPct val="0"/>
              </a:spcAft>
              <a:buClrTx/>
              <a:buSzTx/>
              <a:buFontTx/>
              <a:buChar char="•"/>
              <a:defRPr lang="zh-CN" altLang="en-US" sz="2400" b="0" i="0" u="none" baseline="0">
                <a:solidFill>
                  <a:schemeClr val="tx1"/>
                </a:solidFill>
                <a:latin typeface="+mn-lt"/>
                <a:ea typeface="+mn-ea"/>
              </a:defRPr>
            </a:lvl3pPr>
            <a:lvl4pPr marL="16002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4pPr>
            <a:lvl5pPr marL="20574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5pPr>
          </a:lstStyle>
          <a:p>
            <a:pPr marL="0" marR="0" lvl="0" indent="0">
              <a:spcBef>
                <a:spcPct val="50000"/>
              </a:spcBef>
              <a:buClrTx/>
              <a:buFontTx/>
            </a:pP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当堂检测</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(10</a:t>
            </a: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min</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a:t>
            </a:r>
            <a:endParaRPr lang="zh-CN" altLang="en-US" sz="4800" b="1">
              <a:solidFill>
                <a:srgbClr val="FF0000"/>
              </a:solidFill>
              <a:effectLst>
                <a:outerShdw blurRad="38100" dist="38100" dir="2700000" algn="tl">
                  <a:srgbClr val="000000"/>
                </a:outerShdw>
              </a:effectLst>
              <a:latin typeface="微软雅黑" pitchFamily="34" charset="-122"/>
              <a:sym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4" presetClass="entr" presetSubtype="0" fill="hold" nodeType="clickEffect">
                                  <p:stCondLst>
                                    <p:cond delay="0"/>
                                  </p:stCondLst>
                                  <p:childTnLst>
                                    <p:set>
                                      <p:cBhvr>
                                        <p:cTn id="6" dur="1" fill="hold">
                                          <p:stCondLst>
                                            <p:cond delay="0"/>
                                          </p:stCondLst>
                                        </p:cTn>
                                        <p:tgtEl>
                                          <p:spTgt spid="13319">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3319">
                                            <p:txEl>
                                              <p:pRg st="0" end="0"/>
                                            </p:txEl>
                                          </p:spTgt>
                                        </p:tgtEl>
                                        <p:attrNameLst>
                                          <p:attrName>ppt_x</p:attrName>
                                        </p:attrNameLst>
                                      </p:cBhvr>
                                    </p:anim>
                                    <p:anim from="0" to="-1.0" calcmode="lin" valueType="num">
                                      <p:cBhvr>
                                        <p:cTn id="8" dur="200" decel="50000" autoRev="1" fill="hold">
                                          <p:stCondLst>
                                            <p:cond delay="600"/>
                                          </p:stCondLst>
                                        </p:cTn>
                                        <p:tgtEl>
                                          <p:spTgt spid="13319">
                                            <p:txEl>
                                              <p:pRg st="0" end="0"/>
                                            </p:txEl>
                                          </p:spTgt>
                                        </p:tgtEl>
                                        <p:attrNameLst>
                                          <p:attrName>xshear</p:attrName>
                                        </p:attrNameLst>
                                      </p:cBhvr>
                                    </p:anim>
                                    <p:animScale>
                                      <p:cBhvr>
                                        <p:cTn id="9" dur="200" decel="100000" autoRev="1" fill="hold">
                                          <p:stCondLst>
                                            <p:cond delay="600"/>
                                          </p:stCondLst>
                                        </p:cTn>
                                        <p:tgtEl>
                                          <p:spTgt spid="13319">
                                            <p:txEl>
                                              <p:pRg st="0" end="0"/>
                                            </p:txEl>
                                          </p:spTgt>
                                        </p:tgtEl>
                                      </p:cBhvr>
                                      <p:from x="100000" y="100000"/>
                                      <p:to x="80000" y="100000"/>
                                    </p:animScale>
                                    <p:anim by="(#ppt_h/3+#ppt_w*0.1)" calcmode="lin" valueType="num">
                                      <p:cBhvr additive="sum">
                                        <p:cTn id="10" dur="200" decel="100000" autoRev="1" fill="hold">
                                          <p:stCondLst>
                                            <p:cond delay="600"/>
                                          </p:stCondLst>
                                        </p:cTn>
                                        <p:tgtEl>
                                          <p:spTgt spid="13319">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14337" name="矩形 2"/>
          <p:cNvSpPr/>
          <p:nvPr>
            <p:custDataLst>
              <p:tags r:id="rId3"/>
            </p:custDataLst>
          </p:nvPr>
        </p:nvSpPr>
        <p:spPr>
          <a:xfrm>
            <a:off x="1120775" y="835025"/>
            <a:ext cx="5137150" cy="522288"/>
          </a:xfrm>
          <a:prstGeom prst="rect">
            <a:avLst/>
          </a:prstGeom>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en-US" altLang="zh-CN" sz="2800" b="1" spc="0">
                <a:latin typeface="微软雅黑" pitchFamily="34" charset="-122"/>
                <a:ea typeface="微软雅黑" pitchFamily="34" charset="-122"/>
              </a:rPr>
              <a:t>0.1mol/L</a:t>
            </a:r>
            <a:r>
              <a:rPr lang="zh-CN" altLang="en-US" sz="2800" b="1" spc="0">
                <a:latin typeface="微软雅黑" pitchFamily="34" charset="-122"/>
              </a:rPr>
              <a:t>CH</a:t>
            </a:r>
            <a:r>
              <a:rPr lang="zh-CN" altLang="en-US" sz="2800" b="1" spc="0" baseline="-25000">
                <a:latin typeface="微软雅黑" pitchFamily="34" charset="-122"/>
              </a:rPr>
              <a:t>3</a:t>
            </a:r>
            <a:r>
              <a:rPr lang="zh-CN" altLang="en-US" sz="2800" b="1" spc="0">
                <a:latin typeface="微软雅黑" pitchFamily="34" charset="-122"/>
              </a:rPr>
              <a:t>COOH溶液中</a:t>
            </a:r>
            <a:endParaRPr lang="zh-CN" altLang="en-US" sz="2800">
              <a:latin typeface="微软雅黑" pitchFamily="34" charset="-122"/>
            </a:endParaRPr>
          </a:p>
        </p:txBody>
      </p:sp>
      <p:graphicFrame>
        <p:nvGraphicFramePr>
          <p:cNvPr id="14338" name="表格 4"/>
          <p:cNvGraphicFramePr>
            <a:graphicFrameLocks noGrp="1"/>
          </p:cNvGraphicFramePr>
          <p:nvPr>
            <p:custDataLst>
              <p:tags r:id="rId4"/>
            </p:custDataLst>
          </p:nvPr>
        </p:nvGraphicFramePr>
        <p:xfrm>
          <a:off x="228600" y="1419225"/>
          <a:ext cx="11725275" cy="3467102"/>
        </p:xfrm>
        <a:graphic>
          <a:graphicData uri="http://schemas.openxmlformats.org/drawingml/2006/table">
            <a:tbl>
              <a:tblPr/>
              <a:tblGrid>
                <a:gridCol w="2181225"/>
                <a:gridCol w="1819275"/>
                <a:gridCol w="1476375"/>
                <a:gridCol w="1343025"/>
                <a:gridCol w="1371600"/>
                <a:gridCol w="1724025"/>
                <a:gridCol w="1809750"/>
              </a:tblGrid>
              <a:tr h="42862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改变的条件</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平衡移动方向</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电离程度</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en-US" altLang="zh-CN" sz="2000" b="1">
                          <a:latin typeface="微软雅黑" pitchFamily="34" charset="-122"/>
                          <a:ea typeface="微软雅黑" pitchFamily="34" charset="-122"/>
                        </a:rPr>
                        <a:t>n(</a:t>
                      </a:r>
                      <a:r>
                        <a:rPr lang="en-US" altLang="zh-CN" sz="1800" b="1">
                          <a:latin typeface="微软雅黑" pitchFamily="34" charset="-122"/>
                          <a:ea typeface="微软雅黑" pitchFamily="34" charset="-122"/>
                        </a:rPr>
                        <a:t>H</a:t>
                      </a:r>
                      <a:r>
                        <a:rPr lang="en-US" altLang="zh-CN" sz="18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a:t>
                      </a:r>
                      <a:r>
                        <a:rPr lang="en-US" altLang="zh-CN" sz="1800" b="1">
                          <a:latin typeface="微软雅黑" pitchFamily="34" charset="-122"/>
                          <a:ea typeface="微软雅黑" pitchFamily="34" charset="-122"/>
                        </a:rPr>
                        <a:t>H</a:t>
                      </a:r>
                      <a:r>
                        <a:rPr lang="en-US" altLang="zh-CN" sz="18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a:t>
                      </a:r>
                      <a:r>
                        <a:rPr lang="zh-CN" altLang="en-US" sz="1800" b="1">
                          <a:latin typeface="微软雅黑" pitchFamily="34" charset="-122"/>
                        </a:rPr>
                        <a:t>CH</a:t>
                      </a:r>
                      <a:r>
                        <a:rPr lang="zh-CN" altLang="en-US" sz="1800" b="1" baseline="-25000">
                          <a:latin typeface="微软雅黑" pitchFamily="34" charset="-122"/>
                        </a:rPr>
                        <a:t>3</a:t>
                      </a:r>
                      <a:r>
                        <a:rPr lang="zh-CN" altLang="en-US" sz="1800" b="1">
                          <a:latin typeface="微软雅黑" pitchFamily="34" charset="-122"/>
                        </a:rPr>
                        <a:t>COO</a:t>
                      </a:r>
                      <a:r>
                        <a:rPr lang="en-US" altLang="zh-CN" sz="18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a:t>
                      </a:r>
                      <a:r>
                        <a:rPr lang="zh-CN" altLang="en-US" sz="1800" b="1">
                          <a:latin typeface="微软雅黑" pitchFamily="34" charset="-122"/>
                        </a:rPr>
                        <a:t>CH</a:t>
                      </a:r>
                      <a:r>
                        <a:rPr lang="zh-CN" altLang="en-US" sz="1800" b="1" baseline="-25000">
                          <a:latin typeface="微软雅黑" pitchFamily="34" charset="-122"/>
                        </a:rPr>
                        <a:t>3</a:t>
                      </a:r>
                      <a:r>
                        <a:rPr lang="zh-CN" altLang="en-US" sz="1800" b="1">
                          <a:latin typeface="微软雅黑" pitchFamily="34" charset="-122"/>
                        </a:rPr>
                        <a:t>COOH</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加水</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加冰醋酸</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加醋酸钠固体</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通入</a:t>
                      </a:r>
                      <a:r>
                        <a:rPr lang="en-US" altLang="zh-CN" sz="2000" b="1">
                          <a:latin typeface="微软雅黑" pitchFamily="34" charset="-122"/>
                          <a:ea typeface="微软雅黑" pitchFamily="34" charset="-122"/>
                        </a:rPr>
                        <a:t>HCl</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加入</a:t>
                      </a:r>
                      <a:r>
                        <a:rPr lang="en-US" altLang="zh-CN" sz="2000" b="1">
                          <a:latin typeface="微软雅黑" pitchFamily="34" charset="-122"/>
                          <a:ea typeface="微软雅黑" pitchFamily="34" charset="-122"/>
                        </a:rPr>
                        <a:t>NaOH</a:t>
                      </a:r>
                      <a:r>
                        <a:rPr lang="zh-CN" altLang="en-US" sz="2000" b="1">
                          <a:latin typeface="微软雅黑" pitchFamily="34" charset="-122"/>
                        </a:rPr>
                        <a:t>固体</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加入锌粒</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升高温度</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bl>
          </a:graphicData>
        </a:graphic>
      </p:graphicFrame>
      <p:sp>
        <p:nvSpPr>
          <p:cNvPr id="14412" name="Text Box 5"/>
          <p:cNvSpPr/>
          <p:nvPr>
            <p:custDataLst>
              <p:tags r:id="rId5"/>
            </p:custDataLst>
          </p:nvPr>
        </p:nvSpPr>
        <p:spPr>
          <a:xfrm>
            <a:off x="2541588" y="18399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14413" name="Text Box 6"/>
          <p:cNvSpPr/>
          <p:nvPr>
            <p:custDataLst>
              <p:tags r:id="rId6"/>
            </p:custDataLst>
          </p:nvPr>
        </p:nvSpPr>
        <p:spPr>
          <a:xfrm>
            <a:off x="4545013" y="1849438"/>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14" name="Text Box 7"/>
          <p:cNvSpPr/>
          <p:nvPr>
            <p:custDataLst>
              <p:tags r:id="rId7"/>
            </p:custDataLst>
          </p:nvPr>
        </p:nvSpPr>
        <p:spPr>
          <a:xfrm>
            <a:off x="7307263" y="18208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15" name="Text Box 8"/>
          <p:cNvSpPr/>
          <p:nvPr>
            <p:custDataLst>
              <p:tags r:id="rId8"/>
            </p:custDataLst>
          </p:nvPr>
        </p:nvSpPr>
        <p:spPr>
          <a:xfrm>
            <a:off x="8745538" y="18494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16" name="Text Box 9"/>
          <p:cNvSpPr/>
          <p:nvPr>
            <p:custDataLst>
              <p:tags r:id="rId9"/>
            </p:custDataLst>
          </p:nvPr>
        </p:nvSpPr>
        <p:spPr>
          <a:xfrm>
            <a:off x="10485438" y="1849438"/>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17" name="Text Box 10"/>
          <p:cNvSpPr/>
          <p:nvPr>
            <p:custDataLst>
              <p:tags r:id="rId10"/>
            </p:custDataLst>
          </p:nvPr>
        </p:nvSpPr>
        <p:spPr>
          <a:xfrm>
            <a:off x="5924550" y="184943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18" name="Text Box 11"/>
          <p:cNvSpPr/>
          <p:nvPr>
            <p:custDataLst>
              <p:tags r:id="rId11"/>
            </p:custDataLst>
          </p:nvPr>
        </p:nvSpPr>
        <p:spPr>
          <a:xfrm>
            <a:off x="2541588" y="22971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14419" name="Text Box 12"/>
          <p:cNvSpPr/>
          <p:nvPr>
            <p:custDataLst>
              <p:tags r:id="rId12"/>
            </p:custDataLst>
          </p:nvPr>
        </p:nvSpPr>
        <p:spPr>
          <a:xfrm>
            <a:off x="4545013" y="22780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20" name="Text Box 13"/>
          <p:cNvSpPr/>
          <p:nvPr>
            <p:custDataLst>
              <p:tags r:id="rId13"/>
            </p:custDataLst>
          </p:nvPr>
        </p:nvSpPr>
        <p:spPr>
          <a:xfrm>
            <a:off x="5943600" y="2278063"/>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21" name="Text Box 14"/>
          <p:cNvSpPr/>
          <p:nvPr>
            <p:custDataLst>
              <p:tags r:id="rId14"/>
            </p:custDataLst>
          </p:nvPr>
        </p:nvSpPr>
        <p:spPr>
          <a:xfrm>
            <a:off x="7307263" y="22780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22" name="Text Box 15"/>
          <p:cNvSpPr/>
          <p:nvPr>
            <p:custDataLst>
              <p:tags r:id="rId15"/>
            </p:custDataLst>
          </p:nvPr>
        </p:nvSpPr>
        <p:spPr>
          <a:xfrm>
            <a:off x="8745538" y="22685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23" name="Text Box 16"/>
          <p:cNvSpPr/>
          <p:nvPr>
            <p:custDataLst>
              <p:tags r:id="rId16"/>
            </p:custDataLst>
          </p:nvPr>
        </p:nvSpPr>
        <p:spPr>
          <a:xfrm>
            <a:off x="10494963" y="22780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24" name="Text Box 17"/>
          <p:cNvSpPr/>
          <p:nvPr>
            <p:custDataLst>
              <p:tags r:id="rId17"/>
            </p:custDataLst>
          </p:nvPr>
        </p:nvSpPr>
        <p:spPr>
          <a:xfrm>
            <a:off x="2522538" y="27130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逆向移动</a:t>
            </a:r>
            <a:endParaRPr lang="zh-CN" altLang="en-US" sz="2400" b="1">
              <a:solidFill>
                <a:srgbClr val="0000FF"/>
              </a:solidFill>
            </a:endParaRPr>
          </a:p>
        </p:txBody>
      </p:sp>
      <p:sp>
        <p:nvSpPr>
          <p:cNvPr id="14425" name="Text Box 18"/>
          <p:cNvSpPr/>
          <p:nvPr>
            <p:custDataLst>
              <p:tags r:id="rId18"/>
            </p:custDataLst>
          </p:nvPr>
        </p:nvSpPr>
        <p:spPr>
          <a:xfrm>
            <a:off x="4516438" y="27225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26" name="Text Box 19"/>
          <p:cNvSpPr/>
          <p:nvPr>
            <p:custDataLst>
              <p:tags r:id="rId19"/>
            </p:custDataLst>
          </p:nvPr>
        </p:nvSpPr>
        <p:spPr>
          <a:xfrm>
            <a:off x="5924550" y="271938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27" name="Text Box 20"/>
          <p:cNvSpPr/>
          <p:nvPr>
            <p:custDataLst>
              <p:tags r:id="rId20"/>
            </p:custDataLst>
          </p:nvPr>
        </p:nvSpPr>
        <p:spPr>
          <a:xfrm>
            <a:off x="7316788" y="272891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28" name="Text Box 21"/>
          <p:cNvSpPr/>
          <p:nvPr>
            <p:custDataLst>
              <p:tags r:id="rId21"/>
            </p:custDataLst>
          </p:nvPr>
        </p:nvSpPr>
        <p:spPr>
          <a:xfrm>
            <a:off x="8745538" y="27003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29" name="Text Box 22"/>
          <p:cNvSpPr/>
          <p:nvPr>
            <p:custDataLst>
              <p:tags r:id="rId22"/>
            </p:custDataLst>
          </p:nvPr>
        </p:nvSpPr>
        <p:spPr>
          <a:xfrm>
            <a:off x="10485438" y="27225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30" name="Text Box 23"/>
          <p:cNvSpPr/>
          <p:nvPr>
            <p:custDataLst>
              <p:tags r:id="rId23"/>
            </p:custDataLst>
          </p:nvPr>
        </p:nvSpPr>
        <p:spPr>
          <a:xfrm>
            <a:off x="2513013" y="31607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逆向移动</a:t>
            </a:r>
            <a:endParaRPr lang="zh-CN" altLang="en-US" sz="2400" b="1">
              <a:solidFill>
                <a:srgbClr val="0000FF"/>
              </a:solidFill>
            </a:endParaRPr>
          </a:p>
        </p:txBody>
      </p:sp>
      <p:sp>
        <p:nvSpPr>
          <p:cNvPr id="14431" name="Text Box 24"/>
          <p:cNvSpPr/>
          <p:nvPr>
            <p:custDataLst>
              <p:tags r:id="rId24"/>
            </p:custDataLst>
          </p:nvPr>
        </p:nvSpPr>
        <p:spPr>
          <a:xfrm>
            <a:off x="4525963" y="31543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en-US" altLang="zh-CN" sz="2400" b="1">
              <a:solidFill>
                <a:srgbClr val="0000FF"/>
              </a:solidFill>
            </a:endParaRPr>
          </a:p>
        </p:txBody>
      </p:sp>
      <p:sp>
        <p:nvSpPr>
          <p:cNvPr id="14432" name="Text Box 25"/>
          <p:cNvSpPr/>
          <p:nvPr>
            <p:custDataLst>
              <p:tags r:id="rId25"/>
            </p:custDataLst>
          </p:nvPr>
        </p:nvSpPr>
        <p:spPr>
          <a:xfrm>
            <a:off x="5934075" y="3149600"/>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33" name="Text Box 26"/>
          <p:cNvSpPr/>
          <p:nvPr>
            <p:custDataLst>
              <p:tags r:id="rId26"/>
            </p:custDataLst>
          </p:nvPr>
        </p:nvSpPr>
        <p:spPr>
          <a:xfrm>
            <a:off x="7307263" y="3143250"/>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34" name="Text Box 27"/>
          <p:cNvSpPr/>
          <p:nvPr>
            <p:custDataLst>
              <p:tags r:id="rId27"/>
            </p:custDataLst>
          </p:nvPr>
        </p:nvSpPr>
        <p:spPr>
          <a:xfrm>
            <a:off x="8726488" y="3143250"/>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35" name="Text Box 28"/>
          <p:cNvSpPr/>
          <p:nvPr>
            <p:custDataLst>
              <p:tags r:id="rId28"/>
            </p:custDataLst>
          </p:nvPr>
        </p:nvSpPr>
        <p:spPr>
          <a:xfrm>
            <a:off x="10504488" y="3143250"/>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36" name="Text Box 29"/>
          <p:cNvSpPr/>
          <p:nvPr>
            <p:custDataLst>
              <p:tags r:id="rId29"/>
            </p:custDataLst>
          </p:nvPr>
        </p:nvSpPr>
        <p:spPr>
          <a:xfrm>
            <a:off x="2484438" y="35798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14437" name="Text Box 30"/>
          <p:cNvSpPr/>
          <p:nvPr>
            <p:custDataLst>
              <p:tags r:id="rId30"/>
            </p:custDataLst>
          </p:nvPr>
        </p:nvSpPr>
        <p:spPr>
          <a:xfrm>
            <a:off x="4506913" y="359886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38" name="Text Box 31"/>
          <p:cNvSpPr/>
          <p:nvPr>
            <p:custDataLst>
              <p:tags r:id="rId31"/>
            </p:custDataLst>
          </p:nvPr>
        </p:nvSpPr>
        <p:spPr>
          <a:xfrm>
            <a:off x="5943600" y="357028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39" name="Text Box 32"/>
          <p:cNvSpPr/>
          <p:nvPr>
            <p:custDataLst>
              <p:tags r:id="rId32"/>
            </p:custDataLst>
          </p:nvPr>
        </p:nvSpPr>
        <p:spPr>
          <a:xfrm>
            <a:off x="7335838" y="357981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40" name="Text Box 33"/>
          <p:cNvSpPr/>
          <p:nvPr>
            <p:custDataLst>
              <p:tags r:id="rId33"/>
            </p:custDataLst>
          </p:nvPr>
        </p:nvSpPr>
        <p:spPr>
          <a:xfrm>
            <a:off x="8736013" y="35893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41" name="Text Box 34"/>
          <p:cNvSpPr/>
          <p:nvPr>
            <p:custDataLst>
              <p:tags r:id="rId34"/>
            </p:custDataLst>
          </p:nvPr>
        </p:nvSpPr>
        <p:spPr>
          <a:xfrm>
            <a:off x="10491788" y="35893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42" name="Text Box 35"/>
          <p:cNvSpPr/>
          <p:nvPr>
            <p:custDataLst>
              <p:tags r:id="rId35"/>
            </p:custDataLst>
          </p:nvPr>
        </p:nvSpPr>
        <p:spPr>
          <a:xfrm>
            <a:off x="2446338" y="400526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14443" name="Text Box 36"/>
          <p:cNvSpPr/>
          <p:nvPr>
            <p:custDataLst>
              <p:tags r:id="rId36"/>
            </p:custDataLst>
          </p:nvPr>
        </p:nvSpPr>
        <p:spPr>
          <a:xfrm>
            <a:off x="4497388" y="402431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44" name="Text Box 37"/>
          <p:cNvSpPr/>
          <p:nvPr>
            <p:custDataLst>
              <p:tags r:id="rId37"/>
            </p:custDataLst>
          </p:nvPr>
        </p:nvSpPr>
        <p:spPr>
          <a:xfrm>
            <a:off x="5962650" y="402113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45" name="Text Box 38"/>
          <p:cNvSpPr/>
          <p:nvPr>
            <p:custDataLst>
              <p:tags r:id="rId38"/>
            </p:custDataLst>
          </p:nvPr>
        </p:nvSpPr>
        <p:spPr>
          <a:xfrm>
            <a:off x="7345363" y="4002088"/>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46" name="Text Box 39"/>
          <p:cNvSpPr/>
          <p:nvPr>
            <p:custDataLst>
              <p:tags r:id="rId39"/>
            </p:custDataLst>
          </p:nvPr>
        </p:nvSpPr>
        <p:spPr>
          <a:xfrm>
            <a:off x="8745538" y="40211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47" name="Text Box 40"/>
          <p:cNvSpPr/>
          <p:nvPr>
            <p:custDataLst>
              <p:tags r:id="rId40"/>
            </p:custDataLst>
          </p:nvPr>
        </p:nvSpPr>
        <p:spPr>
          <a:xfrm>
            <a:off x="10482263" y="402113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48" name="Text Box 41"/>
          <p:cNvSpPr/>
          <p:nvPr>
            <p:custDataLst>
              <p:tags r:id="rId41"/>
            </p:custDataLst>
          </p:nvPr>
        </p:nvSpPr>
        <p:spPr>
          <a:xfrm>
            <a:off x="2446338" y="443706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14449" name="Text Box 42"/>
          <p:cNvSpPr/>
          <p:nvPr>
            <p:custDataLst>
              <p:tags r:id="rId42"/>
            </p:custDataLst>
          </p:nvPr>
        </p:nvSpPr>
        <p:spPr>
          <a:xfrm>
            <a:off x="4478338" y="445611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50" name="Text Box 43"/>
          <p:cNvSpPr/>
          <p:nvPr>
            <p:custDataLst>
              <p:tags r:id="rId43"/>
            </p:custDataLst>
          </p:nvPr>
        </p:nvSpPr>
        <p:spPr>
          <a:xfrm>
            <a:off x="5953125" y="444658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51" name="Text Box 44"/>
          <p:cNvSpPr/>
          <p:nvPr>
            <p:custDataLst>
              <p:tags r:id="rId44"/>
            </p:custDataLst>
          </p:nvPr>
        </p:nvSpPr>
        <p:spPr>
          <a:xfrm>
            <a:off x="7318375" y="4437063"/>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52" name="Text Box 45"/>
          <p:cNvSpPr/>
          <p:nvPr>
            <p:custDataLst>
              <p:tags r:id="rId45"/>
            </p:custDataLst>
          </p:nvPr>
        </p:nvSpPr>
        <p:spPr>
          <a:xfrm>
            <a:off x="8755063" y="44561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14453" name="Text Box 46"/>
          <p:cNvSpPr/>
          <p:nvPr>
            <p:custDataLst>
              <p:tags r:id="rId46"/>
            </p:custDataLst>
          </p:nvPr>
        </p:nvSpPr>
        <p:spPr>
          <a:xfrm>
            <a:off x="10491788" y="4446588"/>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14454" name="Text Box 2"/>
          <p:cNvSpPr txBox="1"/>
          <p:nvPr>
            <p:custDataLst>
              <p:tags r:id="rId47"/>
            </p:custDataLst>
          </p:nvPr>
        </p:nvSpPr>
        <p:spPr>
          <a:xfrm>
            <a:off x="1033463" y="115888"/>
            <a:ext cx="6192838" cy="831850"/>
          </a:xfrm>
          <a:prstGeom prst="rect">
            <a:avLst/>
          </a:prstGeom>
          <a:noFill/>
          <a:ln w="9525">
            <a:noFill/>
          </a:ln>
        </p:spPr>
        <p:txBody>
          <a:bodyPr anchor="t" anchorCtr="0">
            <a:spAutoFit/>
          </a:bodyPr>
          <a:lstStyle>
            <a:defPPr>
              <a:defRPr lang="zh-CN"/>
            </a:defPPr>
            <a:lvl1pPr marL="342900" indent="-342900" algn="l" defTabSz="914400" rtl="0" eaLnBrk="0" fontAlgn="base" hangingPunct="0">
              <a:lnSpc>
                <a:spcPct val="100000"/>
              </a:lnSpc>
              <a:spcBef>
                <a:spcPct val="20000"/>
              </a:spcBef>
              <a:spcAft>
                <a:spcPct val="0"/>
              </a:spcAft>
              <a:buClrTx/>
              <a:buSzTx/>
              <a:buFontTx/>
              <a:buChar char="•"/>
              <a:defRPr lang="zh-CN" altLang="en-US" sz="3200" b="0" i="0" u="none"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lang="zh-CN" altLang="en-US" sz="2800" b="0" i="0" u="none" baseline="0">
                <a:solidFill>
                  <a:schemeClr val="tx1"/>
                </a:solidFill>
                <a:latin typeface="+mn-lt"/>
                <a:ea typeface="+mn-ea"/>
              </a:defRPr>
            </a:lvl2pPr>
            <a:lvl3pPr marL="1143000" indent="-228600" algn="l" defTabSz="914400" rtl="0" eaLnBrk="0" fontAlgn="base" hangingPunct="0">
              <a:lnSpc>
                <a:spcPct val="100000"/>
              </a:lnSpc>
              <a:spcBef>
                <a:spcPct val="20000"/>
              </a:spcBef>
              <a:spcAft>
                <a:spcPct val="0"/>
              </a:spcAft>
              <a:buClrTx/>
              <a:buSzTx/>
              <a:buFontTx/>
              <a:buChar char="•"/>
              <a:defRPr lang="zh-CN" altLang="en-US" sz="2400" b="0" i="0" u="none" baseline="0">
                <a:solidFill>
                  <a:schemeClr val="tx1"/>
                </a:solidFill>
                <a:latin typeface="+mn-lt"/>
                <a:ea typeface="+mn-ea"/>
              </a:defRPr>
            </a:lvl3pPr>
            <a:lvl4pPr marL="16002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4pPr>
            <a:lvl5pPr marL="20574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5pPr>
          </a:lstStyle>
          <a:p>
            <a:pPr marL="0" marR="0" lvl="0" indent="0">
              <a:spcBef>
                <a:spcPct val="50000"/>
              </a:spcBef>
              <a:buClrTx/>
              <a:buFontTx/>
            </a:pP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当堂检测</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(10</a:t>
            </a: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min</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a:t>
            </a:r>
            <a:endParaRPr lang="zh-CN" altLang="en-US" sz="4800" b="1">
              <a:solidFill>
                <a:srgbClr val="FF0000"/>
              </a:solidFill>
              <a:effectLst>
                <a:outerShdw blurRad="38100" dist="38100" dir="2700000" algn="tl">
                  <a:srgbClr val="000000"/>
                </a:outerShdw>
              </a:effectLst>
              <a:latin typeface="微软雅黑" pitchFamily="34" charset="-122"/>
              <a:sym typeface="微软雅黑" pitchFamily="34" charset="-122"/>
            </a:endParaRPr>
          </a:p>
        </p:txBody>
      </p:sp>
      <p:pic>
        <p:nvPicPr>
          <p:cNvPr id="14455" name="New picture"/>
          <p:cNvPicPr/>
          <p:nvPr>
            <p:custDataLst>
              <p:tags r:id="rId49"/>
            </p:custDataLst>
          </p:nvPr>
        </p:nvPicPr>
        <p:blipFill>
          <a:blip r:embed="rId48"/>
          <a:stretch>
            <a:fillRect/>
          </a:stretch>
        </p:blipFill>
        <p:spPr>
          <a:xfrm>
            <a:off x="11658600" y="10236200"/>
            <a:ext cx="355600" cy="2667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412"/>
                                        </p:tgtEl>
                                        <p:attrNameLst>
                                          <p:attrName>style.visibility</p:attrName>
                                        </p:attrNameLst>
                                      </p:cBhvr>
                                      <p:to>
                                        <p:strVal val="visible"/>
                                      </p:to>
                                    </p:set>
                                    <p:animEffect transition="in" filter="blinds(horizontal)">
                                      <p:cBhvr>
                                        <p:cTn id="7" dur="500" fill="hold"/>
                                        <p:tgtEl>
                                          <p:spTgt spid="144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413"/>
                                        </p:tgtEl>
                                        <p:attrNameLst>
                                          <p:attrName>style.visibility</p:attrName>
                                        </p:attrNameLst>
                                      </p:cBhvr>
                                      <p:to>
                                        <p:strVal val="visible"/>
                                      </p:to>
                                    </p:set>
                                    <p:animEffect transition="in" filter="blinds(horizontal)">
                                      <p:cBhvr>
                                        <p:cTn id="12" dur="500" fill="hold"/>
                                        <p:tgtEl>
                                          <p:spTgt spid="1441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417"/>
                                        </p:tgtEl>
                                        <p:attrNameLst>
                                          <p:attrName>style.visibility</p:attrName>
                                        </p:attrNameLst>
                                      </p:cBhvr>
                                      <p:to>
                                        <p:strVal val="visible"/>
                                      </p:to>
                                    </p:set>
                                    <p:animEffect transition="in" filter="blinds(horizontal)">
                                      <p:cBhvr>
                                        <p:cTn id="17" dur="500" fill="hold"/>
                                        <p:tgtEl>
                                          <p:spTgt spid="1441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414"/>
                                        </p:tgtEl>
                                        <p:attrNameLst>
                                          <p:attrName>style.visibility</p:attrName>
                                        </p:attrNameLst>
                                      </p:cBhvr>
                                      <p:to>
                                        <p:strVal val="visible"/>
                                      </p:to>
                                    </p:set>
                                    <p:animEffect transition="in" filter="blinds(horizontal)">
                                      <p:cBhvr>
                                        <p:cTn id="22" dur="500" fill="hold"/>
                                        <p:tgtEl>
                                          <p:spTgt spid="1441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415"/>
                                        </p:tgtEl>
                                        <p:attrNameLst>
                                          <p:attrName>style.visibility</p:attrName>
                                        </p:attrNameLst>
                                      </p:cBhvr>
                                      <p:to>
                                        <p:strVal val="visible"/>
                                      </p:to>
                                    </p:set>
                                    <p:animEffect transition="in" filter="blinds(horizontal)">
                                      <p:cBhvr>
                                        <p:cTn id="27" dur="500" fill="hold"/>
                                        <p:tgtEl>
                                          <p:spTgt spid="1441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416"/>
                                        </p:tgtEl>
                                        <p:attrNameLst>
                                          <p:attrName>style.visibility</p:attrName>
                                        </p:attrNameLst>
                                      </p:cBhvr>
                                      <p:to>
                                        <p:strVal val="visible"/>
                                      </p:to>
                                    </p:set>
                                    <p:animEffect transition="in" filter="blinds(horizontal)">
                                      <p:cBhvr>
                                        <p:cTn id="32" dur="500" fill="hold"/>
                                        <p:tgtEl>
                                          <p:spTgt spid="144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418"/>
                                        </p:tgtEl>
                                        <p:attrNameLst>
                                          <p:attrName>style.visibility</p:attrName>
                                        </p:attrNameLst>
                                      </p:cBhvr>
                                      <p:to>
                                        <p:strVal val="visible"/>
                                      </p:to>
                                    </p:set>
                                    <p:animEffect transition="in" filter="blinds(horizontal)">
                                      <p:cBhvr>
                                        <p:cTn id="37" dur="500" fill="hold"/>
                                        <p:tgtEl>
                                          <p:spTgt spid="14418"/>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419"/>
                                        </p:tgtEl>
                                        <p:attrNameLst>
                                          <p:attrName>style.visibility</p:attrName>
                                        </p:attrNameLst>
                                      </p:cBhvr>
                                      <p:to>
                                        <p:strVal val="visible"/>
                                      </p:to>
                                    </p:set>
                                    <p:animEffect transition="in" filter="blinds(horizontal)">
                                      <p:cBhvr>
                                        <p:cTn id="42" dur="500" fill="hold"/>
                                        <p:tgtEl>
                                          <p:spTgt spid="14419"/>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420"/>
                                        </p:tgtEl>
                                        <p:attrNameLst>
                                          <p:attrName>style.visibility</p:attrName>
                                        </p:attrNameLst>
                                      </p:cBhvr>
                                      <p:to>
                                        <p:strVal val="visible"/>
                                      </p:to>
                                    </p:set>
                                    <p:animEffect transition="in" filter="blinds(horizontal)">
                                      <p:cBhvr>
                                        <p:cTn id="47" dur="500" fill="hold"/>
                                        <p:tgtEl>
                                          <p:spTgt spid="14420"/>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421"/>
                                        </p:tgtEl>
                                        <p:attrNameLst>
                                          <p:attrName>style.visibility</p:attrName>
                                        </p:attrNameLst>
                                      </p:cBhvr>
                                      <p:to>
                                        <p:strVal val="visible"/>
                                      </p:to>
                                    </p:set>
                                    <p:animEffect transition="in" filter="blinds(horizontal)">
                                      <p:cBhvr>
                                        <p:cTn id="52" dur="500" fill="hold"/>
                                        <p:tgtEl>
                                          <p:spTgt spid="14421"/>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422"/>
                                        </p:tgtEl>
                                        <p:attrNameLst>
                                          <p:attrName>style.visibility</p:attrName>
                                        </p:attrNameLst>
                                      </p:cBhvr>
                                      <p:to>
                                        <p:strVal val="visible"/>
                                      </p:to>
                                    </p:set>
                                    <p:animEffect transition="in" filter="blinds(horizontal)">
                                      <p:cBhvr>
                                        <p:cTn id="57" dur="500" fill="hold"/>
                                        <p:tgtEl>
                                          <p:spTgt spid="14422"/>
                                        </p:tgtEl>
                                      </p:cBhvr>
                                    </p:animEffect>
                                  </p:childTnLst>
                                </p:cTn>
                              </p:par>
                            </p:childTnLst>
                          </p:cTn>
                        </p:par>
                      </p:childTnLst>
                    </p:cTn>
                  </p:par>
                  <p:par>
                    <p:cTn id="58" fill="hold" nodeType="clickPar">
                      <p:stCondLst>
                        <p:cond delay="indefinite"/>
                      </p:stCondLst>
                      <p:childTnLst>
                        <p:par>
                          <p:cTn id="59" fill="hold" nodeType="after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4423"/>
                                        </p:tgtEl>
                                        <p:attrNameLst>
                                          <p:attrName>style.visibility</p:attrName>
                                        </p:attrNameLst>
                                      </p:cBhvr>
                                      <p:to>
                                        <p:strVal val="visible"/>
                                      </p:to>
                                    </p:set>
                                    <p:animEffect transition="in" filter="blinds(horizontal)">
                                      <p:cBhvr>
                                        <p:cTn id="62" dur="500" fill="hold"/>
                                        <p:tgtEl>
                                          <p:spTgt spid="14423"/>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4424"/>
                                        </p:tgtEl>
                                        <p:attrNameLst>
                                          <p:attrName>style.visibility</p:attrName>
                                        </p:attrNameLst>
                                      </p:cBhvr>
                                      <p:to>
                                        <p:strVal val="visible"/>
                                      </p:to>
                                    </p:set>
                                    <p:animEffect transition="in" filter="blinds(horizontal)">
                                      <p:cBhvr>
                                        <p:cTn id="67" dur="500" fill="hold"/>
                                        <p:tgtEl>
                                          <p:spTgt spid="14424"/>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4425"/>
                                        </p:tgtEl>
                                        <p:attrNameLst>
                                          <p:attrName>style.visibility</p:attrName>
                                        </p:attrNameLst>
                                      </p:cBhvr>
                                      <p:to>
                                        <p:strVal val="visible"/>
                                      </p:to>
                                    </p:set>
                                    <p:animEffect transition="in" filter="blinds(horizontal)">
                                      <p:cBhvr>
                                        <p:cTn id="72" dur="500" fill="hold"/>
                                        <p:tgtEl>
                                          <p:spTgt spid="14425"/>
                                        </p:tgtEl>
                                      </p:cBhvr>
                                    </p:animEffect>
                                  </p:childTnLst>
                                </p:cTn>
                              </p:par>
                            </p:childTnLst>
                          </p:cTn>
                        </p:par>
                      </p:childTnLst>
                    </p:cTn>
                  </p:par>
                  <p:par>
                    <p:cTn id="73" fill="hold" nodeType="clickPar">
                      <p:stCondLst>
                        <p:cond delay="indefinite"/>
                      </p:stCondLst>
                      <p:childTnLst>
                        <p:par>
                          <p:cTn id="74" fill="hold" nodeType="after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4426"/>
                                        </p:tgtEl>
                                        <p:attrNameLst>
                                          <p:attrName>style.visibility</p:attrName>
                                        </p:attrNameLst>
                                      </p:cBhvr>
                                      <p:to>
                                        <p:strVal val="visible"/>
                                      </p:to>
                                    </p:set>
                                    <p:animEffect transition="in" filter="blinds(horizontal)">
                                      <p:cBhvr>
                                        <p:cTn id="77" dur="500" fill="hold"/>
                                        <p:tgtEl>
                                          <p:spTgt spid="14426"/>
                                        </p:tgtEl>
                                      </p:cBhvr>
                                    </p:animEffect>
                                  </p:childTnLst>
                                </p:cTn>
                              </p:par>
                            </p:childTnLst>
                          </p:cTn>
                        </p:par>
                      </p:childTnLst>
                    </p:cTn>
                  </p:par>
                  <p:par>
                    <p:cTn id="78" fill="hold" nodeType="clickPar">
                      <p:stCondLst>
                        <p:cond delay="indefinite"/>
                      </p:stCondLst>
                      <p:childTnLst>
                        <p:par>
                          <p:cTn id="79" fill="hold" nodeType="after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4427"/>
                                        </p:tgtEl>
                                        <p:attrNameLst>
                                          <p:attrName>style.visibility</p:attrName>
                                        </p:attrNameLst>
                                      </p:cBhvr>
                                      <p:to>
                                        <p:strVal val="visible"/>
                                      </p:to>
                                    </p:set>
                                    <p:animEffect transition="in" filter="blinds(horizontal)">
                                      <p:cBhvr>
                                        <p:cTn id="82" dur="500" fill="hold"/>
                                        <p:tgtEl>
                                          <p:spTgt spid="14427"/>
                                        </p:tgtEl>
                                      </p:cBhvr>
                                    </p:animEffect>
                                  </p:childTnLst>
                                </p:cTn>
                              </p:par>
                            </p:childTnLst>
                          </p:cTn>
                        </p:par>
                      </p:childTnLst>
                    </p:cTn>
                  </p:par>
                  <p:par>
                    <p:cTn id="83" fill="hold" nodeType="clickPar">
                      <p:stCondLst>
                        <p:cond delay="indefinite"/>
                      </p:stCondLst>
                      <p:childTnLst>
                        <p:par>
                          <p:cTn id="84" fill="hold" nodeType="after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4428"/>
                                        </p:tgtEl>
                                        <p:attrNameLst>
                                          <p:attrName>style.visibility</p:attrName>
                                        </p:attrNameLst>
                                      </p:cBhvr>
                                      <p:to>
                                        <p:strVal val="visible"/>
                                      </p:to>
                                    </p:set>
                                    <p:animEffect transition="in" filter="blinds(horizontal)">
                                      <p:cBhvr>
                                        <p:cTn id="87" dur="500" fill="hold"/>
                                        <p:tgtEl>
                                          <p:spTgt spid="14428"/>
                                        </p:tgtEl>
                                      </p:cBhvr>
                                    </p:animEffect>
                                  </p:childTnLst>
                                </p:cTn>
                              </p:par>
                            </p:childTnLst>
                          </p:cTn>
                        </p:par>
                      </p:childTnLst>
                    </p:cTn>
                  </p:par>
                  <p:par>
                    <p:cTn id="88" fill="hold" nodeType="clickPar">
                      <p:stCondLst>
                        <p:cond delay="indefinite"/>
                      </p:stCondLst>
                      <p:childTnLst>
                        <p:par>
                          <p:cTn id="89" fill="hold" nodeType="afterGroup">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4429"/>
                                        </p:tgtEl>
                                        <p:attrNameLst>
                                          <p:attrName>style.visibility</p:attrName>
                                        </p:attrNameLst>
                                      </p:cBhvr>
                                      <p:to>
                                        <p:strVal val="visible"/>
                                      </p:to>
                                    </p:set>
                                    <p:animEffect transition="in" filter="blinds(horizontal)">
                                      <p:cBhvr>
                                        <p:cTn id="92" dur="500" fill="hold"/>
                                        <p:tgtEl>
                                          <p:spTgt spid="14429"/>
                                        </p:tgtEl>
                                      </p:cBhvr>
                                    </p:animEffect>
                                  </p:childTnLst>
                                </p:cTn>
                              </p:par>
                            </p:childTnLst>
                          </p:cTn>
                        </p:par>
                      </p:childTnLst>
                    </p:cTn>
                  </p:par>
                  <p:par>
                    <p:cTn id="93" fill="hold" nodeType="clickPar">
                      <p:stCondLst>
                        <p:cond delay="indefinite"/>
                      </p:stCondLst>
                      <p:childTnLst>
                        <p:par>
                          <p:cTn id="94" fill="hold" nodeType="afterGroup">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4430"/>
                                        </p:tgtEl>
                                        <p:attrNameLst>
                                          <p:attrName>style.visibility</p:attrName>
                                        </p:attrNameLst>
                                      </p:cBhvr>
                                      <p:to>
                                        <p:strVal val="visible"/>
                                      </p:to>
                                    </p:set>
                                    <p:animEffect transition="in" filter="blinds(horizontal)">
                                      <p:cBhvr>
                                        <p:cTn id="97" dur="500" fill="hold"/>
                                        <p:tgtEl>
                                          <p:spTgt spid="14430"/>
                                        </p:tgtEl>
                                      </p:cBhvr>
                                    </p:animEffect>
                                  </p:childTnLst>
                                </p:cTn>
                              </p:par>
                            </p:childTnLst>
                          </p:cTn>
                        </p:par>
                      </p:childTnLst>
                    </p:cTn>
                  </p:par>
                  <p:par>
                    <p:cTn id="98" fill="hold" nodeType="clickPar">
                      <p:stCondLst>
                        <p:cond delay="indefinite"/>
                      </p:stCondLst>
                      <p:childTnLst>
                        <p:par>
                          <p:cTn id="99" fill="hold" nodeType="afterGroup">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4431"/>
                                        </p:tgtEl>
                                        <p:attrNameLst>
                                          <p:attrName>style.visibility</p:attrName>
                                        </p:attrNameLst>
                                      </p:cBhvr>
                                      <p:to>
                                        <p:strVal val="visible"/>
                                      </p:to>
                                    </p:set>
                                    <p:animEffect transition="in" filter="blinds(horizontal)">
                                      <p:cBhvr>
                                        <p:cTn id="102" dur="500" fill="hold"/>
                                        <p:tgtEl>
                                          <p:spTgt spid="14431"/>
                                        </p:tgtEl>
                                      </p:cBhvr>
                                    </p:animEffect>
                                  </p:childTnLst>
                                </p:cTn>
                              </p:par>
                            </p:childTnLst>
                          </p:cTn>
                        </p:par>
                      </p:childTnLst>
                    </p:cTn>
                  </p:par>
                  <p:par>
                    <p:cTn id="103" fill="hold" nodeType="clickPar">
                      <p:stCondLst>
                        <p:cond delay="indefinite"/>
                      </p:stCondLst>
                      <p:childTnLst>
                        <p:par>
                          <p:cTn id="104" fill="hold" nodeType="afterGroup">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4432"/>
                                        </p:tgtEl>
                                        <p:attrNameLst>
                                          <p:attrName>style.visibility</p:attrName>
                                        </p:attrNameLst>
                                      </p:cBhvr>
                                      <p:to>
                                        <p:strVal val="visible"/>
                                      </p:to>
                                    </p:set>
                                    <p:animEffect transition="in" filter="blinds(horizontal)">
                                      <p:cBhvr>
                                        <p:cTn id="107" dur="500" fill="hold"/>
                                        <p:tgtEl>
                                          <p:spTgt spid="14432"/>
                                        </p:tgtEl>
                                      </p:cBhvr>
                                    </p:animEffect>
                                  </p:childTnLst>
                                </p:cTn>
                              </p:par>
                            </p:childTnLst>
                          </p:cTn>
                        </p:par>
                      </p:childTnLst>
                    </p:cTn>
                  </p:par>
                  <p:par>
                    <p:cTn id="108" fill="hold" nodeType="clickPar">
                      <p:stCondLst>
                        <p:cond delay="indefinite"/>
                      </p:stCondLst>
                      <p:childTnLst>
                        <p:par>
                          <p:cTn id="109" fill="hold" nodeType="afterGroup">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14433"/>
                                        </p:tgtEl>
                                        <p:attrNameLst>
                                          <p:attrName>style.visibility</p:attrName>
                                        </p:attrNameLst>
                                      </p:cBhvr>
                                      <p:to>
                                        <p:strVal val="visible"/>
                                      </p:to>
                                    </p:set>
                                    <p:animEffect transition="in" filter="blinds(horizontal)">
                                      <p:cBhvr>
                                        <p:cTn id="112" dur="500" fill="hold"/>
                                        <p:tgtEl>
                                          <p:spTgt spid="14433"/>
                                        </p:tgtEl>
                                      </p:cBhvr>
                                    </p:animEffect>
                                  </p:childTnLst>
                                </p:cTn>
                              </p:par>
                            </p:childTnLst>
                          </p:cTn>
                        </p:par>
                      </p:childTnLst>
                    </p:cTn>
                  </p:par>
                  <p:par>
                    <p:cTn id="113" fill="hold" nodeType="clickPar">
                      <p:stCondLst>
                        <p:cond delay="indefinite"/>
                      </p:stCondLst>
                      <p:childTnLst>
                        <p:par>
                          <p:cTn id="114" fill="hold" nodeType="afterGroup">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4434"/>
                                        </p:tgtEl>
                                        <p:attrNameLst>
                                          <p:attrName>style.visibility</p:attrName>
                                        </p:attrNameLst>
                                      </p:cBhvr>
                                      <p:to>
                                        <p:strVal val="visible"/>
                                      </p:to>
                                    </p:set>
                                    <p:animEffect transition="in" filter="blinds(horizontal)">
                                      <p:cBhvr>
                                        <p:cTn id="117" dur="500" fill="hold"/>
                                        <p:tgtEl>
                                          <p:spTgt spid="14434"/>
                                        </p:tgtEl>
                                      </p:cBhvr>
                                    </p:animEffect>
                                  </p:childTnLst>
                                </p:cTn>
                              </p:par>
                            </p:childTnLst>
                          </p:cTn>
                        </p:par>
                      </p:childTnLst>
                    </p:cTn>
                  </p:par>
                  <p:par>
                    <p:cTn id="118" fill="hold" nodeType="clickPar">
                      <p:stCondLst>
                        <p:cond delay="indefinite"/>
                      </p:stCondLst>
                      <p:childTnLst>
                        <p:par>
                          <p:cTn id="119" fill="hold" nodeType="afterGroup">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14435"/>
                                        </p:tgtEl>
                                        <p:attrNameLst>
                                          <p:attrName>style.visibility</p:attrName>
                                        </p:attrNameLst>
                                      </p:cBhvr>
                                      <p:to>
                                        <p:strVal val="visible"/>
                                      </p:to>
                                    </p:set>
                                    <p:animEffect transition="in" filter="blinds(horizontal)">
                                      <p:cBhvr>
                                        <p:cTn id="122" dur="500" fill="hold"/>
                                        <p:tgtEl>
                                          <p:spTgt spid="14435"/>
                                        </p:tgtEl>
                                      </p:cBhvr>
                                    </p:animEffect>
                                  </p:childTnLst>
                                </p:cTn>
                              </p:par>
                            </p:childTnLst>
                          </p:cTn>
                        </p:par>
                      </p:childTnLst>
                    </p:cTn>
                  </p:par>
                  <p:par>
                    <p:cTn id="123" fill="hold" nodeType="clickPar">
                      <p:stCondLst>
                        <p:cond delay="indefinite"/>
                      </p:stCondLst>
                      <p:childTnLst>
                        <p:par>
                          <p:cTn id="124" fill="hold" nodeType="afterGroup">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14436"/>
                                        </p:tgtEl>
                                        <p:attrNameLst>
                                          <p:attrName>style.visibility</p:attrName>
                                        </p:attrNameLst>
                                      </p:cBhvr>
                                      <p:to>
                                        <p:strVal val="visible"/>
                                      </p:to>
                                    </p:set>
                                    <p:animEffect transition="in" filter="blinds(horizontal)">
                                      <p:cBhvr>
                                        <p:cTn id="127" dur="500" fill="hold"/>
                                        <p:tgtEl>
                                          <p:spTgt spid="14436"/>
                                        </p:tgtEl>
                                      </p:cBhvr>
                                    </p:animEffect>
                                  </p:childTnLst>
                                </p:cTn>
                              </p:par>
                            </p:childTnLst>
                          </p:cTn>
                        </p:par>
                      </p:childTnLst>
                    </p:cTn>
                  </p:par>
                  <p:par>
                    <p:cTn id="128" fill="hold" nodeType="clickPar">
                      <p:stCondLst>
                        <p:cond delay="indefinite"/>
                      </p:stCondLst>
                      <p:childTnLst>
                        <p:par>
                          <p:cTn id="129" fill="hold" nodeType="afterGroup">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14437"/>
                                        </p:tgtEl>
                                        <p:attrNameLst>
                                          <p:attrName>style.visibility</p:attrName>
                                        </p:attrNameLst>
                                      </p:cBhvr>
                                      <p:to>
                                        <p:strVal val="visible"/>
                                      </p:to>
                                    </p:set>
                                    <p:animEffect transition="in" filter="blinds(horizontal)">
                                      <p:cBhvr>
                                        <p:cTn id="132" dur="500" fill="hold"/>
                                        <p:tgtEl>
                                          <p:spTgt spid="14437"/>
                                        </p:tgtEl>
                                      </p:cBhvr>
                                    </p:animEffect>
                                  </p:childTnLst>
                                </p:cTn>
                              </p:par>
                            </p:childTnLst>
                          </p:cTn>
                        </p:par>
                      </p:childTnLst>
                    </p:cTn>
                  </p:par>
                  <p:par>
                    <p:cTn id="133" fill="hold" nodeType="clickPar">
                      <p:stCondLst>
                        <p:cond delay="indefinite"/>
                      </p:stCondLst>
                      <p:childTnLst>
                        <p:par>
                          <p:cTn id="134" fill="hold" nodeType="afterGroup">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14438"/>
                                        </p:tgtEl>
                                        <p:attrNameLst>
                                          <p:attrName>style.visibility</p:attrName>
                                        </p:attrNameLst>
                                      </p:cBhvr>
                                      <p:to>
                                        <p:strVal val="visible"/>
                                      </p:to>
                                    </p:set>
                                    <p:animEffect transition="in" filter="blinds(horizontal)">
                                      <p:cBhvr>
                                        <p:cTn id="137" dur="500" fill="hold"/>
                                        <p:tgtEl>
                                          <p:spTgt spid="14438"/>
                                        </p:tgtEl>
                                      </p:cBhvr>
                                    </p:animEffect>
                                  </p:childTnLst>
                                </p:cTn>
                              </p:par>
                            </p:childTnLst>
                          </p:cTn>
                        </p:par>
                      </p:childTnLst>
                    </p:cTn>
                  </p:par>
                  <p:par>
                    <p:cTn id="138" fill="hold" nodeType="clickPar">
                      <p:stCondLst>
                        <p:cond delay="indefinite"/>
                      </p:stCondLst>
                      <p:childTnLst>
                        <p:par>
                          <p:cTn id="139" fill="hold" nodeType="afterGroup">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14439"/>
                                        </p:tgtEl>
                                        <p:attrNameLst>
                                          <p:attrName>style.visibility</p:attrName>
                                        </p:attrNameLst>
                                      </p:cBhvr>
                                      <p:to>
                                        <p:strVal val="visible"/>
                                      </p:to>
                                    </p:set>
                                    <p:animEffect transition="in" filter="blinds(horizontal)">
                                      <p:cBhvr>
                                        <p:cTn id="142" dur="500" fill="hold"/>
                                        <p:tgtEl>
                                          <p:spTgt spid="14439"/>
                                        </p:tgtEl>
                                      </p:cBhvr>
                                    </p:animEffect>
                                  </p:childTnLst>
                                </p:cTn>
                              </p:par>
                            </p:childTnLst>
                          </p:cTn>
                        </p:par>
                      </p:childTnLst>
                    </p:cTn>
                  </p:par>
                  <p:par>
                    <p:cTn id="143" fill="hold" nodeType="clickPar">
                      <p:stCondLst>
                        <p:cond delay="indefinite"/>
                      </p:stCondLst>
                      <p:childTnLst>
                        <p:par>
                          <p:cTn id="144" fill="hold" nodeType="afterGroup">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14440"/>
                                        </p:tgtEl>
                                        <p:attrNameLst>
                                          <p:attrName>style.visibility</p:attrName>
                                        </p:attrNameLst>
                                      </p:cBhvr>
                                      <p:to>
                                        <p:strVal val="visible"/>
                                      </p:to>
                                    </p:set>
                                    <p:animEffect transition="in" filter="blinds(horizontal)">
                                      <p:cBhvr>
                                        <p:cTn id="147" dur="500" fill="hold"/>
                                        <p:tgtEl>
                                          <p:spTgt spid="14440"/>
                                        </p:tgtEl>
                                      </p:cBhvr>
                                    </p:animEffect>
                                  </p:childTnLst>
                                </p:cTn>
                              </p:par>
                            </p:childTnLst>
                          </p:cTn>
                        </p:par>
                      </p:childTnLst>
                    </p:cTn>
                  </p:par>
                  <p:par>
                    <p:cTn id="148" fill="hold" nodeType="clickPar">
                      <p:stCondLst>
                        <p:cond delay="indefinite"/>
                      </p:stCondLst>
                      <p:childTnLst>
                        <p:par>
                          <p:cTn id="149" fill="hold" nodeType="afterGroup">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14441"/>
                                        </p:tgtEl>
                                        <p:attrNameLst>
                                          <p:attrName>style.visibility</p:attrName>
                                        </p:attrNameLst>
                                      </p:cBhvr>
                                      <p:to>
                                        <p:strVal val="visible"/>
                                      </p:to>
                                    </p:set>
                                    <p:animEffect transition="in" filter="blinds(horizontal)">
                                      <p:cBhvr>
                                        <p:cTn id="152" dur="500" fill="hold"/>
                                        <p:tgtEl>
                                          <p:spTgt spid="14441"/>
                                        </p:tgtEl>
                                      </p:cBhvr>
                                    </p:animEffect>
                                  </p:childTnLst>
                                </p:cTn>
                              </p:par>
                            </p:childTnLst>
                          </p:cTn>
                        </p:par>
                      </p:childTnLst>
                    </p:cTn>
                  </p:par>
                  <p:par>
                    <p:cTn id="153" fill="hold" nodeType="clickPar">
                      <p:stCondLst>
                        <p:cond delay="indefinite"/>
                      </p:stCondLst>
                      <p:childTnLst>
                        <p:par>
                          <p:cTn id="154" fill="hold" nodeType="afterGroup">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14442"/>
                                        </p:tgtEl>
                                        <p:attrNameLst>
                                          <p:attrName>style.visibility</p:attrName>
                                        </p:attrNameLst>
                                      </p:cBhvr>
                                      <p:to>
                                        <p:strVal val="visible"/>
                                      </p:to>
                                    </p:set>
                                    <p:animEffect transition="in" filter="blinds(horizontal)">
                                      <p:cBhvr>
                                        <p:cTn id="157" dur="500" fill="hold"/>
                                        <p:tgtEl>
                                          <p:spTgt spid="14442"/>
                                        </p:tgtEl>
                                      </p:cBhvr>
                                    </p:animEffect>
                                  </p:childTnLst>
                                </p:cTn>
                              </p:par>
                            </p:childTnLst>
                          </p:cTn>
                        </p:par>
                      </p:childTnLst>
                    </p:cTn>
                  </p:par>
                  <p:par>
                    <p:cTn id="158" fill="hold" nodeType="clickPar">
                      <p:stCondLst>
                        <p:cond delay="indefinite"/>
                      </p:stCondLst>
                      <p:childTnLst>
                        <p:par>
                          <p:cTn id="159" fill="hold" nodeType="afterGroup">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14443"/>
                                        </p:tgtEl>
                                        <p:attrNameLst>
                                          <p:attrName>style.visibility</p:attrName>
                                        </p:attrNameLst>
                                      </p:cBhvr>
                                      <p:to>
                                        <p:strVal val="visible"/>
                                      </p:to>
                                    </p:set>
                                    <p:animEffect transition="in" filter="blinds(horizontal)">
                                      <p:cBhvr>
                                        <p:cTn id="162" dur="500" fill="hold"/>
                                        <p:tgtEl>
                                          <p:spTgt spid="14443"/>
                                        </p:tgtEl>
                                      </p:cBhvr>
                                    </p:animEffect>
                                  </p:childTnLst>
                                </p:cTn>
                              </p:par>
                            </p:childTnLst>
                          </p:cTn>
                        </p:par>
                      </p:childTnLst>
                    </p:cTn>
                  </p:par>
                  <p:par>
                    <p:cTn id="163" fill="hold" nodeType="clickPar">
                      <p:stCondLst>
                        <p:cond delay="indefinite"/>
                      </p:stCondLst>
                      <p:childTnLst>
                        <p:par>
                          <p:cTn id="164" fill="hold" nodeType="afterGroup">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14444"/>
                                        </p:tgtEl>
                                        <p:attrNameLst>
                                          <p:attrName>style.visibility</p:attrName>
                                        </p:attrNameLst>
                                      </p:cBhvr>
                                      <p:to>
                                        <p:strVal val="visible"/>
                                      </p:to>
                                    </p:set>
                                    <p:animEffect transition="in" filter="blinds(horizontal)">
                                      <p:cBhvr>
                                        <p:cTn id="167" dur="500" fill="hold"/>
                                        <p:tgtEl>
                                          <p:spTgt spid="14444"/>
                                        </p:tgtEl>
                                      </p:cBhvr>
                                    </p:animEffect>
                                  </p:childTnLst>
                                </p:cTn>
                              </p:par>
                            </p:childTnLst>
                          </p:cTn>
                        </p:par>
                      </p:childTnLst>
                    </p:cTn>
                  </p:par>
                  <p:par>
                    <p:cTn id="168" fill="hold" nodeType="clickPar">
                      <p:stCondLst>
                        <p:cond delay="indefinite"/>
                      </p:stCondLst>
                      <p:childTnLst>
                        <p:par>
                          <p:cTn id="169" fill="hold" nodeType="afterGroup">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14445"/>
                                        </p:tgtEl>
                                        <p:attrNameLst>
                                          <p:attrName>style.visibility</p:attrName>
                                        </p:attrNameLst>
                                      </p:cBhvr>
                                      <p:to>
                                        <p:strVal val="visible"/>
                                      </p:to>
                                    </p:set>
                                    <p:animEffect transition="in" filter="blinds(horizontal)">
                                      <p:cBhvr>
                                        <p:cTn id="172" dur="500" fill="hold"/>
                                        <p:tgtEl>
                                          <p:spTgt spid="14445"/>
                                        </p:tgtEl>
                                      </p:cBhvr>
                                    </p:animEffect>
                                  </p:childTnLst>
                                </p:cTn>
                              </p:par>
                            </p:childTnLst>
                          </p:cTn>
                        </p:par>
                      </p:childTnLst>
                    </p:cTn>
                  </p:par>
                  <p:par>
                    <p:cTn id="173" fill="hold" nodeType="clickPar">
                      <p:stCondLst>
                        <p:cond delay="indefinite"/>
                      </p:stCondLst>
                      <p:childTnLst>
                        <p:par>
                          <p:cTn id="174" fill="hold" nodeType="afterGroup">
                            <p:stCondLst>
                              <p:cond delay="0"/>
                            </p:stCondLst>
                            <p:childTnLst>
                              <p:par>
                                <p:cTn id="175" presetID="3" presetClass="entr" presetSubtype="10" fill="hold" grpId="0" nodeType="clickEffect">
                                  <p:stCondLst>
                                    <p:cond delay="0"/>
                                  </p:stCondLst>
                                  <p:childTnLst>
                                    <p:set>
                                      <p:cBhvr>
                                        <p:cTn id="176" dur="1" fill="hold">
                                          <p:stCondLst>
                                            <p:cond delay="0"/>
                                          </p:stCondLst>
                                        </p:cTn>
                                        <p:tgtEl>
                                          <p:spTgt spid="14446"/>
                                        </p:tgtEl>
                                        <p:attrNameLst>
                                          <p:attrName>style.visibility</p:attrName>
                                        </p:attrNameLst>
                                      </p:cBhvr>
                                      <p:to>
                                        <p:strVal val="visible"/>
                                      </p:to>
                                    </p:set>
                                    <p:animEffect transition="in" filter="blinds(horizontal)">
                                      <p:cBhvr>
                                        <p:cTn id="177" dur="500" fill="hold"/>
                                        <p:tgtEl>
                                          <p:spTgt spid="14446"/>
                                        </p:tgtEl>
                                      </p:cBhvr>
                                    </p:animEffect>
                                  </p:childTnLst>
                                </p:cTn>
                              </p:par>
                            </p:childTnLst>
                          </p:cTn>
                        </p:par>
                      </p:childTnLst>
                    </p:cTn>
                  </p:par>
                  <p:par>
                    <p:cTn id="178" fill="hold" nodeType="clickPar">
                      <p:stCondLst>
                        <p:cond delay="indefinite"/>
                      </p:stCondLst>
                      <p:childTnLst>
                        <p:par>
                          <p:cTn id="179" fill="hold" nodeType="afterGroup">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14447"/>
                                        </p:tgtEl>
                                        <p:attrNameLst>
                                          <p:attrName>style.visibility</p:attrName>
                                        </p:attrNameLst>
                                      </p:cBhvr>
                                      <p:to>
                                        <p:strVal val="visible"/>
                                      </p:to>
                                    </p:set>
                                    <p:animEffect transition="in" filter="blinds(horizontal)">
                                      <p:cBhvr>
                                        <p:cTn id="182" dur="500" fill="hold"/>
                                        <p:tgtEl>
                                          <p:spTgt spid="14447"/>
                                        </p:tgtEl>
                                      </p:cBhvr>
                                    </p:animEffect>
                                  </p:childTnLst>
                                </p:cTn>
                              </p:par>
                            </p:childTnLst>
                          </p:cTn>
                        </p:par>
                      </p:childTnLst>
                    </p:cTn>
                  </p:par>
                  <p:par>
                    <p:cTn id="183" fill="hold" nodeType="clickPar">
                      <p:stCondLst>
                        <p:cond delay="indefinite"/>
                      </p:stCondLst>
                      <p:childTnLst>
                        <p:par>
                          <p:cTn id="184" fill="hold" nodeType="afterGroup">
                            <p:stCondLst>
                              <p:cond delay="0"/>
                            </p:stCondLst>
                            <p:childTnLst>
                              <p:par>
                                <p:cTn id="185" presetID="3" presetClass="entr" presetSubtype="10" fill="hold" grpId="0" nodeType="clickEffect">
                                  <p:stCondLst>
                                    <p:cond delay="0"/>
                                  </p:stCondLst>
                                  <p:childTnLst>
                                    <p:set>
                                      <p:cBhvr>
                                        <p:cTn id="186" dur="1" fill="hold">
                                          <p:stCondLst>
                                            <p:cond delay="0"/>
                                          </p:stCondLst>
                                        </p:cTn>
                                        <p:tgtEl>
                                          <p:spTgt spid="14448"/>
                                        </p:tgtEl>
                                        <p:attrNameLst>
                                          <p:attrName>style.visibility</p:attrName>
                                        </p:attrNameLst>
                                      </p:cBhvr>
                                      <p:to>
                                        <p:strVal val="visible"/>
                                      </p:to>
                                    </p:set>
                                    <p:animEffect transition="in" filter="blinds(horizontal)">
                                      <p:cBhvr>
                                        <p:cTn id="187" dur="500" fill="hold"/>
                                        <p:tgtEl>
                                          <p:spTgt spid="14448"/>
                                        </p:tgtEl>
                                      </p:cBhvr>
                                    </p:animEffect>
                                  </p:childTnLst>
                                </p:cTn>
                              </p:par>
                            </p:childTnLst>
                          </p:cTn>
                        </p:par>
                      </p:childTnLst>
                    </p:cTn>
                  </p:par>
                  <p:par>
                    <p:cTn id="188" fill="hold" nodeType="clickPar">
                      <p:stCondLst>
                        <p:cond delay="indefinite"/>
                      </p:stCondLst>
                      <p:childTnLst>
                        <p:par>
                          <p:cTn id="189" fill="hold" nodeType="afterGroup">
                            <p:stCondLst>
                              <p:cond delay="0"/>
                            </p:stCondLst>
                            <p:childTnLst>
                              <p:par>
                                <p:cTn id="190" presetID="3" presetClass="entr" presetSubtype="10" fill="hold" grpId="0" nodeType="clickEffect">
                                  <p:stCondLst>
                                    <p:cond delay="0"/>
                                  </p:stCondLst>
                                  <p:childTnLst>
                                    <p:set>
                                      <p:cBhvr>
                                        <p:cTn id="191" dur="1" fill="hold">
                                          <p:stCondLst>
                                            <p:cond delay="0"/>
                                          </p:stCondLst>
                                        </p:cTn>
                                        <p:tgtEl>
                                          <p:spTgt spid="14449"/>
                                        </p:tgtEl>
                                        <p:attrNameLst>
                                          <p:attrName>style.visibility</p:attrName>
                                        </p:attrNameLst>
                                      </p:cBhvr>
                                      <p:to>
                                        <p:strVal val="visible"/>
                                      </p:to>
                                    </p:set>
                                    <p:animEffect transition="in" filter="blinds(horizontal)">
                                      <p:cBhvr>
                                        <p:cTn id="192" dur="500" fill="hold"/>
                                        <p:tgtEl>
                                          <p:spTgt spid="14449"/>
                                        </p:tgtEl>
                                      </p:cBhvr>
                                    </p:animEffect>
                                  </p:childTnLst>
                                </p:cTn>
                              </p:par>
                            </p:childTnLst>
                          </p:cTn>
                        </p:par>
                      </p:childTnLst>
                    </p:cTn>
                  </p:par>
                  <p:par>
                    <p:cTn id="193" fill="hold" nodeType="clickPar">
                      <p:stCondLst>
                        <p:cond delay="indefinite"/>
                      </p:stCondLst>
                      <p:childTnLst>
                        <p:par>
                          <p:cTn id="194" fill="hold" nodeType="afterGroup">
                            <p:stCondLst>
                              <p:cond delay="0"/>
                            </p:stCondLst>
                            <p:childTnLst>
                              <p:par>
                                <p:cTn id="195" presetID="3" presetClass="entr" presetSubtype="10" fill="hold" grpId="0" nodeType="clickEffect">
                                  <p:stCondLst>
                                    <p:cond delay="0"/>
                                  </p:stCondLst>
                                  <p:childTnLst>
                                    <p:set>
                                      <p:cBhvr>
                                        <p:cTn id="196" dur="1" fill="hold">
                                          <p:stCondLst>
                                            <p:cond delay="0"/>
                                          </p:stCondLst>
                                        </p:cTn>
                                        <p:tgtEl>
                                          <p:spTgt spid="14450"/>
                                        </p:tgtEl>
                                        <p:attrNameLst>
                                          <p:attrName>style.visibility</p:attrName>
                                        </p:attrNameLst>
                                      </p:cBhvr>
                                      <p:to>
                                        <p:strVal val="visible"/>
                                      </p:to>
                                    </p:set>
                                    <p:animEffect transition="in" filter="blinds(horizontal)">
                                      <p:cBhvr>
                                        <p:cTn id="197" dur="500" fill="hold"/>
                                        <p:tgtEl>
                                          <p:spTgt spid="14450"/>
                                        </p:tgtEl>
                                      </p:cBhvr>
                                    </p:animEffect>
                                  </p:childTnLst>
                                </p:cTn>
                              </p:par>
                            </p:childTnLst>
                          </p:cTn>
                        </p:par>
                      </p:childTnLst>
                    </p:cTn>
                  </p:par>
                  <p:par>
                    <p:cTn id="198" fill="hold" nodeType="clickPar">
                      <p:stCondLst>
                        <p:cond delay="indefinite"/>
                      </p:stCondLst>
                      <p:childTnLst>
                        <p:par>
                          <p:cTn id="199" fill="hold" nodeType="afterGroup">
                            <p:stCondLst>
                              <p:cond delay="0"/>
                            </p:stCondLst>
                            <p:childTnLst>
                              <p:par>
                                <p:cTn id="200" presetID="3" presetClass="entr" presetSubtype="10" fill="hold" grpId="0" nodeType="clickEffect">
                                  <p:stCondLst>
                                    <p:cond delay="0"/>
                                  </p:stCondLst>
                                  <p:childTnLst>
                                    <p:set>
                                      <p:cBhvr>
                                        <p:cTn id="201" dur="1" fill="hold">
                                          <p:stCondLst>
                                            <p:cond delay="0"/>
                                          </p:stCondLst>
                                        </p:cTn>
                                        <p:tgtEl>
                                          <p:spTgt spid="14451"/>
                                        </p:tgtEl>
                                        <p:attrNameLst>
                                          <p:attrName>style.visibility</p:attrName>
                                        </p:attrNameLst>
                                      </p:cBhvr>
                                      <p:to>
                                        <p:strVal val="visible"/>
                                      </p:to>
                                    </p:set>
                                    <p:animEffect transition="in" filter="blinds(horizontal)">
                                      <p:cBhvr>
                                        <p:cTn id="202" dur="500" fill="hold"/>
                                        <p:tgtEl>
                                          <p:spTgt spid="14451"/>
                                        </p:tgtEl>
                                      </p:cBhvr>
                                    </p:animEffect>
                                  </p:childTnLst>
                                </p:cTn>
                              </p:par>
                            </p:childTnLst>
                          </p:cTn>
                        </p:par>
                      </p:childTnLst>
                    </p:cTn>
                  </p:par>
                  <p:par>
                    <p:cTn id="203" fill="hold" nodeType="clickPar">
                      <p:stCondLst>
                        <p:cond delay="indefinite"/>
                      </p:stCondLst>
                      <p:childTnLst>
                        <p:par>
                          <p:cTn id="204" fill="hold" nodeType="afterGroup">
                            <p:stCondLst>
                              <p:cond delay="0"/>
                            </p:stCondLst>
                            <p:childTnLst>
                              <p:par>
                                <p:cTn id="205" presetID="3" presetClass="entr" presetSubtype="10" fill="hold" grpId="0" nodeType="clickEffect">
                                  <p:stCondLst>
                                    <p:cond delay="0"/>
                                  </p:stCondLst>
                                  <p:childTnLst>
                                    <p:set>
                                      <p:cBhvr>
                                        <p:cTn id="206" dur="1" fill="hold">
                                          <p:stCondLst>
                                            <p:cond delay="0"/>
                                          </p:stCondLst>
                                        </p:cTn>
                                        <p:tgtEl>
                                          <p:spTgt spid="14452"/>
                                        </p:tgtEl>
                                        <p:attrNameLst>
                                          <p:attrName>style.visibility</p:attrName>
                                        </p:attrNameLst>
                                      </p:cBhvr>
                                      <p:to>
                                        <p:strVal val="visible"/>
                                      </p:to>
                                    </p:set>
                                    <p:animEffect transition="in" filter="blinds(horizontal)">
                                      <p:cBhvr>
                                        <p:cTn id="207" dur="500" fill="hold"/>
                                        <p:tgtEl>
                                          <p:spTgt spid="14452"/>
                                        </p:tgtEl>
                                      </p:cBhvr>
                                    </p:animEffect>
                                  </p:childTnLst>
                                </p:cTn>
                              </p:par>
                            </p:childTnLst>
                          </p:cTn>
                        </p:par>
                      </p:childTnLst>
                    </p:cTn>
                  </p:par>
                  <p:par>
                    <p:cTn id="208" fill="hold" nodeType="clickPar">
                      <p:stCondLst>
                        <p:cond delay="indefinite"/>
                      </p:stCondLst>
                      <p:childTnLst>
                        <p:par>
                          <p:cTn id="209" fill="hold" nodeType="afterGroup">
                            <p:stCondLst>
                              <p:cond delay="0"/>
                            </p:stCondLst>
                            <p:childTnLst>
                              <p:par>
                                <p:cTn id="210" presetID="3" presetClass="entr" presetSubtype="10" fill="hold" grpId="0" nodeType="clickEffect">
                                  <p:stCondLst>
                                    <p:cond delay="0"/>
                                  </p:stCondLst>
                                  <p:childTnLst>
                                    <p:set>
                                      <p:cBhvr>
                                        <p:cTn id="211" dur="1" fill="hold">
                                          <p:stCondLst>
                                            <p:cond delay="0"/>
                                          </p:stCondLst>
                                        </p:cTn>
                                        <p:tgtEl>
                                          <p:spTgt spid="14453"/>
                                        </p:tgtEl>
                                        <p:attrNameLst>
                                          <p:attrName>style.visibility</p:attrName>
                                        </p:attrNameLst>
                                      </p:cBhvr>
                                      <p:to>
                                        <p:strVal val="visible"/>
                                      </p:to>
                                    </p:set>
                                    <p:animEffect transition="in" filter="blinds(horizontal)">
                                      <p:cBhvr>
                                        <p:cTn id="212" dur="500" fill="hold"/>
                                        <p:tgtEl>
                                          <p:spTgt spid="14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12" grpId="0"/>
      <p:bldP spid="14413" grpId="0"/>
      <p:bldP spid="14414" grpId="0"/>
      <p:bldP spid="14415" grpId="0"/>
      <p:bldP spid="14416" grpId="0"/>
      <p:bldP spid="14417" grpId="0"/>
      <p:bldP spid="14418" grpId="0"/>
      <p:bldP spid="14419" grpId="0"/>
      <p:bldP spid="14420" grpId="0"/>
      <p:bldP spid="14421" grpId="0"/>
      <p:bldP spid="14422" grpId="0"/>
      <p:bldP spid="14423" grpId="0"/>
      <p:bldP spid="14424" grpId="0"/>
      <p:bldP spid="14425" grpId="0"/>
      <p:bldP spid="14426" grpId="0"/>
      <p:bldP spid="14427" grpId="0"/>
      <p:bldP spid="14428" grpId="0"/>
      <p:bldP spid="14429" grpId="0"/>
      <p:bldP spid="14430" grpId="0"/>
      <p:bldP spid="14431" grpId="0"/>
      <p:bldP spid="14432" grpId="0"/>
      <p:bldP spid="14433" grpId="0"/>
      <p:bldP spid="14434" grpId="0"/>
      <p:bldP spid="14435" grpId="0"/>
      <p:bldP spid="14436" grpId="0"/>
      <p:bldP spid="14437" grpId="0"/>
      <p:bldP spid="14438" grpId="0"/>
      <p:bldP spid="14439" grpId="0"/>
      <p:bldP spid="14440" grpId="0"/>
      <p:bldP spid="14441" grpId="0"/>
      <p:bldP spid="14442" grpId="0"/>
      <p:bldP spid="14443" grpId="0"/>
      <p:bldP spid="14444" grpId="0"/>
      <p:bldP spid="14445" grpId="0"/>
      <p:bldP spid="14446" grpId="0"/>
      <p:bldP spid="14447" grpId="0"/>
      <p:bldP spid="14448" grpId="0"/>
      <p:bldP spid="14449" grpId="0"/>
      <p:bldP spid="14450" grpId="0"/>
      <p:bldP spid="14451" grpId="0"/>
      <p:bldP spid="14452" grpId="0"/>
      <p:bldP spid="14453"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4097" name="矩形 4098"/>
          <p:cNvSpPr/>
          <p:nvPr>
            <p:custDataLst>
              <p:tags r:id="rId3"/>
            </p:custDataLst>
          </p:nvPr>
        </p:nvSpPr>
        <p:spPr>
          <a:xfrm>
            <a:off x="1073150" y="28575"/>
            <a:ext cx="6137275" cy="1016000"/>
          </a:xfrm>
          <a:prstGeom prst="rect">
            <a:avLst/>
          </a:prstGeom>
          <a:solidFill>
            <a:schemeClr val="bg1"/>
          </a:solidFill>
          <a:ln w="9525">
            <a:noFill/>
          </a:ln>
        </p:spPr>
        <p:txBody>
          <a:bodyPr>
            <a:spAutoFit/>
          </a:bodyPr>
          <a:lstStyle/>
          <a:p>
            <a:pPr marL="0" marR="0" lvl="0" indent="0" algn="just" defTabSz="914400" rtl="0" eaLnBrk="1" fontAlgn="base" latinLnBrk="0" hangingPunct="1">
              <a:lnSpc>
                <a:spcPct val="125000"/>
              </a:lnSpc>
              <a:spcBef>
                <a:spcPct val="0"/>
              </a:spcBef>
              <a:spcAft>
                <a:spcPct val="0"/>
              </a:spcAft>
              <a:buClrTx/>
              <a:buSzTx/>
              <a:buFont typeface="Times New Roman" pitchFamily="18" charset="0"/>
              <a:buNone/>
              <a:defRPr/>
            </a:pPr>
            <a:r>
              <a:rPr kumimoji="0" lang="en-US" altLang="zh-CN" sz="2400" b="1" i="0" u="none" strike="noStrike" kern="1200" cap="none" spc="0" normalizeH="0" baseline="0" noProof="0">
                <a:ln>
                  <a:noFill/>
                </a:ln>
                <a:solidFill>
                  <a:srgbClr val="FF0000"/>
                </a:solidFill>
                <a:effectLst/>
                <a:uLnTx/>
                <a:uFillTx/>
                <a:latin typeface="Times New Roman" pitchFamily="18" charset="0"/>
                <a:ea typeface="微软雅黑" pitchFamily="34" charset="-122"/>
                <a:cs typeface="+mn-cs"/>
              </a:rPr>
              <a:t> </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问题导学</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1(5</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min</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 </a:t>
            </a:r>
            <a:endPar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endParaRPr>
          </a:p>
        </p:txBody>
      </p:sp>
      <p:sp>
        <p:nvSpPr>
          <p:cNvPr id="4098" name="Text Box 11"/>
          <p:cNvSpPr/>
          <p:nvPr>
            <p:custDataLst>
              <p:tags r:id="rId4"/>
            </p:custDataLst>
          </p:nvPr>
        </p:nvSpPr>
        <p:spPr>
          <a:xfrm>
            <a:off x="0" y="933450"/>
            <a:ext cx="10991850" cy="127476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nSpc>
                <a:spcPct val="120000"/>
              </a:lnSpc>
              <a:buClrTx/>
              <a:buFontTx/>
            </a:pPr>
            <a:r>
              <a:rPr lang="zh-CN" altLang="en-US" sz="3200" b="1">
                <a:solidFill>
                  <a:srgbClr val="0000FF"/>
                </a:solidFill>
                <a:latin typeface="Times New Roman" pitchFamily="18" charset="0"/>
              </a:rPr>
              <a:t>【自学指导</a:t>
            </a:r>
            <a:r>
              <a:rPr lang="en-US" altLang="zh-CN" sz="3200" b="1">
                <a:solidFill>
                  <a:srgbClr val="0000FF"/>
                </a:solidFill>
                <a:latin typeface="Times New Roman" pitchFamily="18" charset="0"/>
              </a:rPr>
              <a:t>】</a:t>
            </a:r>
            <a:r>
              <a:rPr lang="zh-CN" altLang="en-US" sz="3200" b="1">
                <a:latin typeface="微软雅黑" pitchFamily="34" charset="-122"/>
              </a:rPr>
              <a:t>阅读课本</a:t>
            </a:r>
            <a:r>
              <a:rPr lang="en-US" altLang="zh-CN" sz="3200" b="1">
                <a:latin typeface="微软雅黑" pitchFamily="34" charset="-122"/>
              </a:rPr>
              <a:t>P</a:t>
            </a:r>
            <a:r>
              <a:rPr lang="en-US" altLang="zh-CN" sz="3200" b="1">
                <a:solidFill>
                  <a:srgbClr val="FF0000"/>
                </a:solidFill>
                <a:latin typeface="微软雅黑" pitchFamily="34" charset="-122"/>
              </a:rPr>
              <a:t>57</a:t>
            </a:r>
            <a:r>
              <a:rPr lang="zh-CN" altLang="en-US" sz="3200" b="1">
                <a:latin typeface="微软雅黑" pitchFamily="34" charset="-122"/>
              </a:rPr>
              <a:t>页</a:t>
            </a:r>
            <a:r>
              <a:rPr lang="zh-CN" altLang="en-US" sz="3200" b="1">
                <a:latin typeface="微软雅黑" pitchFamily="34" charset="-122"/>
                <a:sym typeface="微软雅黑" pitchFamily="34" charset="-122"/>
              </a:rPr>
              <a:t>的内容</a:t>
            </a:r>
            <a:r>
              <a:rPr lang="en-US" altLang="zh-CN" sz="3200" b="1">
                <a:latin typeface="微软雅黑" pitchFamily="34" charset="-122"/>
                <a:sym typeface="微软雅黑" pitchFamily="34" charset="-122"/>
              </a:rPr>
              <a:t>,</a:t>
            </a:r>
            <a:r>
              <a:rPr lang="zh-CN" altLang="en-US" sz="3200" b="1">
                <a:latin typeface="微软雅黑" pitchFamily="34" charset="-122"/>
                <a:sym typeface="微软雅黑" pitchFamily="34" charset="-122"/>
              </a:rPr>
              <a:t>回顾第二章化学平衡的内容</a:t>
            </a:r>
            <a:r>
              <a:rPr lang="en-US" altLang="zh-CN" sz="3200" b="1">
                <a:latin typeface="微软雅黑" pitchFamily="34" charset="-122"/>
              </a:rPr>
              <a:t>,</a:t>
            </a:r>
            <a:r>
              <a:rPr lang="zh-CN" altLang="en-US" sz="3200" b="1">
                <a:latin typeface="微软雅黑" pitchFamily="34" charset="-122"/>
              </a:rPr>
              <a:t>完成自学检测。</a:t>
            </a:r>
            <a:endParaRPr lang="zh-CN" altLang="en-US" sz="2800"/>
          </a:p>
        </p:txBody>
      </p:sp>
      <p:sp>
        <p:nvSpPr>
          <p:cNvPr id="4099" name="Text Box 11"/>
          <p:cNvSpPr/>
          <p:nvPr>
            <p:custDataLst>
              <p:tags r:id="rId5"/>
            </p:custDataLst>
          </p:nvPr>
        </p:nvSpPr>
        <p:spPr>
          <a:xfrm>
            <a:off x="0" y="2143125"/>
            <a:ext cx="12192000" cy="245586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nSpc>
                <a:spcPct val="120000"/>
              </a:lnSpc>
              <a:spcBef>
                <a:spcPct val="0"/>
              </a:spcBef>
              <a:buClrTx/>
              <a:buFontTx/>
            </a:pPr>
            <a:r>
              <a:rPr lang="zh-CN" altLang="en-US" sz="3200" b="1">
                <a:solidFill>
                  <a:srgbClr val="0000FF"/>
                </a:solidFill>
                <a:latin typeface="Times New Roman" pitchFamily="18" charset="0"/>
              </a:rPr>
              <a:t>【自学检测</a:t>
            </a:r>
            <a:r>
              <a:rPr lang="en-US" altLang="zh-CN" sz="3200" b="1">
                <a:solidFill>
                  <a:srgbClr val="0000FF"/>
                </a:solidFill>
                <a:latin typeface="Times New Roman" pitchFamily="18" charset="0"/>
              </a:rPr>
              <a:t>】</a:t>
            </a:r>
            <a:endParaRPr lang="en-US" altLang="zh-CN" sz="3200" b="1">
              <a:solidFill>
                <a:srgbClr val="0000FF"/>
              </a:solidFill>
              <a:latin typeface="Times New Roman" pitchFamily="18" charset="0"/>
            </a:endParaRPr>
          </a:p>
          <a:p>
            <a:pPr lvl="0">
              <a:lnSpc>
                <a:spcPct val="120000"/>
              </a:lnSpc>
              <a:buClrTx/>
              <a:buFontTx/>
            </a:pPr>
            <a:r>
              <a:rPr lang="en-US" altLang="zh-CN" sz="3200" b="1">
                <a:latin typeface="微软雅黑" pitchFamily="34" charset="-122"/>
              </a:rPr>
              <a:t>1.</a:t>
            </a:r>
            <a:r>
              <a:rPr lang="zh-CN" altLang="en-US" sz="3200" b="1">
                <a:latin typeface="微软雅黑" pitchFamily="34" charset="-122"/>
              </a:rPr>
              <a:t>化学平衡有哪些特征</a:t>
            </a:r>
            <a:r>
              <a:rPr lang="en-US" altLang="zh-CN" sz="3200" b="1">
                <a:latin typeface="微软雅黑" pitchFamily="34" charset="-122"/>
              </a:rPr>
              <a:t>?</a:t>
            </a:r>
            <a:endParaRPr lang="en-US" altLang="zh-CN" sz="3200" b="1">
              <a:latin typeface="微软雅黑" pitchFamily="34" charset="-122"/>
            </a:endParaRPr>
          </a:p>
          <a:p>
            <a:pPr lvl="0">
              <a:lnSpc>
                <a:spcPct val="120000"/>
              </a:lnSpc>
              <a:buClrTx/>
              <a:buFontTx/>
            </a:pPr>
            <a:r>
              <a:rPr lang="en-US" altLang="zh-CN" sz="3200" b="1">
                <a:latin typeface="微软雅黑" pitchFamily="34" charset="-122"/>
              </a:rPr>
              <a:t>2.</a:t>
            </a:r>
            <a:r>
              <a:rPr lang="zh-CN" altLang="en-US" sz="3200" b="1">
                <a:latin typeface="微软雅黑" pitchFamily="34" charset="-122"/>
              </a:rPr>
              <a:t>回顾勒夏特列原理的内容。</a:t>
            </a:r>
            <a:endParaRPr lang="zh-CN" altLang="en-US" sz="3200" b="1">
              <a:latin typeface="微软雅黑" pitchFamily="34" charset="-122"/>
            </a:endParaRPr>
          </a:p>
          <a:p>
            <a:pPr lvl="0">
              <a:lnSpc>
                <a:spcPct val="120000"/>
              </a:lnSpc>
              <a:buClrTx/>
              <a:buFontTx/>
            </a:pPr>
            <a:r>
              <a:rPr lang="en-US" altLang="zh-CN" sz="3200" b="1">
                <a:latin typeface="微软雅黑" pitchFamily="34" charset="-122"/>
              </a:rPr>
              <a:t>3.</a:t>
            </a:r>
            <a:r>
              <a:rPr lang="zh-CN" altLang="en-US" sz="3200" b="1">
                <a:latin typeface="微软雅黑" pitchFamily="34" charset="-122"/>
              </a:rPr>
              <a:t>电离平衡的特征是什么</a:t>
            </a:r>
            <a:r>
              <a:rPr lang="en-US" altLang="zh-CN" sz="3200" b="1">
                <a:latin typeface="微软雅黑" pitchFamily="34" charset="-122"/>
              </a:rPr>
              <a:t>?</a:t>
            </a:r>
            <a:endParaRPr lang="en-US" altLang="zh-CN" sz="3200" b="1">
              <a:latin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fill="hold"/>
                                        <p:tgtEl>
                                          <p:spTgt spid="409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blinds(horizontal)">
                                      <p:cBhvr>
                                        <p:cTn id="12" dur="500" fill="hold"/>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5121" name="Rectangle 2"/>
          <p:cNvSpPr/>
          <p:nvPr>
            <p:custDataLst>
              <p:tags r:id="rId3"/>
            </p:custDataLst>
          </p:nvPr>
        </p:nvSpPr>
        <p:spPr>
          <a:xfrm>
            <a:off x="0" y="914400"/>
            <a:ext cx="5826125" cy="631825"/>
          </a:xfrm>
          <a:prstGeom prst="rect">
            <a:avLst/>
          </a:prstGeom>
          <a:noFill/>
          <a:ln>
            <a:noFill/>
            <a:miter lim="800000"/>
          </a:ln>
        </p:spPr>
        <p:txBody>
          <a:bodyPr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90000"/>
              </a:lnSpc>
              <a:buClrTx/>
              <a:buFontTx/>
            </a:pPr>
            <a:r>
              <a:rPr lang="zh-CN" altLang="en-US" sz="2800" b="1">
                <a:solidFill>
                  <a:srgbClr val="FF0000"/>
                </a:solidFill>
                <a:latin typeface="微软雅黑" pitchFamily="34" charset="-122"/>
              </a:rPr>
              <a:t>写出弱电解质醋酸的电离方程式</a:t>
            </a:r>
            <a:endParaRPr lang="zh-CN" altLang="en-US" sz="2800" b="1">
              <a:solidFill>
                <a:srgbClr val="FF0000"/>
              </a:solidFill>
              <a:latin typeface="微软雅黑" pitchFamily="34" charset="-122"/>
            </a:endParaRPr>
          </a:p>
        </p:txBody>
      </p:sp>
      <p:grpSp>
        <p:nvGrpSpPr>
          <p:cNvPr id="5122" name="组合 17"/>
          <p:cNvGrpSpPr/>
          <p:nvPr>
            <p:custDataLst>
              <p:tags r:id="rId4"/>
            </p:custDataLst>
          </p:nvPr>
        </p:nvGrpSpPr>
        <p:grpSpPr>
          <a:xfrm>
            <a:off x="5300663" y="1050925"/>
            <a:ext cx="5767387" cy="768350"/>
            <a:chOff x="527051" y="1041400"/>
            <a:chExt cx="5767916" cy="768350"/>
          </a:xfrm>
        </p:grpSpPr>
        <p:grpSp>
          <p:nvGrpSpPr>
            <p:cNvPr id="5123" name="Group 17"/>
            <p:cNvGrpSpPr/>
            <p:nvPr>
              <p:custDataLst>
                <p:tags r:id="rId5"/>
              </p:custDataLst>
            </p:nvPr>
          </p:nvGrpSpPr>
          <p:grpSpPr>
            <a:xfrm>
              <a:off x="527051" y="1041400"/>
              <a:ext cx="5767916" cy="768350"/>
              <a:chOff x="249" y="514"/>
              <a:chExt cx="2725" cy="484"/>
            </a:xfrm>
          </p:grpSpPr>
          <p:sp>
            <p:nvSpPr>
              <p:cNvPr id="5124" name="Text Box 18"/>
              <p:cNvSpPr/>
              <p:nvPr>
                <p:custDataLst>
                  <p:tags r:id="rId6"/>
                </p:custDataLst>
              </p:nvPr>
            </p:nvSpPr>
            <p:spPr>
              <a:xfrm>
                <a:off x="249" y="583"/>
                <a:ext cx="2725" cy="33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en-US" altLang="zh-CN" sz="2800" b="1">
                    <a:latin typeface="微软雅黑" pitchFamily="34" charset="-122"/>
                  </a:rPr>
                  <a:t>CH</a:t>
                </a:r>
                <a:r>
                  <a:rPr lang="en-US" altLang="zh-CN" sz="2800" b="1" baseline="-25000">
                    <a:latin typeface="微软雅黑" pitchFamily="34" charset="-122"/>
                  </a:rPr>
                  <a:t>3</a:t>
                </a:r>
                <a:r>
                  <a:rPr lang="en-US" altLang="zh-CN" sz="2800" b="1">
                    <a:latin typeface="微软雅黑" pitchFamily="34" charset="-122"/>
                  </a:rPr>
                  <a:t>COOH       CH</a:t>
                </a:r>
                <a:r>
                  <a:rPr lang="en-US" altLang="zh-CN" sz="2800" b="1" baseline="-25000">
                    <a:latin typeface="微软雅黑" pitchFamily="34" charset="-122"/>
                  </a:rPr>
                  <a:t>3</a:t>
                </a:r>
                <a:r>
                  <a:rPr lang="en-US" altLang="zh-CN" sz="2800" b="1">
                    <a:latin typeface="微软雅黑" pitchFamily="34" charset="-122"/>
                  </a:rPr>
                  <a:t>COO</a:t>
                </a:r>
                <a:r>
                  <a:rPr lang="en-US" altLang="zh-CN" sz="2800" b="1" baseline="30000">
                    <a:latin typeface="微软雅黑" pitchFamily="34" charset="-122"/>
                  </a:rPr>
                  <a:t>-</a:t>
                </a:r>
                <a:r>
                  <a:rPr lang="en-US" altLang="zh-CN" sz="2800" b="1">
                    <a:latin typeface="微软雅黑" pitchFamily="34" charset="-122"/>
                  </a:rPr>
                  <a:t> +H</a:t>
                </a:r>
                <a:r>
                  <a:rPr lang="en-US" altLang="zh-CN" sz="2800" b="1" baseline="30000">
                    <a:latin typeface="微软雅黑" pitchFamily="34" charset="-122"/>
                  </a:rPr>
                  <a:t>+</a:t>
                </a:r>
                <a:endParaRPr lang="en-US" altLang="zh-CN" sz="2800" b="1" baseline="30000">
                  <a:latin typeface="微软雅黑" pitchFamily="34" charset="-122"/>
                </a:endParaRPr>
              </a:p>
            </p:txBody>
          </p:sp>
          <p:grpSp>
            <p:nvGrpSpPr>
              <p:cNvPr id="5125" name="Group 19"/>
              <p:cNvGrpSpPr/>
              <p:nvPr>
                <p:custDataLst>
                  <p:tags r:id="rId7"/>
                </p:custDataLst>
              </p:nvPr>
            </p:nvGrpSpPr>
            <p:grpSpPr>
              <a:xfrm>
                <a:off x="1151" y="514"/>
                <a:ext cx="539" cy="484"/>
                <a:chOff x="1151" y="514"/>
                <a:chExt cx="539" cy="484"/>
              </a:xfrm>
            </p:grpSpPr>
            <p:sp>
              <p:nvSpPr>
                <p:cNvPr id="5126" name="Text Box 20"/>
                <p:cNvSpPr/>
                <p:nvPr>
                  <p:custDataLst>
                    <p:tags r:id="rId8"/>
                  </p:custDataLst>
                </p:nvPr>
              </p:nvSpPr>
              <p:spPr>
                <a:xfrm>
                  <a:off x="1151" y="514"/>
                  <a:ext cx="305" cy="23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b="1">
                      <a:solidFill>
                        <a:srgbClr val="FF0000"/>
                      </a:solidFill>
                    </a:rPr>
                    <a:t>电离</a:t>
                  </a:r>
                  <a:endParaRPr lang="zh-CN" altLang="en-US" b="1">
                    <a:solidFill>
                      <a:srgbClr val="FF0000"/>
                    </a:solidFill>
                  </a:endParaRPr>
                </a:p>
              </p:txBody>
            </p:sp>
            <p:sp>
              <p:nvSpPr>
                <p:cNvPr id="5127" name="Text Box 21"/>
                <p:cNvSpPr/>
                <p:nvPr>
                  <p:custDataLst>
                    <p:tags r:id="rId9"/>
                  </p:custDataLst>
                </p:nvPr>
              </p:nvSpPr>
              <p:spPr>
                <a:xfrm>
                  <a:off x="1170" y="767"/>
                  <a:ext cx="520" cy="231"/>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b="1">
                      <a:solidFill>
                        <a:srgbClr val="0000FF"/>
                      </a:solidFill>
                    </a:rPr>
                    <a:t>结合</a:t>
                  </a:r>
                  <a:endParaRPr lang="zh-CN" altLang="en-US" b="1">
                    <a:solidFill>
                      <a:srgbClr val="0000FF"/>
                    </a:solidFill>
                  </a:endParaRPr>
                </a:p>
              </p:txBody>
            </p:sp>
          </p:grpSp>
        </p:grpSp>
        <p:grpSp>
          <p:nvGrpSpPr>
            <p:cNvPr id="5128" name="组合 8"/>
            <p:cNvGrpSpPr/>
            <p:nvPr>
              <p:custDataLst>
                <p:tags r:id="rId10"/>
              </p:custDataLst>
            </p:nvPr>
          </p:nvGrpSpPr>
          <p:grpSpPr>
            <a:xfrm>
              <a:off x="2492373" y="1335088"/>
              <a:ext cx="573090" cy="187325"/>
              <a:chOff x="3978346" y="2049868"/>
              <a:chExt cx="573104" cy="187330"/>
            </a:xfrm>
          </p:grpSpPr>
          <p:cxnSp>
            <p:nvCxnSpPr>
              <p:cNvPr id="5129" name="直接连接符 13317"/>
              <p:cNvCxnSpPr/>
              <p:nvPr>
                <p:custDataLst>
                  <p:tags r:id="rId11"/>
                </p:custDataLst>
              </p:nvPr>
            </p:nvCxnSpPr>
            <p:spPr>
              <a:xfrm>
                <a:off x="3978346" y="2112312"/>
                <a:ext cx="569452" cy="0"/>
              </a:xfrm>
              <a:prstGeom prst="line">
                <a:avLst/>
              </a:prstGeom>
              <a:noFill/>
              <a:ln w="28575">
                <a:solidFill>
                  <a:srgbClr val="FF0000"/>
                </a:solidFill>
                <a:round/>
              </a:ln>
            </p:spPr>
          </p:cxnSp>
          <p:cxnSp>
            <p:nvCxnSpPr>
              <p:cNvPr id="5130" name="直接连接符 13318"/>
              <p:cNvCxnSpPr/>
              <p:nvPr>
                <p:custDataLst>
                  <p:tags r:id="rId12"/>
                </p:custDataLst>
              </p:nvPr>
            </p:nvCxnSpPr>
            <p:spPr>
              <a:xfrm>
                <a:off x="4460192" y="2049868"/>
                <a:ext cx="87608" cy="62444"/>
              </a:xfrm>
              <a:prstGeom prst="line">
                <a:avLst/>
              </a:prstGeom>
              <a:noFill/>
              <a:ln w="28575">
                <a:solidFill>
                  <a:srgbClr val="FF0000"/>
                </a:solidFill>
                <a:round/>
              </a:ln>
            </p:spPr>
          </p:cxnSp>
          <p:cxnSp>
            <p:nvCxnSpPr>
              <p:cNvPr id="5131" name="直接连接符 13320"/>
              <p:cNvCxnSpPr/>
              <p:nvPr>
                <p:custDataLst>
                  <p:tags r:id="rId13"/>
                </p:custDataLst>
              </p:nvPr>
            </p:nvCxnSpPr>
            <p:spPr>
              <a:xfrm rot="10800000">
                <a:off x="3981998" y="2174754"/>
                <a:ext cx="569452" cy="0"/>
              </a:xfrm>
              <a:prstGeom prst="line">
                <a:avLst/>
              </a:prstGeom>
              <a:noFill/>
              <a:ln w="28575">
                <a:solidFill>
                  <a:srgbClr val="0000FF"/>
                </a:solidFill>
                <a:round/>
              </a:ln>
            </p:spPr>
          </p:cxnSp>
          <p:cxnSp>
            <p:nvCxnSpPr>
              <p:cNvPr id="5132" name="直接连接符 13321"/>
              <p:cNvCxnSpPr/>
              <p:nvPr>
                <p:custDataLst>
                  <p:tags r:id="rId14"/>
                </p:custDataLst>
              </p:nvPr>
            </p:nvCxnSpPr>
            <p:spPr>
              <a:xfrm rot="10800000">
                <a:off x="3981998" y="2174754"/>
                <a:ext cx="87608" cy="62444"/>
              </a:xfrm>
              <a:prstGeom prst="line">
                <a:avLst/>
              </a:prstGeom>
              <a:noFill/>
              <a:ln w="28575">
                <a:solidFill>
                  <a:srgbClr val="0000FF"/>
                </a:solidFill>
                <a:round/>
              </a:ln>
            </p:spPr>
          </p:cxnSp>
        </p:grpSp>
      </p:grpSp>
      <p:sp>
        <p:nvSpPr>
          <p:cNvPr id="5133" name="矩形 18"/>
          <p:cNvSpPr/>
          <p:nvPr>
            <p:custDataLst>
              <p:tags r:id="rId15"/>
            </p:custDataLst>
          </p:nvPr>
        </p:nvSpPr>
        <p:spPr>
          <a:xfrm>
            <a:off x="0" y="1520825"/>
            <a:ext cx="2082800" cy="522288"/>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sz="2800" b="1">
                <a:latin typeface="微软雅黑" pitchFamily="34" charset="-122"/>
              </a:rPr>
              <a:t>思考与讨论</a:t>
            </a:r>
            <a:r>
              <a:rPr lang="en-US" altLang="zh-CN" sz="2800" b="1">
                <a:latin typeface="微软雅黑" pitchFamily="34" charset="-122"/>
              </a:rPr>
              <a:t>:</a:t>
            </a:r>
            <a:endParaRPr lang="zh-CN" altLang="en-US" sz="2800" b="1">
              <a:latin typeface="微软雅黑" pitchFamily="34" charset="-122"/>
            </a:endParaRPr>
          </a:p>
        </p:txBody>
      </p:sp>
      <p:sp>
        <p:nvSpPr>
          <p:cNvPr id="5134" name="Text Box 28"/>
          <p:cNvSpPr/>
          <p:nvPr>
            <p:custDataLst>
              <p:tags r:id="rId16"/>
            </p:custDataLst>
          </p:nvPr>
        </p:nvSpPr>
        <p:spPr>
          <a:xfrm>
            <a:off x="0" y="2074863"/>
            <a:ext cx="10369550" cy="51911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buClrTx/>
              <a:buFontTx/>
            </a:pPr>
            <a:r>
              <a:rPr lang="en-US" altLang="zh-CN" sz="2800" b="1">
                <a:latin typeface="微软雅黑" pitchFamily="34" charset="-122"/>
                <a:ea typeface="微软雅黑" pitchFamily="34" charset="-122"/>
              </a:rPr>
              <a:t>(1)</a:t>
            </a:r>
            <a:r>
              <a:rPr lang="zh-CN" altLang="en-US" sz="2800" b="1">
                <a:latin typeface="微软雅黑" pitchFamily="34" charset="-122"/>
              </a:rPr>
              <a:t>开始时</a:t>
            </a:r>
            <a:r>
              <a:rPr lang="en-US" altLang="zh-CN" sz="2800" b="1">
                <a:latin typeface="微软雅黑" pitchFamily="34" charset="-122"/>
                <a:ea typeface="微软雅黑" pitchFamily="34" charset="-122"/>
              </a:rPr>
              <a:t>V</a:t>
            </a:r>
            <a:r>
              <a:rPr lang="zh-CN" altLang="en-US" sz="2800" b="1" baseline="-25000">
                <a:latin typeface="微软雅黑" pitchFamily="34" charset="-122"/>
              </a:rPr>
              <a:t>电离 </a:t>
            </a:r>
            <a:r>
              <a:rPr lang="zh-CN" altLang="en-US" sz="2800" b="1">
                <a:latin typeface="微软雅黑" pitchFamily="34" charset="-122"/>
              </a:rPr>
              <a:t>和</a:t>
            </a:r>
            <a:r>
              <a:rPr lang="en-US" altLang="zh-CN" sz="2800" b="1">
                <a:latin typeface="微软雅黑" pitchFamily="34" charset="-122"/>
                <a:ea typeface="微软雅黑" pitchFamily="34" charset="-122"/>
              </a:rPr>
              <a:t>V</a:t>
            </a:r>
            <a:r>
              <a:rPr lang="zh-CN" altLang="en-US" sz="2800" b="1" baseline="-25000">
                <a:latin typeface="微软雅黑" pitchFamily="34" charset="-122"/>
              </a:rPr>
              <a:t>结合</a:t>
            </a:r>
            <a:r>
              <a:rPr lang="zh-CN" altLang="en-US" sz="2800" b="1">
                <a:latin typeface="微软雅黑" pitchFamily="34" charset="-122"/>
              </a:rPr>
              <a:t>怎样变化</a:t>
            </a:r>
            <a:r>
              <a:rPr lang="en-US" altLang="zh-CN" sz="2800" b="1">
                <a:latin typeface="微软雅黑" pitchFamily="34" charset="-122"/>
                <a:ea typeface="微软雅黑" pitchFamily="34" charset="-122"/>
              </a:rPr>
              <a:t>?</a:t>
            </a:r>
            <a:endParaRPr lang="zh-CN" altLang="en-US" sz="2800" b="1">
              <a:latin typeface="微软雅黑" pitchFamily="34" charset="-122"/>
            </a:endParaRPr>
          </a:p>
        </p:txBody>
      </p:sp>
      <p:sp>
        <p:nvSpPr>
          <p:cNvPr id="5135" name="Text Box 29"/>
          <p:cNvSpPr/>
          <p:nvPr>
            <p:custDataLst>
              <p:tags r:id="rId17"/>
            </p:custDataLst>
          </p:nvPr>
        </p:nvSpPr>
        <p:spPr>
          <a:xfrm>
            <a:off x="0" y="2622550"/>
            <a:ext cx="12047538" cy="5603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20000"/>
              </a:lnSpc>
              <a:buClrTx/>
              <a:buFontTx/>
            </a:pPr>
            <a:r>
              <a:rPr lang="en-US" altLang="zh-CN" sz="2800" b="1">
                <a:latin typeface="微软雅黑" pitchFamily="34" charset="-122"/>
                <a:ea typeface="微软雅黑" pitchFamily="34" charset="-122"/>
              </a:rPr>
              <a:t>(2)</a:t>
            </a:r>
            <a:r>
              <a:rPr lang="zh-CN" altLang="en-US" sz="2800" b="1">
                <a:latin typeface="微软雅黑" pitchFamily="34" charset="-122"/>
              </a:rPr>
              <a:t>当</a:t>
            </a:r>
            <a:r>
              <a:rPr lang="en-US" altLang="zh-CN" sz="2800" b="1">
                <a:latin typeface="微软雅黑" pitchFamily="34" charset="-122"/>
                <a:ea typeface="微软雅黑" pitchFamily="34" charset="-122"/>
              </a:rPr>
              <a:t>V</a:t>
            </a:r>
            <a:r>
              <a:rPr lang="zh-CN" altLang="en-US" sz="2800" b="1" baseline="-25000">
                <a:latin typeface="微软雅黑" pitchFamily="34" charset="-122"/>
              </a:rPr>
              <a:t>电离</a:t>
            </a:r>
            <a:r>
              <a:rPr lang="en-US" altLang="zh-CN" sz="2800" b="1">
                <a:latin typeface="微软雅黑" pitchFamily="34" charset="-122"/>
                <a:ea typeface="微软雅黑" pitchFamily="34" charset="-122"/>
              </a:rPr>
              <a:t>=V</a:t>
            </a:r>
            <a:r>
              <a:rPr lang="zh-CN" altLang="en-US" sz="2800" b="1" baseline="-25000">
                <a:latin typeface="微软雅黑" pitchFamily="34" charset="-122"/>
              </a:rPr>
              <a:t>结合</a:t>
            </a:r>
            <a:r>
              <a:rPr lang="zh-CN" altLang="en-US" sz="2800" b="1">
                <a:latin typeface="微软雅黑" pitchFamily="34" charset="-122"/>
              </a:rPr>
              <a:t>时</a:t>
            </a:r>
            <a:r>
              <a:rPr lang="en-US" altLang="zh-CN" sz="2800" b="1">
                <a:latin typeface="微软雅黑" pitchFamily="34" charset="-122"/>
                <a:ea typeface="微软雅黑" pitchFamily="34" charset="-122"/>
              </a:rPr>
              <a:t>,</a:t>
            </a:r>
            <a:r>
              <a:rPr lang="zh-CN" altLang="en-US" sz="2800" b="1">
                <a:latin typeface="微软雅黑" pitchFamily="34" charset="-122"/>
              </a:rPr>
              <a:t>可逆过程达到一种什么样的状态？</a:t>
            </a:r>
            <a:endParaRPr lang="zh-CN" altLang="en-US" sz="2800" b="1">
              <a:latin typeface="微软雅黑" pitchFamily="34" charset="-122"/>
            </a:endParaRPr>
          </a:p>
        </p:txBody>
      </p:sp>
      <p:sp>
        <p:nvSpPr>
          <p:cNvPr id="5136" name="Text Box 3"/>
          <p:cNvSpPr/>
          <p:nvPr>
            <p:custDataLst>
              <p:tags r:id="rId18"/>
            </p:custDataLst>
          </p:nvPr>
        </p:nvSpPr>
        <p:spPr>
          <a:xfrm>
            <a:off x="554038" y="3389313"/>
            <a:ext cx="609600" cy="17986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2800" b="1">
                <a:solidFill>
                  <a:srgbClr val="0000FF"/>
                </a:solidFill>
              </a:rPr>
              <a:t>反应速率</a:t>
            </a:r>
            <a:endParaRPr lang="zh-CN" altLang="en-US" sz="2800" b="1">
              <a:solidFill>
                <a:srgbClr val="0000FF"/>
              </a:solidFill>
            </a:endParaRPr>
          </a:p>
        </p:txBody>
      </p:sp>
      <p:grpSp>
        <p:nvGrpSpPr>
          <p:cNvPr id="5137" name="Group 4"/>
          <p:cNvGrpSpPr/>
          <p:nvPr>
            <p:custDataLst>
              <p:tags r:id="rId19"/>
            </p:custDataLst>
          </p:nvPr>
        </p:nvGrpSpPr>
        <p:grpSpPr>
          <a:xfrm>
            <a:off x="1322388" y="3128963"/>
            <a:ext cx="8108950" cy="3022600"/>
            <a:chExt cx="3840" cy="1968"/>
          </a:xfrm>
        </p:grpSpPr>
        <p:cxnSp>
          <p:nvCxnSpPr>
            <p:cNvPr id="5138" name="Line 5"/>
            <p:cNvCxnSpPr/>
            <p:nvPr>
              <p:custDataLst>
                <p:tags r:id="rId20"/>
              </p:custDataLst>
            </p:nvPr>
          </p:nvCxnSpPr>
          <p:spPr>
            <a:xfrm flipH="1" flipV="1">
              <a:off x="0" y="0"/>
              <a:ext cx="0" cy="1968"/>
            </a:xfrm>
            <a:prstGeom prst="line">
              <a:avLst/>
            </a:prstGeom>
            <a:noFill/>
            <a:ln w="19050">
              <a:solidFill>
                <a:srgbClr val="0000FF"/>
              </a:solidFill>
              <a:round/>
              <a:tailEnd type="triangle"/>
            </a:ln>
          </p:spPr>
        </p:cxnSp>
        <p:cxnSp>
          <p:nvCxnSpPr>
            <p:cNvPr id="5139" name="Line 6"/>
            <p:cNvCxnSpPr/>
            <p:nvPr>
              <p:custDataLst>
                <p:tags r:id="rId21"/>
              </p:custDataLst>
            </p:nvPr>
          </p:nvCxnSpPr>
          <p:spPr>
            <a:xfrm>
              <a:off x="0" y="1968"/>
              <a:ext cx="3840" cy="0"/>
            </a:xfrm>
            <a:prstGeom prst="line">
              <a:avLst/>
            </a:prstGeom>
            <a:noFill/>
            <a:ln w="19050">
              <a:solidFill>
                <a:srgbClr val="0000FF"/>
              </a:solidFill>
              <a:round/>
              <a:tailEnd type="triangle"/>
            </a:ln>
          </p:spPr>
        </p:cxnSp>
      </p:grpSp>
      <p:sp>
        <p:nvSpPr>
          <p:cNvPr id="5140" name="未知"/>
          <p:cNvSpPr/>
          <p:nvPr>
            <p:custDataLst>
              <p:tags r:id="rId22"/>
            </p:custDataLst>
          </p:nvPr>
        </p:nvSpPr>
        <p:spPr>
          <a:xfrm>
            <a:off x="1322388" y="4037013"/>
            <a:ext cx="1851025" cy="892175"/>
          </a:xfrm>
          <a:custGeom>
            <a:cxnLst>
              <a:cxn ang="0">
                <a:pos x="0" y="0"/>
              </a:cxn>
              <a:cxn ang="0">
                <a:pos x="2147483647" y="2147483647"/>
              </a:cxn>
              <a:cxn ang="0">
                <a:pos x="2147483647" y="2147483647"/>
              </a:cxn>
            </a:cxnLst>
            <a:rect l="l" t="t" r="r" b="b"/>
            <a:pathLst>
              <a:path w="1260" h="624">
                <a:moveTo>
                  <a:pt x="0" y="0"/>
                </a:moveTo>
                <a:cubicBezTo>
                  <a:pt x="75" y="182"/>
                  <a:pt x="150" y="364"/>
                  <a:pt x="360" y="468"/>
                </a:cubicBezTo>
                <a:cubicBezTo>
                  <a:pt x="570" y="572"/>
                  <a:pt x="915" y="598"/>
                  <a:pt x="1260" y="624"/>
                </a:cubicBezTo>
              </a:path>
            </a:pathLst>
          </a:custGeom>
          <a:noFill/>
          <a:ln w="19050">
            <a:solidFill>
              <a:schemeClr val="tx1"/>
            </a:solidFill>
            <a:round/>
          </a:ln>
        </p:spPr>
        <p:txBody>
          <a:bodyPr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endParaRPr lang="zh-CN" altLang="en-US"/>
          </a:p>
        </p:txBody>
      </p:sp>
      <p:sp>
        <p:nvSpPr>
          <p:cNvPr id="5141" name="未知"/>
          <p:cNvSpPr/>
          <p:nvPr>
            <p:custDataLst>
              <p:tags r:id="rId23"/>
            </p:custDataLst>
          </p:nvPr>
        </p:nvSpPr>
        <p:spPr>
          <a:xfrm>
            <a:off x="1341438" y="4937125"/>
            <a:ext cx="1876425" cy="1201738"/>
          </a:xfrm>
          <a:custGeom>
            <a:cxnLst>
              <a:cxn ang="0">
                <a:pos x="0" y="2147483647"/>
              </a:cxn>
              <a:cxn ang="0">
                <a:pos x="2147483647" y="2147483647"/>
              </a:cxn>
              <a:cxn ang="0">
                <a:pos x="2147483647" y="0"/>
              </a:cxn>
            </a:cxnLst>
            <a:rect l="l" t="t" r="r" b="b"/>
            <a:pathLst>
              <a:path w="1080" h="780">
                <a:moveTo>
                  <a:pt x="0" y="780"/>
                </a:moveTo>
                <a:cubicBezTo>
                  <a:pt x="90" y="533"/>
                  <a:pt x="180" y="286"/>
                  <a:pt x="360" y="156"/>
                </a:cubicBezTo>
                <a:cubicBezTo>
                  <a:pt x="540" y="26"/>
                  <a:pt x="960" y="26"/>
                  <a:pt x="1080" y="0"/>
                </a:cubicBezTo>
              </a:path>
            </a:pathLst>
          </a:custGeom>
          <a:noFill/>
          <a:ln w="19050">
            <a:solidFill>
              <a:srgbClr val="0000FF"/>
            </a:solidFill>
            <a:round/>
          </a:ln>
        </p:spPr>
        <p:txBody>
          <a:bodyPr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endParaRPr lang="zh-CN" altLang="en-US"/>
          </a:p>
        </p:txBody>
      </p:sp>
      <p:cxnSp>
        <p:nvCxnSpPr>
          <p:cNvPr id="5142" name="Line 9"/>
          <p:cNvCxnSpPr/>
          <p:nvPr>
            <p:custDataLst>
              <p:tags r:id="rId24"/>
            </p:custDataLst>
          </p:nvPr>
        </p:nvCxnSpPr>
        <p:spPr>
          <a:xfrm>
            <a:off x="3143250" y="4929188"/>
            <a:ext cx="5791200" cy="0"/>
          </a:xfrm>
          <a:prstGeom prst="line">
            <a:avLst/>
          </a:prstGeom>
          <a:noFill/>
          <a:ln w="19050">
            <a:solidFill>
              <a:srgbClr val="FF0000"/>
            </a:solidFill>
            <a:round/>
          </a:ln>
        </p:spPr>
      </p:cxnSp>
      <p:sp>
        <p:nvSpPr>
          <p:cNvPr id="5143" name="Text Box 10"/>
          <p:cNvSpPr/>
          <p:nvPr>
            <p:custDataLst>
              <p:tags r:id="rId25"/>
            </p:custDataLst>
          </p:nvPr>
        </p:nvSpPr>
        <p:spPr>
          <a:xfrm>
            <a:off x="1636713" y="4203700"/>
            <a:ext cx="2206625" cy="51911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en-US" altLang="zh-CN" sz="2800" b="1" i="1">
                <a:latin typeface="楷体_GB2312" pitchFamily="49" charset="-122"/>
                <a:ea typeface="楷体_GB2312" pitchFamily="49" charset="-122"/>
              </a:rPr>
              <a:t>V</a:t>
            </a:r>
            <a:r>
              <a:rPr lang="en-US" altLang="zh-CN" sz="2800" b="1">
                <a:latin typeface="楷体_GB2312" pitchFamily="49" charset="-122"/>
                <a:ea typeface="楷体_GB2312" pitchFamily="49" charset="-122"/>
              </a:rPr>
              <a:t>(</a:t>
            </a:r>
            <a:r>
              <a:rPr lang="zh-CN" altLang="en-US" sz="2800" b="1">
                <a:latin typeface="楷体_GB2312" pitchFamily="49" charset="-122"/>
                <a:ea typeface="楷体_GB2312" pitchFamily="49" charset="-122"/>
              </a:rPr>
              <a:t>电离</a:t>
            </a:r>
            <a:r>
              <a:rPr lang="en-US" altLang="zh-CN" sz="2800" b="1">
                <a:latin typeface="楷体_GB2312" pitchFamily="49" charset="-122"/>
                <a:ea typeface="楷体_GB2312" pitchFamily="49" charset="-122"/>
              </a:rPr>
              <a:t>)</a:t>
            </a:r>
            <a:endParaRPr lang="en-US" altLang="zh-CN" sz="2800" b="1">
              <a:latin typeface="楷体_GB2312" pitchFamily="49" charset="-122"/>
              <a:ea typeface="楷体_GB2312" pitchFamily="49" charset="-122"/>
            </a:endParaRPr>
          </a:p>
        </p:txBody>
      </p:sp>
      <p:sp>
        <p:nvSpPr>
          <p:cNvPr id="5144" name="Text Box 11"/>
          <p:cNvSpPr/>
          <p:nvPr>
            <p:custDataLst>
              <p:tags r:id="rId26"/>
            </p:custDataLst>
          </p:nvPr>
        </p:nvSpPr>
        <p:spPr>
          <a:xfrm>
            <a:off x="1636713" y="5259388"/>
            <a:ext cx="2206625" cy="51911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en-US" altLang="zh-CN" sz="2800" b="1" i="1">
                <a:solidFill>
                  <a:srgbClr val="0000FF"/>
                </a:solidFill>
                <a:latin typeface="楷体_GB2312" pitchFamily="49" charset="-122"/>
                <a:ea typeface="楷体_GB2312" pitchFamily="49" charset="-122"/>
              </a:rPr>
              <a:t>V</a:t>
            </a:r>
            <a:r>
              <a:rPr lang="en-US" altLang="zh-CN" sz="2800" b="1">
                <a:solidFill>
                  <a:srgbClr val="0000FF"/>
                </a:solidFill>
                <a:latin typeface="楷体_GB2312" pitchFamily="49" charset="-122"/>
                <a:ea typeface="楷体_GB2312" pitchFamily="49" charset="-122"/>
              </a:rPr>
              <a:t>(</a:t>
            </a:r>
            <a:r>
              <a:rPr lang="zh-CN" altLang="en-US" sz="2800" b="1">
                <a:solidFill>
                  <a:srgbClr val="0000FF"/>
                </a:solidFill>
                <a:latin typeface="楷体_GB2312" pitchFamily="49" charset="-122"/>
                <a:ea typeface="楷体_GB2312" pitchFamily="49" charset="-122"/>
              </a:rPr>
              <a:t>结合</a:t>
            </a:r>
            <a:r>
              <a:rPr lang="en-US" altLang="zh-CN" sz="2800" b="1">
                <a:solidFill>
                  <a:srgbClr val="0000FF"/>
                </a:solidFill>
                <a:latin typeface="楷体_GB2312" pitchFamily="49" charset="-122"/>
                <a:ea typeface="楷体_GB2312" pitchFamily="49" charset="-122"/>
              </a:rPr>
              <a:t>)</a:t>
            </a:r>
            <a:endParaRPr lang="en-US" altLang="zh-CN" sz="2800" b="1">
              <a:solidFill>
                <a:srgbClr val="0000FF"/>
              </a:solidFill>
              <a:latin typeface="楷体_GB2312" pitchFamily="49" charset="-122"/>
              <a:ea typeface="楷体_GB2312" pitchFamily="49" charset="-122"/>
            </a:endParaRPr>
          </a:p>
        </p:txBody>
      </p:sp>
      <p:sp>
        <p:nvSpPr>
          <p:cNvPr id="5145" name="Text Box 12"/>
          <p:cNvSpPr/>
          <p:nvPr>
            <p:custDataLst>
              <p:tags r:id="rId27"/>
            </p:custDataLst>
          </p:nvPr>
        </p:nvSpPr>
        <p:spPr>
          <a:xfrm>
            <a:off x="3595688" y="4384675"/>
            <a:ext cx="5567362" cy="520700"/>
          </a:xfrm>
          <a:prstGeom prst="rect">
            <a:avLst/>
          </a:prstGeom>
          <a:solidFill>
            <a:schemeClr val="bg1"/>
          </a:solidFill>
          <a:ln>
            <a:noFill/>
            <a:miter lim="800000"/>
          </a:ln>
        </p:spPr>
        <p:txBody>
          <a:bodyPr lIns="90170" tIns="46990" rIns="90170" bIns="46990"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buClrTx/>
              <a:buFontTx/>
            </a:pPr>
            <a:r>
              <a:rPr lang="en-US" altLang="zh-CN" sz="2800" b="1">
                <a:solidFill>
                  <a:srgbClr val="FF0000"/>
                </a:solidFill>
                <a:latin typeface="微软雅黑" pitchFamily="34" charset="-122"/>
                <a:ea typeface="微软雅黑" pitchFamily="34" charset="-122"/>
              </a:rPr>
              <a:t>V(</a:t>
            </a:r>
            <a:r>
              <a:rPr lang="zh-CN" altLang="en-US" sz="2800" b="1">
                <a:solidFill>
                  <a:srgbClr val="FF0000"/>
                </a:solidFill>
                <a:latin typeface="微软雅黑" pitchFamily="34" charset="-122"/>
              </a:rPr>
              <a:t>电离</a:t>
            </a:r>
            <a:r>
              <a:rPr lang="en-US" altLang="zh-CN" sz="2800" b="1">
                <a:solidFill>
                  <a:srgbClr val="FF0000"/>
                </a:solidFill>
                <a:latin typeface="微软雅黑" pitchFamily="34" charset="-122"/>
                <a:ea typeface="微软雅黑" pitchFamily="34" charset="-122"/>
              </a:rPr>
              <a:t>)=V(</a:t>
            </a:r>
            <a:r>
              <a:rPr lang="zh-CN" altLang="en-US" sz="2800" b="1">
                <a:solidFill>
                  <a:srgbClr val="FF0000"/>
                </a:solidFill>
                <a:latin typeface="微软雅黑" pitchFamily="34" charset="-122"/>
              </a:rPr>
              <a:t>结合</a:t>
            </a:r>
            <a:r>
              <a:rPr lang="en-US" altLang="zh-CN" sz="2800" b="1">
                <a:solidFill>
                  <a:srgbClr val="FF0000"/>
                </a:solidFill>
                <a:latin typeface="微软雅黑" pitchFamily="34" charset="-122"/>
                <a:ea typeface="微软雅黑" pitchFamily="34" charset="-122"/>
              </a:rPr>
              <a:t>) </a:t>
            </a:r>
            <a:r>
              <a:rPr lang="zh-CN" altLang="en-US" sz="2800" b="1">
                <a:solidFill>
                  <a:srgbClr val="FF0000"/>
                </a:solidFill>
                <a:latin typeface="微软雅黑" pitchFamily="34" charset="-122"/>
              </a:rPr>
              <a:t>电离平衡状态</a:t>
            </a:r>
            <a:endParaRPr lang="zh-CN" altLang="en-US" sz="2800" b="1">
              <a:solidFill>
                <a:srgbClr val="FF0000"/>
              </a:solidFill>
              <a:latin typeface="微软雅黑" pitchFamily="34" charset="-122"/>
            </a:endParaRPr>
          </a:p>
        </p:txBody>
      </p:sp>
      <p:sp>
        <p:nvSpPr>
          <p:cNvPr id="5146" name="Rectangle 13"/>
          <p:cNvSpPr/>
          <p:nvPr>
            <p:custDataLst>
              <p:tags r:id="rId28"/>
            </p:custDataLst>
          </p:nvPr>
        </p:nvSpPr>
        <p:spPr>
          <a:xfrm>
            <a:off x="1541463" y="6124575"/>
            <a:ext cx="5570537" cy="523875"/>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sz="2800" b="1">
                <a:solidFill>
                  <a:srgbClr val="0000FF"/>
                </a:solidFill>
                <a:latin typeface="Tahoma" pitchFamily="34" charset="0"/>
              </a:rPr>
              <a:t>弱电解质电离平衡状态建立示意图</a:t>
            </a:r>
            <a:endParaRPr lang="zh-CN" altLang="en-US" sz="2800" b="1">
              <a:solidFill>
                <a:srgbClr val="0000FF"/>
              </a:solidFill>
              <a:latin typeface="Tahoma" pitchFamily="34" charset="0"/>
            </a:endParaRPr>
          </a:p>
        </p:txBody>
      </p:sp>
      <p:sp>
        <p:nvSpPr>
          <p:cNvPr id="5147" name="Text Box 14"/>
          <p:cNvSpPr/>
          <p:nvPr>
            <p:custDataLst>
              <p:tags r:id="rId29"/>
            </p:custDataLst>
          </p:nvPr>
        </p:nvSpPr>
        <p:spPr>
          <a:xfrm>
            <a:off x="9437688" y="5864225"/>
            <a:ext cx="1422400" cy="51911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2800" b="1">
                <a:solidFill>
                  <a:srgbClr val="0000FF"/>
                </a:solidFill>
                <a:latin typeface="微软雅黑" pitchFamily="34" charset="-122"/>
              </a:rPr>
              <a:t>时间</a:t>
            </a:r>
            <a:endParaRPr lang="zh-CN" altLang="en-US" sz="2800" b="1">
              <a:solidFill>
                <a:srgbClr val="0000FF"/>
              </a:solidFill>
              <a:latin typeface="微软雅黑" pitchFamily="34" charset="-122"/>
            </a:endParaRPr>
          </a:p>
        </p:txBody>
      </p:sp>
      <p:sp>
        <p:nvSpPr>
          <p:cNvPr id="5148" name="矩形 4098"/>
          <p:cNvSpPr/>
          <p:nvPr>
            <p:custDataLst>
              <p:tags r:id="rId30"/>
            </p:custDataLst>
          </p:nvPr>
        </p:nvSpPr>
        <p:spPr>
          <a:xfrm>
            <a:off x="1073150" y="28575"/>
            <a:ext cx="5784850" cy="1016000"/>
          </a:xfrm>
          <a:prstGeom prst="rect">
            <a:avLst/>
          </a:prstGeom>
          <a:solidFill>
            <a:schemeClr val="bg1"/>
          </a:solidFill>
          <a:ln w="9525">
            <a:noFill/>
          </a:ln>
        </p:spPr>
        <p:txBody>
          <a:bodyPr>
            <a:spAutoFit/>
          </a:bodyPr>
          <a:lstStyle/>
          <a:p>
            <a:pPr marL="0" marR="0" lvl="0" indent="0" algn="just" defTabSz="914400" rtl="0" eaLnBrk="1" fontAlgn="base" latinLnBrk="0" hangingPunct="1">
              <a:lnSpc>
                <a:spcPct val="125000"/>
              </a:lnSpc>
              <a:spcBef>
                <a:spcPct val="0"/>
              </a:spcBef>
              <a:spcAft>
                <a:spcPct val="0"/>
              </a:spcAft>
              <a:buClrTx/>
              <a:buSzTx/>
              <a:buFont typeface="Times New Roman" pitchFamily="18" charset="0"/>
              <a:buNone/>
              <a:defRPr/>
            </a:pPr>
            <a:r>
              <a:rPr kumimoji="0" lang="en-US" altLang="zh-CN" sz="2400" b="1" i="0" u="none" strike="noStrike" kern="1200" cap="none" spc="0" normalizeH="0" baseline="0" noProof="0">
                <a:ln>
                  <a:noFill/>
                </a:ln>
                <a:solidFill>
                  <a:srgbClr val="FF0000"/>
                </a:solidFill>
                <a:effectLst/>
                <a:uLnTx/>
                <a:uFillTx/>
                <a:latin typeface="Times New Roman" pitchFamily="18" charset="0"/>
                <a:ea typeface="微软雅黑" pitchFamily="34" charset="-122"/>
                <a:cs typeface="+mn-cs"/>
              </a:rPr>
              <a:t> </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问题导学</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2(2</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min</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rPr>
              <a:t> </a:t>
            </a:r>
            <a:endPar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1"/>
                                        </p:tgtEl>
                                        <p:attrNameLst>
                                          <p:attrName>style.visibility</p:attrName>
                                        </p:attrNameLst>
                                      </p:cBhvr>
                                      <p:to>
                                        <p:strVal val="visible"/>
                                      </p:to>
                                    </p:set>
                                    <p:animEffect transition="in" filter="blinds(horizontal)">
                                      <p:cBhvr>
                                        <p:cTn id="7" dur="500" fill="hold"/>
                                        <p:tgtEl>
                                          <p:spTgt spid="51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dissolve">
                                      <p:cBhvr>
                                        <p:cTn id="12" dur="500" fill="hold"/>
                                        <p:tgtEl>
                                          <p:spTgt spid="512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3"/>
                                        </p:tgtEl>
                                        <p:attrNameLst>
                                          <p:attrName>style.visibility</p:attrName>
                                        </p:attrNameLst>
                                      </p:cBhvr>
                                      <p:to>
                                        <p:strVal val="visible"/>
                                      </p:to>
                                    </p:set>
                                    <p:animEffect transition="in" filter="blinds(horizontal)">
                                      <p:cBhvr>
                                        <p:cTn id="17" dur="500" fill="hold"/>
                                        <p:tgtEl>
                                          <p:spTgt spid="513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134"/>
                                        </p:tgtEl>
                                        <p:attrNameLst>
                                          <p:attrName>style.visibility</p:attrName>
                                        </p:attrNameLst>
                                      </p:cBhvr>
                                      <p:to>
                                        <p:strVal val="visible"/>
                                      </p:to>
                                    </p:set>
                                    <p:animEffect transition="in" filter="blinds(horizontal)">
                                      <p:cBhvr>
                                        <p:cTn id="20" dur="500" fill="hold"/>
                                        <p:tgtEl>
                                          <p:spTgt spid="513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5135"/>
                                        </p:tgtEl>
                                        <p:attrNameLst>
                                          <p:attrName>style.visibility</p:attrName>
                                        </p:attrNameLst>
                                      </p:cBhvr>
                                      <p:to>
                                        <p:strVal val="visible"/>
                                      </p:to>
                                    </p:set>
                                    <p:animEffect transition="in" filter="blinds(horizontal)">
                                      <p:cBhvr>
                                        <p:cTn id="23" dur="500" fill="hold"/>
                                        <p:tgtEl>
                                          <p:spTgt spid="5135"/>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9" presetClass="entr" presetSubtype="0" fill="hold" nodeType="clickEffect">
                                  <p:stCondLst>
                                    <p:cond delay="0"/>
                                  </p:stCondLst>
                                  <p:childTnLst>
                                    <p:set>
                                      <p:cBhvr>
                                        <p:cTn id="27" dur="1" fill="hold">
                                          <p:stCondLst>
                                            <p:cond delay="0"/>
                                          </p:stCondLst>
                                        </p:cTn>
                                        <p:tgtEl>
                                          <p:spTgt spid="5137"/>
                                        </p:tgtEl>
                                        <p:attrNameLst>
                                          <p:attrName>style.visibility</p:attrName>
                                        </p:attrNameLst>
                                      </p:cBhvr>
                                      <p:to>
                                        <p:strVal val="visible"/>
                                      </p:to>
                                    </p:set>
                                    <p:animEffect transition="in" filter="dissolve">
                                      <p:cBhvr>
                                        <p:cTn id="28" dur="500" fill="hold"/>
                                        <p:tgtEl>
                                          <p:spTgt spid="5137"/>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5136"/>
                                        </p:tgtEl>
                                        <p:attrNameLst>
                                          <p:attrName>style.visibility</p:attrName>
                                        </p:attrNameLst>
                                      </p:cBhvr>
                                      <p:to>
                                        <p:strVal val="visible"/>
                                      </p:to>
                                    </p:set>
                                    <p:animEffect transition="in" filter="dissolve">
                                      <p:cBhvr>
                                        <p:cTn id="33" dur="500" fill="hold"/>
                                        <p:tgtEl>
                                          <p:spTgt spid="5136"/>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5146"/>
                                        </p:tgtEl>
                                        <p:attrNameLst>
                                          <p:attrName>style.visibility</p:attrName>
                                        </p:attrNameLst>
                                      </p:cBhvr>
                                      <p:to>
                                        <p:strVal val="visible"/>
                                      </p:to>
                                    </p:set>
                                    <p:animEffect transition="in" filter="dissolve">
                                      <p:cBhvr>
                                        <p:cTn id="36" dur="500" fill="hold"/>
                                        <p:tgtEl>
                                          <p:spTgt spid="5146"/>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5147"/>
                                        </p:tgtEl>
                                        <p:attrNameLst>
                                          <p:attrName>style.visibility</p:attrName>
                                        </p:attrNameLst>
                                      </p:cBhvr>
                                      <p:to>
                                        <p:strVal val="visible"/>
                                      </p:to>
                                    </p:set>
                                    <p:animEffect transition="in" filter="dissolve">
                                      <p:cBhvr>
                                        <p:cTn id="39" dur="500" fill="hold"/>
                                        <p:tgtEl>
                                          <p:spTgt spid="5147"/>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45" presetClass="entr" presetSubtype="0" fill="hold" nodeType="clickEffect">
                                  <p:stCondLst>
                                    <p:cond delay="0"/>
                                  </p:stCondLst>
                                  <p:iterate type="lt">
                                    <p:tmPct val="10000"/>
                                  </p:iterate>
                                  <p:childTnLst>
                                    <p:set>
                                      <p:cBhvr>
                                        <p:cTn id="43" dur="1" fill="hold">
                                          <p:stCondLst>
                                            <p:cond delay="0"/>
                                          </p:stCondLst>
                                        </p:cTn>
                                        <p:tgtEl>
                                          <p:spTgt spid="5143"/>
                                        </p:tgtEl>
                                        <p:attrNameLst>
                                          <p:attrName>style.visibility</p:attrName>
                                        </p:attrNameLst>
                                      </p:cBhvr>
                                      <p:to>
                                        <p:strVal val="visible"/>
                                      </p:to>
                                    </p:set>
                                    <p:animEffect transition="in" filter="fade">
                                      <p:cBhvr>
                                        <p:cTn id="44" dur="2000" fill="hold"/>
                                        <p:tgtEl>
                                          <p:spTgt spid="5143"/>
                                        </p:tgtEl>
                                      </p:cBhvr>
                                    </p:animEffect>
                                    <p:anim calcmode="lin" valueType="num">
                                      <p:cBhvr>
                                        <p:cTn id="45" dur="2000" fill="hold"/>
                                        <p:tgtEl>
                                          <p:spTgt spid="5143"/>
                                        </p:tgtEl>
                                        <p:attrNameLst>
                                          <p:attrName>ppt_w</p:attrName>
                                        </p:attrNameLst>
                                      </p:cBhvr>
                                      <p:tavLst>
                                        <p:tav tm="0" fmla="#ppt_w*sin(2.5*pi*$)">
                                          <p:val>
                                            <p:fltVal val="0"/>
                                          </p:val>
                                        </p:tav>
                                        <p:tav tm="100000">
                                          <p:val>
                                            <p:fltVal val="1"/>
                                          </p:val>
                                        </p:tav>
                                      </p:tavLst>
                                    </p:anim>
                                    <p:anim calcmode="lin" valueType="num">
                                      <p:cBhvr>
                                        <p:cTn id="46" dur="2000" fill="hold"/>
                                        <p:tgtEl>
                                          <p:spTgt spid="5143"/>
                                        </p:tgtEl>
                                        <p:attrNameLst>
                                          <p:attrName>ppt_h</p:attrName>
                                        </p:attrNameLst>
                                      </p:cBhvr>
                                      <p:tavLst>
                                        <p:tav tm="0">
                                          <p:val>
                                            <p:strVal val="#ppt_h"/>
                                          </p:val>
                                        </p:tav>
                                        <p:tav tm="100000">
                                          <p:val>
                                            <p:strVal val="#ppt_h"/>
                                          </p:val>
                                        </p:tav>
                                      </p:tavLst>
                                    </p:anim>
                                  </p:childTnLst>
                                </p:cTn>
                              </p:par>
                            </p:childTnLst>
                          </p:cTn>
                        </p:par>
                      </p:childTnLst>
                    </p:cTn>
                  </p:par>
                  <p:par>
                    <p:cTn id="47" fill="hold" nodeType="clickPar">
                      <p:stCondLst>
                        <p:cond delay="indefinite"/>
                      </p:stCondLst>
                      <p:childTnLst>
                        <p:par>
                          <p:cTn id="48" fill="hold" nodeType="afterGroup">
                            <p:stCondLst>
                              <p:cond delay="0"/>
                            </p:stCondLst>
                            <p:childTnLst>
                              <p:par>
                                <p:cTn id="49" presetID="18" presetClass="entr" presetSubtype="6" fill="hold" nodeType="clickEffect">
                                  <p:stCondLst>
                                    <p:cond delay="0"/>
                                  </p:stCondLst>
                                  <p:childTnLst>
                                    <p:set>
                                      <p:cBhvr>
                                        <p:cTn id="50" dur="1" fill="hold">
                                          <p:stCondLst>
                                            <p:cond delay="0"/>
                                          </p:stCondLst>
                                        </p:cTn>
                                        <p:tgtEl>
                                          <p:spTgt spid="5140"/>
                                        </p:tgtEl>
                                        <p:attrNameLst>
                                          <p:attrName>style.visibility</p:attrName>
                                        </p:attrNameLst>
                                      </p:cBhvr>
                                      <p:to>
                                        <p:strVal val="visible"/>
                                      </p:to>
                                    </p:set>
                                    <p:animEffect transition="in" filter="strips(downRight)">
                                      <p:cBhvr>
                                        <p:cTn id="51" dur="2000" fill="hold"/>
                                        <p:tgtEl>
                                          <p:spTgt spid="5140"/>
                                        </p:tgtEl>
                                      </p:cBhvr>
                                    </p:animEffect>
                                  </p:childTnLst>
                                </p:cTn>
                              </p:par>
                            </p:childTnLst>
                          </p:cTn>
                        </p:par>
                      </p:childTnLst>
                    </p:cTn>
                  </p:par>
                  <p:par>
                    <p:cTn id="52" fill="hold" nodeType="clickPar">
                      <p:stCondLst>
                        <p:cond delay="indefinite"/>
                      </p:stCondLst>
                      <p:childTnLst>
                        <p:par>
                          <p:cTn id="53" fill="hold" nodeType="afterGroup">
                            <p:stCondLst>
                              <p:cond delay="0"/>
                            </p:stCondLst>
                            <p:childTnLst>
                              <p:par>
                                <p:cTn id="54" presetID="45" presetClass="entr" presetSubtype="0" fill="hold" grpId="0" nodeType="clickEffect">
                                  <p:stCondLst>
                                    <p:cond delay="0"/>
                                  </p:stCondLst>
                                  <p:iterate type="lt">
                                    <p:tmPct val="10000"/>
                                  </p:iterate>
                                  <p:childTnLst>
                                    <p:set>
                                      <p:cBhvr>
                                        <p:cTn id="55" dur="1" fill="hold">
                                          <p:stCondLst>
                                            <p:cond delay="0"/>
                                          </p:stCondLst>
                                        </p:cTn>
                                        <p:tgtEl>
                                          <p:spTgt spid="5144"/>
                                        </p:tgtEl>
                                        <p:attrNameLst>
                                          <p:attrName>style.visibility</p:attrName>
                                        </p:attrNameLst>
                                      </p:cBhvr>
                                      <p:to>
                                        <p:strVal val="visible"/>
                                      </p:to>
                                    </p:set>
                                    <p:animEffect transition="in" filter="fade">
                                      <p:cBhvr>
                                        <p:cTn id="56" dur="2000" fill="hold"/>
                                        <p:tgtEl>
                                          <p:spTgt spid="5144"/>
                                        </p:tgtEl>
                                      </p:cBhvr>
                                    </p:animEffect>
                                    <p:anim calcmode="lin" valueType="num">
                                      <p:cBhvr>
                                        <p:cTn id="57" dur="2000" fill="hold"/>
                                        <p:tgtEl>
                                          <p:spTgt spid="5144"/>
                                        </p:tgtEl>
                                        <p:attrNameLst>
                                          <p:attrName>ppt_w</p:attrName>
                                        </p:attrNameLst>
                                      </p:cBhvr>
                                      <p:tavLst>
                                        <p:tav tm="0" fmla="#ppt_w*sin(2.5*pi*$)">
                                          <p:val>
                                            <p:fltVal val="0"/>
                                          </p:val>
                                        </p:tav>
                                        <p:tav tm="100000">
                                          <p:val>
                                            <p:fltVal val="1"/>
                                          </p:val>
                                        </p:tav>
                                      </p:tavLst>
                                    </p:anim>
                                    <p:anim calcmode="lin" valueType="num">
                                      <p:cBhvr>
                                        <p:cTn id="58" dur="2000" fill="hold"/>
                                        <p:tgtEl>
                                          <p:spTgt spid="5144"/>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afterGroup">
                            <p:stCondLst>
                              <p:cond delay="0"/>
                            </p:stCondLst>
                            <p:childTnLst>
                              <p:par>
                                <p:cTn id="61" presetID="18" presetClass="entr" presetSubtype="3" fill="hold" nodeType="clickEffect">
                                  <p:stCondLst>
                                    <p:cond delay="0"/>
                                  </p:stCondLst>
                                  <p:childTnLst>
                                    <p:set>
                                      <p:cBhvr>
                                        <p:cTn id="62" dur="1" fill="hold">
                                          <p:stCondLst>
                                            <p:cond delay="0"/>
                                          </p:stCondLst>
                                        </p:cTn>
                                        <p:tgtEl>
                                          <p:spTgt spid="5141"/>
                                        </p:tgtEl>
                                        <p:attrNameLst>
                                          <p:attrName>style.visibility</p:attrName>
                                        </p:attrNameLst>
                                      </p:cBhvr>
                                      <p:to>
                                        <p:strVal val="visible"/>
                                      </p:to>
                                    </p:set>
                                    <p:animEffect transition="in" filter="strips(upRight)">
                                      <p:cBhvr>
                                        <p:cTn id="63" dur="2000" fill="hold"/>
                                        <p:tgtEl>
                                          <p:spTgt spid="5141"/>
                                        </p:tgtEl>
                                      </p:cBhvr>
                                    </p:animEffect>
                                  </p:childTnLst>
                                </p:cTn>
                              </p:par>
                            </p:childTnLst>
                          </p:cTn>
                        </p:par>
                      </p:childTnLst>
                    </p:cTn>
                  </p:par>
                  <p:par>
                    <p:cTn id="64" fill="hold" nodeType="clickPar">
                      <p:stCondLst>
                        <p:cond delay="indefinite"/>
                      </p:stCondLst>
                      <p:childTnLst>
                        <p:par>
                          <p:cTn id="65" fill="hold" nodeType="afterGroup">
                            <p:stCondLst>
                              <p:cond delay="0"/>
                            </p:stCondLst>
                            <p:childTnLst>
                              <p:par>
                                <p:cTn id="66" presetID="17" presetClass="entr" presetSubtype="8" fill="hold" nodeType="clickEffect">
                                  <p:stCondLst>
                                    <p:cond delay="0"/>
                                  </p:stCondLst>
                                  <p:childTnLst>
                                    <p:set>
                                      <p:cBhvr>
                                        <p:cTn id="67" dur="1" fill="hold">
                                          <p:stCondLst>
                                            <p:cond delay="0"/>
                                          </p:stCondLst>
                                        </p:cTn>
                                        <p:tgtEl>
                                          <p:spTgt spid="5142"/>
                                        </p:tgtEl>
                                        <p:attrNameLst>
                                          <p:attrName>style.visibility</p:attrName>
                                        </p:attrNameLst>
                                      </p:cBhvr>
                                      <p:to>
                                        <p:strVal val="visible"/>
                                      </p:to>
                                    </p:set>
                                    <p:anim calcmode="lin" valueType="num">
                                      <p:cBhvr>
                                        <p:cTn id="68" dur="500" fill="hold"/>
                                        <p:tgtEl>
                                          <p:spTgt spid="5142"/>
                                        </p:tgtEl>
                                        <p:attrNameLst>
                                          <p:attrName>ppt_x</p:attrName>
                                        </p:attrNameLst>
                                      </p:cBhvr>
                                      <p:tavLst>
                                        <p:tav tm="0">
                                          <p:val>
                                            <p:strVal val="#ppt_x-#ppt_w/2"/>
                                          </p:val>
                                        </p:tav>
                                        <p:tav tm="100000">
                                          <p:val>
                                            <p:strVal val="#ppt_x"/>
                                          </p:val>
                                        </p:tav>
                                      </p:tavLst>
                                    </p:anim>
                                    <p:anim calcmode="lin" valueType="num">
                                      <p:cBhvr>
                                        <p:cTn id="69" dur="500" fill="hold"/>
                                        <p:tgtEl>
                                          <p:spTgt spid="5142"/>
                                        </p:tgtEl>
                                        <p:attrNameLst>
                                          <p:attrName>ppt_y</p:attrName>
                                        </p:attrNameLst>
                                      </p:cBhvr>
                                      <p:tavLst>
                                        <p:tav tm="0">
                                          <p:val>
                                            <p:strVal val="#ppt_y"/>
                                          </p:val>
                                        </p:tav>
                                        <p:tav tm="100000">
                                          <p:val>
                                            <p:strVal val="#ppt_y"/>
                                          </p:val>
                                        </p:tav>
                                      </p:tavLst>
                                    </p:anim>
                                    <p:anim calcmode="lin" valueType="num">
                                      <p:cBhvr>
                                        <p:cTn id="70" dur="500" fill="hold"/>
                                        <p:tgtEl>
                                          <p:spTgt spid="5142"/>
                                        </p:tgtEl>
                                        <p:attrNameLst>
                                          <p:attrName>ppt_w</p:attrName>
                                        </p:attrNameLst>
                                      </p:cBhvr>
                                      <p:tavLst>
                                        <p:tav tm="0">
                                          <p:val>
                                            <p:fltVal val="0"/>
                                          </p:val>
                                        </p:tav>
                                        <p:tav tm="100000">
                                          <p:val>
                                            <p:strVal val="#ppt_w"/>
                                          </p:val>
                                        </p:tav>
                                      </p:tavLst>
                                    </p:anim>
                                    <p:anim calcmode="lin" valueType="num">
                                      <p:cBhvr>
                                        <p:cTn id="71" dur="500" fill="hold"/>
                                        <p:tgtEl>
                                          <p:spTgt spid="5142"/>
                                        </p:tgtEl>
                                        <p:attrNameLst>
                                          <p:attrName>ppt_h</p:attrName>
                                        </p:attrNameLst>
                                      </p:cBhvr>
                                      <p:tavLst>
                                        <p:tav tm="0">
                                          <p:val>
                                            <p:strVal val="#ppt_h"/>
                                          </p:val>
                                        </p:tav>
                                        <p:tav tm="100000">
                                          <p:val>
                                            <p:strVal val="#ppt_h"/>
                                          </p:val>
                                        </p:tav>
                                      </p:tavLst>
                                    </p:anim>
                                  </p:childTnLst>
                                </p:cTn>
                              </p:par>
                            </p:childTnLst>
                          </p:cTn>
                        </p:par>
                      </p:childTnLst>
                    </p:cTn>
                  </p:par>
                  <p:par>
                    <p:cTn id="72" fill="hold" nodeType="clickPar">
                      <p:stCondLst>
                        <p:cond delay="indefinite"/>
                      </p:stCondLst>
                      <p:childTnLst>
                        <p:par>
                          <p:cTn id="73" fill="hold" nodeType="afterGroup">
                            <p:stCondLst>
                              <p:cond delay="0"/>
                            </p:stCondLst>
                            <p:childTnLst>
                              <p:par>
                                <p:cTn id="74" presetID="12" presetClass="entr" presetSubtype="1" fill="hold" grpId="0" nodeType="clickEffect">
                                  <p:stCondLst>
                                    <p:cond delay="0"/>
                                  </p:stCondLst>
                                  <p:childTnLst>
                                    <p:set>
                                      <p:cBhvr>
                                        <p:cTn id="75" dur="1" fill="hold">
                                          <p:stCondLst>
                                            <p:cond delay="0"/>
                                          </p:stCondLst>
                                        </p:cTn>
                                        <p:tgtEl>
                                          <p:spTgt spid="5145"/>
                                        </p:tgtEl>
                                        <p:attrNameLst>
                                          <p:attrName>style.visibility</p:attrName>
                                        </p:attrNameLst>
                                      </p:cBhvr>
                                      <p:to>
                                        <p:strVal val="visible"/>
                                      </p:to>
                                    </p:set>
                                    <p:animEffect transition="in" filter="slide(fromTop)">
                                      <p:cBhvr>
                                        <p:cTn id="76" dur="500" fill="hold"/>
                                        <p:tgtEl>
                                          <p:spTgt spid="5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P spid="5133" grpId="0"/>
      <p:bldP spid="5134" grpId="0"/>
      <p:bldP spid="5135" grpId="0"/>
      <p:bldP spid="5136" grpId="0"/>
      <p:bldP spid="5144" grpId="0"/>
      <p:bldP spid="5145" grpId="0"/>
      <p:bldP spid="5146" grpId="0"/>
      <p:bldP spid="5147"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6145" name="矩形 4098"/>
          <p:cNvSpPr/>
          <p:nvPr>
            <p:custDataLst>
              <p:tags r:id="rId3"/>
            </p:custDataLst>
          </p:nvPr>
        </p:nvSpPr>
        <p:spPr>
          <a:xfrm>
            <a:off x="998538" y="0"/>
            <a:ext cx="6600825" cy="1016000"/>
          </a:xfrm>
          <a:prstGeom prst="rect">
            <a:avLst/>
          </a:prstGeom>
          <a:solidFill>
            <a:schemeClr val="bg1"/>
          </a:solidFill>
          <a:ln w="9525">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lgn="just">
              <a:lnSpc>
                <a:spcPct val="125000"/>
              </a:lnSpc>
              <a:buClrTx/>
              <a:buFont typeface="Times New Roman" pitchFamily="18" charset="0"/>
            </a:pPr>
            <a:r>
              <a:rPr lang="zh-CN" altLang="en-US" sz="4800" b="1" spc="0">
                <a:solidFill>
                  <a:srgbClr val="FF0000"/>
                </a:solidFill>
                <a:effectLst>
                  <a:outerShdw blurRad="38100" dist="38100" dir="2700000" algn="tl">
                    <a:srgbClr val="000000"/>
                  </a:outerShdw>
                </a:effectLst>
                <a:latin typeface="微软雅黑" pitchFamily="34" charset="-122"/>
              </a:rPr>
              <a:t>点拨精讲</a:t>
            </a:r>
            <a:r>
              <a:rPr lang="en-US" altLang="zh-CN" sz="4800" b="1" spc="0">
                <a:solidFill>
                  <a:srgbClr val="FF0000"/>
                </a:solidFill>
                <a:effectLst>
                  <a:outerShdw blurRad="38100" dist="38100" dir="2700000" algn="tl">
                    <a:srgbClr val="000000"/>
                  </a:outerShdw>
                </a:effectLst>
                <a:latin typeface="微软雅黑" pitchFamily="34" charset="-122"/>
              </a:rPr>
              <a:t>(</a:t>
            </a:r>
            <a:r>
              <a:rPr lang="zh-CN" altLang="en-US" sz="4800" b="1" spc="0">
                <a:solidFill>
                  <a:srgbClr val="FF0000"/>
                </a:solidFill>
                <a:effectLst>
                  <a:outerShdw blurRad="38100" dist="38100" dir="2700000" algn="tl">
                    <a:srgbClr val="000000"/>
                  </a:outerShdw>
                </a:effectLst>
                <a:latin typeface="微软雅黑" pitchFamily="34" charset="-122"/>
              </a:rPr>
              <a:t>1</a:t>
            </a:r>
            <a:r>
              <a:rPr lang="en-US" altLang="zh-CN" sz="4800" b="1" spc="0">
                <a:solidFill>
                  <a:srgbClr val="FF0000"/>
                </a:solidFill>
                <a:effectLst>
                  <a:outerShdw blurRad="38100" dist="38100" dir="2700000" algn="tl">
                    <a:srgbClr val="000000"/>
                  </a:outerShdw>
                </a:effectLst>
                <a:latin typeface="微软雅黑" pitchFamily="34" charset="-122"/>
              </a:rPr>
              <a:t>7</a:t>
            </a:r>
            <a:r>
              <a:rPr lang="zh-CN" altLang="en-US" sz="4800" b="1" spc="0">
                <a:solidFill>
                  <a:srgbClr val="FF0000"/>
                </a:solidFill>
                <a:effectLst>
                  <a:outerShdw blurRad="38100" dist="38100" dir="2700000" algn="tl">
                    <a:srgbClr val="000000"/>
                  </a:outerShdw>
                </a:effectLst>
                <a:latin typeface="微软雅黑" pitchFamily="34" charset="-122"/>
              </a:rPr>
              <a:t>min</a:t>
            </a:r>
            <a:r>
              <a:rPr lang="en-US" altLang="zh-CN" sz="4800" b="1" spc="0">
                <a:solidFill>
                  <a:srgbClr val="FF0000"/>
                </a:solidFill>
                <a:effectLst>
                  <a:outerShdw blurRad="38100" dist="38100" dir="2700000" algn="tl">
                    <a:srgbClr val="000000"/>
                  </a:outerShdw>
                </a:effectLst>
                <a:latin typeface="微软雅黑" pitchFamily="34" charset="-122"/>
              </a:rPr>
              <a:t>)</a:t>
            </a:r>
            <a:r>
              <a:rPr lang="zh-CN" altLang="en-US" sz="3200" b="1" spc="0">
                <a:solidFill>
                  <a:srgbClr val="000000"/>
                </a:solidFill>
                <a:latin typeface="Times New Roman" pitchFamily="18" charset="0"/>
              </a:rPr>
              <a:t> </a:t>
            </a:r>
            <a:endParaRPr lang="zh-CN" altLang="en-US" sz="4800" b="1">
              <a:solidFill>
                <a:srgbClr val="FF0000"/>
              </a:solidFill>
              <a:effectLst>
                <a:outerShdw blurRad="38100" dist="38100" dir="2700000" algn="tl">
                  <a:srgbClr val="000000"/>
                </a:outerShdw>
              </a:effectLst>
              <a:latin typeface="微软雅黑" pitchFamily="34" charset="-122"/>
            </a:endParaRPr>
          </a:p>
        </p:txBody>
      </p:sp>
      <p:sp>
        <p:nvSpPr>
          <p:cNvPr id="6146" name="Rectangle 22"/>
          <p:cNvSpPr>
            <a:spLocks noGrp="1" noChangeArrowheads="1"/>
          </p:cNvSpPr>
          <p:nvPr>
            <p:custDataLst>
              <p:tags r:id="rId4"/>
            </p:custDataLst>
          </p:nvPr>
        </p:nvSpPr>
        <p:spPr bwMode="auto">
          <a:xfrm>
            <a:off x="0" y="849313"/>
            <a:ext cx="6769100" cy="692150"/>
          </a:xfrm>
          <a:prstGeom prst="rect">
            <a:avLst/>
          </a:prstGeom>
          <a:noFill/>
          <a:ln w="28575">
            <a:noFill/>
            <a:miter lim="800000"/>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3200" b="1" spc="0">
                <a:latin typeface="微软雅黑" pitchFamily="34" charset="-122"/>
              </a:rPr>
              <a:t>一</a:t>
            </a:r>
            <a:r>
              <a:rPr lang="en-US" altLang="zh-CN" sz="3200" b="1" spc="0">
                <a:latin typeface="微软雅黑" pitchFamily="34" charset="-122"/>
                <a:ea typeface="微软雅黑" pitchFamily="34" charset="-122"/>
              </a:rPr>
              <a:t>.</a:t>
            </a:r>
            <a:r>
              <a:rPr lang="zh-CN" altLang="en-US" sz="3200" b="1" spc="0">
                <a:latin typeface="微软雅黑" pitchFamily="34" charset="-122"/>
              </a:rPr>
              <a:t>弱电解质的电离平衡</a:t>
            </a:r>
            <a:endParaRPr lang="zh-CN" altLang="en-US" sz="3200" b="1">
              <a:latin typeface="微软雅黑" pitchFamily="34" charset="-122"/>
            </a:endParaRPr>
          </a:p>
        </p:txBody>
      </p:sp>
      <p:sp>
        <p:nvSpPr>
          <p:cNvPr id="6147" name="Text Box 5"/>
          <p:cNvSpPr/>
          <p:nvPr>
            <p:custDataLst>
              <p:tags r:id="rId5"/>
            </p:custDataLst>
          </p:nvPr>
        </p:nvSpPr>
        <p:spPr>
          <a:xfrm>
            <a:off x="0" y="1435100"/>
            <a:ext cx="12192000" cy="112712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20000"/>
              </a:lnSpc>
              <a:buClrTx/>
              <a:buFontTx/>
            </a:pPr>
            <a:r>
              <a:rPr lang="zh-CN" altLang="en-US" sz="2800" b="1">
                <a:latin typeface="微软雅黑" pitchFamily="34" charset="-122"/>
              </a:rPr>
              <a:t>            在一定条件</a:t>
            </a:r>
            <a:r>
              <a:rPr lang="en-US" altLang="zh-CN" sz="2800" b="1">
                <a:latin typeface="微软雅黑" pitchFamily="34" charset="-122"/>
                <a:ea typeface="微软雅黑" pitchFamily="34" charset="-122"/>
              </a:rPr>
              <a:t>(</a:t>
            </a:r>
            <a:r>
              <a:rPr lang="zh-CN" altLang="en-US" sz="2800" b="1">
                <a:latin typeface="微软雅黑" pitchFamily="34" charset="-122"/>
              </a:rPr>
              <a:t>如温度、浓度</a:t>
            </a:r>
            <a:r>
              <a:rPr lang="en-US" altLang="zh-CN" sz="2800" b="1">
                <a:latin typeface="微软雅黑" pitchFamily="34" charset="-122"/>
                <a:ea typeface="微软雅黑" pitchFamily="34" charset="-122"/>
              </a:rPr>
              <a:t>)</a:t>
            </a:r>
            <a:r>
              <a:rPr lang="zh-CN" altLang="en-US" sz="2800" b="1">
                <a:latin typeface="微软雅黑" pitchFamily="34" charset="-122"/>
              </a:rPr>
              <a:t>下</a:t>
            </a:r>
            <a:r>
              <a:rPr lang="en-US" altLang="zh-CN" sz="2800" b="1">
                <a:latin typeface="微软雅黑" pitchFamily="34" charset="-122"/>
                <a:ea typeface="微软雅黑" pitchFamily="34" charset="-122"/>
              </a:rPr>
              <a:t>,</a:t>
            </a:r>
            <a:r>
              <a:rPr lang="zh-CN" altLang="en-US" sz="2800" b="1">
                <a:latin typeface="微软雅黑" pitchFamily="34" charset="-122"/>
              </a:rPr>
              <a:t>当弱电解质分子电离成离子的速率和离子重新结合成分子的速率相等时</a:t>
            </a:r>
            <a:r>
              <a:rPr lang="en-US" altLang="zh-CN" sz="2800" b="1">
                <a:latin typeface="微软雅黑" pitchFamily="34" charset="-122"/>
                <a:ea typeface="微软雅黑" pitchFamily="34" charset="-122"/>
              </a:rPr>
              <a:t>,</a:t>
            </a:r>
            <a:r>
              <a:rPr lang="zh-CN" altLang="en-US" sz="2800" b="1">
                <a:latin typeface="微软雅黑" pitchFamily="34" charset="-122"/>
              </a:rPr>
              <a:t>电离过程就达到了平衡状态</a:t>
            </a:r>
            <a:r>
              <a:rPr lang="en-US" altLang="zh-CN" sz="2800" b="1">
                <a:latin typeface="微软雅黑" pitchFamily="34" charset="-122"/>
                <a:ea typeface="微软雅黑" pitchFamily="34" charset="-122"/>
              </a:rPr>
              <a:t>—</a:t>
            </a:r>
            <a:r>
              <a:rPr lang="en-US" altLang="zh-CN" sz="2800" b="1">
                <a:latin typeface="微软雅黑" pitchFamily="34" charset="-122"/>
              </a:rPr>
              <a:t>—</a:t>
            </a:r>
            <a:endParaRPr lang="en-US" altLang="zh-CN" sz="2800" b="1">
              <a:latin typeface="微软雅黑" pitchFamily="34" charset="-122"/>
              <a:ea typeface="微软雅黑" pitchFamily="34" charset="-122"/>
            </a:endParaRPr>
          </a:p>
        </p:txBody>
      </p:sp>
      <p:sp>
        <p:nvSpPr>
          <p:cNvPr id="6148" name="Text Box 3"/>
          <p:cNvSpPr/>
          <p:nvPr>
            <p:custDataLst>
              <p:tags r:id="rId6"/>
            </p:custDataLst>
          </p:nvPr>
        </p:nvSpPr>
        <p:spPr>
          <a:xfrm>
            <a:off x="0" y="1477963"/>
            <a:ext cx="1647825"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1.</a:t>
            </a:r>
            <a:r>
              <a:rPr lang="zh-CN" altLang="en-US" sz="2800" b="1">
                <a:solidFill>
                  <a:srgbClr val="FF0000"/>
                </a:solidFill>
                <a:latin typeface="微软雅黑" pitchFamily="34" charset="-122"/>
                <a:ea typeface="华文行楷" pitchFamily="2" charset="-122"/>
              </a:rPr>
              <a:t>定义</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6149" name="Rectangle 2"/>
          <p:cNvSpPr/>
          <p:nvPr>
            <p:custDataLst>
              <p:tags r:id="rId7"/>
            </p:custDataLst>
          </p:nvPr>
        </p:nvSpPr>
        <p:spPr>
          <a:xfrm>
            <a:off x="10117138" y="2036763"/>
            <a:ext cx="1722437" cy="487362"/>
          </a:xfrm>
          <a:prstGeom prst="rect">
            <a:avLst/>
          </a:prstGeom>
          <a:noFill/>
          <a:ln>
            <a:noFill/>
            <a:miter lim="800000"/>
          </a:ln>
        </p:spPr>
        <p:txBody>
          <a:bodyPr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90000"/>
              </a:lnSpc>
            </a:pPr>
            <a:r>
              <a:rPr lang="zh-CN" altLang="en-US" sz="2800" b="1">
                <a:solidFill>
                  <a:srgbClr val="FF0000"/>
                </a:solidFill>
                <a:latin typeface="微软雅黑" pitchFamily="34" charset="-122"/>
                <a:ea typeface="华文行楷" pitchFamily="2" charset="-122"/>
              </a:rPr>
              <a:t>电离平衡</a:t>
            </a:r>
            <a:endParaRPr lang="zh-CN" altLang="en-US" sz="2800" b="1">
              <a:solidFill>
                <a:srgbClr val="FF0000"/>
              </a:solidFill>
              <a:latin typeface="微软雅黑" pitchFamily="34" charset="-122"/>
              <a:ea typeface="华文行楷" pitchFamily="2" charset="-122"/>
            </a:endParaRPr>
          </a:p>
        </p:txBody>
      </p:sp>
      <p:sp>
        <p:nvSpPr>
          <p:cNvPr id="6150" name="Text Box 4"/>
          <p:cNvSpPr/>
          <p:nvPr>
            <p:custDataLst>
              <p:tags r:id="rId8"/>
            </p:custDataLst>
          </p:nvPr>
        </p:nvSpPr>
        <p:spPr>
          <a:xfrm>
            <a:off x="-19050" y="3690938"/>
            <a:ext cx="1693863"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2.</a:t>
            </a:r>
            <a:r>
              <a:rPr lang="zh-CN" altLang="en-US" sz="2800" b="1">
                <a:solidFill>
                  <a:srgbClr val="FF0000"/>
                </a:solidFill>
                <a:latin typeface="微软雅黑" pitchFamily="34" charset="-122"/>
                <a:ea typeface="华文行楷" pitchFamily="2" charset="-122"/>
              </a:rPr>
              <a:t>特点</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6151" name="AutoShape 6"/>
          <p:cNvSpPr/>
          <p:nvPr>
            <p:custDataLst>
              <p:tags r:id="rId9"/>
            </p:custDataLst>
          </p:nvPr>
        </p:nvSpPr>
        <p:spPr>
          <a:xfrm>
            <a:off x="1219200" y="2644775"/>
            <a:ext cx="382588" cy="2603500"/>
          </a:xfrm>
          <a:prstGeom prst="leftBrace">
            <a:avLst>
              <a:gd name="adj1" fmla="val 101760"/>
              <a:gd name="adj2" fmla="val 51565"/>
            </a:avLst>
          </a:prstGeom>
          <a:noFill/>
          <a:ln w="41275">
            <a:solidFill>
              <a:srgbClr val="FF0000"/>
            </a:solidFill>
            <a:round/>
          </a:ln>
        </p:spPr>
        <p:txBody>
          <a:bodyPr wrap="none"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endParaRPr lang="zh-CN" altLang="en-US"/>
          </a:p>
        </p:txBody>
      </p:sp>
      <p:sp>
        <p:nvSpPr>
          <p:cNvPr id="6152" name="Text Box 7"/>
          <p:cNvSpPr/>
          <p:nvPr>
            <p:custDataLst>
              <p:tags r:id="rId10"/>
            </p:custDataLst>
          </p:nvPr>
        </p:nvSpPr>
        <p:spPr>
          <a:xfrm>
            <a:off x="1525588" y="3387725"/>
            <a:ext cx="5646737"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2800" b="1">
                <a:solidFill>
                  <a:srgbClr val="0000FF"/>
                </a:solidFill>
                <a:latin typeface="微软雅黑" pitchFamily="34" charset="-122"/>
                <a:ea typeface="隶书" pitchFamily="49" charset="-122"/>
              </a:rPr>
              <a:t>动</a:t>
            </a:r>
            <a:r>
              <a:rPr lang="zh-CN" altLang="en-US" sz="2800" b="1">
                <a:latin typeface="微软雅黑" pitchFamily="34" charset="-122"/>
                <a:ea typeface="隶书" pitchFamily="49" charset="-122"/>
              </a:rPr>
              <a:t>  电离平衡是一种动态平衡 </a:t>
            </a:r>
            <a:endParaRPr lang="zh-CN" altLang="en-US" sz="2800" b="1">
              <a:latin typeface="微软雅黑" pitchFamily="34" charset="-122"/>
              <a:ea typeface="隶书" pitchFamily="49" charset="-122"/>
            </a:endParaRPr>
          </a:p>
        </p:txBody>
      </p:sp>
      <p:sp>
        <p:nvSpPr>
          <p:cNvPr id="6153" name="Text Box 8"/>
          <p:cNvSpPr/>
          <p:nvPr>
            <p:custDataLst>
              <p:tags r:id="rId11"/>
            </p:custDataLst>
          </p:nvPr>
        </p:nvSpPr>
        <p:spPr>
          <a:xfrm>
            <a:off x="1514475" y="3906838"/>
            <a:ext cx="11010900"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2800" b="1">
                <a:solidFill>
                  <a:srgbClr val="0000FF"/>
                </a:solidFill>
                <a:latin typeface="微软雅黑" pitchFamily="34" charset="-122"/>
                <a:ea typeface="隶书" pitchFamily="49" charset="-122"/>
              </a:rPr>
              <a:t>定</a:t>
            </a:r>
            <a:r>
              <a:rPr lang="zh-CN" altLang="en-US" sz="2800" b="1">
                <a:latin typeface="微软雅黑" pitchFamily="34" charset="-122"/>
                <a:ea typeface="隶书" pitchFamily="49" charset="-122"/>
              </a:rPr>
              <a:t>  条件不变</a:t>
            </a:r>
            <a:r>
              <a:rPr lang="en-US" altLang="zh-CN" sz="2800" b="1">
                <a:latin typeface="微软雅黑" pitchFamily="34" charset="-122"/>
                <a:ea typeface="隶书" pitchFamily="49" charset="-122"/>
              </a:rPr>
              <a:t>,</a:t>
            </a:r>
            <a:r>
              <a:rPr lang="zh-CN" altLang="en-US" sz="2800" b="1">
                <a:latin typeface="微软雅黑" pitchFamily="34" charset="-122"/>
                <a:ea typeface="隶书" pitchFamily="49" charset="-122"/>
              </a:rPr>
              <a:t>溶液里既有离子又有分子</a:t>
            </a:r>
            <a:r>
              <a:rPr lang="en-US" altLang="zh-CN" sz="2800" b="1">
                <a:latin typeface="微软雅黑" pitchFamily="34" charset="-122"/>
                <a:ea typeface="隶书" pitchFamily="49" charset="-122"/>
              </a:rPr>
              <a:t>,</a:t>
            </a:r>
            <a:r>
              <a:rPr lang="zh-CN" altLang="en-US" sz="2800" b="1">
                <a:latin typeface="微软雅黑" pitchFamily="34" charset="-122"/>
                <a:ea typeface="隶书" pitchFamily="49" charset="-122"/>
              </a:rPr>
              <a:t>且各分子、离子的浓度不变。</a:t>
            </a:r>
            <a:endParaRPr lang="zh-CN" altLang="en-US" sz="2800" b="1">
              <a:latin typeface="微软雅黑" pitchFamily="34" charset="-122"/>
              <a:ea typeface="隶书" pitchFamily="49" charset="-122"/>
            </a:endParaRPr>
          </a:p>
        </p:txBody>
      </p:sp>
      <p:sp>
        <p:nvSpPr>
          <p:cNvPr id="6154" name="Text Box 9"/>
          <p:cNvSpPr/>
          <p:nvPr>
            <p:custDataLst>
              <p:tags r:id="rId12"/>
            </p:custDataLst>
          </p:nvPr>
        </p:nvSpPr>
        <p:spPr>
          <a:xfrm>
            <a:off x="1516063" y="4392613"/>
            <a:ext cx="6161087" cy="5794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2800" b="1">
                <a:solidFill>
                  <a:srgbClr val="0000FF"/>
                </a:solidFill>
                <a:latin typeface="微软雅黑" pitchFamily="34" charset="-122"/>
                <a:ea typeface="隶书" pitchFamily="49" charset="-122"/>
              </a:rPr>
              <a:t>变  </a:t>
            </a:r>
            <a:r>
              <a:rPr lang="zh-CN" altLang="en-US" sz="2800" b="1">
                <a:latin typeface="微软雅黑" pitchFamily="34" charset="-122"/>
                <a:ea typeface="隶书" pitchFamily="49" charset="-122"/>
              </a:rPr>
              <a:t>条件改变时</a:t>
            </a:r>
            <a:r>
              <a:rPr lang="en-US" altLang="zh-CN" sz="2800" b="1">
                <a:latin typeface="微软雅黑" pitchFamily="34" charset="-122"/>
                <a:ea typeface="隶书" pitchFamily="49" charset="-122"/>
              </a:rPr>
              <a:t>,</a:t>
            </a:r>
            <a:r>
              <a:rPr lang="zh-CN" altLang="en-US" sz="2800" b="1">
                <a:latin typeface="微软雅黑" pitchFamily="34" charset="-122"/>
                <a:ea typeface="隶书" pitchFamily="49" charset="-122"/>
              </a:rPr>
              <a:t>电离平衡发生移动。</a:t>
            </a:r>
            <a:r>
              <a:rPr lang="zh-CN" altLang="en-US" sz="3200" b="1">
                <a:solidFill>
                  <a:srgbClr val="FF3300"/>
                </a:solidFill>
                <a:latin typeface="隶书" pitchFamily="49" charset="-122"/>
                <a:ea typeface="隶书" pitchFamily="49" charset="-122"/>
              </a:rPr>
              <a:t> </a:t>
            </a:r>
            <a:endParaRPr lang="zh-CN" altLang="en-US" sz="3200" b="1">
              <a:solidFill>
                <a:srgbClr val="FF3300"/>
              </a:solidFill>
              <a:latin typeface="隶书" pitchFamily="49" charset="-122"/>
              <a:ea typeface="隶书" pitchFamily="49" charset="-122"/>
            </a:endParaRPr>
          </a:p>
        </p:txBody>
      </p:sp>
      <p:sp>
        <p:nvSpPr>
          <p:cNvPr id="6155" name="Text Box 10"/>
          <p:cNvSpPr/>
          <p:nvPr>
            <p:custDataLst>
              <p:tags r:id="rId13"/>
            </p:custDataLst>
          </p:nvPr>
        </p:nvSpPr>
        <p:spPr>
          <a:xfrm>
            <a:off x="1525588" y="2878138"/>
            <a:ext cx="4132262"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sz="2800" b="1">
                <a:solidFill>
                  <a:srgbClr val="0000FF"/>
                </a:solidFill>
                <a:latin typeface="微软雅黑" pitchFamily="34" charset="-122"/>
                <a:ea typeface="隶书" pitchFamily="49" charset="-122"/>
              </a:rPr>
              <a:t>等</a:t>
            </a:r>
            <a:r>
              <a:rPr lang="zh-CN" altLang="en-US" sz="2800" b="1">
                <a:solidFill>
                  <a:srgbClr val="FF0000"/>
                </a:solidFill>
                <a:latin typeface="微软雅黑" pitchFamily="34" charset="-122"/>
                <a:ea typeface="隶书" pitchFamily="49" charset="-122"/>
              </a:rPr>
              <a:t>  </a:t>
            </a:r>
            <a:r>
              <a:rPr lang="en-US" altLang="zh-CN" sz="2800" b="1">
                <a:latin typeface="微软雅黑" pitchFamily="34" charset="-122"/>
                <a:ea typeface="隶书" pitchFamily="49" charset="-122"/>
              </a:rPr>
              <a:t>V</a:t>
            </a:r>
            <a:r>
              <a:rPr lang="zh-CN" altLang="en-US" sz="2800" b="1" baseline="-25000">
                <a:latin typeface="微软雅黑" pitchFamily="34" charset="-122"/>
                <a:ea typeface="隶书" pitchFamily="49" charset="-122"/>
              </a:rPr>
              <a:t>电离</a:t>
            </a:r>
            <a:r>
              <a:rPr lang="en-US" altLang="zh-CN" sz="2800" b="1">
                <a:latin typeface="微软雅黑" pitchFamily="34" charset="-122"/>
                <a:ea typeface="隶书" pitchFamily="49" charset="-122"/>
              </a:rPr>
              <a:t>=V</a:t>
            </a:r>
            <a:r>
              <a:rPr lang="zh-CN" altLang="en-US" sz="2800" b="1" baseline="-25000">
                <a:latin typeface="微软雅黑" pitchFamily="34" charset="-122"/>
                <a:ea typeface="隶书" pitchFamily="49" charset="-122"/>
              </a:rPr>
              <a:t>结合</a:t>
            </a:r>
            <a:r>
              <a:rPr lang="zh-CN" altLang="en-US" sz="2800" b="1">
                <a:latin typeface="微软雅黑" pitchFamily="34" charset="-122"/>
              </a:rPr>
              <a:t>≠</a:t>
            </a:r>
            <a:r>
              <a:rPr lang="en-US" altLang="zh-CN" sz="2800" b="1">
                <a:latin typeface="微软雅黑" pitchFamily="34" charset="-122"/>
                <a:ea typeface="隶书" pitchFamily="49" charset="-122"/>
              </a:rPr>
              <a:t>0</a:t>
            </a:r>
            <a:endParaRPr lang="en-US" altLang="zh-CN" sz="2800" b="1">
              <a:latin typeface="微软雅黑" pitchFamily="34" charset="-122"/>
              <a:ea typeface="隶书" pitchFamily="49" charset="-122"/>
            </a:endParaRPr>
          </a:p>
        </p:txBody>
      </p:sp>
      <p:sp>
        <p:nvSpPr>
          <p:cNvPr id="6156" name="Text Box 11"/>
          <p:cNvSpPr/>
          <p:nvPr>
            <p:custDataLst>
              <p:tags r:id="rId14"/>
            </p:custDataLst>
          </p:nvPr>
        </p:nvSpPr>
        <p:spPr>
          <a:xfrm>
            <a:off x="1525588" y="2411413"/>
            <a:ext cx="5484812"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sz="2800" b="1">
                <a:solidFill>
                  <a:srgbClr val="0000FF"/>
                </a:solidFill>
                <a:latin typeface="微软雅黑" pitchFamily="34" charset="-122"/>
                <a:ea typeface="隶书" pitchFamily="49" charset="-122"/>
              </a:rPr>
              <a:t>逆</a:t>
            </a:r>
            <a:r>
              <a:rPr lang="zh-CN" altLang="en-US" sz="2800" b="1">
                <a:latin typeface="微软雅黑" pitchFamily="34" charset="-122"/>
                <a:ea typeface="隶书" pitchFamily="49" charset="-122"/>
              </a:rPr>
              <a:t>  弱电解质的电离是可逆的</a:t>
            </a:r>
            <a:endParaRPr lang="zh-CN" altLang="en-US" sz="2800" b="1">
              <a:latin typeface="微软雅黑" pitchFamily="34" charset="-122"/>
              <a:ea typeface="隶书" pitchFamily="49" charset="-122"/>
            </a:endParaRPr>
          </a:p>
        </p:txBody>
      </p:sp>
      <p:sp>
        <p:nvSpPr>
          <p:cNvPr id="6157" name="Rectangle 15"/>
          <p:cNvSpPr/>
          <p:nvPr>
            <p:custDataLst>
              <p:tags r:id="rId15"/>
            </p:custDataLst>
          </p:nvPr>
        </p:nvSpPr>
        <p:spPr>
          <a:xfrm>
            <a:off x="1497013" y="4981575"/>
            <a:ext cx="9074150"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r>
              <a:rPr lang="zh-CN" altLang="en-US" sz="2800" b="1">
                <a:solidFill>
                  <a:srgbClr val="FF0000"/>
                </a:solidFill>
                <a:latin typeface="微软雅黑" pitchFamily="34" charset="-122"/>
                <a:ea typeface="隶书" pitchFamily="49" charset="-122"/>
              </a:rPr>
              <a:t>吸</a:t>
            </a:r>
            <a:r>
              <a:rPr lang="en-US" altLang="zh-CN" sz="2800" b="1">
                <a:solidFill>
                  <a:srgbClr val="FF0000"/>
                </a:solidFill>
                <a:latin typeface="微软雅黑" pitchFamily="34" charset="-122"/>
                <a:ea typeface="隶书" pitchFamily="49" charset="-122"/>
              </a:rPr>
              <a:t>  </a:t>
            </a:r>
            <a:r>
              <a:rPr lang="zh-CN" altLang="en-US" sz="2800" b="1">
                <a:solidFill>
                  <a:srgbClr val="FF0000"/>
                </a:solidFill>
                <a:latin typeface="微软雅黑" pitchFamily="34" charset="-122"/>
                <a:ea typeface="隶书" pitchFamily="49" charset="-122"/>
              </a:rPr>
              <a:t>弱电解质分子电离成离子的方向是吸热的</a:t>
            </a:r>
            <a:endParaRPr lang="zh-CN" altLang="en-US" sz="2800" b="1">
              <a:solidFill>
                <a:srgbClr val="FF0000"/>
              </a:solidFill>
              <a:latin typeface="微软雅黑" pitchFamily="34" charset="-122"/>
              <a:ea typeface="隶书"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500" fill="hold"/>
                                        <p:tgtEl>
                                          <p:spTgt spid="614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148"/>
                                        </p:tgtEl>
                                        <p:attrNameLst>
                                          <p:attrName>style.visibility</p:attrName>
                                        </p:attrNameLst>
                                      </p:cBhvr>
                                      <p:to>
                                        <p:strVal val="visible"/>
                                      </p:to>
                                    </p:set>
                                    <p:anim calcmode="lin" valueType="num">
                                      <p:cBhvr additive="base">
                                        <p:cTn id="12" dur="500" fill="hold"/>
                                        <p:tgtEl>
                                          <p:spTgt spid="6148"/>
                                        </p:tgtEl>
                                        <p:attrNameLst>
                                          <p:attrName>ppt_x</p:attrName>
                                        </p:attrNameLst>
                                      </p:cBhvr>
                                      <p:tavLst>
                                        <p:tav tm="0">
                                          <p:val>
                                            <p:strVal val="0-#ppt_w/2"/>
                                          </p:val>
                                        </p:tav>
                                        <p:tav tm="100000">
                                          <p:val>
                                            <p:strVal val="#ppt_x"/>
                                          </p:val>
                                        </p:tav>
                                      </p:tavLst>
                                    </p:anim>
                                    <p:anim calcmode="lin" valueType="num">
                                      <p:cBhvr additive="base">
                                        <p:cTn id="13" dur="500" fill="hold"/>
                                        <p:tgtEl>
                                          <p:spTgt spid="614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6147"/>
                                        </p:tgtEl>
                                        <p:attrNameLst>
                                          <p:attrName>style.visibility</p:attrName>
                                        </p:attrNameLst>
                                      </p:cBhvr>
                                      <p:to>
                                        <p:strVal val="visible"/>
                                      </p:to>
                                    </p:set>
                                    <p:anim calcmode="discrete" valueType="clr">
                                      <p:cBhvr>
                                        <p:cTn id="18" dur="80" fill="hold"/>
                                        <p:tgtEl>
                                          <p:spTgt spid="6147"/>
                                        </p:tgtEl>
                                        <p:attrNameLst>
                                          <p:attrName>style.color</p:attrName>
                                        </p:attrNameLst>
                                      </p:cBhvr>
                                      <p:tavLst>
                                        <p:tav tm="0">
                                          <p:val>
                                            <p:strVal val="#ed7d31 [5]"/>
                                          </p:val>
                                        </p:tav>
                                        <p:tav tm="50000">
                                          <p:val>
                                            <p:strVal val="#0563c1 [6]"/>
                                          </p:val>
                                        </p:tav>
                                      </p:tavLst>
                                    </p:anim>
                                    <p:anim calcmode="discrete" valueType="clr">
                                      <p:cBhvr>
                                        <p:cTn id="19" dur="80" fill="hold"/>
                                        <p:tgtEl>
                                          <p:spTgt spid="6147"/>
                                        </p:tgtEl>
                                        <p:attrNameLst>
                                          <p:attrName>fillcolor</p:attrName>
                                        </p:attrNameLst>
                                      </p:cBhvr>
                                      <p:tavLst>
                                        <p:tav tm="0">
                                          <p:val>
                                            <p:strVal val="#ed7d31 [5]"/>
                                          </p:val>
                                        </p:tav>
                                        <p:tav tm="50000">
                                          <p:val>
                                            <p:strVal val="#0563c1 [6]"/>
                                          </p:val>
                                        </p:tav>
                                      </p:tavLst>
                                    </p:anim>
                                    <p:set>
                                      <p:cBhvr>
                                        <p:cTn id="20" dur="80" fill="hold"/>
                                        <p:tgtEl>
                                          <p:spTgt spid="6147"/>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afterGroup">
                            <p:stCondLst>
                              <p:cond delay="0"/>
                            </p:stCondLst>
                            <p:childTnLst>
                              <p:par>
                                <p:cTn id="23" presetID="45" presetClass="entr" presetSubtype="0" fill="hold" grpId="0" nodeType="clickEffect">
                                  <p:stCondLst>
                                    <p:cond delay="0"/>
                                  </p:stCondLst>
                                  <p:iterate type="lt">
                                    <p:tmPct val="10000"/>
                                  </p:iterate>
                                  <p:childTnLst>
                                    <p:set>
                                      <p:cBhvr>
                                        <p:cTn id="24" dur="1" fill="hold">
                                          <p:stCondLst>
                                            <p:cond delay="0"/>
                                          </p:stCondLst>
                                        </p:cTn>
                                        <p:tgtEl>
                                          <p:spTgt spid="6149"/>
                                        </p:tgtEl>
                                        <p:attrNameLst>
                                          <p:attrName>style.visibility</p:attrName>
                                        </p:attrNameLst>
                                      </p:cBhvr>
                                      <p:to>
                                        <p:strVal val="visible"/>
                                      </p:to>
                                    </p:set>
                                    <p:animEffect transition="in" filter="fade">
                                      <p:cBhvr>
                                        <p:cTn id="25" dur="1000" fill="hold"/>
                                        <p:tgtEl>
                                          <p:spTgt spid="6149"/>
                                        </p:tgtEl>
                                      </p:cBhvr>
                                    </p:animEffect>
                                    <p:anim calcmode="lin" valueType="num">
                                      <p:cBhvr>
                                        <p:cTn id="26" dur="1000" fill="hold"/>
                                        <p:tgtEl>
                                          <p:spTgt spid="6149"/>
                                        </p:tgtEl>
                                        <p:attrNameLst>
                                          <p:attrName>ppt_w</p:attrName>
                                        </p:attrNameLst>
                                      </p:cBhvr>
                                      <p:tavLst>
                                        <p:tav tm="0" fmla="#ppt_w*sin(2.5*pi*$)">
                                          <p:val>
                                            <p:fltVal val="0"/>
                                          </p:val>
                                        </p:tav>
                                        <p:tav tm="100000">
                                          <p:val>
                                            <p:fltVal val="1"/>
                                          </p:val>
                                        </p:tav>
                                      </p:tavLst>
                                    </p:anim>
                                    <p:anim calcmode="lin" valueType="num">
                                      <p:cBhvr>
                                        <p:cTn id="27" dur="1000" fill="hold"/>
                                        <p:tgtEl>
                                          <p:spTgt spid="6149"/>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6150"/>
                                        </p:tgtEl>
                                        <p:attrNameLst>
                                          <p:attrName>style.visibility</p:attrName>
                                        </p:attrNameLst>
                                      </p:cBhvr>
                                      <p:to>
                                        <p:strVal val="visible"/>
                                      </p:to>
                                    </p:set>
                                    <p:animEffect transition="in" filter="wipe(down)">
                                      <p:cBhvr>
                                        <p:cTn id="32" dur="580" fill="hold">
                                          <p:stCondLst>
                                            <p:cond delay="0"/>
                                          </p:stCondLst>
                                        </p:cTn>
                                        <p:tgtEl>
                                          <p:spTgt spid="6150"/>
                                        </p:tgtEl>
                                      </p:cBhvr>
                                    </p:animEffect>
                                    <p:anim calcmode="lin" valueType="num">
                                      <p:cBhvr>
                                        <p:cTn id="33" dur="1822" fill="hold" tmFilter="0,0; 0.14,0.36; 0.43,0.73; 0.71,0.91; 1.0,1.0">
                                          <p:stCondLst>
                                            <p:cond delay="0"/>
                                          </p:stCondLst>
                                        </p:cTn>
                                        <p:tgtEl>
                                          <p:spTgt spid="6150"/>
                                        </p:tgtEl>
                                        <p:attrNameLst>
                                          <p:attrName>ppt_x</p:attrName>
                                        </p:attrNameLst>
                                      </p:cBhvr>
                                      <p:tavLst>
                                        <p:tav tm="0">
                                          <p:val>
                                            <p:strVal val="#ppt_x-0.25"/>
                                          </p:val>
                                        </p:tav>
                                        <p:tav tm="100000">
                                          <p:val>
                                            <p:strVal val="#ppt_x"/>
                                          </p:val>
                                        </p:tav>
                                      </p:tavLst>
                                    </p:anim>
                                    <p:anim calcmode="lin" valueType="num">
                                      <p:cBhvr>
                                        <p:cTn id="34" dur="664" fill="hold" tmFilter="0.0,0.0; 0.25,0.07; 0.50,0.2; 0.75,0.467; 1.0,1.0">
                                          <p:stCondLst>
                                            <p:cond delay="0"/>
                                          </p:stCondLst>
                                        </p:cTn>
                                        <p:tgtEl>
                                          <p:spTgt spid="6150"/>
                                        </p:tgtEl>
                                        <p:attrNameLst>
                                          <p:attrName>ppt_y</p:attrName>
                                        </p:attrNameLst>
                                      </p:cBhvr>
                                      <p:tavLst>
                                        <p:tav tm="0" fmla="#ppt_y-sin(pi*$)/3">
                                          <p:val>
                                            <p:fltVal val="0.5"/>
                                          </p:val>
                                        </p:tav>
                                        <p:tav tm="100000">
                                          <p:val>
                                            <p:fltVal val="1"/>
                                          </p:val>
                                        </p:tav>
                                      </p:tavLst>
                                    </p:anim>
                                    <p:anim calcmode="lin" valueType="num">
                                      <p:cBhvr>
                                        <p:cTn id="35" dur="664" fill="hold" tmFilter="0, 0; 0.125,0.2665; 0.25,0.4; 0.375,0.465; 0.5,0.5;  0.625,0.535; 0.75,0.6; 0.875,0.7335; 1,1">
                                          <p:stCondLst>
                                            <p:cond delay="664"/>
                                          </p:stCondLst>
                                        </p:cTn>
                                        <p:tgtEl>
                                          <p:spTgt spid="6150"/>
                                        </p:tgtEl>
                                        <p:attrNameLst>
                                          <p:attrName>ppt_y</p:attrName>
                                        </p:attrNameLst>
                                      </p:cBhvr>
                                      <p:tavLst>
                                        <p:tav tm="0" fmla="#ppt_y-sin(pi*$)/9">
                                          <p:val>
                                            <p:fltVal val="0"/>
                                          </p:val>
                                        </p:tav>
                                        <p:tav tm="100000">
                                          <p:val>
                                            <p:fltVal val="1"/>
                                          </p:val>
                                        </p:tav>
                                      </p:tavLst>
                                    </p:anim>
                                    <p:anim calcmode="lin" valueType="num">
                                      <p:cBhvr>
                                        <p:cTn id="36" dur="332" fill="hold" tmFilter="0, 0; 0.125,0.2665; 0.25,0.4; 0.375,0.465; 0.5,0.5;  0.625,0.535; 0.75,0.6; 0.875,0.7335; 1,1">
                                          <p:stCondLst>
                                            <p:cond delay="1324"/>
                                          </p:stCondLst>
                                        </p:cTn>
                                        <p:tgtEl>
                                          <p:spTgt spid="6150"/>
                                        </p:tgtEl>
                                        <p:attrNameLst>
                                          <p:attrName>ppt_y</p:attrName>
                                        </p:attrNameLst>
                                      </p:cBhvr>
                                      <p:tavLst>
                                        <p:tav tm="0" fmla="#ppt_y-sin(pi*$)/27">
                                          <p:val>
                                            <p:fltVal val="0"/>
                                          </p:val>
                                        </p:tav>
                                        <p:tav tm="100000">
                                          <p:val>
                                            <p:fltVal val="1"/>
                                          </p:val>
                                        </p:tav>
                                      </p:tavLst>
                                    </p:anim>
                                    <p:anim calcmode="lin" valueType="num">
                                      <p:cBhvr>
                                        <p:cTn id="37" dur="164" fill="hold" tmFilter="0, 0; 0.125,0.2665; 0.25,0.4; 0.375,0.465; 0.5,0.5;  0.625,0.535; 0.75,0.6; 0.875,0.7335; 1,1">
                                          <p:stCondLst>
                                            <p:cond delay="1656"/>
                                          </p:stCondLst>
                                        </p:cTn>
                                        <p:tgtEl>
                                          <p:spTgt spid="6150"/>
                                        </p:tgtEl>
                                        <p:attrNameLst>
                                          <p:attrName>ppt_y</p:attrName>
                                        </p:attrNameLst>
                                      </p:cBhvr>
                                      <p:tavLst>
                                        <p:tav tm="0" fmla="#ppt_y-sin(pi*$)/81">
                                          <p:val>
                                            <p:fltVal val="0"/>
                                          </p:val>
                                        </p:tav>
                                        <p:tav tm="100000">
                                          <p:val>
                                            <p:fltVal val="1"/>
                                          </p:val>
                                        </p:tav>
                                      </p:tavLst>
                                    </p:anim>
                                    <p:animScale>
                                      <p:cBhvr>
                                        <p:cTn id="38" dur="26" fill="hold">
                                          <p:stCondLst>
                                            <p:cond delay="650"/>
                                          </p:stCondLst>
                                        </p:cTn>
                                        <p:tgtEl>
                                          <p:spTgt spid="6150"/>
                                        </p:tgtEl>
                                      </p:cBhvr>
                                      <p:to x="100000" y="60000"/>
                                    </p:animScale>
                                    <p:animScale>
                                      <p:cBhvr>
                                        <p:cTn id="39" dur="166" decel="50000" fill="hold">
                                          <p:stCondLst>
                                            <p:cond delay="676"/>
                                          </p:stCondLst>
                                        </p:cTn>
                                        <p:tgtEl>
                                          <p:spTgt spid="6150"/>
                                        </p:tgtEl>
                                      </p:cBhvr>
                                      <p:to x="100000" y="100000"/>
                                    </p:animScale>
                                    <p:animScale>
                                      <p:cBhvr>
                                        <p:cTn id="40" dur="26" fill="hold">
                                          <p:stCondLst>
                                            <p:cond delay="1312"/>
                                          </p:stCondLst>
                                        </p:cTn>
                                        <p:tgtEl>
                                          <p:spTgt spid="6150"/>
                                        </p:tgtEl>
                                      </p:cBhvr>
                                      <p:to x="100000" y="80000"/>
                                    </p:animScale>
                                    <p:animScale>
                                      <p:cBhvr>
                                        <p:cTn id="41" dur="166" decel="50000" fill="hold">
                                          <p:stCondLst>
                                            <p:cond delay="1338"/>
                                          </p:stCondLst>
                                        </p:cTn>
                                        <p:tgtEl>
                                          <p:spTgt spid="6150"/>
                                        </p:tgtEl>
                                      </p:cBhvr>
                                      <p:to x="100000" y="100000"/>
                                    </p:animScale>
                                    <p:animScale>
                                      <p:cBhvr>
                                        <p:cTn id="42" dur="26" fill="hold">
                                          <p:stCondLst>
                                            <p:cond delay="1642"/>
                                          </p:stCondLst>
                                        </p:cTn>
                                        <p:tgtEl>
                                          <p:spTgt spid="6150"/>
                                        </p:tgtEl>
                                      </p:cBhvr>
                                      <p:to x="100000" y="90000"/>
                                    </p:animScale>
                                    <p:animScale>
                                      <p:cBhvr>
                                        <p:cTn id="43" dur="166" decel="50000" fill="hold">
                                          <p:stCondLst>
                                            <p:cond delay="1668"/>
                                          </p:stCondLst>
                                        </p:cTn>
                                        <p:tgtEl>
                                          <p:spTgt spid="6150"/>
                                        </p:tgtEl>
                                      </p:cBhvr>
                                      <p:to x="100000" y="100000"/>
                                    </p:animScale>
                                    <p:animScale>
                                      <p:cBhvr>
                                        <p:cTn id="44" dur="26" fill="hold">
                                          <p:stCondLst>
                                            <p:cond delay="1808"/>
                                          </p:stCondLst>
                                        </p:cTn>
                                        <p:tgtEl>
                                          <p:spTgt spid="6150"/>
                                        </p:tgtEl>
                                      </p:cBhvr>
                                      <p:to x="100000" y="95000"/>
                                    </p:animScale>
                                    <p:animScale>
                                      <p:cBhvr>
                                        <p:cTn id="45" dur="166" decel="50000" fill="hold">
                                          <p:stCondLst>
                                            <p:cond delay="1834"/>
                                          </p:stCondLst>
                                        </p:cTn>
                                        <p:tgtEl>
                                          <p:spTgt spid="6150"/>
                                        </p:tgtEl>
                                      </p:cBhvr>
                                      <p:to x="100000" y="100000"/>
                                    </p:animScale>
                                  </p:childTnLst>
                                </p:cTn>
                              </p:par>
                            </p:childTnLst>
                          </p:cTn>
                        </p:par>
                      </p:childTnLst>
                    </p:cTn>
                  </p:par>
                  <p:par>
                    <p:cTn id="46" fill="hold" nodeType="clickPar">
                      <p:stCondLst>
                        <p:cond delay="indefinite"/>
                      </p:stCondLst>
                      <p:childTnLst>
                        <p:par>
                          <p:cTn id="47" fill="hold" nodeType="afterGroup">
                            <p:stCondLst>
                              <p:cond delay="0"/>
                            </p:stCondLst>
                            <p:childTnLst>
                              <p:par>
                                <p:cTn id="48" presetID="54" presetClass="entr" presetSubtype="0" accel="100000" fill="hold" grpId="0" nodeType="clickEffect">
                                  <p:stCondLst>
                                    <p:cond delay="0"/>
                                  </p:stCondLst>
                                  <p:childTnLst>
                                    <p:set>
                                      <p:cBhvr>
                                        <p:cTn id="49" dur="1" fill="hold">
                                          <p:stCondLst>
                                            <p:cond delay="0"/>
                                          </p:stCondLst>
                                        </p:cTn>
                                        <p:tgtEl>
                                          <p:spTgt spid="6151"/>
                                        </p:tgtEl>
                                        <p:attrNameLst>
                                          <p:attrName>style.visibility</p:attrName>
                                        </p:attrNameLst>
                                      </p:cBhvr>
                                      <p:to>
                                        <p:strVal val="visible"/>
                                      </p:to>
                                    </p:set>
                                    <p:anim calcmode="lin" valueType="num">
                                      <p:cBhvr>
                                        <p:cTn id="50" dur="500" fill="hold"/>
                                        <p:tgtEl>
                                          <p:spTgt spid="6151"/>
                                        </p:tgtEl>
                                        <p:attrNameLst>
                                          <p:attrName>ppt_w</p:attrName>
                                        </p:attrNameLst>
                                      </p:cBhvr>
                                      <p:tavLst>
                                        <p:tav tm="0">
                                          <p:val>
                                            <p:strVal val="#ppt_w*0.05"/>
                                          </p:val>
                                        </p:tav>
                                        <p:tav tm="100000">
                                          <p:val>
                                            <p:strVal val="#ppt_w"/>
                                          </p:val>
                                        </p:tav>
                                      </p:tavLst>
                                    </p:anim>
                                    <p:anim calcmode="lin" valueType="num">
                                      <p:cBhvr>
                                        <p:cTn id="51" dur="500" fill="hold"/>
                                        <p:tgtEl>
                                          <p:spTgt spid="6151"/>
                                        </p:tgtEl>
                                        <p:attrNameLst>
                                          <p:attrName>ppt_h</p:attrName>
                                        </p:attrNameLst>
                                      </p:cBhvr>
                                      <p:tavLst>
                                        <p:tav tm="0">
                                          <p:val>
                                            <p:strVal val="#ppt_h"/>
                                          </p:val>
                                        </p:tav>
                                        <p:tav tm="100000">
                                          <p:val>
                                            <p:strVal val="#ppt_h"/>
                                          </p:val>
                                        </p:tav>
                                      </p:tavLst>
                                    </p:anim>
                                    <p:anim calcmode="lin" valueType="num">
                                      <p:cBhvr>
                                        <p:cTn id="52" dur="500" fill="hold"/>
                                        <p:tgtEl>
                                          <p:spTgt spid="6151"/>
                                        </p:tgtEl>
                                        <p:attrNameLst>
                                          <p:attrName>ppt_x</p:attrName>
                                        </p:attrNameLst>
                                      </p:cBhvr>
                                      <p:tavLst>
                                        <p:tav tm="0">
                                          <p:val>
                                            <p:strVal val="#ppt_x-.2"/>
                                          </p:val>
                                        </p:tav>
                                        <p:tav tm="100000">
                                          <p:val>
                                            <p:strVal val="#ppt_x"/>
                                          </p:val>
                                        </p:tav>
                                      </p:tavLst>
                                    </p:anim>
                                    <p:anim calcmode="lin" valueType="num">
                                      <p:cBhvr>
                                        <p:cTn id="53" dur="500" fill="hold"/>
                                        <p:tgtEl>
                                          <p:spTgt spid="6151"/>
                                        </p:tgtEl>
                                        <p:attrNameLst>
                                          <p:attrName>ppt_y</p:attrName>
                                        </p:attrNameLst>
                                      </p:cBhvr>
                                      <p:tavLst>
                                        <p:tav tm="0">
                                          <p:val>
                                            <p:strVal val="#ppt_y"/>
                                          </p:val>
                                        </p:tav>
                                        <p:tav tm="100000">
                                          <p:val>
                                            <p:strVal val="#ppt_y"/>
                                          </p:val>
                                        </p:tav>
                                      </p:tavLst>
                                    </p:anim>
                                    <p:animEffect transition="in" filter="fade">
                                      <p:cBhvr>
                                        <p:cTn id="54" dur="500" fill="hold"/>
                                        <p:tgtEl>
                                          <p:spTgt spid="6151"/>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6" presetClass="entr" presetSubtype="16" fill="hold" grpId="0" nodeType="clickEffect">
                                  <p:stCondLst>
                                    <p:cond delay="0"/>
                                  </p:stCondLst>
                                  <p:childTnLst>
                                    <p:set>
                                      <p:cBhvr>
                                        <p:cTn id="58" dur="1" fill="hold">
                                          <p:stCondLst>
                                            <p:cond delay="0"/>
                                          </p:stCondLst>
                                        </p:cTn>
                                        <p:tgtEl>
                                          <p:spTgt spid="6156"/>
                                        </p:tgtEl>
                                        <p:attrNameLst>
                                          <p:attrName>style.visibility</p:attrName>
                                        </p:attrNameLst>
                                      </p:cBhvr>
                                      <p:to>
                                        <p:strVal val="visible"/>
                                      </p:to>
                                    </p:set>
                                    <p:animEffect transition="in" filter="circle(in)">
                                      <p:cBhvr>
                                        <p:cTn id="59" dur="2000" fill="hold"/>
                                        <p:tgtEl>
                                          <p:spTgt spid="6156"/>
                                        </p:tgtEl>
                                      </p:cBhvr>
                                    </p:animEffect>
                                  </p:childTnLst>
                                </p:cTn>
                              </p:par>
                            </p:childTnLst>
                          </p:cTn>
                        </p:par>
                      </p:childTnLst>
                    </p:cTn>
                  </p:par>
                  <p:par>
                    <p:cTn id="60" fill="hold" nodeType="clickPar">
                      <p:stCondLst>
                        <p:cond delay="indefinite"/>
                      </p:stCondLst>
                      <p:childTnLst>
                        <p:par>
                          <p:cTn id="61" fill="hold" nodeType="afterGroup">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6155"/>
                                        </p:tgtEl>
                                        <p:attrNameLst>
                                          <p:attrName>style.visibility</p:attrName>
                                        </p:attrNameLst>
                                      </p:cBhvr>
                                      <p:to>
                                        <p:strVal val="visible"/>
                                      </p:to>
                                    </p:set>
                                    <p:animEffect transition="in" filter="box(in)">
                                      <p:cBhvr>
                                        <p:cTn id="64" dur="500" fill="hold"/>
                                        <p:tgtEl>
                                          <p:spTgt spid="6155"/>
                                        </p:tgtEl>
                                      </p:cBhvr>
                                    </p:animEffect>
                                  </p:childTnLst>
                                </p:cTn>
                              </p:par>
                            </p:childTnLst>
                          </p:cTn>
                        </p:par>
                      </p:childTnLst>
                    </p:cTn>
                  </p:par>
                  <p:par>
                    <p:cTn id="65" fill="hold" nodeType="clickPar">
                      <p:stCondLst>
                        <p:cond delay="indefinite"/>
                      </p:stCondLst>
                      <p:childTnLst>
                        <p:par>
                          <p:cTn id="66" fill="hold" nodeType="afterGroup">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6152"/>
                                        </p:tgtEl>
                                        <p:attrNameLst>
                                          <p:attrName>style.visibility</p:attrName>
                                        </p:attrNameLst>
                                      </p:cBhvr>
                                      <p:to>
                                        <p:strVal val="visible"/>
                                      </p:to>
                                    </p:set>
                                    <p:animEffect transition="in" filter="wipe(down)">
                                      <p:cBhvr>
                                        <p:cTn id="69" dur="580" fill="hold">
                                          <p:stCondLst>
                                            <p:cond delay="0"/>
                                          </p:stCondLst>
                                        </p:cTn>
                                        <p:tgtEl>
                                          <p:spTgt spid="6152"/>
                                        </p:tgtEl>
                                      </p:cBhvr>
                                    </p:animEffect>
                                    <p:anim calcmode="lin" valueType="num">
                                      <p:cBhvr>
                                        <p:cTn id="70" dur="1822" fill="hold" tmFilter="0,0; 0.14,0.36; 0.43,0.73; 0.71,0.91; 1.0,1.0">
                                          <p:stCondLst>
                                            <p:cond delay="0"/>
                                          </p:stCondLst>
                                        </p:cTn>
                                        <p:tgtEl>
                                          <p:spTgt spid="6152"/>
                                        </p:tgtEl>
                                        <p:attrNameLst>
                                          <p:attrName>ppt_x</p:attrName>
                                        </p:attrNameLst>
                                      </p:cBhvr>
                                      <p:tavLst>
                                        <p:tav tm="0">
                                          <p:val>
                                            <p:strVal val="#ppt_x-0.25"/>
                                          </p:val>
                                        </p:tav>
                                        <p:tav tm="100000">
                                          <p:val>
                                            <p:strVal val="#ppt_x"/>
                                          </p:val>
                                        </p:tav>
                                      </p:tavLst>
                                    </p:anim>
                                    <p:anim calcmode="lin" valueType="num">
                                      <p:cBhvr>
                                        <p:cTn id="71" dur="664" fill="hold" tmFilter="0.0,0.0; 0.25,0.07; 0.50,0.2; 0.75,0.467; 1.0,1.0">
                                          <p:stCondLst>
                                            <p:cond delay="0"/>
                                          </p:stCondLst>
                                        </p:cTn>
                                        <p:tgtEl>
                                          <p:spTgt spid="6152"/>
                                        </p:tgtEl>
                                        <p:attrNameLst>
                                          <p:attrName>ppt_y</p:attrName>
                                        </p:attrNameLst>
                                      </p:cBhvr>
                                      <p:tavLst>
                                        <p:tav tm="0" fmla="#ppt_y-sin(pi*$)/3">
                                          <p:val>
                                            <p:fltVal val="0.5"/>
                                          </p:val>
                                        </p:tav>
                                        <p:tav tm="100000">
                                          <p:val>
                                            <p:fltVal val="1"/>
                                          </p:val>
                                        </p:tav>
                                      </p:tavLst>
                                    </p:anim>
                                    <p:anim calcmode="lin" valueType="num">
                                      <p:cBhvr>
                                        <p:cTn id="72" dur="664" fill="hold" tmFilter="0, 0; 0.125,0.2665; 0.25,0.4; 0.375,0.465; 0.5,0.5;  0.625,0.535; 0.75,0.6; 0.875,0.7335; 1,1">
                                          <p:stCondLst>
                                            <p:cond delay="664"/>
                                          </p:stCondLst>
                                        </p:cTn>
                                        <p:tgtEl>
                                          <p:spTgt spid="6152"/>
                                        </p:tgtEl>
                                        <p:attrNameLst>
                                          <p:attrName>ppt_y</p:attrName>
                                        </p:attrNameLst>
                                      </p:cBhvr>
                                      <p:tavLst>
                                        <p:tav tm="0" fmla="#ppt_y-sin(pi*$)/9">
                                          <p:val>
                                            <p:fltVal val="0"/>
                                          </p:val>
                                        </p:tav>
                                        <p:tav tm="100000">
                                          <p:val>
                                            <p:fltVal val="1"/>
                                          </p:val>
                                        </p:tav>
                                      </p:tavLst>
                                    </p:anim>
                                    <p:anim calcmode="lin" valueType="num">
                                      <p:cBhvr>
                                        <p:cTn id="73" dur="332" fill="hold" tmFilter="0, 0; 0.125,0.2665; 0.25,0.4; 0.375,0.465; 0.5,0.5;  0.625,0.535; 0.75,0.6; 0.875,0.7335; 1,1">
                                          <p:stCondLst>
                                            <p:cond delay="1324"/>
                                          </p:stCondLst>
                                        </p:cTn>
                                        <p:tgtEl>
                                          <p:spTgt spid="6152"/>
                                        </p:tgtEl>
                                        <p:attrNameLst>
                                          <p:attrName>ppt_y</p:attrName>
                                        </p:attrNameLst>
                                      </p:cBhvr>
                                      <p:tavLst>
                                        <p:tav tm="0" fmla="#ppt_y-sin(pi*$)/27">
                                          <p:val>
                                            <p:fltVal val="0"/>
                                          </p:val>
                                        </p:tav>
                                        <p:tav tm="100000">
                                          <p:val>
                                            <p:fltVal val="1"/>
                                          </p:val>
                                        </p:tav>
                                      </p:tavLst>
                                    </p:anim>
                                    <p:anim calcmode="lin" valueType="num">
                                      <p:cBhvr>
                                        <p:cTn id="74" dur="164" fill="hold" tmFilter="0, 0; 0.125,0.2665; 0.25,0.4; 0.375,0.465; 0.5,0.5;  0.625,0.535; 0.75,0.6; 0.875,0.7335; 1,1">
                                          <p:stCondLst>
                                            <p:cond delay="1656"/>
                                          </p:stCondLst>
                                        </p:cTn>
                                        <p:tgtEl>
                                          <p:spTgt spid="6152"/>
                                        </p:tgtEl>
                                        <p:attrNameLst>
                                          <p:attrName>ppt_y</p:attrName>
                                        </p:attrNameLst>
                                      </p:cBhvr>
                                      <p:tavLst>
                                        <p:tav tm="0" fmla="#ppt_y-sin(pi*$)/81">
                                          <p:val>
                                            <p:fltVal val="0"/>
                                          </p:val>
                                        </p:tav>
                                        <p:tav tm="100000">
                                          <p:val>
                                            <p:fltVal val="1"/>
                                          </p:val>
                                        </p:tav>
                                      </p:tavLst>
                                    </p:anim>
                                    <p:animScale>
                                      <p:cBhvr>
                                        <p:cTn id="75" dur="26" fill="hold">
                                          <p:stCondLst>
                                            <p:cond delay="650"/>
                                          </p:stCondLst>
                                        </p:cTn>
                                        <p:tgtEl>
                                          <p:spTgt spid="6152"/>
                                        </p:tgtEl>
                                      </p:cBhvr>
                                      <p:to x="100000" y="60000"/>
                                    </p:animScale>
                                    <p:animScale>
                                      <p:cBhvr>
                                        <p:cTn id="76" dur="166" decel="50000" fill="hold">
                                          <p:stCondLst>
                                            <p:cond delay="676"/>
                                          </p:stCondLst>
                                        </p:cTn>
                                        <p:tgtEl>
                                          <p:spTgt spid="6152"/>
                                        </p:tgtEl>
                                      </p:cBhvr>
                                      <p:to x="100000" y="100000"/>
                                    </p:animScale>
                                    <p:animScale>
                                      <p:cBhvr>
                                        <p:cTn id="77" dur="26" fill="hold">
                                          <p:stCondLst>
                                            <p:cond delay="1312"/>
                                          </p:stCondLst>
                                        </p:cTn>
                                        <p:tgtEl>
                                          <p:spTgt spid="6152"/>
                                        </p:tgtEl>
                                      </p:cBhvr>
                                      <p:to x="100000" y="80000"/>
                                    </p:animScale>
                                    <p:animScale>
                                      <p:cBhvr>
                                        <p:cTn id="78" dur="166" decel="50000" fill="hold">
                                          <p:stCondLst>
                                            <p:cond delay="1338"/>
                                          </p:stCondLst>
                                        </p:cTn>
                                        <p:tgtEl>
                                          <p:spTgt spid="6152"/>
                                        </p:tgtEl>
                                      </p:cBhvr>
                                      <p:to x="100000" y="100000"/>
                                    </p:animScale>
                                    <p:animScale>
                                      <p:cBhvr>
                                        <p:cTn id="79" dur="26" fill="hold">
                                          <p:stCondLst>
                                            <p:cond delay="1642"/>
                                          </p:stCondLst>
                                        </p:cTn>
                                        <p:tgtEl>
                                          <p:spTgt spid="6152"/>
                                        </p:tgtEl>
                                      </p:cBhvr>
                                      <p:to x="100000" y="90000"/>
                                    </p:animScale>
                                    <p:animScale>
                                      <p:cBhvr>
                                        <p:cTn id="80" dur="166" decel="50000" fill="hold">
                                          <p:stCondLst>
                                            <p:cond delay="1668"/>
                                          </p:stCondLst>
                                        </p:cTn>
                                        <p:tgtEl>
                                          <p:spTgt spid="6152"/>
                                        </p:tgtEl>
                                      </p:cBhvr>
                                      <p:to x="100000" y="100000"/>
                                    </p:animScale>
                                    <p:animScale>
                                      <p:cBhvr>
                                        <p:cTn id="81" dur="26" fill="hold">
                                          <p:stCondLst>
                                            <p:cond delay="1808"/>
                                          </p:stCondLst>
                                        </p:cTn>
                                        <p:tgtEl>
                                          <p:spTgt spid="6152"/>
                                        </p:tgtEl>
                                      </p:cBhvr>
                                      <p:to x="100000" y="95000"/>
                                    </p:animScale>
                                    <p:animScale>
                                      <p:cBhvr>
                                        <p:cTn id="82" dur="166" decel="50000" fill="hold">
                                          <p:stCondLst>
                                            <p:cond delay="1834"/>
                                          </p:stCondLst>
                                        </p:cTn>
                                        <p:tgtEl>
                                          <p:spTgt spid="6152"/>
                                        </p:tgtEl>
                                      </p:cBhvr>
                                      <p:to x="100000" y="100000"/>
                                    </p:animScale>
                                  </p:childTnLst>
                                </p:cTn>
                              </p:par>
                            </p:childTnLst>
                          </p:cTn>
                        </p:par>
                      </p:childTnLst>
                    </p:cTn>
                  </p:par>
                  <p:par>
                    <p:cTn id="83" fill="hold" nodeType="clickPar">
                      <p:stCondLst>
                        <p:cond delay="indefinite"/>
                      </p:stCondLst>
                      <p:childTnLst>
                        <p:par>
                          <p:cTn id="84" fill="hold" nodeType="afterGroup">
                            <p:stCondLst>
                              <p:cond delay="0"/>
                            </p:stCondLst>
                            <p:childTnLst>
                              <p:par>
                                <p:cTn id="85" presetID="41" presetClass="entr" presetSubtype="0" fill="hold" grpId="0" nodeType="clickEffect">
                                  <p:stCondLst>
                                    <p:cond delay="0"/>
                                  </p:stCondLst>
                                  <p:iterate type="lt">
                                    <p:tmPct val="10000"/>
                                  </p:iterate>
                                  <p:childTnLst>
                                    <p:set>
                                      <p:cBhvr>
                                        <p:cTn id="86" dur="1" fill="hold">
                                          <p:stCondLst>
                                            <p:cond delay="0"/>
                                          </p:stCondLst>
                                        </p:cTn>
                                        <p:tgtEl>
                                          <p:spTgt spid="6153"/>
                                        </p:tgtEl>
                                        <p:attrNameLst>
                                          <p:attrName>style.visibility</p:attrName>
                                        </p:attrNameLst>
                                      </p:cBhvr>
                                      <p:to>
                                        <p:strVal val="visible"/>
                                      </p:to>
                                    </p:set>
                                    <p:anim calcmode="lin" valueType="num">
                                      <p:cBhvr>
                                        <p:cTn id="87" dur="500" fill="hold"/>
                                        <p:tgtEl>
                                          <p:spTgt spid="6153"/>
                                        </p:tgtEl>
                                        <p:attrNameLst>
                                          <p:attrName>ppt_x</p:attrName>
                                        </p:attrNameLst>
                                      </p:cBhvr>
                                      <p:tavLst>
                                        <p:tav tm="0">
                                          <p:val>
                                            <p:strVal val="#ppt_x"/>
                                          </p:val>
                                        </p:tav>
                                        <p:tav tm="50000">
                                          <p:val>
                                            <p:strVal val="#ppt_x+.1"/>
                                          </p:val>
                                        </p:tav>
                                        <p:tav tm="100000">
                                          <p:val>
                                            <p:strVal val="#ppt_x"/>
                                          </p:val>
                                        </p:tav>
                                      </p:tavLst>
                                    </p:anim>
                                    <p:anim calcmode="lin" valueType="num">
                                      <p:cBhvr>
                                        <p:cTn id="88" dur="500" fill="hold"/>
                                        <p:tgtEl>
                                          <p:spTgt spid="6153"/>
                                        </p:tgtEl>
                                        <p:attrNameLst>
                                          <p:attrName>ppt_y</p:attrName>
                                        </p:attrNameLst>
                                      </p:cBhvr>
                                      <p:tavLst>
                                        <p:tav tm="0">
                                          <p:val>
                                            <p:strVal val="#ppt_y"/>
                                          </p:val>
                                        </p:tav>
                                        <p:tav tm="100000">
                                          <p:val>
                                            <p:strVal val="#ppt_y"/>
                                          </p:val>
                                        </p:tav>
                                      </p:tavLst>
                                    </p:anim>
                                    <p:anim calcmode="lin" valueType="num">
                                      <p:cBhvr>
                                        <p:cTn id="89" dur="500" fill="hold"/>
                                        <p:tgtEl>
                                          <p:spTgt spid="6153"/>
                                        </p:tgtEl>
                                        <p:attrNameLst>
                                          <p:attrName>ppt_h</p:attrName>
                                        </p:attrNameLst>
                                      </p:cBhvr>
                                      <p:tavLst>
                                        <p:tav tm="0">
                                          <p:val>
                                            <p:strVal val="#ppt_h/10"/>
                                          </p:val>
                                        </p:tav>
                                        <p:tav tm="50000">
                                          <p:val>
                                            <p:strVal val="#ppt_h+.01"/>
                                          </p:val>
                                        </p:tav>
                                        <p:tav tm="100000">
                                          <p:val>
                                            <p:strVal val="#ppt_h"/>
                                          </p:val>
                                        </p:tav>
                                      </p:tavLst>
                                    </p:anim>
                                    <p:anim calcmode="lin" valueType="num">
                                      <p:cBhvr>
                                        <p:cTn id="90" dur="500" fill="hold"/>
                                        <p:tgtEl>
                                          <p:spTgt spid="6153"/>
                                        </p:tgtEl>
                                        <p:attrNameLst>
                                          <p:attrName>ppt_w</p:attrName>
                                        </p:attrNameLst>
                                      </p:cBhvr>
                                      <p:tavLst>
                                        <p:tav tm="0">
                                          <p:val>
                                            <p:strVal val="#ppt_w/10"/>
                                          </p:val>
                                        </p:tav>
                                        <p:tav tm="50000">
                                          <p:val>
                                            <p:strVal val="#ppt_w+.01"/>
                                          </p:val>
                                        </p:tav>
                                        <p:tav tm="100000">
                                          <p:val>
                                            <p:strVal val="#ppt_w"/>
                                          </p:val>
                                        </p:tav>
                                      </p:tavLst>
                                    </p:anim>
                                    <p:animEffect transition="in" filter="fade">
                                      <p:cBhvr>
                                        <p:cTn id="91" dur="500" fill="hold" tmFilter="0,0; .5, 1; 1, 1"/>
                                        <p:tgtEl>
                                          <p:spTgt spid="6153"/>
                                        </p:tgtEl>
                                      </p:cBhvr>
                                    </p:animEffect>
                                  </p:childTnLst>
                                </p:cTn>
                              </p:par>
                            </p:childTnLst>
                          </p:cTn>
                        </p:par>
                      </p:childTnLst>
                    </p:cTn>
                  </p:par>
                  <p:par>
                    <p:cTn id="92" fill="hold" nodeType="clickPar">
                      <p:stCondLst>
                        <p:cond delay="indefinite"/>
                      </p:stCondLst>
                      <p:childTnLst>
                        <p:par>
                          <p:cTn id="93" fill="hold" nodeType="afterGroup">
                            <p:stCondLst>
                              <p:cond delay="0"/>
                            </p:stCondLst>
                            <p:childTnLst>
                              <p:par>
                                <p:cTn id="94" presetID="39" presetClass="entr" presetSubtype="0" accel="100000" fill="hold" grpId="0" nodeType="clickEffect">
                                  <p:stCondLst>
                                    <p:cond delay="0"/>
                                  </p:stCondLst>
                                  <p:childTnLst>
                                    <p:set>
                                      <p:cBhvr>
                                        <p:cTn id="95" dur="1" fill="hold">
                                          <p:stCondLst>
                                            <p:cond delay="0"/>
                                          </p:stCondLst>
                                        </p:cTn>
                                        <p:tgtEl>
                                          <p:spTgt spid="6154"/>
                                        </p:tgtEl>
                                        <p:attrNameLst>
                                          <p:attrName>style.visibility</p:attrName>
                                        </p:attrNameLst>
                                      </p:cBhvr>
                                      <p:to>
                                        <p:strVal val="visible"/>
                                      </p:to>
                                    </p:set>
                                    <p:anim calcmode="lin" valueType="num">
                                      <p:cBhvr>
                                        <p:cTn id="96" dur="1000" fill="hold"/>
                                        <p:tgtEl>
                                          <p:spTgt spid="6154"/>
                                        </p:tgtEl>
                                        <p:attrNameLst>
                                          <p:attrName>ppt_h</p:attrName>
                                        </p:attrNameLst>
                                      </p:cBhvr>
                                      <p:tavLst>
                                        <p:tav tm="0">
                                          <p:val>
                                            <p:strVal val="#ppt_h/20"/>
                                          </p:val>
                                        </p:tav>
                                        <p:tav tm="50000">
                                          <p:val>
                                            <p:strVal val="#ppt_h/20"/>
                                          </p:val>
                                        </p:tav>
                                        <p:tav tm="100000">
                                          <p:val>
                                            <p:strVal val="#ppt_h"/>
                                          </p:val>
                                        </p:tav>
                                      </p:tavLst>
                                    </p:anim>
                                    <p:anim calcmode="lin" valueType="num">
                                      <p:cBhvr>
                                        <p:cTn id="97" dur="1000" fill="hold"/>
                                        <p:tgtEl>
                                          <p:spTgt spid="6154"/>
                                        </p:tgtEl>
                                        <p:attrNameLst>
                                          <p:attrName>ppt_w</p:attrName>
                                        </p:attrNameLst>
                                      </p:cBhvr>
                                      <p:tavLst>
                                        <p:tav tm="0">
                                          <p:val>
                                            <p:strVal val="#ppt_w+.3"/>
                                          </p:val>
                                        </p:tav>
                                        <p:tav tm="50000">
                                          <p:val>
                                            <p:strVal val="#ppt_w+.3"/>
                                          </p:val>
                                        </p:tav>
                                        <p:tav tm="100000">
                                          <p:val>
                                            <p:strVal val="#ppt_w"/>
                                          </p:val>
                                        </p:tav>
                                      </p:tavLst>
                                    </p:anim>
                                    <p:anim calcmode="lin" valueType="num">
                                      <p:cBhvr>
                                        <p:cTn id="98" dur="1000" fill="hold"/>
                                        <p:tgtEl>
                                          <p:spTgt spid="6154"/>
                                        </p:tgtEl>
                                        <p:attrNameLst>
                                          <p:attrName>ppt_x</p:attrName>
                                        </p:attrNameLst>
                                      </p:cBhvr>
                                      <p:tavLst>
                                        <p:tav tm="0">
                                          <p:val>
                                            <p:strVal val="#ppt_x-.3"/>
                                          </p:val>
                                        </p:tav>
                                        <p:tav tm="50000">
                                          <p:val>
                                            <p:strVal val="#ppt_x"/>
                                          </p:val>
                                        </p:tav>
                                        <p:tav tm="100000">
                                          <p:val>
                                            <p:strVal val="#ppt_x"/>
                                          </p:val>
                                        </p:tav>
                                      </p:tavLst>
                                    </p:anim>
                                    <p:anim calcmode="lin" valueType="num">
                                      <p:cBhvr>
                                        <p:cTn id="99" dur="1000" fill="hold"/>
                                        <p:tgtEl>
                                          <p:spTgt spid="6154"/>
                                        </p:tgtEl>
                                        <p:attrNameLst>
                                          <p:attrName>ppt_y</p:attrName>
                                        </p:attrNameLst>
                                      </p:cBhvr>
                                      <p:tavLst>
                                        <p:tav tm="0">
                                          <p:val>
                                            <p:strVal val="#ppt_y"/>
                                          </p:val>
                                        </p:tav>
                                        <p:tav tm="100000">
                                          <p:val>
                                            <p:strVal val="#ppt_y"/>
                                          </p:val>
                                        </p:tav>
                                      </p:tavLst>
                                    </p:anim>
                                  </p:childTnLst>
                                </p:cTn>
                              </p:par>
                            </p:childTnLst>
                          </p:cTn>
                        </p:par>
                      </p:childTnLst>
                    </p:cTn>
                  </p:par>
                  <p:par>
                    <p:cTn id="100" fill="hold" nodeType="clickPar">
                      <p:stCondLst>
                        <p:cond delay="indefinite"/>
                      </p:stCondLst>
                      <p:childTnLst>
                        <p:par>
                          <p:cTn id="101" fill="hold" nodeType="afterGroup">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6157"/>
                                        </p:tgtEl>
                                        <p:attrNameLst>
                                          <p:attrName>style.visibility</p:attrName>
                                        </p:attrNameLst>
                                      </p:cBhvr>
                                      <p:to>
                                        <p:strVal val="visible"/>
                                      </p:to>
                                    </p:set>
                                    <p:animEffect transition="in" filter="blinds(horizontal)">
                                      <p:cBhvr>
                                        <p:cTn id="104" dur="500" fill="hold"/>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p:bldP spid="6148" grpId="0"/>
      <p:bldP spid="6149" grpId="0"/>
      <p:bldP spid="6150" grpId="0"/>
      <p:bldP spid="6151" grpId="0"/>
      <p:bldP spid="6152" grpId="0"/>
      <p:bldP spid="6153" grpId="0"/>
      <p:bldP spid="6154" grpId="0"/>
      <p:bldP spid="6155" grpId="0"/>
      <p:bldP spid="6156" grpId="0"/>
      <p:bldP spid="615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7169" name="Rectangle 3">
            <a:hlinkClick r:id="rId4"/>
          </p:cNvPr>
          <p:cNvSpPr>
            <a:spLocks noChangeArrowheads="1"/>
          </p:cNvSpPr>
          <p:nvPr>
            <p:custDataLst>
              <p:tags r:id="rId3"/>
            </p:custDataLst>
          </p:nvPr>
        </p:nvSpPr>
        <p:spPr bwMode="auto">
          <a:xfrm>
            <a:off x="952500" y="95250"/>
            <a:ext cx="4581525" cy="587375"/>
          </a:xfrm>
          <a:prstGeom prst="rect">
            <a:avLst/>
          </a:prstGeom>
          <a:solidFill>
            <a:schemeClr val="bg1"/>
          </a:solidFill>
          <a:ln w="9525">
            <a:noFill/>
            <a:miter lim="800000"/>
          </a:ln>
          <a:effectLst/>
        </p:spPr>
        <p:txBody>
          <a:bodyPr lIns="90170" tIns="46990" rIns="90170" bIns="46990"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zh-CN" altLang="en-US" sz="3200" b="1" spc="0">
                <a:solidFill>
                  <a:srgbClr val="FF0000"/>
                </a:solidFill>
                <a:effectLst>
                  <a:outerShdw blurRad="38100" dist="38100" dir="2700000" algn="tl">
                    <a:srgbClr val="000000"/>
                  </a:outerShdw>
                </a:effectLst>
                <a:latin typeface="Verdana" pitchFamily="34" charset="0"/>
              </a:rPr>
              <a:t>【当堂检测】</a:t>
            </a:r>
            <a:endParaRPr lang="zh-CN" altLang="en-US" sz="3200" b="1">
              <a:solidFill>
                <a:srgbClr val="FF0000"/>
              </a:solidFill>
              <a:effectLst>
                <a:outerShdw blurRad="38100" dist="38100" dir="2700000" algn="tl">
                  <a:srgbClr val="000000"/>
                </a:outerShdw>
              </a:effectLst>
              <a:latin typeface="Verdana" pitchFamily="34" charset="0"/>
            </a:endParaRPr>
          </a:p>
        </p:txBody>
      </p:sp>
      <p:sp>
        <p:nvSpPr>
          <p:cNvPr id="7170" name="Rectangle 2"/>
          <p:cNvSpPr>
            <a:spLocks noChangeArrowheads="1"/>
          </p:cNvSpPr>
          <p:nvPr>
            <p:custDataLst>
              <p:tags r:id="rId5"/>
            </p:custDataLst>
          </p:nvPr>
        </p:nvSpPr>
        <p:spPr bwMode="auto">
          <a:xfrm>
            <a:off x="0" y="863600"/>
            <a:ext cx="12192000" cy="4967288"/>
          </a:xfrm>
          <a:prstGeom prst="rect">
            <a:avLst/>
          </a:prstGeom>
          <a:noFill/>
          <a:ln w="9525">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lnSpc>
                <a:spcPct val="120000"/>
              </a:lnSpc>
              <a:spcBef>
                <a:spcPct val="0"/>
              </a:spcBef>
              <a:buClrTx/>
              <a:buFontTx/>
            </a:pPr>
            <a:r>
              <a:rPr lang="zh-CN" altLang="en-US" sz="2800" b="1" spc="0">
                <a:latin typeface="微软雅黑" pitchFamily="34" charset="-122"/>
              </a:rPr>
              <a:t>1.向一定量1mol/</a:t>
            </a:r>
            <a:r>
              <a:rPr lang="en-US" altLang="zh-CN" sz="2800" b="1" spc="0">
                <a:latin typeface="微软雅黑" pitchFamily="34" charset="-122"/>
                <a:ea typeface="微软雅黑" pitchFamily="34" charset="-122"/>
              </a:rPr>
              <a:t>L</a:t>
            </a:r>
            <a:r>
              <a:rPr lang="zh-CN" altLang="en-US" sz="2800" b="1" spc="0">
                <a:latin typeface="微软雅黑" pitchFamily="34" charset="-122"/>
              </a:rPr>
              <a:t>CH</a:t>
            </a:r>
            <a:r>
              <a:rPr lang="zh-CN" altLang="en-US" sz="2800" b="1" spc="0" baseline="-25000">
                <a:latin typeface="微软雅黑" pitchFamily="34" charset="-122"/>
              </a:rPr>
              <a:t>3</a:t>
            </a:r>
            <a:r>
              <a:rPr lang="zh-CN" altLang="en-US" sz="2800" b="1" spc="0">
                <a:latin typeface="微软雅黑" pitchFamily="34" charset="-122"/>
              </a:rPr>
              <a:t>COOH溶液中加入少量CH</a:t>
            </a:r>
            <a:r>
              <a:rPr lang="zh-CN" altLang="en-US" sz="2800" b="1" spc="0" baseline="-25000">
                <a:latin typeface="微软雅黑" pitchFamily="34" charset="-122"/>
              </a:rPr>
              <a:t>3</a:t>
            </a:r>
            <a:r>
              <a:rPr lang="zh-CN" altLang="en-US" sz="2800" b="1" spc="0">
                <a:latin typeface="微软雅黑" pitchFamily="34" charset="-122"/>
              </a:rPr>
              <a:t>COONa固体。</a:t>
            </a:r>
            <a:endParaRPr lang="zh-CN" altLang="en-US" sz="2800" b="1">
              <a:latin typeface="微软雅黑" pitchFamily="34" charset="-122"/>
            </a:endParaRPr>
          </a:p>
          <a:p>
            <a:pPr marL="0" marR="0" lvl="0" indent="0" eaLnBrk="0" hangingPunct="0">
              <a:lnSpc>
                <a:spcPct val="120000"/>
              </a:lnSpc>
              <a:spcBef>
                <a:spcPct val="0"/>
              </a:spcBef>
              <a:buClrTx/>
              <a:buFontTx/>
            </a:pPr>
            <a:r>
              <a:rPr lang="zh-CN" altLang="en-US" sz="2800" b="1" spc="0">
                <a:latin typeface="微软雅黑" pitchFamily="34" charset="-122"/>
              </a:rPr>
              <a:t>(1) 醋酸的电离平衡是否受影响</a:t>
            </a:r>
            <a:r>
              <a:rPr lang="en-US" altLang="zh-CN" sz="2800" b="1" spc="0">
                <a:latin typeface="微软雅黑" pitchFamily="34" charset="-122"/>
                <a:ea typeface="微软雅黑" pitchFamily="34" charset="-122"/>
              </a:rPr>
              <a:t>?</a:t>
            </a:r>
            <a:r>
              <a:rPr lang="zh-CN" altLang="en-US" sz="2800" b="1" spc="0">
                <a:latin typeface="微软雅黑" pitchFamily="34" charset="-122"/>
              </a:rPr>
              <a:t>如何影响</a:t>
            </a:r>
            <a:r>
              <a:rPr lang="en-US" altLang="zh-CN" sz="2800" b="1" spc="0">
                <a:latin typeface="微软雅黑" pitchFamily="34" charset="-122"/>
                <a:ea typeface="微软雅黑" pitchFamily="34" charset="-122"/>
              </a:rPr>
              <a:t>?</a:t>
            </a:r>
            <a:endParaRPr lang="zh-CN" altLang="en-US" sz="2800" b="1">
              <a:latin typeface="微软雅黑" pitchFamily="34" charset="-122"/>
            </a:endParaRPr>
          </a:p>
          <a:p>
            <a:pPr marL="0" marR="0" lvl="0" indent="0" eaLnBrk="0" hangingPunct="0">
              <a:lnSpc>
                <a:spcPct val="120000"/>
              </a:lnSpc>
              <a:spcBef>
                <a:spcPct val="0"/>
              </a:spcBef>
              <a:buClrTx/>
              <a:buFontTx/>
            </a:pPr>
            <a:r>
              <a:rPr lang="zh-CN" altLang="en-US" sz="2800" b="1" spc="0">
                <a:latin typeface="微软雅黑" pitchFamily="34" charset="-122"/>
              </a:rPr>
              <a:t>(2) 醋酸溶液的pH是否变化</a:t>
            </a:r>
            <a:r>
              <a:rPr lang="en-US" altLang="zh-CN" sz="2800" b="1" spc="0">
                <a:latin typeface="微软雅黑" pitchFamily="34" charset="-122"/>
                <a:ea typeface="微软雅黑" pitchFamily="34" charset="-122"/>
              </a:rPr>
              <a:t>?</a:t>
            </a:r>
            <a:r>
              <a:rPr lang="zh-CN" altLang="en-US" sz="2800" b="1" spc="0">
                <a:latin typeface="微软雅黑" pitchFamily="34" charset="-122"/>
              </a:rPr>
              <a:t>为什么</a:t>
            </a:r>
            <a:r>
              <a:rPr lang="en-US" altLang="zh-CN" sz="2800" b="1" spc="0">
                <a:latin typeface="微软雅黑" pitchFamily="34" charset="-122"/>
                <a:ea typeface="微软雅黑" pitchFamily="34" charset="-122"/>
              </a:rPr>
              <a:t>?</a:t>
            </a:r>
            <a:endParaRPr lang="en-US" altLang="zh-CN" sz="2800" b="1">
              <a:latin typeface="微软雅黑" pitchFamily="34" charset="-122"/>
              <a:ea typeface="微软雅黑" pitchFamily="34" charset="-122"/>
            </a:endParaRPr>
          </a:p>
          <a:p>
            <a:pPr marL="0" marR="0" lvl="0" indent="0" eaLnBrk="0" hangingPunct="0">
              <a:lnSpc>
                <a:spcPct val="120000"/>
              </a:lnSpc>
              <a:spcBef>
                <a:spcPct val="0"/>
              </a:spcBef>
              <a:buClrTx/>
              <a:buFontTx/>
            </a:pPr>
            <a:r>
              <a:rPr lang="zh-CN" altLang="en-US" sz="3200" b="1" spc="0">
                <a:latin typeface="Times New Roman" pitchFamily="18" charset="0"/>
              </a:rPr>
              <a:t>2.</a:t>
            </a:r>
            <a:r>
              <a:rPr lang="zh-CN" altLang="en-US" sz="2800" b="1" spc="0">
                <a:latin typeface="Times New Roman" pitchFamily="18" charset="0"/>
              </a:rPr>
              <a:t>若是对</a:t>
            </a:r>
            <a:r>
              <a:rPr lang="zh-CN" altLang="en-US" sz="2800" b="1" spc="0">
                <a:latin typeface="微软雅黑" pitchFamily="34" charset="-122"/>
              </a:rPr>
              <a:t>1mol/</a:t>
            </a:r>
            <a:r>
              <a:rPr lang="en-US" altLang="zh-CN" sz="2800" b="1" spc="0">
                <a:latin typeface="微软雅黑" pitchFamily="34" charset="-122"/>
                <a:ea typeface="微软雅黑" pitchFamily="34" charset="-122"/>
              </a:rPr>
              <a:t>L</a:t>
            </a:r>
            <a:r>
              <a:rPr lang="zh-CN" altLang="en-US" sz="2800" b="1" spc="0">
                <a:latin typeface="Times New Roman" pitchFamily="18" charset="0"/>
                <a:ea typeface="黑体" panose="02010609060101010101" pitchFamily="49" charset="-122"/>
              </a:rPr>
              <a:t>CH</a:t>
            </a:r>
            <a:r>
              <a:rPr lang="zh-CN" altLang="en-US" sz="2800" b="1" spc="0" baseline="-25000">
                <a:latin typeface="Times New Roman" pitchFamily="18" charset="0"/>
                <a:ea typeface="黑体" panose="02010609060101010101" pitchFamily="49" charset="-122"/>
              </a:rPr>
              <a:t>3</a:t>
            </a:r>
            <a:r>
              <a:rPr lang="zh-CN" altLang="en-US" sz="2800" b="1" spc="0">
                <a:latin typeface="Times New Roman" pitchFamily="18" charset="0"/>
                <a:ea typeface="黑体" panose="02010609060101010101" pitchFamily="49" charset="-122"/>
              </a:rPr>
              <a:t>COOH</a:t>
            </a:r>
            <a:r>
              <a:rPr lang="zh-CN" altLang="en-US" sz="2800" b="1" spc="0">
                <a:latin typeface="Times New Roman" pitchFamily="18" charset="0"/>
              </a:rPr>
              <a:t>溶液</a:t>
            </a:r>
            <a:r>
              <a:rPr lang="zh-CN" altLang="en-US" sz="2800" b="1" spc="0">
                <a:solidFill>
                  <a:srgbClr val="FF0000"/>
                </a:solidFill>
                <a:latin typeface="Times New Roman" pitchFamily="18" charset="0"/>
              </a:rPr>
              <a:t>加热</a:t>
            </a:r>
            <a:r>
              <a:rPr lang="zh-CN" altLang="en-US" sz="2800" b="1" spc="0">
                <a:latin typeface="Times New Roman" pitchFamily="18" charset="0"/>
              </a:rPr>
              <a:t>呢</a:t>
            </a:r>
            <a:r>
              <a:rPr lang="en-US" altLang="zh-CN" sz="2800" b="1" spc="0">
                <a:latin typeface="微软雅黑" pitchFamily="34" charset="-122"/>
                <a:ea typeface="微软雅黑" pitchFamily="34" charset="-122"/>
              </a:rPr>
              <a:t>?</a:t>
            </a:r>
            <a:endParaRPr lang="zh-CN" altLang="en-US" sz="2800" b="1">
              <a:latin typeface="微软雅黑" pitchFamily="34" charset="-122"/>
            </a:endParaRPr>
          </a:p>
          <a:p>
            <a:pPr marL="0" marR="0" lvl="0" indent="0" eaLnBrk="0" hangingPunct="0">
              <a:lnSpc>
                <a:spcPct val="120000"/>
              </a:lnSpc>
              <a:spcBef>
                <a:spcPct val="0"/>
              </a:spcBef>
              <a:buClrTx/>
              <a:buFontTx/>
            </a:pPr>
            <a:r>
              <a:rPr lang="zh-CN" altLang="en-US" sz="2800" b="1" spc="0">
                <a:latin typeface="Times New Roman" pitchFamily="18" charset="0"/>
              </a:rPr>
              <a:t>(1) 醋酸的电离平衡是否受影响</a:t>
            </a:r>
            <a:r>
              <a:rPr lang="en-US" altLang="zh-CN" sz="2800" b="1" spc="0">
                <a:latin typeface="微软雅黑" pitchFamily="34" charset="-122"/>
                <a:ea typeface="微软雅黑" pitchFamily="34" charset="-122"/>
              </a:rPr>
              <a:t>?</a:t>
            </a:r>
            <a:r>
              <a:rPr lang="zh-CN" altLang="en-US" sz="2800" b="1" spc="0">
                <a:latin typeface="微软雅黑" pitchFamily="34" charset="-122"/>
              </a:rPr>
              <a:t>为什么</a:t>
            </a:r>
            <a:r>
              <a:rPr lang="en-US" altLang="zh-CN" sz="2800" b="1" spc="0">
                <a:latin typeface="微软雅黑" pitchFamily="34" charset="-122"/>
                <a:ea typeface="微软雅黑" pitchFamily="34" charset="-122"/>
              </a:rPr>
              <a:t>?</a:t>
            </a:r>
            <a:endParaRPr lang="zh-CN" altLang="en-US" sz="2800" b="1">
              <a:latin typeface="微软雅黑" pitchFamily="34" charset="-122"/>
            </a:endParaRPr>
          </a:p>
          <a:p>
            <a:pPr marL="0" marR="0" lvl="0" indent="0" eaLnBrk="0" hangingPunct="0">
              <a:lnSpc>
                <a:spcPct val="120000"/>
              </a:lnSpc>
              <a:spcBef>
                <a:spcPct val="0"/>
              </a:spcBef>
              <a:buClrTx/>
              <a:buFontTx/>
            </a:pPr>
            <a:r>
              <a:rPr lang="zh-CN" altLang="en-US" sz="2800" b="1" spc="0">
                <a:latin typeface="Times New Roman" pitchFamily="18" charset="0"/>
              </a:rPr>
              <a:t>(2) 醋酸溶液的pH是否变化</a:t>
            </a:r>
            <a:r>
              <a:rPr lang="en-US" altLang="zh-CN" sz="2800" b="1" spc="0">
                <a:latin typeface="微软雅黑" pitchFamily="34" charset="-122"/>
                <a:ea typeface="微软雅黑" pitchFamily="34" charset="-122"/>
              </a:rPr>
              <a:t>?</a:t>
            </a:r>
            <a:r>
              <a:rPr lang="zh-CN" altLang="en-US" sz="2800" b="1" spc="0">
                <a:latin typeface="微软雅黑" pitchFamily="34" charset="-122"/>
              </a:rPr>
              <a:t>为什么</a:t>
            </a:r>
            <a:r>
              <a:rPr lang="en-US" altLang="zh-CN" sz="2800" b="1" spc="0">
                <a:latin typeface="微软雅黑" pitchFamily="34" charset="-122"/>
                <a:ea typeface="微软雅黑" pitchFamily="34" charset="-122"/>
              </a:rPr>
              <a:t>?</a:t>
            </a:r>
            <a:endParaRPr lang="en-US" altLang="zh-CN" sz="2800" b="1">
              <a:latin typeface="微软雅黑" pitchFamily="34" charset="-122"/>
              <a:ea typeface="微软雅黑" pitchFamily="34" charset="-122"/>
            </a:endParaRPr>
          </a:p>
          <a:p>
            <a:pPr marL="0" marR="0" lvl="0" indent="0" eaLnBrk="0" hangingPunct="0">
              <a:lnSpc>
                <a:spcPct val="120000"/>
              </a:lnSpc>
              <a:spcBef>
                <a:spcPct val="0"/>
              </a:spcBef>
              <a:buClrTx/>
              <a:buFontTx/>
            </a:pPr>
            <a:r>
              <a:rPr lang="en-US" altLang="zh-CN" sz="3200" b="1" spc="0">
                <a:latin typeface="Times New Roman" pitchFamily="18" charset="0"/>
              </a:rPr>
              <a:t>3.</a:t>
            </a:r>
            <a:r>
              <a:rPr lang="en-US" altLang="zh-CN" sz="2800" b="1" spc="0">
                <a:solidFill>
                  <a:srgbClr val="FF0000"/>
                </a:solidFill>
                <a:latin typeface="Tahoma" pitchFamily="34" charset="0"/>
              </a:rPr>
              <a:t>加水稀释</a:t>
            </a:r>
            <a:r>
              <a:rPr lang="zh-CN" altLang="en-US" sz="2800" b="1" spc="0">
                <a:solidFill>
                  <a:srgbClr val="FF0000"/>
                </a:solidFill>
                <a:latin typeface="Tahoma" pitchFamily="34" charset="0"/>
              </a:rPr>
              <a:t>呢</a:t>
            </a:r>
            <a:r>
              <a:rPr lang="en-US" altLang="zh-CN" sz="2800" b="1" spc="0">
                <a:solidFill>
                  <a:srgbClr val="FF0000"/>
                </a:solidFill>
                <a:latin typeface="Tahoma" pitchFamily="34" charset="0"/>
              </a:rPr>
              <a:t>?</a:t>
            </a:r>
            <a:endParaRPr lang="zh-CN" altLang="en-US" sz="2800" b="1">
              <a:solidFill>
                <a:srgbClr val="FF0000"/>
              </a:solidFill>
              <a:latin typeface="Tahoma" pitchFamily="34" charset="0"/>
            </a:endParaRPr>
          </a:p>
          <a:p>
            <a:pPr marL="0" marR="0" lvl="0" indent="0" eaLnBrk="0" hangingPunct="0">
              <a:lnSpc>
                <a:spcPct val="120000"/>
              </a:lnSpc>
              <a:spcBef>
                <a:spcPct val="0"/>
              </a:spcBef>
              <a:buClrTx/>
              <a:buFontTx/>
            </a:pPr>
            <a:endParaRPr lang="zh-CN" altLang="en-US" sz="2800" b="1">
              <a:latin typeface="微软雅黑" pitchFamily="34" charset="-122"/>
            </a:endParaRPr>
          </a:p>
          <a:p>
            <a:pPr marL="0" marR="0" lvl="0" indent="0" eaLnBrk="0" hangingPunct="0">
              <a:lnSpc>
                <a:spcPct val="120000"/>
              </a:lnSpc>
              <a:spcBef>
                <a:spcPct val="0"/>
              </a:spcBef>
              <a:buClrTx/>
              <a:buFontTx/>
            </a:pPr>
            <a:endParaRPr lang="zh-CN" altLang="en-US" sz="2800" b="1">
              <a:latin typeface="微软雅黑" pitchFamily="34" charset="-122"/>
            </a:endParaRPr>
          </a:p>
        </p:txBody>
      </p:sp>
      <p:sp>
        <p:nvSpPr>
          <p:cNvPr id="7171" name="Text Box 20"/>
          <p:cNvSpPr/>
          <p:nvPr>
            <p:custDataLst>
              <p:tags r:id="rId6"/>
            </p:custDataLst>
          </p:nvPr>
        </p:nvSpPr>
        <p:spPr>
          <a:xfrm>
            <a:off x="0" y="4597400"/>
            <a:ext cx="11134725" cy="52387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r>
              <a:rPr lang="zh-CN" altLang="en-US" sz="2800" b="1">
                <a:solidFill>
                  <a:srgbClr val="0000FF"/>
                </a:solidFill>
                <a:latin typeface="微软雅黑" pitchFamily="34" charset="-122"/>
              </a:rPr>
              <a:t>电离平衡和化学平衡一样</a:t>
            </a:r>
            <a:r>
              <a:rPr lang="en-US" altLang="zh-CN" sz="2800" b="1">
                <a:solidFill>
                  <a:srgbClr val="0000FF"/>
                </a:solidFill>
                <a:latin typeface="微软雅黑" pitchFamily="34" charset="-122"/>
              </a:rPr>
              <a:t>,</a:t>
            </a:r>
            <a:r>
              <a:rPr lang="zh-CN" altLang="en-US" sz="2800" b="1">
                <a:solidFill>
                  <a:srgbClr val="0000FF"/>
                </a:solidFill>
                <a:latin typeface="微软雅黑" pitchFamily="34" charset="-122"/>
              </a:rPr>
              <a:t>当外界条件改变时符合勒夏特列原理。</a:t>
            </a:r>
            <a:endParaRPr lang="zh-CN" altLang="en-US" sz="2800" b="1">
              <a:solidFill>
                <a:srgbClr val="0000FF"/>
              </a:solidFill>
              <a:latin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blinds(horizontal)">
                                      <p:cBhvr>
                                        <p:cTn id="7" dur="500" fill="hold"/>
                                        <p:tgtEl>
                                          <p:spTgt spid="7170">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170">
                                            <p:txEl>
                                              <p:pRg st="1" end="1"/>
                                            </p:txEl>
                                          </p:spTgt>
                                        </p:tgtEl>
                                        <p:attrNameLst>
                                          <p:attrName>style.visibility</p:attrName>
                                        </p:attrNameLst>
                                      </p:cBhvr>
                                      <p:to>
                                        <p:strVal val="visible"/>
                                      </p:to>
                                    </p:set>
                                    <p:animEffect transition="in" filter="blinds(horizontal)">
                                      <p:cBhvr>
                                        <p:cTn id="10" dur="500" fill="hold"/>
                                        <p:tgtEl>
                                          <p:spTgt spid="7170">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170">
                                            <p:txEl>
                                              <p:pRg st="2" end="2"/>
                                            </p:txEl>
                                          </p:spTgt>
                                        </p:tgtEl>
                                        <p:attrNameLst>
                                          <p:attrName>style.visibility</p:attrName>
                                        </p:attrNameLst>
                                      </p:cBhvr>
                                      <p:to>
                                        <p:strVal val="visible"/>
                                      </p:to>
                                    </p:set>
                                    <p:animEffect transition="in" filter="blinds(horizontal)">
                                      <p:cBhvr>
                                        <p:cTn id="13" dur="500" fill="hold"/>
                                        <p:tgtEl>
                                          <p:spTgt spid="7170">
                                            <p:txEl>
                                              <p:pRg st="2" end="2"/>
                                            </p:txEl>
                                          </p:spTgt>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9" presetClass="entr" presetSubtype="0" fill="hold" nodeType="clickEffect">
                                  <p:stCondLst>
                                    <p:cond delay="0"/>
                                  </p:stCondLst>
                                  <p:childTnLst>
                                    <p:set>
                                      <p:cBhvr>
                                        <p:cTn id="17" dur="1" fill="hold">
                                          <p:stCondLst>
                                            <p:cond delay="0"/>
                                          </p:stCondLst>
                                        </p:cTn>
                                        <p:tgtEl>
                                          <p:spTgt spid="7170">
                                            <p:txEl>
                                              <p:pRg st="3" end="3"/>
                                            </p:txEl>
                                          </p:spTgt>
                                        </p:tgtEl>
                                        <p:attrNameLst>
                                          <p:attrName>style.visibility</p:attrName>
                                        </p:attrNameLst>
                                      </p:cBhvr>
                                      <p:to>
                                        <p:strVal val="visible"/>
                                      </p:to>
                                    </p:set>
                                    <p:animEffect transition="in" filter="dissolve">
                                      <p:cBhvr>
                                        <p:cTn id="18" dur="500" fill="hold"/>
                                        <p:tgtEl>
                                          <p:spTgt spid="7170">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7170">
                                            <p:txEl>
                                              <p:pRg st="4" end="4"/>
                                            </p:txEl>
                                          </p:spTgt>
                                        </p:tgtEl>
                                        <p:attrNameLst>
                                          <p:attrName>style.visibility</p:attrName>
                                        </p:attrNameLst>
                                      </p:cBhvr>
                                      <p:to>
                                        <p:strVal val="visible"/>
                                      </p:to>
                                    </p:set>
                                    <p:animEffect transition="in" filter="dissolve">
                                      <p:cBhvr>
                                        <p:cTn id="21" dur="500" fill="hold"/>
                                        <p:tgtEl>
                                          <p:spTgt spid="7170">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7170">
                                            <p:txEl>
                                              <p:pRg st="5" end="5"/>
                                            </p:txEl>
                                          </p:spTgt>
                                        </p:tgtEl>
                                        <p:attrNameLst>
                                          <p:attrName>style.visibility</p:attrName>
                                        </p:attrNameLst>
                                      </p:cBhvr>
                                      <p:to>
                                        <p:strVal val="visible"/>
                                      </p:to>
                                    </p:set>
                                    <p:animEffect transition="in" filter="dissolve">
                                      <p:cBhvr>
                                        <p:cTn id="24" dur="500" fill="hold"/>
                                        <p:tgtEl>
                                          <p:spTgt spid="7170">
                                            <p:txEl>
                                              <p:pRg st="5" end="5"/>
                                            </p:txEl>
                                          </p:spTgt>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7170">
                                            <p:txEl>
                                              <p:pRg st="6" end="6"/>
                                            </p:txEl>
                                          </p:spTgt>
                                        </p:tgtEl>
                                        <p:attrNameLst>
                                          <p:attrName>style.visibility</p:attrName>
                                        </p:attrNameLst>
                                      </p:cBhvr>
                                      <p:to>
                                        <p:strVal val="visible"/>
                                      </p:to>
                                    </p:set>
                                    <p:animEffect transition="in" filter="blinds(horizontal)">
                                      <p:cBhvr>
                                        <p:cTn id="29" dur="500" fill="hold"/>
                                        <p:tgtEl>
                                          <p:spTgt spid="7170">
                                            <p:txEl>
                                              <p:pRg st="6" end="6"/>
                                            </p:txEl>
                                          </p:spTgt>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7171"/>
                                        </p:tgtEl>
                                        <p:attrNameLst>
                                          <p:attrName>style.visibility</p:attrName>
                                        </p:attrNameLst>
                                      </p:cBhvr>
                                      <p:to>
                                        <p:strVal val="visible"/>
                                      </p:to>
                                    </p:set>
                                    <p:anim calcmode="lin" valueType="num">
                                      <p:cBhvr>
                                        <p:cTn id="34" dur="500" fill="hold"/>
                                        <p:tgtEl>
                                          <p:spTgt spid="7171"/>
                                        </p:tgtEl>
                                        <p:attrNameLst>
                                          <p:attrName>ppt_w</p:attrName>
                                        </p:attrNameLst>
                                      </p:cBhvr>
                                      <p:tavLst>
                                        <p:tav tm="0">
                                          <p:val>
                                            <p:fltVal val="0"/>
                                          </p:val>
                                        </p:tav>
                                        <p:tav tm="100000">
                                          <p:val>
                                            <p:strVal val="#ppt_w"/>
                                          </p:val>
                                        </p:tav>
                                      </p:tavLst>
                                    </p:anim>
                                    <p:anim calcmode="lin" valueType="num">
                                      <p:cBhvr>
                                        <p:cTn id="35" dur="500" fill="hold"/>
                                        <p:tgtEl>
                                          <p:spTgt spid="717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8193" name="Rectangle 5"/>
          <p:cNvSpPr>
            <a:spLocks noChangeArrowheads="1"/>
          </p:cNvSpPr>
          <p:nvPr>
            <p:custDataLst>
              <p:tags r:id="rId3"/>
            </p:custDataLst>
          </p:nvPr>
        </p:nvSpPr>
        <p:spPr bwMode="auto">
          <a:xfrm>
            <a:off x="2063750" y="109538"/>
            <a:ext cx="6099175" cy="523875"/>
          </a:xfrm>
          <a:prstGeom prst="rect">
            <a:avLst/>
          </a:prstGeom>
          <a:noFill/>
          <a:ln w="9525">
            <a:noFill/>
            <a:miter lim="800000"/>
          </a:ln>
          <a:effec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2800" b="1" spc="0">
                <a:solidFill>
                  <a:srgbClr val="0000FF"/>
                </a:solidFill>
                <a:effectLst>
                  <a:outerShdw blurRad="38100" dist="38100" dir="2700000" algn="tl">
                    <a:srgbClr val="000000"/>
                  </a:outerShdw>
                </a:effectLst>
                <a:latin typeface="微软雅黑" pitchFamily="34" charset="-122"/>
              </a:rPr>
              <a:t>运用勒夏特列原理分析完成下表</a:t>
            </a:r>
            <a:endParaRPr lang="zh-CN" altLang="en-US" sz="2800" b="1">
              <a:solidFill>
                <a:srgbClr val="0000FF"/>
              </a:solidFill>
              <a:effectLst>
                <a:outerShdw blurRad="38100" dist="38100" dir="2700000" algn="tl">
                  <a:srgbClr val="000000"/>
                </a:outerShdw>
              </a:effectLst>
              <a:latin typeface="微软雅黑" pitchFamily="34" charset="-122"/>
            </a:endParaRPr>
          </a:p>
        </p:txBody>
      </p:sp>
      <p:grpSp>
        <p:nvGrpSpPr>
          <p:cNvPr id="8194" name="组合 9"/>
          <p:cNvGrpSpPr/>
          <p:nvPr>
            <p:custDataLst>
              <p:tags r:id="rId4"/>
            </p:custDataLst>
          </p:nvPr>
        </p:nvGrpSpPr>
        <p:grpSpPr>
          <a:xfrm>
            <a:off x="38100" y="539750"/>
            <a:ext cx="12153900" cy="1600200"/>
            <a:chOff x="0" y="635000"/>
            <a:chExt cx="12192000" cy="1599733"/>
          </a:xfrm>
        </p:grpSpPr>
        <p:sp>
          <p:nvSpPr>
            <p:cNvPr id="8195" name="Text Box 5"/>
            <p:cNvSpPr/>
            <p:nvPr>
              <p:custDataLst>
                <p:tags r:id="rId5"/>
              </p:custDataLst>
            </p:nvPr>
          </p:nvSpPr>
          <p:spPr>
            <a:xfrm>
              <a:off x="0" y="635000"/>
              <a:ext cx="12192000" cy="159973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20000"/>
                </a:lnSpc>
                <a:buClrTx/>
                <a:buFontTx/>
              </a:pPr>
              <a:r>
                <a:rPr lang="zh-CN" altLang="en-US" sz="2800" b="1">
                  <a:latin typeface="微软雅黑" pitchFamily="34" charset="-122"/>
                </a:rPr>
                <a:t>          根据NH</a:t>
              </a:r>
              <a:r>
                <a:rPr lang="zh-CN" altLang="en-US" sz="2800" b="1" baseline="-25000">
                  <a:latin typeface="微软雅黑" pitchFamily="34" charset="-122"/>
                </a:rPr>
                <a:t>3</a:t>
              </a:r>
              <a:r>
                <a:rPr lang="zh-CN" altLang="en-US" sz="2800" b="1">
                  <a:latin typeface="微软雅黑" pitchFamily="34" charset="-122"/>
                </a:rPr>
                <a:t>·H</a:t>
              </a:r>
              <a:r>
                <a:rPr lang="zh-CN" altLang="en-US" sz="2800" b="1" baseline="-25000">
                  <a:latin typeface="微软雅黑" pitchFamily="34" charset="-122"/>
                </a:rPr>
                <a:t>2</a:t>
              </a:r>
              <a:r>
                <a:rPr lang="zh-CN" altLang="en-US" sz="2800" b="1">
                  <a:latin typeface="微软雅黑" pitchFamily="34" charset="-122"/>
                </a:rPr>
                <a:t>O</a:t>
              </a:r>
              <a:r>
                <a:rPr lang="en-US" altLang="zh-CN" sz="2800" b="1">
                  <a:latin typeface="微软雅黑" pitchFamily="34" charset="-122"/>
                  <a:ea typeface="微软雅黑" pitchFamily="34" charset="-122"/>
                </a:rPr>
                <a:t>       </a:t>
              </a:r>
              <a:r>
                <a:rPr lang="zh-CN" altLang="en-US" sz="2800" b="1">
                  <a:latin typeface="微软雅黑" pitchFamily="34" charset="-122"/>
                </a:rPr>
                <a:t>NH</a:t>
              </a:r>
              <a:r>
                <a:rPr lang="zh-CN" altLang="en-US" sz="2800" b="1" baseline="-25000">
                  <a:latin typeface="微软雅黑" pitchFamily="34" charset="-122"/>
                </a:rPr>
                <a:t>4</a:t>
              </a:r>
              <a:r>
                <a:rPr lang="en-US" altLang="zh-CN" sz="2800" b="1" baseline="30000">
                  <a:latin typeface="微软雅黑" pitchFamily="34" charset="-122"/>
                  <a:ea typeface="微软雅黑" pitchFamily="34" charset="-122"/>
                </a:rPr>
                <a:t>+</a:t>
              </a:r>
              <a:r>
                <a:rPr lang="en-US" altLang="zh-CN" sz="2800" b="1">
                  <a:latin typeface="微软雅黑" pitchFamily="34" charset="-122"/>
                  <a:ea typeface="微软雅黑" pitchFamily="34" charset="-122"/>
                </a:rPr>
                <a:t>+OH</a:t>
              </a:r>
              <a:r>
                <a:rPr lang="en-US" altLang="zh-CN" sz="2800" b="1" baseline="30000">
                  <a:latin typeface="微软雅黑" pitchFamily="34" charset="-122"/>
                  <a:ea typeface="微软雅黑" pitchFamily="34" charset="-122"/>
                </a:rPr>
                <a:t>-</a:t>
              </a:r>
              <a:r>
                <a:rPr lang="zh-CN" altLang="en-US" sz="2800" b="1">
                  <a:latin typeface="微软雅黑" pitchFamily="34" charset="-122"/>
                </a:rPr>
                <a:t>的电离平衡</a:t>
              </a:r>
              <a:r>
                <a:rPr lang="en-US" altLang="zh-CN" sz="2800" b="1">
                  <a:latin typeface="微软雅黑" pitchFamily="34" charset="-122"/>
                  <a:ea typeface="微软雅黑" pitchFamily="34" charset="-122"/>
                </a:rPr>
                <a:t>,0.1mol/L</a:t>
              </a:r>
              <a:r>
                <a:rPr lang="zh-CN" altLang="en-US" sz="2800" b="1">
                  <a:latin typeface="微软雅黑" pitchFamily="34" charset="-122"/>
                </a:rPr>
                <a:t>氨水中</a:t>
              </a:r>
              <a:r>
                <a:rPr lang="en-US" altLang="zh-CN" sz="2800" b="1">
                  <a:latin typeface="微软雅黑" pitchFamily="34" charset="-122"/>
                  <a:ea typeface="微软雅黑" pitchFamily="34" charset="-122"/>
                </a:rPr>
                <a:t>,</a:t>
              </a:r>
              <a:r>
                <a:rPr lang="zh-CN" altLang="en-US" sz="2800" b="1">
                  <a:latin typeface="微软雅黑" pitchFamily="34" charset="-122"/>
                </a:rPr>
                <a:t>改变如下条件</a:t>
              </a:r>
              <a:r>
                <a:rPr lang="en-US" altLang="zh-CN" sz="2800" b="1">
                  <a:latin typeface="微软雅黑" pitchFamily="34" charset="-122"/>
                  <a:ea typeface="微软雅黑" pitchFamily="34" charset="-122"/>
                </a:rPr>
                <a:t>,</a:t>
              </a:r>
              <a:r>
                <a:rPr lang="zh-CN" altLang="en-US" sz="2800" b="1">
                  <a:latin typeface="微软雅黑" pitchFamily="34" charset="-122"/>
                </a:rPr>
                <a:t>填写下表中各项的变化情况</a:t>
              </a:r>
              <a:r>
                <a:rPr lang="en-US" altLang="zh-CN" sz="2800" b="1">
                  <a:latin typeface="微软雅黑" pitchFamily="34" charset="-122"/>
                  <a:ea typeface="微软雅黑" pitchFamily="34" charset="-122"/>
                </a:rPr>
                <a:t>:(</a:t>
              </a:r>
              <a:r>
                <a:rPr lang="zh-CN" altLang="en-US" sz="2800" b="1">
                  <a:latin typeface="微软雅黑" pitchFamily="34" charset="-122"/>
                </a:rPr>
                <a:t>平衡移动方向填</a:t>
              </a:r>
              <a:r>
                <a:rPr lang="zh-CN" altLang="en-US" sz="2800" b="1">
                  <a:solidFill>
                    <a:srgbClr val="FF0000"/>
                  </a:solidFill>
                  <a:latin typeface="微软雅黑" pitchFamily="34" charset="-122"/>
                </a:rPr>
                <a:t>“正向移动”</a:t>
              </a:r>
              <a:r>
                <a:rPr lang="zh-CN" altLang="en-US" sz="2800" b="1">
                  <a:latin typeface="微软雅黑" pitchFamily="34" charset="-122"/>
                </a:rPr>
                <a:t>或</a:t>
              </a:r>
              <a:r>
                <a:rPr lang="zh-CN" altLang="en-US" sz="2800" b="1">
                  <a:solidFill>
                    <a:srgbClr val="FF0000"/>
                  </a:solidFill>
                  <a:latin typeface="微软雅黑" pitchFamily="34" charset="-122"/>
                </a:rPr>
                <a:t>“逆向移动”</a:t>
              </a:r>
              <a:r>
                <a:rPr lang="zh-CN" altLang="en-US" sz="2800" b="1">
                  <a:latin typeface="微软雅黑" pitchFamily="34" charset="-122"/>
                </a:rPr>
                <a:t>其余填</a:t>
              </a:r>
              <a:r>
                <a:rPr lang="zh-CN" altLang="en-US" sz="2800" b="1">
                  <a:solidFill>
                    <a:srgbClr val="FF0000"/>
                  </a:solidFill>
                  <a:latin typeface="微软雅黑" pitchFamily="34" charset="-122"/>
                </a:rPr>
                <a:t>“增大”</a:t>
              </a:r>
              <a:r>
                <a:rPr lang="zh-CN" altLang="en-US" sz="2800" b="1">
                  <a:latin typeface="微软雅黑" pitchFamily="34" charset="-122"/>
                </a:rPr>
                <a:t> </a:t>
              </a:r>
              <a:r>
                <a:rPr lang="zh-CN" altLang="en-US" sz="2800" b="1">
                  <a:solidFill>
                    <a:srgbClr val="FF0000"/>
                  </a:solidFill>
                  <a:latin typeface="微软雅黑" pitchFamily="34" charset="-122"/>
                </a:rPr>
                <a:t>“减小”</a:t>
              </a:r>
              <a:r>
                <a:rPr lang="zh-CN" altLang="en-US" sz="2800" b="1">
                  <a:latin typeface="微软雅黑" pitchFamily="34" charset="-122"/>
                </a:rPr>
                <a:t>或</a:t>
              </a:r>
              <a:r>
                <a:rPr lang="zh-CN" altLang="en-US" sz="2800" b="1">
                  <a:solidFill>
                    <a:srgbClr val="FF0000"/>
                  </a:solidFill>
                  <a:latin typeface="微软雅黑" pitchFamily="34" charset="-122"/>
                </a:rPr>
                <a:t>“不变”</a:t>
              </a:r>
              <a:r>
                <a:rPr lang="en-US" altLang="zh-CN" sz="2800" b="1">
                  <a:latin typeface="微软雅黑" pitchFamily="34" charset="-122"/>
                  <a:ea typeface="微软雅黑" pitchFamily="34" charset="-122"/>
                </a:rPr>
                <a:t>)</a:t>
              </a:r>
              <a:endParaRPr lang="en-US" altLang="zh-CN" sz="2800" b="1">
                <a:latin typeface="微软雅黑" pitchFamily="34" charset="-122"/>
                <a:ea typeface="微软雅黑" pitchFamily="34" charset="-122"/>
              </a:endParaRPr>
            </a:p>
          </p:txBody>
        </p:sp>
        <p:grpSp>
          <p:nvGrpSpPr>
            <p:cNvPr id="8196" name="组合 8"/>
            <p:cNvGrpSpPr/>
            <p:nvPr>
              <p:custDataLst>
                <p:tags r:id="rId6"/>
              </p:custDataLst>
            </p:nvPr>
          </p:nvGrpSpPr>
          <p:grpSpPr>
            <a:xfrm>
              <a:off x="3549650" y="830263"/>
              <a:ext cx="573087" cy="187325"/>
              <a:chOff x="5102298" y="2087968"/>
              <a:chExt cx="573101" cy="187330"/>
            </a:xfrm>
          </p:grpSpPr>
          <p:cxnSp>
            <p:nvCxnSpPr>
              <p:cNvPr id="8197" name="直接连接符 13317"/>
              <p:cNvCxnSpPr/>
              <p:nvPr>
                <p:custDataLst>
                  <p:tags r:id="rId7"/>
                </p:custDataLst>
              </p:nvPr>
            </p:nvCxnSpPr>
            <p:spPr>
              <a:xfrm>
                <a:off x="5102298" y="2150412"/>
                <a:ext cx="569452" cy="0"/>
              </a:xfrm>
              <a:prstGeom prst="line">
                <a:avLst/>
              </a:prstGeom>
              <a:noFill/>
              <a:ln w="28575">
                <a:solidFill>
                  <a:schemeClr val="tx1"/>
                </a:solidFill>
                <a:round/>
              </a:ln>
            </p:spPr>
          </p:cxnSp>
          <p:cxnSp>
            <p:nvCxnSpPr>
              <p:cNvPr id="8198" name="直接连接符 13318"/>
              <p:cNvCxnSpPr/>
              <p:nvPr>
                <p:custDataLst>
                  <p:tags r:id="rId8"/>
                </p:custDataLst>
              </p:nvPr>
            </p:nvCxnSpPr>
            <p:spPr>
              <a:xfrm>
                <a:off x="5584141" y="2087968"/>
                <a:ext cx="87608" cy="62444"/>
              </a:xfrm>
              <a:prstGeom prst="line">
                <a:avLst/>
              </a:prstGeom>
              <a:noFill/>
              <a:ln w="28575">
                <a:solidFill>
                  <a:schemeClr val="tx1"/>
                </a:solidFill>
                <a:round/>
              </a:ln>
            </p:spPr>
          </p:cxnSp>
          <p:cxnSp>
            <p:nvCxnSpPr>
              <p:cNvPr id="8199" name="直接连接符 13320"/>
              <p:cNvCxnSpPr/>
              <p:nvPr>
                <p:custDataLst>
                  <p:tags r:id="rId9"/>
                </p:custDataLst>
              </p:nvPr>
            </p:nvCxnSpPr>
            <p:spPr>
              <a:xfrm rot="10800000">
                <a:off x="5105947" y="2212854"/>
                <a:ext cx="569452" cy="0"/>
              </a:xfrm>
              <a:prstGeom prst="line">
                <a:avLst/>
              </a:prstGeom>
              <a:noFill/>
              <a:ln w="28575">
                <a:solidFill>
                  <a:schemeClr val="tx1"/>
                </a:solidFill>
                <a:round/>
              </a:ln>
            </p:spPr>
          </p:cxnSp>
          <p:cxnSp>
            <p:nvCxnSpPr>
              <p:cNvPr id="8200" name="直接连接符 13321"/>
              <p:cNvCxnSpPr/>
              <p:nvPr>
                <p:custDataLst>
                  <p:tags r:id="rId10"/>
                </p:custDataLst>
              </p:nvPr>
            </p:nvCxnSpPr>
            <p:spPr>
              <a:xfrm rot="10800000">
                <a:off x="5105948" y="2212854"/>
                <a:ext cx="87608" cy="62444"/>
              </a:xfrm>
              <a:prstGeom prst="line">
                <a:avLst/>
              </a:prstGeom>
              <a:noFill/>
              <a:ln w="28575">
                <a:solidFill>
                  <a:schemeClr val="tx1"/>
                </a:solidFill>
                <a:round/>
              </a:ln>
            </p:spPr>
          </p:cxnSp>
        </p:grpSp>
      </p:grpSp>
      <p:graphicFrame>
        <p:nvGraphicFramePr>
          <p:cNvPr id="8201" name="表格 10"/>
          <p:cNvGraphicFramePr>
            <a:graphicFrameLocks noGrp="1"/>
          </p:cNvGraphicFramePr>
          <p:nvPr>
            <p:custDataLst>
              <p:tags r:id="rId11"/>
            </p:custDataLst>
          </p:nvPr>
        </p:nvGraphicFramePr>
        <p:xfrm>
          <a:off x="228600" y="2181225"/>
          <a:ext cx="11725274" cy="3467102"/>
        </p:xfrm>
        <a:graphic>
          <a:graphicData uri="http://schemas.openxmlformats.org/drawingml/2006/table">
            <a:tbl>
              <a:tblPr/>
              <a:tblGrid>
                <a:gridCol w="2771775"/>
                <a:gridCol w="2505075"/>
                <a:gridCol w="1552575"/>
                <a:gridCol w="1476375"/>
                <a:gridCol w="1465262"/>
                <a:gridCol w="1954212"/>
              </a:tblGrid>
              <a:tr h="42862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改变的条件</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平衡移动方向</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en-US" altLang="zh-CN" sz="2000" b="1">
                          <a:latin typeface="微软雅黑" pitchFamily="34" charset="-122"/>
                          <a:ea typeface="微软雅黑" pitchFamily="34" charset="-122"/>
                        </a:rPr>
                        <a:t>n(OH</a:t>
                      </a:r>
                      <a:r>
                        <a:rPr lang="en-US" altLang="zh-CN" sz="20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C(OH</a:t>
                      </a:r>
                      <a:r>
                        <a:rPr lang="en-US" altLang="zh-CN" sz="20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C(NH</a:t>
                      </a:r>
                      <a:r>
                        <a:rPr lang="en-US" altLang="zh-CN" sz="2000" b="1" baseline="-25000">
                          <a:latin typeface="微软雅黑" pitchFamily="34" charset="-122"/>
                          <a:ea typeface="微软雅黑" pitchFamily="34" charset="-122"/>
                        </a:rPr>
                        <a:t>4</a:t>
                      </a:r>
                      <a:r>
                        <a:rPr lang="en-US" altLang="zh-CN" sz="2000" b="1" baseline="30000">
                          <a:latin typeface="微软雅黑" pitchFamily="34" charset="-122"/>
                          <a:ea typeface="微软雅黑" pitchFamily="34" charset="-122"/>
                        </a:rPr>
                        <a:t>+</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spcBef>
                          <a:spcPct val="0"/>
                        </a:spcBef>
                        <a:spcAft>
                          <a:spcPct val="0"/>
                        </a:spcAft>
                        <a:buClrTx/>
                        <a:buFontTx/>
                      </a:pPr>
                      <a:r>
                        <a:rPr lang="en-US" altLang="zh-CN" sz="2000" b="1">
                          <a:latin typeface="微软雅黑" pitchFamily="34" charset="-122"/>
                          <a:ea typeface="微软雅黑" pitchFamily="34" charset="-122"/>
                        </a:rPr>
                        <a:t>C(NH</a:t>
                      </a:r>
                      <a:r>
                        <a:rPr lang="en-US" altLang="zh-CN" sz="2000" b="1" baseline="-25000">
                          <a:latin typeface="微软雅黑" pitchFamily="34" charset="-122"/>
                          <a:ea typeface="微软雅黑" pitchFamily="34" charset="-122"/>
                        </a:rPr>
                        <a:t>3</a:t>
                      </a:r>
                      <a:r>
                        <a:rPr lang="zh-CN" altLang="en-US" sz="2000" b="1">
                          <a:latin typeface="微软雅黑" pitchFamily="34" charset="-122"/>
                        </a:rPr>
                        <a:t>· H</a:t>
                      </a:r>
                      <a:r>
                        <a:rPr lang="zh-CN" altLang="en-US" sz="2000" b="1" baseline="-25000">
                          <a:latin typeface="微软雅黑" pitchFamily="34" charset="-122"/>
                        </a:rPr>
                        <a:t>2</a:t>
                      </a:r>
                      <a:r>
                        <a:rPr lang="zh-CN" altLang="en-US" sz="2000" b="1">
                          <a:latin typeface="微软雅黑" pitchFamily="34" charset="-122"/>
                        </a:rPr>
                        <a:t>O</a:t>
                      </a:r>
                      <a:r>
                        <a:rPr lang="en-US" altLang="zh-CN" sz="2000" b="1">
                          <a:latin typeface="微软雅黑" pitchFamily="34" charset="-122"/>
                          <a:ea typeface="微软雅黑" pitchFamily="34" charset="-122"/>
                        </a:rPr>
                        <a:t>)</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加水</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加入很稀的氨水</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a:t>
                      </a:r>
                      <a:r>
                        <a:rPr lang="en-US" altLang="zh-CN" sz="2000" b="1">
                          <a:latin typeface="微软雅黑" pitchFamily="34" charset="-122"/>
                          <a:ea typeface="微软雅黑" pitchFamily="34" charset="-122"/>
                        </a:rPr>
                        <a:t>NaOH</a:t>
                      </a:r>
                      <a:r>
                        <a:rPr lang="zh-CN" altLang="en-US" sz="2000" b="1">
                          <a:latin typeface="微软雅黑" pitchFamily="34" charset="-122"/>
                        </a:rPr>
                        <a:t>固体</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通入氨气</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加入盐酸</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3388">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加入</a:t>
                      </a:r>
                      <a:r>
                        <a:rPr lang="en-US" altLang="zh-CN" sz="2000" b="1">
                          <a:latin typeface="微软雅黑" pitchFamily="34" charset="-122"/>
                          <a:ea typeface="微软雅黑" pitchFamily="34" charset="-122"/>
                        </a:rPr>
                        <a:t>NH</a:t>
                      </a:r>
                      <a:r>
                        <a:rPr lang="en-US" altLang="zh-CN" sz="2000" b="1" baseline="-25000">
                          <a:latin typeface="微软雅黑" pitchFamily="34" charset="-122"/>
                          <a:ea typeface="微软雅黑" pitchFamily="34" charset="-122"/>
                        </a:rPr>
                        <a:t>4</a:t>
                      </a:r>
                      <a:r>
                        <a:rPr lang="en-US" altLang="zh-CN" sz="2000" b="1">
                          <a:latin typeface="微软雅黑" pitchFamily="34" charset="-122"/>
                          <a:ea typeface="微软雅黑" pitchFamily="34" charset="-122"/>
                        </a:rPr>
                        <a:t>Cl</a:t>
                      </a:r>
                      <a:r>
                        <a:rPr lang="zh-CN" altLang="en-US" sz="2000" b="1">
                          <a:latin typeface="微软雅黑" pitchFamily="34" charset="-122"/>
                        </a:rPr>
                        <a:t>固体</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434975">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r>
                        <a:rPr lang="zh-CN" altLang="en-US" sz="2000" b="1">
                          <a:latin typeface="微软雅黑" pitchFamily="34" charset="-122"/>
                        </a:rPr>
                        <a:t>降低温度</a:t>
                      </a:r>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vert="horz" wrap="square" lIns="91440" tIns="45720" rIns="91440" bIns="45720"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gn="ctr" fontAlgn="base"/>
                      <a:endParaRPr lang="zh-CN" altLang="en-US" sz="2000" b="1">
                        <a:latin typeface="微软雅黑" pitchFamily="34" charset="-122"/>
                      </a:endParaRPr>
                    </a:p>
                  </a:txBody>
                  <a:tcP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bl>
          </a:graphicData>
        </a:graphic>
      </p:graphicFrame>
      <p:sp>
        <p:nvSpPr>
          <p:cNvPr id="8266" name="Text Box 12"/>
          <p:cNvSpPr/>
          <p:nvPr>
            <p:custDataLst>
              <p:tags r:id="rId12"/>
            </p:custDataLst>
          </p:nvPr>
        </p:nvSpPr>
        <p:spPr>
          <a:xfrm>
            <a:off x="3448050" y="2611438"/>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8267" name="Text Box 19"/>
          <p:cNvSpPr/>
          <p:nvPr>
            <p:custDataLst>
              <p:tags r:id="rId13"/>
            </p:custDataLst>
          </p:nvPr>
        </p:nvSpPr>
        <p:spPr>
          <a:xfrm>
            <a:off x="5859463" y="26019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68" name="Text Box 20"/>
          <p:cNvSpPr/>
          <p:nvPr>
            <p:custDataLst>
              <p:tags r:id="rId14"/>
            </p:custDataLst>
          </p:nvPr>
        </p:nvSpPr>
        <p:spPr>
          <a:xfrm>
            <a:off x="7364413" y="2601913"/>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69" name="Text Box 21"/>
          <p:cNvSpPr/>
          <p:nvPr>
            <p:custDataLst>
              <p:tags r:id="rId15"/>
            </p:custDataLst>
          </p:nvPr>
        </p:nvSpPr>
        <p:spPr>
          <a:xfrm>
            <a:off x="8859838" y="2601913"/>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70" name="Text Box 22"/>
          <p:cNvSpPr/>
          <p:nvPr>
            <p:custDataLst>
              <p:tags r:id="rId16"/>
            </p:custDataLst>
          </p:nvPr>
        </p:nvSpPr>
        <p:spPr>
          <a:xfrm>
            <a:off x="10537825" y="2592388"/>
            <a:ext cx="1358900"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grpSp>
        <p:nvGrpSpPr>
          <p:cNvPr id="8271" name="Group 48"/>
          <p:cNvGrpSpPr/>
          <p:nvPr>
            <p:custDataLst>
              <p:tags r:id="rId17"/>
            </p:custDataLst>
          </p:nvPr>
        </p:nvGrpSpPr>
        <p:grpSpPr>
          <a:xfrm>
            <a:off x="3429000" y="3021013"/>
            <a:ext cx="9596438" cy="485775"/>
            <a:chOff x="1791" y="2233"/>
            <a:chExt cx="4534" cy="306"/>
          </a:xfrm>
        </p:grpSpPr>
        <p:sp>
          <p:nvSpPr>
            <p:cNvPr id="8272" name="Text Box 13"/>
            <p:cNvSpPr/>
            <p:nvPr>
              <p:custDataLst>
                <p:tags r:id="rId18"/>
              </p:custDataLst>
            </p:nvPr>
          </p:nvSpPr>
          <p:spPr>
            <a:xfrm>
              <a:off x="1791" y="2251"/>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8273" name="Text Box 23"/>
            <p:cNvSpPr/>
            <p:nvPr>
              <p:custDataLst>
                <p:tags r:id="rId19"/>
              </p:custDataLst>
            </p:nvPr>
          </p:nvSpPr>
          <p:spPr>
            <a:xfrm>
              <a:off x="2935" y="2245"/>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74" name="Text Box 24"/>
            <p:cNvSpPr/>
            <p:nvPr>
              <p:custDataLst>
                <p:tags r:id="rId20"/>
              </p:custDataLst>
            </p:nvPr>
          </p:nvSpPr>
          <p:spPr>
            <a:xfrm>
              <a:off x="3650" y="2251"/>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75" name="Text Box 25"/>
            <p:cNvSpPr/>
            <p:nvPr>
              <p:custDataLst>
                <p:tags r:id="rId21"/>
              </p:custDataLst>
            </p:nvPr>
          </p:nvSpPr>
          <p:spPr>
            <a:xfrm>
              <a:off x="4353" y="2233"/>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76" name="Text Box 26"/>
            <p:cNvSpPr/>
            <p:nvPr>
              <p:custDataLst>
                <p:tags r:id="rId22"/>
              </p:custDataLst>
            </p:nvPr>
          </p:nvSpPr>
          <p:spPr>
            <a:xfrm>
              <a:off x="5145" y="2245"/>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grpSp>
      <p:grpSp>
        <p:nvGrpSpPr>
          <p:cNvPr id="8277" name="Group 49"/>
          <p:cNvGrpSpPr/>
          <p:nvPr>
            <p:custDataLst>
              <p:tags r:id="rId23"/>
            </p:custDataLst>
          </p:nvPr>
        </p:nvGrpSpPr>
        <p:grpSpPr>
          <a:xfrm>
            <a:off x="3436938" y="3476625"/>
            <a:ext cx="9599612" cy="476250"/>
            <a:chOff x="1786" y="2484"/>
            <a:chExt cx="4535" cy="300"/>
          </a:xfrm>
        </p:grpSpPr>
        <p:sp>
          <p:nvSpPr>
            <p:cNvPr id="8278" name="Text Box 14"/>
            <p:cNvSpPr/>
            <p:nvPr>
              <p:custDataLst>
                <p:tags r:id="rId24"/>
              </p:custDataLst>
            </p:nvPr>
          </p:nvSpPr>
          <p:spPr>
            <a:xfrm>
              <a:off x="1786" y="2496"/>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逆向移动</a:t>
              </a:r>
              <a:endParaRPr lang="zh-CN" altLang="en-US" sz="2400" b="1">
                <a:solidFill>
                  <a:srgbClr val="0000FF"/>
                </a:solidFill>
              </a:endParaRPr>
            </a:p>
          </p:txBody>
        </p:sp>
        <p:sp>
          <p:nvSpPr>
            <p:cNvPr id="8279" name="Text Box 28"/>
            <p:cNvSpPr/>
            <p:nvPr>
              <p:custDataLst>
                <p:tags r:id="rId25"/>
              </p:custDataLst>
            </p:nvPr>
          </p:nvSpPr>
          <p:spPr>
            <a:xfrm>
              <a:off x="2917" y="2484"/>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80" name="Text Box 29"/>
            <p:cNvSpPr/>
            <p:nvPr>
              <p:custDataLst>
                <p:tags r:id="rId26"/>
              </p:custDataLst>
            </p:nvPr>
          </p:nvSpPr>
          <p:spPr>
            <a:xfrm>
              <a:off x="3645" y="2496"/>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81" name="Text Box 30"/>
            <p:cNvSpPr/>
            <p:nvPr>
              <p:custDataLst>
                <p:tags r:id="rId27"/>
              </p:custDataLst>
            </p:nvPr>
          </p:nvSpPr>
          <p:spPr>
            <a:xfrm>
              <a:off x="4344" y="2490"/>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82" name="Text Box 31"/>
            <p:cNvSpPr/>
            <p:nvPr>
              <p:custDataLst>
                <p:tags r:id="rId28"/>
              </p:custDataLst>
            </p:nvPr>
          </p:nvSpPr>
          <p:spPr>
            <a:xfrm>
              <a:off x="5141" y="2484"/>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grpSp>
      <p:grpSp>
        <p:nvGrpSpPr>
          <p:cNvPr id="8283" name="组合 51"/>
          <p:cNvGrpSpPr/>
          <p:nvPr>
            <p:custDataLst>
              <p:tags r:id="rId29"/>
            </p:custDataLst>
          </p:nvPr>
        </p:nvGrpSpPr>
        <p:grpSpPr>
          <a:xfrm>
            <a:off x="3457575" y="3911600"/>
            <a:ext cx="9575800" cy="476250"/>
            <a:chOff x="3457575" y="3911600"/>
            <a:chExt cx="9575800" cy="476250"/>
          </a:xfrm>
        </p:grpSpPr>
        <p:sp>
          <p:nvSpPr>
            <p:cNvPr id="8284" name="Text Box 15"/>
            <p:cNvSpPr/>
            <p:nvPr>
              <p:custDataLst>
                <p:tags r:id="rId30"/>
              </p:custDataLst>
            </p:nvPr>
          </p:nvSpPr>
          <p:spPr>
            <a:xfrm>
              <a:off x="3457575" y="3930650"/>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8285" name="Text Box 32"/>
            <p:cNvSpPr/>
            <p:nvPr>
              <p:custDataLst>
                <p:tags r:id="rId31"/>
              </p:custDataLst>
            </p:nvPr>
          </p:nvSpPr>
          <p:spPr>
            <a:xfrm>
              <a:off x="5849938" y="3911600"/>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86" name="Text Box 33"/>
            <p:cNvSpPr/>
            <p:nvPr>
              <p:custDataLst>
                <p:tags r:id="rId32"/>
              </p:custDataLst>
            </p:nvPr>
          </p:nvSpPr>
          <p:spPr>
            <a:xfrm>
              <a:off x="7383463" y="3921125"/>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87" name="Text Box 34"/>
            <p:cNvSpPr/>
            <p:nvPr>
              <p:custDataLst>
                <p:tags r:id="rId33"/>
              </p:custDataLst>
            </p:nvPr>
          </p:nvSpPr>
          <p:spPr>
            <a:xfrm>
              <a:off x="8840788" y="3921125"/>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88" name="Text Box 35"/>
            <p:cNvSpPr/>
            <p:nvPr>
              <p:custDataLst>
                <p:tags r:id="rId34"/>
              </p:custDataLst>
            </p:nvPr>
          </p:nvSpPr>
          <p:spPr>
            <a:xfrm>
              <a:off x="10536238" y="3911600"/>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grpSp>
      <p:grpSp>
        <p:nvGrpSpPr>
          <p:cNvPr id="8289" name="组合 52"/>
          <p:cNvGrpSpPr/>
          <p:nvPr>
            <p:custDataLst>
              <p:tags r:id="rId35"/>
            </p:custDataLst>
          </p:nvPr>
        </p:nvGrpSpPr>
        <p:grpSpPr>
          <a:xfrm>
            <a:off x="3457575" y="4340225"/>
            <a:ext cx="9634538" cy="476250"/>
            <a:chOff x="3457575" y="4340225"/>
            <a:chExt cx="9634538" cy="476250"/>
          </a:xfrm>
        </p:grpSpPr>
        <p:sp>
          <p:nvSpPr>
            <p:cNvPr id="8290" name="Text Box 16"/>
            <p:cNvSpPr/>
            <p:nvPr>
              <p:custDataLst>
                <p:tags r:id="rId36"/>
              </p:custDataLst>
            </p:nvPr>
          </p:nvSpPr>
          <p:spPr>
            <a:xfrm>
              <a:off x="3457575" y="4359275"/>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正向移动</a:t>
              </a:r>
              <a:endParaRPr lang="zh-CN" altLang="en-US" sz="2400" b="1">
                <a:solidFill>
                  <a:srgbClr val="FF0000"/>
                </a:solidFill>
              </a:endParaRPr>
            </a:p>
          </p:txBody>
        </p:sp>
        <p:sp>
          <p:nvSpPr>
            <p:cNvPr id="8291" name="Text Box 36"/>
            <p:cNvSpPr/>
            <p:nvPr>
              <p:custDataLst>
                <p:tags r:id="rId37"/>
              </p:custDataLst>
            </p:nvPr>
          </p:nvSpPr>
          <p:spPr>
            <a:xfrm>
              <a:off x="5849938" y="4340225"/>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92" name="Text Box 37"/>
            <p:cNvSpPr/>
            <p:nvPr>
              <p:custDataLst>
                <p:tags r:id="rId38"/>
              </p:custDataLst>
            </p:nvPr>
          </p:nvSpPr>
          <p:spPr>
            <a:xfrm>
              <a:off x="7383463" y="4349750"/>
              <a:ext cx="2497137"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93" name="Text Box 38"/>
            <p:cNvSpPr/>
            <p:nvPr>
              <p:custDataLst>
                <p:tags r:id="rId39"/>
              </p:custDataLst>
            </p:nvPr>
          </p:nvSpPr>
          <p:spPr>
            <a:xfrm>
              <a:off x="8831263" y="4359275"/>
              <a:ext cx="2498725"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294" name="Text Box 39"/>
            <p:cNvSpPr/>
            <p:nvPr>
              <p:custDataLst>
                <p:tags r:id="rId40"/>
              </p:custDataLst>
            </p:nvPr>
          </p:nvSpPr>
          <p:spPr>
            <a:xfrm>
              <a:off x="10594975" y="4340225"/>
              <a:ext cx="2497138" cy="457200"/>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grpSp>
      <p:grpSp>
        <p:nvGrpSpPr>
          <p:cNvPr id="8295" name="Group 50"/>
          <p:cNvGrpSpPr/>
          <p:nvPr>
            <p:custDataLst>
              <p:tags r:id="rId41"/>
            </p:custDataLst>
          </p:nvPr>
        </p:nvGrpSpPr>
        <p:grpSpPr>
          <a:xfrm>
            <a:off x="3467100" y="4778375"/>
            <a:ext cx="9653588" cy="466725"/>
            <a:chOff x="1800" y="3304"/>
            <a:chExt cx="4561" cy="294"/>
          </a:xfrm>
        </p:grpSpPr>
        <p:sp>
          <p:nvSpPr>
            <p:cNvPr id="8296" name="Text Box 17"/>
            <p:cNvSpPr/>
            <p:nvPr>
              <p:custDataLst>
                <p:tags r:id="rId42"/>
              </p:custDataLst>
            </p:nvPr>
          </p:nvSpPr>
          <p:spPr>
            <a:xfrm>
              <a:off x="1800" y="3310"/>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逆向移动</a:t>
              </a:r>
              <a:endParaRPr lang="zh-CN" altLang="en-US" sz="2400" b="1">
                <a:solidFill>
                  <a:srgbClr val="0000FF"/>
                </a:solidFill>
              </a:endParaRPr>
            </a:p>
          </p:txBody>
        </p:sp>
        <p:sp>
          <p:nvSpPr>
            <p:cNvPr id="8297" name="Text Box 40"/>
            <p:cNvSpPr/>
            <p:nvPr>
              <p:custDataLst>
                <p:tags r:id="rId43"/>
              </p:custDataLst>
            </p:nvPr>
          </p:nvSpPr>
          <p:spPr>
            <a:xfrm>
              <a:off x="2930" y="3304"/>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98" name="Text Box 41"/>
            <p:cNvSpPr/>
            <p:nvPr>
              <p:custDataLst>
                <p:tags r:id="rId44"/>
              </p:custDataLst>
            </p:nvPr>
          </p:nvSpPr>
          <p:spPr>
            <a:xfrm>
              <a:off x="3655" y="3304"/>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299" name="Text Box 42"/>
            <p:cNvSpPr/>
            <p:nvPr>
              <p:custDataLst>
                <p:tags r:id="rId45"/>
              </p:custDataLst>
            </p:nvPr>
          </p:nvSpPr>
          <p:spPr>
            <a:xfrm>
              <a:off x="4330" y="3304"/>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sp>
          <p:nvSpPr>
            <p:cNvPr id="8300" name="Text Box 43"/>
            <p:cNvSpPr/>
            <p:nvPr>
              <p:custDataLst>
                <p:tags r:id="rId46"/>
              </p:custDataLst>
            </p:nvPr>
          </p:nvSpPr>
          <p:spPr>
            <a:xfrm>
              <a:off x="5181" y="3310"/>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grpSp>
      <p:grpSp>
        <p:nvGrpSpPr>
          <p:cNvPr id="8301" name="Group 51"/>
          <p:cNvGrpSpPr/>
          <p:nvPr>
            <p:custDataLst>
              <p:tags r:id="rId47"/>
            </p:custDataLst>
          </p:nvPr>
        </p:nvGrpSpPr>
        <p:grpSpPr>
          <a:xfrm>
            <a:off x="3448050" y="5197475"/>
            <a:ext cx="9672638" cy="495300"/>
            <a:chOff x="1791" y="3568"/>
            <a:chExt cx="4570" cy="312"/>
          </a:xfrm>
        </p:grpSpPr>
        <p:sp>
          <p:nvSpPr>
            <p:cNvPr id="8302" name="Text Box 18"/>
            <p:cNvSpPr/>
            <p:nvPr>
              <p:custDataLst>
                <p:tags r:id="rId48"/>
              </p:custDataLst>
            </p:nvPr>
          </p:nvSpPr>
          <p:spPr>
            <a:xfrm>
              <a:off x="1791" y="3592"/>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逆向移动</a:t>
              </a:r>
              <a:endParaRPr lang="zh-CN" altLang="en-US" sz="2400" b="1">
                <a:solidFill>
                  <a:srgbClr val="0000FF"/>
                </a:solidFill>
              </a:endParaRPr>
            </a:p>
          </p:txBody>
        </p:sp>
        <p:sp>
          <p:nvSpPr>
            <p:cNvPr id="8303" name="Text Box 44"/>
            <p:cNvSpPr/>
            <p:nvPr>
              <p:custDataLst>
                <p:tags r:id="rId49"/>
              </p:custDataLst>
            </p:nvPr>
          </p:nvSpPr>
          <p:spPr>
            <a:xfrm>
              <a:off x="2921" y="3568"/>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304" name="Text Box 45"/>
            <p:cNvSpPr/>
            <p:nvPr>
              <p:custDataLst>
                <p:tags r:id="rId50"/>
              </p:custDataLst>
            </p:nvPr>
          </p:nvSpPr>
          <p:spPr>
            <a:xfrm>
              <a:off x="3655" y="3592"/>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305" name="Text Box 46"/>
            <p:cNvSpPr/>
            <p:nvPr>
              <p:custDataLst>
                <p:tags r:id="rId51"/>
              </p:custDataLst>
            </p:nvPr>
          </p:nvSpPr>
          <p:spPr>
            <a:xfrm>
              <a:off x="4330" y="3568"/>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0000FF"/>
                  </a:solidFill>
                </a:rPr>
                <a:t>减小</a:t>
              </a:r>
              <a:endParaRPr lang="zh-CN" altLang="en-US" sz="2400" b="1">
                <a:solidFill>
                  <a:srgbClr val="0000FF"/>
                </a:solidFill>
              </a:endParaRPr>
            </a:p>
          </p:txBody>
        </p:sp>
        <p:sp>
          <p:nvSpPr>
            <p:cNvPr id="8306" name="Text Box 47"/>
            <p:cNvSpPr/>
            <p:nvPr>
              <p:custDataLst>
                <p:tags r:id="rId52"/>
              </p:custDataLst>
            </p:nvPr>
          </p:nvSpPr>
          <p:spPr>
            <a:xfrm>
              <a:off x="5181" y="3580"/>
              <a:ext cx="1180" cy="28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spcBef>
                  <a:spcPct val="50000"/>
                </a:spcBef>
              </a:pPr>
              <a:r>
                <a:rPr lang="zh-CN" altLang="en-US" sz="2400" b="1">
                  <a:solidFill>
                    <a:srgbClr val="FF0000"/>
                  </a:solidFill>
                </a:rPr>
                <a:t>增大</a:t>
              </a:r>
              <a:endParaRPr lang="zh-CN" altLang="en-US" sz="2400" b="1">
                <a:solidFill>
                  <a:srgbClr val="FF00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blinds(horizontal)">
                                      <p:cBhvr>
                                        <p:cTn id="7" dur="500" fill="hold"/>
                                        <p:tgtEl>
                                          <p:spTgt spid="819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194"/>
                                        </p:tgtEl>
                                        <p:attrNameLst>
                                          <p:attrName>style.visibility</p:attrName>
                                        </p:attrNameLst>
                                      </p:cBhvr>
                                      <p:to>
                                        <p:strVal val="visible"/>
                                      </p:to>
                                    </p:set>
                                    <p:animEffect transition="in" filter="dissolve">
                                      <p:cBhvr>
                                        <p:cTn id="12" dur="500" fill="hold"/>
                                        <p:tgtEl>
                                          <p:spTgt spid="819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9" presetClass="entr" presetSubtype="0" fill="hold" nodeType="clickEffect">
                                  <p:stCondLst>
                                    <p:cond delay="0"/>
                                  </p:stCondLst>
                                  <p:childTnLst>
                                    <p:set>
                                      <p:cBhvr>
                                        <p:cTn id="16" dur="1" fill="hold">
                                          <p:stCondLst>
                                            <p:cond delay="0"/>
                                          </p:stCondLst>
                                        </p:cTn>
                                        <p:tgtEl>
                                          <p:spTgt spid="8201"/>
                                        </p:tgtEl>
                                        <p:attrNameLst>
                                          <p:attrName>style.visibility</p:attrName>
                                        </p:attrNameLst>
                                      </p:cBhvr>
                                      <p:to>
                                        <p:strVal val="visible"/>
                                      </p:to>
                                    </p:set>
                                    <p:animEffect transition="in" filter="dissolve">
                                      <p:cBhvr>
                                        <p:cTn id="17" dur="500" fill="hold"/>
                                        <p:tgtEl>
                                          <p:spTgt spid="820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266"/>
                                        </p:tgtEl>
                                        <p:attrNameLst>
                                          <p:attrName>style.visibility</p:attrName>
                                        </p:attrNameLst>
                                      </p:cBhvr>
                                      <p:to>
                                        <p:strVal val="visible"/>
                                      </p:to>
                                    </p:set>
                                    <p:animEffect transition="in" filter="blinds(horizontal)">
                                      <p:cBhvr>
                                        <p:cTn id="22" dur="500" fill="hold"/>
                                        <p:tgtEl>
                                          <p:spTgt spid="826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267"/>
                                        </p:tgtEl>
                                        <p:attrNameLst>
                                          <p:attrName>style.visibility</p:attrName>
                                        </p:attrNameLst>
                                      </p:cBhvr>
                                      <p:to>
                                        <p:strVal val="visible"/>
                                      </p:to>
                                    </p:set>
                                    <p:animEffect transition="in" filter="blinds(horizontal)">
                                      <p:cBhvr>
                                        <p:cTn id="27" dur="500" fill="hold"/>
                                        <p:tgtEl>
                                          <p:spTgt spid="826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68"/>
                                        </p:tgtEl>
                                        <p:attrNameLst>
                                          <p:attrName>style.visibility</p:attrName>
                                        </p:attrNameLst>
                                      </p:cBhvr>
                                      <p:to>
                                        <p:strVal val="visible"/>
                                      </p:to>
                                    </p:set>
                                    <p:animEffect transition="in" filter="blinds(horizontal)">
                                      <p:cBhvr>
                                        <p:cTn id="32" dur="500" fill="hold"/>
                                        <p:tgtEl>
                                          <p:spTgt spid="8268"/>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269"/>
                                        </p:tgtEl>
                                        <p:attrNameLst>
                                          <p:attrName>style.visibility</p:attrName>
                                        </p:attrNameLst>
                                      </p:cBhvr>
                                      <p:to>
                                        <p:strVal val="visible"/>
                                      </p:to>
                                    </p:set>
                                    <p:animEffect transition="in" filter="blinds(horizontal)">
                                      <p:cBhvr>
                                        <p:cTn id="37" dur="500" fill="hold"/>
                                        <p:tgtEl>
                                          <p:spTgt spid="826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270"/>
                                        </p:tgtEl>
                                        <p:attrNameLst>
                                          <p:attrName>style.visibility</p:attrName>
                                        </p:attrNameLst>
                                      </p:cBhvr>
                                      <p:to>
                                        <p:strVal val="visible"/>
                                      </p:to>
                                    </p:set>
                                    <p:animEffect transition="in" filter="blinds(horizontal)">
                                      <p:cBhvr>
                                        <p:cTn id="42" dur="500" fill="hold"/>
                                        <p:tgtEl>
                                          <p:spTgt spid="8270"/>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8271"/>
                                        </p:tgtEl>
                                        <p:attrNameLst>
                                          <p:attrName>style.visibility</p:attrName>
                                        </p:attrNameLst>
                                      </p:cBhvr>
                                      <p:to>
                                        <p:strVal val="visible"/>
                                      </p:to>
                                    </p:set>
                                    <p:animEffect transition="in" filter="blinds(horizontal)">
                                      <p:cBhvr>
                                        <p:cTn id="47" dur="500" fill="hold"/>
                                        <p:tgtEl>
                                          <p:spTgt spid="8271"/>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8277"/>
                                        </p:tgtEl>
                                        <p:attrNameLst>
                                          <p:attrName>style.visibility</p:attrName>
                                        </p:attrNameLst>
                                      </p:cBhvr>
                                      <p:to>
                                        <p:strVal val="visible"/>
                                      </p:to>
                                    </p:set>
                                    <p:animEffect transition="in" filter="blinds(horizontal)">
                                      <p:cBhvr>
                                        <p:cTn id="52" dur="500" fill="hold"/>
                                        <p:tgtEl>
                                          <p:spTgt spid="8277"/>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8283"/>
                                        </p:tgtEl>
                                        <p:attrNameLst>
                                          <p:attrName>style.visibility</p:attrName>
                                        </p:attrNameLst>
                                      </p:cBhvr>
                                      <p:to>
                                        <p:strVal val="visible"/>
                                      </p:to>
                                    </p:set>
                                    <p:animEffect transition="in" filter="blinds(horizontal)">
                                      <p:cBhvr>
                                        <p:cTn id="57" dur="500" fill="hold"/>
                                        <p:tgtEl>
                                          <p:spTgt spid="8283"/>
                                        </p:tgtEl>
                                      </p:cBhvr>
                                    </p:animEffect>
                                  </p:childTnLst>
                                </p:cTn>
                              </p:par>
                            </p:childTnLst>
                          </p:cTn>
                        </p:par>
                      </p:childTnLst>
                    </p:cTn>
                  </p:par>
                  <p:par>
                    <p:cTn id="58" fill="hold" nodeType="clickPar">
                      <p:stCondLst>
                        <p:cond delay="indefinite"/>
                      </p:stCondLst>
                      <p:childTnLst>
                        <p:par>
                          <p:cTn id="59" fill="hold" nodeType="after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8289"/>
                                        </p:tgtEl>
                                        <p:attrNameLst>
                                          <p:attrName>style.visibility</p:attrName>
                                        </p:attrNameLst>
                                      </p:cBhvr>
                                      <p:to>
                                        <p:strVal val="visible"/>
                                      </p:to>
                                    </p:set>
                                    <p:animEffect transition="in" filter="blinds(horizontal)">
                                      <p:cBhvr>
                                        <p:cTn id="62" dur="500" fill="hold"/>
                                        <p:tgtEl>
                                          <p:spTgt spid="8289"/>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8295"/>
                                        </p:tgtEl>
                                        <p:attrNameLst>
                                          <p:attrName>style.visibility</p:attrName>
                                        </p:attrNameLst>
                                      </p:cBhvr>
                                      <p:to>
                                        <p:strVal val="visible"/>
                                      </p:to>
                                    </p:set>
                                    <p:animEffect transition="in" filter="blinds(horizontal)">
                                      <p:cBhvr>
                                        <p:cTn id="67" dur="500" fill="hold"/>
                                        <p:tgtEl>
                                          <p:spTgt spid="8295"/>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8301"/>
                                        </p:tgtEl>
                                        <p:attrNameLst>
                                          <p:attrName>style.visibility</p:attrName>
                                        </p:attrNameLst>
                                      </p:cBhvr>
                                      <p:to>
                                        <p:strVal val="visible"/>
                                      </p:to>
                                    </p:set>
                                    <p:animEffect transition="in" filter="blinds(horizontal)">
                                      <p:cBhvr>
                                        <p:cTn id="72" dur="500" fill="hold"/>
                                        <p:tgtEl>
                                          <p:spTgt spid="8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266" grpId="0"/>
      <p:bldP spid="8267" grpId="0"/>
      <p:bldP spid="8268" grpId="0"/>
      <p:bldP spid="8269" grpId="0"/>
      <p:bldP spid="8270"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9217" name="Rectangle 22"/>
          <p:cNvSpPr>
            <a:spLocks noGrp="1" noChangeArrowheads="1"/>
          </p:cNvSpPr>
          <p:nvPr>
            <p:custDataLst>
              <p:tags r:id="rId3"/>
            </p:custDataLst>
          </p:nvPr>
        </p:nvSpPr>
        <p:spPr bwMode="auto">
          <a:xfrm>
            <a:off x="1085850" y="0"/>
            <a:ext cx="6769100" cy="692150"/>
          </a:xfrm>
          <a:prstGeom prst="rect">
            <a:avLst/>
          </a:prstGeom>
          <a:noFill/>
          <a:ln w="28575">
            <a:noFill/>
            <a:miter lim="800000"/>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3200" b="1" spc="0">
                <a:latin typeface="微软雅黑" pitchFamily="34" charset="-122"/>
              </a:rPr>
              <a:t>二</a:t>
            </a:r>
            <a:r>
              <a:rPr lang="en-US" altLang="zh-CN" sz="3200" b="1" spc="0">
                <a:latin typeface="微软雅黑" pitchFamily="34" charset="-122"/>
                <a:ea typeface="微软雅黑" pitchFamily="34" charset="-122"/>
              </a:rPr>
              <a:t>.</a:t>
            </a:r>
            <a:r>
              <a:rPr lang="zh-CN" altLang="en-US" sz="3200" b="1" spc="0">
                <a:latin typeface="微软雅黑" pitchFamily="34" charset="-122"/>
              </a:rPr>
              <a:t>影响电离平衡的外界条件</a:t>
            </a:r>
            <a:endParaRPr lang="zh-CN" altLang="en-US" sz="3200" b="1">
              <a:latin typeface="微软雅黑" pitchFamily="34" charset="-122"/>
            </a:endParaRPr>
          </a:p>
        </p:txBody>
      </p:sp>
      <p:grpSp>
        <p:nvGrpSpPr>
          <p:cNvPr id="9218" name="Group 11"/>
          <p:cNvGrpSpPr/>
          <p:nvPr>
            <p:custDataLst>
              <p:tags r:id="rId4"/>
            </p:custDataLst>
          </p:nvPr>
        </p:nvGrpSpPr>
        <p:grpSpPr>
          <a:xfrm>
            <a:off x="58738" y="895350"/>
            <a:ext cx="1255712" cy="2476500"/>
            <a:chOff x="176" y="-66"/>
            <a:chExt cx="593" cy="1560"/>
          </a:xfrm>
        </p:grpSpPr>
        <p:sp>
          <p:nvSpPr>
            <p:cNvPr id="9219" name="AutoShape 12"/>
            <p:cNvSpPr/>
            <p:nvPr>
              <p:custDataLst>
                <p:tags r:id="rId5"/>
              </p:custDataLst>
            </p:nvPr>
          </p:nvSpPr>
          <p:spPr>
            <a:xfrm>
              <a:off x="630" y="-66"/>
              <a:ext cx="139" cy="1560"/>
            </a:xfrm>
            <a:prstGeom prst="leftBrace">
              <a:avLst>
                <a:gd name="adj1" fmla="val 85108"/>
                <a:gd name="adj2" fmla="val 50000"/>
              </a:avLst>
            </a:prstGeom>
            <a:noFill/>
            <a:ln w="38100">
              <a:solidFill>
                <a:schemeClr val="tx1"/>
              </a:solidFill>
              <a:round/>
            </a:ln>
          </p:spPr>
          <p:txBody>
            <a:bodyPr wrap="none"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endParaRPr lang="zh-CN" altLang="en-US"/>
            </a:p>
          </p:txBody>
        </p:sp>
        <p:sp>
          <p:nvSpPr>
            <p:cNvPr id="9220" name="Text Box 13"/>
            <p:cNvSpPr/>
            <p:nvPr>
              <p:custDataLst>
                <p:tags r:id="rId6"/>
              </p:custDataLst>
            </p:nvPr>
          </p:nvSpPr>
          <p:spPr>
            <a:xfrm>
              <a:off x="176" y="546"/>
              <a:ext cx="589" cy="36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pPr>
              <a:r>
                <a:rPr lang="zh-CN" altLang="en-US" sz="3200" b="1">
                  <a:solidFill>
                    <a:srgbClr val="FF0000"/>
                  </a:solidFill>
                  <a:latin typeface="Tahoma" pitchFamily="34" charset="0"/>
                </a:rPr>
                <a:t>浓度</a:t>
              </a:r>
              <a:endParaRPr lang="zh-CN" altLang="en-US" sz="3200" b="1">
                <a:solidFill>
                  <a:srgbClr val="FF0000"/>
                </a:solidFill>
                <a:latin typeface="Tahoma" pitchFamily="34" charset="0"/>
              </a:endParaRPr>
            </a:p>
          </p:txBody>
        </p:sp>
      </p:grpSp>
      <p:sp>
        <p:nvSpPr>
          <p:cNvPr id="9221" name="Rectangle 3"/>
          <p:cNvSpPr>
            <a:spLocks noChangeArrowheads="1"/>
          </p:cNvSpPr>
          <p:nvPr>
            <p:custDataLst>
              <p:tags r:id="rId7"/>
            </p:custDataLst>
          </p:nvPr>
        </p:nvSpPr>
        <p:spPr bwMode="auto">
          <a:xfrm>
            <a:off x="1382713" y="598488"/>
            <a:ext cx="3884613" cy="523875"/>
          </a:xfrm>
          <a:prstGeom prst="rect">
            <a:avLst/>
          </a:prstGeom>
          <a:noFill/>
          <a:ln w="9525">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en-US" altLang="zh-CN" sz="2800" b="1" spc="0">
                <a:solidFill>
                  <a:srgbClr val="FF0000"/>
                </a:solidFill>
                <a:latin typeface="微软雅黑" pitchFamily="34" charset="-122"/>
                <a:ea typeface="微软雅黑" pitchFamily="34" charset="-122"/>
              </a:rPr>
              <a:t>1.</a:t>
            </a:r>
            <a:r>
              <a:rPr lang="zh-CN" altLang="en-US" sz="2800" b="1" spc="0">
                <a:solidFill>
                  <a:srgbClr val="FF0000"/>
                </a:solidFill>
                <a:latin typeface="微软雅黑" pitchFamily="34" charset="-122"/>
              </a:rPr>
              <a:t>改变弱电解质浓度</a:t>
            </a:r>
            <a:endParaRPr lang="zh-CN" altLang="en-US" sz="2800" b="1">
              <a:solidFill>
                <a:srgbClr val="FF0000"/>
              </a:solidFill>
              <a:latin typeface="微软雅黑" pitchFamily="34" charset="-122"/>
            </a:endParaRPr>
          </a:p>
        </p:txBody>
      </p:sp>
      <p:sp>
        <p:nvSpPr>
          <p:cNvPr id="9222" name="Rectangle 4"/>
          <p:cNvSpPr>
            <a:spLocks noChangeArrowheads="1"/>
          </p:cNvSpPr>
          <p:nvPr>
            <p:custDataLst>
              <p:tags r:id="rId8"/>
            </p:custDataLst>
          </p:nvPr>
        </p:nvSpPr>
        <p:spPr bwMode="auto">
          <a:xfrm>
            <a:off x="1325563" y="2120900"/>
            <a:ext cx="3217863" cy="523875"/>
          </a:xfrm>
          <a:prstGeom prst="rect">
            <a:avLst/>
          </a:prstGeom>
          <a:noFill/>
          <a:ln w="9525">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en-US" altLang="zh-CN" sz="2800" b="1" spc="0">
                <a:solidFill>
                  <a:srgbClr val="FF0000"/>
                </a:solidFill>
                <a:latin typeface="微软雅黑" pitchFamily="34" charset="-122"/>
                <a:ea typeface="微软雅黑" pitchFamily="34" charset="-122"/>
              </a:rPr>
              <a:t>2.</a:t>
            </a:r>
            <a:r>
              <a:rPr lang="zh-CN" altLang="en-US" sz="2800" b="1" spc="0">
                <a:solidFill>
                  <a:srgbClr val="FF0000"/>
                </a:solidFill>
                <a:latin typeface="微软雅黑" pitchFamily="34" charset="-122"/>
              </a:rPr>
              <a:t>同离子效应</a:t>
            </a:r>
            <a:r>
              <a:rPr lang="en-US" altLang="zh-CN" sz="2800" b="1" spc="0">
                <a:solidFill>
                  <a:srgbClr val="FF0000"/>
                </a:solidFill>
                <a:latin typeface="微软雅黑" pitchFamily="34" charset="-122"/>
                <a:ea typeface="微软雅黑" pitchFamily="34" charset="-122"/>
              </a:rPr>
              <a:t>:</a:t>
            </a:r>
            <a:endParaRPr lang="en-US" altLang="zh-CN" sz="2800" b="1">
              <a:solidFill>
                <a:srgbClr val="FF0000"/>
              </a:solidFill>
              <a:latin typeface="微软雅黑" pitchFamily="34" charset="-122"/>
              <a:ea typeface="微软雅黑" pitchFamily="34" charset="-122"/>
            </a:endParaRPr>
          </a:p>
        </p:txBody>
      </p:sp>
      <p:sp>
        <p:nvSpPr>
          <p:cNvPr id="9223" name="Rectangle 5"/>
          <p:cNvSpPr>
            <a:spLocks noChangeArrowheads="1"/>
          </p:cNvSpPr>
          <p:nvPr>
            <p:custDataLst>
              <p:tags r:id="rId9"/>
            </p:custDataLst>
          </p:nvPr>
        </p:nvSpPr>
        <p:spPr bwMode="auto">
          <a:xfrm>
            <a:off x="1630363" y="3097213"/>
            <a:ext cx="5856288" cy="519113"/>
          </a:xfrm>
          <a:prstGeom prst="rect">
            <a:avLst/>
          </a:prstGeom>
          <a:noFill/>
          <a:ln w="9525">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zh-CN" altLang="en-US" sz="2800" b="1" spc="0">
                <a:latin typeface="微软雅黑" pitchFamily="34" charset="-122"/>
              </a:rPr>
              <a:t>②</a:t>
            </a:r>
            <a:r>
              <a:rPr lang="zh-CN" altLang="en-US" sz="2800" b="1" spc="0">
                <a:latin typeface="Tahoma" pitchFamily="34" charset="0"/>
              </a:rPr>
              <a:t>减小生成的离子的浓度</a:t>
            </a:r>
            <a:endParaRPr lang="zh-CN" altLang="en-US" sz="2800" b="1">
              <a:latin typeface="Tahoma" pitchFamily="34" charset="0"/>
            </a:endParaRPr>
          </a:p>
        </p:txBody>
      </p:sp>
      <p:sp>
        <p:nvSpPr>
          <p:cNvPr id="9224" name="Text Box 6"/>
          <p:cNvSpPr/>
          <p:nvPr>
            <p:custDataLst>
              <p:tags r:id="rId10"/>
            </p:custDataLst>
          </p:nvPr>
        </p:nvSpPr>
        <p:spPr>
          <a:xfrm>
            <a:off x="6129338" y="2578100"/>
            <a:ext cx="2449512" cy="51911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buClrTx/>
              <a:buFontTx/>
            </a:pPr>
            <a:r>
              <a:rPr lang="zh-CN" altLang="en-US" sz="2800" b="1">
                <a:solidFill>
                  <a:srgbClr val="0000FF"/>
                </a:solidFill>
                <a:latin typeface="微软雅黑" pitchFamily="34" charset="-122"/>
              </a:rPr>
              <a:t>逆向移动</a:t>
            </a:r>
            <a:endParaRPr lang="en-US" altLang="zh-CN" sz="2800" b="1">
              <a:solidFill>
                <a:srgbClr val="0000FF"/>
              </a:solidFill>
              <a:latin typeface="微软雅黑" pitchFamily="34" charset="-122"/>
              <a:ea typeface="微软雅黑" pitchFamily="34" charset="-122"/>
            </a:endParaRPr>
          </a:p>
        </p:txBody>
      </p:sp>
      <p:sp>
        <p:nvSpPr>
          <p:cNvPr id="9225" name="Text Box 7"/>
          <p:cNvSpPr/>
          <p:nvPr>
            <p:custDataLst>
              <p:tags r:id="rId11"/>
            </p:custDataLst>
          </p:nvPr>
        </p:nvSpPr>
        <p:spPr>
          <a:xfrm>
            <a:off x="6157913" y="3068638"/>
            <a:ext cx="2071687" cy="51911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buClrTx/>
              <a:buFontTx/>
            </a:pPr>
            <a:r>
              <a:rPr lang="zh-CN" altLang="en-US" sz="2800" b="1">
                <a:solidFill>
                  <a:srgbClr val="0000FF"/>
                </a:solidFill>
                <a:latin typeface="微软雅黑" pitchFamily="34" charset="-122"/>
              </a:rPr>
              <a:t>正向移动</a:t>
            </a:r>
            <a:endParaRPr lang="en-US" altLang="zh-CN" sz="2800" b="1">
              <a:solidFill>
                <a:srgbClr val="0000FF"/>
              </a:solidFill>
              <a:latin typeface="微软雅黑" pitchFamily="34" charset="-122"/>
              <a:ea typeface="微软雅黑" pitchFamily="34" charset="-122"/>
            </a:endParaRPr>
          </a:p>
        </p:txBody>
      </p:sp>
      <p:sp>
        <p:nvSpPr>
          <p:cNvPr id="9226" name="Text Box 8"/>
          <p:cNvSpPr/>
          <p:nvPr>
            <p:custDataLst>
              <p:tags r:id="rId12"/>
            </p:custDataLst>
          </p:nvPr>
        </p:nvSpPr>
        <p:spPr>
          <a:xfrm>
            <a:off x="47625" y="3759200"/>
            <a:ext cx="1552575" cy="57943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buClrTx/>
              <a:buFontTx/>
            </a:pPr>
            <a:r>
              <a:rPr lang="zh-CN" altLang="en-US" sz="3200" b="1">
                <a:solidFill>
                  <a:srgbClr val="FF0000"/>
                </a:solidFill>
                <a:latin typeface="微软雅黑" pitchFamily="34" charset="-122"/>
              </a:rPr>
              <a:t>温度</a:t>
            </a:r>
            <a:r>
              <a:rPr lang="en-US" altLang="zh-CN" sz="3200" b="1">
                <a:solidFill>
                  <a:srgbClr val="FF0000"/>
                </a:solidFill>
                <a:latin typeface="微软雅黑" pitchFamily="34" charset="-122"/>
                <a:ea typeface="微软雅黑" pitchFamily="34" charset="-122"/>
              </a:rPr>
              <a:t>:</a:t>
            </a:r>
            <a:endParaRPr lang="zh-CN" altLang="en-US" sz="3200" b="1">
              <a:solidFill>
                <a:srgbClr val="FF0000"/>
              </a:solidFill>
              <a:latin typeface="微软雅黑" pitchFamily="34" charset="-122"/>
            </a:endParaRPr>
          </a:p>
        </p:txBody>
      </p:sp>
      <p:sp>
        <p:nvSpPr>
          <p:cNvPr id="9227" name="Text Box 9"/>
          <p:cNvSpPr/>
          <p:nvPr>
            <p:custDataLst>
              <p:tags r:id="rId13"/>
            </p:custDataLst>
          </p:nvPr>
        </p:nvSpPr>
        <p:spPr>
          <a:xfrm>
            <a:off x="1208088" y="3743325"/>
            <a:ext cx="7069137" cy="57943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spcBef>
                <a:spcPct val="50000"/>
              </a:spcBef>
              <a:buClrTx/>
              <a:buFontTx/>
            </a:pPr>
            <a:r>
              <a:rPr lang="zh-CN" altLang="en-US" sz="3200" b="1">
                <a:latin typeface="微软雅黑" pitchFamily="34" charset="-122"/>
              </a:rPr>
              <a:t>电离</a:t>
            </a:r>
            <a:r>
              <a:rPr lang="zh-CN" altLang="en-US" sz="3200" b="1">
                <a:solidFill>
                  <a:srgbClr val="FF0000"/>
                </a:solidFill>
                <a:latin typeface="微软雅黑" pitchFamily="34" charset="-122"/>
              </a:rPr>
              <a:t>吸热</a:t>
            </a:r>
            <a:r>
              <a:rPr lang="en-US" altLang="zh-CN" sz="3200" b="1">
                <a:solidFill>
                  <a:srgbClr val="FF0000"/>
                </a:solidFill>
                <a:latin typeface="微软雅黑" pitchFamily="34" charset="-122"/>
                <a:ea typeface="微软雅黑" pitchFamily="34" charset="-122"/>
              </a:rPr>
              <a:t>,</a:t>
            </a:r>
            <a:r>
              <a:rPr lang="zh-CN" altLang="en-US" sz="3200" b="1">
                <a:solidFill>
                  <a:srgbClr val="FF0000"/>
                </a:solidFill>
                <a:latin typeface="微软雅黑" pitchFamily="34" charset="-122"/>
              </a:rPr>
              <a:t>升高温度</a:t>
            </a:r>
            <a:r>
              <a:rPr lang="en-US" altLang="zh-CN" sz="3200" b="1">
                <a:solidFill>
                  <a:srgbClr val="FF0000"/>
                </a:solidFill>
                <a:latin typeface="微软雅黑" pitchFamily="34" charset="-122"/>
                <a:ea typeface="微软雅黑" pitchFamily="34" charset="-122"/>
              </a:rPr>
              <a:t>,</a:t>
            </a:r>
            <a:r>
              <a:rPr lang="zh-CN" altLang="en-US" sz="3200" b="1">
                <a:solidFill>
                  <a:srgbClr val="FF0000"/>
                </a:solidFill>
                <a:latin typeface="微软雅黑" pitchFamily="34" charset="-122"/>
              </a:rPr>
              <a:t>平衡正向移动</a:t>
            </a:r>
            <a:endParaRPr lang="zh-CN" altLang="en-US" sz="3200" b="1">
              <a:solidFill>
                <a:srgbClr val="FF0000"/>
              </a:solidFill>
              <a:latin typeface="微软雅黑" pitchFamily="34" charset="-122"/>
            </a:endParaRPr>
          </a:p>
        </p:txBody>
      </p:sp>
      <p:sp>
        <p:nvSpPr>
          <p:cNvPr id="9228" name="Rectangle 10"/>
          <p:cNvSpPr>
            <a:spLocks noChangeArrowheads="1"/>
          </p:cNvSpPr>
          <p:nvPr>
            <p:custDataLst>
              <p:tags r:id="rId14"/>
            </p:custDataLst>
          </p:nvPr>
        </p:nvSpPr>
        <p:spPr bwMode="auto">
          <a:xfrm>
            <a:off x="1630363" y="2589213"/>
            <a:ext cx="4133850" cy="523875"/>
          </a:xfrm>
          <a:prstGeom prst="rect">
            <a:avLst/>
          </a:prstGeom>
          <a:noFill/>
          <a:ln w="9525">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zh-CN" altLang="en-US" sz="2800" b="1" spc="0">
                <a:latin typeface="微软雅黑" pitchFamily="34" charset="-122"/>
              </a:rPr>
              <a:t>①</a:t>
            </a:r>
            <a:r>
              <a:rPr lang="zh-CN" altLang="en-US" sz="2800" b="1" spc="0">
                <a:latin typeface="Tahoma" pitchFamily="34" charset="0"/>
              </a:rPr>
              <a:t>增大生成的离子的浓度</a:t>
            </a:r>
            <a:endParaRPr lang="zh-CN" altLang="en-US" sz="2800" b="1">
              <a:latin typeface="Tahoma" pitchFamily="34" charset="0"/>
            </a:endParaRPr>
          </a:p>
        </p:txBody>
      </p:sp>
      <p:sp>
        <p:nvSpPr>
          <p:cNvPr id="9229" name="Rectangle 14"/>
          <p:cNvSpPr>
            <a:spLocks noChangeArrowheads="1"/>
          </p:cNvSpPr>
          <p:nvPr>
            <p:custDataLst>
              <p:tags r:id="rId15"/>
            </p:custDataLst>
          </p:nvPr>
        </p:nvSpPr>
        <p:spPr bwMode="auto">
          <a:xfrm>
            <a:off x="1563688" y="1060450"/>
            <a:ext cx="6135688" cy="523875"/>
          </a:xfrm>
          <a:prstGeom prst="rect">
            <a:avLst/>
          </a:prstGeom>
          <a:noFill/>
          <a:ln w="9525">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buClrTx/>
              <a:buFontTx/>
            </a:pPr>
            <a:r>
              <a:rPr lang="zh-CN" altLang="en-US" sz="2800" b="1" spc="0">
                <a:latin typeface="微软雅黑" pitchFamily="34" charset="-122"/>
              </a:rPr>
              <a:t>①加水稀释</a:t>
            </a:r>
            <a:r>
              <a:rPr lang="en-US" altLang="zh-CN" sz="2800" b="1" spc="0">
                <a:latin typeface="微软雅黑" pitchFamily="34" charset="-122"/>
                <a:ea typeface="微软雅黑" pitchFamily="34" charset="-122"/>
              </a:rPr>
              <a:t>:</a:t>
            </a:r>
            <a:r>
              <a:rPr lang="zh-CN" altLang="en-US" sz="2800" b="1" spc="0">
                <a:latin typeface="微软雅黑" pitchFamily="34" charset="-122"/>
              </a:rPr>
              <a:t>正向移动</a:t>
            </a:r>
            <a:r>
              <a:rPr lang="en-US" altLang="zh-CN" sz="2800" b="1" spc="0">
                <a:latin typeface="微软雅黑" pitchFamily="34" charset="-122"/>
                <a:ea typeface="微软雅黑" pitchFamily="34" charset="-122"/>
              </a:rPr>
              <a:t>,</a:t>
            </a:r>
            <a:r>
              <a:rPr lang="zh-CN" altLang="en-US" sz="2800" b="1" spc="0">
                <a:latin typeface="微软雅黑" pitchFamily="34" charset="-122"/>
              </a:rPr>
              <a:t>电离程度增大。</a:t>
            </a:r>
            <a:endParaRPr lang="en-US" altLang="zh-CN" sz="2800" b="1">
              <a:latin typeface="微软雅黑" pitchFamily="34" charset="-122"/>
              <a:ea typeface="微软雅黑" pitchFamily="34" charset="-122"/>
            </a:endParaRPr>
          </a:p>
        </p:txBody>
      </p:sp>
      <p:sp>
        <p:nvSpPr>
          <p:cNvPr id="9230" name="Rectangle 15"/>
          <p:cNvSpPr>
            <a:spLocks noChangeArrowheads="1"/>
          </p:cNvSpPr>
          <p:nvPr>
            <p:custDataLst>
              <p:tags r:id="rId16"/>
            </p:custDataLst>
          </p:nvPr>
        </p:nvSpPr>
        <p:spPr bwMode="auto">
          <a:xfrm>
            <a:off x="1574800" y="1563688"/>
            <a:ext cx="6135688" cy="523875"/>
          </a:xfrm>
          <a:prstGeom prst="rect">
            <a:avLst/>
          </a:prstGeom>
          <a:noFill/>
          <a:ln w="9525">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eaLnBrk="0" hangingPunct="0">
              <a:spcBef>
                <a:spcPct val="50000"/>
              </a:spcBef>
              <a:buClrTx/>
              <a:buFontTx/>
            </a:pPr>
            <a:r>
              <a:rPr lang="zh-CN" altLang="en-US" sz="2800" b="1" spc="0">
                <a:latin typeface="微软雅黑" pitchFamily="34" charset="-122"/>
              </a:rPr>
              <a:t>②增大浓度</a:t>
            </a:r>
            <a:r>
              <a:rPr lang="en-US" altLang="zh-CN" sz="2800" b="1" spc="0">
                <a:latin typeface="微软雅黑" pitchFamily="34" charset="-122"/>
                <a:ea typeface="微软雅黑" pitchFamily="34" charset="-122"/>
              </a:rPr>
              <a:t>:</a:t>
            </a:r>
            <a:r>
              <a:rPr lang="zh-CN" altLang="en-US" sz="2800" b="1" spc="0">
                <a:latin typeface="微软雅黑" pitchFamily="34" charset="-122"/>
              </a:rPr>
              <a:t>正向移动</a:t>
            </a:r>
            <a:r>
              <a:rPr lang="en-US" altLang="zh-CN" sz="2800" b="1" spc="0">
                <a:latin typeface="微软雅黑" pitchFamily="34" charset="-122"/>
                <a:ea typeface="微软雅黑" pitchFamily="34" charset="-122"/>
              </a:rPr>
              <a:t>,</a:t>
            </a:r>
            <a:r>
              <a:rPr lang="zh-CN" altLang="en-US" sz="2800" b="1" spc="0">
                <a:latin typeface="微软雅黑" pitchFamily="34" charset="-122"/>
              </a:rPr>
              <a:t>电离程度减小。</a:t>
            </a:r>
            <a:endParaRPr lang="en-US" altLang="zh-CN" sz="2800" b="1">
              <a:latin typeface="微软雅黑" pitchFamily="34" charset="-122"/>
              <a:ea typeface="微软雅黑" pitchFamily="34" charset="-122"/>
            </a:endParaRPr>
          </a:p>
        </p:txBody>
      </p:sp>
      <p:sp>
        <p:nvSpPr>
          <p:cNvPr id="9231" name="Text Box 16"/>
          <p:cNvSpPr/>
          <p:nvPr>
            <p:custDataLst>
              <p:tags r:id="rId17"/>
            </p:custDataLst>
          </p:nvPr>
        </p:nvSpPr>
        <p:spPr>
          <a:xfrm>
            <a:off x="-238125" y="4391025"/>
            <a:ext cx="11795125" cy="127476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nSpc>
                <a:spcPct val="120000"/>
              </a:lnSpc>
              <a:spcBef>
                <a:spcPct val="0"/>
              </a:spcBef>
              <a:buClrTx/>
              <a:buFontTx/>
            </a:pPr>
            <a:r>
              <a:rPr lang="en-US" altLang="zh-CN" sz="3200" b="1">
                <a:solidFill>
                  <a:srgbClr val="FF0000"/>
                </a:solidFill>
                <a:latin typeface="微软雅黑" pitchFamily="34" charset="-122"/>
                <a:ea typeface="微软雅黑" pitchFamily="34" charset="-122"/>
              </a:rPr>
              <a:t>【</a:t>
            </a:r>
            <a:r>
              <a:rPr lang="zh-CN" altLang="en-US" sz="3200" b="1">
                <a:solidFill>
                  <a:srgbClr val="FF0000"/>
                </a:solidFill>
                <a:latin typeface="微软雅黑" pitchFamily="34" charset="-122"/>
              </a:rPr>
              <a:t>规律</a:t>
            </a:r>
            <a:r>
              <a:rPr lang="en-US" altLang="zh-CN" sz="3200" b="1">
                <a:solidFill>
                  <a:srgbClr val="FF0000"/>
                </a:solidFill>
                <a:latin typeface="微软雅黑" pitchFamily="34" charset="-122"/>
                <a:ea typeface="微软雅黑" pitchFamily="34" charset="-122"/>
              </a:rPr>
              <a:t>】1.</a:t>
            </a:r>
            <a:r>
              <a:rPr lang="zh-CN" altLang="en-US" sz="3200" b="1">
                <a:latin typeface="微软雅黑" pitchFamily="34" charset="-122"/>
              </a:rPr>
              <a:t>越稀越电离      </a:t>
            </a:r>
            <a:r>
              <a:rPr lang="en-US" altLang="zh-CN" sz="3200" b="1">
                <a:solidFill>
                  <a:srgbClr val="FF0000"/>
                </a:solidFill>
                <a:latin typeface="微软雅黑" pitchFamily="34" charset="-122"/>
                <a:ea typeface="微软雅黑" pitchFamily="34" charset="-122"/>
              </a:rPr>
              <a:t>2.</a:t>
            </a:r>
            <a:r>
              <a:rPr lang="zh-CN" altLang="en-US" sz="3200" b="1">
                <a:latin typeface="微软雅黑" pitchFamily="34" charset="-122"/>
              </a:rPr>
              <a:t>越热越电离</a:t>
            </a:r>
            <a:r>
              <a:rPr lang="zh-CN" altLang="en-US" sz="3200" b="1">
                <a:solidFill>
                  <a:srgbClr val="0000FF"/>
                </a:solidFill>
                <a:latin typeface="微软雅黑" pitchFamily="34" charset="-122"/>
              </a:rPr>
              <a:t> </a:t>
            </a:r>
            <a:endParaRPr lang="en-US" altLang="zh-CN" sz="3200" b="1">
              <a:solidFill>
                <a:srgbClr val="0000FF"/>
              </a:solidFill>
              <a:latin typeface="微软雅黑" pitchFamily="34" charset="-122"/>
              <a:ea typeface="微软雅黑" pitchFamily="34" charset="-122"/>
            </a:endParaRPr>
          </a:p>
          <a:p>
            <a:pPr lvl="0">
              <a:lnSpc>
                <a:spcPct val="120000"/>
              </a:lnSpc>
              <a:spcBef>
                <a:spcPct val="0"/>
              </a:spcBef>
              <a:buClrTx/>
              <a:buFontTx/>
            </a:pPr>
            <a:r>
              <a:rPr lang="en-US" altLang="zh-CN" sz="3200" b="1">
                <a:solidFill>
                  <a:srgbClr val="0000FF"/>
                </a:solidFill>
                <a:latin typeface="微软雅黑" pitchFamily="34" charset="-122"/>
                <a:ea typeface="微软雅黑" pitchFamily="34" charset="-122"/>
              </a:rPr>
              <a:t>              </a:t>
            </a:r>
            <a:r>
              <a:rPr lang="en-US" altLang="zh-CN" sz="3200" b="1">
                <a:solidFill>
                  <a:srgbClr val="FF0000"/>
                </a:solidFill>
                <a:latin typeface="微软雅黑" pitchFamily="34" charset="-122"/>
                <a:ea typeface="微软雅黑" pitchFamily="34" charset="-122"/>
              </a:rPr>
              <a:t>3.</a:t>
            </a:r>
            <a:r>
              <a:rPr lang="zh-CN" altLang="en-US" sz="3200" b="1">
                <a:solidFill>
                  <a:srgbClr val="0000FF"/>
                </a:solidFill>
                <a:latin typeface="微软雅黑" pitchFamily="34" charset="-122"/>
              </a:rPr>
              <a:t>增加同离子浓度抑制电离</a:t>
            </a:r>
            <a:r>
              <a:rPr lang="en-US" altLang="zh-CN" sz="3200" b="1">
                <a:solidFill>
                  <a:srgbClr val="0000FF"/>
                </a:solidFill>
                <a:latin typeface="微软雅黑" pitchFamily="34" charset="-122"/>
                <a:ea typeface="微软雅黑" pitchFamily="34" charset="-122"/>
              </a:rPr>
              <a:t>,</a:t>
            </a:r>
            <a:r>
              <a:rPr lang="zh-CN" altLang="en-US" sz="3200" b="1">
                <a:solidFill>
                  <a:srgbClr val="0000FF"/>
                </a:solidFill>
                <a:latin typeface="微软雅黑" pitchFamily="34" charset="-122"/>
              </a:rPr>
              <a:t>减小同离子浓度促进电离。</a:t>
            </a:r>
            <a:endParaRPr lang="zh-CN" altLang="en-US" sz="3200" b="1">
              <a:solidFill>
                <a:srgbClr val="0000FF"/>
              </a:solidFill>
              <a:latin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7"/>
                                        </p:tgtEl>
                                        <p:attrNameLst>
                                          <p:attrName>style.visibility</p:attrName>
                                        </p:attrNameLst>
                                      </p:cBhvr>
                                      <p:to>
                                        <p:strVal val="visible"/>
                                      </p:to>
                                    </p:set>
                                    <p:animEffect transition="in" filter="blinds(horizontal)">
                                      <p:cBhvr>
                                        <p:cTn id="7" dur="500" fill="hold"/>
                                        <p:tgtEl>
                                          <p:spTgt spid="921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18"/>
                                        </p:tgtEl>
                                        <p:attrNameLst>
                                          <p:attrName>style.visibility</p:attrName>
                                        </p:attrNameLst>
                                      </p:cBhvr>
                                      <p:to>
                                        <p:strVal val="visible"/>
                                      </p:to>
                                    </p:set>
                                    <p:animEffect transition="in" filter="blinds(horizontal)">
                                      <p:cBhvr>
                                        <p:cTn id="12" dur="500" fill="hold"/>
                                        <p:tgtEl>
                                          <p:spTgt spid="921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26"/>
                                        </p:tgtEl>
                                        <p:attrNameLst>
                                          <p:attrName>style.visibility</p:attrName>
                                        </p:attrNameLst>
                                      </p:cBhvr>
                                      <p:to>
                                        <p:strVal val="visible"/>
                                      </p:to>
                                    </p:set>
                                    <p:animEffect transition="in" filter="blinds(horizontal)">
                                      <p:cBhvr>
                                        <p:cTn id="17" dur="500" fill="hold"/>
                                        <p:tgtEl>
                                          <p:spTgt spid="922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21"/>
                                        </p:tgtEl>
                                        <p:attrNameLst>
                                          <p:attrName>style.visibility</p:attrName>
                                        </p:attrNameLst>
                                      </p:cBhvr>
                                      <p:to>
                                        <p:strVal val="visible"/>
                                      </p:to>
                                    </p:set>
                                    <p:animEffect transition="in" filter="blinds(horizontal)">
                                      <p:cBhvr>
                                        <p:cTn id="22" dur="500" fill="hold"/>
                                        <p:tgtEl>
                                          <p:spTgt spid="922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229"/>
                                        </p:tgtEl>
                                        <p:attrNameLst>
                                          <p:attrName>style.visibility</p:attrName>
                                        </p:attrNameLst>
                                      </p:cBhvr>
                                      <p:to>
                                        <p:strVal val="visible"/>
                                      </p:to>
                                    </p:set>
                                    <p:animEffect transition="in" filter="blinds(horizontal)">
                                      <p:cBhvr>
                                        <p:cTn id="27" dur="500" fill="hold"/>
                                        <p:tgtEl>
                                          <p:spTgt spid="922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230"/>
                                        </p:tgtEl>
                                        <p:attrNameLst>
                                          <p:attrName>style.visibility</p:attrName>
                                        </p:attrNameLst>
                                      </p:cBhvr>
                                      <p:to>
                                        <p:strVal val="visible"/>
                                      </p:to>
                                    </p:set>
                                    <p:animEffect transition="in" filter="blinds(horizontal)">
                                      <p:cBhvr>
                                        <p:cTn id="32" dur="500" fill="hold"/>
                                        <p:tgtEl>
                                          <p:spTgt spid="923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222"/>
                                        </p:tgtEl>
                                        <p:attrNameLst>
                                          <p:attrName>style.visibility</p:attrName>
                                        </p:attrNameLst>
                                      </p:cBhvr>
                                      <p:to>
                                        <p:strVal val="visible"/>
                                      </p:to>
                                    </p:set>
                                    <p:animEffect transition="in" filter="blinds(horizontal)">
                                      <p:cBhvr>
                                        <p:cTn id="37" dur="500" fill="hold"/>
                                        <p:tgtEl>
                                          <p:spTgt spid="9222"/>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228"/>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after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9224"/>
                                        </p:tgtEl>
                                        <p:attrNameLst>
                                          <p:attrName>style.visibility</p:attrName>
                                        </p:attrNameLst>
                                      </p:cBhvr>
                                      <p:to>
                                        <p:strVal val="visible"/>
                                      </p:to>
                                    </p:set>
                                    <p:animEffect transition="in" filter="blinds(horizontal)">
                                      <p:cBhvr>
                                        <p:cTn id="46" dur="500" fill="hold"/>
                                        <p:tgtEl>
                                          <p:spTgt spid="9224"/>
                                        </p:tgtEl>
                                      </p:cBhvr>
                                    </p:animEffect>
                                  </p:childTnLst>
                                </p:cTn>
                              </p:par>
                            </p:childTnLst>
                          </p:cTn>
                        </p:par>
                      </p:childTnLst>
                    </p:cTn>
                  </p:par>
                  <p:par>
                    <p:cTn id="47" fill="hold" nodeType="clickPar">
                      <p:stCondLst>
                        <p:cond delay="indefinite"/>
                      </p:stCondLst>
                      <p:childTnLst>
                        <p:par>
                          <p:cTn id="48" fill="hold" nodeType="after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9223"/>
                                        </p:tgtEl>
                                        <p:attrNameLst>
                                          <p:attrName>style.visibility</p:attrName>
                                        </p:attrNameLst>
                                      </p:cBhvr>
                                      <p:to>
                                        <p:strVal val="visible"/>
                                      </p:to>
                                    </p:set>
                                    <p:animEffect transition="in" filter="blinds(horizontal)">
                                      <p:cBhvr>
                                        <p:cTn id="51" dur="500" fill="hold"/>
                                        <p:tgtEl>
                                          <p:spTgt spid="9223"/>
                                        </p:tgtEl>
                                      </p:cBhvr>
                                    </p:animEffect>
                                  </p:childTnLst>
                                </p:cTn>
                              </p:par>
                            </p:childTnLst>
                          </p:cTn>
                        </p:par>
                      </p:childTnLst>
                    </p:cTn>
                  </p:par>
                  <p:par>
                    <p:cTn id="52" fill="hold" nodeType="clickPar">
                      <p:stCondLst>
                        <p:cond delay="indefinite"/>
                      </p:stCondLst>
                      <p:childTnLst>
                        <p:par>
                          <p:cTn id="53" fill="hold" nodeType="after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9225"/>
                                        </p:tgtEl>
                                        <p:attrNameLst>
                                          <p:attrName>style.visibility</p:attrName>
                                        </p:attrNameLst>
                                      </p:cBhvr>
                                      <p:to>
                                        <p:strVal val="visible"/>
                                      </p:to>
                                    </p:set>
                                    <p:animEffect transition="in" filter="blinds(horizontal)">
                                      <p:cBhvr>
                                        <p:cTn id="56" dur="500" fill="hold"/>
                                        <p:tgtEl>
                                          <p:spTgt spid="9225"/>
                                        </p:tgtEl>
                                      </p:cBhvr>
                                    </p:animEffect>
                                  </p:childTnLst>
                                </p:cTn>
                              </p:par>
                            </p:childTnLst>
                          </p:cTn>
                        </p:par>
                      </p:childTnLst>
                    </p:cTn>
                  </p:par>
                  <p:par>
                    <p:cTn id="57" fill="hold" nodeType="clickPar">
                      <p:stCondLst>
                        <p:cond delay="indefinite"/>
                      </p:stCondLst>
                      <p:childTnLst>
                        <p:par>
                          <p:cTn id="58" fill="hold" nodeType="after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9227"/>
                                        </p:tgtEl>
                                        <p:attrNameLst>
                                          <p:attrName>style.visibility</p:attrName>
                                        </p:attrNameLst>
                                      </p:cBhvr>
                                      <p:to>
                                        <p:strVal val="visible"/>
                                      </p:to>
                                    </p:set>
                                    <p:animEffect transition="in" filter="blinds(horizontal)">
                                      <p:cBhvr>
                                        <p:cTn id="61" dur="500" fill="hold"/>
                                        <p:tgtEl>
                                          <p:spTgt spid="9227"/>
                                        </p:tgtEl>
                                      </p:cBhvr>
                                    </p:animEffect>
                                  </p:childTnLst>
                                </p:cTn>
                              </p:par>
                            </p:childTnLst>
                          </p:cTn>
                        </p:par>
                      </p:childTnLst>
                    </p:cTn>
                  </p:par>
                  <p:par>
                    <p:cTn id="62" fill="hold" nodeType="clickPar">
                      <p:stCondLst>
                        <p:cond delay="indefinite"/>
                      </p:stCondLst>
                      <p:childTnLst>
                        <p:par>
                          <p:cTn id="63" fill="hold" nodeType="afterGroup">
                            <p:stCondLst>
                              <p:cond delay="0"/>
                            </p:stCondLst>
                            <p:childTnLst>
                              <p:par>
                                <p:cTn id="64" presetID="51" presetClass="entr" presetSubtype="0" fill="hold" grpId="0" nodeType="clickEffect">
                                  <p:stCondLst>
                                    <p:cond delay="0"/>
                                  </p:stCondLst>
                                  <p:childTnLst>
                                    <p:set>
                                      <p:cBhvr>
                                        <p:cTn id="65" dur="1" fill="hold">
                                          <p:stCondLst>
                                            <p:cond delay="0"/>
                                          </p:stCondLst>
                                        </p:cTn>
                                        <p:tgtEl>
                                          <p:spTgt spid="9231"/>
                                        </p:tgtEl>
                                        <p:attrNameLst>
                                          <p:attrName>style.visibility</p:attrName>
                                        </p:attrNameLst>
                                      </p:cBhvr>
                                      <p:to>
                                        <p:strVal val="visible"/>
                                      </p:to>
                                    </p:set>
                                    <p:animEffect transition="in" filter="fade">
                                      <p:cBhvr>
                                        <p:cTn id="66" dur="770" decel="100000" fill="hold"/>
                                        <p:tgtEl>
                                          <p:spTgt spid="9231"/>
                                        </p:tgtEl>
                                      </p:cBhvr>
                                    </p:animEffect>
                                    <p:animScale>
                                      <p:cBhvr>
                                        <p:cTn id="67" dur="770" decel="100000" fill="hold"/>
                                        <p:tgtEl>
                                          <p:spTgt spid="9231"/>
                                        </p:tgtEl>
                                      </p:cBhvr>
                                      <p:from x="10000" y="10000"/>
                                      <p:to x="200000" y="450000"/>
                                    </p:animScale>
                                    <p:animScale>
                                      <p:cBhvr>
                                        <p:cTn id="68" dur="1230" accel="100000" fill="hold">
                                          <p:stCondLst>
                                            <p:cond delay="770"/>
                                          </p:stCondLst>
                                        </p:cTn>
                                        <p:tgtEl>
                                          <p:spTgt spid="9231"/>
                                        </p:tgtEl>
                                      </p:cBhvr>
                                      <p:from x="200000" y="450000"/>
                                      <p:to x="100000" y="100000"/>
                                    </p:animScale>
                                    <p:set>
                                      <p:cBhvr>
                                        <p:cTn id="69" dur="770" fill="hold"/>
                                        <p:tgtEl>
                                          <p:spTgt spid="9231"/>
                                        </p:tgtEl>
                                        <p:attrNameLst>
                                          <p:attrName>ppt_x</p:attrName>
                                        </p:attrNameLst>
                                      </p:cBhvr>
                                      <p:to>
                                        <p:strVal val="(0.5)"/>
                                      </p:to>
                                    </p:set>
                                    <p:anim from="(0.5)" to="(#ppt_x)" calcmode="lin" valueType="num">
                                      <p:cBhvr>
                                        <p:cTn id="70" dur="1230" accel="100000" fill="hold">
                                          <p:stCondLst>
                                            <p:cond delay="770"/>
                                          </p:stCondLst>
                                        </p:cTn>
                                        <p:tgtEl>
                                          <p:spTgt spid="9231"/>
                                        </p:tgtEl>
                                        <p:attrNameLst>
                                          <p:attrName>ppt_x</p:attrName>
                                        </p:attrNameLst>
                                      </p:cBhvr>
                                    </p:anim>
                                    <p:set>
                                      <p:cBhvr>
                                        <p:cTn id="71" dur="770" fill="hold"/>
                                        <p:tgtEl>
                                          <p:spTgt spid="9231"/>
                                        </p:tgtEl>
                                        <p:attrNameLst>
                                          <p:attrName>ppt_y</p:attrName>
                                        </p:attrNameLst>
                                      </p:cBhvr>
                                      <p:to>
                                        <p:strVal val="(#ppt_y+0.4)"/>
                                      </p:to>
                                    </p:set>
                                    <p:anim from="(#ppt_y+0.4)" to="(#ppt_y)" calcmode="lin" valueType="num">
                                      <p:cBhvr>
                                        <p:cTn id="72" dur="1230" accel="100000" fill="hold">
                                          <p:stCondLst>
                                            <p:cond delay="770"/>
                                          </p:stCondLst>
                                        </p:cTn>
                                        <p:tgtEl>
                                          <p:spTgt spid="923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p:bldP spid="9221" grpId="0"/>
      <p:bldP spid="9222" grpId="0"/>
      <p:bldP spid="9223" grpId="0"/>
      <p:bldP spid="9224" grpId="0"/>
      <p:bldP spid="9225" grpId="0"/>
      <p:bldP spid="9226" grpId="0"/>
      <p:bldP spid="9227" grpId="0"/>
      <p:bldP spid="9228" grpId="0"/>
      <p:bldP spid="9229" grpId="0"/>
      <p:bldP spid="9230" grpId="0"/>
      <p:bldP spid="9231"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10241" name="矩形 4098"/>
          <p:cNvSpPr/>
          <p:nvPr>
            <p:custDataLst>
              <p:tags r:id="rId3"/>
            </p:custDataLst>
          </p:nvPr>
        </p:nvSpPr>
        <p:spPr>
          <a:xfrm>
            <a:off x="1104900" y="42863"/>
            <a:ext cx="6737350" cy="1016000"/>
          </a:xfrm>
          <a:prstGeom prst="rect">
            <a:avLst/>
          </a:prstGeom>
          <a:solidFill>
            <a:schemeClr val="bg1"/>
          </a:solidFill>
          <a:ln w="9525">
            <a:noFill/>
          </a:ln>
        </p:spPr>
        <p:txBody>
          <a:bodyPr>
            <a:spAutoFit/>
          </a:bodyPr>
          <a:lstStyle/>
          <a:p>
            <a:pPr marL="0" marR="0" lvl="0" indent="0" algn="just" defTabSz="914400" rtl="0" eaLnBrk="1" fontAlgn="base" latinLnBrk="0" hangingPunct="1">
              <a:lnSpc>
                <a:spcPct val="125000"/>
              </a:lnSpc>
              <a:spcBef>
                <a:spcPct val="0"/>
              </a:spcBef>
              <a:spcAft>
                <a:spcPct val="0"/>
              </a:spcAft>
              <a:buClrTx/>
              <a:buSzTx/>
              <a:buFont typeface="Times New Roman" pitchFamily="18" charset="0"/>
              <a:buNone/>
              <a:defRPr/>
            </a:pP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pitchFamily="34" charset="-122"/>
              </a:rPr>
              <a:t>课堂小结</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pitchFamily="34" charset="-122"/>
              </a:rPr>
              <a:t>(</a:t>
            </a:r>
            <a:r>
              <a:rPr kumimoji="0" lang="zh-CN" altLang="en-US"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pitchFamily="34" charset="-122"/>
              </a:rPr>
              <a:t>2min</a:t>
            </a:r>
            <a:r>
              <a:rPr kumimoji="0" lang="en-US" altLang="zh-CN" sz="4800" b="1" i="0" u="none" strike="noStrike" kern="1200" cap="none" spc="0" normalizeH="0" baseline="0" noProof="0">
                <a:ln>
                  <a:noFill/>
                </a:ln>
                <a:solidFill>
                  <a:srgbClr val="FF0000"/>
                </a:solidFill>
                <a:effectLst>
                  <a:outerShdw blurRad="38100" dist="19050" dir="2700000" algn="tl" rotWithShape="0">
                    <a:schemeClr val="dk1">
                      <a:alpha val="40000"/>
                    </a:schemeClr>
                  </a:outerShdw>
                </a:effectLst>
                <a:uLnTx/>
                <a:uFillTx/>
                <a:latin typeface="微软雅黑" pitchFamily="34" charset="-122"/>
                <a:ea typeface="微软雅黑" pitchFamily="34" charset="-122"/>
                <a:cs typeface="+mn-cs" pitchFamily="34" charset="-122"/>
              </a:rPr>
              <a:t>)</a:t>
            </a:r>
            <a:r>
              <a:rPr kumimoji="0" lang="zh-CN" altLang="en-US" sz="3200" b="1" i="0" u="none" strike="noStrike" kern="1200" cap="none" spc="0" normalizeH="0" baseline="0" noProof="0">
                <a:ln>
                  <a:noFill/>
                </a:ln>
                <a:solidFill>
                  <a:srgbClr val="000000"/>
                </a:solidFill>
                <a:effectLst/>
                <a:uLnTx/>
                <a:uFillTx/>
                <a:latin typeface="Times New Roman" pitchFamily="18" charset="0"/>
                <a:ea typeface="微软雅黑" pitchFamily="34" charset="-122"/>
                <a:cs typeface="+mn-cs" pitchFamily="34" charset="-122"/>
              </a:rPr>
              <a:t>   </a:t>
            </a:r>
            <a:endParaRPr kumimoji="0" lang="zh-CN" altLang="en-US" sz="3200" b="1" i="0" u="none" strike="noStrike" kern="1200" cap="none" spc="0" normalizeH="0" baseline="0" noProof="0">
              <a:ln>
                <a:noFill/>
              </a:ln>
              <a:solidFill>
                <a:srgbClr val="000000"/>
              </a:solidFill>
              <a:effectLst/>
              <a:uLnTx/>
              <a:uFillTx/>
              <a:latin typeface="Times New Roman" pitchFamily="18" charset="0"/>
              <a:ea typeface="微软雅黑" pitchFamily="34" charset="-122"/>
              <a:cs typeface="+mn-cs"/>
            </a:endParaRPr>
          </a:p>
        </p:txBody>
      </p:sp>
      <p:sp>
        <p:nvSpPr>
          <p:cNvPr id="10242" name="Rectangle 22"/>
          <p:cNvSpPr>
            <a:spLocks noGrp="1" noChangeArrowheads="1"/>
          </p:cNvSpPr>
          <p:nvPr>
            <p:custDataLst>
              <p:tags r:id="rId4"/>
            </p:custDataLst>
          </p:nvPr>
        </p:nvSpPr>
        <p:spPr bwMode="auto">
          <a:xfrm>
            <a:off x="0" y="1716088"/>
            <a:ext cx="6769100" cy="692150"/>
          </a:xfrm>
          <a:prstGeom prst="rect">
            <a:avLst/>
          </a:prstGeom>
          <a:noFill/>
          <a:ln w="28575">
            <a:noFill/>
            <a:miter lim="800000"/>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3200" b="1" spc="0">
                <a:latin typeface="微软雅黑" pitchFamily="34" charset="-122"/>
              </a:rPr>
              <a:t>一</a:t>
            </a:r>
            <a:r>
              <a:rPr lang="en-US" altLang="zh-CN" sz="3200" b="1" spc="0">
                <a:latin typeface="微软雅黑" pitchFamily="34" charset="-122"/>
                <a:ea typeface="微软雅黑" pitchFamily="34" charset="-122"/>
              </a:rPr>
              <a:t>.</a:t>
            </a:r>
            <a:r>
              <a:rPr lang="zh-CN" altLang="en-US" sz="3200" b="1" spc="0">
                <a:latin typeface="微软雅黑" pitchFamily="34" charset="-122"/>
              </a:rPr>
              <a:t>弱电解质的电离平衡</a:t>
            </a:r>
            <a:endParaRPr lang="zh-CN" altLang="en-US" sz="3200" b="1">
              <a:latin typeface="微软雅黑" pitchFamily="34" charset="-122"/>
            </a:endParaRPr>
          </a:p>
        </p:txBody>
      </p:sp>
      <p:sp>
        <p:nvSpPr>
          <p:cNvPr id="10243" name="矩形 13337"/>
          <p:cNvSpPr>
            <a:spLocks noChangeArrowheads="1"/>
          </p:cNvSpPr>
          <p:nvPr>
            <p:custDataLst>
              <p:tags r:id="rId5"/>
            </p:custDataLst>
          </p:nvPr>
        </p:nvSpPr>
        <p:spPr bwMode="auto">
          <a:xfrm>
            <a:off x="1787525" y="977900"/>
            <a:ext cx="8375650" cy="736600"/>
          </a:xfrm>
          <a:prstGeom prst="rect">
            <a:avLst/>
          </a:prstGeom>
          <a:noFill/>
          <a:ln w="9525">
            <a:noFill/>
            <a:miter lim="800000"/>
          </a:ln>
        </p:spPr>
        <p:txBody>
          <a:bodyPr lIns="121917" tIns="60958" rIns="121917" bIns="60958" anchor="t"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342900" marR="0" lvl="0" indent="-342900" algn="ctr" defTabSz="1219200">
              <a:buClrTx/>
              <a:buFontTx/>
              <a:tabLst>
                <a:tab pos="1889125"/>
              </a:tabLst>
            </a:pPr>
            <a:r>
              <a:rPr lang="zh-CN" altLang="en-US" sz="4400" b="1" spc="0">
                <a:solidFill>
                  <a:srgbClr val="0000FF"/>
                </a:solidFill>
              </a:rPr>
              <a:t>第</a:t>
            </a:r>
            <a:r>
              <a:rPr lang="en-US" altLang="zh-CN" sz="4400" b="1" spc="0">
                <a:solidFill>
                  <a:srgbClr val="0000FF"/>
                </a:solidFill>
              </a:rPr>
              <a:t>2</a:t>
            </a:r>
            <a:r>
              <a:rPr lang="zh-CN" altLang="en-US" sz="4400" b="1" spc="0">
                <a:solidFill>
                  <a:srgbClr val="0000FF"/>
                </a:solidFill>
              </a:rPr>
              <a:t>课时  电离平衡及其影响因素</a:t>
            </a:r>
            <a:endParaRPr lang="zh-CN" altLang="en-US" sz="4400" b="1">
              <a:solidFill>
                <a:srgbClr val="0000FF"/>
              </a:solidFill>
            </a:endParaRPr>
          </a:p>
        </p:txBody>
      </p:sp>
      <p:sp>
        <p:nvSpPr>
          <p:cNvPr id="10244" name="Text Box 3"/>
          <p:cNvSpPr/>
          <p:nvPr>
            <p:custDataLst>
              <p:tags r:id="rId6"/>
            </p:custDataLst>
          </p:nvPr>
        </p:nvSpPr>
        <p:spPr>
          <a:xfrm>
            <a:off x="0" y="2325688"/>
            <a:ext cx="1647825"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1.</a:t>
            </a:r>
            <a:r>
              <a:rPr lang="zh-CN" altLang="en-US" sz="2800" b="1">
                <a:solidFill>
                  <a:srgbClr val="FF0000"/>
                </a:solidFill>
                <a:latin typeface="微软雅黑" pitchFamily="34" charset="-122"/>
                <a:ea typeface="华文行楷" pitchFamily="2" charset="-122"/>
              </a:rPr>
              <a:t>定义</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10245" name="Text Box 4"/>
          <p:cNvSpPr/>
          <p:nvPr>
            <p:custDataLst>
              <p:tags r:id="rId7"/>
            </p:custDataLst>
          </p:nvPr>
        </p:nvSpPr>
        <p:spPr>
          <a:xfrm>
            <a:off x="0" y="2862263"/>
            <a:ext cx="1693863"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2.</a:t>
            </a:r>
            <a:r>
              <a:rPr lang="zh-CN" altLang="en-US" sz="2800" b="1">
                <a:solidFill>
                  <a:srgbClr val="FF0000"/>
                </a:solidFill>
                <a:latin typeface="微软雅黑" pitchFamily="34" charset="-122"/>
                <a:ea typeface="华文行楷" pitchFamily="2" charset="-122"/>
              </a:rPr>
              <a:t>特点</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10246" name="Rectangle 22"/>
          <p:cNvSpPr>
            <a:spLocks noGrp="1" noChangeArrowheads="1"/>
          </p:cNvSpPr>
          <p:nvPr>
            <p:custDataLst>
              <p:tags r:id="rId8"/>
            </p:custDataLst>
          </p:nvPr>
        </p:nvSpPr>
        <p:spPr bwMode="auto">
          <a:xfrm>
            <a:off x="0" y="3295650"/>
            <a:ext cx="6769100" cy="692150"/>
          </a:xfrm>
          <a:prstGeom prst="rect">
            <a:avLst/>
          </a:prstGeom>
          <a:noFill/>
          <a:ln w="28575">
            <a:noFill/>
            <a:miter lim="800000"/>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3200" b="1" spc="0">
                <a:latin typeface="微软雅黑" pitchFamily="34" charset="-122"/>
              </a:rPr>
              <a:t>二</a:t>
            </a:r>
            <a:r>
              <a:rPr lang="en-US" altLang="zh-CN" sz="3200" b="1" spc="0">
                <a:latin typeface="微软雅黑" pitchFamily="34" charset="-122"/>
                <a:ea typeface="微软雅黑" pitchFamily="34" charset="-122"/>
              </a:rPr>
              <a:t>.</a:t>
            </a:r>
            <a:r>
              <a:rPr lang="zh-CN" altLang="en-US" sz="3200" b="1" spc="0">
                <a:latin typeface="微软雅黑" pitchFamily="34" charset="-122"/>
              </a:rPr>
              <a:t>影响电离平衡的外界条件</a:t>
            </a:r>
            <a:endParaRPr lang="zh-CN" altLang="en-US" sz="3200" b="1">
              <a:latin typeface="微软雅黑" pitchFamily="34" charset="-122"/>
            </a:endParaRPr>
          </a:p>
        </p:txBody>
      </p:sp>
      <p:sp>
        <p:nvSpPr>
          <p:cNvPr id="10247" name="Text Box 3"/>
          <p:cNvSpPr/>
          <p:nvPr>
            <p:custDataLst>
              <p:tags r:id="rId9"/>
            </p:custDataLst>
          </p:nvPr>
        </p:nvSpPr>
        <p:spPr>
          <a:xfrm>
            <a:off x="0" y="3929063"/>
            <a:ext cx="2882900"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1.</a:t>
            </a:r>
            <a:r>
              <a:rPr lang="zh-CN" altLang="en-US" sz="2800" b="1">
                <a:solidFill>
                  <a:srgbClr val="FF0000"/>
                </a:solidFill>
                <a:latin typeface="微软雅黑" pitchFamily="34" charset="-122"/>
                <a:ea typeface="华文行楷" pitchFamily="2" charset="-122"/>
              </a:rPr>
              <a:t>浓度</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10248" name="Text Box 3"/>
          <p:cNvSpPr/>
          <p:nvPr>
            <p:custDataLst>
              <p:tags r:id="rId10"/>
            </p:custDataLst>
          </p:nvPr>
        </p:nvSpPr>
        <p:spPr>
          <a:xfrm>
            <a:off x="0" y="4452938"/>
            <a:ext cx="2882900" cy="56673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eaLnBrk="0" hangingPunct="0">
              <a:lnSpc>
                <a:spcPct val="110000"/>
              </a:lnSpc>
            </a:pPr>
            <a:r>
              <a:rPr lang="en-US" altLang="zh-CN" sz="2800" b="1">
                <a:solidFill>
                  <a:srgbClr val="FF0000"/>
                </a:solidFill>
                <a:latin typeface="微软雅黑" pitchFamily="34" charset="-122"/>
                <a:ea typeface="华文行楷" pitchFamily="2" charset="-122"/>
              </a:rPr>
              <a:t>2.</a:t>
            </a:r>
            <a:r>
              <a:rPr lang="zh-CN" altLang="en-US" sz="2800" b="1">
                <a:solidFill>
                  <a:srgbClr val="FF0000"/>
                </a:solidFill>
                <a:latin typeface="微软雅黑" pitchFamily="34" charset="-122"/>
                <a:ea typeface="华文行楷" pitchFamily="2" charset="-122"/>
              </a:rPr>
              <a:t>温度</a:t>
            </a:r>
            <a:r>
              <a:rPr lang="en-US" altLang="zh-CN" sz="2800" b="1">
                <a:solidFill>
                  <a:srgbClr val="FF0000"/>
                </a:solidFill>
                <a:latin typeface="微软雅黑" pitchFamily="34" charset="-122"/>
                <a:ea typeface="华文行楷" pitchFamily="2" charset="-122"/>
              </a:rPr>
              <a:t>:</a:t>
            </a:r>
            <a:endParaRPr lang="zh-CN" altLang="en-US" sz="2800" b="1">
              <a:solidFill>
                <a:srgbClr val="FF0000"/>
              </a:solidFill>
              <a:latin typeface="微软雅黑" pitchFamily="34" charset="-122"/>
              <a:ea typeface="华文行楷" pitchFamily="2" charset="-122"/>
            </a:endParaRPr>
          </a:p>
        </p:txBody>
      </p:sp>
      <p:sp>
        <p:nvSpPr>
          <p:cNvPr id="10249" name="Rectangle 4"/>
          <p:cNvSpPr>
            <a:spLocks noChangeArrowheads="1"/>
          </p:cNvSpPr>
          <p:nvPr>
            <p:custDataLst>
              <p:tags r:id="rId11"/>
            </p:custDataLst>
          </p:nvPr>
        </p:nvSpPr>
        <p:spPr bwMode="auto">
          <a:xfrm>
            <a:off x="0" y="4911725"/>
            <a:ext cx="4111625" cy="584200"/>
          </a:xfrm>
          <a:prstGeom prst="rect">
            <a:avLst/>
          </a:prstGeom>
          <a:noFill/>
          <a:ln w="9525">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buClrTx/>
              <a:buFontTx/>
            </a:pPr>
            <a:r>
              <a:rPr lang="zh-CN" altLang="en-US" sz="3200" b="1" spc="0">
                <a:latin typeface="微软雅黑" pitchFamily="34" charset="-122"/>
              </a:rPr>
              <a:t>三</a:t>
            </a:r>
            <a:r>
              <a:rPr lang="en-US" altLang="zh-CN" sz="3200" b="1" spc="0">
                <a:latin typeface="微软雅黑" pitchFamily="34" charset="-122"/>
              </a:rPr>
              <a:t>.</a:t>
            </a:r>
            <a:r>
              <a:rPr lang="zh-CN" altLang="en-US" sz="3200" b="1" spc="0">
                <a:latin typeface="微软雅黑" pitchFamily="34" charset="-122"/>
              </a:rPr>
              <a:t>弱电解质电离规律</a:t>
            </a:r>
            <a:r>
              <a:rPr lang="en-US" altLang="zh-CN" sz="3200" b="1" spc="0">
                <a:latin typeface="微软雅黑" pitchFamily="34" charset="-122"/>
              </a:rPr>
              <a:t>:</a:t>
            </a:r>
            <a:endParaRPr lang="zh-CN" altLang="en-US" sz="3200" b="1">
              <a:latin typeface="微软雅黑" pitchFamily="34" charset="-122"/>
            </a:endParaRPr>
          </a:p>
        </p:txBody>
      </p:sp>
      <p:sp>
        <p:nvSpPr>
          <p:cNvPr id="10250" name="Text Box 16"/>
          <p:cNvSpPr/>
          <p:nvPr>
            <p:custDataLst>
              <p:tags r:id="rId12"/>
            </p:custDataLst>
          </p:nvPr>
        </p:nvSpPr>
        <p:spPr>
          <a:xfrm>
            <a:off x="0" y="4859338"/>
            <a:ext cx="11795125" cy="127476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lvl="0">
              <a:lnSpc>
                <a:spcPct val="120000"/>
              </a:lnSpc>
              <a:spcBef>
                <a:spcPct val="0"/>
              </a:spcBef>
              <a:buClrTx/>
              <a:buFontTx/>
            </a:pPr>
            <a:r>
              <a:rPr lang="en-US" altLang="zh-CN" sz="3200" b="1">
                <a:solidFill>
                  <a:srgbClr val="FF0000"/>
                </a:solidFill>
                <a:latin typeface="微软雅黑" pitchFamily="34" charset="-122"/>
                <a:ea typeface="微软雅黑" pitchFamily="34" charset="-122"/>
              </a:rPr>
              <a:t>                                   1.</a:t>
            </a:r>
            <a:r>
              <a:rPr lang="zh-CN" altLang="en-US" sz="3200" b="1">
                <a:latin typeface="微软雅黑" pitchFamily="34" charset="-122"/>
              </a:rPr>
              <a:t>越稀越电离   </a:t>
            </a:r>
            <a:r>
              <a:rPr lang="en-US" altLang="zh-CN" sz="3200" b="1">
                <a:solidFill>
                  <a:srgbClr val="FF0000"/>
                </a:solidFill>
                <a:latin typeface="微软雅黑" pitchFamily="34" charset="-122"/>
                <a:ea typeface="微软雅黑" pitchFamily="34" charset="-122"/>
              </a:rPr>
              <a:t>2.</a:t>
            </a:r>
            <a:r>
              <a:rPr lang="zh-CN" altLang="en-US" sz="3200" b="1">
                <a:latin typeface="微软雅黑" pitchFamily="34" charset="-122"/>
              </a:rPr>
              <a:t>越热越电离</a:t>
            </a:r>
            <a:r>
              <a:rPr lang="zh-CN" altLang="en-US" sz="3200" b="1">
                <a:solidFill>
                  <a:srgbClr val="0000FF"/>
                </a:solidFill>
                <a:latin typeface="微软雅黑" pitchFamily="34" charset="-122"/>
              </a:rPr>
              <a:t> </a:t>
            </a:r>
            <a:endParaRPr lang="en-US" altLang="zh-CN" sz="3200" b="1">
              <a:solidFill>
                <a:srgbClr val="0000FF"/>
              </a:solidFill>
              <a:latin typeface="微软雅黑" pitchFamily="34" charset="-122"/>
              <a:ea typeface="微软雅黑" pitchFamily="34" charset="-122"/>
            </a:endParaRPr>
          </a:p>
          <a:p>
            <a:pPr lvl="0">
              <a:lnSpc>
                <a:spcPct val="120000"/>
              </a:lnSpc>
              <a:spcBef>
                <a:spcPct val="0"/>
              </a:spcBef>
              <a:buClrTx/>
              <a:buFontTx/>
            </a:pPr>
            <a:r>
              <a:rPr lang="en-US" altLang="zh-CN" sz="3200" b="1">
                <a:solidFill>
                  <a:srgbClr val="FF0000"/>
                </a:solidFill>
                <a:latin typeface="微软雅黑" pitchFamily="34" charset="-122"/>
                <a:ea typeface="微软雅黑" pitchFamily="34" charset="-122"/>
              </a:rPr>
              <a:t>3.</a:t>
            </a:r>
            <a:r>
              <a:rPr lang="zh-CN" altLang="en-US" sz="3200" b="1">
                <a:solidFill>
                  <a:srgbClr val="0000FF"/>
                </a:solidFill>
                <a:latin typeface="微软雅黑" pitchFamily="34" charset="-122"/>
              </a:rPr>
              <a:t>增加同离子浓度抑制电离</a:t>
            </a:r>
            <a:r>
              <a:rPr lang="en-US" altLang="zh-CN" sz="3200" b="1">
                <a:solidFill>
                  <a:srgbClr val="0000FF"/>
                </a:solidFill>
                <a:latin typeface="微软雅黑" pitchFamily="34" charset="-122"/>
                <a:ea typeface="微软雅黑" pitchFamily="34" charset="-122"/>
              </a:rPr>
              <a:t>,</a:t>
            </a:r>
            <a:r>
              <a:rPr lang="zh-CN" altLang="en-US" sz="3200" b="1">
                <a:solidFill>
                  <a:srgbClr val="0000FF"/>
                </a:solidFill>
                <a:latin typeface="微软雅黑" pitchFamily="34" charset="-122"/>
              </a:rPr>
              <a:t>减小同离子浓度促进电离。</a:t>
            </a:r>
            <a:endParaRPr lang="zh-CN" altLang="en-US" sz="3200" b="1">
              <a:solidFill>
                <a:srgbClr val="0000FF"/>
              </a:solidFill>
              <a:latin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linds(horizontal)">
                                      <p:cBhvr>
                                        <p:cTn id="7" dur="500" fill="hold"/>
                                        <p:tgtEl>
                                          <p:spTgt spid="1024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blinds(horizontal)">
                                      <p:cBhvr>
                                        <p:cTn id="12" dur="500" fill="hold"/>
                                        <p:tgtEl>
                                          <p:spTgt spid="1024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244"/>
                                        </p:tgtEl>
                                        <p:attrNameLst>
                                          <p:attrName>style.visibility</p:attrName>
                                        </p:attrNameLst>
                                      </p:cBhvr>
                                      <p:to>
                                        <p:strVal val="visible"/>
                                      </p:to>
                                    </p:set>
                                    <p:anim calcmode="lin" valueType="num">
                                      <p:cBhvr additive="base">
                                        <p:cTn id="17" dur="500" fill="hold"/>
                                        <p:tgtEl>
                                          <p:spTgt spid="10244"/>
                                        </p:tgtEl>
                                        <p:attrNameLst>
                                          <p:attrName>ppt_x</p:attrName>
                                        </p:attrNameLst>
                                      </p:cBhvr>
                                      <p:tavLst>
                                        <p:tav tm="0">
                                          <p:val>
                                            <p:strVal val="0-#ppt_w/2"/>
                                          </p:val>
                                        </p:tav>
                                        <p:tav tm="100000">
                                          <p:val>
                                            <p:strVal val="#ppt_x"/>
                                          </p:val>
                                        </p:tav>
                                      </p:tavLst>
                                    </p:anim>
                                    <p:anim calcmode="lin" valueType="num">
                                      <p:cBhvr additive="base">
                                        <p:cTn id="1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afterGroup">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10245"/>
                                        </p:tgtEl>
                                        <p:attrNameLst>
                                          <p:attrName>style.visibility</p:attrName>
                                        </p:attrNameLst>
                                      </p:cBhvr>
                                      <p:to>
                                        <p:strVal val="visible"/>
                                      </p:to>
                                    </p:set>
                                    <p:animEffect transition="in" filter="wipe(down)">
                                      <p:cBhvr>
                                        <p:cTn id="23" dur="580" fill="hold">
                                          <p:stCondLst>
                                            <p:cond delay="0"/>
                                          </p:stCondLst>
                                        </p:cTn>
                                        <p:tgtEl>
                                          <p:spTgt spid="10245"/>
                                        </p:tgtEl>
                                      </p:cBhvr>
                                    </p:animEffect>
                                    <p:anim calcmode="lin" valueType="num">
                                      <p:cBhvr>
                                        <p:cTn id="24" dur="1822" fill="hold" tmFilter="0,0; 0.14,0.36; 0.43,0.73; 0.71,0.91; 1.0,1.0">
                                          <p:stCondLst>
                                            <p:cond delay="0"/>
                                          </p:stCondLst>
                                        </p:cTn>
                                        <p:tgtEl>
                                          <p:spTgt spid="10245"/>
                                        </p:tgtEl>
                                        <p:attrNameLst>
                                          <p:attrName>ppt_x</p:attrName>
                                        </p:attrNameLst>
                                      </p:cBhvr>
                                      <p:tavLst>
                                        <p:tav tm="0">
                                          <p:val>
                                            <p:strVal val="#ppt_x-0.25"/>
                                          </p:val>
                                        </p:tav>
                                        <p:tav tm="100000">
                                          <p:val>
                                            <p:strVal val="#ppt_x"/>
                                          </p:val>
                                        </p:tav>
                                      </p:tavLst>
                                    </p:anim>
                                    <p:anim calcmode="lin" valueType="num">
                                      <p:cBhvr>
                                        <p:cTn id="25" dur="664" fill="hold" tmFilter="0.0,0.0; 0.25,0.07; 0.50,0.2; 0.75,0.467; 1.0,1.0">
                                          <p:stCondLst>
                                            <p:cond delay="0"/>
                                          </p:stCondLst>
                                        </p:cTn>
                                        <p:tgtEl>
                                          <p:spTgt spid="10245"/>
                                        </p:tgtEl>
                                        <p:attrNameLst>
                                          <p:attrName>ppt_y</p:attrName>
                                        </p:attrNameLst>
                                      </p:cBhvr>
                                      <p:tavLst>
                                        <p:tav tm="0" fmla="#ppt_y-sin(pi*$)/3">
                                          <p:val>
                                            <p:fltVal val="0.5"/>
                                          </p:val>
                                        </p:tav>
                                        <p:tav tm="100000">
                                          <p:val>
                                            <p:fltVal val="1"/>
                                          </p:val>
                                        </p:tav>
                                      </p:tavLst>
                                    </p:anim>
                                    <p:anim calcmode="lin" valueType="num">
                                      <p:cBhvr>
                                        <p:cTn id="26" dur="664" fill="hold" tmFilter="0, 0; 0.125,0.2665; 0.25,0.4; 0.375,0.465; 0.5,0.5;  0.625,0.535; 0.75,0.6; 0.875,0.7335; 1,1">
                                          <p:stCondLst>
                                            <p:cond delay="664"/>
                                          </p:stCondLst>
                                        </p:cTn>
                                        <p:tgtEl>
                                          <p:spTgt spid="10245"/>
                                        </p:tgtEl>
                                        <p:attrNameLst>
                                          <p:attrName>ppt_y</p:attrName>
                                        </p:attrNameLst>
                                      </p:cBhvr>
                                      <p:tavLst>
                                        <p:tav tm="0" fmla="#ppt_y-sin(pi*$)/9">
                                          <p:val>
                                            <p:fltVal val="0"/>
                                          </p:val>
                                        </p:tav>
                                        <p:tav tm="100000">
                                          <p:val>
                                            <p:fltVal val="1"/>
                                          </p:val>
                                        </p:tav>
                                      </p:tavLst>
                                    </p:anim>
                                    <p:anim calcmode="lin" valueType="num">
                                      <p:cBhvr>
                                        <p:cTn id="27" dur="332" fill="hold" tmFilter="0, 0; 0.125,0.2665; 0.25,0.4; 0.375,0.465; 0.5,0.5;  0.625,0.535; 0.75,0.6; 0.875,0.7335; 1,1">
                                          <p:stCondLst>
                                            <p:cond delay="1324"/>
                                          </p:stCondLst>
                                        </p:cTn>
                                        <p:tgtEl>
                                          <p:spTgt spid="10245"/>
                                        </p:tgtEl>
                                        <p:attrNameLst>
                                          <p:attrName>ppt_y</p:attrName>
                                        </p:attrNameLst>
                                      </p:cBhvr>
                                      <p:tavLst>
                                        <p:tav tm="0" fmla="#ppt_y-sin(pi*$)/27">
                                          <p:val>
                                            <p:fltVal val="0"/>
                                          </p:val>
                                        </p:tav>
                                        <p:tav tm="100000">
                                          <p:val>
                                            <p:fltVal val="1"/>
                                          </p:val>
                                        </p:tav>
                                      </p:tavLst>
                                    </p:anim>
                                    <p:anim calcmode="lin" valueType="num">
                                      <p:cBhvr>
                                        <p:cTn id="28" dur="164" fill="hold" tmFilter="0, 0; 0.125,0.2665; 0.25,0.4; 0.375,0.465; 0.5,0.5;  0.625,0.535; 0.75,0.6; 0.875,0.7335; 1,1">
                                          <p:stCondLst>
                                            <p:cond delay="1656"/>
                                          </p:stCondLst>
                                        </p:cTn>
                                        <p:tgtEl>
                                          <p:spTgt spid="10245"/>
                                        </p:tgtEl>
                                        <p:attrNameLst>
                                          <p:attrName>ppt_y</p:attrName>
                                        </p:attrNameLst>
                                      </p:cBhvr>
                                      <p:tavLst>
                                        <p:tav tm="0" fmla="#ppt_y-sin(pi*$)/81">
                                          <p:val>
                                            <p:fltVal val="0"/>
                                          </p:val>
                                        </p:tav>
                                        <p:tav tm="100000">
                                          <p:val>
                                            <p:fltVal val="1"/>
                                          </p:val>
                                        </p:tav>
                                      </p:tavLst>
                                    </p:anim>
                                    <p:animScale>
                                      <p:cBhvr>
                                        <p:cTn id="29" dur="26" fill="hold">
                                          <p:stCondLst>
                                            <p:cond delay="650"/>
                                          </p:stCondLst>
                                        </p:cTn>
                                        <p:tgtEl>
                                          <p:spTgt spid="10245"/>
                                        </p:tgtEl>
                                      </p:cBhvr>
                                      <p:to x="100000" y="60000"/>
                                    </p:animScale>
                                    <p:animScale>
                                      <p:cBhvr>
                                        <p:cTn id="30" dur="166" decel="50000" fill="hold">
                                          <p:stCondLst>
                                            <p:cond delay="676"/>
                                          </p:stCondLst>
                                        </p:cTn>
                                        <p:tgtEl>
                                          <p:spTgt spid="10245"/>
                                        </p:tgtEl>
                                      </p:cBhvr>
                                      <p:to x="100000" y="100000"/>
                                    </p:animScale>
                                    <p:animScale>
                                      <p:cBhvr>
                                        <p:cTn id="31" dur="26" fill="hold">
                                          <p:stCondLst>
                                            <p:cond delay="1312"/>
                                          </p:stCondLst>
                                        </p:cTn>
                                        <p:tgtEl>
                                          <p:spTgt spid="10245"/>
                                        </p:tgtEl>
                                      </p:cBhvr>
                                      <p:to x="100000" y="80000"/>
                                    </p:animScale>
                                    <p:animScale>
                                      <p:cBhvr>
                                        <p:cTn id="32" dur="166" decel="50000" fill="hold">
                                          <p:stCondLst>
                                            <p:cond delay="1338"/>
                                          </p:stCondLst>
                                        </p:cTn>
                                        <p:tgtEl>
                                          <p:spTgt spid="10245"/>
                                        </p:tgtEl>
                                      </p:cBhvr>
                                      <p:to x="100000" y="100000"/>
                                    </p:animScale>
                                    <p:animScale>
                                      <p:cBhvr>
                                        <p:cTn id="33" dur="26" fill="hold">
                                          <p:stCondLst>
                                            <p:cond delay="1642"/>
                                          </p:stCondLst>
                                        </p:cTn>
                                        <p:tgtEl>
                                          <p:spTgt spid="10245"/>
                                        </p:tgtEl>
                                      </p:cBhvr>
                                      <p:to x="100000" y="90000"/>
                                    </p:animScale>
                                    <p:animScale>
                                      <p:cBhvr>
                                        <p:cTn id="34" dur="166" decel="50000" fill="hold">
                                          <p:stCondLst>
                                            <p:cond delay="1668"/>
                                          </p:stCondLst>
                                        </p:cTn>
                                        <p:tgtEl>
                                          <p:spTgt spid="10245"/>
                                        </p:tgtEl>
                                      </p:cBhvr>
                                      <p:to x="100000" y="100000"/>
                                    </p:animScale>
                                    <p:animScale>
                                      <p:cBhvr>
                                        <p:cTn id="35" dur="26" fill="hold">
                                          <p:stCondLst>
                                            <p:cond delay="1808"/>
                                          </p:stCondLst>
                                        </p:cTn>
                                        <p:tgtEl>
                                          <p:spTgt spid="10245"/>
                                        </p:tgtEl>
                                      </p:cBhvr>
                                      <p:to x="100000" y="95000"/>
                                    </p:animScale>
                                    <p:animScale>
                                      <p:cBhvr>
                                        <p:cTn id="36" dur="166" decel="50000" fill="hold">
                                          <p:stCondLst>
                                            <p:cond delay="1834"/>
                                          </p:stCondLst>
                                        </p:cTn>
                                        <p:tgtEl>
                                          <p:spTgt spid="10245"/>
                                        </p:tgtEl>
                                      </p:cBhvr>
                                      <p:to x="100000" y="100000"/>
                                    </p:animScale>
                                  </p:childTnLst>
                                </p:cTn>
                              </p:par>
                            </p:childTnLst>
                          </p:cTn>
                        </p:par>
                      </p:childTnLst>
                    </p:cTn>
                  </p:par>
                  <p:par>
                    <p:cTn id="37" fill="hold" nodeType="clickPar">
                      <p:stCondLst>
                        <p:cond delay="indefinite"/>
                      </p:stCondLst>
                      <p:childTnLst>
                        <p:par>
                          <p:cTn id="38" fill="hold" nodeType="after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0246"/>
                                        </p:tgtEl>
                                        <p:attrNameLst>
                                          <p:attrName>style.visibility</p:attrName>
                                        </p:attrNameLst>
                                      </p:cBhvr>
                                      <p:to>
                                        <p:strVal val="visible"/>
                                      </p:to>
                                    </p:set>
                                    <p:animEffect transition="in" filter="blinds(horizontal)">
                                      <p:cBhvr>
                                        <p:cTn id="41" dur="500" fill="hold"/>
                                        <p:tgtEl>
                                          <p:spTgt spid="10246"/>
                                        </p:tgtEl>
                                      </p:cBhvr>
                                    </p:animEffect>
                                  </p:childTnLst>
                                </p:cTn>
                              </p:par>
                            </p:childTnLst>
                          </p:cTn>
                        </p:par>
                      </p:childTnLst>
                    </p:cTn>
                  </p:par>
                  <p:par>
                    <p:cTn id="42" fill="hold" nodeType="clickPar">
                      <p:stCondLst>
                        <p:cond delay="indefinite"/>
                      </p:stCondLst>
                      <p:childTnLst>
                        <p:par>
                          <p:cTn id="43" fill="hold" nodeType="afterGroup">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10247"/>
                                        </p:tgtEl>
                                        <p:attrNameLst>
                                          <p:attrName>style.visibility</p:attrName>
                                        </p:attrNameLst>
                                      </p:cBhvr>
                                      <p:to>
                                        <p:strVal val="visible"/>
                                      </p:to>
                                    </p:set>
                                    <p:anim calcmode="lin" valueType="num">
                                      <p:cBhvr additive="base">
                                        <p:cTn id="46" dur="500" fill="hold"/>
                                        <p:tgtEl>
                                          <p:spTgt spid="10247"/>
                                        </p:tgtEl>
                                        <p:attrNameLst>
                                          <p:attrName>ppt_x</p:attrName>
                                        </p:attrNameLst>
                                      </p:cBhvr>
                                      <p:tavLst>
                                        <p:tav tm="0">
                                          <p:val>
                                            <p:strVal val="0-#ppt_w/2"/>
                                          </p:val>
                                        </p:tav>
                                        <p:tav tm="100000">
                                          <p:val>
                                            <p:strVal val="#ppt_x"/>
                                          </p:val>
                                        </p:tav>
                                      </p:tavLst>
                                    </p:anim>
                                    <p:anim calcmode="lin" valueType="num">
                                      <p:cBhvr additive="base">
                                        <p:cTn id="47"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afterGroup">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248"/>
                                        </p:tgtEl>
                                        <p:attrNameLst>
                                          <p:attrName>style.visibility</p:attrName>
                                        </p:attrNameLst>
                                      </p:cBhvr>
                                      <p:to>
                                        <p:strVal val="visible"/>
                                      </p:to>
                                    </p:set>
                                    <p:anim calcmode="lin" valueType="num">
                                      <p:cBhvr additive="base">
                                        <p:cTn id="52" dur="500" fill="hold"/>
                                        <p:tgtEl>
                                          <p:spTgt spid="10248"/>
                                        </p:tgtEl>
                                        <p:attrNameLst>
                                          <p:attrName>ppt_x</p:attrName>
                                        </p:attrNameLst>
                                      </p:cBhvr>
                                      <p:tavLst>
                                        <p:tav tm="0">
                                          <p:val>
                                            <p:strVal val="0-#ppt_w/2"/>
                                          </p:val>
                                        </p:tav>
                                        <p:tav tm="100000">
                                          <p:val>
                                            <p:strVal val="#ppt_x"/>
                                          </p:val>
                                        </p:tav>
                                      </p:tavLst>
                                    </p:anim>
                                    <p:anim calcmode="lin" valueType="num">
                                      <p:cBhvr additive="base">
                                        <p:cTn id="53"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after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0249"/>
                                        </p:tgtEl>
                                        <p:attrNameLst>
                                          <p:attrName>style.visibility</p:attrName>
                                        </p:attrNameLst>
                                      </p:cBhvr>
                                      <p:to>
                                        <p:strVal val="visible"/>
                                      </p:to>
                                    </p:set>
                                    <p:animEffect transition="in" filter="blinds(horizontal)">
                                      <p:cBhvr>
                                        <p:cTn id="58" dur="500" fill="hold"/>
                                        <p:tgtEl>
                                          <p:spTgt spid="10249"/>
                                        </p:tgtEl>
                                      </p:cBhvr>
                                    </p:animEffect>
                                  </p:childTnLst>
                                </p:cTn>
                              </p:par>
                            </p:childTnLst>
                          </p:cTn>
                        </p:par>
                      </p:childTnLst>
                    </p:cTn>
                  </p:par>
                  <p:par>
                    <p:cTn id="59" fill="hold" nodeType="clickPar">
                      <p:stCondLst>
                        <p:cond delay="indefinite"/>
                      </p:stCondLst>
                      <p:childTnLst>
                        <p:par>
                          <p:cTn id="60" fill="hold" nodeType="afterGroup">
                            <p:stCondLst>
                              <p:cond delay="0"/>
                            </p:stCondLst>
                            <p:childTnLst>
                              <p:par>
                                <p:cTn id="61" presetID="51" presetClass="entr" presetSubtype="0" fill="hold" grpId="0" nodeType="clickEffect">
                                  <p:stCondLst>
                                    <p:cond delay="0"/>
                                  </p:stCondLst>
                                  <p:childTnLst>
                                    <p:set>
                                      <p:cBhvr>
                                        <p:cTn id="62" dur="1" fill="hold">
                                          <p:stCondLst>
                                            <p:cond delay="0"/>
                                          </p:stCondLst>
                                        </p:cTn>
                                        <p:tgtEl>
                                          <p:spTgt spid="10250"/>
                                        </p:tgtEl>
                                        <p:attrNameLst>
                                          <p:attrName>style.visibility</p:attrName>
                                        </p:attrNameLst>
                                      </p:cBhvr>
                                      <p:to>
                                        <p:strVal val="visible"/>
                                      </p:to>
                                    </p:set>
                                    <p:animEffect transition="in" filter="fade">
                                      <p:cBhvr>
                                        <p:cTn id="63" dur="770" decel="100000" fill="hold"/>
                                        <p:tgtEl>
                                          <p:spTgt spid="10250"/>
                                        </p:tgtEl>
                                      </p:cBhvr>
                                    </p:animEffect>
                                    <p:animScale>
                                      <p:cBhvr>
                                        <p:cTn id="64" dur="770" decel="100000" fill="hold"/>
                                        <p:tgtEl>
                                          <p:spTgt spid="10250"/>
                                        </p:tgtEl>
                                      </p:cBhvr>
                                      <p:from x="10000" y="10000"/>
                                      <p:to x="200000" y="450000"/>
                                    </p:animScale>
                                    <p:animScale>
                                      <p:cBhvr>
                                        <p:cTn id="65" dur="1230" accel="100000" fill="hold">
                                          <p:stCondLst>
                                            <p:cond delay="770"/>
                                          </p:stCondLst>
                                        </p:cTn>
                                        <p:tgtEl>
                                          <p:spTgt spid="10250"/>
                                        </p:tgtEl>
                                      </p:cBhvr>
                                      <p:from x="200000" y="450000"/>
                                      <p:to x="100000" y="100000"/>
                                    </p:animScale>
                                    <p:set>
                                      <p:cBhvr>
                                        <p:cTn id="66" dur="770" fill="hold"/>
                                        <p:tgtEl>
                                          <p:spTgt spid="10250"/>
                                        </p:tgtEl>
                                        <p:attrNameLst>
                                          <p:attrName>ppt_x</p:attrName>
                                        </p:attrNameLst>
                                      </p:cBhvr>
                                      <p:to>
                                        <p:strVal val="(0.5)"/>
                                      </p:to>
                                    </p:set>
                                    <p:anim from="(0.5)" to="(#ppt_x)" calcmode="lin" valueType="num">
                                      <p:cBhvr>
                                        <p:cTn id="67" dur="1230" accel="100000" fill="hold">
                                          <p:stCondLst>
                                            <p:cond delay="770"/>
                                          </p:stCondLst>
                                        </p:cTn>
                                        <p:tgtEl>
                                          <p:spTgt spid="10250"/>
                                        </p:tgtEl>
                                        <p:attrNameLst>
                                          <p:attrName>ppt_x</p:attrName>
                                        </p:attrNameLst>
                                      </p:cBhvr>
                                    </p:anim>
                                    <p:set>
                                      <p:cBhvr>
                                        <p:cTn id="68" dur="770" fill="hold"/>
                                        <p:tgtEl>
                                          <p:spTgt spid="10250"/>
                                        </p:tgtEl>
                                        <p:attrNameLst>
                                          <p:attrName>ppt_y</p:attrName>
                                        </p:attrNameLst>
                                      </p:cBhvr>
                                      <p:to>
                                        <p:strVal val="(#ppt_y+0.4)"/>
                                      </p:to>
                                    </p:set>
                                    <p:anim from="(#ppt_y+0.4)" to="(#ppt_y)" calcmode="lin" valueType="num">
                                      <p:cBhvr>
                                        <p:cTn id="69" dur="1230" accel="100000" fill="hold">
                                          <p:stCondLst>
                                            <p:cond delay="770"/>
                                          </p:stCondLst>
                                        </p:cTn>
                                        <p:tgtEl>
                                          <p:spTgt spid="102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P spid="10244" grpId="0"/>
      <p:bldP spid="10245" grpId="0"/>
      <p:bldP spid="10246" grpId="0"/>
      <p:bldP spid="10247" grpId="0"/>
      <p:bldP spid="10248" grpId="0"/>
      <p:bldP spid="10249" grpId="0"/>
      <p:bldP spid="10250"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custDataLst>
            <p:tags r:id="rId2"/>
          </p:custDataLst>
        </p:nvPr>
      </p:nvGrpSpPr>
      <p:grpSpPr>
        <a:xfrm>
          <a:off x="0" y="0"/>
          <a:ext cx="0" cy="0"/>
        </a:xfrm>
      </p:grpSpPr>
      <p:sp>
        <p:nvSpPr>
          <p:cNvPr id="11265" name="Text Box 2"/>
          <p:cNvSpPr txBox="1"/>
          <p:nvPr>
            <p:custDataLst>
              <p:tags r:id="rId3"/>
            </p:custDataLst>
          </p:nvPr>
        </p:nvSpPr>
        <p:spPr>
          <a:xfrm>
            <a:off x="1033463" y="115888"/>
            <a:ext cx="6192838" cy="831850"/>
          </a:xfrm>
          <a:prstGeom prst="rect">
            <a:avLst/>
          </a:prstGeom>
          <a:noFill/>
          <a:ln w="9525">
            <a:noFill/>
          </a:ln>
        </p:spPr>
        <p:txBody>
          <a:bodyPr anchor="t" anchorCtr="0">
            <a:spAutoFit/>
          </a:bodyPr>
          <a:lstStyle>
            <a:defPPr>
              <a:defRPr lang="zh-CN"/>
            </a:defPPr>
            <a:lvl1pPr marL="342900" indent="-342900" algn="l" defTabSz="914400" rtl="0" eaLnBrk="0" fontAlgn="base" hangingPunct="0">
              <a:lnSpc>
                <a:spcPct val="100000"/>
              </a:lnSpc>
              <a:spcBef>
                <a:spcPct val="20000"/>
              </a:spcBef>
              <a:spcAft>
                <a:spcPct val="0"/>
              </a:spcAft>
              <a:buClrTx/>
              <a:buSzTx/>
              <a:buFontTx/>
              <a:buChar char="•"/>
              <a:defRPr lang="zh-CN" altLang="en-US" sz="3200" b="0" i="0" u="none"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lang="zh-CN" altLang="en-US" sz="2800" b="0" i="0" u="none" baseline="0">
                <a:solidFill>
                  <a:schemeClr val="tx1"/>
                </a:solidFill>
                <a:latin typeface="+mn-lt"/>
                <a:ea typeface="+mn-ea"/>
              </a:defRPr>
            </a:lvl2pPr>
            <a:lvl3pPr marL="1143000" indent="-228600" algn="l" defTabSz="914400" rtl="0" eaLnBrk="0" fontAlgn="base" hangingPunct="0">
              <a:lnSpc>
                <a:spcPct val="100000"/>
              </a:lnSpc>
              <a:spcBef>
                <a:spcPct val="20000"/>
              </a:spcBef>
              <a:spcAft>
                <a:spcPct val="0"/>
              </a:spcAft>
              <a:buClrTx/>
              <a:buSzTx/>
              <a:buFontTx/>
              <a:buChar char="•"/>
              <a:defRPr lang="zh-CN" altLang="en-US" sz="2400" b="0" i="0" u="none" baseline="0">
                <a:solidFill>
                  <a:schemeClr val="tx1"/>
                </a:solidFill>
                <a:latin typeface="+mn-lt"/>
                <a:ea typeface="+mn-ea"/>
              </a:defRPr>
            </a:lvl3pPr>
            <a:lvl4pPr marL="16002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4pPr>
            <a:lvl5pPr marL="2057400" indent="-228600" algn="l" defTabSz="914400" rtl="0" eaLnBrk="0" fontAlgn="base" hangingPunct="0">
              <a:lnSpc>
                <a:spcPct val="100000"/>
              </a:lnSpc>
              <a:spcBef>
                <a:spcPct val="20000"/>
              </a:spcBef>
              <a:spcAft>
                <a:spcPct val="0"/>
              </a:spcAft>
              <a:buClrTx/>
              <a:buSzTx/>
              <a:buFontTx/>
              <a:buChar char="»"/>
              <a:defRPr lang="zh-CN" altLang="en-US" sz="2000" b="0" i="0" u="none" baseline="0">
                <a:solidFill>
                  <a:schemeClr val="tx1"/>
                </a:solidFill>
                <a:latin typeface="+mn-lt"/>
                <a:ea typeface="+mn-ea"/>
              </a:defRPr>
            </a:lvl5pPr>
          </a:lstStyle>
          <a:p>
            <a:pPr marL="0" marR="0" lvl="0" indent="0">
              <a:spcBef>
                <a:spcPct val="50000"/>
              </a:spcBef>
              <a:buClrTx/>
              <a:buFontTx/>
            </a:pP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当堂检测</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(10</a:t>
            </a:r>
            <a:r>
              <a:rPr lang="zh-CN" altLang="en-US" sz="4800" b="1" spc="0">
                <a:solidFill>
                  <a:srgbClr val="FF0000"/>
                </a:solidFill>
                <a:effectLst>
                  <a:outerShdw blurRad="38100" dist="38100" dir="2700000" algn="tl">
                    <a:srgbClr val="000000"/>
                  </a:outerShdw>
                </a:effectLst>
                <a:latin typeface="微软雅黑" pitchFamily="34" charset="-122"/>
                <a:sym typeface="微软雅黑" pitchFamily="34" charset="-122"/>
              </a:rPr>
              <a:t>min</a:t>
            </a:r>
            <a:r>
              <a:rPr lang="en-US" altLang="zh-CN" sz="4800" b="1" spc="0">
                <a:solidFill>
                  <a:srgbClr val="FF0000"/>
                </a:solidFill>
                <a:effectLst>
                  <a:outerShdw blurRad="38100" dist="38100" dir="2700000" algn="tl">
                    <a:srgbClr val="000000"/>
                  </a:outerShdw>
                </a:effectLst>
                <a:latin typeface="微软雅黑" pitchFamily="34" charset="-122"/>
                <a:ea typeface="微软雅黑" pitchFamily="34" charset="-122"/>
                <a:sym typeface="微软雅黑" pitchFamily="34" charset="-122"/>
              </a:rPr>
              <a:t>)</a:t>
            </a:r>
            <a:endParaRPr lang="zh-CN" altLang="en-US" sz="4800" b="1">
              <a:solidFill>
                <a:srgbClr val="FF0000"/>
              </a:solidFill>
              <a:effectLst>
                <a:outerShdw blurRad="38100" dist="38100" dir="2700000" algn="tl">
                  <a:srgbClr val="000000"/>
                </a:outerShdw>
              </a:effectLst>
              <a:latin typeface="微软雅黑" pitchFamily="34" charset="-122"/>
              <a:sym typeface="微软雅黑" pitchFamily="34" charset="-122"/>
            </a:endParaRPr>
          </a:p>
        </p:txBody>
      </p:sp>
      <p:sp>
        <p:nvSpPr>
          <p:cNvPr id="11266" name="矩形 3"/>
          <p:cNvSpPr/>
          <p:nvPr>
            <p:custDataLst>
              <p:tags r:id="rId4"/>
            </p:custDataLst>
          </p:nvPr>
        </p:nvSpPr>
        <p:spPr>
          <a:xfrm>
            <a:off x="123825" y="900113"/>
            <a:ext cx="12068175" cy="5262563"/>
          </a:xfrm>
          <a:prstGeom prst="rect">
            <a:avLst/>
          </a:prstGeom>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微软雅黑" pitchFamily="34" charset="-122"/>
              </a:defRPr>
            </a:lvl5pPr>
          </a:lstStyle>
          <a:p>
            <a:pPr marL="0" marR="0" lvl="0" indent="0">
              <a:lnSpc>
                <a:spcPct val="120000"/>
              </a:lnSpc>
              <a:buClrTx/>
              <a:buFontTx/>
            </a:pPr>
            <a:r>
              <a:rPr lang="en-US" altLang="zh-CN" sz="2800" b="1" spc="0">
                <a:latin typeface="微软雅黑" pitchFamily="34" charset="-122"/>
                <a:ea typeface="微软雅黑" pitchFamily="34" charset="-122"/>
              </a:rPr>
              <a:t>1.</a:t>
            </a:r>
            <a:r>
              <a:rPr lang="zh-CN" altLang="en-US" sz="2800" b="1" spc="0">
                <a:latin typeface="微软雅黑" pitchFamily="34" charset="-122"/>
              </a:rPr>
              <a:t>能证明氟化氢是弱电解质的事实是</a:t>
            </a:r>
            <a:r>
              <a:rPr lang="en-US" altLang="zh-CN" sz="2800" b="1" spc="0">
                <a:latin typeface="微软雅黑" pitchFamily="34" charset="-122"/>
                <a:ea typeface="微软雅黑" pitchFamily="34" charset="-122"/>
              </a:rPr>
              <a:t>(  </a:t>
            </a:r>
            <a:r>
              <a:rPr lang="zh-CN" altLang="en-US" sz="2800" b="1" spc="0">
                <a:latin typeface="微软雅黑" pitchFamily="34" charset="-122"/>
              </a:rPr>
              <a:t>　 </a:t>
            </a:r>
            <a:r>
              <a:rPr lang="en-US" altLang="zh-CN" sz="2800" b="1" spc="0">
                <a:latin typeface="微软雅黑" pitchFamily="34" charset="-122"/>
                <a:ea typeface="微软雅黑" pitchFamily="34" charset="-122"/>
              </a:rPr>
              <a:t>)</a:t>
            </a:r>
            <a:endParaRPr lang="zh-CN" altLang="en-US" sz="2800" b="1">
              <a:latin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A. </a:t>
            </a:r>
            <a:r>
              <a:rPr lang="zh-CN" altLang="en-US" sz="2800" b="1" spc="0">
                <a:latin typeface="微软雅黑" pitchFamily="34" charset="-122"/>
              </a:rPr>
              <a:t>氟化氢在所有卤化氢中热稳定性最强</a:t>
            </a:r>
            <a:endParaRPr lang="zh-CN" altLang="en-US" sz="2800" b="1">
              <a:latin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B. </a:t>
            </a:r>
            <a:r>
              <a:rPr lang="zh-CN" altLang="en-US" sz="2800" b="1" spc="0">
                <a:latin typeface="微软雅黑" pitchFamily="34" charset="-122"/>
              </a:rPr>
              <a:t>浓</a:t>
            </a:r>
            <a:r>
              <a:rPr lang="en-US" altLang="zh-CN" sz="2800" b="1" spc="0">
                <a:latin typeface="微软雅黑" pitchFamily="34" charset="-122"/>
                <a:ea typeface="微软雅黑" pitchFamily="34" charset="-122"/>
              </a:rPr>
              <a:t>H</a:t>
            </a:r>
            <a:r>
              <a:rPr lang="en-US" altLang="zh-CN" sz="2800" b="1" spc="0" baseline="-25000">
                <a:latin typeface="微软雅黑" pitchFamily="34" charset="-122"/>
                <a:ea typeface="微软雅黑" pitchFamily="34" charset="-122"/>
              </a:rPr>
              <a:t>2</a:t>
            </a:r>
            <a:r>
              <a:rPr lang="en-US" altLang="zh-CN" sz="2800" b="1" spc="0">
                <a:latin typeface="微软雅黑" pitchFamily="34" charset="-122"/>
                <a:ea typeface="微软雅黑" pitchFamily="34" charset="-122"/>
              </a:rPr>
              <a:t>SO</a:t>
            </a:r>
            <a:r>
              <a:rPr lang="en-US" altLang="zh-CN" sz="2800" b="1" spc="0" baseline="-25000">
                <a:latin typeface="微软雅黑" pitchFamily="34" charset="-122"/>
                <a:ea typeface="微软雅黑" pitchFamily="34" charset="-122"/>
              </a:rPr>
              <a:t>4</a:t>
            </a:r>
            <a:r>
              <a:rPr lang="zh-CN" altLang="en-US" sz="2800" b="1" spc="0">
                <a:latin typeface="微软雅黑" pitchFamily="34" charset="-122"/>
              </a:rPr>
              <a:t>加入氟化钙固体中</a:t>
            </a:r>
            <a:r>
              <a:rPr lang="en-US" altLang="zh-CN" sz="2800" b="1" spc="0">
                <a:latin typeface="微软雅黑" pitchFamily="34" charset="-122"/>
                <a:ea typeface="微软雅黑" pitchFamily="34" charset="-122"/>
              </a:rPr>
              <a:t>,</a:t>
            </a:r>
            <a:r>
              <a:rPr lang="zh-CN" altLang="en-US" sz="2800" b="1" spc="0">
                <a:latin typeface="微软雅黑" pitchFamily="34" charset="-122"/>
              </a:rPr>
              <a:t>加热</a:t>
            </a:r>
            <a:r>
              <a:rPr lang="en-US" altLang="zh-CN" sz="2800" b="1" spc="0">
                <a:latin typeface="微软雅黑" pitchFamily="34" charset="-122"/>
                <a:ea typeface="微软雅黑" pitchFamily="34" charset="-122"/>
              </a:rPr>
              <a:t>,</a:t>
            </a:r>
            <a:r>
              <a:rPr lang="zh-CN" altLang="en-US" sz="2800" b="1" spc="0">
                <a:latin typeface="微软雅黑" pitchFamily="34" charset="-122"/>
              </a:rPr>
              <a:t>有氟化氢气体产生</a:t>
            </a:r>
            <a:endParaRPr lang="zh-CN" altLang="en-US" sz="2800" b="1">
              <a:latin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C. 100ml 0.1 mol•L</a:t>
            </a:r>
            <a:r>
              <a:rPr lang="en-US" altLang="zh-CN" sz="2800" b="1" spc="0" baseline="30000">
                <a:latin typeface="微软雅黑" pitchFamily="34" charset="-122"/>
                <a:ea typeface="微软雅黑" pitchFamily="34" charset="-122"/>
              </a:rPr>
              <a:t>-1</a:t>
            </a:r>
            <a:r>
              <a:rPr lang="zh-CN" altLang="en-US" sz="2800" b="1" spc="0">
                <a:latin typeface="微软雅黑" pitchFamily="34" charset="-122"/>
              </a:rPr>
              <a:t>氢氟酸中</a:t>
            </a:r>
            <a:r>
              <a:rPr lang="en-US" altLang="zh-CN" sz="2800" b="1">
                <a:latin typeface="微软雅黑" pitchFamily="34" charset="-122"/>
                <a:ea typeface="微软雅黑" pitchFamily="34" charset="-122"/>
              </a:rPr>
              <a:t>, c(H</a:t>
            </a:r>
            <a:r>
              <a:rPr lang="en-US" altLang="zh-CN" sz="2800" b="1" baseline="30000">
                <a:latin typeface="微软雅黑" pitchFamily="34" charset="-122"/>
                <a:ea typeface="微软雅黑" pitchFamily="34" charset="-122"/>
              </a:rPr>
              <a:t>+</a:t>
            </a:r>
            <a:r>
              <a:rPr lang="en-US" altLang="zh-CN" sz="2800" b="1">
                <a:latin typeface="微软雅黑" pitchFamily="34" charset="-122"/>
                <a:ea typeface="微软雅黑" pitchFamily="34" charset="-122"/>
              </a:rPr>
              <a:t>)</a:t>
            </a:r>
            <a:r>
              <a:rPr lang="zh-CN" altLang="en-US" sz="2800" b="1">
                <a:latin typeface="微软雅黑" pitchFamily="34" charset="-122"/>
              </a:rPr>
              <a:t>小于</a:t>
            </a:r>
            <a:r>
              <a:rPr lang="en-US" altLang="zh-CN" sz="2800" b="1">
                <a:latin typeface="微软雅黑" pitchFamily="34" charset="-122"/>
                <a:ea typeface="微软雅黑" pitchFamily="34" charset="-122"/>
              </a:rPr>
              <a:t>0.1 mol•L</a:t>
            </a:r>
            <a:r>
              <a:rPr lang="en-US" altLang="zh-CN" sz="2800" b="1" baseline="30000">
                <a:latin typeface="微软雅黑" pitchFamily="34" charset="-122"/>
              </a:rPr>
              <a:t>-1</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D. </a:t>
            </a:r>
            <a:r>
              <a:rPr lang="zh-CN" altLang="en-US" sz="2800" b="1" spc="0">
                <a:latin typeface="微软雅黑" pitchFamily="34" charset="-122"/>
              </a:rPr>
              <a:t>在氢氟酸中滴加</a:t>
            </a:r>
            <a:r>
              <a:rPr lang="en-US" altLang="zh-CN" sz="2800" b="1" spc="0">
                <a:latin typeface="微软雅黑" pitchFamily="34" charset="-122"/>
                <a:ea typeface="微软雅黑" pitchFamily="34" charset="-122"/>
              </a:rPr>
              <a:t>NaOH</a:t>
            </a:r>
            <a:r>
              <a:rPr lang="zh-CN" altLang="en-US" sz="2800" b="1" spc="0">
                <a:latin typeface="微软雅黑" pitchFamily="34" charset="-122"/>
              </a:rPr>
              <a:t>溶液</a:t>
            </a:r>
            <a:r>
              <a:rPr lang="en-US" altLang="zh-CN" sz="2800" b="1" spc="0">
                <a:latin typeface="微软雅黑" pitchFamily="34" charset="-122"/>
                <a:ea typeface="微软雅黑" pitchFamily="34" charset="-122"/>
              </a:rPr>
              <a:t>,</a:t>
            </a:r>
            <a:r>
              <a:rPr lang="zh-CN" altLang="en-US" sz="2800" b="1" spc="0">
                <a:latin typeface="微软雅黑" pitchFamily="34" charset="-122"/>
              </a:rPr>
              <a:t>溶液的导电性增强</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2.</a:t>
            </a:r>
            <a:r>
              <a:rPr lang="zh-CN" altLang="en-US" sz="2800" b="1" spc="0">
                <a:latin typeface="微软雅黑" pitchFamily="34" charset="-122"/>
              </a:rPr>
              <a:t>甲酸的下列性质中</a:t>
            </a:r>
            <a:r>
              <a:rPr lang="en-US" altLang="zh-CN" sz="2800" b="1" spc="0">
                <a:latin typeface="微软雅黑" pitchFamily="34" charset="-122"/>
                <a:ea typeface="微软雅黑" pitchFamily="34" charset="-122"/>
              </a:rPr>
              <a:t>,</a:t>
            </a:r>
            <a:r>
              <a:rPr lang="zh-CN" altLang="en-US" sz="2800" b="1" spc="0">
                <a:latin typeface="微软雅黑" pitchFamily="34" charset="-122"/>
              </a:rPr>
              <a:t>可以证明它是弱电解质的是</a:t>
            </a:r>
            <a:r>
              <a:rPr lang="en-US" altLang="zh-CN" sz="2800" b="1" spc="0">
                <a:latin typeface="微软雅黑" pitchFamily="34" charset="-122"/>
                <a:ea typeface="微软雅黑" pitchFamily="34" charset="-122"/>
              </a:rPr>
              <a:t>(       )</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A.</a:t>
            </a:r>
            <a:r>
              <a:rPr lang="zh-CN" altLang="en-US" sz="2800" b="1" spc="0">
                <a:latin typeface="微软雅黑" pitchFamily="34" charset="-122"/>
              </a:rPr>
              <a:t>甲酸能与水以任意比互溶   </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B.1mol/L</a:t>
            </a:r>
            <a:r>
              <a:rPr lang="zh-CN" altLang="en-US" sz="2800" b="1" spc="0">
                <a:latin typeface="微软雅黑" pitchFamily="34" charset="-122"/>
              </a:rPr>
              <a:t>甲酸溶液的</a:t>
            </a:r>
            <a:r>
              <a:rPr lang="en-US" altLang="zh-CN" sz="2800" b="1" spc="0">
                <a:latin typeface="微软雅黑" pitchFamily="34" charset="-122"/>
              </a:rPr>
              <a:t>c(H</a:t>
            </a:r>
            <a:r>
              <a:rPr lang="en-US" altLang="zh-CN" sz="2800" b="1" spc="0" baseline="30000">
                <a:latin typeface="微软雅黑" pitchFamily="34" charset="-122"/>
              </a:rPr>
              <a:t>+</a:t>
            </a:r>
            <a:r>
              <a:rPr lang="en-US" altLang="zh-CN" sz="2800" b="1" spc="0">
                <a:latin typeface="微软雅黑" pitchFamily="34" charset="-122"/>
              </a:rPr>
              <a:t>)</a:t>
            </a:r>
            <a:r>
              <a:rPr lang="zh-CN" altLang="en-US" sz="2800" b="1" spc="0">
                <a:latin typeface="微软雅黑" pitchFamily="34" charset="-122"/>
              </a:rPr>
              <a:t>约为</a:t>
            </a:r>
            <a:r>
              <a:rPr lang="en-US" altLang="zh-CN" sz="2800" b="1" spc="0">
                <a:latin typeface="微软雅黑" pitchFamily="34" charset="-122"/>
              </a:rPr>
              <a:t>0.01mol•</a:t>
            </a:r>
            <a:r>
              <a:rPr lang="en-US" altLang="zh-CN" sz="2800" b="1">
                <a:latin typeface="微软雅黑" pitchFamily="34" charset="-122"/>
              </a:rPr>
              <a:t>L</a:t>
            </a:r>
            <a:r>
              <a:rPr lang="en-US" altLang="zh-CN" sz="2800" b="1" baseline="30000">
                <a:latin typeface="微软雅黑" pitchFamily="34" charset="-122"/>
              </a:rPr>
              <a:t>-1 </a:t>
            </a:r>
            <a:endParaRPr lang="en-US" altLang="zh-CN" sz="2800" b="1" baseline="30000">
              <a:latin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C.10mL1mol/L</a:t>
            </a:r>
            <a:r>
              <a:rPr lang="zh-CN" altLang="en-US" sz="2800" b="1" spc="0">
                <a:latin typeface="微软雅黑" pitchFamily="34" charset="-122"/>
              </a:rPr>
              <a:t>甲酸恰好与</a:t>
            </a:r>
            <a:r>
              <a:rPr lang="en-US" altLang="zh-CN" sz="2800" b="1" spc="0">
                <a:latin typeface="微软雅黑" pitchFamily="34" charset="-122"/>
                <a:ea typeface="微软雅黑" pitchFamily="34" charset="-122"/>
              </a:rPr>
              <a:t>10mL1mol/LNaOH</a:t>
            </a:r>
            <a:r>
              <a:rPr lang="zh-CN" altLang="en-US" sz="2800" b="1" spc="0">
                <a:latin typeface="微软雅黑" pitchFamily="34" charset="-122"/>
              </a:rPr>
              <a:t>溶液完全反应</a:t>
            </a:r>
            <a:endParaRPr lang="en-US" altLang="zh-CN" sz="2800" b="1">
              <a:latin typeface="微软雅黑" pitchFamily="34" charset="-122"/>
              <a:ea typeface="微软雅黑" pitchFamily="34" charset="-122"/>
            </a:endParaRPr>
          </a:p>
          <a:p>
            <a:pPr marL="0" marR="0" lvl="0" indent="0">
              <a:lnSpc>
                <a:spcPct val="120000"/>
              </a:lnSpc>
              <a:buClrTx/>
              <a:buFontTx/>
            </a:pPr>
            <a:r>
              <a:rPr lang="en-US" altLang="zh-CN" sz="2800" b="1" spc="0">
                <a:latin typeface="微软雅黑" pitchFamily="34" charset="-122"/>
                <a:ea typeface="微软雅黑" pitchFamily="34" charset="-122"/>
              </a:rPr>
              <a:t>D.</a:t>
            </a:r>
            <a:r>
              <a:rPr lang="zh-CN" altLang="en-US" sz="2800" b="1" spc="0">
                <a:latin typeface="微软雅黑" pitchFamily="34" charset="-122"/>
              </a:rPr>
              <a:t>在相同条件下</a:t>
            </a:r>
            <a:r>
              <a:rPr lang="en-US" altLang="zh-CN" sz="2800" b="1" spc="0">
                <a:latin typeface="微软雅黑" pitchFamily="34" charset="-122"/>
                <a:ea typeface="微软雅黑" pitchFamily="34" charset="-122"/>
              </a:rPr>
              <a:t>,</a:t>
            </a:r>
            <a:r>
              <a:rPr lang="zh-CN" altLang="en-US" sz="2800" b="1" spc="0">
                <a:latin typeface="微软雅黑" pitchFamily="34" charset="-122"/>
              </a:rPr>
              <a:t>甲酸溶液的导电性比强酸溶液的弱</a:t>
            </a:r>
            <a:endParaRPr lang="en-US" altLang="zh-CN" sz="2800" b="1">
              <a:latin typeface="微软雅黑" pitchFamily="34" charset="-122"/>
              <a:ea typeface="微软雅黑" pitchFamily="34" charset="-122"/>
            </a:endParaRPr>
          </a:p>
        </p:txBody>
      </p:sp>
      <p:sp>
        <p:nvSpPr>
          <p:cNvPr id="11267" name="Text Box 9"/>
          <p:cNvSpPr txBox="1">
            <a:spLocks noChangeArrowheads="1"/>
          </p:cNvSpPr>
          <p:nvPr>
            <p:custDataLst>
              <p:tags r:id="rId5"/>
            </p:custDataLst>
          </p:nvPr>
        </p:nvSpPr>
        <p:spPr bwMode="auto">
          <a:xfrm>
            <a:off x="5935663" y="882650"/>
            <a:ext cx="669925" cy="646113"/>
          </a:xfrm>
          <a:prstGeom prst="rect">
            <a:avLst/>
          </a:prstGeom>
          <a:noFill/>
          <a:ln w="9525">
            <a:noFill/>
            <a:miter lim="800000"/>
          </a:ln>
          <a:effectLst/>
        </p:spPr>
        <p:txBody>
          <a:bodyPr>
            <a:spAutoFit/>
          </a:bodyPr>
          <a:lstStyle>
            <a:lvl1pPr eaLnBrk="0" hangingPunct="0">
              <a:defRPr>
                <a:solidFill>
                  <a:schemeClr val="tx1"/>
                </a:solidFill>
                <a:latin typeface="Calibri" pitchFamily="34" charset="0"/>
                <a:ea typeface="微软雅黑" pitchFamily="34" charset="-122"/>
              </a:defRPr>
            </a:lvl1pPr>
            <a:lvl2pPr marL="742950" indent="-285750" eaLnBrk="0" hangingPunct="0">
              <a:defRPr>
                <a:solidFill>
                  <a:schemeClr val="tx1"/>
                </a:solidFill>
                <a:latin typeface="Calibri" pitchFamily="34" charset="0"/>
                <a:ea typeface="微软雅黑" pitchFamily="34" charset="-122"/>
              </a:defRPr>
            </a:lvl2pPr>
            <a:lvl3pPr marL="1143000" indent="-228600" eaLnBrk="0" hangingPunct="0">
              <a:defRPr>
                <a:solidFill>
                  <a:schemeClr val="tx1"/>
                </a:solidFill>
                <a:latin typeface="Calibri" pitchFamily="34" charset="0"/>
                <a:ea typeface="微软雅黑" pitchFamily="34" charset="-122"/>
              </a:defRPr>
            </a:lvl3pPr>
            <a:lvl4pPr marL="1600200" indent="-228600" eaLnBrk="0" hangingPunct="0">
              <a:defRPr>
                <a:solidFill>
                  <a:schemeClr val="tx1"/>
                </a:solidFill>
                <a:latin typeface="Calibri" pitchFamily="34" charset="0"/>
                <a:ea typeface="微软雅黑" pitchFamily="34" charset="-122"/>
              </a:defRPr>
            </a:lvl4pPr>
            <a:lvl5pPr marL="2057400" indent="-228600" eaLnBrk="0" hangingPunct="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Calibri" pitchFamily="34" charset="0"/>
                <a:ea typeface="微软雅黑" pitchFamily="34" charset="-122"/>
              </a:defRPr>
            </a:lvl9p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rPr>
              <a:t>C</a:t>
            </a:r>
            <a:endPar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endParaRPr>
          </a:p>
        </p:txBody>
      </p:sp>
      <p:sp>
        <p:nvSpPr>
          <p:cNvPr id="11268" name="Text Box 9"/>
          <p:cNvSpPr txBox="1">
            <a:spLocks noChangeArrowheads="1"/>
          </p:cNvSpPr>
          <p:nvPr>
            <p:custDataLst>
              <p:tags r:id="rId6"/>
            </p:custDataLst>
          </p:nvPr>
        </p:nvSpPr>
        <p:spPr bwMode="auto">
          <a:xfrm>
            <a:off x="7831138" y="3463925"/>
            <a:ext cx="669925" cy="646113"/>
          </a:xfrm>
          <a:prstGeom prst="rect">
            <a:avLst/>
          </a:prstGeom>
          <a:noFill/>
          <a:ln w="9525">
            <a:noFill/>
            <a:miter lim="800000"/>
          </a:ln>
          <a:effectLst/>
        </p:spPr>
        <p:txBody>
          <a:bodyPr>
            <a:spAutoFit/>
          </a:bodyPr>
          <a:lstStyle>
            <a:lvl1pPr eaLnBrk="0" hangingPunct="0">
              <a:defRPr>
                <a:solidFill>
                  <a:schemeClr val="tx1"/>
                </a:solidFill>
                <a:latin typeface="Calibri" pitchFamily="34" charset="0"/>
                <a:ea typeface="微软雅黑" pitchFamily="34" charset="-122"/>
              </a:defRPr>
            </a:lvl1pPr>
            <a:lvl2pPr marL="742950" indent="-285750" eaLnBrk="0" hangingPunct="0">
              <a:defRPr>
                <a:solidFill>
                  <a:schemeClr val="tx1"/>
                </a:solidFill>
                <a:latin typeface="Calibri" pitchFamily="34" charset="0"/>
                <a:ea typeface="微软雅黑" pitchFamily="34" charset="-122"/>
              </a:defRPr>
            </a:lvl2pPr>
            <a:lvl3pPr marL="1143000" indent="-228600" eaLnBrk="0" hangingPunct="0">
              <a:defRPr>
                <a:solidFill>
                  <a:schemeClr val="tx1"/>
                </a:solidFill>
                <a:latin typeface="Calibri" pitchFamily="34" charset="0"/>
                <a:ea typeface="微软雅黑" pitchFamily="34" charset="-122"/>
              </a:defRPr>
            </a:lvl3pPr>
            <a:lvl4pPr marL="1600200" indent="-228600" eaLnBrk="0" hangingPunct="0">
              <a:defRPr>
                <a:solidFill>
                  <a:schemeClr val="tx1"/>
                </a:solidFill>
                <a:latin typeface="Calibri" pitchFamily="34" charset="0"/>
                <a:ea typeface="微软雅黑" pitchFamily="34" charset="-122"/>
              </a:defRPr>
            </a:lvl4pPr>
            <a:lvl5pPr marL="2057400" indent="-228600" eaLnBrk="0" hangingPunct="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defRPr>
                <a:solidFill>
                  <a:schemeClr val="tx1"/>
                </a:solidFill>
                <a:latin typeface="Calibri" pitchFamily="34" charset="0"/>
                <a:ea typeface="微软雅黑" pitchFamily="34" charset="-122"/>
              </a:defRPr>
            </a:lvl9p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rPr>
              <a:t>B</a:t>
            </a:r>
            <a:endParaRPr kumimoji="0" lang="en-US" altLang="zh-CN" sz="3600" b="1" i="0" u="none" strike="noStrike" kern="1200" cap="none" spc="0" normalizeH="0" baseline="0" noProof="0" smtClean="0">
              <a:ln>
                <a:noFill/>
              </a:ln>
              <a:solidFill>
                <a:srgbClr val="FF0000"/>
              </a:solidFill>
              <a:effectLst>
                <a:outerShdw blurRad="38100" dist="38100" dir="2700000" algn="tl">
                  <a:srgbClr val="C0C0C0"/>
                </a:outerShdw>
              </a:effectLst>
              <a:uLnTx/>
              <a:uFillTx/>
              <a:latin typeface="微软雅黑" pitchFamily="34" charset="-122"/>
              <a:ea typeface="微软雅黑" pitchFamily="34"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4"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1267">
                                            <p:txEl>
                                              <p:pRg st="0" end="0"/>
                                            </p:txEl>
                                          </p:spTgt>
                                        </p:tgtEl>
                                        <p:attrNameLst>
                                          <p:attrName>ppt_x</p:attrName>
                                        </p:attrNameLst>
                                      </p:cBhvr>
                                    </p:anim>
                                    <p:anim from="0" to="-1.0" calcmode="lin" valueType="num">
                                      <p:cBhvr>
                                        <p:cTn id="8" dur="200" decel="50000" autoRev="1" fill="hold">
                                          <p:stCondLst>
                                            <p:cond delay="600"/>
                                          </p:stCondLst>
                                        </p:cTn>
                                        <p:tgtEl>
                                          <p:spTgt spid="11267">
                                            <p:txEl>
                                              <p:pRg st="0" end="0"/>
                                            </p:txEl>
                                          </p:spTgt>
                                        </p:tgtEl>
                                        <p:attrNameLst>
                                          <p:attrName>xshear</p:attrName>
                                        </p:attrNameLst>
                                      </p:cBhvr>
                                    </p:anim>
                                    <p:animScale>
                                      <p:cBhvr>
                                        <p:cTn id="9" dur="200" decel="100000" autoRev="1" fill="hold">
                                          <p:stCondLst>
                                            <p:cond delay="600"/>
                                          </p:stCondLst>
                                        </p:cTn>
                                        <p:tgtEl>
                                          <p:spTgt spid="11267">
                                            <p:txEl>
                                              <p:pRg st="0" end="0"/>
                                            </p:txEl>
                                          </p:spTgt>
                                        </p:tgtEl>
                                      </p:cBhvr>
                                      <p:from x="100000" y="100000"/>
                                      <p:to x="80000" y="100000"/>
                                    </p:animScale>
                                    <p:anim by="(#ppt_h/3+#ppt_w*0.1)" calcmode="lin" valueType="num">
                                      <p:cBhvr additive="sum">
                                        <p:cTn id="10" dur="200" decel="100000" autoRev="1" fill="hold">
                                          <p:stCondLst>
                                            <p:cond delay="600"/>
                                          </p:stCondLst>
                                        </p:cTn>
                                        <p:tgtEl>
                                          <p:spTgt spid="11267">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after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1268">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1268">
                                            <p:txEl>
                                              <p:pRg st="0" end="0"/>
                                            </p:txEl>
                                          </p:spTgt>
                                        </p:tgtEl>
                                        <p:attrNameLst>
                                          <p:attrName>ppt_x</p:attrName>
                                        </p:attrNameLst>
                                      </p:cBhvr>
                                    </p:anim>
                                    <p:anim from="0" to="-1.0" calcmode="lin" valueType="num">
                                      <p:cBhvr>
                                        <p:cTn id="16" dur="200" decel="50000" autoRev="1" fill="hold">
                                          <p:stCondLst>
                                            <p:cond delay="600"/>
                                          </p:stCondLst>
                                        </p:cTn>
                                        <p:tgtEl>
                                          <p:spTgt spid="11268">
                                            <p:txEl>
                                              <p:pRg st="0" end="0"/>
                                            </p:txEl>
                                          </p:spTgt>
                                        </p:tgtEl>
                                        <p:attrNameLst>
                                          <p:attrName>xshear</p:attrName>
                                        </p:attrNameLst>
                                      </p:cBhvr>
                                    </p:anim>
                                    <p:animScale>
                                      <p:cBhvr>
                                        <p:cTn id="17" dur="200" decel="100000" autoRev="1" fill="hold">
                                          <p:stCondLst>
                                            <p:cond delay="600"/>
                                          </p:stCondLst>
                                        </p:cTn>
                                        <p:tgtEl>
                                          <p:spTgt spid="11268">
                                            <p:txEl>
                                              <p:pRg st="0" end="0"/>
                                            </p:txEl>
                                          </p:spTgt>
                                        </p:tgtEl>
                                      </p:cBhvr>
                                      <p:from x="100000" y="100000"/>
                                      <p:to x="80000" y="100000"/>
                                    </p:animScale>
                                    <p:anim by="(#ppt_h/3+#ppt_w*0.1)" calcmode="lin" valueType="num">
                                      <p:cBhvr additive="sum">
                                        <p:cTn id="18" dur="200" decel="100000" autoRev="1" fill="hold">
                                          <p:stCondLst>
                                            <p:cond delay="600"/>
                                          </p:stCondLst>
                                        </p:cTn>
                                        <p:tgtEl>
                                          <p:spTgt spid="11268">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AS_UNIQUEID" val="1099"/>
</p:tagLst>
</file>

<file path=ppt/tags/tag10.xml><?xml version="1.0" encoding="utf-8"?>
<p:tagLst xmlns:p="http://schemas.openxmlformats.org/presentationml/2006/main">
  <p:tag name="AS_UNIQUEID" val="1108"/>
</p:tagLst>
</file>

<file path=ppt/tags/tag100.xml><?xml version="1.0" encoding="utf-8"?>
<p:tagLst xmlns:p="http://schemas.openxmlformats.org/presentationml/2006/main">
  <p:tag name="AS_UNIQUEID" val="1196"/>
</p:tagLst>
</file>

<file path=ppt/tags/tag101.xml><?xml version="1.0" encoding="utf-8"?>
<p:tagLst xmlns:p="http://schemas.openxmlformats.org/presentationml/2006/main">
  <p:tag name="AS_UNIQUEID" val="1197"/>
</p:tagLst>
</file>

<file path=ppt/tags/tag102.xml><?xml version="1.0" encoding="utf-8"?>
<p:tagLst xmlns:p="http://schemas.openxmlformats.org/presentationml/2006/main">
  <p:tag name="AS_UNIQUEID" val="1198"/>
</p:tagLst>
</file>

<file path=ppt/tags/tag103.xml><?xml version="1.0" encoding="utf-8"?>
<p:tagLst xmlns:p="http://schemas.openxmlformats.org/presentationml/2006/main">
  <p:tag name="AS_UNIQUEID" val="1199"/>
</p:tagLst>
</file>

<file path=ppt/tags/tag104.xml><?xml version="1.0" encoding="utf-8"?>
<p:tagLst xmlns:p="http://schemas.openxmlformats.org/presentationml/2006/main">
  <p:tag name="AS_UNIQUEID" val="1200"/>
</p:tagLst>
</file>

<file path=ppt/tags/tag105.xml><?xml version="1.0" encoding="utf-8"?>
<p:tagLst xmlns:p="http://schemas.openxmlformats.org/presentationml/2006/main">
  <p:tag name="AS_UNIQUEID" val="1201"/>
</p:tagLst>
</file>

<file path=ppt/tags/tag106.xml><?xml version="1.0" encoding="utf-8"?>
<p:tagLst xmlns:p="http://schemas.openxmlformats.org/presentationml/2006/main">
  <p:tag name="AS_UNIQUEID" val="1202"/>
</p:tagLst>
</file>

<file path=ppt/tags/tag107.xml><?xml version="1.0" encoding="utf-8"?>
<p:tagLst xmlns:p="http://schemas.openxmlformats.org/presentationml/2006/main">
  <p:tag name="AS_UNIQUEID" val="1203"/>
</p:tagLst>
</file>

<file path=ppt/tags/tag108.xml><?xml version="1.0" encoding="utf-8"?>
<p:tagLst xmlns:p="http://schemas.openxmlformats.org/presentationml/2006/main">
  <p:tag name="AS_UNIQUEID" val="1204"/>
</p:tagLst>
</file>

<file path=ppt/tags/tag109.xml><?xml version="1.0" encoding="utf-8"?>
<p:tagLst xmlns:p="http://schemas.openxmlformats.org/presentationml/2006/main">
  <p:tag name="AS_UNIQUEID" val="1205"/>
</p:tagLst>
</file>

<file path=ppt/tags/tag11.xml><?xml version="1.0" encoding="utf-8"?>
<p:tagLst xmlns:p="http://schemas.openxmlformats.org/presentationml/2006/main">
  <p:tag name="AS_UNIQUEID" val="1109"/>
</p:tagLst>
</file>

<file path=ppt/tags/tag110.xml><?xml version="1.0" encoding="utf-8"?>
<p:tagLst xmlns:p="http://schemas.openxmlformats.org/presentationml/2006/main">
  <p:tag name="AS_UNIQUEID" val="1206"/>
</p:tagLst>
</file>

<file path=ppt/tags/tag111.xml><?xml version="1.0" encoding="utf-8"?>
<p:tagLst xmlns:p="http://schemas.openxmlformats.org/presentationml/2006/main">
  <p:tag name="AS_UNIQUEID" val="1207"/>
</p:tagLst>
</file>

<file path=ppt/tags/tag112.xml><?xml version="1.0" encoding="utf-8"?>
<p:tagLst xmlns:p="http://schemas.openxmlformats.org/presentationml/2006/main">
  <p:tag name="AS_UNIQUEID" val="1208"/>
</p:tagLst>
</file>

<file path=ppt/tags/tag113.xml><?xml version="1.0" encoding="utf-8"?>
<p:tagLst xmlns:p="http://schemas.openxmlformats.org/presentationml/2006/main">
  <p:tag name="AS_UNIQUEID" val="1209"/>
</p:tagLst>
</file>

<file path=ppt/tags/tag114.xml><?xml version="1.0" encoding="utf-8"?>
<p:tagLst xmlns:p="http://schemas.openxmlformats.org/presentationml/2006/main">
  <p:tag name="AS_UNIQUEID" val="1210"/>
</p:tagLst>
</file>

<file path=ppt/tags/tag115.xml><?xml version="1.0" encoding="utf-8"?>
<p:tagLst xmlns:p="http://schemas.openxmlformats.org/presentationml/2006/main">
  <p:tag name="AS_UNIQUEID" val="1211"/>
</p:tagLst>
</file>

<file path=ppt/tags/tag116.xml><?xml version="1.0" encoding="utf-8"?>
<p:tagLst xmlns:p="http://schemas.openxmlformats.org/presentationml/2006/main">
  <p:tag name="AS_UNIQUEID" val="1212"/>
</p:tagLst>
</file>

<file path=ppt/tags/tag117.xml><?xml version="1.0" encoding="utf-8"?>
<p:tagLst xmlns:p="http://schemas.openxmlformats.org/presentationml/2006/main">
  <p:tag name="AS_UNIQUEID" val="1213"/>
</p:tagLst>
</file>

<file path=ppt/tags/tag118.xml><?xml version="1.0" encoding="utf-8"?>
<p:tagLst xmlns:p="http://schemas.openxmlformats.org/presentationml/2006/main">
  <p:tag name="AS_UNIQUEID" val="1214"/>
</p:tagLst>
</file>

<file path=ppt/tags/tag119.xml><?xml version="1.0" encoding="utf-8"?>
<p:tagLst xmlns:p="http://schemas.openxmlformats.org/presentationml/2006/main">
  <p:tag name="AS_UNIQUEID" val="1215"/>
</p:tagLst>
</file>

<file path=ppt/tags/tag12.xml><?xml version="1.0" encoding="utf-8"?>
<p:tagLst xmlns:p="http://schemas.openxmlformats.org/presentationml/2006/main">
  <p:tag name="AS_UNIQUEID" val="1110"/>
</p:tagLst>
</file>

<file path=ppt/tags/tag120.xml><?xml version="1.0" encoding="utf-8"?>
<p:tagLst xmlns:p="http://schemas.openxmlformats.org/presentationml/2006/main">
  <p:tag name="AS_UNIQUEID" val="1216"/>
</p:tagLst>
</file>

<file path=ppt/tags/tag121.xml><?xml version="1.0" encoding="utf-8"?>
<p:tagLst xmlns:p="http://schemas.openxmlformats.org/presentationml/2006/main">
  <p:tag name="AS_UNIQUEID" val="1217"/>
</p:tagLst>
</file>

<file path=ppt/tags/tag122.xml><?xml version="1.0" encoding="utf-8"?>
<p:tagLst xmlns:p="http://schemas.openxmlformats.org/presentationml/2006/main">
  <p:tag name="AS_UNIQUEID" val="1218"/>
</p:tagLst>
</file>

<file path=ppt/tags/tag123.xml><?xml version="1.0" encoding="utf-8"?>
<p:tagLst xmlns:p="http://schemas.openxmlformats.org/presentationml/2006/main">
  <p:tag name="AS_UNIQUEID" val="1219"/>
</p:tagLst>
</file>

<file path=ppt/tags/tag124.xml><?xml version="1.0" encoding="utf-8"?>
<p:tagLst xmlns:p="http://schemas.openxmlformats.org/presentationml/2006/main">
  <p:tag name="AS_UNIQUEID" val="1220"/>
</p:tagLst>
</file>

<file path=ppt/tags/tag125.xml><?xml version="1.0" encoding="utf-8"?>
<p:tagLst xmlns:p="http://schemas.openxmlformats.org/presentationml/2006/main">
  <p:tag name="AS_UNIQUEID" val="1221"/>
</p:tagLst>
</file>

<file path=ppt/tags/tag126.xml><?xml version="1.0" encoding="utf-8"?>
<p:tagLst xmlns:p="http://schemas.openxmlformats.org/presentationml/2006/main">
  <p:tag name="AS_UNIQUEID" val="1222"/>
</p:tagLst>
</file>

<file path=ppt/tags/tag127.xml><?xml version="1.0" encoding="utf-8"?>
<p:tagLst xmlns:p="http://schemas.openxmlformats.org/presentationml/2006/main">
  <p:tag name="AS_UNIQUEID" val="1223"/>
</p:tagLst>
</file>

<file path=ppt/tags/tag128.xml><?xml version="1.0" encoding="utf-8"?>
<p:tagLst xmlns:p="http://schemas.openxmlformats.org/presentationml/2006/main">
  <p:tag name="AS_UNIQUEID" val="1224"/>
</p:tagLst>
</file>

<file path=ppt/tags/tag129.xml><?xml version="1.0" encoding="utf-8"?>
<p:tagLst xmlns:p="http://schemas.openxmlformats.org/presentationml/2006/main">
  <p:tag name="AS_UNIQUEID" val="1225"/>
</p:tagLst>
</file>

<file path=ppt/tags/tag13.xml><?xml version="1.0" encoding="utf-8"?>
<p:tagLst xmlns:p="http://schemas.openxmlformats.org/presentationml/2006/main">
  <p:tag name="AS_UNIQUEID" val="1111"/>
</p:tagLst>
</file>

<file path=ppt/tags/tag130.xml><?xml version="1.0" encoding="utf-8"?>
<p:tagLst xmlns:p="http://schemas.openxmlformats.org/presentationml/2006/main">
  <p:tag name="AS_UNIQUEID" val="1226"/>
</p:tagLst>
</file>

<file path=ppt/tags/tag131.xml><?xml version="1.0" encoding="utf-8"?>
<p:tagLst xmlns:p="http://schemas.openxmlformats.org/presentationml/2006/main">
  <p:tag name="AS_UNIQUEID" val="1227"/>
</p:tagLst>
</file>

<file path=ppt/tags/tag132.xml><?xml version="1.0" encoding="utf-8"?>
<p:tagLst xmlns:p="http://schemas.openxmlformats.org/presentationml/2006/main">
  <p:tag name="AS_UNIQUEID" val="1228"/>
</p:tagLst>
</file>

<file path=ppt/tags/tag133.xml><?xml version="1.0" encoding="utf-8"?>
<p:tagLst xmlns:p="http://schemas.openxmlformats.org/presentationml/2006/main">
  <p:tag name="AS_UNIQUEID" val="1229"/>
</p:tagLst>
</file>

<file path=ppt/tags/tag134.xml><?xml version="1.0" encoding="utf-8"?>
<p:tagLst xmlns:p="http://schemas.openxmlformats.org/presentationml/2006/main">
  <p:tag name="AS_UNIQUEID" val="1230"/>
</p:tagLst>
</file>

<file path=ppt/tags/tag135.xml><?xml version="1.0" encoding="utf-8"?>
<p:tagLst xmlns:p="http://schemas.openxmlformats.org/presentationml/2006/main">
  <p:tag name="AS_UNIQUEID" val="1231"/>
</p:tagLst>
</file>

<file path=ppt/tags/tag136.xml><?xml version="1.0" encoding="utf-8"?>
<p:tagLst xmlns:p="http://schemas.openxmlformats.org/presentationml/2006/main">
  <p:tag name="AS_UNIQUEID" val="1232"/>
</p:tagLst>
</file>

<file path=ppt/tags/tag137.xml><?xml version="1.0" encoding="utf-8"?>
<p:tagLst xmlns:p="http://schemas.openxmlformats.org/presentationml/2006/main">
  <p:tag name="AS_UNIQUEID" val="1233"/>
</p:tagLst>
</file>

<file path=ppt/tags/tag138.xml><?xml version="1.0" encoding="utf-8"?>
<p:tagLst xmlns:p="http://schemas.openxmlformats.org/presentationml/2006/main">
  <p:tag name="AS_UNIQUEID" val="1234"/>
</p:tagLst>
</file>

<file path=ppt/tags/tag139.xml><?xml version="1.0" encoding="utf-8"?>
<p:tagLst xmlns:p="http://schemas.openxmlformats.org/presentationml/2006/main">
  <p:tag name="AS_UNIQUEID" val="1235"/>
</p:tagLst>
</file>

<file path=ppt/tags/tag14.xml><?xml version="1.0" encoding="utf-8"?>
<p:tagLst xmlns:p="http://schemas.openxmlformats.org/presentationml/2006/main">
  <p:tag name="AS_UNIQUEID" val="1112"/>
</p:tagLst>
</file>

<file path=ppt/tags/tag140.xml><?xml version="1.0" encoding="utf-8"?>
<p:tagLst xmlns:p="http://schemas.openxmlformats.org/presentationml/2006/main">
  <p:tag name="AS_UNIQUEID" val="1236"/>
</p:tagLst>
</file>

<file path=ppt/tags/tag141.xml><?xml version="1.0" encoding="utf-8"?>
<p:tagLst xmlns:p="http://schemas.openxmlformats.org/presentationml/2006/main">
  <p:tag name="AS_UNIQUEID" val="1237"/>
</p:tagLst>
</file>

<file path=ppt/tags/tag142.xml><?xml version="1.0" encoding="utf-8"?>
<p:tagLst xmlns:p="http://schemas.openxmlformats.org/presentationml/2006/main">
  <p:tag name="AS_UNIQUEID" val="1238"/>
</p:tagLst>
</file>

<file path=ppt/tags/tag143.xml><?xml version="1.0" encoding="utf-8"?>
<p:tagLst xmlns:p="http://schemas.openxmlformats.org/presentationml/2006/main">
  <p:tag name="AS_UNIQUEID" val="1239"/>
</p:tagLst>
</file>

<file path=ppt/tags/tag144.xml><?xml version="1.0" encoding="utf-8"?>
<p:tagLst xmlns:p="http://schemas.openxmlformats.org/presentationml/2006/main">
  <p:tag name="AS_UNIQUEID" val="1240"/>
</p:tagLst>
</file>

<file path=ppt/tags/tag145.xml><?xml version="1.0" encoding="utf-8"?>
<p:tagLst xmlns:p="http://schemas.openxmlformats.org/presentationml/2006/main">
  <p:tag name="AS_UNIQUEID" val="1241"/>
</p:tagLst>
</file>

<file path=ppt/tags/tag146.xml><?xml version="1.0" encoding="utf-8"?>
<p:tagLst xmlns:p="http://schemas.openxmlformats.org/presentationml/2006/main">
  <p:tag name="AS_UNIQUEID" val="1242"/>
</p:tagLst>
</file>

<file path=ppt/tags/tag147.xml><?xml version="1.0" encoding="utf-8"?>
<p:tagLst xmlns:p="http://schemas.openxmlformats.org/presentationml/2006/main">
  <p:tag name="AS_UNIQUEID" val="1243"/>
</p:tagLst>
</file>

<file path=ppt/tags/tag148.xml><?xml version="1.0" encoding="utf-8"?>
<p:tagLst xmlns:p="http://schemas.openxmlformats.org/presentationml/2006/main">
  <p:tag name="AS_UNIQUEID" val="1244"/>
</p:tagLst>
</file>

<file path=ppt/tags/tag149.xml><?xml version="1.0" encoding="utf-8"?>
<p:tagLst xmlns:p="http://schemas.openxmlformats.org/presentationml/2006/main">
  <p:tag name="AS_UNIQUEID" val="1245"/>
</p:tagLst>
</file>

<file path=ppt/tags/tag15.xml><?xml version="1.0" encoding="utf-8"?>
<p:tagLst xmlns:p="http://schemas.openxmlformats.org/presentationml/2006/main">
  <p:tag name="AS_UNIQUEID" val="1113"/>
</p:tagLst>
</file>

<file path=ppt/tags/tag150.xml><?xml version="1.0" encoding="utf-8"?>
<p:tagLst xmlns:p="http://schemas.openxmlformats.org/presentationml/2006/main">
  <p:tag name="AS_UNIQUEID" val="1246"/>
</p:tagLst>
</file>

<file path=ppt/tags/tag151.xml><?xml version="1.0" encoding="utf-8"?>
<p:tagLst xmlns:p="http://schemas.openxmlformats.org/presentationml/2006/main">
  <p:tag name="AS_UNIQUEID" val="1247"/>
</p:tagLst>
</file>

<file path=ppt/tags/tag152.xml><?xml version="1.0" encoding="utf-8"?>
<p:tagLst xmlns:p="http://schemas.openxmlformats.org/presentationml/2006/main">
  <p:tag name="AS_UNIQUEID" val="1248"/>
</p:tagLst>
</file>

<file path=ppt/tags/tag153.xml><?xml version="1.0" encoding="utf-8"?>
<p:tagLst xmlns:p="http://schemas.openxmlformats.org/presentationml/2006/main">
  <p:tag name="AS_UNIQUEID" val="1249"/>
</p:tagLst>
</file>

<file path=ppt/tags/tag154.xml><?xml version="1.0" encoding="utf-8"?>
<p:tagLst xmlns:p="http://schemas.openxmlformats.org/presentationml/2006/main">
  <p:tag name="AS_UNIQUEID" val="1250"/>
</p:tagLst>
</file>

<file path=ppt/tags/tag155.xml><?xml version="1.0" encoding="utf-8"?>
<p:tagLst xmlns:p="http://schemas.openxmlformats.org/presentationml/2006/main">
  <p:tag name="AS_UNIQUEID" val="1251"/>
</p:tagLst>
</file>

<file path=ppt/tags/tag156.xml><?xml version="1.0" encoding="utf-8"?>
<p:tagLst xmlns:p="http://schemas.openxmlformats.org/presentationml/2006/main">
  <p:tag name="AS_UNIQUEID" val="1252"/>
</p:tagLst>
</file>

<file path=ppt/tags/tag157.xml><?xml version="1.0" encoding="utf-8"?>
<p:tagLst xmlns:p="http://schemas.openxmlformats.org/presentationml/2006/main">
  <p:tag name="AS_UNIQUEID" val="1253"/>
</p:tagLst>
</file>

<file path=ppt/tags/tag158.xml><?xml version="1.0" encoding="utf-8"?>
<p:tagLst xmlns:p="http://schemas.openxmlformats.org/presentationml/2006/main">
  <p:tag name="AS_UNIQUEID" val="1254"/>
</p:tagLst>
</file>

<file path=ppt/tags/tag159.xml><?xml version="1.0" encoding="utf-8"?>
<p:tagLst xmlns:p="http://schemas.openxmlformats.org/presentationml/2006/main">
  <p:tag name="AS_UNIQUEID" val="1255"/>
</p:tagLst>
</file>

<file path=ppt/tags/tag16.xml><?xml version="1.0" encoding="utf-8"?>
<p:tagLst xmlns:p="http://schemas.openxmlformats.org/presentationml/2006/main">
  <p:tag name="AS_UNIQUEID" val="1114"/>
</p:tagLst>
</file>

<file path=ppt/tags/tag160.xml><?xml version="1.0" encoding="utf-8"?>
<p:tagLst xmlns:p="http://schemas.openxmlformats.org/presentationml/2006/main">
  <p:tag name="AS_UNIQUEID" val="1256"/>
</p:tagLst>
</file>

<file path=ppt/tags/tag161.xml><?xml version="1.0" encoding="utf-8"?>
<p:tagLst xmlns:p="http://schemas.openxmlformats.org/presentationml/2006/main">
  <p:tag name="AS_UNIQUEID" val="1257"/>
</p:tagLst>
</file>

<file path=ppt/tags/tag162.xml><?xml version="1.0" encoding="utf-8"?>
<p:tagLst xmlns:p="http://schemas.openxmlformats.org/presentationml/2006/main">
  <p:tag name="AS_UNIQUEID" val="1258"/>
</p:tagLst>
</file>

<file path=ppt/tags/tag163.xml><?xml version="1.0" encoding="utf-8"?>
<p:tagLst xmlns:p="http://schemas.openxmlformats.org/presentationml/2006/main">
  <p:tag name="AS_UNIQUEID" val="1259"/>
</p:tagLst>
</file>

<file path=ppt/tags/tag164.xml><?xml version="1.0" encoding="utf-8"?>
<p:tagLst xmlns:p="http://schemas.openxmlformats.org/presentationml/2006/main">
  <p:tag name="AS_UNIQUEID" val="1260"/>
</p:tagLst>
</file>

<file path=ppt/tags/tag165.xml><?xml version="1.0" encoding="utf-8"?>
<p:tagLst xmlns:p="http://schemas.openxmlformats.org/presentationml/2006/main">
  <p:tag name="AS_UNIQUEID" val="1261"/>
</p:tagLst>
</file>

<file path=ppt/tags/tag166.xml><?xml version="1.0" encoding="utf-8"?>
<p:tagLst xmlns:p="http://schemas.openxmlformats.org/presentationml/2006/main">
  <p:tag name="AS_UNIQUEID" val="1262"/>
</p:tagLst>
</file>

<file path=ppt/tags/tag167.xml><?xml version="1.0" encoding="utf-8"?>
<p:tagLst xmlns:p="http://schemas.openxmlformats.org/presentationml/2006/main">
  <p:tag name="AS_UNIQUEID" val="1263"/>
</p:tagLst>
</file>

<file path=ppt/tags/tag168.xml><?xml version="1.0" encoding="utf-8"?>
<p:tagLst xmlns:p="http://schemas.openxmlformats.org/presentationml/2006/main">
  <p:tag name="AS_UNIQUEID" val="1264"/>
</p:tagLst>
</file>

<file path=ppt/tags/tag169.xml><?xml version="1.0" encoding="utf-8"?>
<p:tagLst xmlns:p="http://schemas.openxmlformats.org/presentationml/2006/main">
  <p:tag name="AS_UNIQUEID" val="1265"/>
</p:tagLst>
</file>

<file path=ppt/tags/tag17.xml><?xml version="1.0" encoding="utf-8"?>
<p:tagLst xmlns:p="http://schemas.openxmlformats.org/presentationml/2006/main">
  <p:tag name="AS_UNIQUEID" val="1115"/>
</p:tagLst>
</file>

<file path=ppt/tags/tag170.xml><?xml version="1.0" encoding="utf-8"?>
<p:tagLst xmlns:p="http://schemas.openxmlformats.org/presentationml/2006/main">
  <p:tag name="AS_UNIQUEID" val="1266"/>
</p:tagLst>
</file>

<file path=ppt/tags/tag171.xml><?xml version="1.0" encoding="utf-8"?>
<p:tagLst xmlns:p="http://schemas.openxmlformats.org/presentationml/2006/main">
  <p:tag name="AS_UNIQUEID" val="1267"/>
</p:tagLst>
</file>

<file path=ppt/tags/tag172.xml><?xml version="1.0" encoding="utf-8"?>
<p:tagLst xmlns:p="http://schemas.openxmlformats.org/presentationml/2006/main">
  <p:tag name="AS_UNIQUEID" val="1268"/>
</p:tagLst>
</file>

<file path=ppt/tags/tag173.xml><?xml version="1.0" encoding="utf-8"?>
<p:tagLst xmlns:p="http://schemas.openxmlformats.org/presentationml/2006/main">
  <p:tag name="AS_UNIQUEID" val="1269"/>
</p:tagLst>
</file>

<file path=ppt/tags/tag174.xml><?xml version="1.0" encoding="utf-8"?>
<p:tagLst xmlns:p="http://schemas.openxmlformats.org/presentationml/2006/main">
  <p:tag name="AS_UNIQUEID" val="1270"/>
</p:tagLst>
</file>

<file path=ppt/tags/tag175.xml><?xml version="1.0" encoding="utf-8"?>
<p:tagLst xmlns:p="http://schemas.openxmlformats.org/presentationml/2006/main">
  <p:tag name="AS_UNIQUEID" val="1271"/>
</p:tagLst>
</file>

<file path=ppt/tags/tag176.xml><?xml version="1.0" encoding="utf-8"?>
<p:tagLst xmlns:p="http://schemas.openxmlformats.org/presentationml/2006/main">
  <p:tag name="AS_UNIQUEID" val="1272"/>
</p:tagLst>
</file>

<file path=ppt/tags/tag177.xml><?xml version="1.0" encoding="utf-8"?>
<p:tagLst xmlns:p="http://schemas.openxmlformats.org/presentationml/2006/main">
  <p:tag name="AS_UNIQUEID" val="1273"/>
</p:tagLst>
</file>

<file path=ppt/tags/tag178.xml><?xml version="1.0" encoding="utf-8"?>
<p:tagLst xmlns:p="http://schemas.openxmlformats.org/presentationml/2006/main">
  <p:tag name="AS_UNIQUEID" val="1274"/>
</p:tagLst>
</file>

<file path=ppt/tags/tag179.xml><?xml version="1.0" encoding="utf-8"?>
<p:tagLst xmlns:p="http://schemas.openxmlformats.org/presentationml/2006/main">
  <p:tag name="AS_UNIQUEID" val="1275"/>
</p:tagLst>
</file>

<file path=ppt/tags/tag18.xml><?xml version="1.0" encoding="utf-8"?>
<p:tagLst xmlns:p="http://schemas.openxmlformats.org/presentationml/2006/main">
  <p:tag name="AS_UNIQUEID" val="1116"/>
</p:tagLst>
</file>

<file path=ppt/tags/tag180.xml><?xml version="1.0" encoding="utf-8"?>
<p:tagLst xmlns:p="http://schemas.openxmlformats.org/presentationml/2006/main">
  <p:tag name="AS_UNIQUEID" val="1276"/>
</p:tagLst>
</file>

<file path=ppt/tags/tag181.xml><?xml version="1.0" encoding="utf-8"?>
<p:tagLst xmlns:p="http://schemas.openxmlformats.org/presentationml/2006/main">
  <p:tag name="AS_UNIQUEID" val="1277"/>
</p:tagLst>
</file>

<file path=ppt/tags/tag182.xml><?xml version="1.0" encoding="utf-8"?>
<p:tagLst xmlns:p="http://schemas.openxmlformats.org/presentationml/2006/main">
  <p:tag name="AS_UNIQUEID" val="1278"/>
</p:tagLst>
</file>

<file path=ppt/tags/tag183.xml><?xml version="1.0" encoding="utf-8"?>
<p:tagLst xmlns:p="http://schemas.openxmlformats.org/presentationml/2006/main">
  <p:tag name="AS_UNIQUEID" val="1279"/>
</p:tagLst>
</file>

<file path=ppt/tags/tag184.xml><?xml version="1.0" encoding="utf-8"?>
<p:tagLst xmlns:p="http://schemas.openxmlformats.org/presentationml/2006/main">
  <p:tag name="AS_UNIQUEID" val="1280"/>
</p:tagLst>
</file>

<file path=ppt/tags/tag185.xml><?xml version="1.0" encoding="utf-8"?>
<p:tagLst xmlns:p="http://schemas.openxmlformats.org/presentationml/2006/main">
  <p:tag name="AS_UNIQUEID" val="1281"/>
</p:tagLst>
</file>

<file path=ppt/tags/tag186.xml><?xml version="1.0" encoding="utf-8"?>
<p:tagLst xmlns:p="http://schemas.openxmlformats.org/presentationml/2006/main">
  <p:tag name="AS_UNIQUEID" val="1282"/>
</p:tagLst>
</file>

<file path=ppt/tags/tag187.xml><?xml version="1.0" encoding="utf-8"?>
<p:tagLst xmlns:p="http://schemas.openxmlformats.org/presentationml/2006/main">
  <p:tag name="AS_UNIQUEID" val="1283"/>
</p:tagLst>
</file>

<file path=ppt/tags/tag188.xml><?xml version="1.0" encoding="utf-8"?>
<p:tagLst xmlns:p="http://schemas.openxmlformats.org/presentationml/2006/main">
  <p:tag name="AS_UNIQUEID" val="1284"/>
</p:tagLst>
</file>

<file path=ppt/tags/tag189.xml><?xml version="1.0" encoding="utf-8"?>
<p:tagLst xmlns:p="http://schemas.openxmlformats.org/presentationml/2006/main">
  <p:tag name="AS_UNIQUEID" val="1285"/>
</p:tagLst>
</file>

<file path=ppt/tags/tag19.xml><?xml version="1.0" encoding="utf-8"?>
<p:tagLst xmlns:p="http://schemas.openxmlformats.org/presentationml/2006/main">
  <p:tag name="AS_UNIQUEID" val="1117"/>
</p:tagLst>
</file>

<file path=ppt/tags/tag190.xml><?xml version="1.0" encoding="utf-8"?>
<p:tagLst xmlns:p="http://schemas.openxmlformats.org/presentationml/2006/main">
  <p:tag name="AS_UNIQUEID" val="1286"/>
</p:tagLst>
</file>

<file path=ppt/tags/tag191.xml><?xml version="1.0" encoding="utf-8"?>
<p:tagLst xmlns:p="http://schemas.openxmlformats.org/presentationml/2006/main">
  <p:tag name="AS_UNIQUEID" val="1287"/>
</p:tagLst>
</file>

<file path=ppt/tags/tag192.xml><?xml version="1.0" encoding="utf-8"?>
<p:tagLst xmlns:p="http://schemas.openxmlformats.org/presentationml/2006/main">
  <p:tag name="AS_UNIQUEID" val="1288"/>
</p:tagLst>
</file>

<file path=ppt/tags/tag193.xml><?xml version="1.0" encoding="utf-8"?>
<p:tagLst xmlns:p="http://schemas.openxmlformats.org/presentationml/2006/main">
  <p:tag name="AS_UNIQUEID" val="1289"/>
</p:tagLst>
</file>

<file path=ppt/tags/tag194.xml><?xml version="1.0" encoding="utf-8"?>
<p:tagLst xmlns:p="http://schemas.openxmlformats.org/presentationml/2006/main">
  <p:tag name="AS_UNIQUEID" val="1290"/>
</p:tagLst>
</file>

<file path=ppt/tags/tag195.xml><?xml version="1.0" encoding="utf-8"?>
<p:tagLst xmlns:p="http://schemas.openxmlformats.org/presentationml/2006/main">
  <p:tag name="AS_UNIQUEID" val="1291"/>
</p:tagLst>
</file>

<file path=ppt/tags/tag196.xml><?xml version="1.0" encoding="utf-8"?>
<p:tagLst xmlns:p="http://schemas.openxmlformats.org/presentationml/2006/main">
  <p:tag name="AS_UNIQUEID" val="1292"/>
</p:tagLst>
</file>

<file path=ppt/tags/tag197.xml><?xml version="1.0" encoding="utf-8"?>
<p:tagLst xmlns:p="http://schemas.openxmlformats.org/presentationml/2006/main">
  <p:tag name="AS_UNIQUEID" val="1293"/>
</p:tagLst>
</file>

<file path=ppt/tags/tag198.xml><?xml version="1.0" encoding="utf-8"?>
<p:tagLst xmlns:p="http://schemas.openxmlformats.org/presentationml/2006/main">
  <p:tag name="AS_UNIQUEID" val="1294"/>
</p:tagLst>
</file>

<file path=ppt/tags/tag199.xml><?xml version="1.0" encoding="utf-8"?>
<p:tagLst xmlns:p="http://schemas.openxmlformats.org/presentationml/2006/main">
  <p:tag name="AS_UNIQUEID" val="1295"/>
</p:tagLst>
</file>

<file path=ppt/tags/tag2.xml><?xml version="1.0" encoding="utf-8"?>
<p:tagLst xmlns:p="http://schemas.openxmlformats.org/presentationml/2006/main">
  <p:tag name="AS_UNIQUEID" val="1100"/>
</p:tagLst>
</file>

<file path=ppt/tags/tag20.xml><?xml version="1.0" encoding="utf-8"?>
<p:tagLst xmlns:p="http://schemas.openxmlformats.org/presentationml/2006/main">
  <p:tag name="AS_UNIQUEID" val="1118"/>
</p:tagLst>
</file>

<file path=ppt/tags/tag200.xml><?xml version="1.0" encoding="utf-8"?>
<p:tagLst xmlns:p="http://schemas.openxmlformats.org/presentationml/2006/main">
  <p:tag name="AS_UNIQUEID" val="1296"/>
</p:tagLst>
</file>

<file path=ppt/tags/tag201.xml><?xml version="1.0" encoding="utf-8"?>
<p:tagLst xmlns:p="http://schemas.openxmlformats.org/presentationml/2006/main">
  <p:tag name="AS_UNIQUEID" val="1297"/>
</p:tagLst>
</file>

<file path=ppt/tags/tag202.xml><?xml version="1.0" encoding="utf-8"?>
<p:tagLst xmlns:p="http://schemas.openxmlformats.org/presentationml/2006/main">
  <p:tag name="AS_UNIQUEID" val="1298"/>
</p:tagLst>
</file>

<file path=ppt/tags/tag203.xml><?xml version="1.0" encoding="utf-8"?>
<p:tagLst xmlns:p="http://schemas.openxmlformats.org/presentationml/2006/main">
  <p:tag name="AS_UNIQUEID" val="1299"/>
</p:tagLst>
</file>

<file path=ppt/tags/tag204.xml><?xml version="1.0" encoding="utf-8"?>
<p:tagLst xmlns:p="http://schemas.openxmlformats.org/presentationml/2006/main">
  <p:tag name="AS_UNIQUEID" val="1300"/>
</p:tagLst>
</file>

<file path=ppt/tags/tag205.xml><?xml version="1.0" encoding="utf-8"?>
<p:tagLst xmlns:p="http://schemas.openxmlformats.org/presentationml/2006/main">
  <p:tag name="AS_UNIQUEID" val="1301"/>
</p:tagLst>
</file>

<file path=ppt/tags/tag206.xml><?xml version="1.0" encoding="utf-8"?>
<p:tagLst xmlns:p="http://schemas.openxmlformats.org/presentationml/2006/main">
  <p:tag name="AS_UNIQUEID" val="1302"/>
</p:tagLst>
</file>

<file path=ppt/tags/tag207.xml><?xml version="1.0" encoding="utf-8"?>
<p:tagLst xmlns:p="http://schemas.openxmlformats.org/presentationml/2006/main">
  <p:tag name="AS_UNIQUEID" val="1303"/>
</p:tagLst>
</file>

<file path=ppt/tags/tag208.xml><?xml version="1.0" encoding="utf-8"?>
<p:tagLst xmlns:p="http://schemas.openxmlformats.org/presentationml/2006/main">
  <p:tag name="AS_UNIQUEID" val="1304"/>
</p:tagLst>
</file>

<file path=ppt/tags/tag209.xml><?xml version="1.0" encoding="utf-8"?>
<p:tagLst xmlns:p="http://schemas.openxmlformats.org/presentationml/2006/main">
  <p:tag name="AS_UNIQUEID" val="1305"/>
</p:tagLst>
</file>

<file path=ppt/tags/tag21.xml><?xml version="1.0" encoding="utf-8"?>
<p:tagLst xmlns:p="http://schemas.openxmlformats.org/presentationml/2006/main">
  <p:tag name="AS_UNIQUEID" val="1119"/>
</p:tagLst>
</file>

<file path=ppt/tags/tag210.xml><?xml version="1.0" encoding="utf-8"?>
<p:tagLst xmlns:p="http://schemas.openxmlformats.org/presentationml/2006/main">
  <p:tag name="AS_UNIQUEID" val="1306"/>
</p:tagLst>
</file>

<file path=ppt/tags/tag211.xml><?xml version="1.0" encoding="utf-8"?>
<p:tagLst xmlns:p="http://schemas.openxmlformats.org/presentationml/2006/main">
  <p:tag name="AS_UNIQUEID" val="1307"/>
</p:tagLst>
</file>

<file path=ppt/tags/tag212.xml><?xml version="1.0" encoding="utf-8"?>
<p:tagLst xmlns:p="http://schemas.openxmlformats.org/presentationml/2006/main">
  <p:tag name="AS_UNIQUEID" val="1308"/>
</p:tagLst>
</file>

<file path=ppt/tags/tag213.xml><?xml version="1.0" encoding="utf-8"?>
<p:tagLst xmlns:p="http://schemas.openxmlformats.org/presentationml/2006/main">
  <p:tag name="AS_UNIQUEID" val="1309"/>
</p:tagLst>
</file>

<file path=ppt/tags/tag214.xml><?xml version="1.0" encoding="utf-8"?>
<p:tagLst xmlns:p="http://schemas.openxmlformats.org/presentationml/2006/main">
  <p:tag name="AS_UNIQUEID" val="1310"/>
</p:tagLst>
</file>

<file path=ppt/tags/tag215.xml><?xml version="1.0" encoding="utf-8"?>
<p:tagLst xmlns:p="http://schemas.openxmlformats.org/presentationml/2006/main">
  <p:tag name="AS_UNIQUEID" val="1311"/>
</p:tagLst>
</file>

<file path=ppt/tags/tag216.xml><?xml version="1.0" encoding="utf-8"?>
<p:tagLst xmlns:p="http://schemas.openxmlformats.org/presentationml/2006/main">
  <p:tag name="AS_UNIQUEID" val="1312"/>
</p:tagLst>
</file>

<file path=ppt/tags/tag217.xml><?xml version="1.0" encoding="utf-8"?>
<p:tagLst xmlns:p="http://schemas.openxmlformats.org/presentationml/2006/main">
  <p:tag name="AS_UNIQUEID" val="1313"/>
</p:tagLst>
</file>

<file path=ppt/tags/tag218.xml><?xml version="1.0" encoding="utf-8"?>
<p:tagLst xmlns:p="http://schemas.openxmlformats.org/presentationml/2006/main">
  <p:tag name="AS_UNIQUEID" val="1314"/>
</p:tagLst>
</file>

<file path=ppt/tags/tag219.xml><?xml version="1.0" encoding="utf-8"?>
<p:tagLst xmlns:p="http://schemas.openxmlformats.org/presentationml/2006/main">
  <p:tag name="AS_UNIQUEID" val="1315"/>
</p:tagLst>
</file>

<file path=ppt/tags/tag22.xml><?xml version="1.0" encoding="utf-8"?>
<p:tagLst xmlns:p="http://schemas.openxmlformats.org/presentationml/2006/main">
  <p:tag name="AS_UNIQUEID" val="1120"/>
</p:tagLst>
</file>

<file path=ppt/tags/tag220.xml><?xml version="1.0" encoding="utf-8"?>
<p:tagLst xmlns:p="http://schemas.openxmlformats.org/presentationml/2006/main">
  <p:tag name="AS_UNIQUEID" val="1316"/>
</p:tagLst>
</file>

<file path=ppt/tags/tag221.xml><?xml version="1.0" encoding="utf-8"?>
<p:tagLst xmlns:p="http://schemas.openxmlformats.org/presentationml/2006/main">
  <p:tag name="AS_UNIQUEID" val="1317"/>
</p:tagLst>
</file>

<file path=ppt/tags/tag222.xml><?xml version="1.0" encoding="utf-8"?>
<p:tagLst xmlns:p="http://schemas.openxmlformats.org/presentationml/2006/main">
  <p:tag name="AS_UNIQUEID" val="1318"/>
</p:tagLst>
</file>

<file path=ppt/tags/tag223.xml><?xml version="1.0" encoding="utf-8"?>
<p:tagLst xmlns:p="http://schemas.openxmlformats.org/presentationml/2006/main">
  <p:tag name="AS_UNIQUEID" val="1319"/>
</p:tagLst>
</file>

<file path=ppt/tags/tag224.xml><?xml version="1.0" encoding="utf-8"?>
<p:tagLst xmlns:p="http://schemas.openxmlformats.org/presentationml/2006/main">
  <p:tag name="AS_UNIQUEID" val="1320"/>
</p:tagLst>
</file>

<file path=ppt/tags/tag225.xml><?xml version="1.0" encoding="utf-8"?>
<p:tagLst xmlns:p="http://schemas.openxmlformats.org/presentationml/2006/main">
  <p:tag name="AS_UNIQUEID" val="1321"/>
</p:tagLst>
</file>

<file path=ppt/tags/tag226.xml><?xml version="1.0" encoding="utf-8"?>
<p:tagLst xmlns:p="http://schemas.openxmlformats.org/presentationml/2006/main">
  <p:tag name="AS_UNIQUEID" val="1322"/>
</p:tagLst>
</file>

<file path=ppt/tags/tag227.xml><?xml version="1.0" encoding="utf-8"?>
<p:tagLst xmlns:p="http://schemas.openxmlformats.org/presentationml/2006/main">
  <p:tag name="AS_UNIQUEID" val="1323"/>
</p:tagLst>
</file>

<file path=ppt/tags/tag228.xml><?xml version="1.0" encoding="utf-8"?>
<p:tagLst xmlns:p="http://schemas.openxmlformats.org/presentationml/2006/main">
  <p:tag name="AS_UNIQUEID" val="1324"/>
</p:tagLst>
</file>

<file path=ppt/tags/tag229.xml><?xml version="1.0" encoding="utf-8"?>
<p:tagLst xmlns:p="http://schemas.openxmlformats.org/presentationml/2006/main">
  <p:tag name="AS_UNIQUEID" val="1325"/>
</p:tagLst>
</file>

<file path=ppt/tags/tag23.xml><?xml version="1.0" encoding="utf-8"?>
<p:tagLst xmlns:p="http://schemas.openxmlformats.org/presentationml/2006/main">
  <p:tag name="AS_UNIQUEID" val="1121"/>
</p:tagLst>
</file>

<file path=ppt/tags/tag230.xml><?xml version="1.0" encoding="utf-8"?>
<p:tagLst xmlns:p="http://schemas.openxmlformats.org/presentationml/2006/main">
  <p:tag name="AS_UNIQUEID" val="1326"/>
</p:tagLst>
</file>

<file path=ppt/tags/tag231.xml><?xml version="1.0" encoding="utf-8"?>
<p:tagLst xmlns:p="http://schemas.openxmlformats.org/presentationml/2006/main">
  <p:tag name="AS_UNIQUEID" val="1327"/>
</p:tagLst>
</file>

<file path=ppt/tags/tag232.xml><?xml version="1.0" encoding="utf-8"?>
<p:tagLst xmlns:p="http://schemas.openxmlformats.org/presentationml/2006/main">
  <p:tag name="AS_UNIQUEID" val="1328"/>
</p:tagLst>
</file>

<file path=ppt/tags/tag233.xml><?xml version="1.0" encoding="utf-8"?>
<p:tagLst xmlns:p="http://schemas.openxmlformats.org/presentationml/2006/main">
  <p:tag name="AS_UNIQUEID" val="1329"/>
</p:tagLst>
</file>

<file path=ppt/tags/tag234.xml><?xml version="1.0" encoding="utf-8"?>
<p:tagLst xmlns:p="http://schemas.openxmlformats.org/presentationml/2006/main">
  <p:tag name="AS_UNIQUEID" val="1330"/>
</p:tagLst>
</file>

<file path=ppt/tags/tag235.xml><?xml version="1.0" encoding="utf-8"?>
<p:tagLst xmlns:p="http://schemas.openxmlformats.org/presentationml/2006/main">
  <p:tag name="AS_UNIQUEID" val="1331"/>
</p:tagLst>
</file>

<file path=ppt/tags/tag236.xml><?xml version="1.0" encoding="utf-8"?>
<p:tagLst xmlns:p="http://schemas.openxmlformats.org/presentationml/2006/main">
  <p:tag name="AS_UNIQUEID" val="1332"/>
</p:tagLst>
</file>

<file path=ppt/tags/tag237.xml><?xml version="1.0" encoding="utf-8"?>
<p:tagLst xmlns:p="http://schemas.openxmlformats.org/presentationml/2006/main">
  <p:tag name="AS_UNIQUEID" val="1333"/>
</p:tagLst>
</file>

<file path=ppt/tags/tag238.xml><?xml version="1.0" encoding="utf-8"?>
<p:tagLst xmlns:p="http://schemas.openxmlformats.org/presentationml/2006/main">
  <p:tag name="AS_UNIQUEID" val="1334"/>
</p:tagLst>
</file>

<file path=ppt/tags/tag239.xml><?xml version="1.0" encoding="utf-8"?>
<p:tagLst xmlns:p="http://schemas.openxmlformats.org/presentationml/2006/main">
  <p:tag name="AS_UNIQUEID" val="1335"/>
</p:tagLst>
</file>

<file path=ppt/tags/tag24.xml><?xml version="1.0" encoding="utf-8"?>
<p:tagLst xmlns:p="http://schemas.openxmlformats.org/presentationml/2006/main">
  <p:tag name="AS_UNIQUEID" val="1122"/>
</p:tagLst>
</file>

<file path=ppt/tags/tag240.xml><?xml version="1.0" encoding="utf-8"?>
<p:tagLst xmlns:p="http://schemas.openxmlformats.org/presentationml/2006/main">
  <p:tag name="AS_UNIQUEID" val="1336"/>
</p:tagLst>
</file>

<file path=ppt/tags/tag241.xml><?xml version="1.0" encoding="utf-8"?>
<p:tagLst xmlns:p="http://schemas.openxmlformats.org/presentationml/2006/main">
  <p:tag name="AS_UNIQUEID" val="1337"/>
</p:tagLst>
</file>

<file path=ppt/tags/tag242.xml><?xml version="1.0" encoding="utf-8"?>
<p:tagLst xmlns:p="http://schemas.openxmlformats.org/presentationml/2006/main">
  <p:tag name="AS_UNIQUEID" val="1338"/>
</p:tagLst>
</file>

<file path=ppt/tags/tag243.xml><?xml version="1.0" encoding="utf-8"?>
<p:tagLst xmlns:p="http://schemas.openxmlformats.org/presentationml/2006/main">
  <p:tag name="AS_UNIQUEID" val="1339"/>
</p:tagLst>
</file>

<file path=ppt/tags/tag244.xml><?xml version="1.0" encoding="utf-8"?>
<p:tagLst xmlns:p="http://schemas.openxmlformats.org/presentationml/2006/main">
  <p:tag name="AS_UNIQUEID" val="1340"/>
</p:tagLst>
</file>

<file path=ppt/tags/tag245.xml><?xml version="1.0" encoding="utf-8"?>
<p:tagLst xmlns:p="http://schemas.openxmlformats.org/presentationml/2006/main">
  <p:tag name="AS_UNIQUEID" val="1341"/>
</p:tagLst>
</file>

<file path=ppt/tags/tag246.xml><?xml version="1.0" encoding="utf-8"?>
<p:tagLst xmlns:p="http://schemas.openxmlformats.org/presentationml/2006/main">
  <p:tag name="AS_UNIQUEID" val="1342"/>
</p:tagLst>
</file>

<file path=ppt/tags/tag247.xml><?xml version="1.0" encoding="utf-8"?>
<p:tagLst xmlns:p="http://schemas.openxmlformats.org/presentationml/2006/main">
  <p:tag name="AS_UNIQUEID" val="1343"/>
</p:tagLst>
</file>

<file path=ppt/tags/tag248.xml><?xml version="1.0" encoding="utf-8"?>
<p:tagLst xmlns:p="http://schemas.openxmlformats.org/presentationml/2006/main">
  <p:tag name="AS_UNIQUEID" val="1344"/>
</p:tagLst>
</file>

<file path=ppt/tags/tag249.xml><?xml version="1.0" encoding="utf-8"?>
<p:tagLst xmlns:p="http://schemas.openxmlformats.org/presentationml/2006/main">
  <p:tag name="AS_UNIQUEID" val="1345"/>
</p:tagLst>
</file>

<file path=ppt/tags/tag25.xml><?xml version="1.0" encoding="utf-8"?>
<p:tagLst xmlns:p="http://schemas.openxmlformats.org/presentationml/2006/main">
  <p:tag name="AS_UNIQUEID" val="1123"/>
</p:tagLst>
</file>

<file path=ppt/tags/tag250.xml><?xml version="1.0" encoding="utf-8"?>
<p:tagLst xmlns:p="http://schemas.openxmlformats.org/presentationml/2006/main">
  <p:tag name="AS_UNIQUEID" val="1346"/>
</p:tagLst>
</file>

<file path=ppt/tags/tag251.xml><?xml version="1.0" encoding="utf-8"?>
<p:tagLst xmlns:p="http://schemas.openxmlformats.org/presentationml/2006/main">
  <p:tag name="AS_UNIQUEID" val="1347"/>
</p:tagLst>
</file>

<file path=ppt/tags/tag252.xml><?xml version="1.0" encoding="utf-8"?>
<p:tagLst xmlns:p="http://schemas.openxmlformats.org/presentationml/2006/main">
  <p:tag name="AS_UNIQUEID" val="1348"/>
</p:tagLst>
</file>

<file path=ppt/tags/tag253.xml><?xml version="1.0" encoding="utf-8"?>
<p:tagLst xmlns:p="http://schemas.openxmlformats.org/presentationml/2006/main">
  <p:tag name="AS_UNIQUEID" val="1349"/>
</p:tagLst>
</file>

<file path=ppt/tags/tag254.xml><?xml version="1.0" encoding="utf-8"?>
<p:tagLst xmlns:p="http://schemas.openxmlformats.org/presentationml/2006/main">
  <p:tag name="AS_UNIQUEID" val="1350"/>
</p:tagLst>
</file>

<file path=ppt/tags/tag255.xml><?xml version="1.0" encoding="utf-8"?>
<p:tagLst xmlns:p="http://schemas.openxmlformats.org/presentationml/2006/main">
  <p:tag name="AS_UNIQUEID" val="1351"/>
</p:tagLst>
</file>

<file path=ppt/tags/tag256.xml><?xml version="1.0" encoding="utf-8"?>
<p:tagLst xmlns:p="http://schemas.openxmlformats.org/presentationml/2006/main">
  <p:tag name="AS_UNIQUEID" val="1352"/>
</p:tagLst>
</file>

<file path=ppt/tags/tag257.xml><?xml version="1.0" encoding="utf-8"?>
<p:tagLst xmlns:p="http://schemas.openxmlformats.org/presentationml/2006/main">
  <p:tag name="AS_UNIQUEID" val="1353"/>
</p:tagLst>
</file>

<file path=ppt/tags/tag258.xml><?xml version="1.0" encoding="utf-8"?>
<p:tagLst xmlns:p="http://schemas.openxmlformats.org/presentationml/2006/main">
  <p:tag name="AS_UNIQUEID" val="1354"/>
</p:tagLst>
</file>

<file path=ppt/tags/tag259.xml><?xml version="1.0" encoding="utf-8"?>
<p:tagLst xmlns:p="http://schemas.openxmlformats.org/presentationml/2006/main">
  <p:tag name="AS_UNIQUEID" val="1355"/>
</p:tagLst>
</file>

<file path=ppt/tags/tag26.xml><?xml version="1.0" encoding="utf-8"?>
<p:tagLst xmlns:p="http://schemas.openxmlformats.org/presentationml/2006/main">
  <p:tag name="AS_UNIQUEID" val="1124"/>
</p:tagLst>
</file>

<file path=ppt/tags/tag260.xml><?xml version="1.0" encoding="utf-8"?>
<p:tagLst xmlns:p="http://schemas.openxmlformats.org/presentationml/2006/main">
  <p:tag name="AS_UNIQUEID" val="1356"/>
</p:tagLst>
</file>

<file path=ppt/tags/tag261.xml><?xml version="1.0" encoding="utf-8"?>
<p:tagLst xmlns:p="http://schemas.openxmlformats.org/presentationml/2006/main">
  <p:tag name="AS_UNIQUEID" val="1357"/>
</p:tagLst>
</file>

<file path=ppt/tags/tag262.xml><?xml version="1.0" encoding="utf-8"?>
<p:tagLst xmlns:p="http://schemas.openxmlformats.org/presentationml/2006/main">
  <p:tag name="AS_UNIQUEID" val="1358"/>
</p:tagLst>
</file>

<file path=ppt/tags/tag263.xml><?xml version="1.0" encoding="utf-8"?>
<p:tagLst xmlns:p="http://schemas.openxmlformats.org/presentationml/2006/main">
  <p:tag name="AS_UNIQUEID" val="1359"/>
</p:tagLst>
</file>

<file path=ppt/tags/tag264.xml><?xml version="1.0" encoding="utf-8"?>
<p:tagLst xmlns:p="http://schemas.openxmlformats.org/presentationml/2006/main">
  <p:tag name="AS_UNIQUEID" val="1360"/>
</p:tagLst>
</file>

<file path=ppt/tags/tag265.xml><?xml version="1.0" encoding="utf-8"?>
<p:tagLst xmlns:p="http://schemas.openxmlformats.org/presentationml/2006/main">
  <p:tag name="AS_UNIQUEID" val="1361"/>
</p:tagLst>
</file>

<file path=ppt/tags/tag266.xml><?xml version="1.0" encoding="utf-8"?>
<p:tagLst xmlns:p="http://schemas.openxmlformats.org/presentationml/2006/main">
  <p:tag name="AS_UNIQUEID" val="1362"/>
</p:tagLst>
</file>

<file path=ppt/tags/tag267.xml><?xml version="1.0" encoding="utf-8"?>
<p:tagLst xmlns:p="http://schemas.openxmlformats.org/presentationml/2006/main">
  <p:tag name="AS_UNIQUEID" val="1363"/>
</p:tagLst>
</file>

<file path=ppt/tags/tag268.xml><?xml version="1.0" encoding="utf-8"?>
<p:tagLst xmlns:p="http://schemas.openxmlformats.org/presentationml/2006/main">
  <p:tag name="AS_UNIQUEID" val="1364"/>
</p:tagLst>
</file>

<file path=ppt/tags/tag269.xml><?xml version="1.0" encoding="utf-8"?>
<p:tagLst xmlns:p="http://schemas.openxmlformats.org/presentationml/2006/main">
  <p:tag name="AS_UNIQUEID" val="1365"/>
</p:tagLst>
</file>

<file path=ppt/tags/tag27.xml><?xml version="1.0" encoding="utf-8"?>
<p:tagLst xmlns:p="http://schemas.openxmlformats.org/presentationml/2006/main">
  <p:tag name="AS_UNIQUEID" val="1125"/>
</p:tagLst>
</file>

<file path=ppt/tags/tag270.xml><?xml version="1.0" encoding="utf-8"?>
<p:tagLst xmlns:p="http://schemas.openxmlformats.org/presentationml/2006/main">
  <p:tag name="AS_UNIQUEID" val="1366"/>
</p:tagLst>
</file>

<file path=ppt/tags/tag271.xml><?xml version="1.0" encoding="utf-8"?>
<p:tagLst xmlns:p="http://schemas.openxmlformats.org/presentationml/2006/main">
  <p:tag name="AS_UNIQUEID" val="1367"/>
</p:tagLst>
</file>

<file path=ppt/tags/tag272.xml><?xml version="1.0" encoding="utf-8"?>
<p:tagLst xmlns:p="http://schemas.openxmlformats.org/presentationml/2006/main">
  <p:tag name="AS_UNIQUEID" val="1368"/>
</p:tagLst>
</file>

<file path=ppt/tags/tag273.xml><?xml version="1.0" encoding="utf-8"?>
<p:tagLst xmlns:p="http://schemas.openxmlformats.org/presentationml/2006/main">
  <p:tag name="AS_UNIQUEID" val="1369"/>
</p:tagLst>
</file>

<file path=ppt/tags/tag274.xml><?xml version="1.0" encoding="utf-8"?>
<p:tagLst xmlns:p="http://schemas.openxmlformats.org/presentationml/2006/main">
  <p:tag name="AS_UNIQUEID" val="1370"/>
</p:tagLst>
</file>

<file path=ppt/tags/tag275.xml><?xml version="1.0" encoding="utf-8"?>
<p:tagLst xmlns:p="http://schemas.openxmlformats.org/presentationml/2006/main">
  <p:tag name="AS_UNIQUEID" val="1371"/>
</p:tagLst>
</file>

<file path=ppt/tags/tag276.xml><?xml version="1.0" encoding="utf-8"?>
<p:tagLst xmlns:p="http://schemas.openxmlformats.org/presentationml/2006/main">
  <p:tag name="AS_UNIQUEID" val="1372"/>
</p:tagLst>
</file>

<file path=ppt/tags/tag277.xml><?xml version="1.0" encoding="utf-8"?>
<p:tagLst xmlns:p="http://schemas.openxmlformats.org/presentationml/2006/main">
  <p:tag name="AS_UNIQUEID" val="1373"/>
</p:tagLst>
</file>

<file path=ppt/tags/tag278.xml><?xml version="1.0" encoding="utf-8"?>
<p:tagLst xmlns:p="http://schemas.openxmlformats.org/presentationml/2006/main">
  <p:tag name="AS_UNIQUEID" val="1374"/>
</p:tagLst>
</file>

<file path=ppt/tags/tag279.xml><?xml version="1.0" encoding="utf-8"?>
<p:tagLst xmlns:p="http://schemas.openxmlformats.org/presentationml/2006/main">
  <p:tag name="AS_UNIQUEID" val="1375"/>
</p:tagLst>
</file>

<file path=ppt/tags/tag28.xml><?xml version="1.0" encoding="utf-8"?>
<p:tagLst xmlns:p="http://schemas.openxmlformats.org/presentationml/2006/main">
  <p:tag name="AS_UNIQUEID" val="1126"/>
</p:tagLst>
</file>

<file path=ppt/tags/tag280.xml><?xml version="1.0" encoding="utf-8"?>
<p:tagLst xmlns:p="http://schemas.openxmlformats.org/presentationml/2006/main">
  <p:tag name="AS_UNIQUEID" val="1376"/>
</p:tagLst>
</file>

<file path=ppt/tags/tag281.xml><?xml version="1.0" encoding="utf-8"?>
<p:tagLst xmlns:p="http://schemas.openxmlformats.org/presentationml/2006/main">
  <p:tag name="AS_UNIQUEID" val="1377"/>
</p:tagLst>
</file>

<file path=ppt/tags/tag282.xml><?xml version="1.0" encoding="utf-8"?>
<p:tagLst xmlns:p="http://schemas.openxmlformats.org/presentationml/2006/main">
  <p:tag name="AS_UNIQUEID" val="1378"/>
</p:tagLst>
</file>

<file path=ppt/tags/tag283.xml><?xml version="1.0" encoding="utf-8"?>
<p:tagLst xmlns:p="http://schemas.openxmlformats.org/presentationml/2006/main">
  <p:tag name="AS_UNIQUEID" val="1380"/>
</p:tagLst>
</file>

<file path=ppt/tags/tag284.xml><?xml version="1.0" encoding="utf-8"?>
<p:tagLst xmlns:p="http://schemas.openxmlformats.org/presentationml/2006/main">
  <p:tag name="AS_OS" val="Unix 3.10 unknown"/>
  <p:tag name="AS_RELEASE_DATE" val="2020.11.30"/>
  <p:tag name="AS_TITLE" val="Aspose.Slides for Java"/>
  <p:tag name="AS_VERSION" val="20.11"/>
  <p:tag name="COMMONDATA" val="eyJoZGlkIjoiNGQ4MmRjZjBlZWQwNTZlOWU3NWY2ZjljOGQ3OTFjNTgifQ=="/>
  <p:tag name="KSO_WPP_MARK_KEY" val="4559e8cf-2def-4683-818a-b1897b2a0d88"/>
</p:tagLst>
</file>

<file path=ppt/tags/tag29.xml><?xml version="1.0" encoding="utf-8"?>
<p:tagLst xmlns:p="http://schemas.openxmlformats.org/presentationml/2006/main">
  <p:tag name="AS_UNIQUEID" val="1127"/>
</p:tagLst>
</file>

<file path=ppt/tags/tag3.xml><?xml version="1.0" encoding="utf-8"?>
<p:tagLst xmlns:p="http://schemas.openxmlformats.org/presentationml/2006/main">
  <p:tag name="AS_UNIQUEID" val="1101"/>
</p:tagLst>
</file>

<file path=ppt/tags/tag30.xml><?xml version="1.0" encoding="utf-8"?>
<p:tagLst xmlns:p="http://schemas.openxmlformats.org/presentationml/2006/main">
  <p:tag name="AS_UNIQUEID" val="1128"/>
</p:tagLst>
</file>

<file path=ppt/tags/tag31.xml><?xml version="1.0" encoding="utf-8"?>
<p:tagLst xmlns:p="http://schemas.openxmlformats.org/presentationml/2006/main">
  <p:tag name="AS_UNIQUEID" val="1129"/>
</p:tagLst>
</file>

<file path=ppt/tags/tag32.xml><?xml version="1.0" encoding="utf-8"?>
<p:tagLst xmlns:p="http://schemas.openxmlformats.org/presentationml/2006/main">
  <p:tag name="AS_UNIQUEID" val="1130"/>
</p:tagLst>
</file>

<file path=ppt/tags/tag33.xml><?xml version="1.0" encoding="utf-8"?>
<p:tagLst xmlns:p="http://schemas.openxmlformats.org/presentationml/2006/main">
  <p:tag name="AS_UNIQUEID" val="1131"/>
</p:tagLst>
</file>

<file path=ppt/tags/tag34.xml><?xml version="1.0" encoding="utf-8"?>
<p:tagLst xmlns:p="http://schemas.openxmlformats.org/presentationml/2006/main">
  <p:tag name="AS_UNIQUEID" val="1132"/>
</p:tagLst>
</file>

<file path=ppt/tags/tag35.xml><?xml version="1.0" encoding="utf-8"?>
<p:tagLst xmlns:p="http://schemas.openxmlformats.org/presentationml/2006/main">
  <p:tag name="AS_UNIQUEID" val="1133"/>
</p:tagLst>
</file>

<file path=ppt/tags/tag36.xml><?xml version="1.0" encoding="utf-8"?>
<p:tagLst xmlns:p="http://schemas.openxmlformats.org/presentationml/2006/main">
  <p:tag name="AS_UNIQUEID" val="1134"/>
</p:tagLst>
</file>

<file path=ppt/tags/tag37.xml><?xml version="1.0" encoding="utf-8"?>
<p:tagLst xmlns:p="http://schemas.openxmlformats.org/presentationml/2006/main">
  <p:tag name="AS_UNIQUEID" val="1135"/>
</p:tagLst>
</file>

<file path=ppt/tags/tag38.xml><?xml version="1.0" encoding="utf-8"?>
<p:tagLst xmlns:p="http://schemas.openxmlformats.org/presentationml/2006/main">
  <p:tag name="AS_UNIQUEID" val="1136"/>
</p:tagLst>
</file>

<file path=ppt/tags/tag39.xml><?xml version="1.0" encoding="utf-8"?>
<p:tagLst xmlns:p="http://schemas.openxmlformats.org/presentationml/2006/main">
  <p:tag name="AS_UNIQUEID" val="1137"/>
</p:tagLst>
</file>

<file path=ppt/tags/tag4.xml><?xml version="1.0" encoding="utf-8"?>
<p:tagLst xmlns:p="http://schemas.openxmlformats.org/presentationml/2006/main">
  <p:tag name="AS_UNIQUEID" val="1102"/>
</p:tagLst>
</file>

<file path=ppt/tags/tag40.xml><?xml version="1.0" encoding="utf-8"?>
<p:tagLst xmlns:p="http://schemas.openxmlformats.org/presentationml/2006/main">
  <p:tag name="AS_UNIQUEID" val="1138"/>
</p:tagLst>
</file>

<file path=ppt/tags/tag41.xml><?xml version="1.0" encoding="utf-8"?>
<p:tagLst xmlns:p="http://schemas.openxmlformats.org/presentationml/2006/main">
  <p:tag name="AS_UNIQUEID" val="1139"/>
</p:tagLst>
</file>

<file path=ppt/tags/tag42.xml><?xml version="1.0" encoding="utf-8"?>
<p:tagLst xmlns:p="http://schemas.openxmlformats.org/presentationml/2006/main">
  <p:tag name="AS_UNIQUEID" val="1140"/>
</p:tagLst>
</file>

<file path=ppt/tags/tag43.xml><?xml version="1.0" encoding="utf-8"?>
<p:tagLst xmlns:p="http://schemas.openxmlformats.org/presentationml/2006/main">
  <p:tag name="AS_UNIQUEID" val="1141"/>
</p:tagLst>
</file>

<file path=ppt/tags/tag44.xml><?xml version="1.0" encoding="utf-8"?>
<p:tagLst xmlns:p="http://schemas.openxmlformats.org/presentationml/2006/main">
  <p:tag name="AS_UNIQUEID" val="1142"/>
</p:tagLst>
</file>

<file path=ppt/tags/tag45.xml><?xml version="1.0" encoding="utf-8"?>
<p:tagLst xmlns:p="http://schemas.openxmlformats.org/presentationml/2006/main">
  <p:tag name="AS_UNIQUEID" val="1143"/>
</p:tagLst>
</file>

<file path=ppt/tags/tag46.xml><?xml version="1.0" encoding="utf-8"?>
<p:tagLst xmlns:p="http://schemas.openxmlformats.org/presentationml/2006/main">
  <p:tag name="AS_UNIQUEID" val="1144"/>
</p:tagLst>
</file>

<file path=ppt/tags/tag47.xml><?xml version="1.0" encoding="utf-8"?>
<p:tagLst xmlns:p="http://schemas.openxmlformats.org/presentationml/2006/main">
  <p:tag name="AS_UNIQUEID" val="1145"/>
</p:tagLst>
</file>

<file path=ppt/tags/tag48.xml><?xml version="1.0" encoding="utf-8"?>
<p:tagLst xmlns:p="http://schemas.openxmlformats.org/presentationml/2006/main">
  <p:tag name="AS_UNIQUEID" val="1146"/>
</p:tagLst>
</file>

<file path=ppt/tags/tag49.xml><?xml version="1.0" encoding="utf-8"?>
<p:tagLst xmlns:p="http://schemas.openxmlformats.org/presentationml/2006/main">
  <p:tag name="AS_UNIQUEID" val="1147"/>
</p:tagLst>
</file>

<file path=ppt/tags/tag5.xml><?xml version="1.0" encoding="utf-8"?>
<p:tagLst xmlns:p="http://schemas.openxmlformats.org/presentationml/2006/main">
  <p:tag name="AS_UNIQUEID" val="1103"/>
</p:tagLst>
</file>

<file path=ppt/tags/tag50.xml><?xml version="1.0" encoding="utf-8"?>
<p:tagLst xmlns:p="http://schemas.openxmlformats.org/presentationml/2006/main">
  <p:tag name="AS_UNIQUEID" val="1148"/>
</p:tagLst>
</file>

<file path=ppt/tags/tag51.xml><?xml version="1.0" encoding="utf-8"?>
<p:tagLst xmlns:p="http://schemas.openxmlformats.org/presentationml/2006/main">
  <p:tag name="AS_UNIQUEID" val="1149"/>
</p:tagLst>
</file>

<file path=ppt/tags/tag52.xml><?xml version="1.0" encoding="utf-8"?>
<p:tagLst xmlns:p="http://schemas.openxmlformats.org/presentationml/2006/main">
  <p:tag name="AS_UNIQUEID" val="1150"/>
</p:tagLst>
</file>

<file path=ppt/tags/tag53.xml><?xml version="1.0" encoding="utf-8"?>
<p:tagLst xmlns:p="http://schemas.openxmlformats.org/presentationml/2006/main">
  <p:tag name="AS_UNIQUEID" val="1151"/>
</p:tagLst>
</file>

<file path=ppt/tags/tag54.xml><?xml version="1.0" encoding="utf-8"?>
<p:tagLst xmlns:p="http://schemas.openxmlformats.org/presentationml/2006/main">
  <p:tag name="AS_UNIQUEID" val="1152"/>
</p:tagLst>
</file>

<file path=ppt/tags/tag55.xml><?xml version="1.0" encoding="utf-8"?>
<p:tagLst xmlns:p="http://schemas.openxmlformats.org/presentationml/2006/main">
  <p:tag name="AS_UNIQUEID" val="1153"/>
</p:tagLst>
</file>

<file path=ppt/tags/tag56.xml><?xml version="1.0" encoding="utf-8"?>
<p:tagLst xmlns:p="http://schemas.openxmlformats.org/presentationml/2006/main">
  <p:tag name="AS_UNIQUEID" val="1154"/>
</p:tagLst>
</file>

<file path=ppt/tags/tag57.xml><?xml version="1.0" encoding="utf-8"?>
<p:tagLst xmlns:p="http://schemas.openxmlformats.org/presentationml/2006/main">
  <p:tag name="AS_UNIQUEID" val="1155"/>
</p:tagLst>
</file>

<file path=ppt/tags/tag58.xml><?xml version="1.0" encoding="utf-8"?>
<p:tagLst xmlns:p="http://schemas.openxmlformats.org/presentationml/2006/main">
  <p:tag name="AS_UNIQUEID" val="1156"/>
</p:tagLst>
</file>

<file path=ppt/tags/tag59.xml><?xml version="1.0" encoding="utf-8"?>
<p:tagLst xmlns:p="http://schemas.openxmlformats.org/presentationml/2006/main">
  <p:tag name="AS_UNIQUEID" val="1157"/>
</p:tagLst>
</file>

<file path=ppt/tags/tag6.xml><?xml version="1.0" encoding="utf-8"?>
<p:tagLst xmlns:p="http://schemas.openxmlformats.org/presentationml/2006/main">
  <p:tag name="AS_UNIQUEID" val="1104"/>
</p:tagLst>
</file>

<file path=ppt/tags/tag60.xml><?xml version="1.0" encoding="utf-8"?>
<p:tagLst xmlns:p="http://schemas.openxmlformats.org/presentationml/2006/main">
  <p:tag name="AS_UNIQUEID" val="1158"/>
</p:tagLst>
</file>

<file path=ppt/tags/tag61.xml><?xml version="1.0" encoding="utf-8"?>
<p:tagLst xmlns:p="http://schemas.openxmlformats.org/presentationml/2006/main">
  <p:tag name="AS_UNIQUEID" val="1159"/>
</p:tagLst>
</file>

<file path=ppt/tags/tag62.xml><?xml version="1.0" encoding="utf-8"?>
<p:tagLst xmlns:p="http://schemas.openxmlformats.org/presentationml/2006/main">
  <p:tag name="AS_UNIQUEID" val="1160"/>
</p:tagLst>
</file>

<file path=ppt/tags/tag63.xml><?xml version="1.0" encoding="utf-8"?>
<p:tagLst xmlns:p="http://schemas.openxmlformats.org/presentationml/2006/main">
  <p:tag name="AS_UNIQUEID" val="1161"/>
</p:tagLst>
</file>

<file path=ppt/tags/tag64.xml><?xml version="1.0" encoding="utf-8"?>
<p:tagLst xmlns:p="http://schemas.openxmlformats.org/presentationml/2006/main">
  <p:tag name="AS_UNIQUEID" val="1162"/>
</p:tagLst>
</file>

<file path=ppt/tags/tag65.xml><?xml version="1.0" encoding="utf-8"?>
<p:tagLst xmlns:p="http://schemas.openxmlformats.org/presentationml/2006/main">
  <p:tag name="AS_UNIQUEID" val="1163"/>
</p:tagLst>
</file>

<file path=ppt/tags/tag66.xml><?xml version="1.0" encoding="utf-8"?>
<p:tagLst xmlns:p="http://schemas.openxmlformats.org/presentationml/2006/main">
  <p:tag name="AS_UNIQUEID" val="1164"/>
</p:tagLst>
</file>

<file path=ppt/tags/tag67.xml><?xml version="1.0" encoding="utf-8"?>
<p:tagLst xmlns:p="http://schemas.openxmlformats.org/presentationml/2006/main">
  <p:tag name="AS_UNIQUEID" val="1165"/>
</p:tagLst>
</file>

<file path=ppt/tags/tag68.xml><?xml version="1.0" encoding="utf-8"?>
<p:tagLst xmlns:p="http://schemas.openxmlformats.org/presentationml/2006/main">
  <p:tag name="AS_UNIQUEID" val="1166"/>
</p:tagLst>
</file>

<file path=ppt/tags/tag69.xml><?xml version="1.0" encoding="utf-8"?>
<p:tagLst xmlns:p="http://schemas.openxmlformats.org/presentationml/2006/main">
  <p:tag name="AS_UNIQUEID" val="1167"/>
</p:tagLst>
</file>

<file path=ppt/tags/tag7.xml><?xml version="1.0" encoding="utf-8"?>
<p:tagLst xmlns:p="http://schemas.openxmlformats.org/presentationml/2006/main">
  <p:tag name="AS_UNIQUEID" val="1105"/>
</p:tagLst>
</file>

<file path=ppt/tags/tag70.xml><?xml version="1.0" encoding="utf-8"?>
<p:tagLst xmlns:p="http://schemas.openxmlformats.org/presentationml/2006/main">
  <p:tag name="AS_UNIQUEID" val="1168"/>
</p:tagLst>
</file>

<file path=ppt/tags/tag71.xml><?xml version="1.0" encoding="utf-8"?>
<p:tagLst xmlns:p="http://schemas.openxmlformats.org/presentationml/2006/main">
  <p:tag name="AS_UNIQUEID" val="1169"/>
</p:tagLst>
</file>

<file path=ppt/tags/tag72.xml><?xml version="1.0" encoding="utf-8"?>
<p:tagLst xmlns:p="http://schemas.openxmlformats.org/presentationml/2006/main">
  <p:tag name="AS_UNIQUEID" val="1170"/>
</p:tagLst>
</file>

<file path=ppt/tags/tag73.xml><?xml version="1.0" encoding="utf-8"?>
<p:tagLst xmlns:p="http://schemas.openxmlformats.org/presentationml/2006/main">
  <p:tag name="AS_UNIQUEID" val="1171"/>
</p:tagLst>
</file>

<file path=ppt/tags/tag74.xml><?xml version="1.0" encoding="utf-8"?>
<p:tagLst xmlns:p="http://schemas.openxmlformats.org/presentationml/2006/main">
  <p:tag name="AS_UNIQUEID" val="1379"/>
</p:tagLst>
</file>

<file path=ppt/tags/tag75.xml><?xml version="1.0" encoding="utf-8"?>
<p:tagLst xmlns:p="http://schemas.openxmlformats.org/presentationml/2006/main">
  <p:tag name="AS_UNIQUEID" val="1172"/>
</p:tagLst>
</file>

<file path=ppt/tags/tag76.xml><?xml version="1.0" encoding="utf-8"?>
<p:tagLst xmlns:p="http://schemas.openxmlformats.org/presentationml/2006/main">
  <p:tag name="AS_UNIQUEID" val="1173"/>
</p:tagLst>
</file>

<file path=ppt/tags/tag77.xml><?xml version="1.0" encoding="utf-8"?>
<p:tagLst xmlns:p="http://schemas.openxmlformats.org/presentationml/2006/main">
  <p:tag name="AS_UNIQUEID" val="1174"/>
</p:tagLst>
</file>

<file path=ppt/tags/tag78.xml><?xml version="1.0" encoding="utf-8"?>
<p:tagLst xmlns:p="http://schemas.openxmlformats.org/presentationml/2006/main">
  <p:tag name="AS_UNIQUEID" val="1175"/>
</p:tagLst>
</file>

<file path=ppt/tags/tag79.xml><?xml version="1.0" encoding="utf-8"?>
<p:tagLst xmlns:p="http://schemas.openxmlformats.org/presentationml/2006/main">
  <p:tag name="AS_UNIQUEID" val="1176"/>
</p:tagLst>
</file>

<file path=ppt/tags/tag8.xml><?xml version="1.0" encoding="utf-8"?>
<p:tagLst xmlns:p="http://schemas.openxmlformats.org/presentationml/2006/main">
  <p:tag name="AS_UNIQUEID" val="1106"/>
</p:tagLst>
</file>

<file path=ppt/tags/tag80.xml><?xml version="1.0" encoding="utf-8"?>
<p:tagLst xmlns:p="http://schemas.openxmlformats.org/presentationml/2006/main">
  <p:tag name="AS_UNIQUEID" val="1177"/>
</p:tagLst>
</file>

<file path=ppt/tags/tag81.xml><?xml version="1.0" encoding="utf-8"?>
<p:tagLst xmlns:p="http://schemas.openxmlformats.org/presentationml/2006/main">
  <p:tag name="AS_UNIQUEID" val="1178"/>
</p:tagLst>
</file>

<file path=ppt/tags/tag82.xml><?xml version="1.0" encoding="utf-8"?>
<p:tagLst xmlns:p="http://schemas.openxmlformats.org/presentationml/2006/main">
  <p:tag name="AS_UNIQUEID" val="1179"/>
</p:tagLst>
</file>

<file path=ppt/tags/tag83.xml><?xml version="1.0" encoding="utf-8"?>
<p:tagLst xmlns:p="http://schemas.openxmlformats.org/presentationml/2006/main">
  <p:tag name="AS_UNIQUEID" val="1180"/>
</p:tagLst>
</file>

<file path=ppt/tags/tag84.xml><?xml version="1.0" encoding="utf-8"?>
<p:tagLst xmlns:p="http://schemas.openxmlformats.org/presentationml/2006/main">
  <p:tag name="AS_UNIQUEID" val="1181"/>
</p:tagLst>
</file>

<file path=ppt/tags/tag85.xml><?xml version="1.0" encoding="utf-8"?>
<p:tagLst xmlns:p="http://schemas.openxmlformats.org/presentationml/2006/main">
  <p:tag name="AS_UNIQUEID" val="1182"/>
</p:tagLst>
</file>

<file path=ppt/tags/tag86.xml><?xml version="1.0" encoding="utf-8"?>
<p:tagLst xmlns:p="http://schemas.openxmlformats.org/presentationml/2006/main">
  <p:tag name="AS_UNIQUEID" val="1098"/>
</p:tagLst>
</file>

<file path=ppt/tags/tag87.xml><?xml version="1.0" encoding="utf-8"?>
<p:tagLst xmlns:p="http://schemas.openxmlformats.org/presentationml/2006/main">
  <p:tag name="AS_UNIQUEID" val="1183"/>
</p:tagLst>
</file>

<file path=ppt/tags/tag88.xml><?xml version="1.0" encoding="utf-8"?>
<p:tagLst xmlns:p="http://schemas.openxmlformats.org/presentationml/2006/main">
  <p:tag name="AS_UNIQUEID" val="1184"/>
</p:tagLst>
</file>

<file path=ppt/tags/tag89.xml><?xml version="1.0" encoding="utf-8"?>
<p:tagLst xmlns:p="http://schemas.openxmlformats.org/presentationml/2006/main">
  <p:tag name="AS_UNIQUEID" val="1185"/>
</p:tagLst>
</file>

<file path=ppt/tags/tag9.xml><?xml version="1.0" encoding="utf-8"?>
<p:tagLst xmlns:p="http://schemas.openxmlformats.org/presentationml/2006/main">
  <p:tag name="AS_UNIQUEID" val="1107"/>
</p:tagLst>
</file>

<file path=ppt/tags/tag90.xml><?xml version="1.0" encoding="utf-8"?>
<p:tagLst xmlns:p="http://schemas.openxmlformats.org/presentationml/2006/main">
  <p:tag name="AS_UNIQUEID" val="1186"/>
</p:tagLst>
</file>

<file path=ppt/tags/tag91.xml><?xml version="1.0" encoding="utf-8"?>
<p:tagLst xmlns:p="http://schemas.openxmlformats.org/presentationml/2006/main">
  <p:tag name="AS_UNIQUEID" val="1187"/>
</p:tagLst>
</file>

<file path=ppt/tags/tag92.xml><?xml version="1.0" encoding="utf-8"?>
<p:tagLst xmlns:p="http://schemas.openxmlformats.org/presentationml/2006/main">
  <p:tag name="AS_UNIQUEID" val="1188"/>
</p:tagLst>
</file>

<file path=ppt/tags/tag93.xml><?xml version="1.0" encoding="utf-8"?>
<p:tagLst xmlns:p="http://schemas.openxmlformats.org/presentationml/2006/main">
  <p:tag name="AS_UNIQUEID" val="1189"/>
</p:tagLst>
</file>

<file path=ppt/tags/tag94.xml><?xml version="1.0" encoding="utf-8"?>
<p:tagLst xmlns:p="http://schemas.openxmlformats.org/presentationml/2006/main">
  <p:tag name="AS_UNIQUEID" val="1190"/>
</p:tagLst>
</file>

<file path=ppt/tags/tag95.xml><?xml version="1.0" encoding="utf-8"?>
<p:tagLst xmlns:p="http://schemas.openxmlformats.org/presentationml/2006/main">
  <p:tag name="AS_UNIQUEID" val="1191"/>
</p:tagLst>
</file>

<file path=ppt/tags/tag96.xml><?xml version="1.0" encoding="utf-8"?>
<p:tagLst xmlns:p="http://schemas.openxmlformats.org/presentationml/2006/main">
  <p:tag name="AS_UNIQUEID" val="1192"/>
</p:tagLst>
</file>

<file path=ppt/tags/tag97.xml><?xml version="1.0" encoding="utf-8"?>
<p:tagLst xmlns:p="http://schemas.openxmlformats.org/presentationml/2006/main">
  <p:tag name="AS_UNIQUEID" val="1193"/>
</p:tagLst>
</file>

<file path=ppt/tags/tag98.xml><?xml version="1.0" encoding="utf-8"?>
<p:tagLst xmlns:p="http://schemas.openxmlformats.org/presentationml/2006/main">
  <p:tag name="AS_UNIQUEID" val="1194"/>
</p:tagLst>
</file>

<file path=ppt/tags/tag99.xml><?xml version="1.0" encoding="utf-8"?>
<p:tagLst xmlns:p="http://schemas.openxmlformats.org/presentationml/2006/main">
  <p:tag name="AS_UNIQUEID" val="1195"/>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184</Paragraphs>
  <Slides>12</Slides>
  <Notes>0</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12</vt:i4>
      </vt:variant>
    </vt:vector>
  </HeadingPairs>
  <TitlesOfParts>
    <vt:vector baseType="lpstr" size="26">
      <vt:lpstr>Arial</vt:lpstr>
      <vt:lpstr>Calibri</vt:lpstr>
      <vt:lpstr>微软雅黑</vt:lpstr>
      <vt:lpstr>宋体</vt:lpstr>
      <vt:lpstr>楷体</vt:lpstr>
      <vt:lpstr>Times New Roman</vt:lpstr>
      <vt:lpstr>Wingdings</vt:lpstr>
      <vt:lpstr>楷体_GB2312</vt:lpstr>
      <vt:lpstr>Tahoma</vt:lpstr>
      <vt:lpstr>华文行楷</vt:lpstr>
      <vt:lpstr>隶书</vt:lpstr>
      <vt:lpstr>Verdana</vt:lpstr>
      <vt:lpstr>黑体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2023-04-18T15:33:58.840</cp:lastPrinted>
  <dcterms:created xsi:type="dcterms:W3CDTF">2023-04-18T15:33:58Z</dcterms:created>
  <dcterms:modified xsi:type="dcterms:W3CDTF">2023-04-18T07:33:59Z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