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emf" ContentType="image/x-emf"/>
  <Default Extension="tiff" ContentType="image/tif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3" r:id="rId2"/>
    <p:sldMasterId id="2147483657" r:id="rId3"/>
    <p:sldMasterId id="2147483660" r:id="rId4"/>
    <p:sldMasterId id="2147483664" r:id="rId5"/>
  </p:sldMasterIdLst>
  <p:notesMasterIdLst>
    <p:notesMasterId r:id="rId6"/>
  </p:notesMasterIdLst>
  <p:sldIdLst>
    <p:sldId id="522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1" r:id="rId26"/>
  </p:sldIdLst>
  <p:sldSz cx="12167870" cy="684022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142" autoAdjust="0"/>
  </p:normalViewPr>
  <p:slideViewPr>
    <p:cSldViewPr>
      <p:cViewPr varScale="1">
        <p:scale>
          <a:sx n="114" d="100"/>
          <a:sy n="114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tags" Target="tags/tag150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Master" Target="slideMasters/slideMaster3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notesMaster" Target="notesMasters/notes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10" Type="http://schemas.openxmlformats.org/officeDocument/2006/relationships/tags" Target="../tags/tag10.xml" /><Relationship Id="rId11" Type="http://schemas.openxmlformats.org/officeDocument/2006/relationships/tags" Target="../tags/tag11.xml" /><Relationship Id="rId12" Type="http://schemas.openxmlformats.org/officeDocument/2006/relationships/tags" Target="../tags/tag12.xml" /><Relationship Id="rId13" Type="http://schemas.openxmlformats.org/officeDocument/2006/relationships/tags" Target="../tags/tag13.xml" /><Relationship Id="rId14" Type="http://schemas.openxmlformats.org/officeDocument/2006/relationships/slideMaster" Target="../slideMasters/slideMaster5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tags" Target="../tags/tag7.xml" /><Relationship Id="rId8" Type="http://schemas.openxmlformats.org/officeDocument/2006/relationships/tags" Target="../tags/tag8.xml" /><Relationship Id="rId9" Type="http://schemas.openxmlformats.org/officeDocument/2006/relationships/tags" Target="../tags/tag9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slideMaster" Target="../slideMasters/slideMaster5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slideMaster" Target="../slideMasters/slideMaster5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.xml" /><Relationship Id="rId2" Type="http://schemas.openxmlformats.org/officeDocument/2006/relationships/tags" Target="../tags/tag26.xml" /><Relationship Id="rId3" Type="http://schemas.openxmlformats.org/officeDocument/2006/relationships/tags" Target="../tags/tag27.xml" /><Relationship Id="rId4" Type="http://schemas.openxmlformats.org/officeDocument/2006/relationships/tags" Target="../tags/tag28.xml" /><Relationship Id="rId5" Type="http://schemas.openxmlformats.org/officeDocument/2006/relationships/tags" Target="../tags/tag29.xml" /><Relationship Id="rId6" Type="http://schemas.openxmlformats.org/officeDocument/2006/relationships/tags" Target="../tags/tag30.xml" /><Relationship Id="rId7" Type="http://schemas.openxmlformats.org/officeDocument/2006/relationships/slideMaster" Target="../slideMasters/slideMaster5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1.xml" /><Relationship Id="rId2" Type="http://schemas.openxmlformats.org/officeDocument/2006/relationships/tags" Target="../tags/tag32.xml" /><Relationship Id="rId3" Type="http://schemas.openxmlformats.org/officeDocument/2006/relationships/tags" Target="../tags/tag33.xml" /><Relationship Id="rId4" Type="http://schemas.openxmlformats.org/officeDocument/2006/relationships/tags" Target="../tags/tag34.xml" /><Relationship Id="rId5" Type="http://schemas.openxmlformats.org/officeDocument/2006/relationships/tags" Target="../tags/tag35.xml" /><Relationship Id="rId6" Type="http://schemas.openxmlformats.org/officeDocument/2006/relationships/tags" Target="../tags/tag36.xml" /><Relationship Id="rId7" Type="http://schemas.openxmlformats.org/officeDocument/2006/relationships/tags" Target="../tags/tag37.xml" /><Relationship Id="rId8" Type="http://schemas.openxmlformats.org/officeDocument/2006/relationships/tags" Target="../tags/tag38.xml" /><Relationship Id="rId9" Type="http://schemas.openxmlformats.org/officeDocument/2006/relationships/slideMaster" Target="../slideMasters/slideMaster5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9.xml" /><Relationship Id="rId2" Type="http://schemas.openxmlformats.org/officeDocument/2006/relationships/tags" Target="../tags/tag40.xml" /><Relationship Id="rId3" Type="http://schemas.openxmlformats.org/officeDocument/2006/relationships/tags" Target="../tags/tag41.xml" /><Relationship Id="rId4" Type="http://schemas.openxmlformats.org/officeDocument/2006/relationships/tags" Target="../tags/tag42.xml" /><Relationship Id="rId5" Type="http://schemas.openxmlformats.org/officeDocument/2006/relationships/slideMaster" Target="../slideMasters/slideMaster5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slideMaster" Target="../slideMasters/slideMaster5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6.xml" /><Relationship Id="rId2" Type="http://schemas.openxmlformats.org/officeDocument/2006/relationships/tags" Target="../tags/tag47.xml" /><Relationship Id="rId3" Type="http://schemas.openxmlformats.org/officeDocument/2006/relationships/tags" Target="../tags/tag48.xml" /><Relationship Id="rId4" Type="http://schemas.openxmlformats.org/officeDocument/2006/relationships/tags" Target="../tags/tag49.xml" /><Relationship Id="rId5" Type="http://schemas.openxmlformats.org/officeDocument/2006/relationships/tags" Target="../tags/tag50.xml" /><Relationship Id="rId6" Type="http://schemas.openxmlformats.org/officeDocument/2006/relationships/tags" Target="../tags/tag51.xml" /><Relationship Id="rId7" Type="http://schemas.openxmlformats.org/officeDocument/2006/relationships/slideMaster" Target="../slideMasters/slideMaster5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5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slideMaster" Target="../slideMasters/slideMaster5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1.xml" /><Relationship Id="rId2" Type="http://schemas.openxmlformats.org/officeDocument/2006/relationships/tags" Target="../tags/tag62.xml" /><Relationship Id="rId3" Type="http://schemas.openxmlformats.org/officeDocument/2006/relationships/tags" Target="../tags/tag63.xml" /><Relationship Id="rId4" Type="http://schemas.openxmlformats.org/officeDocument/2006/relationships/tags" Target="../tags/tag64.xml" /><Relationship Id="rId5" Type="http://schemas.openxmlformats.org/officeDocument/2006/relationships/tags" Target="../tags/tag65.xml" /><Relationship Id="rId6" Type="http://schemas.openxmlformats.org/officeDocument/2006/relationships/tags" Target="../tags/tag66.xml" /><Relationship Id="rId7" Type="http://schemas.openxmlformats.org/officeDocument/2006/relationships/tags" Target="../tags/tag67.xml" /><Relationship Id="rId8" Type="http://schemas.openxmlformats.org/officeDocument/2006/relationships/tags" Target="../tags/tag68.xml" /><Relationship Id="rId9" Type="http://schemas.openxmlformats.org/officeDocument/2006/relationships/slideMaster" Target="../slideMasters/slideMaster5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9.xml" /><Relationship Id="rId2" Type="http://schemas.openxmlformats.org/officeDocument/2006/relationships/tags" Target="../tags/tag70.xml" /><Relationship Id="rId3" Type="http://schemas.openxmlformats.org/officeDocument/2006/relationships/tags" Target="../tags/tag71.xml" /><Relationship Id="rId4" Type="http://schemas.openxmlformats.org/officeDocument/2006/relationships/tags" Target="../tags/tag72.xml" /><Relationship Id="rId5" Type="http://schemas.openxmlformats.org/officeDocument/2006/relationships/slideMaster" Target="../slideMasters/slideMaster5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3.xml" /><Relationship Id="rId2" Type="http://schemas.openxmlformats.org/officeDocument/2006/relationships/tags" Target="../tags/tag74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tags" Target="../tags/tag78.xml" /><Relationship Id="rId7" Type="http://schemas.openxmlformats.org/officeDocument/2006/relationships/slideMaster" Target="../slideMasters/slideMaster5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9.xml" /><Relationship Id="rId10" Type="http://schemas.openxmlformats.org/officeDocument/2006/relationships/slideMaster" Target="../slideMasters/slideMaster5.xml" /><Relationship Id="rId2" Type="http://schemas.openxmlformats.org/officeDocument/2006/relationships/tags" Target="../tags/tag80.xml" /><Relationship Id="rId3" Type="http://schemas.openxmlformats.org/officeDocument/2006/relationships/tags" Target="../tags/tag81.xml" /><Relationship Id="rId4" Type="http://schemas.openxmlformats.org/officeDocument/2006/relationships/tags" Target="../tags/tag82.xml" /><Relationship Id="rId5" Type="http://schemas.openxmlformats.org/officeDocument/2006/relationships/tags" Target="../tags/tag83.xml" /><Relationship Id="rId6" Type="http://schemas.openxmlformats.org/officeDocument/2006/relationships/tags" Target="../tags/tag84.xml" /><Relationship Id="rId7" Type="http://schemas.openxmlformats.org/officeDocument/2006/relationships/tags" Target="../tags/tag85.xml" /><Relationship Id="rId8" Type="http://schemas.openxmlformats.org/officeDocument/2006/relationships/tags" Target="../tags/tag86.xml" /><Relationship Id="rId9" Type="http://schemas.openxmlformats.org/officeDocument/2006/relationships/tags" Target="../tags/tag87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8.xml" /><Relationship Id="rId10" Type="http://schemas.openxmlformats.org/officeDocument/2006/relationships/slideMaster" Target="../slideMasters/slideMaster5.xml" /><Relationship Id="rId2" Type="http://schemas.openxmlformats.org/officeDocument/2006/relationships/tags" Target="../tags/tag89.xml" /><Relationship Id="rId3" Type="http://schemas.openxmlformats.org/officeDocument/2006/relationships/tags" Target="../tags/tag90.xml" /><Relationship Id="rId4" Type="http://schemas.openxmlformats.org/officeDocument/2006/relationships/tags" Target="../tags/tag91.xml" /><Relationship Id="rId5" Type="http://schemas.openxmlformats.org/officeDocument/2006/relationships/tags" Target="../tags/tag92.xml" /><Relationship Id="rId6" Type="http://schemas.openxmlformats.org/officeDocument/2006/relationships/tags" Target="../tags/tag93.xml" /><Relationship Id="rId7" Type="http://schemas.openxmlformats.org/officeDocument/2006/relationships/tags" Target="../tags/tag94.xml" /><Relationship Id="rId8" Type="http://schemas.openxmlformats.org/officeDocument/2006/relationships/tags" Target="../tags/tag95.xml" /><Relationship Id="rId9" Type="http://schemas.openxmlformats.org/officeDocument/2006/relationships/tags" Target="../tags/tag96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7.xml" /><Relationship Id="rId2" Type="http://schemas.openxmlformats.org/officeDocument/2006/relationships/tags" Target="../tags/tag98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tags" Target="../tags/tag102.xml" /><Relationship Id="rId7" Type="http://schemas.openxmlformats.org/officeDocument/2006/relationships/tags" Target="../tags/tag103.xml" /><Relationship Id="rId8" Type="http://schemas.openxmlformats.org/officeDocument/2006/relationships/tags" Target="../tags/tag104.xml" /><Relationship Id="rId9" Type="http://schemas.openxmlformats.org/officeDocument/2006/relationships/slideMaster" Target="../slideMasters/slideMaster5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5.xml" /><Relationship Id="rId10" Type="http://schemas.openxmlformats.org/officeDocument/2006/relationships/slideMaster" Target="../slideMasters/slideMaster5.xml" /><Relationship Id="rId2" Type="http://schemas.openxmlformats.org/officeDocument/2006/relationships/tags" Target="../tags/tag106.xml" /><Relationship Id="rId3" Type="http://schemas.openxmlformats.org/officeDocument/2006/relationships/tags" Target="../tags/tag107.xml" /><Relationship Id="rId4" Type="http://schemas.openxmlformats.org/officeDocument/2006/relationships/tags" Target="../tags/tag108.xml" /><Relationship Id="rId5" Type="http://schemas.openxmlformats.org/officeDocument/2006/relationships/tags" Target="../tags/tag109.xml" /><Relationship Id="rId6" Type="http://schemas.openxmlformats.org/officeDocument/2006/relationships/tags" Target="../tags/tag110.xml" /><Relationship Id="rId7" Type="http://schemas.openxmlformats.org/officeDocument/2006/relationships/tags" Target="../tags/tag111.xml" /><Relationship Id="rId8" Type="http://schemas.openxmlformats.org/officeDocument/2006/relationships/tags" Target="../tags/tag112.xml" /><Relationship Id="rId9" Type="http://schemas.openxmlformats.org/officeDocument/2006/relationships/tags" Target="../tags/tag11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4.xml" /><Relationship Id="rId2" Type="http://schemas.openxmlformats.org/officeDocument/2006/relationships/tags" Target="../tags/tag115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tags" Target="../tags/tag119.xml" /><Relationship Id="rId7" Type="http://schemas.openxmlformats.org/officeDocument/2006/relationships/slideMaster" Target="../slideMasters/slideMaster5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73777" y="320427"/>
            <a:ext cx="11660331" cy="392034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>
            <a:off x="9472210" y="320426"/>
            <a:ext cx="2458607" cy="2397000"/>
          </a:xfrm>
          <a:custGeom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79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261077" y="2405417"/>
            <a:ext cx="1882522" cy="1835349"/>
          </a:xfrm>
          <a:custGeom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790">
              <a:solidFill>
                <a:schemeClr val="lt1"/>
              </a:solidFill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9452832" y="6238534"/>
            <a:ext cx="1795558" cy="76003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0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 flipV="1">
            <a:off x="749304" y="6289202"/>
            <a:ext cx="713790" cy="76003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0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1552064" y="6290469"/>
            <a:ext cx="88670" cy="76003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0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7"/>
            </p:custDataLst>
          </p:nvPr>
        </p:nvSpPr>
        <p:spPr>
          <a:xfrm>
            <a:off x="1727662" y="6290469"/>
            <a:ext cx="252708" cy="76003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0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884700" y="807029"/>
            <a:ext cx="9120293" cy="1891828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57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884699" y="3009697"/>
            <a:ext cx="9120293" cy="887962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39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4660" indent="0" algn="ctr">
              <a:buNone/>
              <a:defRPr sz="1990"/>
            </a:lvl2pPr>
            <a:lvl3pPr marL="909320" indent="0" algn="ctr">
              <a:buNone/>
              <a:defRPr sz="1790"/>
            </a:lvl3pPr>
            <a:lvl4pPr marL="1363980" indent="0" algn="ctr">
              <a:buNone/>
              <a:defRPr sz="1590"/>
            </a:lvl4pPr>
            <a:lvl5pPr marL="1819910" indent="0" algn="ctr">
              <a:buNone/>
              <a:defRPr sz="1590"/>
            </a:lvl5pPr>
            <a:lvl6pPr marL="2274570" indent="0" algn="ctr">
              <a:buNone/>
              <a:defRPr sz="1590"/>
            </a:lvl6pPr>
            <a:lvl7pPr marL="2729230" indent="0" algn="ctr">
              <a:buNone/>
              <a:defRPr sz="1590"/>
            </a:lvl7pPr>
            <a:lvl8pPr marL="3183890" indent="0" algn="ctr">
              <a:buNone/>
              <a:defRPr sz="1590"/>
            </a:lvl8pPr>
            <a:lvl9pPr marL="3638550" indent="0" algn="ctr">
              <a:buNone/>
              <a:defRPr sz="159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882927" y="5037339"/>
            <a:ext cx="3356705" cy="578154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39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1885" y="442085"/>
            <a:ext cx="10824102" cy="44081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9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71885" y="950038"/>
            <a:ext cx="10824102" cy="5374936"/>
          </a:xfrm>
        </p:spPr>
        <p:txBody>
          <a:bodyPr vert="horz" lIns="101600" tIns="0" rIns="82550" bIns="0" rtlCol="0">
            <a:noAutofit/>
          </a:bodyPr>
          <a:lstStyle>
            <a:lvl1pPr marL="227330" marR="0" lvl="0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1990" marR="0" lvl="1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36650" marR="0" lvl="2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1310" marR="0" lvl="3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47240" marR="0" lvl="4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6457674"/>
            <a:ext cx="12167870" cy="382546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669434" y="2054417"/>
            <a:ext cx="6227586" cy="91963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37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669434" y="3094552"/>
            <a:ext cx="6227586" cy="1397374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7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466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320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3pPr>
            <a:lvl4pPr marL="136398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4pPr>
            <a:lvl5pPr marL="181991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5pPr>
            <a:lvl6pPr marL="227457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6pPr>
            <a:lvl7pPr marL="272923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7pPr>
            <a:lvl8pPr marL="318389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8pPr>
            <a:lvl9pPr marL="363855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1885" y="442085"/>
            <a:ext cx="10824102" cy="44081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9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70225" y="950038"/>
            <a:ext cx="5269545" cy="5374936"/>
          </a:xfrm>
        </p:spPr>
        <p:txBody>
          <a:bodyPr vert="horz" lIns="101600" tIns="0" rIns="82550" bIns="0" rtlCol="0">
            <a:noAutofit/>
          </a:bodyPr>
          <a:lstStyle>
            <a:lvl1pPr marL="227330" marR="0" lvl="0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1990" marR="0" lvl="1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36650" marR="0" lvl="2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1310" marR="0" lvl="3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47240" marR="0" lvl="4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8150" y="950038"/>
            <a:ext cx="5269545" cy="5374936"/>
          </a:xfrm>
        </p:spPr>
        <p:txBody>
          <a:bodyPr>
            <a:noAutofit/>
          </a:bodyPr>
          <a:lstStyle>
            <a:lvl1pPr>
              <a:defRPr sz="15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5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5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5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59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1885" y="442085"/>
            <a:ext cx="10824102" cy="44081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9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70225" y="950038"/>
            <a:ext cx="5269545" cy="380015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99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4660" indent="0">
              <a:buNone/>
              <a:defRPr sz="1990" b="1"/>
            </a:lvl2pPr>
            <a:lvl3pPr marL="909320" indent="0">
              <a:buNone/>
              <a:defRPr sz="1790" b="1"/>
            </a:lvl3pPr>
            <a:lvl4pPr marL="1363980" indent="0">
              <a:buNone/>
              <a:defRPr sz="1590" b="1"/>
            </a:lvl4pPr>
            <a:lvl5pPr marL="1819910" indent="0">
              <a:buNone/>
              <a:defRPr sz="1590" b="1"/>
            </a:lvl5pPr>
            <a:lvl6pPr marL="2274570" indent="0">
              <a:buNone/>
              <a:defRPr sz="1590" b="1"/>
            </a:lvl6pPr>
            <a:lvl7pPr marL="2729230" indent="0">
              <a:buNone/>
              <a:defRPr sz="1590" b="1"/>
            </a:lvl7pPr>
            <a:lvl8pPr marL="3183890" indent="0">
              <a:buNone/>
              <a:defRPr sz="1590" b="1"/>
            </a:lvl8pPr>
            <a:lvl9pPr marL="3638550" indent="0">
              <a:buNone/>
              <a:defRPr sz="159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0220" y="1402878"/>
            <a:ext cx="5269503" cy="4921958"/>
          </a:xfrm>
        </p:spPr>
        <p:txBody>
          <a:bodyPr vert="horz" lIns="101600" tIns="0" rIns="82550" bIns="0" rtlCol="0">
            <a:noAutofit/>
          </a:bodyPr>
          <a:lstStyle>
            <a:lvl1pPr marL="227330" marR="0" lvl="0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1990" marR="0" lvl="1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36650" marR="0" lvl="2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1310" marR="0" lvl="3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47240" marR="0" lvl="4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25029" y="950038"/>
            <a:ext cx="5269545" cy="38001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99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4660" indent="0">
              <a:buNone/>
              <a:defRPr sz="1990" b="1"/>
            </a:lvl2pPr>
            <a:lvl3pPr marL="909320" indent="0">
              <a:buNone/>
              <a:defRPr sz="1790" b="1"/>
            </a:lvl3pPr>
            <a:lvl4pPr marL="1363980" indent="0">
              <a:buNone/>
              <a:defRPr sz="1590" b="1"/>
            </a:lvl4pPr>
            <a:lvl5pPr marL="1819910" indent="0">
              <a:buNone/>
              <a:defRPr sz="1590" b="1"/>
            </a:lvl5pPr>
            <a:lvl6pPr marL="2274570" indent="0">
              <a:buNone/>
              <a:defRPr sz="1590" b="1"/>
            </a:lvl6pPr>
            <a:lvl7pPr marL="2729230" indent="0">
              <a:buNone/>
              <a:defRPr sz="1590" b="1"/>
            </a:lvl7pPr>
            <a:lvl8pPr marL="3183890" indent="0">
              <a:buNone/>
              <a:defRPr sz="1590" b="1"/>
            </a:lvl8pPr>
            <a:lvl9pPr marL="3638550" indent="0">
              <a:buNone/>
              <a:defRPr sz="159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25029" y="1402878"/>
            <a:ext cx="5269545" cy="4921958"/>
          </a:xfrm>
        </p:spPr>
        <p:txBody>
          <a:bodyPr vert="horz" lIns="101600" tIns="0" rIns="82550" bIns="0" rtlCol="0">
            <a:noAutofit/>
          </a:bodyPr>
          <a:lstStyle>
            <a:lvl1pPr marL="227330" marR="0" lvl="0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1990" marR="0" lvl="1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36650" marR="0" lvl="2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1310" marR="0" lvl="3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47240" marR="0" lvl="4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1885" y="442081"/>
            <a:ext cx="10824102" cy="44081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9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1933" y="442085"/>
            <a:ext cx="10824102" cy="44081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9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70225" y="950038"/>
            <a:ext cx="5269545" cy="5374936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1990" marR="0" lvl="1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59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36650" marR="0" lvl="2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1310" marR="0" lvl="3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47240" marR="0" lvl="4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28198" y="950038"/>
            <a:ext cx="5269545" cy="5374936"/>
          </a:xfrm>
        </p:spPr>
        <p:txBody>
          <a:bodyPr vert="horz" lIns="101600" tIns="0" rIns="82550" bIns="0" rtlCol="0">
            <a:normAutofit/>
          </a:bodyPr>
          <a:lstStyle>
            <a:lvl1pPr marL="227330" marR="0" lvl="0" indent="-22733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9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50505" y="950038"/>
            <a:ext cx="948518" cy="5374936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39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71613" y="950030"/>
            <a:ext cx="9802621" cy="5374936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71933" y="950038"/>
            <a:ext cx="10824102" cy="537493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61736" y="317310"/>
            <a:ext cx="11660242" cy="5620381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79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1421205" y="4053464"/>
            <a:ext cx="5269503" cy="12667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0"/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>
            <a:off x="9462704" y="312192"/>
            <a:ext cx="2458607" cy="2397000"/>
          </a:xfrm>
          <a:custGeom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79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77" y="4102364"/>
            <a:ext cx="1882522" cy="1835349"/>
          </a:xfrm>
          <a:custGeom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79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320226" y="2370552"/>
            <a:ext cx="6636351" cy="1603170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55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1885" y="442081"/>
            <a:ext cx="10824102" cy="440818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220" y="303411"/>
            <a:ext cx="11583429" cy="6233397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2016" y="1245961"/>
            <a:ext cx="9601443" cy="721724"/>
          </a:xfrm>
        </p:spPr>
        <p:txBody>
          <a:bodyPr anchor="ctr">
            <a:normAutofit/>
          </a:bodyPr>
          <a:lstStyle>
            <a:lvl1pPr>
              <a:defRPr sz="318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530" y="2157991"/>
            <a:ext cx="9601642" cy="3436268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13914" cy="6848453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79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1" y="-261"/>
            <a:ext cx="1737289" cy="1695263"/>
          </a:xfrm>
          <a:custGeom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79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890236"/>
            <a:ext cx="974697" cy="950031"/>
          </a:xfrm>
          <a:custGeom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79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60" y="768403"/>
            <a:ext cx="3949733" cy="879713"/>
          </a:xfrm>
        </p:spPr>
        <p:txBody>
          <a:bodyPr anchor="ctr">
            <a:normAutofit/>
          </a:bodyPr>
          <a:lstStyle>
            <a:lvl1pPr>
              <a:defRPr sz="358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52" y="1759427"/>
            <a:ext cx="3946143" cy="4082588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093091" y="767942"/>
            <a:ext cx="6463200" cy="5074746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634" y="-10134"/>
            <a:ext cx="12167870" cy="2656919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790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2"/>
            </p:custDataLst>
          </p:nvPr>
        </p:nvSpPr>
        <p:spPr>
          <a:xfrm rot="16200000">
            <a:off x="32" y="-10134"/>
            <a:ext cx="1240740" cy="1211083"/>
          </a:xfrm>
          <a:custGeom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bg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79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>
            <a:off x="10328747" y="-9913"/>
            <a:ext cx="1843559" cy="1796824"/>
          </a:xfrm>
          <a:custGeom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79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0789" y="779175"/>
            <a:ext cx="10954676" cy="624776"/>
          </a:xfrm>
        </p:spPr>
        <p:txBody>
          <a:bodyPr anchor="ctr">
            <a:normAutofit/>
          </a:bodyPr>
          <a:lstStyle>
            <a:lvl1pPr algn="ctr">
              <a:defRPr sz="358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0789" y="1655297"/>
            <a:ext cx="10954252" cy="825853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4925" y="2800720"/>
            <a:ext cx="10937171" cy="3421905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3802" y="5013629"/>
            <a:ext cx="12167870" cy="1824058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790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0" y="5887656"/>
            <a:ext cx="974697" cy="950031"/>
          </a:xfrm>
          <a:custGeom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79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3603" y="667864"/>
            <a:ext cx="10954676" cy="563735"/>
          </a:xfrm>
        </p:spPr>
        <p:txBody>
          <a:bodyPr anchor="ctr">
            <a:normAutofit/>
          </a:bodyPr>
          <a:lstStyle>
            <a:lvl1pPr algn="ctr">
              <a:defRPr sz="318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3640" y="1676841"/>
            <a:ext cx="10969047" cy="3202875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2824" y="5166969"/>
            <a:ext cx="10979826" cy="100897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67870" cy="912029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79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8608" y="236874"/>
            <a:ext cx="11009387" cy="505416"/>
          </a:xfrm>
        </p:spPr>
        <p:txBody>
          <a:bodyPr wrap="none">
            <a:noAutofit/>
          </a:bodyPr>
          <a:lstStyle>
            <a:lvl1pPr algn="l">
              <a:defRPr sz="279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80091" y="1658888"/>
            <a:ext cx="5328549" cy="2886896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31692" y="1658888"/>
            <a:ext cx="5353684" cy="2886896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906" y="4804312"/>
            <a:ext cx="5328549" cy="779175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42470" y="4800721"/>
            <a:ext cx="5353684" cy="779175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6737"/>
            <a:ext cx="12167870" cy="4926747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79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591" y="1335728"/>
            <a:ext cx="9120293" cy="2380612"/>
          </a:xfrm>
        </p:spPr>
        <p:txBody>
          <a:bodyPr anchor="b">
            <a:normAutofit/>
          </a:bodyPr>
          <a:lstStyle>
            <a:lvl1pPr algn="ctr">
              <a:defRPr sz="597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8829" y="6333370"/>
            <a:ext cx="2693000" cy="31597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09068" y="6333370"/>
            <a:ext cx="3949733" cy="31597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94386" y="6333370"/>
            <a:ext cx="2693000" cy="31597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204" y="3852785"/>
            <a:ext cx="9120293" cy="1651707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emf" /><Relationship Id="rId6" Type="http://schemas.openxmlformats.org/officeDocument/2006/relationships/slide" Target="../slides/slide1.xml" TargetMode="Internal" /><Relationship Id="rId7" Type="http://schemas.openxmlformats.org/officeDocument/2006/relationships/image" Target="file:///D:\qq&#25991;&#20214;\712321467\Image\C2C\Image2\%7b75232B38-A165-1FB7-499C-2E1C792CACB5%7d.png" TargetMode="External" /><Relationship Id="rId8" Type="http://schemas.openxmlformats.org/officeDocument/2006/relationships/image" Target="../media/image2.png" /><Relationship Id="rId9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slideLayout" Target="../slideLayouts/slideLayout6.xml" /><Relationship Id="rId3" Type="http://schemas.openxmlformats.org/officeDocument/2006/relationships/slideLayout" Target="../slideLayouts/slideLayout7.xml" /><Relationship Id="rId4" Type="http://schemas.openxmlformats.org/officeDocument/2006/relationships/image" Target="../media/image1.emf" /><Relationship Id="rId5" Type="http://schemas.openxmlformats.org/officeDocument/2006/relationships/slide" Target="../slides/slide1.xml" TargetMode="Internal" /><Relationship Id="rId6" Type="http://schemas.openxmlformats.org/officeDocument/2006/relationships/image" Target="file:///D:\qq&#25991;&#20214;\712321467\Image\C2C\Image2\%7b75232B38-A165-1FB7-499C-2E1C792CACB5%7d.png" TargetMode="External" /><Relationship Id="rId7" Type="http://schemas.openxmlformats.org/officeDocument/2006/relationships/image" Target="../media/image2.png" /><Relationship Id="rId8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slideLayout" Target="../slideLayouts/slideLayout9.xml" /><Relationship Id="rId3" Type="http://schemas.openxmlformats.org/officeDocument/2006/relationships/image" Target="../media/image1.emf" /><Relationship Id="rId4" Type="http://schemas.openxmlformats.org/officeDocument/2006/relationships/slide" Target="../slides/slide1.xml" TargetMode="Internal" /><Relationship Id="rId5" Type="http://schemas.openxmlformats.org/officeDocument/2006/relationships/image" Target="file:///D:\qq&#25991;&#20214;\712321467\Image\C2C\Image2\%7b75232B38-A165-1FB7-499C-2E1C792CACB5%7d.png" TargetMode="External" /><Relationship Id="rId6" Type="http://schemas.openxmlformats.org/officeDocument/2006/relationships/image" Target="../media/image2.png" /><Relationship Id="rId7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slideLayout" Target="../slideLayouts/slideLayout11.xml" /><Relationship Id="rId3" Type="http://schemas.openxmlformats.org/officeDocument/2006/relationships/slideLayout" Target="../slideLayouts/slideLayout12.xml" /><Relationship Id="rId4" Type="http://schemas.openxmlformats.org/officeDocument/2006/relationships/image" Target="../media/image1.emf" /><Relationship Id="rId5" Type="http://schemas.openxmlformats.org/officeDocument/2006/relationships/image" Target="file:///D:\qq&#25991;&#20214;\712321467\Image\C2C\Image2\%7b75232B38-A165-1FB7-499C-2E1C792CACB5%7d.png" TargetMode="External" /><Relationship Id="rId6" Type="http://schemas.openxmlformats.org/officeDocument/2006/relationships/image" Target="../media/image2.png" /><Relationship Id="rId7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slideLayout" Target="../slideLayouts/slideLayout24.xml" /><Relationship Id="rId13" Type="http://schemas.openxmlformats.org/officeDocument/2006/relationships/slideLayout" Target="../slideLayouts/slideLayout25.xml" /><Relationship Id="rId14" Type="http://schemas.openxmlformats.org/officeDocument/2006/relationships/slideLayout" Target="../slideLayouts/slideLayout26.xml" /><Relationship Id="rId15" Type="http://schemas.openxmlformats.org/officeDocument/2006/relationships/slideLayout" Target="../slideLayouts/slideLayout27.xml" /><Relationship Id="rId16" Type="http://schemas.openxmlformats.org/officeDocument/2006/relationships/slideLayout" Target="../slideLayouts/slideLayout28.xml" /><Relationship Id="rId17" Type="http://schemas.openxmlformats.org/officeDocument/2006/relationships/slideLayout" Target="../slideLayouts/slideLayout29.xml" /><Relationship Id="rId18" Type="http://schemas.openxmlformats.org/officeDocument/2006/relationships/slideLayout" Target="../slideLayouts/slideLayout30.xml" /><Relationship Id="rId19" Type="http://schemas.openxmlformats.org/officeDocument/2006/relationships/tags" Target="../tags/tag120.xml" /><Relationship Id="rId2" Type="http://schemas.openxmlformats.org/officeDocument/2006/relationships/slideLayout" Target="../slideLayouts/slideLayout14.xml" /><Relationship Id="rId20" Type="http://schemas.openxmlformats.org/officeDocument/2006/relationships/tags" Target="../tags/tag121.xml" /><Relationship Id="rId21" Type="http://schemas.openxmlformats.org/officeDocument/2006/relationships/tags" Target="../tags/tag122.xml" /><Relationship Id="rId22" Type="http://schemas.openxmlformats.org/officeDocument/2006/relationships/tags" Target="../tags/tag123.xml" /><Relationship Id="rId23" Type="http://schemas.openxmlformats.org/officeDocument/2006/relationships/tags" Target="../tags/tag124.xml" /><Relationship Id="rId24" Type="http://schemas.openxmlformats.org/officeDocument/2006/relationships/tags" Target="../tags/tag125.xml" /><Relationship Id="rId25" Type="http://schemas.openxmlformats.org/officeDocument/2006/relationships/image" Target="file:///D:\qq&#25991;&#20214;\712321467\Image\C2C\Image2\%7b75232B38-A165-1FB7-499C-2E1C792CACB5%7d.png" TargetMode="External" /><Relationship Id="rId26" Type="http://schemas.openxmlformats.org/officeDocument/2006/relationships/image" Target="../media/image2.png" /><Relationship Id="rId27" Type="http://schemas.openxmlformats.org/officeDocument/2006/relationships/theme" Target="../theme/theme5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612388"/>
            <a:ext cx="12168188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13" y="168117"/>
            <a:ext cx="1359415" cy="370529"/>
          </a:xfrm>
          <a:prstGeom prst="rect">
            <a:avLst/>
          </a:prstGeom>
        </p:spPr>
      </p:pic>
      <p:sp>
        <p:nvSpPr>
          <p:cNvPr id="11" name="矩形: 圆角 10">
            <a:hlinkClick r:id="rId6" action="ppaction://hlinksldjump"/>
          </p:cNvPr>
          <p:cNvSpPr/>
          <p:nvPr/>
        </p:nvSpPr>
        <p:spPr>
          <a:xfrm>
            <a:off x="5006340" y="172279"/>
            <a:ext cx="2744361" cy="366368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A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卷</a:t>
            </a:r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· 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必备知识全优</a:t>
            </a:r>
            <a:endParaRPr lang="zh-CN" altLang="en-US" sz="16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矩形: 圆角 12">
            <a:hlinkClick r:id="rId6" action="ppaction://hlinksldjump"/>
          </p:cNvPr>
          <p:cNvSpPr/>
          <p:nvPr/>
        </p:nvSpPr>
        <p:spPr>
          <a:xfrm>
            <a:off x="1986022" y="167925"/>
            <a:ext cx="2744361" cy="36636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期中期末</a:t>
            </a:r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· 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全优手册</a:t>
            </a:r>
            <a:endParaRPr lang="zh-CN" altLang="en-US" sz="16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矩形: 圆角 10">
            <a:hlinkClick r:id="rId6" action="ppaction://hlinksldjump"/>
          </p:cNvPr>
          <p:cNvSpPr/>
          <p:nvPr/>
        </p:nvSpPr>
        <p:spPr>
          <a:xfrm>
            <a:off x="8035350" y="159248"/>
            <a:ext cx="2744361" cy="366368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B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卷</a:t>
            </a:r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· 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关键能力全优</a:t>
            </a:r>
            <a:endParaRPr lang="zh-CN" altLang="en-US" sz="160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7" name="图片 1073743875" descr="学科网 zxxk.com"/>
          <p:cNvPicPr>
            <a:picLocks noChangeAspect="1"/>
          </p:cNvPicPr>
          <p:nvPr/>
        </p:nvPicPr>
        <p:blipFill>
          <a:blip r:embed="rId8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/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612388"/>
            <a:ext cx="12168188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4" y="168118"/>
            <a:ext cx="1359415" cy="370529"/>
          </a:xfrm>
          <a:prstGeom prst="rect">
            <a:avLst/>
          </a:prstGeom>
        </p:spPr>
      </p:pic>
      <p:sp>
        <p:nvSpPr>
          <p:cNvPr id="12" name="矩形: 圆角 10">
            <a:hlinkClick r:id="rId5" action="ppaction://hlinksldjump"/>
          </p:cNvPr>
          <p:cNvSpPr/>
          <p:nvPr/>
        </p:nvSpPr>
        <p:spPr>
          <a:xfrm>
            <a:off x="8035351" y="159249"/>
            <a:ext cx="2744361" cy="366368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B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卷</a:t>
            </a:r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· 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关键能力全优</a:t>
            </a:r>
            <a:endParaRPr lang="zh-CN" altLang="en-US" sz="16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矩形: 圆角 3">
            <a:hlinkClick r:id="rId5" action="ppaction://hlinksldjump"/>
          </p:cNvPr>
          <p:cNvSpPr/>
          <p:nvPr/>
        </p:nvSpPr>
        <p:spPr>
          <a:xfrm>
            <a:off x="2059901" y="172280"/>
            <a:ext cx="2744361" cy="366368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期中期末</a:t>
            </a:r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· 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全优手册</a:t>
            </a:r>
            <a:endParaRPr lang="zh-CN" altLang="en-US" sz="16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矩形: 圆角 12">
            <a:hlinkClick r:id="rId5" action="ppaction://hlinksldjump"/>
          </p:cNvPr>
          <p:cNvSpPr/>
          <p:nvPr/>
        </p:nvSpPr>
        <p:spPr>
          <a:xfrm>
            <a:off x="5075874" y="146226"/>
            <a:ext cx="2744361" cy="36636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A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卷</a:t>
            </a:r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· 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必备知识全优</a:t>
            </a:r>
            <a:endParaRPr lang="zh-CN" altLang="en-US" sz="160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6" name="图片 1073743875" descr="学科网 zxxk.com"/>
          <p:cNvPicPr>
            <a:picLocks noChangeAspect="1"/>
          </p:cNvPicPr>
          <p:nvPr/>
        </p:nvPicPr>
        <p:blipFill>
          <a:blip r:embed="rId7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/>
  <p:timing/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1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612388"/>
            <a:ext cx="12168188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5" y="168119"/>
            <a:ext cx="1359415" cy="370529"/>
          </a:xfrm>
          <a:prstGeom prst="rect">
            <a:avLst/>
          </a:prstGeom>
        </p:spPr>
      </p:pic>
      <p:sp>
        <p:nvSpPr>
          <p:cNvPr id="11" name="矩形: 圆角 3">
            <a:hlinkClick r:id="rId4" action="ppaction://hlinksldjump"/>
          </p:cNvPr>
          <p:cNvSpPr/>
          <p:nvPr/>
        </p:nvSpPr>
        <p:spPr>
          <a:xfrm>
            <a:off x="2059902" y="172281"/>
            <a:ext cx="2744361" cy="366368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期中期末</a:t>
            </a:r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· 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全优手册</a:t>
            </a:r>
            <a:endParaRPr lang="zh-CN" altLang="en-US" sz="16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矩形: 圆角 10">
            <a:hlinkClick r:id="rId4" action="ppaction://hlinksldjump"/>
          </p:cNvPr>
          <p:cNvSpPr/>
          <p:nvPr/>
        </p:nvSpPr>
        <p:spPr>
          <a:xfrm>
            <a:off x="5006342" y="172281"/>
            <a:ext cx="2744361" cy="366368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A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卷</a:t>
            </a:r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· 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必备知识全优</a:t>
            </a:r>
            <a:endParaRPr lang="zh-CN" altLang="en-US" sz="160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矩形: 圆角 12">
            <a:hlinkClick r:id="rId4" action="ppaction://hlinksldjump"/>
          </p:cNvPr>
          <p:cNvSpPr/>
          <p:nvPr/>
        </p:nvSpPr>
        <p:spPr>
          <a:xfrm>
            <a:off x="7926707" y="172281"/>
            <a:ext cx="2744361" cy="366368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B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卷</a:t>
            </a:r>
            <a:r>
              <a:rPr lang="en-US" altLang="zh-CN" sz="1600" smtClean="0">
                <a:ln>
                  <a:solidFill>
                    <a:schemeClr val="bg1"/>
                  </a:solidFill>
                </a:ln>
              </a:rPr>
              <a:t>· </a:t>
            </a:r>
            <a:r>
              <a:rPr lang="zh-CN" altLang="en-US" sz="1600" smtClean="0">
                <a:ln>
                  <a:solidFill>
                    <a:schemeClr val="bg1"/>
                  </a:solidFill>
                </a:ln>
              </a:rPr>
              <a:t>关键能力全优</a:t>
            </a:r>
            <a:endParaRPr lang="zh-CN" altLang="en-US" sz="160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7" name="图片 1073743875" descr="学科网 zxxk.com"/>
          <p:cNvPicPr>
            <a:picLocks noChangeAspect="1"/>
          </p:cNvPicPr>
          <p:nvPr/>
        </p:nvPicPr>
        <p:blipFill>
          <a:blip r:embed="rId6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ransition/>
  <p:timing/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612388"/>
            <a:ext cx="12168188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6" y="168120"/>
            <a:ext cx="1359415" cy="370529"/>
          </a:xfrm>
          <a:prstGeom prst="rect">
            <a:avLst/>
          </a:prstGeom>
        </p:spPr>
      </p:pic>
      <p:pic>
        <p:nvPicPr>
          <p:cNvPr id="11" name="图片 1073743875" descr="学科网 zxxk.com"/>
          <p:cNvPicPr>
            <a:picLocks noChangeAspect="1"/>
          </p:cNvPicPr>
          <p:nvPr/>
        </p:nvPicPr>
        <p:blipFill>
          <a:blip r:embed="rId6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iming/>
  <p:txStyles>
    <p:titleStyle>
      <a:lvl1pPr algn="l" defTabSz="91186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186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180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110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186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6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1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145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1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71885" y="442081"/>
            <a:ext cx="10824102" cy="4408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71885" y="950039"/>
            <a:ext cx="10824102" cy="5374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81201" y="6333370"/>
            <a:ext cx="2693000" cy="315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09068" y="6333370"/>
            <a:ext cx="3949733" cy="315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592016" y="6333370"/>
            <a:ext cx="2693000" cy="315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3739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0">
              <a:solidFill>
                <a:schemeClr val="lt1"/>
              </a:solidFill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26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transition/>
  <p:timing/>
  <p:txStyles>
    <p:titleStyle>
      <a:lvl1pPr algn="l" defTabSz="909320" rtl="0" eaLnBrk="1" fontAlgn="auto" latinLnBrk="0" hangingPunct="1">
        <a:lnSpc>
          <a:spcPct val="100000"/>
        </a:lnSpc>
        <a:spcBef>
          <a:spcPct val="0"/>
        </a:spcBef>
        <a:buNone/>
        <a:defRPr sz="239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7330" indent="-227330" algn="l" defTabSz="90932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59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1990" indent="-227330" algn="l" defTabSz="90932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0835"/>
        </a:tabLst>
        <a:defRPr sz="159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36650" indent="-227330" algn="l" defTabSz="90932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59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591310" indent="-227330" algn="l" defTabSz="90932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59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47240" indent="-227330" algn="l" defTabSz="90932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59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01900" indent="-227330" algn="l" defTabSz="90932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956560" indent="-227330" algn="l" defTabSz="90932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411220" indent="-227330" algn="l" defTabSz="90932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865880" indent="-227330" algn="l" defTabSz="909320" rtl="0" eaLnBrk="1" latinLnBrk="0" hangingPunct="1">
        <a:lnSpc>
          <a:spcPct val="90000"/>
        </a:lnSpc>
        <a:spcBef>
          <a:spcPct val="100000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32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1pPr>
      <a:lvl2pPr marL="454660" algn="l" defTabSz="90932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2pPr>
      <a:lvl3pPr marL="909320" algn="l" defTabSz="90932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80" algn="l" defTabSz="90932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819910" algn="l" defTabSz="90932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5pPr>
      <a:lvl6pPr marL="2274570" algn="l" defTabSz="90932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729230" algn="l" defTabSz="90932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183890" algn="l" defTabSz="90932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638550" algn="l" defTabSz="90932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.emf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tags" Target="../tags/tag12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0.jpeg" /><Relationship Id="rId4" Type="http://schemas.openxmlformats.org/officeDocument/2006/relationships/tags" Target="../tags/tag13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4.jpeg" /><Relationship Id="rId4" Type="http://schemas.openxmlformats.org/officeDocument/2006/relationships/tags" Target="../tags/tag14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6.jpeg" /><Relationship Id="rId4" Type="http://schemas.openxmlformats.org/officeDocument/2006/relationships/image" Target="../media/image15.jpeg" /><Relationship Id="rId5" Type="http://schemas.openxmlformats.org/officeDocument/2006/relationships/tags" Target="../tags/tag14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0.jpeg" /><Relationship Id="rId6" Type="http://schemas.openxmlformats.org/officeDocument/2006/relationships/tags" Target="../tags/tag14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8.jpeg" /><Relationship Id="rId4" Type="http://schemas.openxmlformats.org/officeDocument/2006/relationships/image" Target="../media/image10.jpeg" /><Relationship Id="rId5" Type="http://schemas.openxmlformats.org/officeDocument/2006/relationships/tags" Target="../tags/tag14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9.tiff" /><Relationship Id="rId4" Type="http://schemas.openxmlformats.org/officeDocument/2006/relationships/tags" Target="../tags/tag14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4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4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14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4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jpeg" /><Relationship Id="rId4" Type="http://schemas.openxmlformats.org/officeDocument/2006/relationships/image" Target="../media/image5.tiff" /><Relationship Id="rId5" Type="http://schemas.openxmlformats.org/officeDocument/2006/relationships/tags" Target="../tags/tag129.xml" /><Relationship Id="rId6" Type="http://schemas.openxmlformats.org/officeDocument/2006/relationships/tags" Target="../tags/tag13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14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6.jpeg" /><Relationship Id="rId4" Type="http://schemas.openxmlformats.org/officeDocument/2006/relationships/image" Target="../media/image7.png" /><Relationship Id="rId5" Type="http://schemas.openxmlformats.org/officeDocument/2006/relationships/tags" Target="../tags/tag13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jpeg" /><Relationship Id="rId4" Type="http://schemas.openxmlformats.org/officeDocument/2006/relationships/image" Target="../media/image8.jpeg" /><Relationship Id="rId5" Type="http://schemas.openxmlformats.org/officeDocument/2006/relationships/tags" Target="../tags/tag13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33.xml" /><Relationship Id="rId4" Type="http://schemas.openxmlformats.org/officeDocument/2006/relationships/image" Target="../media/image6.jpeg" /><Relationship Id="rId5" Type="http://schemas.openxmlformats.org/officeDocument/2006/relationships/tags" Target="../tags/tag13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tags" Target="../tags/tag13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jpeg" /><Relationship Id="rId4" Type="http://schemas.openxmlformats.org/officeDocument/2006/relationships/image" Target="../media/image10.jpeg" /><Relationship Id="rId5" Type="http://schemas.openxmlformats.org/officeDocument/2006/relationships/tags" Target="../tags/tag13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tags" Target="../tags/tag13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1.jpeg" /><Relationship Id="rId4" Type="http://schemas.openxmlformats.org/officeDocument/2006/relationships/image" Target="../media/image10.jpeg" /><Relationship Id="rId5" Type="http://schemas.openxmlformats.org/officeDocument/2006/relationships/tags" Target="../tags/tag13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形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188" cy="4188634"/>
          </a:xfrm>
          <a:prstGeom prst="rect">
            <a:avLst/>
          </a:prstGeom>
        </p:spPr>
      </p:pic>
      <p:pic>
        <p:nvPicPr>
          <p:cNvPr id="3" name="图形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877" y="5727593"/>
            <a:ext cx="988665" cy="988078"/>
          </a:xfrm>
          <a:prstGeom prst="rect">
            <a:avLst/>
          </a:prstGeom>
        </p:spPr>
      </p:pic>
      <p:sp>
        <p:nvSpPr>
          <p:cNvPr id="4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84700" y="807029"/>
            <a:ext cx="9120293" cy="1891828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0932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570" b="1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6500">
                <a:solidFill>
                  <a:schemeClr val="accent1">
                    <a:lumMod val="75000"/>
                  </a:schemeClr>
                </a:solidFill>
              </a:rPr>
              <a:t>第五章　</a:t>
            </a:r>
            <a:endParaRPr lang="zh-CN" altLang="en-US" sz="65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副标题 14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84699" y="3009697"/>
            <a:ext cx="9120293" cy="887962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093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39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4660" indent="0" algn="ctr" defTabSz="90932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0835"/>
              </a:tabLst>
              <a:defRPr sz="199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09320" indent="0" algn="ctr" defTabSz="90932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79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63980" indent="0" algn="ctr" defTabSz="90932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59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19910" indent="0" algn="ctr" defTabSz="90932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59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74570" indent="0" algn="ctr" defTabSz="909320" rtl="0" eaLnBrk="1" latinLnBrk="0" hangingPunct="1">
              <a:lnSpc>
                <a:spcPct val="90000"/>
              </a:lnSpc>
              <a:spcBef>
                <a:spcPct val="100000"/>
              </a:spcBef>
              <a:buFont typeface="Arial" panose="020b0604020202020204" pitchFamily="34" charset="0"/>
              <a:buNone/>
              <a:defRPr sz="1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30" indent="0" algn="ctr" defTabSz="909320" rtl="0" eaLnBrk="1" latinLnBrk="0" hangingPunct="1">
              <a:lnSpc>
                <a:spcPct val="90000"/>
              </a:lnSpc>
              <a:spcBef>
                <a:spcPct val="100000"/>
              </a:spcBef>
              <a:buFont typeface="Arial" panose="020b0604020202020204" pitchFamily="34" charset="0"/>
              <a:buNone/>
              <a:defRPr sz="1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890" indent="0" algn="ctr" defTabSz="909320" rtl="0" eaLnBrk="1" latinLnBrk="0" hangingPunct="1">
              <a:lnSpc>
                <a:spcPct val="90000"/>
              </a:lnSpc>
              <a:spcBef>
                <a:spcPct val="100000"/>
              </a:spcBef>
              <a:buFont typeface="Arial" panose="020b0604020202020204" pitchFamily="34" charset="0"/>
              <a:buNone/>
              <a:defRPr sz="1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550" indent="0" algn="ctr" defTabSz="909320" rtl="0" eaLnBrk="1" latinLnBrk="0" hangingPunct="1">
              <a:lnSpc>
                <a:spcPct val="90000"/>
              </a:lnSpc>
              <a:spcBef>
                <a:spcPct val="100000"/>
              </a:spcBef>
              <a:buFont typeface="Arial" panose="020b0604020202020204" pitchFamily="34" charset="0"/>
              <a:buNone/>
              <a:defRPr sz="1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300">
                <a:solidFill>
                  <a:schemeClr val="dk1">
                    <a:lumMod val="85000"/>
                    <a:lumOff val="15000"/>
                  </a:schemeClr>
                </a:solidFill>
              </a:rPr>
              <a:t>化工生产中的重要非金属元素</a:t>
            </a:r>
            <a:endParaRPr lang="zh-CN" altLang="en-US" sz="230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1080000"/>
            <a:ext cx="12096000" cy="4307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(3)与碱性氧化物(如CuO)反应:CuO+H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110" kern="0" spc="2912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CuSO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O;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(4)与碱(如NaOH)反应:2NaOH+H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110" kern="0" spc="2912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Na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O;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(5)与某些盐(如BaCl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)反应:BaCl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110" kern="0" spc="2912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BaSO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↓+2HCl。    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4.浓硫酸的性质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(1)吸水性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浓硫酸可吸收周围环境中的水分;常用盛有浓硫酸的洗气瓶干燥某些气体(如H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br>
              <a: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等),不能干燥碱性气体(如NH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等)和强还原性气体(如H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S等)。</a:t>
            </a:r>
            <a:endParaRPr lang="zh-CN" altLang="en-US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3" descr="textimage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48" y="1259789"/>
            <a:ext cx="638174" cy="352425"/>
          </a:xfrm>
          <a:prstGeom prst="rect">
            <a:avLst/>
          </a:prstGeom>
        </p:spPr>
      </p:pic>
      <p:pic>
        <p:nvPicPr>
          <p:cNvPr id="4" name="图片 4" descr="textimage1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365" y="1835488"/>
            <a:ext cx="638174" cy="352425"/>
          </a:xfrm>
          <a:prstGeom prst="rect">
            <a:avLst/>
          </a:prstGeom>
        </p:spPr>
      </p:pic>
      <p:pic>
        <p:nvPicPr>
          <p:cNvPr id="5" name="图片 5" descr="textimage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10" y="2484212"/>
            <a:ext cx="638174" cy="35242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1080000"/>
            <a:ext cx="11473448" cy="5623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(2)脱水性</a:t>
            </a:r>
            <a:endParaRPr lang="zh-CN" altLang="en-US" sz="28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浓硫酸能将蔗糖、纸张、棉布和木材等有机物中的氢、氧元素按水的组成比脱</a:t>
            </a:r>
            <a:br>
              <a: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去。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1090" kern="0" spc="59707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endParaRPr lang="en-US" altLang="zh-CN" sz="11090" kern="0" spc="59707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现象:蔗糖逐渐变黑,蔗糖体积膨胀,形成黑色疏松多孔的海绵状的炭,并放出有刺</a:t>
            </a:r>
            <a:r>
              <a:rPr lang="zh-CN" altLang="en-US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激性气味的气体。</a:t>
            </a:r>
            <a:endParaRPr lang="zh-CN" altLang="en-US" sz="26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3" descr="textimage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566" y="2777327"/>
            <a:ext cx="6904148" cy="22818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368935" y="182880"/>
            <a:ext cx="10858500" cy="6664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en-US" altLang="zh-CN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点拨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有机物中没有H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O,但有H、O元素,浓硫酸能把有机物中的H、O元素按H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O的组成比</a:t>
            </a:r>
            <a:endParaRPr lang="en-US" altLang="zh-CN" sz="24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i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(H)∶</a:t>
            </a:r>
            <a:r>
              <a:rPr lang="zh-CN" altLang="en-US" sz="2400" i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(O)=2∶1脱去,使这些有机物发生化学变化。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(3)强氧化性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①能与绝大多数金属(如Cu)反应: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Cu+2H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(浓)</a:t>
            </a:r>
            <a:r>
              <a:rPr lang="zh-CN" altLang="en-US" sz="2765" kern="0" spc="2259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CuSO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+SO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↑+2H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注意:常温下,铁、铝遇浓硫酸钝化,可用铝槽车运输浓硫酸(钝化属于化学变化)。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②与非金属(如C)反应: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C+2H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(浓)</a:t>
            </a:r>
            <a:r>
              <a:rPr lang="zh-CN" altLang="en-US" sz="2765" kern="0" spc="2259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↑+2SO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↑+2H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O。</a:t>
            </a:r>
            <a:endParaRPr lang="zh-CN" altLang="en-US" sz="2605" kern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3" descr="textimage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3780155"/>
            <a:ext cx="638175" cy="542925"/>
          </a:xfrm>
          <a:prstGeom prst="rect">
            <a:avLst/>
          </a:prstGeom>
        </p:spPr>
      </p:pic>
      <p:pic>
        <p:nvPicPr>
          <p:cNvPr id="4" name="图片 4" descr="textimage2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90" y="6156325"/>
            <a:ext cx="638175" cy="54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1080000"/>
            <a:ext cx="12096000" cy="3616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四、硫酸根离子的检验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方法:被检液</a:t>
            </a:r>
            <a:r>
              <a:rPr lang="zh-CN" altLang="en-US" sz="2750" kern="0" spc="17199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取清液</a:t>
            </a:r>
            <a:r>
              <a:rPr lang="zh-CN" altLang="en-US" sz="2800" kern="0" spc="14676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有无白色沉淀产生,根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据现象确定是否存在S</a:t>
            </a:r>
            <a:r>
              <a:rPr lang="en-US" altLang="zh-CN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605" kern="0" baseline="-2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605" kern="0" baseline="30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</a:t>
            </a:r>
            <a:r>
              <a:rPr lang="zh-CN" altLang="en-US" sz="2245" kern="0" spc="128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点拨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先加稀盐酸的目的是排除C</a:t>
            </a: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400" kern="0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400" kern="0" baseline="30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</a:t>
            </a:r>
            <a:r>
              <a:rPr lang="zh-CN" altLang="en-US" sz="2400" kern="0" spc="128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、S</a:t>
            </a: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400" kern="0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400" kern="0" baseline="30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</a:t>
            </a:r>
            <a:r>
              <a:rPr lang="zh-CN" altLang="en-US" sz="2400" kern="0" spc="128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、Ag</a:t>
            </a:r>
            <a:r>
              <a:rPr lang="zh-CN" altLang="en-US" sz="2400" kern="0" baseline="59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干扰,再加BaCl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溶液,有白色沉淀产生,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证明被检液中含有</a:t>
            </a:r>
            <a:r>
              <a:rPr lang="zh-CN" altLang="en-US" sz="2400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</a:t>
            </a:r>
            <a:r>
              <a:rPr lang="en-US" altLang="zh-CN" sz="2400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</a:t>
            </a:r>
            <a:r>
              <a:rPr lang="en-US" altLang="zh-CN" sz="2400" kern="0" baseline="-2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2400" kern="0" baseline="30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2-</a:t>
            </a:r>
            <a:r>
              <a:rPr lang="zh-CN" altLang="en-US" sz="2400" kern="0" spc="128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,反应的离子方程式为Ba</a:t>
            </a:r>
            <a:r>
              <a:rPr lang="zh-CN" altLang="en-US" sz="2400" kern="0" baseline="59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400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</a:t>
            </a:r>
            <a:r>
              <a:rPr lang="en-US" altLang="zh-CN" sz="2400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</a:t>
            </a:r>
            <a:r>
              <a:rPr lang="en-US" altLang="zh-CN" sz="2400" kern="0" baseline="-2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2400" kern="0" baseline="30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2-</a:t>
            </a:r>
            <a:r>
              <a:rPr lang="zh-CN" altLang="en-US" sz="2400" kern="0" spc="3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BaSO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↓。</a:t>
            </a:r>
            <a:endParaRPr lang="zh-CN" altLang="en-US" sz="24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3" descr="textimage2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17" y="1762415"/>
            <a:ext cx="2533650" cy="542924"/>
          </a:xfrm>
          <a:prstGeom prst="rect">
            <a:avLst/>
          </a:prstGeom>
        </p:spPr>
      </p:pic>
      <p:pic>
        <p:nvPicPr>
          <p:cNvPr id="4" name="图片 4" descr="textimage2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67" y="1757652"/>
            <a:ext cx="2219325" cy="552450"/>
          </a:xfrm>
          <a:prstGeom prst="rect">
            <a:avLst/>
          </a:prstGeom>
        </p:spPr>
      </p:pic>
      <p:pic>
        <p:nvPicPr>
          <p:cNvPr id="5" name="图片 5" descr="textimage2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500" y="4284460"/>
            <a:ext cx="638174" cy="3524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1166351"/>
            <a:ext cx="12096000" cy="622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2430" kern="0" spc="51843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585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点拨</a:t>
            </a:r>
            <a:endParaRPr lang="zh-CN" altLang="en-US" b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1.同种元素相邻价态的粒子间不发生氧化还原反应,如SO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可用浓硫酸干燥。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2.当含硫元素的高价态物质与低价态物质反应时,一般生成中间价态,如</a:t>
            </a:r>
            <a:endParaRPr lang="en-US" altLang="zh-CN" sz="24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2H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S+SO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pc="2912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3S+2H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O。</a:t>
            </a:r>
            <a:endParaRPr lang="zh-CN" altLang="en-US" sz="24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zh-CN" altLang="en-US" sz="24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3" descr="textimage2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094" y="1465766"/>
            <a:ext cx="7346586" cy="302607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7616" y="634187"/>
            <a:ext cx="4475480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600" b="1" kern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五、不同价态含硫物质的转化</a:t>
            </a:r>
            <a:endParaRPr lang="zh-CN" altLang="en-US" sz="2600" b="1" kern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5" descr="textimage2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204" y="6372087"/>
            <a:ext cx="638174" cy="3524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867488"/>
            <a:ext cx="12096000" cy="4307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en-US" altLang="zh-CN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二氧化硫、二氧化碳的鉴别与除杂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1.鉴别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(1)根据气味:有刺激性气味的气体是SO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,无气味的气体是CO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(2)根据溶解性:同温同压下,将两种气体充满同样的试管,分别倒置于水槽中,试管</a:t>
            </a:r>
            <a:br>
              <a: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内进水多的是SO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(3)用品红溶液鉴别:将两种气体分别通入品红溶液中,能使品红溶液褪色的是SO</a:t>
            </a:r>
            <a:r>
              <a:rPr lang="zh-CN" altLang="en-US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Picture 5" descr="E:\成品备份\2021年成品\22版53高中全优卷必修第二册人教A数学（2021.12.1）申利飞\名师敲黑板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21613" y="919939"/>
            <a:ext cx="1650909" cy="358992"/>
          </a:xfrm>
          <a:prstGeom prst="rect">
            <a:avLst/>
          </a:prstGeom>
          <a:noFill/>
        </p:spPr>
      </p:pic>
    </p:spTree>
    <p:custDataLst>
      <p:tags r:id="rId4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1080000"/>
            <a:ext cx="12096000" cy="42887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(4)用溴水、酸性高锰酸钾溶液鉴别:将两种气体分别通入溴水或酸性高锰酸钾溶</a:t>
            </a:r>
            <a:br>
              <a: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液中,能使溴水或酸性高锰酸钾溶液褪色的是SO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(5)用H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S溶液鉴别:将两种气体分别通入H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S溶液中,出现淡黄色浑浊的是SO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,无明</a:t>
            </a:r>
            <a:br>
              <a: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显现象的是CO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(6)用FeCl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溶液鉴别:使溶液颜色(棕黄色)变浅的是SO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,无明显现象的是CO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2.除去二氧化碳中的二氧化硫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(1)利用二氧化硫的还原性,用酸性高锰酸钾溶液、氯水、溴水等除去。</a:t>
            </a:r>
            <a:endParaRPr lang="zh-CN" altLang="en-US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1080000"/>
            <a:ext cx="10830506" cy="290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(2)利用亚硫酸的酸性比碳酸强,用饱和碳酸氢钠溶液除去。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点拨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将CO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、SO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通入BaC</a:t>
            </a: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溶液中无明显现象,因为CO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、SO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与BaCl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溶液不反应,但如果加入强氧化剂（如氯水等）,SO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可被氧化为</a:t>
            </a:r>
            <a:r>
              <a:rPr lang="zh-CN" altLang="en-US" sz="2400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</a:t>
            </a:r>
            <a:r>
              <a:rPr lang="en-US" altLang="zh-CN" sz="2400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</a:t>
            </a:r>
            <a:r>
              <a:rPr lang="en-US" altLang="zh-CN" sz="2400" kern="0" baseline="-2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2400" kern="0" baseline="30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2-</a:t>
            </a:r>
            <a:r>
              <a:rPr lang="en-US" altLang="zh-CN" sz="2400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,</a:t>
            </a:r>
            <a:r>
              <a:rPr lang="zh-CN" altLang="en-US" sz="2400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</a:t>
            </a:r>
            <a:r>
              <a:rPr lang="en-US" altLang="zh-CN" sz="2400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</a:t>
            </a:r>
            <a:r>
              <a:rPr lang="en-US" altLang="zh-CN" sz="2400" kern="0" baseline="-2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2400" kern="0" baseline="30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2-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与Ba</a:t>
            </a:r>
            <a:r>
              <a:rPr lang="zh-CN" altLang="en-US" sz="2400" kern="0" baseline="59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反应生成BaSO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沉淀。</a:t>
            </a:r>
            <a:endParaRPr lang="zh-CN" altLang="en-US" sz="2400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540000" y="2074328"/>
            <a:ext cx="11718000" cy="30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1.(2021江苏苏州中学月考)下列说法不正确的是    </a:t>
            </a:r>
            <a:r>
              <a:rPr lang="zh-CN" altLang="en-US" sz="2040" kern="0" spc="567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    )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A.硫是一种难溶于水,微溶于酒精的黄色固体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B.地壳中含有硫及其化合物,火山喷出物中含有H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S、SO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等硫的化合物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C.煤直接燃烧会产生对大气有严重污染的SO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气体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D.硫在空气中和氧气中分别燃烧所得的产物中硫元素的化合价不同 </a:t>
            </a:r>
            <a:endParaRPr lang="zh-CN" altLang="en-US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84358" y="2205823"/>
            <a:ext cx="4343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kern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600" kern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634187"/>
            <a:ext cx="11718000" cy="2463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2.下列物质中,不能由单质直接化合生成的是</a:t>
            </a:r>
            <a:r>
              <a:rPr lang="zh-CN" altLang="en-US" sz="2040" kern="0" spc="567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     )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①CuS　②FeS　③SO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④H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　⑤FeCl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A.①③⑤　　    B.①②③⑤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C.①②④⑤　　D.全部 </a:t>
            </a:r>
            <a:endParaRPr lang="zh-CN" altLang="en-US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98540" y="759878"/>
            <a:ext cx="4152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600" kern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983714"/>
            <a:ext cx="12096000" cy="3088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en-US" altLang="zh-CN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一、硫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硫位于元素周期表第三周期、第ⅥA族,硫原子结构示意图为</a:t>
            </a:r>
            <a:r>
              <a:rPr lang="zh-CN" altLang="en-US" sz="5020" kern="0" spc="713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670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1.硫的存在形态</a:t>
            </a:r>
            <a:endParaRPr lang="zh-CN" altLang="en-US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3" descr="textimage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308" y="2420137"/>
            <a:ext cx="1212416" cy="942990"/>
          </a:xfrm>
          <a:prstGeom prst="rect">
            <a:avLst/>
          </a:prstGeom>
        </p:spPr>
      </p:pic>
      <p:pic>
        <p:nvPicPr>
          <p:cNvPr id="4" name="Picture 4" descr="E:\成品备份\2021年成品\22版53高中全优卷必修第二册人教A数学（2021.12.1）申利飞\稳拿基础分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04039" y="1346764"/>
            <a:ext cx="1650907" cy="358993"/>
          </a:xfrm>
          <a:prstGeom prst="rect">
            <a:avLst/>
          </a:prstGeom>
          <a:noFill/>
        </p:spPr>
      </p:pic>
      <p:graphicFrame>
        <p:nvGraphicFramePr>
          <p:cNvPr id="5" name="表格 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20000" y="4003221"/>
          <a:ext cx="10507630" cy="2377440"/>
        </p:xfrm>
        <a:graphic>
          <a:graphicData uri="http://schemas.openxmlformats.org/drawingml/2006/table">
            <a:tbl>
              <a:tblPr/>
              <a:tblGrid>
                <a:gridCol w="2506574"/>
                <a:gridCol w="8001056"/>
              </a:tblGrid>
              <a:tr h="471600"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游离态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化合态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/>
                </a:tc>
              </a:tr>
              <a:tr h="1126800">
                <a:tc>
                  <a:txBody>
                    <a:bodyPr vert="horz" wrap="square"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火山口附近或地壳的岩层中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主要以硫化物[黄铁矿(FeS</a:t>
                      </a:r>
                      <a:r>
                        <a:rPr lang="zh-CN" altLang="en-US" sz="2400" kern="0" baseline="-1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)、黄铜矿(CuFeS</a:t>
                      </a:r>
                      <a:r>
                        <a:rPr lang="zh-CN" altLang="en-US" sz="2400" kern="0" baseline="-1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)等]、硫酸盐</a:t>
                      </a:r>
                      <a:endParaRPr lang="en-US" altLang="zh-CN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[石膏(CaSO</a:t>
                      </a:r>
                      <a:r>
                        <a:rPr lang="zh-CN" altLang="en-US" sz="2400" kern="0" baseline="-1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·2H</a:t>
                      </a:r>
                      <a:r>
                        <a:rPr lang="zh-CN" altLang="en-US" sz="2400" kern="0" baseline="-1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O)、芒硝(Na</a:t>
                      </a:r>
                      <a:r>
                        <a:rPr lang="zh-CN" altLang="en-US" sz="2400" kern="0" baseline="-1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SO</a:t>
                      </a:r>
                      <a:r>
                        <a:rPr lang="zh-CN" altLang="en-US" sz="2400" kern="0" baseline="-1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·10H</a:t>
                      </a:r>
                      <a:r>
                        <a:rPr lang="zh-CN" altLang="en-US" sz="2400" kern="0" baseline="-1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O)等]、蛋白质等形式存在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155268" y="713248"/>
            <a:ext cx="3484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　硫及其化合物</a:t>
            </a:r>
            <a:endParaRPr lang="zh-CN" altLang="en-US" sz="260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777063"/>
            <a:ext cx="11718000" cy="30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3.将二氧化硫气体通入呈红色的滴有酚酞的溶液中,发现红色消失,原因是(      )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有漂白性　    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溶于水后溶液显酸性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有氧化性　    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D.SO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有还原性</a:t>
            </a:r>
            <a:r>
              <a:rPr lang="en-US" altLang="zh-CN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endParaRPr lang="en-US" altLang="zh-CN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84754" y="902754"/>
            <a:ext cx="3898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kern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600" kern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848501"/>
            <a:ext cx="12096000" cy="60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2.硫(俗称硫黄)的物理性质</a:t>
            </a:r>
            <a:endParaRPr lang="zh-CN" altLang="en-US" sz="2605" kern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1011996" y="1562881"/>
          <a:ext cx="9650374" cy="1828800"/>
        </p:xfrm>
        <a:graphic>
          <a:graphicData uri="http://schemas.openxmlformats.org/drawingml/2006/table">
            <a:tbl>
              <a:tblPr/>
              <a:tblGrid>
                <a:gridCol w="934938"/>
                <a:gridCol w="1645062"/>
                <a:gridCol w="1712524"/>
                <a:gridCol w="1143008"/>
                <a:gridCol w="1014468"/>
                <a:gridCol w="3200374"/>
              </a:tblGrid>
              <a:tr h="471600"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状态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密度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熔点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沸点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溶解度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</a:tr>
              <a:tr h="1126800"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黄色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固体,质脆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2.06 g·cm</a:t>
                      </a:r>
                      <a:r>
                        <a:rPr lang="zh-CN" altLang="en-US" sz="2400" kern="0" baseline="59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</a:t>
                      </a:r>
                      <a:endParaRPr lang="zh-CN" altLang="en-US" sz="2400" kern="0" baseline="590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113 ℃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445 ℃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 vert="horz" wrap="square"/>
                    <a:lstStyle/>
                    <a:p>
                      <a:pPr algn="l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难溶于水,微溶于酒精,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易溶于CS</a:t>
                      </a:r>
                      <a:r>
                        <a:rPr lang="zh-CN" altLang="en-US" sz="2400" kern="0" baseline="-1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zh-CN" altLang="en-US" sz="2400" kern="0" baseline="-150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39750" y="3545840"/>
            <a:ext cx="12096115" cy="2501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注意:因为硫易溶于CS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,常用CS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清洗试管内壁上附着的硫单质。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3.硫的化学性质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(1)氧化性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①Fe+S</a:t>
            </a:r>
            <a:r>
              <a:rPr lang="zh-CN" altLang="en-US" sz="2765" kern="0" spc="2259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FeS、2Cu+S</a:t>
            </a:r>
            <a:r>
              <a:rPr lang="zh-CN" altLang="en-US" sz="2765" kern="0" spc="2259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Cu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endParaRPr lang="zh-CN" altLang="en-US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5" descr="text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030" y="5464810"/>
            <a:ext cx="638175" cy="542925"/>
          </a:xfrm>
          <a:prstGeom prst="rect">
            <a:avLst/>
          </a:prstGeom>
        </p:spPr>
      </p:pic>
      <p:pic>
        <p:nvPicPr>
          <p:cNvPr id="6" name="图片 6" descr="text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5464810"/>
            <a:ext cx="638175" cy="542925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357100" y="12471400"/>
            <a:ext cx="355600" cy="254000"/>
          </a:xfrm>
          <a:prstGeom prst="cube">
            <a:avLst/>
          </a:prstGeom>
        </p:spPr>
      </p:pic>
    </p:spTree>
    <p:custDataLst>
      <p:tags r:id="rId5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1080000"/>
            <a:ext cx="12096000" cy="5002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注意:硫与变价金属反应时,常生成低价金属的硫化物。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+S</a:t>
            </a:r>
            <a:r>
              <a:rPr lang="zh-CN" altLang="en-US" sz="2765" kern="0" spc="2259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H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(2)还原性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S+O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765" kern="0" spc="2259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SO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,在空气中燃烧火焰为淡蓝色,在纯氧中燃烧发出明亮的蓝紫色火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焰。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注意:硫无论是在空气中还是在纯氧中燃烧,也无论氧气是否充足,都只能生成SO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b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不能生成SO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S+2H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(浓)</a:t>
            </a:r>
            <a:r>
              <a:rPr lang="zh-CN" altLang="en-US" sz="2765" kern="0" spc="2259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3SO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↑+2H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endParaRPr lang="zh-CN" altLang="en-US" sz="2605" kern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3" descr="textimage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89" y="1835729"/>
            <a:ext cx="638175" cy="542925"/>
          </a:xfrm>
          <a:prstGeom prst="rect">
            <a:avLst/>
          </a:prstGeom>
        </p:spPr>
      </p:pic>
      <p:pic>
        <p:nvPicPr>
          <p:cNvPr id="4" name="图片 4" descr="textimage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189" y="2987741"/>
            <a:ext cx="638175" cy="542924"/>
          </a:xfrm>
          <a:prstGeom prst="rect">
            <a:avLst/>
          </a:prstGeom>
        </p:spPr>
      </p:pic>
      <p:pic>
        <p:nvPicPr>
          <p:cNvPr id="5" name="图片 5" descr="textimage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143" y="5436126"/>
            <a:ext cx="638174" cy="542924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323991"/>
            <a:ext cx="12096000" cy="30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(3)S与热的NaOH溶液反应: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3S+6NaOH</a:t>
            </a:r>
            <a:r>
              <a:rPr lang="zh-CN" altLang="en-US" sz="2765" kern="0" spc="2259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2Na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S+Na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+3H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,该反应中,硫既表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现氧化性又表现还原性。可用热的氢氧化钠溶液除去试管内壁上附着的硫单质。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二、二氧化硫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1.物理性质</a:t>
            </a:r>
            <a:endParaRPr lang="zh-CN" altLang="en-US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26244" y="3491707"/>
          <a:ext cx="10579068" cy="1828800"/>
        </p:xfrm>
        <a:graphic>
          <a:graphicData uri="http://schemas.openxmlformats.org/drawingml/2006/table">
            <a:tbl>
              <a:tblPr/>
              <a:tblGrid>
                <a:gridCol w="2580000"/>
                <a:gridCol w="2580000"/>
                <a:gridCol w="5419068"/>
              </a:tblGrid>
              <a:tr h="471600"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颜色、状态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密度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溶解度</a:t>
                      </a:r>
                      <a:endParaRPr lang="zh-CN" altLang="en-US" sz="2400" kern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/>
                </a:tc>
              </a:tr>
              <a:tr h="1126800">
                <a:tc>
                  <a:txBody>
                    <a:bodyPr vert="horz" wrap="square"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无色、有刺激性气味的有毒气体</a:t>
                      </a:r>
                      <a:endParaRPr lang="zh-CN" altLang="en-US" sz="2400" kern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/>
                </a:tc>
                <a:tc>
                  <a:txBody>
                    <a:bodyPr vert="horz" wrap="square"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比空气大</a:t>
                      </a:r>
                      <a:endParaRPr lang="zh-CN" altLang="en-US" sz="2400" kern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/>
                </a:tc>
                <a:tc>
                  <a:txBody>
                    <a:bodyPr vert="horz" wrap="square"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ct val="0"/>
                        </a:spcBef>
                      </a:pPr>
                      <a:r>
                        <a:rPr lang="zh-CN" altLang="en-US" sz="2400" kern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易溶于水,通常情况下,1体积的水可以溶解约40体积的二氧化硫</a:t>
                      </a:r>
                      <a:endParaRPr lang="zh-CN" altLang="en-US" sz="2400" kern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4" descr="textimage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449" y="395436"/>
            <a:ext cx="638174" cy="542924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1080000"/>
            <a:ext cx="12096000" cy="4326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2.化学性质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(1)酸性氧化物的通性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与水反应: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2110" kern="0" spc="2912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H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与碱(如NaOH)反应:2NaOH+SO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110" kern="0" spc="2912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Na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O(氢氧化钠溶液足量)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与碱性氧化物(如CaO)反应:SO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+CaO</a:t>
            </a:r>
            <a:r>
              <a:rPr lang="zh-CN" altLang="en-US" sz="2110" kern="0" spc="2912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CaSO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(2)氧化性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S反应:SO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2110" kern="0" spc="2912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3S↓+2H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O(溶液中)</a:t>
            </a:r>
            <a:endParaRPr lang="zh-CN" altLang="en-US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3" descr="textimage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61" y="2484212"/>
            <a:ext cx="638175" cy="352425"/>
          </a:xfrm>
          <a:prstGeom prst="rect">
            <a:avLst/>
          </a:prstGeom>
        </p:spPr>
      </p:pic>
      <p:pic>
        <p:nvPicPr>
          <p:cNvPr id="4" name="图片 4" descr="textimage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989" y="3131666"/>
            <a:ext cx="638174" cy="352424"/>
          </a:xfrm>
          <a:prstGeom prst="rect">
            <a:avLst/>
          </a:prstGeom>
        </p:spPr>
      </p:pic>
      <p:pic>
        <p:nvPicPr>
          <p:cNvPr id="5" name="图片 5" descr="textimage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86" y="3708000"/>
            <a:ext cx="638174" cy="352424"/>
          </a:xfrm>
          <a:prstGeom prst="rect">
            <a:avLst/>
          </a:prstGeom>
        </p:spPr>
      </p:pic>
      <p:pic>
        <p:nvPicPr>
          <p:cNvPr id="6" name="图片 6" descr="textimage1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387" y="4931788"/>
            <a:ext cx="638174" cy="352424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39750" y="1380490"/>
            <a:ext cx="12096115" cy="4476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反应:2SO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420" kern="0" spc="573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也是一种酸性氧化物,溶于水时与水剧烈反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应,生成硫酸)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与氯水反应:Cl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2110" kern="0" spc="2912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2HCl+H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(4)漂白性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可使品红溶液等有色物质褪色,原理是生成不稳定的无色物质(二氧化硫的漂</a:t>
            </a:r>
            <a:br>
              <a: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白具有可逆性)。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(5)二氧化硫可用于杀菌消毒,还是一种食品添加剂。</a:t>
            </a:r>
            <a:endParaRPr lang="zh-CN" altLang="en-US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3" descr="textimage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110" y="1547495"/>
            <a:ext cx="1162050" cy="733425"/>
          </a:xfrm>
          <a:prstGeom prst="rect">
            <a:avLst/>
          </a:prstGeom>
        </p:spPr>
      </p:pic>
      <p:pic>
        <p:nvPicPr>
          <p:cNvPr id="4" name="图片 4" descr="textimage1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755" y="2915920"/>
            <a:ext cx="638175" cy="3524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1810" y="705485"/>
            <a:ext cx="1588135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600" kern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(3)还原性</a:t>
            </a:r>
            <a:endParaRPr lang="zh-CN" altLang="en-US" sz="2600" kern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1080000"/>
            <a:ext cx="12096000" cy="5586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605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概念辨析</a:t>
            </a:r>
            <a:endParaRPr lang="zh-CN" altLang="en-US" sz="2800" b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可逆反应:在同一条件下,既能向正反应方向进行,又能向逆反应方向进行的反应。</a:t>
            </a:r>
            <a:br>
              <a:rPr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正反应和逆反应必须在同一条件下进行。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三、硫酸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1.物理性质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是无色液体,能与水以任意比互溶,浓硫酸稀释时可放出大量的热。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浓硫酸稀释的方法:将浓硫酸沿烧杯内壁缓缓倒入水中并用玻璃棒不断搅拌。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2.硫酸的制备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(1)S+O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765" kern="0" spc="2259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或4FeS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+11O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765" kern="0" spc="2259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2Fe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+8SO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   </a:t>
            </a:r>
            <a:endParaRPr lang="zh-CN" altLang="en-US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3" descr="textimage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84" y="5992037"/>
            <a:ext cx="638175" cy="542925"/>
          </a:xfrm>
          <a:prstGeom prst="rect">
            <a:avLst/>
          </a:prstGeom>
        </p:spPr>
      </p:pic>
      <p:pic>
        <p:nvPicPr>
          <p:cNvPr id="4" name="图片 4" descr="textimage1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53" y="6012357"/>
            <a:ext cx="638174" cy="542924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2"/>
          <p:cNvSpPr txBox="1"/>
          <p:nvPr/>
        </p:nvSpPr>
        <p:spPr>
          <a:xfrm>
            <a:off x="540000" y="1080000"/>
            <a:ext cx="12096000" cy="4451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(2)2SO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420" kern="0" spc="573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2110" kern="0" spc="2912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点拨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在实际生产中,用98.3%的浓硫酸吸收SO</a:t>
            </a:r>
            <a:r>
              <a:rPr lang="zh-CN" altLang="en-US" sz="2400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,可以避免形成酸雾,并能提高吸收效率。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3.稀硫酸的性质(具有酸的通性)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(1)与指示剂作用:使紫色石蕊溶液变为红色,不能使无色酚酞溶液变色;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(2)与活泼金属(如Fe)反应:Fe+H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110" kern="0" spc="2912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 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FeSO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zh-CN" altLang="en-US" sz="1965" kern="0" baseline="-1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605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↑;</a:t>
            </a:r>
            <a:endParaRPr lang="zh-CN" altLang="en-US" sz="2605" kern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3" descr="textimage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531" y="1187575"/>
            <a:ext cx="1162049" cy="733424"/>
          </a:xfrm>
          <a:prstGeom prst="rect">
            <a:avLst/>
          </a:prstGeom>
        </p:spPr>
      </p:pic>
      <p:pic>
        <p:nvPicPr>
          <p:cNvPr id="4" name="图片 4" descr="textimage1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843" y="2051411"/>
            <a:ext cx="638175" cy="352425"/>
          </a:xfrm>
          <a:prstGeom prst="rect">
            <a:avLst/>
          </a:prstGeom>
        </p:spPr>
      </p:pic>
      <p:pic>
        <p:nvPicPr>
          <p:cNvPr id="5" name="图片 5" descr="textimage1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873" y="5076360"/>
            <a:ext cx="638174" cy="352424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7"/>
  <p:tag name="KSO_WM_UNIT_INDEX" val="7"/>
  <p:tag name="KSO_WM_UNIT_LAYERLEVEL" val="1"/>
  <p:tag name="KSO_WM_UNIT_TYPE" val="y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0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15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691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691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6916"/>
  <p:tag name="KSO_WM_TEMPLATE_MASTER_THUMB_INDEX" val="12"/>
  <p:tag name="KSO_WM_TEMPLATE_MASTER_TYPE" val="1"/>
  <p:tag name="KSO_WM_TEMPLATE_SUBCATEGORY" val="0"/>
  <p:tag name="KSO_WM_TEMPLATE_THUMBS_INDEX" val="1、4、7、8、10、11、12、13、15"/>
</p:tagLst>
</file>

<file path=ppt/tags/tag12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6916"/>
  <p:tag name="KSO_WM_UNIT_COMPATIBLE" val="0"/>
  <p:tag name="KSO_WM_UNIT_DIAGRAM_ISNUMVISUAL" val="0"/>
  <p:tag name="KSO_WM_UNIT_DIAGRAM_ISREFERUNIT" val="0"/>
  <p:tag name="KSO_WM_UNIT_HIGHLIGHT" val="0"/>
  <p:tag name="KSO_WM_UNIT_ID" val="custom20206916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经典风格"/>
  <p:tag name="KSO_WM_UNIT_TYPE" val="a"/>
  <p:tag name="KSO_WM_UNIT_VALUE" val="11"/>
</p:tagLst>
</file>

<file path=ppt/tags/tag1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6916"/>
  <p:tag name="KSO_WM_UNIT_COMPATIBLE" val="0"/>
  <p:tag name="KSO_WM_UNIT_DIAGRAM_ISNUMVISUAL" val="0"/>
  <p:tag name="KSO_WM_UNIT_DIAGRAM_ISREFERUNIT" val="0"/>
  <p:tag name="KSO_WM_UNIT_HIGHLIGHT" val="0"/>
  <p:tag name="KSO_WM_UNIT_ID" val="custom20206916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"/>
  <p:tag name="KSO_WM_UNIT_TEXT_FILL_FORE_SCHEMECOLOR_INDEX" val="13"/>
  <p:tag name="KSO_WM_UNIT_TEXT_FILL_FORE_SCHEMECOLOR_INDEX_BRIGHTNESS" val="0.15"/>
  <p:tag name="KSO_WM_UNIT_TEXT_FILL_TYPE" val="1"/>
  <p:tag name="KSO_WM_UNIT_TYPE" val="b"/>
  <p:tag name="KSO_WM_UNIT_VALUE" val="70"/>
</p:tagLst>
</file>

<file path=ppt/tags/tag128.xml><?xml version="1.0" encoding="utf-8"?>
<p:tagLst xmlns:p="http://schemas.openxmlformats.org/presentationml/2006/main">
  <p:tag name="KSO_WM_BEAUTIFY_FLAG" val="#wm#"/>
  <p:tag name="KSO_WM_SLIDE_ID" val="custom20206916_1"/>
  <p:tag name="KSO_WM_SLIDE_INDEX" val="1"/>
  <p:tag name="KSO_WM_SLIDE_ITEM_CNT" val="0"/>
  <p:tag name="KSO_WM_SLIDE_LAYOUT" val="a_b_f"/>
  <p:tag name="KSO_WM_SLIDE_LAYOUT_CNT" val="1_1_1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6916"/>
  <p:tag name="KSO_WM_TEMPLATE_MASTER_THUMB_INDEX" val="12"/>
  <p:tag name="KSO_WM_TEMPLATE_MASTER_TYPE" val="1"/>
  <p:tag name="KSO_WM_TEMPLATE_SUBCATEGORY" val="0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UNIT_TABLE_BEAUTIFY" val="smartTable{872f8fff-befa-4495-bf51-61ac3b11b017}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31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32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33.xml><?xml version="1.0" encoding="utf-8"?>
<p:tagLst xmlns:p="http://schemas.openxmlformats.org/presentationml/2006/main">
  <p:tag name="KSO_WM_UNIT_TABLE_BEAUTIFY" val="smartTable{d1863f5d-cd9e-4737-bba0-a5332096e2e2}"/>
</p:tagLst>
</file>

<file path=ppt/tags/tag134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35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36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37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38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39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1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2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3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4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5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6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7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dmZjIzMzFkMjY2ZjRiMzFmZDNlY2M5ZDVkYmNlNjgifQ=="/>
  <p:tag name="KSO_WPP_MARK_KEY" val="1ddd2ac6-0c75-428e-91dd-d0b37496143e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3"/>
  <p:tag name="KSO_WM_UNIT_INDEX" val="3"/>
  <p:tag name="KSO_WM_UNIT_LAYERLEVEL" val="1"/>
  <p:tag name="KSO_WM_UNIT_TYPE" val="y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4"/>
  <p:tag name="KSO_WM_UNIT_INDEX" val="4"/>
  <p:tag name="KSO_WM_UNIT_LAYERLEVEL" val="1"/>
  <p:tag name="KSO_WM_UNIT_TYPE" val="y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5"/>
  <p:tag name="KSO_WM_UNIT_INDEX" val="5"/>
  <p:tag name="KSO_WM_UNIT_LAYERLEVEL" val="1"/>
  <p:tag name="KSO_WM_UNIT_TYPE" val="y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6"/>
  <p:tag name="KSO_WM_UNIT_INDEX" val="6"/>
  <p:tag name="KSO_WM_UNIT_LAYERLEVEL" val="1"/>
  <p:tag name="KSO_WM_UNIT_TYPE" val="y"/>
</p:tagLst>
</file>

<file path=ppt/tags/tag7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74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89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9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/Relationships>
</file>

<file path=ppt/theme/_rels/theme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/Relationships>
</file>

<file path=ppt/theme/_rels/theme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/Relationships>
</file>

<file path=ppt/theme/_rels/theme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/Relationships>
</file>

<file path=ppt/theme/theme1.xml><?xml version="1.0" encoding="utf-8"?>
<a:theme xmlns:r="http://schemas.openxmlformats.org/officeDocument/2006/relationships" xmlns:a="http://schemas.openxmlformats.org/drawingml/2006/main" name="全优手册">
  <a:themeElements>
    <a:clrScheme name="自定义 1">
      <a:dk1>
        <a:sysClr val="windowText" lastClr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A卷">
  <a:themeElements>
    <a:clrScheme name="自定义 1">
      <a:dk1>
        <a:sysClr val="windowText" lastClr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B卷">
  <a:themeElements>
    <a:clrScheme name="自定义 1">
      <a:dk1>
        <a:sysClr val="windowText" lastClr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专题、期中期末卷">
  <a:themeElements>
    <a:clrScheme name="自定义 1">
      <a:dk1>
        <a:sysClr val="windowText" lastClr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Arial"/>
        <a:cs typeface="Arial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Arial"/>
        <a:cs typeface="Arial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20_Office 主题​​">
  <a:themeElements>
    <a:clrScheme name="SM 预置配色-灰色">
      <a:dk1>
        <a:srgbClr val="000000"/>
      </a:dk1>
      <a:lt1>
        <a:srgbClr val="FFFFFF"/>
      </a:lt1>
      <a:dk2>
        <a:srgbClr val="D9D9D9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110</Paragraphs>
  <Slides>20</Slides>
  <Notes>19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6">
      <vt:lpstr>Arial</vt:lpstr>
      <vt:lpstr>Lucida Sans</vt:lpstr>
      <vt:lpstr>Book Antiqua</vt:lpstr>
      <vt:lpstr>微软雅黑</vt:lpstr>
      <vt:lpstr>Calibri</vt:lpstr>
      <vt:lpstr>全优手册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2022-10-17T11:13:52.169</cp:lastPrinted>
  <dcterms:created xsi:type="dcterms:W3CDTF">2022-10-17T11:13:52Z</dcterms:created>
  <dcterms:modified xsi:type="dcterms:W3CDTF">2022-10-17T03:13:58Z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